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ink/ink30.xml" ContentType="application/inkml+xml"/>
  <Override PartName="/ppt/ink/ink31.xml" ContentType="application/inkml+xml"/>
  <Override PartName="/ppt/ink/ink32.xml" ContentType="application/inkml+xml"/>
  <Override PartName="/ppt/ink/ink33.xml" ContentType="application/inkml+xml"/>
  <Override PartName="/ppt/ink/ink34.xml" ContentType="application/inkml+xml"/>
  <Override PartName="/ppt/ink/ink35.xml" ContentType="application/inkml+xml"/>
  <Override PartName="/ppt/ink/ink36.xml" ContentType="application/inkml+xml"/>
  <Override PartName="/ppt/ink/ink37.xml" ContentType="application/inkml+xml"/>
  <Override PartName="/ppt/ink/ink38.xml" ContentType="application/inkml+xml"/>
  <Override PartName="/ppt/ink/ink39.xml" ContentType="application/inkml+xml"/>
  <Override PartName="/ppt/ink/ink40.xml" ContentType="application/inkml+xml"/>
  <Override PartName="/ppt/ink/ink41.xml" ContentType="application/inkml+xml"/>
  <Override PartName="/ppt/ink/ink42.xml" ContentType="application/inkml+xml"/>
  <Override PartName="/ppt/ink/ink43.xml" ContentType="application/inkml+xml"/>
  <Override PartName="/ppt/ink/ink44.xml" ContentType="application/inkml+xml"/>
  <Override PartName="/ppt/ink/ink45.xml" ContentType="application/inkml+xml"/>
  <Override PartName="/ppt/ink/ink46.xml" ContentType="application/inkml+xml"/>
  <Override PartName="/ppt/ink/ink47.xml" ContentType="application/inkml+xml"/>
  <Override PartName="/ppt/ink/ink48.xml" ContentType="application/inkml+xml"/>
  <Override PartName="/ppt/ink/ink49.xml" ContentType="application/inkml+xml"/>
  <Override PartName="/ppt/ink/ink50.xml" ContentType="application/inkml+xml"/>
  <Override PartName="/ppt/ink/ink51.xml" ContentType="application/inkml+xml"/>
  <Override PartName="/ppt/ink/ink52.xml" ContentType="application/inkml+xml"/>
  <Override PartName="/ppt/ink/ink53.xml" ContentType="application/inkml+xml"/>
  <Override PartName="/ppt/ink/ink54.xml" ContentType="application/inkml+xml"/>
  <Override PartName="/ppt/ink/ink55.xml" ContentType="application/inkml+xml"/>
  <Override PartName="/ppt/ink/ink56.xml" ContentType="application/inkml+xml"/>
  <Override PartName="/ppt/ink/ink57.xml" ContentType="application/inkml+xml"/>
  <Override PartName="/ppt/ink/ink58.xml" ContentType="application/inkml+xml"/>
  <Override PartName="/ppt/ink/ink59.xml" ContentType="application/inkml+xml"/>
  <Override PartName="/ppt/ink/ink60.xml" ContentType="application/inkml+xml"/>
  <Override PartName="/ppt/ink/ink61.xml" ContentType="application/inkml+xml"/>
  <Override PartName="/ppt/ink/ink62.xml" ContentType="application/inkml+xml"/>
  <Override PartName="/ppt/ink/ink63.xml" ContentType="application/inkml+xml"/>
  <Override PartName="/ppt/ink/ink64.xml" ContentType="application/inkml+xml"/>
  <Override PartName="/ppt/ink/ink65.xml" ContentType="application/inkml+xml"/>
  <Override PartName="/ppt/ink/ink66.xml" ContentType="application/inkml+xml"/>
  <Override PartName="/ppt/ink/ink67.xml" ContentType="application/inkml+xml"/>
  <Override PartName="/ppt/ink/ink68.xml" ContentType="application/inkml+xml"/>
  <Override PartName="/ppt/ink/ink69.xml" ContentType="application/inkml+xml"/>
  <Override PartName="/ppt/ink/ink70.xml" ContentType="application/inkml+xml"/>
  <Override PartName="/ppt/ink/ink71.xml" ContentType="application/inkml+xml"/>
  <Override PartName="/ppt/ink/ink72.xml" ContentType="application/inkml+xml"/>
  <Override PartName="/ppt/ink/ink73.xml" ContentType="application/inkml+xml"/>
  <Override PartName="/ppt/ink/ink74.xml" ContentType="application/inkml+xml"/>
  <Override PartName="/ppt/ink/ink75.xml" ContentType="application/inkml+xml"/>
  <Override PartName="/ppt/ink/ink76.xml" ContentType="application/inkml+xml"/>
  <Override PartName="/ppt/ink/ink77.xml" ContentType="application/inkml+xml"/>
  <Override PartName="/ppt/ink/ink78.xml" ContentType="application/inkml+xml"/>
  <Override PartName="/ppt/ink/ink79.xml" ContentType="application/inkml+xml"/>
  <Override PartName="/ppt/ink/ink80.xml" ContentType="application/inkml+xml"/>
  <Override PartName="/ppt/ink/ink81.xml" ContentType="application/inkml+xml"/>
  <Override PartName="/ppt/ink/ink82.xml" ContentType="application/inkml+xml"/>
  <Override PartName="/ppt/ink/ink83.xml" ContentType="application/inkml+xml"/>
  <Override PartName="/ppt/ink/ink84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5"/>
  </p:notesMasterIdLst>
  <p:sldIdLst>
    <p:sldId id="273" r:id="rId2"/>
    <p:sldId id="256" r:id="rId3"/>
    <p:sldId id="262" r:id="rId4"/>
    <p:sldId id="266" r:id="rId5"/>
    <p:sldId id="258" r:id="rId6"/>
    <p:sldId id="268" r:id="rId7"/>
    <p:sldId id="269" r:id="rId8"/>
    <p:sldId id="270" r:id="rId9"/>
    <p:sldId id="257" r:id="rId10"/>
    <p:sldId id="271" r:id="rId11"/>
    <p:sldId id="263" r:id="rId12"/>
    <p:sldId id="272" r:id="rId13"/>
    <p:sldId id="274" r:id="rId14"/>
  </p:sldIdLst>
  <p:sldSz cx="12192000" cy="6858000"/>
  <p:notesSz cx="6858000" cy="9144000"/>
  <p:embeddedFontLst>
    <p:embeddedFont>
      <p:font typeface="Snap ITC" panose="04040A07060A02020202" pitchFamily="82" charset="0"/>
      <p:regular r:id="rId16"/>
    </p:embeddedFont>
    <p:embeddedFont>
      <p:font typeface="等线" panose="02010600030101010101" pitchFamily="2" charset="-122"/>
      <p:regular r:id="rId17"/>
      <p:bold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5F51B800-A4A0-49B8-9EA5-A037CEA3DA1A}">
          <p14:sldIdLst>
            <p14:sldId id="273"/>
            <p14:sldId id="256"/>
            <p14:sldId id="262"/>
            <p14:sldId id="266"/>
            <p14:sldId id="258"/>
            <p14:sldId id="268"/>
            <p14:sldId id="269"/>
            <p14:sldId id="270"/>
            <p14:sldId id="257"/>
            <p14:sldId id="271"/>
            <p14:sldId id="263"/>
          </p14:sldIdLst>
        </p14:section>
        <p14:section name="作者信息" id="{D9552A7D-B06D-47E6-B93D-F472F1C788AE}">
          <p14:sldIdLst>
            <p14:sldId id="272"/>
            <p14:sldId id="27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4" orient="horz" pos="379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D201"/>
    <a:srgbClr val="F3F3F3"/>
    <a:srgbClr val="FF9FAD"/>
    <a:srgbClr val="FFFF01"/>
    <a:srgbClr val="5FCFED"/>
    <a:srgbClr val="FFDD00"/>
    <a:srgbClr val="FE8108"/>
    <a:srgbClr val="F27B46"/>
    <a:srgbClr val="CA99DE"/>
    <a:srgbClr val="3499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660" autoAdjust="0"/>
    <p:restoredTop sz="94660"/>
  </p:normalViewPr>
  <p:slideViewPr>
    <p:cSldViewPr snapToGrid="0" showGuides="1">
      <p:cViewPr varScale="1">
        <p:scale>
          <a:sx n="57" d="100"/>
          <a:sy n="57" d="100"/>
        </p:scale>
        <p:origin x="90" y="606"/>
      </p:cViewPr>
      <p:guideLst>
        <p:guide orient="horz" pos="2137"/>
        <p:guide pos="3840"/>
        <p:guide orient="horz" pos="527"/>
        <p:guide orient="horz" pos="379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1-09T05:51:48.278"/>
    </inkml:context>
    <inkml:brush xml:id="br0">
      <inkml:brushProperty name="width" value="0.07056" units="cm"/>
      <inkml:brushProperty name="height" value="0.07056" units="cm"/>
      <inkml:brushProperty name="color" value="#FFFF01"/>
    </inkml:brush>
  </inkml:definitions>
  <inkml:trace contextRef="#ctx0" brushRef="#br0">0 420 24575,'1'-6'0,"-1"0"0,1 1 0,0-1 0,1 1 0,-1-1 0,1 1 0,0 0 0,0-1 0,0 1 0,1 0 0,0 1 0,5-9 0,3-1 0,0 1 0,0 0 0,1 1 0,0 0 0,1 1 0,15-10 0,0 1-176,1 2-1,1 1 1,35-14-1,100-27-960,-60 27 85,200-30-1,-244 54 718,1 4 0,-1 2 1,1 4-1,110 20 0,-112-7 149,0 2-1,-2 3 1,0 4 0,108 62 0,-136-68 123,0 1 1,31 28 0,-48-36 128,0 0 1,-2 1-1,1 0 1,-1 1-1,-1 1 1,14 26-1,-15-24-59,-1 2-1,-1-1 1,0 1-1,-2 1 1,0-1-1,0 1 1,-2 0-1,0 0 1,-2 0 0,1 1-1,-4 35 1,1-38 34,-1 0 0,-1 0 1,-1 0-1,0 0 1,-2 0-1,1-1 1,-2 0-1,0 0 0,-1-1 1,0 0-1,-1-1 1,0 0-1,-15 17 1,10-16-20,-1 0 1,-1-1-1,0-1 1,-23 16 0,5-9-46,-1-1 1,-38 16-1,-3-6-137,-127 33 0,-88-11 145,101-37 15,25-16-59,130-1-59,-67-14-1,91 13 98,-1 0 0,1-1 0,0-1 0,0 0 0,0-1 0,1 0-1,0-1 1,0 0 0,0-1 0,1 0 0,-16-17 0,16 13 3,1 0 1,0 0 0,0 0 0,2-1-1,-1-1 1,1 1 0,1-1-1,0 0 1,1 0 0,-3-19 0,2 8-30,2 0 1,1 0-1,0-49 1,6 16-361,12-69 0,20-59-139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1-09T05:48:45.584"/>
    </inkml:context>
    <inkml:brush xml:id="br0">
      <inkml:brushProperty name="width" value="0.0441" units="cm"/>
      <inkml:brushProperty name="height" value="0.0441" units="cm"/>
    </inkml:brush>
  </inkml:definitions>
  <inkml:trace contextRef="#ctx0" brushRef="#br0">1 342 24575,'1'0'0,"0"0"0,-1 0 0,1 0 0,0 0 0,0 0 0,-1 0 0,1 0 0,0 0 0,0 0 0,-1 0 0,1 0 0,0 0 0,-1 0 0,1-1 0,0 1 0,-1 0 0,1-1 0,0 1 0,-1-1 0,1 1 0,0 0 0,-1-1 0,1 1 0,-1-1 0,1 1 0,-1-1 0,1 0 0,-1 1 0,0-1 0,1 0 0,-1 1 0,1-2 0,17-25 0,-17 25 0,13-21 0,-5 7 0,0 1 0,2 0 0,23-26 0,9-6 0,-24 25 0,1 2 0,1 0 0,36-26 0,-49 40 56,-2 2-234,-1 0 1,1 0-1,0 1 0,0 0 1,1 0-1,-1 0 1,9-1-1,-9 2-6648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1-09T05:48:48.719"/>
    </inkml:context>
    <inkml:brush xml:id="br0">
      <inkml:brushProperty name="width" value="0.0441" units="cm"/>
      <inkml:brushProperty name="height" value="0.0441" units="cm"/>
    </inkml:brush>
  </inkml:definitions>
  <inkml:trace contextRef="#ctx0" brushRef="#br0">671 24 24575,'-4'159'0,"2"90"0,14-105 0,-11-117 0,0-19 0,0 0 0,-1 0 0,0 0 0,-1-1 0,1 1 0,-3 10 0,2-17 0,0 0 0,1 0 0,-1-1 0,0 1 0,1 0 0,-1-1 0,0 1 0,0 0 0,1-1 0,-1 1 0,0-1 0,0 0 0,0 1 0,0-1 0,0 0 0,0 1 0,0-1 0,0 0 0,0 0 0,0 0 0,0 0 0,-1 0 0,-32-1 0,13 1 0,-128 12 0,67-7 0,-15 10 0,67-9 0,1-2 0,-43 2 0,35-5 0,23 0 0,1 0 0,-1-1 0,0-1 0,-16-3 0,29 4 0,0-1 0,0 0 0,0 1 0,0-1 0,0 0 0,0 0 0,1 0 0,-1 0 0,0 1 0,0-1 0,1 0 0,-1 0 0,1-1 0,-1 1 0,1 0 0,-1 0 0,1 0 0,0 0 0,-1 0 0,1 0 0,0-1 0,0 1 0,0-1 0,-2-38 0,1 24 0,0-11 0,1-1 0,2 1 0,0-1 0,9-34 0,-9 48 0,23-175 0,-18 143 0,-2 19 0,-1-1 0,0-32 0,-4 57 0,-1-3 0,1 0 0,0-1 0,1 1 0,-1 0 0,1 0 0,0 0 0,3-8 0,-3 12 0,0 0 0,0 1 0,1-1 0,-1 0 0,0 1 0,1-1 0,-1 1 0,1 0 0,-1 0 0,1-1 0,0 1 0,-1 0 0,1 0 0,0 1 0,0-1 0,0 0 0,0 0 0,0 1 0,0 0 0,0-1 0,0 1 0,0 0 0,0 0 0,0 0 0,0 0 0,2 0 0,17 1 0,0-2 0,0-1 0,-1 0 0,26-7 0,-22 5 0,0 1 0,-1 2 0,1 0 0,38 4 0,4-1 0,145-2-1365,-203 0-5461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1-09T05:48:48.719"/>
    </inkml:context>
    <inkml:brush xml:id="br0">
      <inkml:brushProperty name="width" value="0.0441" units="cm"/>
      <inkml:brushProperty name="height" value="0.0441" units="cm"/>
    </inkml:brush>
  </inkml:definitions>
  <inkml:trace contextRef="#ctx0" brushRef="#br0">2 1 24575,'3'1'0,"0"0"0,-1 0 0,1 1 0,0-1 0,-1 1 0,1 0 0,-1-1 0,0 1 0,0 0 0,1 1 0,-1-1 0,0 0 0,2 5 0,20 16 0,-18-19 0,0 0 0,0 1 0,0 0 0,0 0 0,-1 0 0,0 1 0,0-1 0,-1 1 0,6 9 0,31 64 0,-23-42 0,-3-5 178,-8-17-564,0 0 0,1-1 1,19 26-1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1-09T05:48:48.720"/>
    </inkml:context>
    <inkml:brush xml:id="br0">
      <inkml:brushProperty name="width" value="0.0441" units="cm"/>
      <inkml:brushProperty name="height" value="0.0441" units="cm"/>
    </inkml:brush>
  </inkml:definitions>
  <inkml:trace contextRef="#ctx0" brushRef="#br0">350 1 24575,'0'0'0,"-1"-1"0,0 1 0,0 0 0,1 0 0,-1 0 0,0 0 0,0 0 0,1 0 0,-1 0 0,0 0 0,1 1 0,-1-1 0,0 0 0,0 0 0,1 1 0,-1-1 0,0 0 0,1 1 0,-1-1 0,1 1 0,-1-1 0,0 0 0,1 1 0,-1-1 0,1 1 0,-1 0 0,1-1 0,0 1 0,-1-1 0,1 1 0,-1 0 0,1 1 0,-19 25 0,18-25 0,-12 21 0,4-8 0,-1 1 0,0-1 0,-24 26 0,-10 5 0,25-24 0,-1-1 0,-1-1 0,-35 26 0,47-41 56,4 0-234,-1-1 1,0-1-1,0 1 0,0-1 1,0 0-1,0-1 1,-9 3-1,8-3-6648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1-09T05:50:09.725"/>
    </inkml:context>
    <inkml:brush xml:id="br0">
      <inkml:brushProperty name="width" value="0.07056" units="cm"/>
      <inkml:brushProperty name="height" value="0.07056" units="cm"/>
      <inkml:brushProperty name="color" value="#FFFF01"/>
    </inkml:brush>
  </inkml:definitions>
  <inkml:trace contextRef="#ctx0" brushRef="#br0">10284 924 24575,'0'-29'0,"1"10"0,-1 1 0,-5-33 0,3 43 0,0 0 0,-1 0 0,1 0 0,-1 0 0,-1 1 0,0-1 0,0 1 0,0 0 0,-8-9 0,-1 1 0,-2 0 0,0 1 0,0 1 0,-1 0 0,-23-13 0,-7-2-179,-2 1-1,-60-22 1,-201-55-1974,-119 8 926,-133 19-1531,-147 22 1345,-132 18-1398,803 35 2726,-997-37-1124,-3966-70-2919,4495 107 4405,189 2 2103,130 1 3094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1-09T06:30:43.846"/>
    </inkml:context>
    <inkml:brush xml:id="br0">
      <inkml:brushProperty name="width" value="0.07056" units="cm"/>
      <inkml:brushProperty name="height" value="0.07056" units="cm"/>
      <inkml:brushProperty name="color" value="#B63EDB"/>
    </inkml:brush>
  </inkml:definitions>
  <inkml:trace contextRef="#ctx0" brushRef="#br0">0 420 24575,'1'-6'0,"-1"0"0,1 1 0,0-1 0,1 1 0,-1-1 0,1 1 0,0 0 0,0-1 0,0 1 0,1 0 0,0 1 0,5-9 0,3-1 0,0 1 0,0 0 0,1 1 0,0 0 0,1 1 0,15-10 0,0 1-176,1 2-1,1 1 1,35-14-1,100-27-960,-60 27 85,200-30-1,-244 54 718,1 4 0,-1 2 1,1 4-1,110 20 0,-112-7 149,0 2-1,-2 3 1,0 4 0,108 62 0,-136-68 123,0 1 1,31 28 0,-48-36 128,0 0 1,-2 1-1,1 0 1,-1 1-1,-1 1 1,14 26-1,-15-24-59,-1 2-1,-1-1 1,0 1-1,-2 1 1,0-1-1,0 1 1,-2 0-1,0 0 1,-2 0 0,1 1-1,-4 35 1,1-38 34,-1 0 0,-1 0 1,-1 0-1,0 0 1,-2 0-1,1-1 1,-2 0-1,0 0 0,-1-1 1,0 0-1,-1-1 1,0 0-1,-15 17 1,10-16-20,-1 0 1,-1-1-1,0-1 1,-23 16 0,5-9-46,-1-1 1,-38 16-1,-3-6-137,-127 33 0,-88-11 145,101-37 15,25-16-59,130-1-59,-67-14-1,91 13 98,-1 0 0,1-1 0,0-1 0,0 0 0,0-1 0,1 0-1,0-1 1,0 0 0,0-1 0,1 0 0,-16-17 0,16 13 3,1 0 1,0 0 0,0 0 0,2-1-1,-1-1 1,1 1 0,1-1-1,0 0 1,1 0 0,-3-19 0,2 8-30,2 0 1,1 0-1,0-49 1,6 16-361,12-69 0,20-59-139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1-09T06:30:43.857"/>
    </inkml:context>
    <inkml:brush xml:id="br0">
      <inkml:brushProperty name="width" value="0.0441" units="cm"/>
      <inkml:brushProperty name="height" value="0.0441" units="cm"/>
    </inkml:brush>
  </inkml:definitions>
  <inkml:trace contextRef="#ctx0" brushRef="#br0">17 24 24575,'4'159'0,"-2"90"0,-14-105 0,11-117 0,0-19 0,0 0 0,1 0 0,0 0 0,0-1 0,1 1 0,2 10 0,-2-17 0,0 0 0,-1 0 0,1-1 0,0 1 0,-1 0 0,1-1 0,0 1 0,0 0 0,-1-1 0,1 1 0,0-1 0,0 0 0,0 1 0,0-1 0,0 0 0,0 1 0,0-1 0,0 0 0,0 0 0,0 0 0,0 0 0,1 0 0,32-1 0,-13 1 0,128 12 0,-67-7 0,15 10 0,-67-9 0,-1-2 0,43 2 0,-35-5 0,-23 0 0,-1 0 0,1-1 0,0-1 0,16-3 0,-29 4 0,0-1 0,0 0 0,0 1 0,0-1 0,0 0 0,0 0 0,-1 0 0,1 0 0,0 1 0,0-1 0,-1 0 0,1 0 0,-1-1 0,1 1 0,-1 0 0,1 0 0,-1 0 0,0 0 0,1 0 0,-1 0 0,0-1 0,0 1 0,0-1 0,2-38 0,-1 24 0,0-11 0,-1-1 0,-2 1 0,0-1 0,-9-34 0,9 48 0,-23-175 0,17 143 0,4 19 0,0-1 0,0-32 0,4 57 0,1-3 0,-1 0 0,0-1 0,-1 1 0,1 0 0,-1 0 0,0 0 0,-3-8 0,3 12 0,0 0 0,0 1 0,-1-1 0,1 0 0,0 1 0,-1-1 0,1 1 0,-1 0 0,1 0 0,-1-1 0,0 1 0,1 0 0,-1 0 0,0 1 0,0-1 0,0 0 0,0 0 0,0 1 0,0 0 0,0-1 0,0 1 0,0 0 0,0 0 0,0 0 0,0 0 0,-2 0 0,-17 1 0,0-2 0,0-1 0,1 0 0,-27-7 0,24 5 0,-1 1 0,1 2 0,-1 0 0,-39 4 0,-2-1 0,-146-2-1365,203 0-5461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1-09T06:30:43.858"/>
    </inkml:context>
    <inkml:brush xml:id="br0">
      <inkml:brushProperty name="width" value="0.0441" units="cm"/>
      <inkml:brushProperty name="height" value="0.0441" units="cm"/>
    </inkml:brush>
  </inkml:definitions>
  <inkml:trace contextRef="#ctx0" brushRef="#br0">244 1 24575,'-3'1'0,"0"0"0,0 0 0,1 1 0,-1-1 0,1 1 0,-1 0 0,1-1 0,-1 1 0,1 0 0,0 1 0,0-1 0,0 0 0,-2 5 0,-20 16 0,17-19 0,1 0 0,0 1 0,1 0 0,-1 0 0,1 0 0,0 1 0,0-1 0,0 1 0,-4 9 0,-32 64 0,23-42 0,3-5 178,8-17-564,0 0 0,-2-1 1,-18 26-1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1-09T06:30:43.859"/>
    </inkml:context>
    <inkml:brush xml:id="br0">
      <inkml:brushProperty name="width" value="0.0441" units="cm"/>
      <inkml:brushProperty name="height" value="0.0441" units="cm"/>
    </inkml:brush>
  </inkml:definitions>
  <inkml:trace contextRef="#ctx0" brushRef="#br0">1 1 24575,'1'0'0,"0"-1"0,-1 1 0,1 0 0,0 0 0,0 0 0,-1 0 0,1 0 0,0 0 0,0 0 0,-1 0 0,1 1 0,0-1 0,-1 0 0,1 0 0,0 1 0,-1-1 0,1 0 0,0 1 0,-1-1 0,1 1 0,0-1 0,-1 0 0,1 1 0,-1-1 0,1 1 0,-1 0 0,1-1 0,-1 1 0,0-1 0,1 1 0,-1 0 0,1 1 0,17 25 0,-17-25 0,13 21 0,-5-8 0,0 1 0,2-1 0,23 26 0,9 5 0,-24-24 0,1-1 0,1-1 0,36 26 0,-49-41 56,-2 0-234,-1-1 1,1-1-1,0 1 0,0-1 1,1 0-1,-1-1 1,9 3-1,-9-3-6648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1-09T06:30:43.854"/>
    </inkml:context>
    <inkml:brush xml:id="br0">
      <inkml:brushProperty name="width" value="0.0441" units="cm"/>
      <inkml:brushProperty name="height" value="0.0441" units="cm"/>
    </inkml:brush>
  </inkml:definitions>
  <inkml:trace contextRef="#ctx0" brushRef="#br0">671 704 24575,'-4'-159'0,"2"-90"0,14 105 0,-11 117 0,0 19 0,0 1 0,-1-1 0,0 0 0,-1 0 0,1 0 0,-3-10 0,2 17 0,0 0 0,1 1 0,-1-1 0,0 0 0,1 1 0,-1-1 0,0 0 0,0 1 0,1-1 0,-1 1 0,0-1 0,0 1 0,0 0 0,0-1 0,0 1 0,0 0 0,0 0 0,0-1 0,0 1 0,0 0 0,0 0 0,-1 0 0,-32 1 0,13 0 0,-128-14 0,67 8 0,-15-9 0,67 8 0,1 1 0,-43 0 0,35 3 0,23 1 0,1 1 0,-1 0 0,0 0 0,-16 4 0,29-3 0,0-1 0,0 1 0,0 0 0,0-1 0,0 1 0,0 0 0,1 0 0,-1 0 0,0 0 0,0 0 0,1 0 0,-1 0 0,1 0 0,-1 0 0,1 0 0,-1 0 0,1 0 0,0 0 0,-1 1 0,1-1 0,0 0 0,0 0 0,0 2 0,-2 36 0,1-23 0,0 12 0,1-1 0,2 1 0,0-1 0,9 35 0,-9-48 0,23 176 0,-18-144 0,-2-19 0,-1 0 0,0 33 0,-4-56 0,-1 2 0,1 0 0,0 0 0,1 0 0,-1 0 0,1 0 0,0 0 0,3 9 0,-3-14 0,0 1 0,0 0 0,1-1 0,-1 1 0,0-1 0,1 1 0,-1-1 0,1 1 0,-1-1 0,1 0 0,0 0 0,-1 0 0,1 0 0,0 0 0,0 0 0,0-1 0,0 1 0,0-1 0,0 1 0,0-1 0,0 0 0,0 1 0,0-1 0,0 0 0,0 0 0,2-1 0,17 1 0,0 0 0,0 2 0,-1 0 0,26 7 0,-22-5 0,0-1 0,-1-1 0,1-1 0,38-4 0,4 0 0,145 3-1365,-203 0-5461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1-09T05:47:29.055"/>
    </inkml:context>
    <inkml:brush xml:id="br0">
      <inkml:brushProperty name="width" value="0.0441" units="cm"/>
      <inkml:brushProperty name="height" value="0.0441" units="cm"/>
    </inkml:brush>
  </inkml:definitions>
  <inkml:trace contextRef="#ctx0" brushRef="#br0">17 24 24575,'4'159'0,"-2"90"0,-14-105 0,11-117 0,0-19 0,0 0 0,1 0 0,0 0 0,0-1 0,1 1 0,2 10 0,-2-17 0,0 0 0,-1 0 0,1-1 0,0 1 0,-1 0 0,1-1 0,0 1 0,0 0 0,-1-1 0,1 1 0,0-1 0,0 0 0,0 1 0,0-1 0,0 0 0,0 1 0,0-1 0,0 0 0,0 0 0,0 0 0,0 0 0,1 0 0,32-1 0,-13 1 0,128 12 0,-67-7 0,15 10 0,-67-9 0,-1-2 0,43 2 0,-35-5 0,-23 0 0,-1 0 0,1-1 0,0-1 0,16-3 0,-29 4 0,0-1 0,0 0 0,0 1 0,0-1 0,0 0 0,0 0 0,-1 0 0,1 0 0,0 1 0,0-1 0,-1 0 0,1 0 0,-1-1 0,1 1 0,-1 0 0,1 0 0,-1 0 0,0 0 0,1 0 0,-1 0 0,0-1 0,0 1 0,0-1 0,2-38 0,-1 24 0,0-11 0,-1-1 0,-2 1 0,0-1 0,-9-34 0,9 48 0,-23-175 0,17 143 0,4 19 0,0-1 0,0-32 0,4 57 0,1-3 0,-1 0 0,0-1 0,-1 1 0,1 0 0,-1 0 0,0 0 0,-3-8 0,3 12 0,0 0 0,0 1 0,-1-1 0,1 0 0,0 1 0,-1-1 0,1 1 0,-1 0 0,1 0 0,-1-1 0,0 1 0,1 0 0,-1 0 0,0 1 0,0-1 0,0 0 0,0 0 0,0 1 0,0 0 0,0-1 0,0 1 0,0 0 0,0 0 0,0 0 0,0 0 0,-2 0 0,-17 1 0,0-2 0,0-1 0,1 0 0,-27-7 0,24 5 0,-1 1 0,1 2 0,-1 0 0,-39 4 0,-2-1 0,-146-2-1365,203 0-5461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1-09T06:30:43.855"/>
    </inkml:context>
    <inkml:brush xml:id="br0">
      <inkml:brushProperty name="width" value="0.0441" units="cm"/>
      <inkml:brushProperty name="height" value="0.0441" units="cm"/>
    </inkml:brush>
  </inkml:definitions>
  <inkml:trace contextRef="#ctx0" brushRef="#br0">2 345 24575,'3'-1'0,"0"-1"0,-1 1 0,1 0 0,0-1 0,-1 1 0,1-1 0,-1 0 0,0 0 0,0 0 0,1 0 0,-1 0 0,0-1 0,2-3 0,20-18 0,-18 20 0,0 0 0,0-1 0,0 1 0,0-1 0,-1-1 0,0 1 0,0-1 0,-1 0 0,6-8 0,31-66 0,-23 43 0,-3 6 178,-8 16-564,0 0 0,1 0 1,19-24-1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1-09T06:30:43.856"/>
    </inkml:context>
    <inkml:brush xml:id="br0">
      <inkml:brushProperty name="width" value="0.0441" units="cm"/>
      <inkml:brushProperty name="height" value="0.0441" units="cm"/>
    </inkml:brush>
  </inkml:definitions>
  <inkml:trace contextRef="#ctx0" brushRef="#br0">350 342 24575,'0'0'0,"-1"0"0,0 0 0,0 0 0,1 0 0,-1 0 0,0 0 0,0 0 0,1 0 0,-1 0 0,0 0 0,1 0 0,-1 0 0,0 0 0,0-1 0,1 1 0,-1 0 0,0-1 0,1 1 0,-1-1 0,1 1 0,-1 0 0,0-1 0,1 1 0,-1-1 0,1 1 0,-1-1 0,1 0 0,0 1 0,-1-1 0,1 0 0,-1 1 0,1-2 0,-19-25 0,18 25 0,-12-21 0,4 7 0,-1 1 0,0 0 0,-24-26 0,-10-6 0,25 25 0,-1 2 0,-1 0 0,-35-26 0,47 40 56,4 2-234,-1 0 1,0 0-1,0 1 0,0 0 1,0 0-1,0 0 1,-9-1-1,8 2-6648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1-09T06:30:43.851"/>
    </inkml:context>
    <inkml:brush xml:id="br0">
      <inkml:brushProperty name="width" value="0.0441" units="cm"/>
      <inkml:brushProperty name="height" value="0.0441" units="cm"/>
    </inkml:brush>
  </inkml:definitions>
  <inkml:trace contextRef="#ctx0" brushRef="#br0">17 704 24575,'4'-159'0,"-2"-90"0,-14 105 0,11 117 0,0 19 0,0 1 0,1-1 0,0 0 0,0 0 0,1 0 0,2-10 0,-2 17 0,0 0 0,-1 1 0,1-1 0,0 0 0,-1 1 0,1-1 0,0 0 0,0 1 0,-1-1 0,1 1 0,0-1 0,0 1 0,0 0 0,0-1 0,0 1 0,0 0 0,0 0 0,0-1 0,0 1 0,0 0 0,0 0 0,1 0 0,32 1 0,-13 0 0,128-14 0,-67 8 0,15-9 0,-67 8 0,-1 1 0,43 0 0,-35 3 0,-23 1 0,-1 1 0,1 0 0,0 0 0,16 4 0,-29-3 0,0-1 0,0 1 0,0 0 0,0-1 0,0 1 0,0 0 0,-1 0 0,1 0 0,0 0 0,0 0 0,-1 0 0,1 0 0,-1 0 0,1 0 0,-1 0 0,1 0 0,-1 0 0,0 0 0,1 1 0,-1-1 0,0 0 0,0 0 0,0 2 0,2 36 0,-1-23 0,0 12 0,-1-1 0,-2 1 0,0-1 0,-9 35 0,9-48 0,-23 176 0,17-144 0,4-19 0,0 0 0,0 33 0,4-56 0,1 2 0,-1 0 0,0 0 0,-1 0 0,1 0 0,-1 0 0,0 0 0,-3 9 0,3-14 0,0 1 0,0 0 0,-1-1 0,1 1 0,0-1 0,-1 1 0,1-1 0,-1 1 0,1-1 0,-1 0 0,0 0 0,1 0 0,-1 0 0,0 0 0,0 0 0,0-1 0,0 1 0,0-1 0,0 1 0,0-1 0,0 0 0,0 1 0,0-1 0,0 0 0,0 0 0,-2-1 0,-17 1 0,0 0 0,0 2 0,1 0 0,-27 7 0,24-5 0,-1-1 0,1-1 0,-1-1 0,-39-4 0,-2 0 0,-146 3-1365,203 0-5461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1-09T06:30:43.852"/>
    </inkml:context>
    <inkml:brush xml:id="br0">
      <inkml:brushProperty name="width" value="0.0441" units="cm"/>
      <inkml:brushProperty name="height" value="0.0441" units="cm"/>
    </inkml:brush>
  </inkml:definitions>
  <inkml:trace contextRef="#ctx0" brushRef="#br0">244 345 24575,'-3'-1'0,"0"-1"0,0 1 0,1 0 0,-1-1 0,1 1 0,-1-1 0,1 0 0,-1 0 0,1 0 0,0 0 0,0 0 0,0-1 0,-2-3 0,-20-18 0,17 20 0,1 0 0,0-1 0,1 1 0,-1-1 0,1-1 0,0 1 0,0-1 0,0 0 0,-4-8 0,-32-66 0,23 43 0,3 6 178,8 16-564,0 0 0,-2 0 1,-18-24-1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1-09T06:30:43.853"/>
    </inkml:context>
    <inkml:brush xml:id="br0">
      <inkml:brushProperty name="width" value="0.0441" units="cm"/>
      <inkml:brushProperty name="height" value="0.0441" units="cm"/>
    </inkml:brush>
  </inkml:definitions>
  <inkml:trace contextRef="#ctx0" brushRef="#br0">1 342 24575,'1'0'0,"0"0"0,-1 0 0,1 0 0,0 0 0,0 0 0,-1 0 0,1 0 0,0 0 0,0 0 0,-1 0 0,1 0 0,0 0 0,-1 0 0,1-1 0,0 1 0,-1 0 0,1-1 0,0 1 0,-1-1 0,1 1 0,0 0 0,-1-1 0,1 1 0,-1-1 0,1 1 0,-1-1 0,1 0 0,-1 1 0,0-1 0,1 0 0,-1 1 0,1-2 0,17-25 0,-17 25 0,13-21 0,-5 7 0,0 1 0,2 0 0,23-26 0,9-6 0,-24 25 0,1 2 0,1 0 0,36-26 0,-49 40 56,-2 2-234,-1 0 1,1 0-1,0 1 0,0 0 1,1 0-1,-1 0 1,9-1-1,-9 2-6648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1-09T06:30:43.848"/>
    </inkml:context>
    <inkml:brush xml:id="br0">
      <inkml:brushProperty name="width" value="0.0441" units="cm"/>
      <inkml:brushProperty name="height" value="0.0441" units="cm"/>
    </inkml:brush>
  </inkml:definitions>
  <inkml:trace contextRef="#ctx0" brushRef="#br0">671 24 24575,'-4'159'0,"2"90"0,14-105 0,-11-117 0,0-19 0,0 0 0,-1 0 0,0 0 0,-1-1 0,1 1 0,-3 10 0,2-17 0,0 0 0,1 0 0,-1-1 0,0 1 0,1 0 0,-1-1 0,0 1 0,0 0 0,1-1 0,-1 1 0,0-1 0,0 0 0,0 1 0,0-1 0,0 0 0,0 1 0,0-1 0,0 0 0,0 0 0,0 0 0,0 0 0,-1 0 0,-32-1 0,13 1 0,-128 12 0,67-7 0,-15 10 0,67-9 0,1-2 0,-43 2 0,35-5 0,23 0 0,1 0 0,-1-1 0,0-1 0,-16-3 0,29 4 0,0-1 0,0 0 0,0 1 0,0-1 0,0 0 0,0 0 0,1 0 0,-1 0 0,0 1 0,0-1 0,1 0 0,-1 0 0,1-1 0,-1 1 0,1 0 0,-1 0 0,1 0 0,0 0 0,-1 0 0,1 0 0,0-1 0,0 1 0,0-1 0,-2-38 0,1 24 0,0-11 0,1-1 0,2 1 0,0-1 0,9-34 0,-9 48 0,23-175 0,-18 143 0,-2 19 0,-1-1 0,0-32 0,-4 57 0,-1-3 0,1 0 0,0-1 0,1 1 0,-1 0 0,1 0 0,0 0 0,3-8 0,-3 12 0,0 0 0,0 1 0,1-1 0,-1 0 0,0 1 0,1-1 0,-1 1 0,1 0 0,-1 0 0,1-1 0,0 1 0,-1 0 0,1 0 0,0 1 0,0-1 0,0 0 0,0 0 0,0 1 0,0 0 0,0-1 0,0 1 0,0 0 0,0 0 0,0 0 0,0 0 0,2 0 0,17 1 0,0-2 0,0-1 0,-1 0 0,26-7 0,-22 5 0,0 1 0,-1 2 0,1 0 0,38 4 0,4-1 0,145-2-1365,-203 0-5461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1-09T06:30:43.849"/>
    </inkml:context>
    <inkml:brush xml:id="br0">
      <inkml:brushProperty name="width" value="0.0441" units="cm"/>
      <inkml:brushProperty name="height" value="0.0441" units="cm"/>
    </inkml:brush>
  </inkml:definitions>
  <inkml:trace contextRef="#ctx0" brushRef="#br0">2 1 24575,'3'1'0,"0"0"0,-1 0 0,1 1 0,0-1 0,-1 1 0,1 0 0,-1-1 0,0 1 0,0 0 0,1 1 0,-1-1 0,0 0 0,2 5 0,20 16 0,-18-19 0,0 0 0,0 1 0,0 0 0,0 0 0,-1 0 0,0 1 0,0-1 0,-1 1 0,6 9 0,31 64 0,-23-42 0,-3-5 178,-8-17-564,0 0 0,1-1 1,19 26-1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1-09T06:30:43.850"/>
    </inkml:context>
    <inkml:brush xml:id="br0">
      <inkml:brushProperty name="width" value="0.0441" units="cm"/>
      <inkml:brushProperty name="height" value="0.0441" units="cm"/>
    </inkml:brush>
  </inkml:definitions>
  <inkml:trace contextRef="#ctx0" brushRef="#br0">350 1 24575,'0'0'0,"-1"-1"0,0 1 0,0 0 0,1 0 0,-1 0 0,0 0 0,0 0 0,1 0 0,-1 0 0,0 0 0,1 1 0,-1-1 0,0 0 0,0 0 0,1 1 0,-1-1 0,0 0 0,1 1 0,-1-1 0,1 1 0,-1-1 0,0 0 0,1 1 0,-1-1 0,1 1 0,-1 0 0,1-1 0,0 1 0,-1-1 0,1 1 0,-1 0 0,1 1 0,-19 25 0,18-25 0,-12 21 0,4-8 0,-1 1 0,0-1 0,-24 26 0,-10 5 0,25-24 0,-1-1 0,-1-1 0,-35 26 0,47-41 56,4 0-234,-1-1 1,0-1-1,0 1 0,0-1 1,0 0-1,0-1 1,-9 3-1,8-3-6648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1-09T06:30:43.847"/>
    </inkml:context>
    <inkml:brush xml:id="br0">
      <inkml:brushProperty name="width" value="0.07056" units="cm"/>
      <inkml:brushProperty name="height" value="0.07056" units="cm"/>
      <inkml:brushProperty name="color" value="#B63EDB"/>
    </inkml:brush>
  </inkml:definitions>
  <inkml:trace contextRef="#ctx0" brushRef="#br0">10284 924 24575,'0'-29'0,"1"10"0,-1 1 0,-5-33 0,3 43 0,0 0 0,-1 0 0,1 0 0,-1 0 0,-1 1 0,0-1 0,0 1 0,0 0 0,-8-9 0,-1 1 0,-2 0 0,0 1 0,0 1 0,-1 0 0,-23-13 0,-7-2-179,-2 1-1,-60-22 1,-201-55-1974,-119 8 926,-133 19-1531,-147 22 1345,-132 18-1398,803 35 2726,-997-37-1124,-3966-70-2919,4495 107 4405,189 2 2103,130 1 3094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1-09T06:43:53.655"/>
    </inkml:context>
    <inkml:brush xml:id="br0">
      <inkml:brushProperty name="width" value="0.07056" units="cm"/>
      <inkml:brushProperty name="height" value="0.07056" units="cm"/>
      <inkml:brushProperty name="color" value="#06B6A0"/>
    </inkml:brush>
  </inkml:definitions>
  <inkml:trace contextRef="#ctx0" brushRef="#br0">0 420 24575,'1'-6'0,"-1"0"0,1 1 0,0-1 0,1 1 0,-1-1 0,1 1 0,0 0 0,0-1 0,0 1 0,1 0 0,0 1 0,5-9 0,3-1 0,0 1 0,0 0 0,1 1 0,0 0 0,1 1 0,15-10 0,0 1-176,1 2-1,1 1 1,35-14-1,100-27-960,-60 27 85,200-30-1,-244 54 718,1 4 0,-1 2 1,1 4-1,110 20 0,-112-7 149,0 2-1,-2 3 1,0 4 0,108 62 0,-136-68 123,0 1 1,31 28 0,-48-36 128,0 0 1,-2 1-1,1 0 1,-1 1-1,-1 1 1,14 26-1,-15-24-59,-1 2-1,-1-1 1,0 1-1,-2 1 1,0-1-1,0 1 1,-2 0-1,0 0 1,-2 0 0,1 1-1,-4 35 1,1-38 34,-1 0 0,-1 0 1,-1 0-1,0 0 1,-2 0-1,1-1 1,-2 0-1,0 0 0,-1-1 1,0 0-1,-1-1 1,0 0-1,-15 17 1,10-16-20,-1 0 1,-1-1-1,0-1 1,-23 16 0,5-9-46,-1-1 1,-38 16-1,-3-6-137,-127 33 0,-88-11 145,101-37 15,25-16-59,130-1-59,-67-14-1,91 13 98,-1 0 0,1-1 0,0-1 0,0 0 0,0-1 0,1 0-1,0-1 1,0 0 0,0-1 0,1 0 0,-16-17 0,16 13 3,1 0 1,0 0 0,0 0 0,2-1-1,-1-1 1,1 1 0,1-1-1,0 0 1,1 0 0,-3-19 0,2 8-30,2 0 1,1 0-1,0-49 1,6 16-361,12-69 0,20-59-139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1-09T05:47:31.693"/>
    </inkml:context>
    <inkml:brush xml:id="br0">
      <inkml:brushProperty name="width" value="0.0441" units="cm"/>
      <inkml:brushProperty name="height" value="0.0441" units="cm"/>
    </inkml:brush>
  </inkml:definitions>
  <inkml:trace contextRef="#ctx0" brushRef="#br0">244 1 24575,'-3'1'0,"0"0"0,0 0 0,1 1 0,-1-1 0,1 1 0,-1 0 0,1-1 0,-1 1 0,1 0 0,0 1 0,0-1 0,0 0 0,-2 5 0,-20 16 0,17-19 0,1 0 0,0 1 0,1 0 0,-1 0 0,1 0 0,0 1 0,0-1 0,0 1 0,-4 9 0,-32 64 0,23-42 0,3-5 178,8-17-564,0 0 0,-2-1 1,-18 26-1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1-09T06:43:53.656"/>
    </inkml:context>
    <inkml:brush xml:id="br0">
      <inkml:brushProperty name="width" value="0.0441" units="cm"/>
      <inkml:brushProperty name="height" value="0.0441" units="cm"/>
    </inkml:brush>
  </inkml:definitions>
  <inkml:trace contextRef="#ctx0" brushRef="#br0">17 24 24575,'4'159'0,"-2"90"0,-14-105 0,11-117 0,0-19 0,0 0 0,1 0 0,0 0 0,0-1 0,1 1 0,2 10 0,-2-17 0,0 0 0,-1 0 0,1-1 0,0 1 0,-1 0 0,1-1 0,0 1 0,0 0 0,-1-1 0,1 1 0,0-1 0,0 0 0,0 1 0,0-1 0,0 0 0,0 1 0,0-1 0,0 0 0,0 0 0,0 0 0,0 0 0,1 0 0,32-1 0,-13 1 0,128 12 0,-67-7 0,15 10 0,-67-9 0,-1-2 0,43 2 0,-35-5 0,-23 0 0,-1 0 0,1-1 0,0-1 0,16-3 0,-29 4 0,0-1 0,0 0 0,0 1 0,0-1 0,0 0 0,0 0 0,-1 0 0,1 0 0,0 1 0,0-1 0,-1 0 0,1 0 0,-1-1 0,1 1 0,-1 0 0,1 0 0,-1 0 0,0 0 0,1 0 0,-1 0 0,0-1 0,0 1 0,0-1 0,2-38 0,-1 24 0,0-11 0,-1-1 0,-2 1 0,0-1 0,-9-34 0,9 48 0,-23-175 0,17 143 0,4 19 0,0-1 0,0-32 0,4 57 0,1-3 0,-1 0 0,0-1 0,-1 1 0,1 0 0,-1 0 0,0 0 0,-3-8 0,3 12 0,0 0 0,0 1 0,-1-1 0,1 0 0,0 1 0,-1-1 0,1 1 0,-1 0 0,1 0 0,-1-1 0,0 1 0,1 0 0,-1 0 0,0 1 0,0-1 0,0 0 0,0 0 0,0 1 0,0 0 0,0-1 0,0 1 0,0 0 0,0 0 0,0 0 0,0 0 0,-2 0 0,-17 1 0,0-2 0,0-1 0,1 0 0,-27-7 0,24 5 0,-1 1 0,1 2 0,-1 0 0,-39 4 0,-2-1 0,-146-2-1365,203 0-5461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1-09T06:43:53.657"/>
    </inkml:context>
    <inkml:brush xml:id="br0">
      <inkml:brushProperty name="width" value="0.0441" units="cm"/>
      <inkml:brushProperty name="height" value="0.0441" units="cm"/>
    </inkml:brush>
  </inkml:definitions>
  <inkml:trace contextRef="#ctx0" brushRef="#br0">244 1 24575,'-3'1'0,"0"0"0,0 0 0,1 1 0,-1-1 0,1 1 0,-1 0 0,1-1 0,-1 1 0,1 0 0,0 1 0,0-1 0,0 0 0,-2 5 0,-20 16 0,17-19 0,1 0 0,0 1 0,1 0 0,-1 0 0,1 0 0,0 1 0,0-1 0,0 1 0,-4 9 0,-32 64 0,23-42 0,3-5 178,8-17-564,0 0 0,-2-1 1,-18 26-1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1-09T06:43:53.658"/>
    </inkml:context>
    <inkml:brush xml:id="br0">
      <inkml:brushProperty name="width" value="0.0441" units="cm"/>
      <inkml:brushProperty name="height" value="0.0441" units="cm"/>
    </inkml:brush>
  </inkml:definitions>
  <inkml:trace contextRef="#ctx0" brushRef="#br0">1 1 24575,'1'0'0,"0"-1"0,-1 1 0,1 0 0,0 0 0,0 0 0,-1 0 0,1 0 0,0 0 0,0 0 0,-1 0 0,1 1 0,0-1 0,-1 0 0,1 0 0,0 1 0,-1-1 0,1 0 0,0 1 0,-1-1 0,1 1 0,0-1 0,-1 0 0,1 1 0,-1-1 0,1 1 0,-1 0 0,1-1 0,-1 1 0,0-1 0,1 1 0,-1 0 0,1 1 0,17 25 0,-17-25 0,13 21 0,-5-8 0,0 1 0,2-1 0,23 26 0,9 5 0,-24-24 0,1-1 0,1-1 0,36 26 0,-49-41 56,-2 0-234,-1-1 1,1-1-1,0 1 0,0-1 1,1 0-1,-1-1 1,9 3-1,-9-3-6648</inkml:trace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1-09T06:43:53.659"/>
    </inkml:context>
    <inkml:brush xml:id="br0">
      <inkml:brushProperty name="width" value="0.0441" units="cm"/>
      <inkml:brushProperty name="height" value="0.0441" units="cm"/>
    </inkml:brush>
  </inkml:definitions>
  <inkml:trace contextRef="#ctx0" brushRef="#br0">671 704 24575,'-4'-159'0,"2"-90"0,14 105 0,-11 117 0,0 19 0,0 1 0,-1-1 0,0 0 0,-1 0 0,1 0 0,-3-10 0,2 17 0,0 0 0,1 1 0,-1-1 0,0 0 0,1 1 0,-1-1 0,0 0 0,0 1 0,1-1 0,-1 1 0,0-1 0,0 1 0,0 0 0,0-1 0,0 1 0,0 0 0,0 0 0,0-1 0,0 1 0,0 0 0,0 0 0,-1 0 0,-32 1 0,13 0 0,-128-14 0,67 8 0,-15-9 0,67 8 0,1 1 0,-43 0 0,35 3 0,23 1 0,1 1 0,-1 0 0,0 0 0,-16 4 0,29-3 0,0-1 0,0 1 0,0 0 0,0-1 0,0 1 0,0 0 0,1 0 0,-1 0 0,0 0 0,0 0 0,1 0 0,-1 0 0,1 0 0,-1 0 0,1 0 0,-1 0 0,1 0 0,0 0 0,-1 1 0,1-1 0,0 0 0,0 0 0,0 2 0,-2 36 0,1-23 0,0 12 0,1-1 0,2 1 0,0-1 0,9 35 0,-9-48 0,23 176 0,-18-144 0,-2-19 0,-1 0 0,0 33 0,-4-56 0,-1 2 0,1 0 0,0 0 0,1 0 0,-1 0 0,1 0 0,0 0 0,3 9 0,-3-14 0,0 1 0,0 0 0,1-1 0,-1 1 0,0-1 0,1 1 0,-1-1 0,1 1 0,-1-1 0,1 0 0,0 0 0,-1 0 0,1 0 0,0 0 0,0 0 0,0-1 0,0 1 0,0-1 0,0 1 0,0-1 0,0 0 0,0 1 0,0-1 0,0 0 0,0 0 0,2-1 0,17 1 0,0 0 0,0 2 0,-1 0 0,26 7 0,-22-5 0,0-1 0,-1-1 0,1-1 0,38-4 0,4 0 0,145 3-1365,-203 0-5461</inkml:trace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1-09T06:43:53.660"/>
    </inkml:context>
    <inkml:brush xml:id="br0">
      <inkml:brushProperty name="width" value="0.0441" units="cm"/>
      <inkml:brushProperty name="height" value="0.0441" units="cm"/>
    </inkml:brush>
  </inkml:definitions>
  <inkml:trace contextRef="#ctx0" brushRef="#br0">2 345 24575,'3'-1'0,"0"-1"0,-1 1 0,1 0 0,0-1 0,-1 1 0,1-1 0,-1 0 0,0 0 0,0 0 0,1 0 0,-1 0 0,0-1 0,2-3 0,20-18 0,-18 20 0,0 0 0,0-1 0,0 1 0,0-1 0,-1-1 0,0 1 0,0-1 0,-1 0 0,6-8 0,31-66 0,-23 43 0,-3 6 178,-8 16-564,0 0 0,1 0 1,19-24-1</inkml:trace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1-09T06:43:53.661"/>
    </inkml:context>
    <inkml:brush xml:id="br0">
      <inkml:brushProperty name="width" value="0.0441" units="cm"/>
      <inkml:brushProperty name="height" value="0.0441" units="cm"/>
    </inkml:brush>
  </inkml:definitions>
  <inkml:trace contextRef="#ctx0" brushRef="#br0">350 342 24575,'0'0'0,"-1"0"0,0 0 0,0 0 0,1 0 0,-1 0 0,0 0 0,0 0 0,1 0 0,-1 0 0,0 0 0,1 0 0,-1 0 0,0 0 0,0-1 0,1 1 0,-1 0 0,0-1 0,1 1 0,-1-1 0,1 1 0,-1 0 0,0-1 0,1 1 0,-1-1 0,1 1 0,-1-1 0,1 0 0,0 1 0,-1-1 0,1 0 0,-1 1 0,1-2 0,-19-25 0,18 25 0,-12-21 0,4 7 0,-1 1 0,0 0 0,-24-26 0,-10-6 0,25 25 0,-1 2 0,-1 0 0,-35-26 0,47 40 56,4 2-234,-1 0 1,0 0-1,0 1 0,0 0 1,0 0-1,0 0 1,-9-1-1,8 2-6648</inkml:trace>
</inkml:ink>
</file>

<file path=ppt/ink/ink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1-09T06:43:53.662"/>
    </inkml:context>
    <inkml:brush xml:id="br0">
      <inkml:brushProperty name="width" value="0.0441" units="cm"/>
      <inkml:brushProperty name="height" value="0.0441" units="cm"/>
    </inkml:brush>
  </inkml:definitions>
  <inkml:trace contextRef="#ctx0" brushRef="#br0">17 704 24575,'4'-159'0,"-2"-90"0,-14 105 0,11 117 0,0 19 0,0 1 0,1-1 0,0 0 0,0 0 0,1 0 0,2-10 0,-2 17 0,0 0 0,-1 1 0,1-1 0,0 0 0,-1 1 0,1-1 0,0 0 0,0 1 0,-1-1 0,1 1 0,0-1 0,0 1 0,0 0 0,0-1 0,0 1 0,0 0 0,0 0 0,0-1 0,0 1 0,0 0 0,0 0 0,1 0 0,32 1 0,-13 0 0,128-14 0,-67 8 0,15-9 0,-67 8 0,-1 1 0,43 0 0,-35 3 0,-23 1 0,-1 1 0,1 0 0,0 0 0,16 4 0,-29-3 0,0-1 0,0 1 0,0 0 0,0-1 0,0 1 0,0 0 0,-1 0 0,1 0 0,0 0 0,0 0 0,-1 0 0,1 0 0,-1 0 0,1 0 0,-1 0 0,1 0 0,-1 0 0,0 0 0,1 1 0,-1-1 0,0 0 0,0 0 0,0 2 0,2 36 0,-1-23 0,0 12 0,-1-1 0,-2 1 0,0-1 0,-9 35 0,9-48 0,-23 176 0,17-144 0,4-19 0,0 0 0,0 33 0,4-56 0,1 2 0,-1 0 0,0 0 0,-1 0 0,1 0 0,-1 0 0,0 0 0,-3 9 0,3-14 0,0 1 0,0 0 0,-1-1 0,1 1 0,0-1 0,-1 1 0,1-1 0,-1 1 0,1-1 0,-1 0 0,0 0 0,1 0 0,-1 0 0,0 0 0,0 0 0,0-1 0,0 1 0,0-1 0,0 1 0,0-1 0,0 0 0,0 1 0,0-1 0,0 0 0,0 0 0,-2-1 0,-17 1 0,0 0 0,0 2 0,1 0 0,-27 7 0,24-5 0,-1-1 0,1-1 0,-1-1 0,-39-4 0,-2 0 0,-146 3-1365,203 0-5461</inkml:trace>
</inkml:ink>
</file>

<file path=ppt/ink/ink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1-09T06:43:53.663"/>
    </inkml:context>
    <inkml:brush xml:id="br0">
      <inkml:brushProperty name="width" value="0.0441" units="cm"/>
      <inkml:brushProperty name="height" value="0.0441" units="cm"/>
    </inkml:brush>
  </inkml:definitions>
  <inkml:trace contextRef="#ctx0" brushRef="#br0">244 345 24575,'-3'-1'0,"0"-1"0,0 1 0,1 0 0,-1-1 0,1 1 0,-1-1 0,1 0 0,-1 0 0,1 0 0,0 0 0,0 0 0,0-1 0,-2-3 0,-20-18 0,17 20 0,1 0 0,0-1 0,1 1 0,-1-1 0,1-1 0,0 1 0,0-1 0,0 0 0,-4-8 0,-32-66 0,23 43 0,3 6 178,8 16-564,0 0 0,-2 0 1,-18-24-1</inkml:trace>
</inkml:ink>
</file>

<file path=ppt/ink/ink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1-09T06:43:53.664"/>
    </inkml:context>
    <inkml:brush xml:id="br0">
      <inkml:brushProperty name="width" value="0.0441" units="cm"/>
      <inkml:brushProperty name="height" value="0.0441" units="cm"/>
    </inkml:brush>
  </inkml:definitions>
  <inkml:trace contextRef="#ctx0" brushRef="#br0">1 342 24575,'1'0'0,"0"0"0,-1 0 0,1 0 0,0 0 0,0 0 0,-1 0 0,1 0 0,0 0 0,0 0 0,-1 0 0,1 0 0,0 0 0,-1 0 0,1-1 0,0 1 0,-1 0 0,1-1 0,0 1 0,-1-1 0,1 1 0,0 0 0,-1-1 0,1 1 0,-1-1 0,1 1 0,-1-1 0,1 0 0,-1 1 0,0-1 0,1 0 0,-1 1 0,1-2 0,17-25 0,-17 25 0,13-21 0,-5 7 0,0 1 0,2 0 0,23-26 0,9-6 0,-24 25 0,1 2 0,1 0 0,36-26 0,-49 40 56,-2 2-234,-1 0 1,1 0-1,0 1 0,0 0 1,1 0-1,-1 0 1,9-1-1,-9 2-6648</inkml:trace>
</inkml:ink>
</file>

<file path=ppt/ink/ink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1-09T06:43:53.665"/>
    </inkml:context>
    <inkml:brush xml:id="br0">
      <inkml:brushProperty name="width" value="0.0441" units="cm"/>
      <inkml:brushProperty name="height" value="0.0441" units="cm"/>
    </inkml:brush>
  </inkml:definitions>
  <inkml:trace contextRef="#ctx0" brushRef="#br0">671 24 24575,'-4'159'0,"2"90"0,14-105 0,-11-117 0,0-19 0,0 0 0,-1 0 0,0 0 0,-1-1 0,1 1 0,-3 10 0,2-17 0,0 0 0,1 0 0,-1-1 0,0 1 0,1 0 0,-1-1 0,0 1 0,0 0 0,1-1 0,-1 1 0,0-1 0,0 0 0,0 1 0,0-1 0,0 0 0,0 1 0,0-1 0,0 0 0,0 0 0,0 0 0,0 0 0,-1 0 0,-32-1 0,13 1 0,-128 12 0,67-7 0,-15 10 0,67-9 0,1-2 0,-43 2 0,35-5 0,23 0 0,1 0 0,-1-1 0,0-1 0,-16-3 0,29 4 0,0-1 0,0 0 0,0 1 0,0-1 0,0 0 0,0 0 0,1 0 0,-1 0 0,0 1 0,0-1 0,1 0 0,-1 0 0,1-1 0,-1 1 0,1 0 0,-1 0 0,1 0 0,0 0 0,-1 0 0,1 0 0,0-1 0,0 1 0,0-1 0,-2-38 0,1 24 0,0-11 0,1-1 0,2 1 0,0-1 0,9-34 0,-9 48 0,23-175 0,-18 143 0,-2 19 0,-1-1 0,0-32 0,-4 57 0,-1-3 0,1 0 0,0-1 0,1 1 0,-1 0 0,1 0 0,0 0 0,3-8 0,-3 12 0,0 0 0,0 1 0,1-1 0,-1 0 0,0 1 0,1-1 0,-1 1 0,1 0 0,-1 0 0,1-1 0,0 1 0,-1 0 0,1 0 0,0 1 0,0-1 0,0 0 0,0 0 0,0 1 0,0 0 0,0-1 0,0 1 0,0 0 0,0 0 0,0 0 0,0 0 0,2 0 0,17 1 0,0-2 0,0-1 0,-1 0 0,26-7 0,-22 5 0,0 1 0,-1 2 0,1 0 0,38 4 0,4-1 0,145-2-1365,-203 0-5461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1-09T05:47:34.209"/>
    </inkml:context>
    <inkml:brush xml:id="br0">
      <inkml:brushProperty name="width" value="0.0441" units="cm"/>
      <inkml:brushProperty name="height" value="0.0441" units="cm"/>
    </inkml:brush>
  </inkml:definitions>
  <inkml:trace contextRef="#ctx0" brushRef="#br0">1 1 24575,'1'0'0,"0"-1"0,-1 1 0,1 0 0,0 0 0,0 0 0,-1 0 0,1 0 0,0 0 0,0 0 0,-1 0 0,1 1 0,0-1 0,-1 0 0,1 0 0,0 1 0,-1-1 0,1 0 0,0 1 0,-1-1 0,1 1 0,0-1 0,-1 0 0,1 1 0,-1-1 0,1 1 0,-1 0 0,1-1 0,-1 1 0,0-1 0,1 1 0,-1 0 0,1 1 0,17 25 0,-17-25 0,13 21 0,-5-8 0,0 1 0,2-1 0,23 26 0,9 5 0,-24-24 0,1-1 0,1-1 0,36 26 0,-49-41 56,-2 0-234,-1-1 1,1-1-1,0 1 0,0-1 1,1 0-1,-1-1 1,9 3-1,-9-3-6648</inkml:trace>
</inkml:ink>
</file>

<file path=ppt/ink/ink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1-09T06:43:53.666"/>
    </inkml:context>
    <inkml:brush xml:id="br0">
      <inkml:brushProperty name="width" value="0.0441" units="cm"/>
      <inkml:brushProperty name="height" value="0.0441" units="cm"/>
    </inkml:brush>
  </inkml:definitions>
  <inkml:trace contextRef="#ctx0" brushRef="#br0">2 1 24575,'3'1'0,"0"0"0,-1 0 0,1 1 0,0-1 0,-1 1 0,1 0 0,-1-1 0,0 1 0,0 0 0,1 1 0,-1-1 0,0 0 0,2 5 0,20 16 0,-18-19 0,0 0 0,0 1 0,0 0 0,0 0 0,-1 0 0,0 1 0,0-1 0,-1 1 0,6 9 0,31 64 0,-23-42 0,-3-5 178,-8-17-564,0 0 0,1-1 1,19 26-1</inkml:trace>
</inkml:ink>
</file>

<file path=ppt/ink/ink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1-09T06:43:53.667"/>
    </inkml:context>
    <inkml:brush xml:id="br0">
      <inkml:brushProperty name="width" value="0.0441" units="cm"/>
      <inkml:brushProperty name="height" value="0.0441" units="cm"/>
    </inkml:brush>
  </inkml:definitions>
  <inkml:trace contextRef="#ctx0" brushRef="#br0">350 1 24575,'0'0'0,"-1"-1"0,0 1 0,0 0 0,1 0 0,-1 0 0,0 0 0,0 0 0,1 0 0,-1 0 0,0 0 0,1 1 0,-1-1 0,0 0 0,0 0 0,1 1 0,-1-1 0,0 0 0,1 1 0,-1-1 0,1 1 0,-1-1 0,0 0 0,1 1 0,-1-1 0,1 1 0,-1 0 0,1-1 0,0 1 0,-1-1 0,1 1 0,-1 0 0,1 1 0,-19 25 0,18-25 0,-12 21 0,4-8 0,-1 1 0,0-1 0,-24 26 0,-10 5 0,25-24 0,-1-1 0,-1-1 0,-35 26 0,47-41 56,4 0-234,-1-1 1,0-1-1,0 1 0,0-1 1,0 0-1,0-1 1,-9 3-1,8-3-6648</inkml:trace>
</inkml:ink>
</file>

<file path=ppt/ink/ink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1-09T06:43:53.668"/>
    </inkml:context>
    <inkml:brush xml:id="br0">
      <inkml:brushProperty name="width" value="0.07056" units="cm"/>
      <inkml:brushProperty name="height" value="0.07056" units="cm"/>
      <inkml:brushProperty name="color" value="#06B6A0"/>
    </inkml:brush>
  </inkml:definitions>
  <inkml:trace contextRef="#ctx0" brushRef="#br0">10284 924 24575,'0'-29'0,"1"10"0,-1 1 0,-5-33 0,3 43 0,0 0 0,-1 0 0,1 0 0,-1 0 0,-1 1 0,0-1 0,0 1 0,0 0 0,-8-9 0,-1 1 0,-2 0 0,0 1 0,0 1 0,-1 0 0,-23-13 0,-7-2-179,-2 1-1,-60-22 1,-201-55-1974,-119 8 926,-133 19-1531,-147 22 1345,-132 18-1398,803 35 2726,-997-37-1124,-3966-70-2919,4495 107 4405,189 2 2103,130 1 3094</inkml:trace>
</inkml:ink>
</file>

<file path=ppt/ink/ink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1-09T06:49:03.133"/>
    </inkml:context>
    <inkml:brush xml:id="br0">
      <inkml:brushProperty name="width" value="0.07056" units="cm"/>
      <inkml:brushProperty name="height" value="0.07056" units="cm"/>
      <inkml:brushProperty name="color" value="#FBB2C4"/>
    </inkml:brush>
  </inkml:definitions>
  <inkml:trace contextRef="#ctx0" brushRef="#br0">0 420 24575,'1'-6'0,"-1"0"0,1 1 0,0-1 0,1 1 0,-1-1 0,1 1 0,0 0 0,0-1 0,0 1 0,1 0 0,0 1 0,5-9 0,3-1 0,0 1 0,0 0 0,1 1 0,0 0 0,1 1 0,15-10 0,0 1-176,1 2-1,1 1 1,35-14-1,100-27-960,-60 27 85,200-30-1,-244 54 718,1 4 0,-1 2 1,1 4-1,110 20 0,-112-7 149,0 2-1,-2 3 1,0 4 0,108 62 0,-136-68 123,0 1 1,31 28 0,-48-36 128,0 0 1,-2 1-1,1 0 1,-1 1-1,-1 1 1,14 26-1,-15-24-59,-1 2-1,-1-1 1,0 1-1,-2 1 1,0-1-1,0 1 1,-2 0-1,0 0 1,-2 0 0,1 1-1,-4 35 1,1-38 34,-1 0 0,-1 0 1,-1 0-1,0 0 1,-2 0-1,1-1 1,-2 0-1,0 0 0,-1-1 1,0 0-1,-1-1 1,0 0-1,-15 17 1,10-16-20,-1 0 1,-1-1-1,0-1 1,-23 16 0,5-9-46,-1-1 1,-38 16-1,-3-6-137,-127 33 0,-88-11 145,101-37 15,25-16-59,130-1-59,-67-14-1,91 13 98,-1 0 0,1-1 0,0-1 0,0 0 0,0-1 0,1 0-1,0-1 1,0 0 0,0-1 0,1 0 0,-16-17 0,16 13 3,1 0 1,0 0 0,0 0 0,2-1-1,-1-1 1,1 1 0,1-1-1,0 0 1,1 0 0,-3-19 0,2 8-30,2 0 1,1 0-1,0-49 1,6 16-361,12-69 0,20-59-139</inkml:trace>
</inkml:ink>
</file>

<file path=ppt/ink/ink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1-09T06:49:03.136"/>
    </inkml:context>
    <inkml:brush xml:id="br0">
      <inkml:brushProperty name="width" value="0.0441" units="cm"/>
      <inkml:brushProperty name="height" value="0.0441" units="cm"/>
    </inkml:brush>
  </inkml:definitions>
  <inkml:trace contextRef="#ctx0" brushRef="#br0">17 24 24575,'4'159'0,"-2"90"0,-14-105 0,11-117 0,0-19 0,0 0 0,1 0 0,0 0 0,0-1 0,1 1 0,2 10 0,-2-17 0,0 0 0,-1 0 0,1-1 0,0 1 0,-1 0 0,1-1 0,0 1 0,0 0 0,-1-1 0,1 1 0,0-1 0,0 0 0,0 1 0,0-1 0,0 0 0,0 1 0,0-1 0,0 0 0,0 0 0,0 0 0,0 0 0,1 0 0,32-1 0,-13 1 0,128 12 0,-67-7 0,15 10 0,-67-9 0,-1-2 0,43 2 0,-35-5 0,-23 0 0,-1 0 0,1-1 0,0-1 0,16-3 0,-29 4 0,0-1 0,0 0 0,0 1 0,0-1 0,0 0 0,0 0 0,-1 0 0,1 0 0,0 1 0,0-1 0,-1 0 0,1 0 0,-1-1 0,1 1 0,-1 0 0,1 0 0,-1 0 0,0 0 0,1 0 0,-1 0 0,0-1 0,0 1 0,0-1 0,2-38 0,-1 24 0,0-11 0,-1-1 0,-2 1 0,0-1 0,-9-34 0,9 48 0,-23-175 0,17 143 0,4 19 0,0-1 0,0-32 0,4 57 0,1-3 0,-1 0 0,0-1 0,-1 1 0,1 0 0,-1 0 0,0 0 0,-3-8 0,3 12 0,0 0 0,0 1 0,-1-1 0,1 0 0,0 1 0,-1-1 0,1 1 0,-1 0 0,1 0 0,-1-1 0,0 1 0,1 0 0,-1 0 0,0 1 0,0-1 0,0 0 0,0 0 0,0 1 0,0 0 0,0-1 0,0 1 0,0 0 0,0 0 0,0 0 0,0 0 0,-2 0 0,-17 1 0,0-2 0,0-1 0,1 0 0,-27-7 0,24 5 0,-1 1 0,1 2 0,-1 0 0,-39 4 0,-2-1 0,-146-2-1365,203 0-5461</inkml:trace>
</inkml:ink>
</file>

<file path=ppt/ink/ink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1-09T06:49:03.137"/>
    </inkml:context>
    <inkml:brush xml:id="br0">
      <inkml:brushProperty name="width" value="0.0441" units="cm"/>
      <inkml:brushProperty name="height" value="0.0441" units="cm"/>
    </inkml:brush>
  </inkml:definitions>
  <inkml:trace contextRef="#ctx0" brushRef="#br0">244 1 24575,'-3'1'0,"0"0"0,0 0 0,1 1 0,-1-1 0,1 1 0,-1 0 0,1-1 0,-1 1 0,1 0 0,0 1 0,0-1 0,0 0 0,-2 5 0,-20 16 0,17-19 0,1 0 0,0 1 0,1 0 0,-1 0 0,1 0 0,0 1 0,0-1 0,0 1 0,-4 9 0,-32 64 0,23-42 0,3-5 178,8-17-564,0 0 0,-2-1 1,-18 26-1</inkml:trace>
</inkml:ink>
</file>

<file path=ppt/ink/ink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1-09T06:49:03.138"/>
    </inkml:context>
    <inkml:brush xml:id="br0">
      <inkml:brushProperty name="width" value="0.0441" units="cm"/>
      <inkml:brushProperty name="height" value="0.0441" units="cm"/>
    </inkml:brush>
  </inkml:definitions>
  <inkml:trace contextRef="#ctx0" brushRef="#br0">1 1 24575,'1'0'0,"0"-1"0,-1 1 0,1 0 0,0 0 0,0 0 0,-1 0 0,1 0 0,0 0 0,0 0 0,-1 0 0,1 1 0,0-1 0,-1 0 0,1 0 0,0 1 0,-1-1 0,1 0 0,0 1 0,-1-1 0,1 1 0,0-1 0,-1 0 0,1 1 0,-1-1 0,1 1 0,-1 0 0,1-1 0,-1 1 0,0-1 0,1 1 0,-1 0 0,1 1 0,17 25 0,-17-25 0,13 21 0,-5-8 0,0 1 0,2-1 0,23 26 0,9 5 0,-24-24 0,1-1 0,1-1 0,36 26 0,-49-41 56,-2 0-234,-1-1 1,1-1-1,0 1 0,0-1 1,1 0-1,-1-1 1,9 3-1,-9-3-6648</inkml:trace>
</inkml:ink>
</file>

<file path=ppt/ink/ink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1-09T06:49:03.139"/>
    </inkml:context>
    <inkml:brush xml:id="br0">
      <inkml:brushProperty name="width" value="0.0441" units="cm"/>
      <inkml:brushProperty name="height" value="0.0441" units="cm"/>
    </inkml:brush>
  </inkml:definitions>
  <inkml:trace contextRef="#ctx0" brushRef="#br0">671 704 24575,'-4'-159'0,"2"-90"0,14 105 0,-11 117 0,0 19 0,0 1 0,-1-1 0,0 0 0,-1 0 0,1 0 0,-3-10 0,2 17 0,0 0 0,1 1 0,-1-1 0,0 0 0,1 1 0,-1-1 0,0 0 0,0 1 0,1-1 0,-1 1 0,0-1 0,0 1 0,0 0 0,0-1 0,0 1 0,0 0 0,0 0 0,0-1 0,0 1 0,0 0 0,0 0 0,-1 0 0,-32 1 0,13 0 0,-128-14 0,67 8 0,-15-9 0,67 8 0,1 1 0,-43 0 0,35 3 0,23 1 0,1 1 0,-1 0 0,0 0 0,-16 4 0,29-3 0,0-1 0,0 1 0,0 0 0,0-1 0,0 1 0,0 0 0,1 0 0,-1 0 0,0 0 0,0 0 0,1 0 0,-1 0 0,1 0 0,-1 0 0,1 0 0,-1 0 0,1 0 0,0 0 0,-1 1 0,1-1 0,0 0 0,0 0 0,0 2 0,-2 36 0,1-23 0,0 12 0,1-1 0,2 1 0,0-1 0,9 35 0,-9-48 0,23 176 0,-18-144 0,-2-19 0,-1 0 0,0 33 0,-4-56 0,-1 2 0,1 0 0,0 0 0,1 0 0,-1 0 0,1 0 0,0 0 0,3 9 0,-3-14 0,0 1 0,0 0 0,1-1 0,-1 1 0,0-1 0,1 1 0,-1-1 0,1 1 0,-1-1 0,1 0 0,0 0 0,-1 0 0,1 0 0,0 0 0,0 0 0,0-1 0,0 1 0,0-1 0,0 1 0,0-1 0,0 0 0,0 1 0,0-1 0,0 0 0,0 0 0,2-1 0,17 1 0,0 0 0,0 2 0,-1 0 0,26 7 0,-22-5 0,0-1 0,-1-1 0,1-1 0,38-4 0,4 0 0,145 3-1365,-203 0-5461</inkml:trace>
</inkml:ink>
</file>

<file path=ppt/ink/ink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1-09T06:49:03.140"/>
    </inkml:context>
    <inkml:brush xml:id="br0">
      <inkml:brushProperty name="width" value="0.0441" units="cm"/>
      <inkml:brushProperty name="height" value="0.0441" units="cm"/>
    </inkml:brush>
  </inkml:definitions>
  <inkml:trace contextRef="#ctx0" brushRef="#br0">2 345 24575,'3'-1'0,"0"-1"0,-1 1 0,1 0 0,0-1 0,-1 1 0,1-1 0,-1 0 0,0 0 0,0 0 0,1 0 0,-1 0 0,0-1 0,2-3 0,20-18 0,-18 20 0,0 0 0,0-1 0,0 1 0,0-1 0,-1-1 0,0 1 0,0-1 0,-1 0 0,6-8 0,31-66 0,-23 43 0,-3 6 178,-8 16-564,0 0 0,1 0 1,19-24-1</inkml:trace>
</inkml:ink>
</file>

<file path=ppt/ink/ink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1-09T06:49:03.141"/>
    </inkml:context>
    <inkml:brush xml:id="br0">
      <inkml:brushProperty name="width" value="0.0441" units="cm"/>
      <inkml:brushProperty name="height" value="0.0441" units="cm"/>
    </inkml:brush>
  </inkml:definitions>
  <inkml:trace contextRef="#ctx0" brushRef="#br0">350 342 24575,'0'0'0,"-1"0"0,0 0 0,0 0 0,1 0 0,-1 0 0,0 0 0,0 0 0,1 0 0,-1 0 0,0 0 0,1 0 0,-1 0 0,0 0 0,0-1 0,1 1 0,-1 0 0,0-1 0,1 1 0,-1-1 0,1 1 0,-1 0 0,0-1 0,1 1 0,-1-1 0,1 1 0,-1-1 0,1 0 0,0 1 0,-1-1 0,1 0 0,-1 1 0,1-2 0,-19-25 0,18 25 0,-12-21 0,4 7 0,-1 1 0,0 0 0,-24-26 0,-10-6 0,25 25 0,-1 2 0,-1 0 0,-35-26 0,47 40 56,4 2-234,-1 0 1,0 0-1,0 1 0,0 0 1,0 0-1,0 0 1,-9-1-1,8 2-6648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1-09T05:48:42.783"/>
    </inkml:context>
    <inkml:brush xml:id="br0">
      <inkml:brushProperty name="width" value="0.0441" units="cm"/>
      <inkml:brushProperty name="height" value="0.0441" units="cm"/>
    </inkml:brush>
  </inkml:definitions>
  <inkml:trace contextRef="#ctx0" brushRef="#br0">671 704 24575,'-4'-159'0,"2"-90"0,14 105 0,-11 117 0,0 19 0,0 1 0,-1-1 0,0 0 0,-1 0 0,1 0 0,-3-10 0,2 17 0,0 0 0,1 1 0,-1-1 0,0 0 0,1 1 0,-1-1 0,0 0 0,0 1 0,1-1 0,-1 1 0,0-1 0,0 1 0,0 0 0,0-1 0,0 1 0,0 0 0,0 0 0,0-1 0,0 1 0,0 0 0,0 0 0,-1 0 0,-32 1 0,13 0 0,-128-14 0,67 8 0,-15-9 0,67 8 0,1 1 0,-43 0 0,35 3 0,23 1 0,1 1 0,-1 0 0,0 0 0,-16 4 0,29-3 0,0-1 0,0 1 0,0 0 0,0-1 0,0 1 0,0 0 0,1 0 0,-1 0 0,0 0 0,0 0 0,1 0 0,-1 0 0,1 0 0,-1 0 0,1 0 0,-1 0 0,1 0 0,0 0 0,-1 1 0,1-1 0,0 0 0,0 0 0,0 2 0,-2 36 0,1-23 0,0 12 0,1-1 0,2 1 0,0-1 0,9 35 0,-9-48 0,23 176 0,-18-144 0,-2-19 0,-1 0 0,0 33 0,-4-56 0,-1 2 0,1 0 0,0 0 0,1 0 0,-1 0 0,1 0 0,0 0 0,3 9 0,-3-14 0,0 1 0,0 0 0,1-1 0,-1 1 0,0-1 0,1 1 0,-1-1 0,1 1 0,-1-1 0,1 0 0,0 0 0,-1 0 0,1 0 0,0 0 0,0 0 0,0-1 0,0 1 0,0-1 0,0 1 0,0-1 0,0 0 0,0 1 0,0-1 0,0 0 0,0 0 0,2-1 0,17 1 0,0 0 0,0 2 0,-1 0 0,26 7 0,-22-5 0,0-1 0,-1-1 0,1-1 0,38-4 0,4 0 0,145 3-1365,-203 0-5461</inkml:trace>
</inkml:ink>
</file>

<file path=ppt/ink/ink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1-09T06:49:03.142"/>
    </inkml:context>
    <inkml:brush xml:id="br0">
      <inkml:brushProperty name="width" value="0.0441" units="cm"/>
      <inkml:brushProperty name="height" value="0.0441" units="cm"/>
    </inkml:brush>
  </inkml:definitions>
  <inkml:trace contextRef="#ctx0" brushRef="#br0">17 704 24575,'4'-159'0,"-2"-90"0,-14 105 0,11 117 0,0 19 0,0 1 0,1-1 0,0 0 0,0 0 0,1 0 0,2-10 0,-2 17 0,0 0 0,-1 1 0,1-1 0,0 0 0,-1 1 0,1-1 0,0 0 0,0 1 0,-1-1 0,1 1 0,0-1 0,0 1 0,0 0 0,0-1 0,0 1 0,0 0 0,0 0 0,0-1 0,0 1 0,0 0 0,0 0 0,1 0 0,32 1 0,-13 0 0,128-14 0,-67 8 0,15-9 0,-67 8 0,-1 1 0,43 0 0,-35 3 0,-23 1 0,-1 1 0,1 0 0,0 0 0,16 4 0,-29-3 0,0-1 0,0 1 0,0 0 0,0-1 0,0 1 0,0 0 0,-1 0 0,1 0 0,0 0 0,0 0 0,-1 0 0,1 0 0,-1 0 0,1 0 0,-1 0 0,1 0 0,-1 0 0,0 0 0,1 1 0,-1-1 0,0 0 0,0 0 0,0 2 0,2 36 0,-1-23 0,0 12 0,-1-1 0,-2 1 0,0-1 0,-9 35 0,9-48 0,-23 176 0,17-144 0,4-19 0,0 0 0,0 33 0,4-56 0,1 2 0,-1 0 0,0 0 0,-1 0 0,1 0 0,-1 0 0,0 0 0,-3 9 0,3-14 0,0 1 0,0 0 0,-1-1 0,1 1 0,0-1 0,-1 1 0,1-1 0,-1 1 0,1-1 0,-1 0 0,0 0 0,1 0 0,-1 0 0,0 0 0,0 0 0,0-1 0,0 1 0,0-1 0,0 1 0,0-1 0,0 0 0,0 1 0,0-1 0,0 0 0,0 0 0,-2-1 0,-17 1 0,0 0 0,0 2 0,1 0 0,-27 7 0,24-5 0,-1-1 0,1-1 0,-1-1 0,-39-4 0,-2 0 0,-146 3-1365,203 0-5461</inkml:trace>
</inkml:ink>
</file>

<file path=ppt/ink/ink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1-09T06:49:03.143"/>
    </inkml:context>
    <inkml:brush xml:id="br0">
      <inkml:brushProperty name="width" value="0.0441" units="cm"/>
      <inkml:brushProperty name="height" value="0.0441" units="cm"/>
    </inkml:brush>
  </inkml:definitions>
  <inkml:trace contextRef="#ctx0" brushRef="#br0">244 345 24575,'-3'-1'0,"0"-1"0,0 1 0,1 0 0,-1-1 0,1 1 0,-1-1 0,1 0 0,-1 0 0,1 0 0,0 0 0,0 0 0,0-1 0,-2-3 0,-20-18 0,17 20 0,1 0 0,0-1 0,1 1 0,-1-1 0,1-1 0,0 1 0,0-1 0,0 0 0,-4-8 0,-32-66 0,23 43 0,3 6 178,8 16-564,0 0 0,-2 0 1,-18-24-1</inkml:trace>
</inkml:ink>
</file>

<file path=ppt/ink/ink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1-09T06:49:03.144"/>
    </inkml:context>
    <inkml:brush xml:id="br0">
      <inkml:brushProperty name="width" value="0.0441" units="cm"/>
      <inkml:brushProperty name="height" value="0.0441" units="cm"/>
    </inkml:brush>
  </inkml:definitions>
  <inkml:trace contextRef="#ctx0" brushRef="#br0">1 342 24575,'1'0'0,"0"0"0,-1 0 0,1 0 0,0 0 0,0 0 0,-1 0 0,1 0 0,0 0 0,0 0 0,-1 0 0,1 0 0,0 0 0,-1 0 0,1-1 0,0 1 0,-1 0 0,1-1 0,0 1 0,-1-1 0,1 1 0,0 0 0,-1-1 0,1 1 0,-1-1 0,1 1 0,-1-1 0,1 0 0,-1 1 0,0-1 0,1 0 0,-1 1 0,1-2 0,17-25 0,-17 25 0,13-21 0,-5 7 0,0 1 0,2 0 0,23-26 0,9-6 0,-24 25 0,1 2 0,1 0 0,36-26 0,-49 40 56,-2 2-234,-1 0 1,1 0-1,0 1 0,0 0 1,1 0-1,-1 0 1,9-1-1,-9 2-6648</inkml:trace>
</inkml:ink>
</file>

<file path=ppt/ink/ink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1-09T06:49:03.145"/>
    </inkml:context>
    <inkml:brush xml:id="br0">
      <inkml:brushProperty name="width" value="0.0441" units="cm"/>
      <inkml:brushProperty name="height" value="0.0441" units="cm"/>
    </inkml:brush>
  </inkml:definitions>
  <inkml:trace contextRef="#ctx0" brushRef="#br0">671 24 24575,'-4'159'0,"2"90"0,14-105 0,-11-117 0,0-19 0,0 0 0,-1 0 0,0 0 0,-1-1 0,1 1 0,-3 10 0,2-17 0,0 0 0,1 0 0,-1-1 0,0 1 0,1 0 0,-1-1 0,0 1 0,0 0 0,1-1 0,-1 1 0,0-1 0,0 0 0,0 1 0,0-1 0,0 0 0,0 1 0,0-1 0,0 0 0,0 0 0,0 0 0,0 0 0,-1 0 0,-32-1 0,13 1 0,-128 12 0,67-7 0,-15 10 0,67-9 0,1-2 0,-43 2 0,35-5 0,23 0 0,1 0 0,-1-1 0,0-1 0,-16-3 0,29 4 0,0-1 0,0 0 0,0 1 0,0-1 0,0 0 0,0 0 0,1 0 0,-1 0 0,0 1 0,0-1 0,1 0 0,-1 0 0,1-1 0,-1 1 0,1 0 0,-1 0 0,1 0 0,0 0 0,-1 0 0,1 0 0,0-1 0,0 1 0,0-1 0,-2-38 0,1 24 0,0-11 0,1-1 0,2 1 0,0-1 0,9-34 0,-9 48 0,23-175 0,-18 143 0,-2 19 0,-1-1 0,0-32 0,-4 57 0,-1-3 0,1 0 0,0-1 0,1 1 0,-1 0 0,1 0 0,0 0 0,3-8 0,-3 12 0,0 0 0,0 1 0,1-1 0,-1 0 0,0 1 0,1-1 0,-1 1 0,1 0 0,-1 0 0,1-1 0,0 1 0,-1 0 0,1 0 0,0 1 0,0-1 0,0 0 0,0 0 0,0 1 0,0 0 0,0-1 0,0 1 0,0 0 0,0 0 0,0 0 0,0 0 0,2 0 0,17 1 0,0-2 0,0-1 0,-1 0 0,26-7 0,-22 5 0,0 1 0,-1 2 0,1 0 0,38 4 0,4-1 0,145-2-1365,-203 0-5461</inkml:trace>
</inkml:ink>
</file>

<file path=ppt/ink/ink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1-09T06:49:03.146"/>
    </inkml:context>
    <inkml:brush xml:id="br0">
      <inkml:brushProperty name="width" value="0.0441" units="cm"/>
      <inkml:brushProperty name="height" value="0.0441" units="cm"/>
    </inkml:brush>
  </inkml:definitions>
  <inkml:trace contextRef="#ctx0" brushRef="#br0">2 1 24575,'3'1'0,"0"0"0,-1 0 0,1 1 0,0-1 0,-1 1 0,1 0 0,-1-1 0,0 1 0,0 0 0,1 1 0,-1-1 0,0 0 0,2 5 0,20 16 0,-18-19 0,0 0 0,0 1 0,0 0 0,0 0 0,-1 0 0,0 1 0,0-1 0,-1 1 0,6 9 0,31 64 0,-23-42 0,-3-5 178,-8-17-564,0 0 0,1-1 1,19 26-1</inkml:trace>
</inkml:ink>
</file>

<file path=ppt/ink/ink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1-09T06:49:03.147"/>
    </inkml:context>
    <inkml:brush xml:id="br0">
      <inkml:brushProperty name="width" value="0.0441" units="cm"/>
      <inkml:brushProperty name="height" value="0.0441" units="cm"/>
    </inkml:brush>
  </inkml:definitions>
  <inkml:trace contextRef="#ctx0" brushRef="#br0">350 1 24575,'0'0'0,"-1"-1"0,0 1 0,0 0 0,1 0 0,-1 0 0,0 0 0,0 0 0,1 0 0,-1 0 0,0 0 0,1 1 0,-1-1 0,0 0 0,0 0 0,1 1 0,-1-1 0,0 0 0,1 1 0,-1-1 0,1 1 0,-1-1 0,0 0 0,1 1 0,-1-1 0,1 1 0,-1 0 0,1-1 0,0 1 0,-1-1 0,1 1 0,-1 0 0,1 1 0,-19 25 0,18-25 0,-12 21 0,4-8 0,-1 1 0,0-1 0,-24 26 0,-10 5 0,25-24 0,-1-1 0,-1-1 0,-35 26 0,47-41 56,4 0-234,-1-1 1,0-1-1,0 1 0,0-1 1,0 0-1,0-1 1,-9 3-1,8-3-6648</inkml:trace>
</inkml:ink>
</file>

<file path=ppt/ink/ink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1-09T06:49:03.148"/>
    </inkml:context>
    <inkml:brush xml:id="br0">
      <inkml:brushProperty name="width" value="0.07056" units="cm"/>
      <inkml:brushProperty name="height" value="0.07056" units="cm"/>
      <inkml:brushProperty name="color" value="#FBB2C4"/>
    </inkml:brush>
  </inkml:definitions>
  <inkml:trace contextRef="#ctx0" brushRef="#br0">10284 924 24575,'0'-29'0,"1"10"0,-1 1 0,-5-33 0,3 43 0,0 0 0,-1 0 0,1 0 0,-1 0 0,-1 1 0,0-1 0,0 1 0,0 0 0,-8-9 0,-1 1 0,-2 0 0,0 1 0,0 1 0,-1 0 0,-23-13 0,-7-2-179,-2 1-1,-60-22 1,-201-55-1974,-119 8 926,-133 19-1531,-147 22 1345,-132 18-1398,803 35 2726,-997-37-1124,-3966-70-2919,4495 107 4405,189 2 2103,130 1 3094</inkml:trace>
</inkml:ink>
</file>

<file path=ppt/ink/ink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1-09T07:59:22.551"/>
    </inkml:context>
    <inkml:brush xml:id="br0">
      <inkml:brushProperty name="width" value="0.07056" units="cm"/>
      <inkml:brushProperty name="height" value="0.07056" units="cm"/>
      <inkml:brushProperty name="color" value="#FF5345"/>
    </inkml:brush>
  </inkml:definitions>
  <inkml:trace contextRef="#ctx0" brushRef="#br0">0 420 24575,'1'-6'0,"-1"0"0,1 1 0,0-1 0,1 1 0,-1-1 0,1 1 0,0 0 0,0-1 0,0 1 0,1 0 0,0 1 0,5-9 0,3-1 0,0 1 0,0 0 0,1 1 0,0 0 0,1 1 0,15-10 0,0 1-176,1 2-1,1 1 1,35-14-1,100-27-960,-60 27 85,200-30-1,-244 54 718,1 4 0,-1 2 1,1 4-1,110 20 0,-112-7 149,0 2-1,-2 3 1,0 4 0,108 62 0,-136-68 123,0 1 1,31 28 0,-48-36 128,0 0 1,-2 1-1,1 0 1,-1 1-1,-1 1 1,14 26-1,-15-24-59,-1 2-1,-1-1 1,0 1-1,-2 1 1,0-1-1,0 1 1,-2 0-1,0 0 1,-2 0 0,1 1-1,-4 35 1,1-38 34,-1 0 0,-1 0 1,-1 0-1,0 0 1,-2 0-1,1-1 1,-2 0-1,0 0 0,-1-1 1,0 0-1,-1-1 1,0 0-1,-15 17 1,10-16-20,-1 0 1,-1-1-1,0-1 1,-23 16 0,5-9-46,-1-1 1,-38 16-1,-3-6-137,-127 33 0,-88-11 145,101-37 15,25-16-59,130-1-59,-67-14-1,91 13 98,-1 0 0,1-1 0,0-1 0,0 0 0,0-1 0,1 0-1,0-1 1,0 0 0,0-1 0,1 0 0,-16-17 0,16 13 3,1 0 1,0 0 0,0 0 0,2-1-1,-1-1 1,1 1 0,1-1-1,0 0 1,1 0 0,-3-19 0,2 8-30,2 0 1,1 0-1,0-49 1,6 16-361,12-69 0,20-59-139</inkml:trace>
</inkml:ink>
</file>

<file path=ppt/ink/ink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1-09T07:59:22.553"/>
    </inkml:context>
    <inkml:brush xml:id="br0">
      <inkml:brushProperty name="width" value="0.0441" units="cm"/>
      <inkml:brushProperty name="height" value="0.0441" units="cm"/>
    </inkml:brush>
  </inkml:definitions>
  <inkml:trace contextRef="#ctx0" brushRef="#br0">17 24 24575,'4'159'0,"-2"90"0,-14-105 0,11-117 0,0-19 0,0 0 0,1 0 0,0 0 0,0-1 0,1 1 0,2 10 0,-2-17 0,0 0 0,-1 0 0,1-1 0,0 1 0,-1 0 0,1-1 0,0 1 0,0 0 0,-1-1 0,1 1 0,0-1 0,0 0 0,0 1 0,0-1 0,0 0 0,0 1 0,0-1 0,0 0 0,0 0 0,0 0 0,0 0 0,1 0 0,32-1 0,-13 1 0,128 12 0,-67-7 0,15 10 0,-67-9 0,-1-2 0,43 2 0,-35-5 0,-23 0 0,-1 0 0,1-1 0,0-1 0,16-3 0,-29 4 0,0-1 0,0 0 0,0 1 0,0-1 0,0 0 0,0 0 0,-1 0 0,1 0 0,0 1 0,0-1 0,-1 0 0,1 0 0,-1-1 0,1 1 0,-1 0 0,1 0 0,-1 0 0,0 0 0,1 0 0,-1 0 0,0-1 0,0 1 0,0-1 0,2-38 0,-1 24 0,0-11 0,-1-1 0,-2 1 0,0-1 0,-9-34 0,9 48 0,-23-175 0,17 143 0,4 19 0,0-1 0,0-32 0,4 57 0,1-3 0,-1 0 0,0-1 0,-1 1 0,1 0 0,-1 0 0,0 0 0,-3-8 0,3 12 0,0 0 0,0 1 0,-1-1 0,1 0 0,0 1 0,-1-1 0,1 1 0,-1 0 0,1 0 0,-1-1 0,0 1 0,1 0 0,-1 0 0,0 1 0,0-1 0,0 0 0,0 0 0,0 1 0,0 0 0,0-1 0,0 1 0,0 0 0,0 0 0,0 0 0,0 0 0,-2 0 0,-17 1 0,0-2 0,0-1 0,1 0 0,-27-7 0,24 5 0,-1 1 0,1 2 0,-1 0 0,-39 4 0,-2-1 0,-146-2-1365,203 0-5461</inkml:trace>
</inkml:ink>
</file>

<file path=ppt/ink/ink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1-09T07:59:22.554"/>
    </inkml:context>
    <inkml:brush xml:id="br0">
      <inkml:brushProperty name="width" value="0.0441" units="cm"/>
      <inkml:brushProperty name="height" value="0.0441" units="cm"/>
    </inkml:brush>
  </inkml:definitions>
  <inkml:trace contextRef="#ctx0" brushRef="#br0">244 1 24575,'-3'1'0,"0"0"0,0 0 0,1 1 0,-1-1 0,1 1 0,-1 0 0,1-1 0,-1 1 0,1 0 0,0 1 0,0-1 0,0 0 0,-2 5 0,-20 16 0,17-19 0,1 0 0,0 1 0,1 0 0,-1 0 0,1 0 0,0 1 0,0-1 0,0 1 0,-4 9 0,-32 64 0,23-42 0,3-5 178,8-17-564,0 0 0,-2-1 1,-18 26-1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1-09T05:48:42.784"/>
    </inkml:context>
    <inkml:brush xml:id="br0">
      <inkml:brushProperty name="width" value="0.0441" units="cm"/>
      <inkml:brushProperty name="height" value="0.0441" units="cm"/>
    </inkml:brush>
  </inkml:definitions>
  <inkml:trace contextRef="#ctx0" brushRef="#br0">2 345 24575,'3'-1'0,"0"-1"0,-1 1 0,1 0 0,0-1 0,-1 1 0,1-1 0,-1 0 0,0 0 0,0 0 0,1 0 0,-1 0 0,0-1 0,2-3 0,20-18 0,-18 20 0,0 0 0,0-1 0,0 1 0,0-1 0,-1-1 0,0 1 0,0-1 0,-1 0 0,6-8 0,31-66 0,-23 43 0,-3 6 178,-8 16-564,0 0 0,1 0 1,19-24-1</inkml:trace>
</inkml:ink>
</file>

<file path=ppt/ink/ink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1-09T07:59:22.555"/>
    </inkml:context>
    <inkml:brush xml:id="br0">
      <inkml:brushProperty name="width" value="0.0441" units="cm"/>
      <inkml:brushProperty name="height" value="0.0441" units="cm"/>
    </inkml:brush>
  </inkml:definitions>
  <inkml:trace contextRef="#ctx0" brushRef="#br0">1 1 24575,'1'0'0,"0"-1"0,-1 1 0,1 0 0,0 0 0,0 0 0,-1 0 0,1 0 0,0 0 0,0 0 0,-1 0 0,1 1 0,0-1 0,-1 0 0,1 0 0,0 1 0,-1-1 0,1 0 0,0 1 0,-1-1 0,1 1 0,0-1 0,-1 0 0,1 1 0,-1-1 0,1 1 0,-1 0 0,1-1 0,-1 1 0,0-1 0,1 1 0,-1 0 0,1 1 0,17 25 0,-17-25 0,13 21 0,-5-8 0,0 1 0,2-1 0,23 26 0,9 5 0,-24-24 0,1-1 0,1-1 0,36 26 0,-49-41 56,-2 0-234,-1-1 1,1-1-1,0 1 0,0-1 1,1 0-1,-1-1 1,9 3-1,-9-3-6648</inkml:trace>
</inkml:ink>
</file>

<file path=ppt/ink/ink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1-09T07:59:22.556"/>
    </inkml:context>
    <inkml:brush xml:id="br0">
      <inkml:brushProperty name="width" value="0.0441" units="cm"/>
      <inkml:brushProperty name="height" value="0.0441" units="cm"/>
    </inkml:brush>
  </inkml:definitions>
  <inkml:trace contextRef="#ctx0" brushRef="#br0">671 704 24575,'-4'-159'0,"2"-90"0,14 105 0,-11 117 0,0 19 0,0 1 0,-1-1 0,0 0 0,-1 0 0,1 0 0,-3-10 0,2 17 0,0 0 0,1 1 0,-1-1 0,0 0 0,1 1 0,-1-1 0,0 0 0,0 1 0,1-1 0,-1 1 0,0-1 0,0 1 0,0 0 0,0-1 0,0 1 0,0 0 0,0 0 0,0-1 0,0 1 0,0 0 0,0 0 0,-1 0 0,-32 1 0,13 0 0,-128-14 0,67 8 0,-15-9 0,67 8 0,1 1 0,-43 0 0,35 3 0,23 1 0,1 1 0,-1 0 0,0 0 0,-16 4 0,29-3 0,0-1 0,0 1 0,0 0 0,0-1 0,0 1 0,0 0 0,1 0 0,-1 0 0,0 0 0,0 0 0,1 0 0,-1 0 0,1 0 0,-1 0 0,1 0 0,-1 0 0,1 0 0,0 0 0,-1 1 0,1-1 0,0 0 0,0 0 0,0 2 0,-2 36 0,1-23 0,0 12 0,1-1 0,2 1 0,0-1 0,9 35 0,-9-48 0,23 176 0,-18-144 0,-2-19 0,-1 0 0,0 33 0,-4-56 0,-1 2 0,1 0 0,0 0 0,1 0 0,-1 0 0,1 0 0,0 0 0,3 9 0,-3-14 0,0 1 0,0 0 0,1-1 0,-1 1 0,0-1 0,1 1 0,-1-1 0,1 1 0,-1-1 0,1 0 0,0 0 0,-1 0 0,1 0 0,0 0 0,0 0 0,0-1 0,0 1 0,0-1 0,0 1 0,0-1 0,0 0 0,0 1 0,0-1 0,0 0 0,0 0 0,2-1 0,17 1 0,0 0 0,0 2 0,-1 0 0,26 7 0,-22-5 0,0-1 0,-1-1 0,1-1 0,38-4 0,4 0 0,145 3-1365,-203 0-5461</inkml:trace>
</inkml:ink>
</file>

<file path=ppt/ink/ink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1-09T07:59:22.557"/>
    </inkml:context>
    <inkml:brush xml:id="br0">
      <inkml:brushProperty name="width" value="0.0441" units="cm"/>
      <inkml:brushProperty name="height" value="0.0441" units="cm"/>
    </inkml:brush>
  </inkml:definitions>
  <inkml:trace contextRef="#ctx0" brushRef="#br0">2 345 24575,'3'-1'0,"0"-1"0,-1 1 0,1 0 0,0-1 0,-1 1 0,1-1 0,-1 0 0,0 0 0,0 0 0,1 0 0,-1 0 0,0-1 0,2-3 0,20-18 0,-18 20 0,0 0 0,0-1 0,0 1 0,0-1 0,-1-1 0,0 1 0,0-1 0,-1 0 0,6-8 0,31-66 0,-23 43 0,-3 6 178,-8 16-564,0 0 0,1 0 1,19-24-1</inkml:trace>
</inkml:ink>
</file>

<file path=ppt/ink/ink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1-09T07:59:22.558"/>
    </inkml:context>
    <inkml:brush xml:id="br0">
      <inkml:brushProperty name="width" value="0.0441" units="cm"/>
      <inkml:brushProperty name="height" value="0.0441" units="cm"/>
    </inkml:brush>
  </inkml:definitions>
  <inkml:trace contextRef="#ctx0" brushRef="#br0">350 342 24575,'0'0'0,"-1"0"0,0 0 0,0 0 0,1 0 0,-1 0 0,0 0 0,0 0 0,1 0 0,-1 0 0,0 0 0,1 0 0,-1 0 0,0 0 0,0-1 0,1 1 0,-1 0 0,0-1 0,1 1 0,-1-1 0,1 1 0,-1 0 0,0-1 0,1 1 0,-1-1 0,1 1 0,-1-1 0,1 0 0,0 1 0,-1-1 0,1 0 0,-1 1 0,1-2 0,-19-25 0,18 25 0,-12-21 0,4 7 0,-1 1 0,0 0 0,-24-26 0,-10-6 0,25 25 0,-1 2 0,-1 0 0,-35-26 0,47 40 56,4 2-234,-1 0 1,0 0-1,0 1 0,0 0 1,0 0-1,0 0 1,-9-1-1,8 2-6648</inkml:trace>
</inkml:ink>
</file>

<file path=ppt/ink/ink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1-09T07:59:22.559"/>
    </inkml:context>
    <inkml:brush xml:id="br0">
      <inkml:brushProperty name="width" value="0.0441" units="cm"/>
      <inkml:brushProperty name="height" value="0.0441" units="cm"/>
    </inkml:brush>
  </inkml:definitions>
  <inkml:trace contextRef="#ctx0" brushRef="#br0">17 704 24575,'4'-159'0,"-2"-90"0,-14 105 0,11 117 0,0 19 0,0 1 0,1-1 0,0 0 0,0 0 0,1 0 0,2-10 0,-2 17 0,0 0 0,-1 1 0,1-1 0,0 0 0,-1 1 0,1-1 0,0 0 0,0 1 0,-1-1 0,1 1 0,0-1 0,0 1 0,0 0 0,0-1 0,0 1 0,0 0 0,0 0 0,0-1 0,0 1 0,0 0 0,0 0 0,1 0 0,32 1 0,-13 0 0,128-14 0,-67 8 0,15-9 0,-67 8 0,-1 1 0,43 0 0,-35 3 0,-23 1 0,-1 1 0,1 0 0,0 0 0,16 4 0,-29-3 0,0-1 0,0 1 0,0 0 0,0-1 0,0 1 0,0 0 0,-1 0 0,1 0 0,0 0 0,0 0 0,-1 0 0,1 0 0,-1 0 0,1 0 0,-1 0 0,1 0 0,-1 0 0,0 0 0,1 1 0,-1-1 0,0 0 0,0 0 0,0 2 0,2 36 0,-1-23 0,0 12 0,-1-1 0,-2 1 0,0-1 0,-9 35 0,9-48 0,-23 176 0,17-144 0,4-19 0,0 0 0,0 33 0,4-56 0,1 2 0,-1 0 0,0 0 0,-1 0 0,1 0 0,-1 0 0,0 0 0,-3 9 0,3-14 0,0 1 0,0 0 0,-1-1 0,1 1 0,0-1 0,-1 1 0,1-1 0,-1 1 0,1-1 0,-1 0 0,0 0 0,1 0 0,-1 0 0,0 0 0,0 0 0,0-1 0,0 1 0,0-1 0,0 1 0,0-1 0,0 0 0,0 1 0,0-1 0,0 0 0,0 0 0,-2-1 0,-17 1 0,0 0 0,0 2 0,1 0 0,-27 7 0,24-5 0,-1-1 0,1-1 0,-1-1 0,-39-4 0,-2 0 0,-146 3-1365,203 0-5461</inkml:trace>
</inkml:ink>
</file>

<file path=ppt/ink/ink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1-09T07:59:22.560"/>
    </inkml:context>
    <inkml:brush xml:id="br0">
      <inkml:brushProperty name="width" value="0.0441" units="cm"/>
      <inkml:brushProperty name="height" value="0.0441" units="cm"/>
    </inkml:brush>
  </inkml:definitions>
  <inkml:trace contextRef="#ctx0" brushRef="#br0">244 345 24575,'-3'-1'0,"0"-1"0,0 1 0,1 0 0,-1-1 0,1 1 0,-1-1 0,1 0 0,-1 0 0,1 0 0,0 0 0,0 0 0,0-1 0,-2-3 0,-20-18 0,17 20 0,1 0 0,0-1 0,1 1 0,-1-1 0,1-1 0,0 1 0,0-1 0,0 0 0,-4-8 0,-32-66 0,23 43 0,3 6 178,8 16-564,0 0 0,-2 0 1,-18-24-1</inkml:trace>
</inkml:ink>
</file>

<file path=ppt/ink/ink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1-09T07:59:22.561"/>
    </inkml:context>
    <inkml:brush xml:id="br0">
      <inkml:brushProperty name="width" value="0.0441" units="cm"/>
      <inkml:brushProperty name="height" value="0.0441" units="cm"/>
    </inkml:brush>
  </inkml:definitions>
  <inkml:trace contextRef="#ctx0" brushRef="#br0">1 342 24575,'1'0'0,"0"0"0,-1 0 0,1 0 0,0 0 0,0 0 0,-1 0 0,1 0 0,0 0 0,0 0 0,-1 0 0,1 0 0,0 0 0,-1 0 0,1-1 0,0 1 0,-1 0 0,1-1 0,0 1 0,-1-1 0,1 1 0,0 0 0,-1-1 0,1 1 0,-1-1 0,1 1 0,-1-1 0,1 0 0,-1 1 0,0-1 0,1 0 0,-1 1 0,1-2 0,17-25 0,-17 25 0,13-21 0,-5 7 0,0 1 0,2 0 0,23-26 0,9-6 0,-24 25 0,1 2 0,1 0 0,36-26 0,-49 40 56,-2 2-234,-1 0 1,1 0-1,0 1 0,0 0 1,1 0-1,-1 0 1,9-1-1,-9 2-6648</inkml:trace>
</inkml:ink>
</file>

<file path=ppt/ink/ink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1-09T07:59:22.562"/>
    </inkml:context>
    <inkml:brush xml:id="br0">
      <inkml:brushProperty name="width" value="0.0441" units="cm"/>
      <inkml:brushProperty name="height" value="0.0441" units="cm"/>
    </inkml:brush>
  </inkml:definitions>
  <inkml:trace contextRef="#ctx0" brushRef="#br0">671 24 24575,'-4'159'0,"2"90"0,14-105 0,-11-117 0,0-19 0,0 0 0,-1 0 0,0 0 0,-1-1 0,1 1 0,-3 10 0,2-17 0,0 0 0,1 0 0,-1-1 0,0 1 0,1 0 0,-1-1 0,0 1 0,0 0 0,1-1 0,-1 1 0,0-1 0,0 0 0,0 1 0,0-1 0,0 0 0,0 1 0,0-1 0,0 0 0,0 0 0,0 0 0,0 0 0,-1 0 0,-32-1 0,13 1 0,-128 12 0,67-7 0,-15 10 0,67-9 0,1-2 0,-43 2 0,35-5 0,23 0 0,1 0 0,-1-1 0,0-1 0,-16-3 0,29 4 0,0-1 0,0 0 0,0 1 0,0-1 0,0 0 0,0 0 0,1 0 0,-1 0 0,0 1 0,0-1 0,1 0 0,-1 0 0,1-1 0,-1 1 0,1 0 0,-1 0 0,1 0 0,0 0 0,-1 0 0,1 0 0,0-1 0,0 1 0,0-1 0,-2-38 0,1 24 0,0-11 0,1-1 0,2 1 0,0-1 0,9-34 0,-9 48 0,23-175 0,-18 143 0,-2 19 0,-1-1 0,0-32 0,-4 57 0,-1-3 0,1 0 0,0-1 0,1 1 0,-1 0 0,1 0 0,0 0 0,3-8 0,-3 12 0,0 0 0,0 1 0,1-1 0,-1 0 0,0 1 0,1-1 0,-1 1 0,1 0 0,-1 0 0,1-1 0,0 1 0,-1 0 0,1 0 0,0 1 0,0-1 0,0 0 0,0 0 0,0 1 0,0 0 0,0-1 0,0 1 0,0 0 0,0 0 0,0 0 0,0 0 0,2 0 0,17 1 0,0-2 0,0-1 0,-1 0 0,26-7 0,-22 5 0,0 1 0,-1 2 0,1 0 0,38 4 0,4-1 0,145-2-1365,-203 0-5461</inkml:trace>
</inkml:ink>
</file>

<file path=ppt/ink/ink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1-09T07:59:22.563"/>
    </inkml:context>
    <inkml:brush xml:id="br0">
      <inkml:brushProperty name="width" value="0.0441" units="cm"/>
      <inkml:brushProperty name="height" value="0.0441" units="cm"/>
    </inkml:brush>
  </inkml:definitions>
  <inkml:trace contextRef="#ctx0" brushRef="#br0">2 1 24575,'3'1'0,"0"0"0,-1 0 0,1 1 0,0-1 0,-1 1 0,1 0 0,-1-1 0,0 1 0,0 0 0,1 1 0,-1-1 0,0 0 0,2 5 0,20 16 0,-18-19 0,0 0 0,0 1 0,0 0 0,0 0 0,-1 0 0,0 1 0,0-1 0,-1 1 0,6 9 0,31 64 0,-23-42 0,-3-5 178,-8-17-564,0 0 0,1-1 1,19 26-1</inkml:trace>
</inkml:ink>
</file>

<file path=ppt/ink/ink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1-09T07:59:22.564"/>
    </inkml:context>
    <inkml:brush xml:id="br0">
      <inkml:brushProperty name="width" value="0.0441" units="cm"/>
      <inkml:brushProperty name="height" value="0.0441" units="cm"/>
    </inkml:brush>
  </inkml:definitions>
  <inkml:trace contextRef="#ctx0" brushRef="#br0">350 1 24575,'0'0'0,"-1"-1"0,0 1 0,0 0 0,1 0 0,-1 0 0,0 0 0,0 0 0,1 0 0,-1 0 0,0 0 0,1 1 0,-1-1 0,0 0 0,0 0 0,1 1 0,-1-1 0,0 0 0,1 1 0,-1-1 0,1 1 0,-1-1 0,0 0 0,1 1 0,-1-1 0,1 1 0,-1 0 0,1-1 0,0 1 0,-1-1 0,1 1 0,-1 0 0,1 1 0,-19 25 0,18-25 0,-12 21 0,4-8 0,-1 1 0,0-1 0,-24 26 0,-10 5 0,25-24 0,-1-1 0,-1-1 0,-35 26 0,47-41 56,4 0-234,-1-1 1,0-1-1,0 1 0,0-1 1,0 0-1,0-1 1,-9 3-1,8-3-6648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1-09T05:48:42.785"/>
    </inkml:context>
    <inkml:brush xml:id="br0">
      <inkml:brushProperty name="width" value="0.0441" units="cm"/>
      <inkml:brushProperty name="height" value="0.0441" units="cm"/>
    </inkml:brush>
  </inkml:definitions>
  <inkml:trace contextRef="#ctx0" brushRef="#br0">350 342 24575,'0'0'0,"-1"0"0,0 0 0,0 0 0,1 0 0,-1 0 0,0 0 0,0 0 0,1 0 0,-1 0 0,0 0 0,1 0 0,-1 0 0,0 0 0,0-1 0,1 1 0,-1 0 0,0-1 0,1 1 0,-1-1 0,1 1 0,-1 0 0,0-1 0,1 1 0,-1-1 0,1 1 0,-1-1 0,1 0 0,0 1 0,-1-1 0,1 0 0,-1 1 0,1-2 0,-19-25 0,18 25 0,-12-21 0,4 7 0,-1 1 0,0 0 0,-24-26 0,-10-6 0,25 25 0,-1 2 0,-1 0 0,-35-26 0,47 40 56,4 2-234,-1 0 1,0 0-1,0 1 0,0 0 1,0 0-1,0 0 1,-9-1-1,8 2-6648</inkml:trace>
</inkml:ink>
</file>

<file path=ppt/ink/ink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1-09T07:59:22.565"/>
    </inkml:context>
    <inkml:brush xml:id="br0">
      <inkml:brushProperty name="width" value="0.07056" units="cm"/>
      <inkml:brushProperty name="height" value="0.07056" units="cm"/>
      <inkml:brushProperty name="color" value="#FF5345"/>
    </inkml:brush>
  </inkml:definitions>
  <inkml:trace contextRef="#ctx0" brushRef="#br0">10284 924 24575,'0'-29'0,"1"10"0,-1 1 0,-5-33 0,3 43 0,0 0 0,-1 0 0,1 0 0,-1 0 0,-1 1 0,0-1 0,0 1 0,0 0 0,-8-9 0,-1 1 0,-2 0 0,0 1 0,0 1 0,-1 0 0,-23-13 0,-7-2-179,-2 1-1,-60-22 1,-201-55-1974,-119 8 926,-133 19-1531,-147 22 1345,-132 18-1398,803 35 2726,-997-37-1124,-3966-70-2919,4495 107 4405,189 2 2103,130 1 3094</inkml:trace>
</inkml:ink>
</file>

<file path=ppt/ink/ink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1-10T02:55:30.061"/>
    </inkml:context>
    <inkml:brush xml:id="br0">
      <inkml:brushProperty name="width" value="0.07056" units="cm"/>
      <inkml:brushProperty name="height" value="0.07056" units="cm"/>
      <inkml:brushProperty name="color" value="#5FCFED"/>
    </inkml:brush>
  </inkml:definitions>
  <inkml:trace contextRef="#ctx0" brushRef="#br0">0 420 24575,'1'-6'0,"-1"0"0,1 1 0,0-1 0,1 1 0,-1-1 0,1 1 0,0 0 0,0-1 0,0 1 0,1 0 0,0 1 0,5-9 0,3-1 0,0 1 0,0 0 0,1 1 0,0 0 0,1 1 0,15-10 0,0 1-176,1 2-1,1 1 1,35-14-1,100-27-960,-60 27 85,200-30-1,-244 54 718,1 4 0,-1 2 1,1 4-1,110 20 0,-112-7 149,0 2-1,-2 3 1,0 4 0,108 62 0,-136-68 123,0 1 1,31 28 0,-48-36 128,0 0 1,-2 1-1,1 0 1,-1 1-1,-1 1 1,14 26-1,-15-24-59,-1 2-1,-1-1 1,0 1-1,-2 1 1,0-1-1,0 1 1,-2 0-1,0 0 1,-2 0 0,1 1-1,-4 35 1,1-38 34,-1 0 0,-1 0 1,-1 0-1,0 0 1,-2 0-1,1-1 1,-2 0-1,0 0 0,-1-1 1,0 0-1,-1-1 1,0 0-1,-15 17 1,10-16-20,-1 0 1,-1-1-1,0-1 1,-23 16 0,5-9-46,-1-1 1,-38 16-1,-3-6-137,-127 33 0,-88-11 145,101-37 15,25-16-59,130-1-59,-67-14-1,91 13 98,-1 0 0,1-1 0,0-1 0,0 0 0,0-1 0,1 0-1,0-1 1,0 0 0,0-1 0,1 0 0,-16-17 0,16 13 3,1 0 1,0 0 0,0 0 0,2-1-1,-1-1 1,1 1 0,1-1-1,0 0 1,1 0 0,-3-19 0,2 8-30,2 0 1,1 0-1,0-49 1,6 16-361,12-69 0,20-59-139</inkml:trace>
</inkml:ink>
</file>

<file path=ppt/ink/ink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1-10T02:55:30.062"/>
    </inkml:context>
    <inkml:brush xml:id="br0">
      <inkml:brushProperty name="width" value="0.0441" units="cm"/>
      <inkml:brushProperty name="height" value="0.0441" units="cm"/>
    </inkml:brush>
  </inkml:definitions>
  <inkml:trace contextRef="#ctx0" brushRef="#br0">17 24 24575,'4'159'0,"-2"90"0,-14-105 0,11-117 0,0-19 0,0 0 0,1 0 0,0 0 0,0-1 0,1 1 0,2 10 0,-2-17 0,0 0 0,-1 0 0,1-1 0,0 1 0,-1 0 0,1-1 0,0 1 0,0 0 0,-1-1 0,1 1 0,0-1 0,0 0 0,0 1 0,0-1 0,0 0 0,0 1 0,0-1 0,0 0 0,0 0 0,0 0 0,0 0 0,1 0 0,32-1 0,-13 1 0,128 12 0,-67-7 0,15 10 0,-67-9 0,-1-2 0,43 2 0,-35-5 0,-23 0 0,-1 0 0,1-1 0,0-1 0,16-3 0,-29 4 0,0-1 0,0 0 0,0 1 0,0-1 0,0 0 0,0 0 0,-1 0 0,1 0 0,0 1 0,0-1 0,-1 0 0,1 0 0,-1-1 0,1 1 0,-1 0 0,1 0 0,-1 0 0,0 0 0,1 0 0,-1 0 0,0-1 0,0 1 0,0-1 0,2-38 0,-1 24 0,0-11 0,-1-1 0,-2 1 0,0-1 0,-9-34 0,9 48 0,-23-175 0,17 143 0,4 19 0,0-1 0,0-32 0,4 57 0,1-3 0,-1 0 0,0-1 0,-1 1 0,1 0 0,-1 0 0,0 0 0,-3-8 0,3 12 0,0 0 0,0 1 0,-1-1 0,1 0 0,0 1 0,-1-1 0,1 1 0,-1 0 0,1 0 0,-1-1 0,0 1 0,1 0 0,-1 0 0,0 1 0,0-1 0,0 0 0,0 0 0,0 1 0,0 0 0,0-1 0,0 1 0,0 0 0,0 0 0,0 0 0,0 0 0,-2 0 0,-17 1 0,0-2 0,0-1 0,1 0 0,-27-7 0,24 5 0,-1 1 0,1 2 0,-1 0 0,-39 4 0,-2-1 0,-146-2-1365,203 0-5461</inkml:trace>
</inkml:ink>
</file>

<file path=ppt/ink/ink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1-10T02:55:30.063"/>
    </inkml:context>
    <inkml:brush xml:id="br0">
      <inkml:brushProperty name="width" value="0.0441" units="cm"/>
      <inkml:brushProperty name="height" value="0.0441" units="cm"/>
    </inkml:brush>
  </inkml:definitions>
  <inkml:trace contextRef="#ctx0" brushRef="#br0">244 1 24575,'-3'1'0,"0"0"0,0 0 0,1 1 0,-1-1 0,1 1 0,-1 0 0,1-1 0,-1 1 0,1 0 0,0 1 0,0-1 0,0 0 0,-2 5 0,-20 16 0,17-19 0,1 0 0,0 1 0,1 0 0,-1 0 0,1 0 0,0 1 0,0-1 0,0 1 0,-4 9 0,-32 64 0,23-42 0,3-5 178,8-17-564,0 0 0,-2-1 1,-18 26-1</inkml:trace>
</inkml:ink>
</file>

<file path=ppt/ink/ink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1-10T02:55:30.064"/>
    </inkml:context>
    <inkml:brush xml:id="br0">
      <inkml:brushProperty name="width" value="0.0441" units="cm"/>
      <inkml:brushProperty name="height" value="0.0441" units="cm"/>
    </inkml:brush>
  </inkml:definitions>
  <inkml:trace contextRef="#ctx0" brushRef="#br0">1 1 24575,'1'0'0,"0"-1"0,-1 1 0,1 0 0,0 0 0,0 0 0,-1 0 0,1 0 0,0 0 0,0 0 0,-1 0 0,1 1 0,0-1 0,-1 0 0,1 0 0,0 1 0,-1-1 0,1 0 0,0 1 0,-1-1 0,1 1 0,0-1 0,-1 0 0,1 1 0,-1-1 0,1 1 0,-1 0 0,1-1 0,-1 1 0,0-1 0,1 1 0,-1 0 0,1 1 0,17 25 0,-17-25 0,13 21 0,-5-8 0,0 1 0,2-1 0,23 26 0,9 5 0,-24-24 0,1-1 0,1-1 0,36 26 0,-49-41 56,-2 0-234,-1-1 1,1-1-1,0 1 0,0-1 1,1 0-1,-1-1 1,9 3-1,-9-3-6648</inkml:trace>
</inkml:ink>
</file>

<file path=ppt/ink/ink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1-10T02:55:30.065"/>
    </inkml:context>
    <inkml:brush xml:id="br0">
      <inkml:brushProperty name="width" value="0.0441" units="cm"/>
      <inkml:brushProperty name="height" value="0.0441" units="cm"/>
    </inkml:brush>
  </inkml:definitions>
  <inkml:trace contextRef="#ctx0" brushRef="#br0">671 704 24575,'-4'-159'0,"2"-90"0,14 105 0,-11 117 0,0 19 0,0 1 0,-1-1 0,0 0 0,-1 0 0,1 0 0,-3-10 0,2 17 0,0 0 0,1 1 0,-1-1 0,0 0 0,1 1 0,-1-1 0,0 0 0,0 1 0,1-1 0,-1 1 0,0-1 0,0 1 0,0 0 0,0-1 0,0 1 0,0 0 0,0 0 0,0-1 0,0 1 0,0 0 0,0 0 0,-1 0 0,-32 1 0,13 0 0,-128-14 0,67 8 0,-15-9 0,67 8 0,1 1 0,-43 0 0,35 3 0,23 1 0,1 1 0,-1 0 0,0 0 0,-16 4 0,29-3 0,0-1 0,0 1 0,0 0 0,0-1 0,0 1 0,0 0 0,1 0 0,-1 0 0,0 0 0,0 0 0,1 0 0,-1 0 0,1 0 0,-1 0 0,1 0 0,-1 0 0,1 0 0,0 0 0,-1 1 0,1-1 0,0 0 0,0 0 0,0 2 0,-2 36 0,1-23 0,0 12 0,1-1 0,2 1 0,0-1 0,9 35 0,-9-48 0,23 176 0,-18-144 0,-2-19 0,-1 0 0,0 33 0,-4-56 0,-1 2 0,1 0 0,0 0 0,1 0 0,-1 0 0,1 0 0,0 0 0,3 9 0,-3-14 0,0 1 0,0 0 0,1-1 0,-1 1 0,0-1 0,1 1 0,-1-1 0,1 1 0,-1-1 0,1 0 0,0 0 0,-1 0 0,1 0 0,0 0 0,0 0 0,0-1 0,0 1 0,0-1 0,0 1 0,0-1 0,0 0 0,0 1 0,0-1 0,0 0 0,0 0 0,2-1 0,17 1 0,0 0 0,0 2 0,-1 0 0,26 7 0,-22-5 0,0-1 0,-1-1 0,1-1 0,38-4 0,4 0 0,145 3-1365,-203 0-5461</inkml:trace>
</inkml:ink>
</file>

<file path=ppt/ink/ink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1-10T02:55:30.066"/>
    </inkml:context>
    <inkml:brush xml:id="br0">
      <inkml:brushProperty name="width" value="0.0441" units="cm"/>
      <inkml:brushProperty name="height" value="0.0441" units="cm"/>
    </inkml:brush>
  </inkml:definitions>
  <inkml:trace contextRef="#ctx0" brushRef="#br0">2 345 24575,'3'-1'0,"0"-1"0,-1 1 0,1 0 0,0-1 0,-1 1 0,1-1 0,-1 0 0,0 0 0,0 0 0,1 0 0,-1 0 0,0-1 0,2-3 0,20-18 0,-18 20 0,0 0 0,0-1 0,0 1 0,0-1 0,-1-1 0,0 1 0,0-1 0,-1 0 0,6-8 0,31-66 0,-23 43 0,-3 6 178,-8 16-564,0 0 0,1 0 1,19-24-1</inkml:trace>
</inkml:ink>
</file>

<file path=ppt/ink/ink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1-10T02:55:30.067"/>
    </inkml:context>
    <inkml:brush xml:id="br0">
      <inkml:brushProperty name="width" value="0.0441" units="cm"/>
      <inkml:brushProperty name="height" value="0.0441" units="cm"/>
    </inkml:brush>
  </inkml:definitions>
  <inkml:trace contextRef="#ctx0" brushRef="#br0">350 342 24575,'0'0'0,"-1"0"0,0 0 0,0 0 0,1 0 0,-1 0 0,0 0 0,0 0 0,1 0 0,-1 0 0,0 0 0,1 0 0,-1 0 0,0 0 0,0-1 0,1 1 0,-1 0 0,0-1 0,1 1 0,-1-1 0,1 1 0,-1 0 0,0-1 0,1 1 0,-1-1 0,1 1 0,-1-1 0,1 0 0,0 1 0,-1-1 0,1 0 0,-1 1 0,1-2 0,-19-25 0,18 25 0,-12-21 0,4 7 0,-1 1 0,0 0 0,-24-26 0,-10-6 0,25 25 0,-1 2 0,-1 0 0,-35-26 0,47 40 56,4 2-234,-1 0 1,0 0-1,0 1 0,0 0 1,0 0-1,0 0 1,-9-1-1,8 2-6648</inkml:trace>
</inkml:ink>
</file>

<file path=ppt/ink/ink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1-10T02:55:30.068"/>
    </inkml:context>
    <inkml:brush xml:id="br0">
      <inkml:brushProperty name="width" value="0.0441" units="cm"/>
      <inkml:brushProperty name="height" value="0.0441" units="cm"/>
    </inkml:brush>
  </inkml:definitions>
  <inkml:trace contextRef="#ctx0" brushRef="#br0">17 704 24575,'4'-159'0,"-2"-90"0,-14 105 0,11 117 0,0 19 0,0 1 0,1-1 0,0 0 0,0 0 0,1 0 0,2-10 0,-2 17 0,0 0 0,-1 1 0,1-1 0,0 0 0,-1 1 0,1-1 0,0 0 0,0 1 0,-1-1 0,1 1 0,0-1 0,0 1 0,0 0 0,0-1 0,0 1 0,0 0 0,0 0 0,0-1 0,0 1 0,0 0 0,0 0 0,1 0 0,32 1 0,-13 0 0,128-14 0,-67 8 0,15-9 0,-67 8 0,-1 1 0,43 0 0,-35 3 0,-23 1 0,-1 1 0,1 0 0,0 0 0,16 4 0,-29-3 0,0-1 0,0 1 0,0 0 0,0-1 0,0 1 0,0 0 0,-1 0 0,1 0 0,0 0 0,0 0 0,-1 0 0,1 0 0,-1 0 0,1 0 0,-1 0 0,1 0 0,-1 0 0,0 0 0,1 1 0,-1-1 0,0 0 0,0 0 0,0 2 0,2 36 0,-1-23 0,0 12 0,-1-1 0,-2 1 0,0-1 0,-9 35 0,9-48 0,-23 176 0,17-144 0,4-19 0,0 0 0,0 33 0,4-56 0,1 2 0,-1 0 0,0 0 0,-1 0 0,1 0 0,-1 0 0,0 0 0,-3 9 0,3-14 0,0 1 0,0 0 0,-1-1 0,1 1 0,0-1 0,-1 1 0,1-1 0,-1 1 0,1-1 0,-1 0 0,0 0 0,1 0 0,-1 0 0,0 0 0,0 0 0,0-1 0,0 1 0,0-1 0,0 1 0,0-1 0,0 0 0,0 1 0,0-1 0,0 0 0,0 0 0,-2-1 0,-17 1 0,0 0 0,0 2 0,1 0 0,-27 7 0,24-5 0,-1-1 0,1-1 0,-1-1 0,-39-4 0,-2 0 0,-146 3-1365,203 0-5461</inkml:trace>
</inkml:ink>
</file>

<file path=ppt/ink/ink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1-10T02:55:30.069"/>
    </inkml:context>
    <inkml:brush xml:id="br0">
      <inkml:brushProperty name="width" value="0.0441" units="cm"/>
      <inkml:brushProperty name="height" value="0.0441" units="cm"/>
    </inkml:brush>
  </inkml:definitions>
  <inkml:trace contextRef="#ctx0" brushRef="#br0">244 345 24575,'-3'-1'0,"0"-1"0,0 1 0,1 0 0,-1-1 0,1 1 0,-1-1 0,1 0 0,-1 0 0,1 0 0,0 0 0,0 0 0,0-1 0,-2-3 0,-20-18 0,17 20 0,1 0 0,0-1 0,1 1 0,-1-1 0,1-1 0,0 1 0,0-1 0,0 0 0,-4-8 0,-32-66 0,23 43 0,3 6 178,8 16-564,0 0 0,-2 0 1,-18-24-1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1-09T05:48:45.582"/>
    </inkml:context>
    <inkml:brush xml:id="br0">
      <inkml:brushProperty name="width" value="0.0441" units="cm"/>
      <inkml:brushProperty name="height" value="0.0441" units="cm"/>
    </inkml:brush>
  </inkml:definitions>
  <inkml:trace contextRef="#ctx0" brushRef="#br0">17 704 24575,'4'-159'0,"-2"-90"0,-14 105 0,11 117 0,0 19 0,0 1 0,1-1 0,0 0 0,0 0 0,1 0 0,2-10 0,-2 17 0,0 0 0,-1 1 0,1-1 0,0 0 0,-1 1 0,1-1 0,0 0 0,0 1 0,-1-1 0,1 1 0,0-1 0,0 1 0,0 0 0,0-1 0,0 1 0,0 0 0,0 0 0,0-1 0,0 1 0,0 0 0,0 0 0,1 0 0,32 1 0,-13 0 0,128-14 0,-67 8 0,15-9 0,-67 8 0,-1 1 0,43 0 0,-35 3 0,-23 1 0,-1 1 0,1 0 0,0 0 0,16 4 0,-29-3 0,0-1 0,0 1 0,0 0 0,0-1 0,0 1 0,0 0 0,-1 0 0,1 0 0,0 0 0,0 0 0,-1 0 0,1 0 0,-1 0 0,1 0 0,-1 0 0,1 0 0,-1 0 0,0 0 0,1 1 0,-1-1 0,0 0 0,0 0 0,0 2 0,2 36 0,-1-23 0,0 12 0,-1-1 0,-2 1 0,0-1 0,-9 35 0,9-48 0,-23 176 0,17-144 0,4-19 0,0 0 0,0 33 0,4-56 0,1 2 0,-1 0 0,0 0 0,-1 0 0,1 0 0,-1 0 0,0 0 0,-3 9 0,3-14 0,0 1 0,0 0 0,-1-1 0,1 1 0,0-1 0,-1 1 0,1-1 0,-1 1 0,1-1 0,-1 0 0,0 0 0,1 0 0,-1 0 0,0 0 0,0 0 0,0-1 0,0 1 0,0-1 0,0 1 0,0-1 0,0 0 0,0 1 0,0-1 0,0 0 0,0 0 0,-2-1 0,-17 1 0,0 0 0,0 2 0,1 0 0,-27 7 0,24-5 0,-1-1 0,1-1 0,-1-1 0,-39-4 0,-2 0 0,-146 3-1365,203 0-5461</inkml:trace>
</inkml:ink>
</file>

<file path=ppt/ink/ink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1-10T02:55:30.070"/>
    </inkml:context>
    <inkml:brush xml:id="br0">
      <inkml:brushProperty name="width" value="0.0441" units="cm"/>
      <inkml:brushProperty name="height" value="0.0441" units="cm"/>
    </inkml:brush>
  </inkml:definitions>
  <inkml:trace contextRef="#ctx0" brushRef="#br0">1 342 24575,'1'0'0,"0"0"0,-1 0 0,1 0 0,0 0 0,0 0 0,-1 0 0,1 0 0,0 0 0,0 0 0,-1 0 0,1 0 0,0 0 0,-1 0 0,1-1 0,0 1 0,-1 0 0,1-1 0,0 1 0,-1-1 0,1 1 0,0 0 0,-1-1 0,1 1 0,-1-1 0,1 1 0,-1-1 0,1 0 0,-1 1 0,0-1 0,1 0 0,-1 1 0,1-2 0,17-25 0,-17 25 0,13-21 0,-5 7 0,0 1 0,2 0 0,23-26 0,9-6 0,-24 25 0,1 2 0,1 0 0,36-26 0,-49 40 56,-2 2-234,-1 0 1,1 0-1,0 1 0,0 0 1,1 0-1,-1 0 1,9-1-1,-9 2-6648</inkml:trace>
</inkml:ink>
</file>

<file path=ppt/ink/ink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1-10T02:55:30.071"/>
    </inkml:context>
    <inkml:brush xml:id="br0">
      <inkml:brushProperty name="width" value="0.0441" units="cm"/>
      <inkml:brushProperty name="height" value="0.0441" units="cm"/>
    </inkml:brush>
  </inkml:definitions>
  <inkml:trace contextRef="#ctx0" brushRef="#br0">671 24 24575,'-4'159'0,"2"90"0,14-105 0,-11-117 0,0-19 0,0 0 0,-1 0 0,0 0 0,-1-1 0,1 1 0,-3 10 0,2-17 0,0 0 0,1 0 0,-1-1 0,0 1 0,1 0 0,-1-1 0,0 1 0,0 0 0,1-1 0,-1 1 0,0-1 0,0 0 0,0 1 0,0-1 0,0 0 0,0 1 0,0-1 0,0 0 0,0 0 0,0 0 0,0 0 0,-1 0 0,-32-1 0,13 1 0,-128 12 0,67-7 0,-15 10 0,67-9 0,1-2 0,-43 2 0,35-5 0,23 0 0,1 0 0,-1-1 0,0-1 0,-16-3 0,29 4 0,0-1 0,0 0 0,0 1 0,0-1 0,0 0 0,0 0 0,1 0 0,-1 0 0,0 1 0,0-1 0,1 0 0,-1 0 0,1-1 0,-1 1 0,1 0 0,-1 0 0,1 0 0,0 0 0,-1 0 0,1 0 0,0-1 0,0 1 0,0-1 0,-2-38 0,1 24 0,0-11 0,1-1 0,2 1 0,0-1 0,9-34 0,-9 48 0,23-175 0,-18 143 0,-2 19 0,-1-1 0,0-32 0,-4 57 0,-1-3 0,1 0 0,0-1 0,1 1 0,-1 0 0,1 0 0,0 0 0,3-8 0,-3 12 0,0 0 0,0 1 0,1-1 0,-1 0 0,0 1 0,1-1 0,-1 1 0,1 0 0,-1 0 0,1-1 0,0 1 0,-1 0 0,1 0 0,0 1 0,0-1 0,0 0 0,0 0 0,0 1 0,0 0 0,0-1 0,0 1 0,0 0 0,0 0 0,0 0 0,0 0 0,2 0 0,17 1 0,0-2 0,0-1 0,-1 0 0,26-7 0,-22 5 0,0 1 0,-1 2 0,1 0 0,38 4 0,4-1 0,145-2-1365,-203 0-5461</inkml:trace>
</inkml:ink>
</file>

<file path=ppt/ink/ink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1-10T02:55:30.072"/>
    </inkml:context>
    <inkml:brush xml:id="br0">
      <inkml:brushProperty name="width" value="0.0441" units="cm"/>
      <inkml:brushProperty name="height" value="0.0441" units="cm"/>
    </inkml:brush>
  </inkml:definitions>
  <inkml:trace contextRef="#ctx0" brushRef="#br0">2 1 24575,'3'1'0,"0"0"0,-1 0 0,1 1 0,0-1 0,-1 1 0,1 0 0,-1-1 0,0 1 0,0 0 0,1 1 0,-1-1 0,0 0 0,2 5 0,20 16 0,-18-19 0,0 0 0,0 1 0,0 0 0,0 0 0,-1 0 0,0 1 0,0-1 0,-1 1 0,6 9 0,31 64 0,-23-42 0,-3-5 178,-8-17-564,0 0 0,1-1 1,19 26-1</inkml:trace>
</inkml:ink>
</file>

<file path=ppt/ink/ink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1-10T02:55:30.073"/>
    </inkml:context>
    <inkml:brush xml:id="br0">
      <inkml:brushProperty name="width" value="0.0441" units="cm"/>
      <inkml:brushProperty name="height" value="0.0441" units="cm"/>
    </inkml:brush>
  </inkml:definitions>
  <inkml:trace contextRef="#ctx0" brushRef="#br0">350 1 24575,'0'0'0,"-1"-1"0,0 1 0,0 0 0,1 0 0,-1 0 0,0 0 0,0 0 0,1 0 0,-1 0 0,0 0 0,1 1 0,-1-1 0,0 0 0,0 0 0,1 1 0,-1-1 0,0 0 0,1 1 0,-1-1 0,1 1 0,-1-1 0,0 0 0,1 1 0,-1-1 0,1 1 0,-1 0 0,1-1 0,0 1 0,-1-1 0,1 1 0,-1 0 0,1 1 0,-19 25 0,18-25 0,-12 21 0,4-8 0,-1 1 0,0-1 0,-24 26 0,-10 5 0,25-24 0,-1-1 0,-1-1 0,-35 26 0,47-41 56,4 0-234,-1-1 1,0-1-1,0 1 0,0-1 1,0 0-1,0-1 1,-9 3-1,8-3-6648</inkml:trace>
</inkml:ink>
</file>

<file path=ppt/ink/ink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1-10T02:55:30.074"/>
    </inkml:context>
    <inkml:brush xml:id="br0">
      <inkml:brushProperty name="width" value="0.07056" units="cm"/>
      <inkml:brushProperty name="height" value="0.07056" units="cm"/>
      <inkml:brushProperty name="color" value="#5FCFED"/>
    </inkml:brush>
  </inkml:definitions>
  <inkml:trace contextRef="#ctx0" brushRef="#br0">10284 924 24575,'0'-29'0,"1"10"0,-1 1 0,-5-33 0,3 43 0,0 0 0,-1 0 0,1 0 0,-1 0 0,-1 1 0,0-1 0,0 1 0,0 0 0,-8-9 0,-1 1 0,-2 0 0,0 1 0,0 1 0,-1 0 0,-23-13 0,-7-2-179,-2 1-1,-60-22 1,-201-55-1974,-119 8 926,-133 19-1531,-147 22 1345,-132 18-1398,803 35 2726,-997-37-1124,-3966-70-2919,4495 107 4405,189 2 2103,130 1 3094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1-09T05:48:45.583"/>
    </inkml:context>
    <inkml:brush xml:id="br0">
      <inkml:brushProperty name="width" value="0.0441" units="cm"/>
      <inkml:brushProperty name="height" value="0.0441" units="cm"/>
    </inkml:brush>
  </inkml:definitions>
  <inkml:trace contextRef="#ctx0" brushRef="#br0">244 345 24575,'-3'-1'0,"0"-1"0,0 1 0,1 0 0,-1-1 0,1 1 0,-1-1 0,1 0 0,-1 0 0,1 0 0,0 0 0,0 0 0,0-1 0,-2-3 0,-20-18 0,17 20 0,1 0 0,0-1 0,1 1 0,-1-1 0,1-1 0,0 1 0,0-1 0,0 0 0,-4-8 0,-32-66 0,23 43 0,3 6 178,8 16-564,0 0 0,-2 0 1,-18-24-1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0E990A-ABC3-4D7F-9DC8-086630D86F5F}" type="datetimeFigureOut">
              <a:rPr lang="zh-CN" altLang="en-US" smtClean="0"/>
              <a:t>2022/1/23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85256B-BE7E-4465-ACD0-D96279F55A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98390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85256B-BE7E-4465-ACD0-D96279F55A2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70469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85256B-BE7E-4465-ACD0-D96279F55A2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28387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78781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屏幕&#10;&#10;描述已自动生成">
            <a:extLst>
              <a:ext uri="{FF2B5EF4-FFF2-40B4-BE49-F238E27FC236}">
                <a16:creationId xmlns:a16="http://schemas.microsoft.com/office/drawing/2014/main" id="{7544D361-4433-4504-8B91-2A4B1879CE0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72386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wangchiyaodexiaogongzi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customXml" Target="../ink/ink3.xml"/><Relationship Id="rId13" Type="http://schemas.openxmlformats.org/officeDocument/2006/relationships/image" Target="../media/image6.png"/><Relationship Id="rId18" Type="http://schemas.openxmlformats.org/officeDocument/2006/relationships/customXml" Target="../ink/ink8.xml"/><Relationship Id="rId3" Type="http://schemas.openxmlformats.org/officeDocument/2006/relationships/customXml" Target="../ink/ink1.xml"/><Relationship Id="rId21" Type="http://schemas.openxmlformats.org/officeDocument/2006/relationships/customXml" Target="../ink/ink11.xml"/><Relationship Id="rId7" Type="http://schemas.openxmlformats.org/officeDocument/2006/relationships/image" Target="../media/image3.png"/><Relationship Id="rId12" Type="http://schemas.openxmlformats.org/officeDocument/2006/relationships/customXml" Target="../ink/ink5.xml"/><Relationship Id="rId17" Type="http://schemas.openxmlformats.org/officeDocument/2006/relationships/image" Target="../media/image8.png"/><Relationship Id="rId25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6" Type="http://schemas.openxmlformats.org/officeDocument/2006/relationships/customXml" Target="../ink/ink7.xml"/><Relationship Id="rId20" Type="http://schemas.openxmlformats.org/officeDocument/2006/relationships/customXml" Target="../ink/ink10.xml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2.xml"/><Relationship Id="rId11" Type="http://schemas.openxmlformats.org/officeDocument/2006/relationships/image" Target="../media/image5.png"/><Relationship Id="rId24" Type="http://schemas.openxmlformats.org/officeDocument/2006/relationships/customXml" Target="../ink/ink14.xml"/><Relationship Id="rId5" Type="http://schemas.openxmlformats.org/officeDocument/2006/relationships/image" Target="../media/image20.png"/><Relationship Id="rId15" Type="http://schemas.openxmlformats.org/officeDocument/2006/relationships/image" Target="../media/image7.png"/><Relationship Id="rId23" Type="http://schemas.openxmlformats.org/officeDocument/2006/relationships/customXml" Target="../ink/ink13.xml"/><Relationship Id="rId10" Type="http://schemas.openxmlformats.org/officeDocument/2006/relationships/customXml" Target="../ink/ink4.xml"/><Relationship Id="rId19" Type="http://schemas.openxmlformats.org/officeDocument/2006/relationships/customXml" Target="../ink/ink9.xml"/><Relationship Id="rId9" Type="http://schemas.openxmlformats.org/officeDocument/2006/relationships/image" Target="../media/image4.png"/><Relationship Id="rId14" Type="http://schemas.openxmlformats.org/officeDocument/2006/relationships/customXml" Target="../ink/ink6.xml"/><Relationship Id="rId22" Type="http://schemas.openxmlformats.org/officeDocument/2006/relationships/customXml" Target="../ink/ink1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customXml" Target="../ink/ink18.xml"/><Relationship Id="rId13" Type="http://schemas.openxmlformats.org/officeDocument/2006/relationships/image" Target="../media/image7.png"/><Relationship Id="rId18" Type="http://schemas.openxmlformats.org/officeDocument/2006/relationships/customXml" Target="../ink/ink24.xml"/><Relationship Id="rId3" Type="http://schemas.openxmlformats.org/officeDocument/2006/relationships/image" Target="../media/image20.png"/><Relationship Id="rId21" Type="http://schemas.openxmlformats.org/officeDocument/2006/relationships/customXml" Target="../ink/ink27.xml"/><Relationship Id="rId7" Type="http://schemas.openxmlformats.org/officeDocument/2006/relationships/image" Target="../media/image4.png"/><Relationship Id="rId12" Type="http://schemas.openxmlformats.org/officeDocument/2006/relationships/customXml" Target="../ink/ink20.xml"/><Relationship Id="rId17" Type="http://schemas.openxmlformats.org/officeDocument/2006/relationships/customXml" Target="../ink/ink23.xml"/><Relationship Id="rId2" Type="http://schemas.openxmlformats.org/officeDocument/2006/relationships/customXml" Target="../ink/ink15.xml"/><Relationship Id="rId16" Type="http://schemas.openxmlformats.org/officeDocument/2006/relationships/customXml" Target="../ink/ink22.xml"/><Relationship Id="rId20" Type="http://schemas.openxmlformats.org/officeDocument/2006/relationships/customXml" Target="../ink/ink26.xml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17.xml"/><Relationship Id="rId11" Type="http://schemas.openxmlformats.org/officeDocument/2006/relationships/image" Target="../media/image6.png"/><Relationship Id="rId5" Type="http://schemas.openxmlformats.org/officeDocument/2006/relationships/image" Target="../media/image3.png"/><Relationship Id="rId15" Type="http://schemas.openxmlformats.org/officeDocument/2006/relationships/image" Target="../media/image8.png"/><Relationship Id="rId23" Type="http://schemas.openxmlformats.org/officeDocument/2006/relationships/image" Target="../media/image9.png"/><Relationship Id="rId10" Type="http://schemas.openxmlformats.org/officeDocument/2006/relationships/customXml" Target="../ink/ink19.xml"/><Relationship Id="rId19" Type="http://schemas.openxmlformats.org/officeDocument/2006/relationships/customXml" Target="../ink/ink25.xml"/><Relationship Id="rId4" Type="http://schemas.openxmlformats.org/officeDocument/2006/relationships/customXml" Target="../ink/ink16.xml"/><Relationship Id="rId9" Type="http://schemas.openxmlformats.org/officeDocument/2006/relationships/image" Target="../media/image5.png"/><Relationship Id="rId14" Type="http://schemas.openxmlformats.org/officeDocument/2006/relationships/customXml" Target="../ink/ink21.xml"/><Relationship Id="rId22" Type="http://schemas.openxmlformats.org/officeDocument/2006/relationships/customXml" Target="../ink/ink28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customXml" Target="../ink/ink32.xml"/><Relationship Id="rId13" Type="http://schemas.openxmlformats.org/officeDocument/2006/relationships/image" Target="../media/image7.png"/><Relationship Id="rId18" Type="http://schemas.openxmlformats.org/officeDocument/2006/relationships/customXml" Target="../ink/ink38.xml"/><Relationship Id="rId3" Type="http://schemas.openxmlformats.org/officeDocument/2006/relationships/image" Target="../media/image20.png"/><Relationship Id="rId21" Type="http://schemas.openxmlformats.org/officeDocument/2006/relationships/customXml" Target="../ink/ink41.xml"/><Relationship Id="rId7" Type="http://schemas.openxmlformats.org/officeDocument/2006/relationships/image" Target="../media/image4.png"/><Relationship Id="rId12" Type="http://schemas.openxmlformats.org/officeDocument/2006/relationships/customXml" Target="../ink/ink34.xml"/><Relationship Id="rId17" Type="http://schemas.openxmlformats.org/officeDocument/2006/relationships/customXml" Target="../ink/ink37.xml"/><Relationship Id="rId2" Type="http://schemas.openxmlformats.org/officeDocument/2006/relationships/customXml" Target="../ink/ink29.xml"/><Relationship Id="rId16" Type="http://schemas.openxmlformats.org/officeDocument/2006/relationships/customXml" Target="../ink/ink36.xml"/><Relationship Id="rId20" Type="http://schemas.openxmlformats.org/officeDocument/2006/relationships/customXml" Target="../ink/ink40.xml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31.xml"/><Relationship Id="rId11" Type="http://schemas.openxmlformats.org/officeDocument/2006/relationships/image" Target="../media/image6.png"/><Relationship Id="rId5" Type="http://schemas.openxmlformats.org/officeDocument/2006/relationships/image" Target="../media/image3.png"/><Relationship Id="rId15" Type="http://schemas.openxmlformats.org/officeDocument/2006/relationships/image" Target="../media/image8.png"/><Relationship Id="rId23" Type="http://schemas.openxmlformats.org/officeDocument/2006/relationships/image" Target="../media/image9.png"/><Relationship Id="rId10" Type="http://schemas.openxmlformats.org/officeDocument/2006/relationships/customXml" Target="../ink/ink33.xml"/><Relationship Id="rId19" Type="http://schemas.openxmlformats.org/officeDocument/2006/relationships/customXml" Target="../ink/ink39.xml"/><Relationship Id="rId4" Type="http://schemas.openxmlformats.org/officeDocument/2006/relationships/customXml" Target="../ink/ink30.xml"/><Relationship Id="rId9" Type="http://schemas.openxmlformats.org/officeDocument/2006/relationships/image" Target="../media/image5.png"/><Relationship Id="rId14" Type="http://schemas.openxmlformats.org/officeDocument/2006/relationships/customXml" Target="../ink/ink35.xml"/><Relationship Id="rId22" Type="http://schemas.openxmlformats.org/officeDocument/2006/relationships/customXml" Target="../ink/ink4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customXml" Target="../ink/ink48.xml"/><Relationship Id="rId18" Type="http://schemas.openxmlformats.org/officeDocument/2006/relationships/customXml" Target="../ink/ink51.xml"/><Relationship Id="rId21" Type="http://schemas.openxmlformats.org/officeDocument/2006/relationships/customXml" Target="../ink/ink54.xml"/><Relationship Id="rId7" Type="http://schemas.openxmlformats.org/officeDocument/2006/relationships/customXml" Target="../ink/ink45.xml"/><Relationship Id="rId12" Type="http://schemas.openxmlformats.org/officeDocument/2006/relationships/image" Target="../media/image6.png"/><Relationship Id="rId17" Type="http://schemas.openxmlformats.org/officeDocument/2006/relationships/customXml" Target="../ink/ink50.xml"/><Relationship Id="rId2" Type="http://schemas.openxmlformats.org/officeDocument/2006/relationships/customXml" Target="../ink/ink43.xml"/><Relationship Id="rId16" Type="http://schemas.openxmlformats.org/officeDocument/2006/relationships/image" Target="../media/image8.png"/><Relationship Id="rId20" Type="http://schemas.openxmlformats.org/officeDocument/2006/relationships/customXml" Target="../ink/ink5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customXml" Target="../ink/ink47.xml"/><Relationship Id="rId24" Type="http://schemas.openxmlformats.org/officeDocument/2006/relationships/image" Target="../media/image9.png"/><Relationship Id="rId5" Type="http://schemas.openxmlformats.org/officeDocument/2006/relationships/customXml" Target="../ink/ink44.xml"/><Relationship Id="rId15" Type="http://schemas.openxmlformats.org/officeDocument/2006/relationships/customXml" Target="../ink/ink49.xml"/><Relationship Id="rId23" Type="http://schemas.openxmlformats.org/officeDocument/2006/relationships/customXml" Target="../ink/ink56.xml"/><Relationship Id="rId10" Type="http://schemas.openxmlformats.org/officeDocument/2006/relationships/image" Target="../media/image5.png"/><Relationship Id="rId19" Type="http://schemas.openxmlformats.org/officeDocument/2006/relationships/customXml" Target="../ink/ink52.xml"/><Relationship Id="rId4" Type="http://schemas.openxmlformats.org/officeDocument/2006/relationships/image" Target="../media/image20.png"/><Relationship Id="rId9" Type="http://schemas.openxmlformats.org/officeDocument/2006/relationships/customXml" Target="../ink/ink46.xml"/><Relationship Id="rId14" Type="http://schemas.openxmlformats.org/officeDocument/2006/relationships/image" Target="../media/image7.png"/><Relationship Id="rId22" Type="http://schemas.openxmlformats.org/officeDocument/2006/relationships/customXml" Target="../ink/ink5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customXml" Target="../ink/ink60.xml"/><Relationship Id="rId13" Type="http://schemas.openxmlformats.org/officeDocument/2006/relationships/image" Target="../media/image7.png"/><Relationship Id="rId18" Type="http://schemas.openxmlformats.org/officeDocument/2006/relationships/customXml" Target="../ink/ink66.xml"/><Relationship Id="rId3" Type="http://schemas.openxmlformats.org/officeDocument/2006/relationships/image" Target="../media/image20.png"/><Relationship Id="rId21" Type="http://schemas.openxmlformats.org/officeDocument/2006/relationships/customXml" Target="../ink/ink69.xml"/><Relationship Id="rId7" Type="http://schemas.openxmlformats.org/officeDocument/2006/relationships/image" Target="../media/image4.png"/><Relationship Id="rId12" Type="http://schemas.openxmlformats.org/officeDocument/2006/relationships/customXml" Target="../ink/ink62.xml"/><Relationship Id="rId17" Type="http://schemas.openxmlformats.org/officeDocument/2006/relationships/customXml" Target="../ink/ink65.xml"/><Relationship Id="rId2" Type="http://schemas.openxmlformats.org/officeDocument/2006/relationships/customXml" Target="../ink/ink57.xml"/><Relationship Id="rId16" Type="http://schemas.openxmlformats.org/officeDocument/2006/relationships/customXml" Target="../ink/ink64.xml"/><Relationship Id="rId20" Type="http://schemas.openxmlformats.org/officeDocument/2006/relationships/customXml" Target="../ink/ink68.xml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59.xml"/><Relationship Id="rId11" Type="http://schemas.openxmlformats.org/officeDocument/2006/relationships/image" Target="../media/image6.png"/><Relationship Id="rId5" Type="http://schemas.openxmlformats.org/officeDocument/2006/relationships/image" Target="../media/image3.png"/><Relationship Id="rId15" Type="http://schemas.openxmlformats.org/officeDocument/2006/relationships/image" Target="../media/image8.png"/><Relationship Id="rId23" Type="http://schemas.openxmlformats.org/officeDocument/2006/relationships/image" Target="../media/image9.png"/><Relationship Id="rId10" Type="http://schemas.openxmlformats.org/officeDocument/2006/relationships/customXml" Target="../ink/ink61.xml"/><Relationship Id="rId19" Type="http://schemas.openxmlformats.org/officeDocument/2006/relationships/customXml" Target="../ink/ink67.xml"/><Relationship Id="rId4" Type="http://schemas.openxmlformats.org/officeDocument/2006/relationships/customXml" Target="../ink/ink58.xml"/><Relationship Id="rId9" Type="http://schemas.openxmlformats.org/officeDocument/2006/relationships/image" Target="../media/image5.png"/><Relationship Id="rId14" Type="http://schemas.openxmlformats.org/officeDocument/2006/relationships/customXml" Target="../ink/ink63.xml"/><Relationship Id="rId22" Type="http://schemas.openxmlformats.org/officeDocument/2006/relationships/customXml" Target="../ink/ink70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customXml" Target="../ink/ink74.xml"/><Relationship Id="rId13" Type="http://schemas.openxmlformats.org/officeDocument/2006/relationships/image" Target="../media/image7.png"/><Relationship Id="rId18" Type="http://schemas.openxmlformats.org/officeDocument/2006/relationships/customXml" Target="../ink/ink80.xml"/><Relationship Id="rId3" Type="http://schemas.openxmlformats.org/officeDocument/2006/relationships/image" Target="../media/image10.png"/><Relationship Id="rId21" Type="http://schemas.openxmlformats.org/officeDocument/2006/relationships/customXml" Target="../ink/ink83.xml"/><Relationship Id="rId7" Type="http://schemas.openxmlformats.org/officeDocument/2006/relationships/image" Target="../media/image4.png"/><Relationship Id="rId12" Type="http://schemas.openxmlformats.org/officeDocument/2006/relationships/customXml" Target="../ink/ink76.xml"/><Relationship Id="rId17" Type="http://schemas.openxmlformats.org/officeDocument/2006/relationships/customXml" Target="../ink/ink79.xml"/><Relationship Id="rId2" Type="http://schemas.openxmlformats.org/officeDocument/2006/relationships/customXml" Target="../ink/ink71.xml"/><Relationship Id="rId16" Type="http://schemas.openxmlformats.org/officeDocument/2006/relationships/customXml" Target="../ink/ink78.xml"/><Relationship Id="rId20" Type="http://schemas.openxmlformats.org/officeDocument/2006/relationships/customXml" Target="../ink/ink82.xml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73.xml"/><Relationship Id="rId11" Type="http://schemas.openxmlformats.org/officeDocument/2006/relationships/image" Target="../media/image6.png"/><Relationship Id="rId5" Type="http://schemas.openxmlformats.org/officeDocument/2006/relationships/image" Target="../media/image3.png"/><Relationship Id="rId15" Type="http://schemas.openxmlformats.org/officeDocument/2006/relationships/image" Target="../media/image8.png"/><Relationship Id="rId23" Type="http://schemas.openxmlformats.org/officeDocument/2006/relationships/image" Target="../media/image11.png"/><Relationship Id="rId10" Type="http://schemas.openxmlformats.org/officeDocument/2006/relationships/customXml" Target="../ink/ink75.xml"/><Relationship Id="rId19" Type="http://schemas.openxmlformats.org/officeDocument/2006/relationships/customXml" Target="../ink/ink81.xml"/><Relationship Id="rId4" Type="http://schemas.openxmlformats.org/officeDocument/2006/relationships/customXml" Target="../ink/ink72.xml"/><Relationship Id="rId9" Type="http://schemas.openxmlformats.org/officeDocument/2006/relationships/image" Target="../media/image5.png"/><Relationship Id="rId14" Type="http://schemas.openxmlformats.org/officeDocument/2006/relationships/customXml" Target="../ink/ink77.xml"/><Relationship Id="rId22" Type="http://schemas.openxmlformats.org/officeDocument/2006/relationships/customXml" Target="../ink/ink8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日历&#10;&#10;描述已自动生成">
            <a:extLst>
              <a:ext uri="{FF2B5EF4-FFF2-40B4-BE49-F238E27FC236}">
                <a16:creationId xmlns:a16="http://schemas.microsoft.com/office/drawing/2014/main" id="{FF5C151D-EA23-4979-8AB7-6FC5F5856D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2673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矩形 143">
            <a:extLst>
              <a:ext uri="{FF2B5EF4-FFF2-40B4-BE49-F238E27FC236}">
                <a16:creationId xmlns:a16="http://schemas.microsoft.com/office/drawing/2014/main" id="{3C08CEC8-2B29-4824-A8F2-E0844137B43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2" name="组合 141">
            <a:extLst>
              <a:ext uri="{FF2B5EF4-FFF2-40B4-BE49-F238E27FC236}">
                <a16:creationId xmlns:a16="http://schemas.microsoft.com/office/drawing/2014/main" id="{B64490E6-E62D-440B-B70C-B55479B187BC}"/>
              </a:ext>
            </a:extLst>
          </p:cNvPr>
          <p:cNvGrpSpPr/>
          <p:nvPr/>
        </p:nvGrpSpPr>
        <p:grpSpPr>
          <a:xfrm>
            <a:off x="4590442" y="2305011"/>
            <a:ext cx="3011116" cy="2693328"/>
            <a:chOff x="4368458" y="2230690"/>
            <a:chExt cx="3530274" cy="3157693"/>
          </a:xfrm>
        </p:grpSpPr>
        <p:grpSp>
          <p:nvGrpSpPr>
            <p:cNvPr id="119" name="组合 118">
              <a:extLst>
                <a:ext uri="{FF2B5EF4-FFF2-40B4-BE49-F238E27FC236}">
                  <a16:creationId xmlns:a16="http://schemas.microsoft.com/office/drawing/2014/main" id="{EF1C4797-46AA-479F-9265-D4813B1F51E9}"/>
                </a:ext>
              </a:extLst>
            </p:cNvPr>
            <p:cNvGrpSpPr>
              <a:grpSpLocks noChangeAspect="1"/>
            </p:cNvGrpSpPr>
            <p:nvPr/>
          </p:nvGrpSpPr>
          <p:grpSpPr>
            <a:xfrm rot="1800000">
              <a:off x="5116081" y="2640791"/>
              <a:ext cx="2782651" cy="1780108"/>
              <a:chOff x="3617912" y="4830764"/>
              <a:chExt cx="4948236" cy="3165475"/>
            </a:xfrm>
          </p:grpSpPr>
          <p:sp>
            <p:nvSpPr>
              <p:cNvPr id="120" name="Freeform 42">
                <a:extLst>
                  <a:ext uri="{FF2B5EF4-FFF2-40B4-BE49-F238E27FC236}">
                    <a16:creationId xmlns:a16="http://schemas.microsoft.com/office/drawing/2014/main" id="{E151ABAF-BF73-43D2-9B29-BA6E7B2B867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17912" y="4830764"/>
                <a:ext cx="4948236" cy="3138489"/>
              </a:xfrm>
              <a:custGeom>
                <a:avLst/>
                <a:gdLst>
                  <a:gd name="T0" fmla="*/ 97 w 1312"/>
                  <a:gd name="T1" fmla="*/ 413 h 831"/>
                  <a:gd name="T2" fmla="*/ 317 w 1312"/>
                  <a:gd name="T3" fmla="*/ 163 h 831"/>
                  <a:gd name="T4" fmla="*/ 538 w 1312"/>
                  <a:gd name="T5" fmla="*/ 83 h 831"/>
                  <a:gd name="T6" fmla="*/ 696 w 1312"/>
                  <a:gd name="T7" fmla="*/ 44 h 831"/>
                  <a:gd name="T8" fmla="*/ 953 w 1312"/>
                  <a:gd name="T9" fmla="*/ 108 h 831"/>
                  <a:gd name="T10" fmla="*/ 1294 w 1312"/>
                  <a:gd name="T11" fmla="*/ 251 h 831"/>
                  <a:gd name="T12" fmla="*/ 1251 w 1312"/>
                  <a:gd name="T13" fmla="*/ 488 h 831"/>
                  <a:gd name="T14" fmla="*/ 910 w 1312"/>
                  <a:gd name="T15" fmla="*/ 502 h 831"/>
                  <a:gd name="T16" fmla="*/ 795 w 1312"/>
                  <a:gd name="T17" fmla="*/ 726 h 831"/>
                  <a:gd name="T18" fmla="*/ 734 w 1312"/>
                  <a:gd name="T19" fmla="*/ 664 h 831"/>
                  <a:gd name="T20" fmla="*/ 575 w 1312"/>
                  <a:gd name="T21" fmla="*/ 628 h 831"/>
                  <a:gd name="T22" fmla="*/ 496 w 1312"/>
                  <a:gd name="T23" fmla="*/ 247 h 831"/>
                  <a:gd name="T24" fmla="*/ 643 w 1312"/>
                  <a:gd name="T25" fmla="*/ 434 h 831"/>
                  <a:gd name="T26" fmla="*/ 617 w 1312"/>
                  <a:gd name="T27" fmla="*/ 464 h 831"/>
                  <a:gd name="T28" fmla="*/ 517 w 1312"/>
                  <a:gd name="T29" fmla="*/ 501 h 831"/>
                  <a:gd name="T30" fmla="*/ 482 w 1312"/>
                  <a:gd name="T31" fmla="*/ 531 h 831"/>
                  <a:gd name="T32" fmla="*/ 603 w 1312"/>
                  <a:gd name="T33" fmla="*/ 561 h 831"/>
                  <a:gd name="T34" fmla="*/ 723 w 1312"/>
                  <a:gd name="T35" fmla="*/ 690 h 831"/>
                  <a:gd name="T36" fmla="*/ 756 w 1312"/>
                  <a:gd name="T37" fmla="*/ 760 h 831"/>
                  <a:gd name="T38" fmla="*/ 718 w 1312"/>
                  <a:gd name="T39" fmla="*/ 601 h 831"/>
                  <a:gd name="T40" fmla="*/ 835 w 1312"/>
                  <a:gd name="T41" fmla="*/ 452 h 831"/>
                  <a:gd name="T42" fmla="*/ 764 w 1312"/>
                  <a:gd name="T43" fmla="*/ 598 h 831"/>
                  <a:gd name="T44" fmla="*/ 892 w 1312"/>
                  <a:gd name="T45" fmla="*/ 527 h 831"/>
                  <a:gd name="T46" fmla="*/ 949 w 1312"/>
                  <a:gd name="T47" fmla="*/ 438 h 831"/>
                  <a:gd name="T48" fmla="*/ 988 w 1312"/>
                  <a:gd name="T49" fmla="*/ 210 h 831"/>
                  <a:gd name="T50" fmla="*/ 745 w 1312"/>
                  <a:gd name="T51" fmla="*/ 86 h 831"/>
                  <a:gd name="T52" fmla="*/ 546 w 1312"/>
                  <a:gd name="T53" fmla="*/ 156 h 831"/>
                  <a:gd name="T54" fmla="*/ 447 w 1312"/>
                  <a:gd name="T55" fmla="*/ 163 h 831"/>
                  <a:gd name="T56" fmla="*/ 32 w 1312"/>
                  <a:gd name="T57" fmla="*/ 301 h 831"/>
                  <a:gd name="T58" fmla="*/ 293 w 1312"/>
                  <a:gd name="T59" fmla="*/ 321 h 831"/>
                  <a:gd name="T60" fmla="*/ 41 w 1312"/>
                  <a:gd name="T61" fmla="*/ 361 h 831"/>
                  <a:gd name="T62" fmla="*/ 413 w 1312"/>
                  <a:gd name="T63" fmla="*/ 475 h 831"/>
                  <a:gd name="T64" fmla="*/ 519 w 1312"/>
                  <a:gd name="T65" fmla="*/ 439 h 831"/>
                  <a:gd name="T66" fmla="*/ 333 w 1312"/>
                  <a:gd name="T67" fmla="*/ 321 h 831"/>
                  <a:gd name="T68" fmla="*/ 1144 w 1312"/>
                  <a:gd name="T69" fmla="*/ 353 h 831"/>
                  <a:gd name="T70" fmla="*/ 1295 w 1312"/>
                  <a:gd name="T71" fmla="*/ 271 h 831"/>
                  <a:gd name="T72" fmla="*/ 1012 w 1312"/>
                  <a:gd name="T73" fmla="*/ 214 h 831"/>
                  <a:gd name="T74" fmla="*/ 1204 w 1312"/>
                  <a:gd name="T75" fmla="*/ 343 h 831"/>
                  <a:gd name="T76" fmla="*/ 1157 w 1312"/>
                  <a:gd name="T77" fmla="*/ 444 h 831"/>
                  <a:gd name="T78" fmla="*/ 1215 w 1312"/>
                  <a:gd name="T79" fmla="*/ 472 h 831"/>
                  <a:gd name="T80" fmla="*/ 1070 w 1312"/>
                  <a:gd name="T81" fmla="*/ 473 h 831"/>
                  <a:gd name="T82" fmla="*/ 921 w 1312"/>
                  <a:gd name="T83" fmla="*/ 481 h 831"/>
                  <a:gd name="T84" fmla="*/ 545 w 1312"/>
                  <a:gd name="T85" fmla="*/ 532 h 831"/>
                  <a:gd name="T86" fmla="*/ 855 w 1312"/>
                  <a:gd name="T87" fmla="*/ 710 h 831"/>
                  <a:gd name="T88" fmla="*/ 983 w 1312"/>
                  <a:gd name="T89" fmla="*/ 688 h 831"/>
                  <a:gd name="T90" fmla="*/ 1050 w 1312"/>
                  <a:gd name="T91" fmla="*/ 753 h 831"/>
                  <a:gd name="T92" fmla="*/ 792 w 1312"/>
                  <a:gd name="T93" fmla="*/ 776 h 831"/>
                  <a:gd name="T94" fmla="*/ 454 w 1312"/>
                  <a:gd name="T95" fmla="*/ 735 h 831"/>
                  <a:gd name="T96" fmla="*/ 516 w 1312"/>
                  <a:gd name="T97" fmla="*/ 766 h 831"/>
                  <a:gd name="T98" fmla="*/ 475 w 1312"/>
                  <a:gd name="T99" fmla="*/ 742 h 831"/>
                  <a:gd name="T100" fmla="*/ 599 w 1312"/>
                  <a:gd name="T101" fmla="*/ 795 h 831"/>
                  <a:gd name="T102" fmla="*/ 825 w 1312"/>
                  <a:gd name="T103" fmla="*/ 819 h 831"/>
                  <a:gd name="T104" fmla="*/ 636 w 1312"/>
                  <a:gd name="T105" fmla="*/ 736 h 831"/>
                  <a:gd name="T106" fmla="*/ 573 w 1312"/>
                  <a:gd name="T107" fmla="*/ 709 h 831"/>
                  <a:gd name="T108" fmla="*/ 909 w 1312"/>
                  <a:gd name="T109" fmla="*/ 730 h 831"/>
                  <a:gd name="T110" fmla="*/ 715 w 1312"/>
                  <a:gd name="T111" fmla="*/ 389 h 831"/>
                  <a:gd name="T112" fmla="*/ 676 w 1312"/>
                  <a:gd name="T113" fmla="*/ 369 h 831"/>
                  <a:gd name="T114" fmla="*/ 774 w 1312"/>
                  <a:gd name="T115" fmla="*/ 234 h 831"/>
                  <a:gd name="T116" fmla="*/ 685 w 1312"/>
                  <a:gd name="T117" fmla="*/ 195 h 831"/>
                  <a:gd name="T118" fmla="*/ 915 w 1312"/>
                  <a:gd name="T119" fmla="*/ 398 h 831"/>
                  <a:gd name="T120" fmla="*/ 559 w 1312"/>
                  <a:gd name="T121" fmla="*/ 408 h 831"/>
                  <a:gd name="T122" fmla="*/ 688 w 1312"/>
                  <a:gd name="T123" fmla="*/ 116 h 831"/>
                  <a:gd name="T124" fmla="*/ 578 w 1312"/>
                  <a:gd name="T125" fmla="*/ 434 h 8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312" h="831">
                    <a:moveTo>
                      <a:pt x="448" y="489"/>
                    </a:moveTo>
                    <a:cubicBezTo>
                      <a:pt x="444" y="489"/>
                      <a:pt x="441" y="489"/>
                      <a:pt x="438" y="489"/>
                    </a:cubicBezTo>
                    <a:cubicBezTo>
                      <a:pt x="427" y="489"/>
                      <a:pt x="416" y="488"/>
                      <a:pt x="405" y="486"/>
                    </a:cubicBezTo>
                    <a:cubicBezTo>
                      <a:pt x="391" y="483"/>
                      <a:pt x="376" y="482"/>
                      <a:pt x="362" y="480"/>
                    </a:cubicBezTo>
                    <a:cubicBezTo>
                      <a:pt x="350" y="479"/>
                      <a:pt x="338" y="477"/>
                      <a:pt x="327" y="474"/>
                    </a:cubicBezTo>
                    <a:cubicBezTo>
                      <a:pt x="319" y="473"/>
                      <a:pt x="312" y="472"/>
                      <a:pt x="304" y="471"/>
                    </a:cubicBezTo>
                    <a:cubicBezTo>
                      <a:pt x="294" y="470"/>
                      <a:pt x="284" y="469"/>
                      <a:pt x="275" y="465"/>
                    </a:cubicBezTo>
                    <a:cubicBezTo>
                      <a:pt x="267" y="463"/>
                      <a:pt x="260" y="461"/>
                      <a:pt x="252" y="461"/>
                    </a:cubicBezTo>
                    <a:cubicBezTo>
                      <a:pt x="242" y="460"/>
                      <a:pt x="234" y="459"/>
                      <a:pt x="225" y="455"/>
                    </a:cubicBezTo>
                    <a:cubicBezTo>
                      <a:pt x="215" y="452"/>
                      <a:pt x="205" y="449"/>
                      <a:pt x="195" y="448"/>
                    </a:cubicBezTo>
                    <a:cubicBezTo>
                      <a:pt x="187" y="447"/>
                      <a:pt x="179" y="445"/>
                      <a:pt x="171" y="441"/>
                    </a:cubicBezTo>
                    <a:cubicBezTo>
                      <a:pt x="163" y="437"/>
                      <a:pt x="153" y="434"/>
                      <a:pt x="144" y="432"/>
                    </a:cubicBezTo>
                    <a:cubicBezTo>
                      <a:pt x="135" y="430"/>
                      <a:pt x="127" y="426"/>
                      <a:pt x="119" y="423"/>
                    </a:cubicBezTo>
                    <a:cubicBezTo>
                      <a:pt x="112" y="419"/>
                      <a:pt x="104" y="415"/>
                      <a:pt x="97" y="413"/>
                    </a:cubicBezTo>
                    <a:cubicBezTo>
                      <a:pt x="76" y="405"/>
                      <a:pt x="58" y="395"/>
                      <a:pt x="41" y="380"/>
                    </a:cubicBezTo>
                    <a:cubicBezTo>
                      <a:pt x="37" y="376"/>
                      <a:pt x="32" y="372"/>
                      <a:pt x="27" y="369"/>
                    </a:cubicBezTo>
                    <a:cubicBezTo>
                      <a:pt x="19" y="363"/>
                      <a:pt x="13" y="356"/>
                      <a:pt x="8" y="348"/>
                    </a:cubicBezTo>
                    <a:cubicBezTo>
                      <a:pt x="1" y="336"/>
                      <a:pt x="0" y="324"/>
                      <a:pt x="8" y="312"/>
                    </a:cubicBezTo>
                    <a:cubicBezTo>
                      <a:pt x="12" y="304"/>
                      <a:pt x="18" y="298"/>
                      <a:pt x="24" y="292"/>
                    </a:cubicBezTo>
                    <a:cubicBezTo>
                      <a:pt x="28" y="288"/>
                      <a:pt x="32" y="284"/>
                      <a:pt x="36" y="280"/>
                    </a:cubicBezTo>
                    <a:cubicBezTo>
                      <a:pt x="47" y="268"/>
                      <a:pt x="60" y="258"/>
                      <a:pt x="74" y="249"/>
                    </a:cubicBezTo>
                    <a:cubicBezTo>
                      <a:pt x="86" y="241"/>
                      <a:pt x="98" y="233"/>
                      <a:pt x="111" y="226"/>
                    </a:cubicBezTo>
                    <a:cubicBezTo>
                      <a:pt x="120" y="220"/>
                      <a:pt x="129" y="215"/>
                      <a:pt x="139" y="211"/>
                    </a:cubicBezTo>
                    <a:cubicBezTo>
                      <a:pt x="142" y="210"/>
                      <a:pt x="145" y="208"/>
                      <a:pt x="148" y="207"/>
                    </a:cubicBezTo>
                    <a:cubicBezTo>
                      <a:pt x="151" y="205"/>
                      <a:pt x="154" y="204"/>
                      <a:pt x="157" y="202"/>
                    </a:cubicBezTo>
                    <a:cubicBezTo>
                      <a:pt x="188" y="190"/>
                      <a:pt x="220" y="180"/>
                      <a:pt x="253" y="174"/>
                    </a:cubicBezTo>
                    <a:cubicBezTo>
                      <a:pt x="269" y="171"/>
                      <a:pt x="286" y="168"/>
                      <a:pt x="302" y="165"/>
                    </a:cubicBezTo>
                    <a:cubicBezTo>
                      <a:pt x="307" y="164"/>
                      <a:pt x="312" y="164"/>
                      <a:pt x="317" y="163"/>
                    </a:cubicBezTo>
                    <a:cubicBezTo>
                      <a:pt x="337" y="161"/>
                      <a:pt x="357" y="158"/>
                      <a:pt x="377" y="155"/>
                    </a:cubicBezTo>
                    <a:cubicBezTo>
                      <a:pt x="378" y="155"/>
                      <a:pt x="380" y="155"/>
                      <a:pt x="381" y="154"/>
                    </a:cubicBezTo>
                    <a:cubicBezTo>
                      <a:pt x="393" y="151"/>
                      <a:pt x="404" y="149"/>
                      <a:pt x="417" y="149"/>
                    </a:cubicBezTo>
                    <a:cubicBezTo>
                      <a:pt x="418" y="149"/>
                      <a:pt x="418" y="148"/>
                      <a:pt x="420" y="148"/>
                    </a:cubicBezTo>
                    <a:cubicBezTo>
                      <a:pt x="420" y="148"/>
                      <a:pt x="421" y="147"/>
                      <a:pt x="422" y="146"/>
                    </a:cubicBezTo>
                    <a:cubicBezTo>
                      <a:pt x="429" y="139"/>
                      <a:pt x="438" y="134"/>
                      <a:pt x="447" y="131"/>
                    </a:cubicBezTo>
                    <a:cubicBezTo>
                      <a:pt x="450" y="130"/>
                      <a:pt x="452" y="128"/>
                      <a:pt x="455" y="126"/>
                    </a:cubicBezTo>
                    <a:cubicBezTo>
                      <a:pt x="463" y="121"/>
                      <a:pt x="471" y="118"/>
                      <a:pt x="480" y="117"/>
                    </a:cubicBezTo>
                    <a:cubicBezTo>
                      <a:pt x="482" y="116"/>
                      <a:pt x="483" y="116"/>
                      <a:pt x="485" y="116"/>
                    </a:cubicBezTo>
                    <a:cubicBezTo>
                      <a:pt x="501" y="111"/>
                      <a:pt x="517" y="110"/>
                      <a:pt x="533" y="111"/>
                    </a:cubicBezTo>
                    <a:cubicBezTo>
                      <a:pt x="534" y="111"/>
                      <a:pt x="536" y="111"/>
                      <a:pt x="537" y="111"/>
                    </a:cubicBezTo>
                    <a:cubicBezTo>
                      <a:pt x="540" y="102"/>
                      <a:pt x="533" y="95"/>
                      <a:pt x="530" y="87"/>
                    </a:cubicBezTo>
                    <a:cubicBezTo>
                      <a:pt x="532" y="85"/>
                      <a:pt x="533" y="84"/>
                      <a:pt x="535" y="82"/>
                    </a:cubicBezTo>
                    <a:cubicBezTo>
                      <a:pt x="536" y="82"/>
                      <a:pt x="537" y="82"/>
                      <a:pt x="538" y="83"/>
                    </a:cubicBezTo>
                    <a:cubicBezTo>
                      <a:pt x="540" y="84"/>
                      <a:pt x="542" y="85"/>
                      <a:pt x="543" y="86"/>
                    </a:cubicBezTo>
                    <a:cubicBezTo>
                      <a:pt x="552" y="91"/>
                      <a:pt x="561" y="93"/>
                      <a:pt x="570" y="93"/>
                    </a:cubicBezTo>
                    <a:cubicBezTo>
                      <a:pt x="582" y="92"/>
                      <a:pt x="594" y="91"/>
                      <a:pt x="606" y="91"/>
                    </a:cubicBezTo>
                    <a:cubicBezTo>
                      <a:pt x="612" y="90"/>
                      <a:pt x="617" y="88"/>
                      <a:pt x="623" y="84"/>
                    </a:cubicBezTo>
                    <a:cubicBezTo>
                      <a:pt x="634" y="76"/>
                      <a:pt x="642" y="65"/>
                      <a:pt x="646" y="52"/>
                    </a:cubicBezTo>
                    <a:cubicBezTo>
                      <a:pt x="647" y="48"/>
                      <a:pt x="649" y="44"/>
                      <a:pt x="652" y="41"/>
                    </a:cubicBezTo>
                    <a:cubicBezTo>
                      <a:pt x="655" y="36"/>
                      <a:pt x="658" y="31"/>
                      <a:pt x="660" y="26"/>
                    </a:cubicBezTo>
                    <a:cubicBezTo>
                      <a:pt x="660" y="25"/>
                      <a:pt x="660" y="24"/>
                      <a:pt x="661" y="23"/>
                    </a:cubicBezTo>
                    <a:cubicBezTo>
                      <a:pt x="663" y="20"/>
                      <a:pt x="665" y="16"/>
                      <a:pt x="666" y="13"/>
                    </a:cubicBezTo>
                    <a:cubicBezTo>
                      <a:pt x="667" y="9"/>
                      <a:pt x="668" y="5"/>
                      <a:pt x="670" y="1"/>
                    </a:cubicBezTo>
                    <a:cubicBezTo>
                      <a:pt x="671" y="1"/>
                      <a:pt x="673" y="0"/>
                      <a:pt x="675" y="0"/>
                    </a:cubicBezTo>
                    <a:cubicBezTo>
                      <a:pt x="676" y="2"/>
                      <a:pt x="677" y="4"/>
                      <a:pt x="678" y="6"/>
                    </a:cubicBezTo>
                    <a:cubicBezTo>
                      <a:pt x="681" y="14"/>
                      <a:pt x="683" y="22"/>
                      <a:pt x="686" y="30"/>
                    </a:cubicBezTo>
                    <a:cubicBezTo>
                      <a:pt x="688" y="36"/>
                      <a:pt x="691" y="40"/>
                      <a:pt x="696" y="44"/>
                    </a:cubicBezTo>
                    <a:cubicBezTo>
                      <a:pt x="705" y="51"/>
                      <a:pt x="714" y="58"/>
                      <a:pt x="722" y="65"/>
                    </a:cubicBezTo>
                    <a:cubicBezTo>
                      <a:pt x="729" y="71"/>
                      <a:pt x="737" y="74"/>
                      <a:pt x="745" y="74"/>
                    </a:cubicBezTo>
                    <a:cubicBezTo>
                      <a:pt x="748" y="74"/>
                      <a:pt x="750" y="73"/>
                      <a:pt x="752" y="73"/>
                    </a:cubicBezTo>
                    <a:cubicBezTo>
                      <a:pt x="772" y="75"/>
                      <a:pt x="787" y="64"/>
                      <a:pt x="802" y="53"/>
                    </a:cubicBezTo>
                    <a:cubicBezTo>
                      <a:pt x="810" y="46"/>
                      <a:pt x="816" y="37"/>
                      <a:pt x="822" y="29"/>
                    </a:cubicBezTo>
                    <a:cubicBezTo>
                      <a:pt x="823" y="26"/>
                      <a:pt x="825" y="24"/>
                      <a:pt x="827" y="21"/>
                    </a:cubicBezTo>
                    <a:cubicBezTo>
                      <a:pt x="828" y="20"/>
                      <a:pt x="830" y="19"/>
                      <a:pt x="832" y="18"/>
                    </a:cubicBezTo>
                    <a:cubicBezTo>
                      <a:pt x="837" y="22"/>
                      <a:pt x="839" y="26"/>
                      <a:pt x="840" y="31"/>
                    </a:cubicBezTo>
                    <a:cubicBezTo>
                      <a:pt x="843" y="45"/>
                      <a:pt x="849" y="57"/>
                      <a:pt x="857" y="68"/>
                    </a:cubicBezTo>
                    <a:cubicBezTo>
                      <a:pt x="863" y="77"/>
                      <a:pt x="872" y="85"/>
                      <a:pt x="880" y="93"/>
                    </a:cubicBezTo>
                    <a:cubicBezTo>
                      <a:pt x="882" y="96"/>
                      <a:pt x="884" y="97"/>
                      <a:pt x="886" y="100"/>
                    </a:cubicBezTo>
                    <a:cubicBezTo>
                      <a:pt x="890" y="104"/>
                      <a:pt x="894" y="106"/>
                      <a:pt x="899" y="107"/>
                    </a:cubicBezTo>
                    <a:cubicBezTo>
                      <a:pt x="910" y="109"/>
                      <a:pt x="920" y="112"/>
                      <a:pt x="931" y="112"/>
                    </a:cubicBezTo>
                    <a:cubicBezTo>
                      <a:pt x="938" y="111"/>
                      <a:pt x="946" y="111"/>
                      <a:pt x="953" y="108"/>
                    </a:cubicBezTo>
                    <a:cubicBezTo>
                      <a:pt x="956" y="107"/>
                      <a:pt x="959" y="107"/>
                      <a:pt x="962" y="106"/>
                    </a:cubicBezTo>
                    <a:cubicBezTo>
                      <a:pt x="963" y="108"/>
                      <a:pt x="962" y="110"/>
                      <a:pt x="962" y="112"/>
                    </a:cubicBezTo>
                    <a:cubicBezTo>
                      <a:pt x="960" y="118"/>
                      <a:pt x="957" y="124"/>
                      <a:pt x="955" y="131"/>
                    </a:cubicBezTo>
                    <a:cubicBezTo>
                      <a:pt x="952" y="142"/>
                      <a:pt x="953" y="153"/>
                      <a:pt x="961" y="163"/>
                    </a:cubicBezTo>
                    <a:cubicBezTo>
                      <a:pt x="968" y="164"/>
                      <a:pt x="976" y="165"/>
                      <a:pt x="983" y="166"/>
                    </a:cubicBezTo>
                    <a:cubicBezTo>
                      <a:pt x="1005" y="169"/>
                      <a:pt x="1026" y="171"/>
                      <a:pt x="1047" y="178"/>
                    </a:cubicBezTo>
                    <a:cubicBezTo>
                      <a:pt x="1054" y="180"/>
                      <a:pt x="1061" y="181"/>
                      <a:pt x="1067" y="182"/>
                    </a:cubicBezTo>
                    <a:cubicBezTo>
                      <a:pt x="1073" y="183"/>
                      <a:pt x="1078" y="184"/>
                      <a:pt x="1083" y="185"/>
                    </a:cubicBezTo>
                    <a:cubicBezTo>
                      <a:pt x="1107" y="192"/>
                      <a:pt x="1130" y="197"/>
                      <a:pt x="1154" y="202"/>
                    </a:cubicBezTo>
                    <a:cubicBezTo>
                      <a:pt x="1163" y="203"/>
                      <a:pt x="1171" y="206"/>
                      <a:pt x="1180" y="210"/>
                    </a:cubicBezTo>
                    <a:cubicBezTo>
                      <a:pt x="1188" y="214"/>
                      <a:pt x="1197" y="217"/>
                      <a:pt x="1206" y="219"/>
                    </a:cubicBezTo>
                    <a:cubicBezTo>
                      <a:pt x="1220" y="223"/>
                      <a:pt x="1234" y="227"/>
                      <a:pt x="1248" y="231"/>
                    </a:cubicBezTo>
                    <a:cubicBezTo>
                      <a:pt x="1253" y="232"/>
                      <a:pt x="1258" y="234"/>
                      <a:pt x="1263" y="236"/>
                    </a:cubicBezTo>
                    <a:cubicBezTo>
                      <a:pt x="1273" y="241"/>
                      <a:pt x="1284" y="247"/>
                      <a:pt x="1294" y="251"/>
                    </a:cubicBezTo>
                    <a:cubicBezTo>
                      <a:pt x="1303" y="255"/>
                      <a:pt x="1306" y="264"/>
                      <a:pt x="1309" y="272"/>
                    </a:cubicBezTo>
                    <a:cubicBezTo>
                      <a:pt x="1312" y="279"/>
                      <a:pt x="1310" y="286"/>
                      <a:pt x="1307" y="292"/>
                    </a:cubicBezTo>
                    <a:cubicBezTo>
                      <a:pt x="1303" y="297"/>
                      <a:pt x="1300" y="303"/>
                      <a:pt x="1296" y="308"/>
                    </a:cubicBezTo>
                    <a:cubicBezTo>
                      <a:pt x="1291" y="313"/>
                      <a:pt x="1287" y="319"/>
                      <a:pt x="1282" y="323"/>
                    </a:cubicBezTo>
                    <a:cubicBezTo>
                      <a:pt x="1276" y="330"/>
                      <a:pt x="1272" y="337"/>
                      <a:pt x="1268" y="345"/>
                    </a:cubicBezTo>
                    <a:cubicBezTo>
                      <a:pt x="1264" y="352"/>
                      <a:pt x="1264" y="359"/>
                      <a:pt x="1268" y="365"/>
                    </a:cubicBezTo>
                    <a:cubicBezTo>
                      <a:pt x="1274" y="376"/>
                      <a:pt x="1280" y="386"/>
                      <a:pt x="1286" y="396"/>
                    </a:cubicBezTo>
                    <a:cubicBezTo>
                      <a:pt x="1286" y="397"/>
                      <a:pt x="1287" y="397"/>
                      <a:pt x="1287" y="398"/>
                    </a:cubicBezTo>
                    <a:cubicBezTo>
                      <a:pt x="1300" y="411"/>
                      <a:pt x="1289" y="436"/>
                      <a:pt x="1274" y="440"/>
                    </a:cubicBezTo>
                    <a:cubicBezTo>
                      <a:pt x="1259" y="444"/>
                      <a:pt x="1244" y="449"/>
                      <a:pt x="1229" y="450"/>
                    </a:cubicBezTo>
                    <a:cubicBezTo>
                      <a:pt x="1224" y="450"/>
                      <a:pt x="1220" y="451"/>
                      <a:pt x="1215" y="451"/>
                    </a:cubicBezTo>
                    <a:cubicBezTo>
                      <a:pt x="1216" y="453"/>
                      <a:pt x="1217" y="455"/>
                      <a:pt x="1218" y="456"/>
                    </a:cubicBezTo>
                    <a:cubicBezTo>
                      <a:pt x="1227" y="465"/>
                      <a:pt x="1236" y="473"/>
                      <a:pt x="1245" y="482"/>
                    </a:cubicBezTo>
                    <a:cubicBezTo>
                      <a:pt x="1247" y="484"/>
                      <a:pt x="1249" y="486"/>
                      <a:pt x="1251" y="488"/>
                    </a:cubicBezTo>
                    <a:cubicBezTo>
                      <a:pt x="1255" y="493"/>
                      <a:pt x="1255" y="497"/>
                      <a:pt x="1252" y="502"/>
                    </a:cubicBezTo>
                    <a:cubicBezTo>
                      <a:pt x="1249" y="508"/>
                      <a:pt x="1244" y="512"/>
                      <a:pt x="1238" y="514"/>
                    </a:cubicBezTo>
                    <a:cubicBezTo>
                      <a:pt x="1226" y="517"/>
                      <a:pt x="1214" y="520"/>
                      <a:pt x="1202" y="520"/>
                    </a:cubicBezTo>
                    <a:cubicBezTo>
                      <a:pt x="1195" y="521"/>
                      <a:pt x="1188" y="519"/>
                      <a:pt x="1181" y="517"/>
                    </a:cubicBezTo>
                    <a:cubicBezTo>
                      <a:pt x="1173" y="515"/>
                      <a:pt x="1166" y="513"/>
                      <a:pt x="1158" y="512"/>
                    </a:cubicBezTo>
                    <a:cubicBezTo>
                      <a:pt x="1137" y="507"/>
                      <a:pt x="1117" y="500"/>
                      <a:pt x="1099" y="489"/>
                    </a:cubicBezTo>
                    <a:cubicBezTo>
                      <a:pt x="1095" y="487"/>
                      <a:pt x="1091" y="486"/>
                      <a:pt x="1086" y="486"/>
                    </a:cubicBezTo>
                    <a:cubicBezTo>
                      <a:pt x="1078" y="488"/>
                      <a:pt x="1071" y="488"/>
                      <a:pt x="1063" y="490"/>
                    </a:cubicBezTo>
                    <a:cubicBezTo>
                      <a:pt x="1054" y="491"/>
                      <a:pt x="1046" y="492"/>
                      <a:pt x="1037" y="491"/>
                    </a:cubicBezTo>
                    <a:cubicBezTo>
                      <a:pt x="1029" y="491"/>
                      <a:pt x="1022" y="492"/>
                      <a:pt x="1014" y="493"/>
                    </a:cubicBezTo>
                    <a:cubicBezTo>
                      <a:pt x="1002" y="496"/>
                      <a:pt x="990" y="497"/>
                      <a:pt x="977" y="498"/>
                    </a:cubicBezTo>
                    <a:cubicBezTo>
                      <a:pt x="967" y="498"/>
                      <a:pt x="957" y="499"/>
                      <a:pt x="946" y="499"/>
                    </a:cubicBezTo>
                    <a:cubicBezTo>
                      <a:pt x="939" y="500"/>
                      <a:pt x="931" y="500"/>
                      <a:pt x="924" y="500"/>
                    </a:cubicBezTo>
                    <a:cubicBezTo>
                      <a:pt x="919" y="500"/>
                      <a:pt x="915" y="500"/>
                      <a:pt x="910" y="502"/>
                    </a:cubicBezTo>
                    <a:cubicBezTo>
                      <a:pt x="910" y="505"/>
                      <a:pt x="909" y="508"/>
                      <a:pt x="908" y="512"/>
                    </a:cubicBezTo>
                    <a:cubicBezTo>
                      <a:pt x="907" y="519"/>
                      <a:pt x="905" y="525"/>
                      <a:pt x="901" y="531"/>
                    </a:cubicBezTo>
                    <a:cubicBezTo>
                      <a:pt x="899" y="535"/>
                      <a:pt x="897" y="539"/>
                      <a:pt x="895" y="543"/>
                    </a:cubicBezTo>
                    <a:cubicBezTo>
                      <a:pt x="893" y="545"/>
                      <a:pt x="891" y="548"/>
                      <a:pt x="889" y="551"/>
                    </a:cubicBezTo>
                    <a:cubicBezTo>
                      <a:pt x="880" y="558"/>
                      <a:pt x="872" y="566"/>
                      <a:pt x="861" y="571"/>
                    </a:cubicBezTo>
                    <a:cubicBezTo>
                      <a:pt x="849" y="578"/>
                      <a:pt x="836" y="584"/>
                      <a:pt x="821" y="586"/>
                    </a:cubicBezTo>
                    <a:cubicBezTo>
                      <a:pt x="816" y="588"/>
                      <a:pt x="812" y="591"/>
                      <a:pt x="810" y="597"/>
                    </a:cubicBezTo>
                    <a:cubicBezTo>
                      <a:pt x="808" y="603"/>
                      <a:pt x="806" y="609"/>
                      <a:pt x="804" y="616"/>
                    </a:cubicBezTo>
                    <a:cubicBezTo>
                      <a:pt x="805" y="617"/>
                      <a:pt x="806" y="618"/>
                      <a:pt x="808" y="619"/>
                    </a:cubicBezTo>
                    <a:cubicBezTo>
                      <a:pt x="821" y="628"/>
                      <a:pt x="830" y="640"/>
                      <a:pt x="838" y="653"/>
                    </a:cubicBezTo>
                    <a:cubicBezTo>
                      <a:pt x="840" y="656"/>
                      <a:pt x="841" y="660"/>
                      <a:pt x="842" y="664"/>
                    </a:cubicBezTo>
                    <a:cubicBezTo>
                      <a:pt x="844" y="672"/>
                      <a:pt x="842" y="679"/>
                      <a:pt x="837" y="686"/>
                    </a:cubicBezTo>
                    <a:cubicBezTo>
                      <a:pt x="830" y="696"/>
                      <a:pt x="823" y="704"/>
                      <a:pt x="813" y="711"/>
                    </a:cubicBezTo>
                    <a:cubicBezTo>
                      <a:pt x="807" y="715"/>
                      <a:pt x="801" y="721"/>
                      <a:pt x="795" y="726"/>
                    </a:cubicBezTo>
                    <a:cubicBezTo>
                      <a:pt x="789" y="732"/>
                      <a:pt x="785" y="740"/>
                      <a:pt x="782" y="748"/>
                    </a:cubicBezTo>
                    <a:cubicBezTo>
                      <a:pt x="781" y="752"/>
                      <a:pt x="780" y="755"/>
                      <a:pt x="779" y="759"/>
                    </a:cubicBezTo>
                    <a:cubicBezTo>
                      <a:pt x="775" y="769"/>
                      <a:pt x="768" y="774"/>
                      <a:pt x="758" y="777"/>
                    </a:cubicBezTo>
                    <a:cubicBezTo>
                      <a:pt x="754" y="778"/>
                      <a:pt x="750" y="777"/>
                      <a:pt x="746" y="774"/>
                    </a:cubicBezTo>
                    <a:cubicBezTo>
                      <a:pt x="744" y="771"/>
                      <a:pt x="742" y="768"/>
                      <a:pt x="739" y="765"/>
                    </a:cubicBezTo>
                    <a:cubicBezTo>
                      <a:pt x="736" y="766"/>
                      <a:pt x="733" y="767"/>
                      <a:pt x="730" y="767"/>
                    </a:cubicBezTo>
                    <a:cubicBezTo>
                      <a:pt x="724" y="768"/>
                      <a:pt x="719" y="766"/>
                      <a:pt x="715" y="761"/>
                    </a:cubicBezTo>
                    <a:cubicBezTo>
                      <a:pt x="712" y="757"/>
                      <a:pt x="709" y="752"/>
                      <a:pt x="709" y="747"/>
                    </a:cubicBezTo>
                    <a:cubicBezTo>
                      <a:pt x="709" y="745"/>
                      <a:pt x="709" y="743"/>
                      <a:pt x="709" y="741"/>
                    </a:cubicBezTo>
                    <a:cubicBezTo>
                      <a:pt x="702" y="739"/>
                      <a:pt x="698" y="735"/>
                      <a:pt x="697" y="728"/>
                    </a:cubicBezTo>
                    <a:cubicBezTo>
                      <a:pt x="695" y="720"/>
                      <a:pt x="695" y="712"/>
                      <a:pt x="700" y="704"/>
                    </a:cubicBezTo>
                    <a:cubicBezTo>
                      <a:pt x="702" y="700"/>
                      <a:pt x="705" y="695"/>
                      <a:pt x="709" y="691"/>
                    </a:cubicBezTo>
                    <a:cubicBezTo>
                      <a:pt x="714" y="683"/>
                      <a:pt x="720" y="676"/>
                      <a:pt x="727" y="671"/>
                    </a:cubicBezTo>
                    <a:cubicBezTo>
                      <a:pt x="729" y="669"/>
                      <a:pt x="731" y="667"/>
                      <a:pt x="734" y="664"/>
                    </a:cubicBezTo>
                    <a:cubicBezTo>
                      <a:pt x="732" y="663"/>
                      <a:pt x="730" y="662"/>
                      <a:pt x="729" y="661"/>
                    </a:cubicBezTo>
                    <a:cubicBezTo>
                      <a:pt x="714" y="652"/>
                      <a:pt x="701" y="640"/>
                      <a:pt x="689" y="628"/>
                    </a:cubicBezTo>
                    <a:cubicBezTo>
                      <a:pt x="686" y="625"/>
                      <a:pt x="684" y="622"/>
                      <a:pt x="682" y="618"/>
                    </a:cubicBezTo>
                    <a:cubicBezTo>
                      <a:pt x="677" y="608"/>
                      <a:pt x="672" y="598"/>
                      <a:pt x="668" y="588"/>
                    </a:cubicBezTo>
                    <a:cubicBezTo>
                      <a:pt x="665" y="582"/>
                      <a:pt x="665" y="575"/>
                      <a:pt x="664" y="568"/>
                    </a:cubicBezTo>
                    <a:cubicBezTo>
                      <a:pt x="663" y="561"/>
                      <a:pt x="663" y="553"/>
                      <a:pt x="663" y="546"/>
                    </a:cubicBezTo>
                    <a:cubicBezTo>
                      <a:pt x="662" y="541"/>
                      <a:pt x="663" y="536"/>
                      <a:pt x="665" y="531"/>
                    </a:cubicBezTo>
                    <a:cubicBezTo>
                      <a:pt x="666" y="530"/>
                      <a:pt x="666" y="528"/>
                      <a:pt x="667" y="526"/>
                    </a:cubicBezTo>
                    <a:cubicBezTo>
                      <a:pt x="665" y="526"/>
                      <a:pt x="664" y="526"/>
                      <a:pt x="663" y="526"/>
                    </a:cubicBezTo>
                    <a:cubicBezTo>
                      <a:pt x="654" y="530"/>
                      <a:pt x="644" y="533"/>
                      <a:pt x="637" y="540"/>
                    </a:cubicBezTo>
                    <a:cubicBezTo>
                      <a:pt x="627" y="549"/>
                      <a:pt x="618" y="558"/>
                      <a:pt x="611" y="570"/>
                    </a:cubicBezTo>
                    <a:cubicBezTo>
                      <a:pt x="610" y="572"/>
                      <a:pt x="609" y="574"/>
                      <a:pt x="608" y="575"/>
                    </a:cubicBezTo>
                    <a:cubicBezTo>
                      <a:pt x="600" y="585"/>
                      <a:pt x="595" y="597"/>
                      <a:pt x="589" y="608"/>
                    </a:cubicBezTo>
                    <a:cubicBezTo>
                      <a:pt x="585" y="616"/>
                      <a:pt x="581" y="622"/>
                      <a:pt x="575" y="628"/>
                    </a:cubicBezTo>
                    <a:cubicBezTo>
                      <a:pt x="569" y="634"/>
                      <a:pt x="564" y="639"/>
                      <a:pt x="558" y="643"/>
                    </a:cubicBezTo>
                    <a:cubicBezTo>
                      <a:pt x="548" y="651"/>
                      <a:pt x="537" y="654"/>
                      <a:pt x="525" y="653"/>
                    </a:cubicBezTo>
                    <a:cubicBezTo>
                      <a:pt x="522" y="653"/>
                      <a:pt x="520" y="652"/>
                      <a:pt x="517" y="652"/>
                    </a:cubicBezTo>
                    <a:cubicBezTo>
                      <a:pt x="510" y="652"/>
                      <a:pt x="504" y="649"/>
                      <a:pt x="498" y="644"/>
                    </a:cubicBezTo>
                    <a:cubicBezTo>
                      <a:pt x="491" y="638"/>
                      <a:pt x="485" y="631"/>
                      <a:pt x="480" y="624"/>
                    </a:cubicBezTo>
                    <a:cubicBezTo>
                      <a:pt x="478" y="620"/>
                      <a:pt x="477" y="616"/>
                      <a:pt x="476" y="612"/>
                    </a:cubicBezTo>
                    <a:cubicBezTo>
                      <a:pt x="472" y="600"/>
                      <a:pt x="469" y="588"/>
                      <a:pt x="465" y="575"/>
                    </a:cubicBezTo>
                    <a:cubicBezTo>
                      <a:pt x="462" y="566"/>
                      <a:pt x="457" y="557"/>
                      <a:pt x="452" y="549"/>
                    </a:cubicBezTo>
                    <a:cubicBezTo>
                      <a:pt x="451" y="546"/>
                      <a:pt x="449" y="543"/>
                      <a:pt x="447" y="541"/>
                    </a:cubicBezTo>
                    <a:cubicBezTo>
                      <a:pt x="440" y="527"/>
                      <a:pt x="438" y="514"/>
                      <a:pt x="443" y="499"/>
                    </a:cubicBezTo>
                    <a:cubicBezTo>
                      <a:pt x="444" y="496"/>
                      <a:pt x="446" y="493"/>
                      <a:pt x="448" y="489"/>
                    </a:cubicBezTo>
                    <a:close/>
                    <a:moveTo>
                      <a:pt x="476" y="217"/>
                    </a:moveTo>
                    <a:cubicBezTo>
                      <a:pt x="480" y="222"/>
                      <a:pt x="484" y="227"/>
                      <a:pt x="487" y="232"/>
                    </a:cubicBezTo>
                    <a:cubicBezTo>
                      <a:pt x="490" y="237"/>
                      <a:pt x="493" y="242"/>
                      <a:pt x="496" y="247"/>
                    </a:cubicBezTo>
                    <a:cubicBezTo>
                      <a:pt x="502" y="256"/>
                      <a:pt x="507" y="265"/>
                      <a:pt x="509" y="276"/>
                    </a:cubicBezTo>
                    <a:cubicBezTo>
                      <a:pt x="511" y="284"/>
                      <a:pt x="513" y="292"/>
                      <a:pt x="512" y="300"/>
                    </a:cubicBezTo>
                    <a:cubicBezTo>
                      <a:pt x="510" y="311"/>
                      <a:pt x="510" y="322"/>
                      <a:pt x="505" y="333"/>
                    </a:cubicBezTo>
                    <a:cubicBezTo>
                      <a:pt x="500" y="348"/>
                      <a:pt x="492" y="361"/>
                      <a:pt x="481" y="373"/>
                    </a:cubicBezTo>
                    <a:cubicBezTo>
                      <a:pt x="481" y="374"/>
                      <a:pt x="479" y="374"/>
                      <a:pt x="480" y="376"/>
                    </a:cubicBezTo>
                    <a:cubicBezTo>
                      <a:pt x="481" y="376"/>
                      <a:pt x="481" y="377"/>
                      <a:pt x="482" y="377"/>
                    </a:cubicBezTo>
                    <a:cubicBezTo>
                      <a:pt x="502" y="387"/>
                      <a:pt x="520" y="401"/>
                      <a:pt x="527" y="424"/>
                    </a:cubicBezTo>
                    <a:cubicBezTo>
                      <a:pt x="527" y="426"/>
                      <a:pt x="528" y="428"/>
                      <a:pt x="529" y="430"/>
                    </a:cubicBezTo>
                    <a:cubicBezTo>
                      <a:pt x="532" y="440"/>
                      <a:pt x="533" y="449"/>
                      <a:pt x="531" y="459"/>
                    </a:cubicBezTo>
                    <a:cubicBezTo>
                      <a:pt x="531" y="460"/>
                      <a:pt x="531" y="461"/>
                      <a:pt x="531" y="462"/>
                    </a:cubicBezTo>
                    <a:cubicBezTo>
                      <a:pt x="543" y="464"/>
                      <a:pt x="554" y="467"/>
                      <a:pt x="565" y="469"/>
                    </a:cubicBezTo>
                    <a:cubicBezTo>
                      <a:pt x="575" y="463"/>
                      <a:pt x="584" y="456"/>
                      <a:pt x="594" y="451"/>
                    </a:cubicBezTo>
                    <a:cubicBezTo>
                      <a:pt x="602" y="447"/>
                      <a:pt x="611" y="443"/>
                      <a:pt x="620" y="439"/>
                    </a:cubicBezTo>
                    <a:cubicBezTo>
                      <a:pt x="627" y="436"/>
                      <a:pt x="635" y="434"/>
                      <a:pt x="643" y="434"/>
                    </a:cubicBezTo>
                    <a:cubicBezTo>
                      <a:pt x="660" y="432"/>
                      <a:pt x="676" y="433"/>
                      <a:pt x="693" y="437"/>
                    </a:cubicBezTo>
                    <a:cubicBezTo>
                      <a:pt x="699" y="438"/>
                      <a:pt x="705" y="439"/>
                      <a:pt x="710" y="441"/>
                    </a:cubicBezTo>
                    <a:cubicBezTo>
                      <a:pt x="713" y="440"/>
                      <a:pt x="715" y="439"/>
                      <a:pt x="718" y="439"/>
                    </a:cubicBezTo>
                    <a:cubicBezTo>
                      <a:pt x="726" y="437"/>
                      <a:pt x="735" y="437"/>
                      <a:pt x="744" y="438"/>
                    </a:cubicBezTo>
                    <a:cubicBezTo>
                      <a:pt x="750" y="439"/>
                      <a:pt x="755" y="442"/>
                      <a:pt x="758" y="448"/>
                    </a:cubicBezTo>
                    <a:cubicBezTo>
                      <a:pt x="751" y="447"/>
                      <a:pt x="745" y="445"/>
                      <a:pt x="737" y="449"/>
                    </a:cubicBezTo>
                    <a:cubicBezTo>
                      <a:pt x="741" y="453"/>
                      <a:pt x="747" y="455"/>
                      <a:pt x="747" y="461"/>
                    </a:cubicBezTo>
                    <a:cubicBezTo>
                      <a:pt x="744" y="463"/>
                      <a:pt x="742" y="461"/>
                      <a:pt x="740" y="460"/>
                    </a:cubicBezTo>
                    <a:cubicBezTo>
                      <a:pt x="732" y="457"/>
                      <a:pt x="723" y="454"/>
                      <a:pt x="714" y="453"/>
                    </a:cubicBezTo>
                    <a:cubicBezTo>
                      <a:pt x="708" y="452"/>
                      <a:pt x="702" y="451"/>
                      <a:pt x="697" y="450"/>
                    </a:cubicBezTo>
                    <a:cubicBezTo>
                      <a:pt x="687" y="448"/>
                      <a:pt x="677" y="447"/>
                      <a:pt x="667" y="446"/>
                    </a:cubicBezTo>
                    <a:cubicBezTo>
                      <a:pt x="661" y="445"/>
                      <a:pt x="656" y="446"/>
                      <a:pt x="651" y="448"/>
                    </a:cubicBezTo>
                    <a:cubicBezTo>
                      <a:pt x="640" y="451"/>
                      <a:pt x="629" y="454"/>
                      <a:pt x="621" y="462"/>
                    </a:cubicBezTo>
                    <a:cubicBezTo>
                      <a:pt x="619" y="463"/>
                      <a:pt x="618" y="463"/>
                      <a:pt x="617" y="464"/>
                    </a:cubicBezTo>
                    <a:cubicBezTo>
                      <a:pt x="605" y="470"/>
                      <a:pt x="596" y="480"/>
                      <a:pt x="588" y="491"/>
                    </a:cubicBezTo>
                    <a:cubicBezTo>
                      <a:pt x="581" y="502"/>
                      <a:pt x="574" y="513"/>
                      <a:pt x="564" y="522"/>
                    </a:cubicBezTo>
                    <a:cubicBezTo>
                      <a:pt x="559" y="527"/>
                      <a:pt x="556" y="533"/>
                      <a:pt x="554" y="540"/>
                    </a:cubicBezTo>
                    <a:cubicBezTo>
                      <a:pt x="555" y="550"/>
                      <a:pt x="559" y="561"/>
                      <a:pt x="558" y="572"/>
                    </a:cubicBezTo>
                    <a:cubicBezTo>
                      <a:pt x="556" y="573"/>
                      <a:pt x="555" y="574"/>
                      <a:pt x="554" y="574"/>
                    </a:cubicBezTo>
                    <a:cubicBezTo>
                      <a:pt x="549" y="571"/>
                      <a:pt x="551" y="565"/>
                      <a:pt x="549" y="561"/>
                    </a:cubicBezTo>
                    <a:cubicBezTo>
                      <a:pt x="547" y="556"/>
                      <a:pt x="545" y="551"/>
                      <a:pt x="542" y="547"/>
                    </a:cubicBezTo>
                    <a:cubicBezTo>
                      <a:pt x="538" y="551"/>
                      <a:pt x="537" y="551"/>
                      <a:pt x="537" y="554"/>
                    </a:cubicBezTo>
                    <a:cubicBezTo>
                      <a:pt x="538" y="558"/>
                      <a:pt x="538" y="563"/>
                      <a:pt x="539" y="567"/>
                    </a:cubicBezTo>
                    <a:cubicBezTo>
                      <a:pt x="540" y="571"/>
                      <a:pt x="539" y="575"/>
                      <a:pt x="536" y="580"/>
                    </a:cubicBezTo>
                    <a:cubicBezTo>
                      <a:pt x="535" y="577"/>
                      <a:pt x="535" y="575"/>
                      <a:pt x="534" y="573"/>
                    </a:cubicBezTo>
                    <a:cubicBezTo>
                      <a:pt x="533" y="563"/>
                      <a:pt x="531" y="552"/>
                      <a:pt x="527" y="543"/>
                    </a:cubicBezTo>
                    <a:cubicBezTo>
                      <a:pt x="526" y="540"/>
                      <a:pt x="526" y="538"/>
                      <a:pt x="525" y="535"/>
                    </a:cubicBezTo>
                    <a:cubicBezTo>
                      <a:pt x="523" y="524"/>
                      <a:pt x="519" y="513"/>
                      <a:pt x="517" y="501"/>
                    </a:cubicBezTo>
                    <a:cubicBezTo>
                      <a:pt x="517" y="499"/>
                      <a:pt x="515" y="497"/>
                      <a:pt x="514" y="495"/>
                    </a:cubicBezTo>
                    <a:cubicBezTo>
                      <a:pt x="513" y="493"/>
                      <a:pt x="512" y="492"/>
                      <a:pt x="510" y="491"/>
                    </a:cubicBezTo>
                    <a:cubicBezTo>
                      <a:pt x="508" y="490"/>
                      <a:pt x="506" y="489"/>
                      <a:pt x="504" y="489"/>
                    </a:cubicBezTo>
                    <a:cubicBezTo>
                      <a:pt x="503" y="489"/>
                      <a:pt x="501" y="491"/>
                      <a:pt x="499" y="492"/>
                    </a:cubicBezTo>
                    <a:cubicBezTo>
                      <a:pt x="501" y="498"/>
                      <a:pt x="503" y="504"/>
                      <a:pt x="504" y="510"/>
                    </a:cubicBezTo>
                    <a:cubicBezTo>
                      <a:pt x="504" y="513"/>
                      <a:pt x="504" y="517"/>
                      <a:pt x="505" y="520"/>
                    </a:cubicBezTo>
                    <a:cubicBezTo>
                      <a:pt x="505" y="520"/>
                      <a:pt x="504" y="521"/>
                      <a:pt x="503" y="521"/>
                    </a:cubicBezTo>
                    <a:cubicBezTo>
                      <a:pt x="503" y="521"/>
                      <a:pt x="502" y="521"/>
                      <a:pt x="502" y="521"/>
                    </a:cubicBezTo>
                    <a:cubicBezTo>
                      <a:pt x="501" y="521"/>
                      <a:pt x="500" y="521"/>
                      <a:pt x="500" y="521"/>
                    </a:cubicBezTo>
                    <a:cubicBezTo>
                      <a:pt x="495" y="510"/>
                      <a:pt x="492" y="498"/>
                      <a:pt x="483" y="489"/>
                    </a:cubicBezTo>
                    <a:cubicBezTo>
                      <a:pt x="480" y="488"/>
                      <a:pt x="478" y="488"/>
                      <a:pt x="476" y="491"/>
                    </a:cubicBezTo>
                    <a:cubicBezTo>
                      <a:pt x="475" y="496"/>
                      <a:pt x="475" y="501"/>
                      <a:pt x="477" y="506"/>
                    </a:cubicBezTo>
                    <a:cubicBezTo>
                      <a:pt x="479" y="510"/>
                      <a:pt x="480" y="513"/>
                      <a:pt x="482" y="516"/>
                    </a:cubicBezTo>
                    <a:cubicBezTo>
                      <a:pt x="484" y="521"/>
                      <a:pt x="484" y="525"/>
                      <a:pt x="482" y="531"/>
                    </a:cubicBezTo>
                    <a:cubicBezTo>
                      <a:pt x="479" y="528"/>
                      <a:pt x="478" y="524"/>
                      <a:pt x="477" y="521"/>
                    </a:cubicBezTo>
                    <a:cubicBezTo>
                      <a:pt x="474" y="516"/>
                      <a:pt x="472" y="511"/>
                      <a:pt x="470" y="506"/>
                    </a:cubicBezTo>
                    <a:cubicBezTo>
                      <a:pt x="467" y="502"/>
                      <a:pt x="464" y="499"/>
                      <a:pt x="458" y="499"/>
                    </a:cubicBezTo>
                    <a:cubicBezTo>
                      <a:pt x="451" y="502"/>
                      <a:pt x="450" y="509"/>
                      <a:pt x="449" y="516"/>
                    </a:cubicBezTo>
                    <a:cubicBezTo>
                      <a:pt x="451" y="526"/>
                      <a:pt x="455" y="535"/>
                      <a:pt x="461" y="543"/>
                    </a:cubicBezTo>
                    <a:cubicBezTo>
                      <a:pt x="469" y="555"/>
                      <a:pt x="474" y="568"/>
                      <a:pt x="479" y="581"/>
                    </a:cubicBezTo>
                    <a:cubicBezTo>
                      <a:pt x="482" y="590"/>
                      <a:pt x="484" y="599"/>
                      <a:pt x="488" y="608"/>
                    </a:cubicBezTo>
                    <a:cubicBezTo>
                      <a:pt x="494" y="626"/>
                      <a:pt x="506" y="638"/>
                      <a:pt x="525" y="641"/>
                    </a:cubicBezTo>
                    <a:cubicBezTo>
                      <a:pt x="530" y="642"/>
                      <a:pt x="535" y="643"/>
                      <a:pt x="539" y="640"/>
                    </a:cubicBezTo>
                    <a:cubicBezTo>
                      <a:pt x="541" y="640"/>
                      <a:pt x="543" y="639"/>
                      <a:pt x="545" y="638"/>
                    </a:cubicBezTo>
                    <a:cubicBezTo>
                      <a:pt x="553" y="636"/>
                      <a:pt x="559" y="631"/>
                      <a:pt x="564" y="625"/>
                    </a:cubicBezTo>
                    <a:cubicBezTo>
                      <a:pt x="568" y="619"/>
                      <a:pt x="571" y="613"/>
                      <a:pt x="575" y="607"/>
                    </a:cubicBezTo>
                    <a:cubicBezTo>
                      <a:pt x="581" y="597"/>
                      <a:pt x="587" y="586"/>
                      <a:pt x="593" y="576"/>
                    </a:cubicBezTo>
                    <a:cubicBezTo>
                      <a:pt x="596" y="571"/>
                      <a:pt x="600" y="566"/>
                      <a:pt x="603" y="561"/>
                    </a:cubicBezTo>
                    <a:cubicBezTo>
                      <a:pt x="611" y="550"/>
                      <a:pt x="621" y="539"/>
                      <a:pt x="632" y="531"/>
                    </a:cubicBezTo>
                    <a:cubicBezTo>
                      <a:pt x="638" y="525"/>
                      <a:pt x="646" y="522"/>
                      <a:pt x="654" y="519"/>
                    </a:cubicBezTo>
                    <a:cubicBezTo>
                      <a:pt x="663" y="515"/>
                      <a:pt x="673" y="514"/>
                      <a:pt x="683" y="514"/>
                    </a:cubicBezTo>
                    <a:cubicBezTo>
                      <a:pt x="697" y="514"/>
                      <a:pt x="711" y="517"/>
                      <a:pt x="725" y="520"/>
                    </a:cubicBezTo>
                    <a:cubicBezTo>
                      <a:pt x="726" y="520"/>
                      <a:pt x="726" y="521"/>
                      <a:pt x="727" y="522"/>
                    </a:cubicBezTo>
                    <a:cubicBezTo>
                      <a:pt x="704" y="526"/>
                      <a:pt x="686" y="538"/>
                      <a:pt x="675" y="558"/>
                    </a:cubicBezTo>
                    <a:cubicBezTo>
                      <a:pt x="676" y="576"/>
                      <a:pt x="682" y="592"/>
                      <a:pt x="690" y="608"/>
                    </a:cubicBezTo>
                    <a:cubicBezTo>
                      <a:pt x="695" y="617"/>
                      <a:pt x="701" y="625"/>
                      <a:pt x="709" y="632"/>
                    </a:cubicBezTo>
                    <a:cubicBezTo>
                      <a:pt x="720" y="640"/>
                      <a:pt x="731" y="648"/>
                      <a:pt x="742" y="656"/>
                    </a:cubicBezTo>
                    <a:cubicBezTo>
                      <a:pt x="745" y="658"/>
                      <a:pt x="748" y="660"/>
                      <a:pt x="750" y="662"/>
                    </a:cubicBezTo>
                    <a:cubicBezTo>
                      <a:pt x="753" y="664"/>
                      <a:pt x="755" y="666"/>
                      <a:pt x="758" y="669"/>
                    </a:cubicBezTo>
                    <a:cubicBezTo>
                      <a:pt x="756" y="669"/>
                      <a:pt x="756" y="670"/>
                      <a:pt x="755" y="670"/>
                    </a:cubicBezTo>
                    <a:cubicBezTo>
                      <a:pt x="744" y="674"/>
                      <a:pt x="733" y="678"/>
                      <a:pt x="726" y="688"/>
                    </a:cubicBezTo>
                    <a:cubicBezTo>
                      <a:pt x="725" y="689"/>
                      <a:pt x="724" y="689"/>
                      <a:pt x="723" y="690"/>
                    </a:cubicBezTo>
                    <a:cubicBezTo>
                      <a:pt x="716" y="695"/>
                      <a:pt x="712" y="702"/>
                      <a:pt x="708" y="710"/>
                    </a:cubicBezTo>
                    <a:cubicBezTo>
                      <a:pt x="704" y="717"/>
                      <a:pt x="705" y="724"/>
                      <a:pt x="710" y="731"/>
                    </a:cubicBezTo>
                    <a:cubicBezTo>
                      <a:pt x="713" y="729"/>
                      <a:pt x="714" y="725"/>
                      <a:pt x="716" y="722"/>
                    </a:cubicBezTo>
                    <a:cubicBezTo>
                      <a:pt x="718" y="717"/>
                      <a:pt x="721" y="713"/>
                      <a:pt x="725" y="711"/>
                    </a:cubicBezTo>
                    <a:cubicBezTo>
                      <a:pt x="726" y="710"/>
                      <a:pt x="727" y="710"/>
                      <a:pt x="729" y="711"/>
                    </a:cubicBezTo>
                    <a:cubicBezTo>
                      <a:pt x="728" y="713"/>
                      <a:pt x="728" y="714"/>
                      <a:pt x="727" y="715"/>
                    </a:cubicBezTo>
                    <a:cubicBezTo>
                      <a:pt x="724" y="723"/>
                      <a:pt x="723" y="732"/>
                      <a:pt x="723" y="740"/>
                    </a:cubicBezTo>
                    <a:cubicBezTo>
                      <a:pt x="723" y="744"/>
                      <a:pt x="724" y="747"/>
                      <a:pt x="725" y="751"/>
                    </a:cubicBezTo>
                    <a:cubicBezTo>
                      <a:pt x="725" y="753"/>
                      <a:pt x="727" y="755"/>
                      <a:pt x="729" y="756"/>
                    </a:cubicBezTo>
                    <a:cubicBezTo>
                      <a:pt x="732" y="757"/>
                      <a:pt x="735" y="757"/>
                      <a:pt x="738" y="754"/>
                    </a:cubicBezTo>
                    <a:cubicBezTo>
                      <a:pt x="741" y="731"/>
                      <a:pt x="742" y="728"/>
                      <a:pt x="748" y="723"/>
                    </a:cubicBezTo>
                    <a:cubicBezTo>
                      <a:pt x="749" y="725"/>
                      <a:pt x="749" y="726"/>
                      <a:pt x="749" y="728"/>
                    </a:cubicBezTo>
                    <a:cubicBezTo>
                      <a:pt x="750" y="736"/>
                      <a:pt x="751" y="744"/>
                      <a:pt x="751" y="752"/>
                    </a:cubicBezTo>
                    <a:cubicBezTo>
                      <a:pt x="752" y="755"/>
                      <a:pt x="753" y="758"/>
                      <a:pt x="756" y="760"/>
                    </a:cubicBezTo>
                    <a:cubicBezTo>
                      <a:pt x="757" y="762"/>
                      <a:pt x="759" y="762"/>
                      <a:pt x="761" y="763"/>
                    </a:cubicBezTo>
                    <a:cubicBezTo>
                      <a:pt x="766" y="760"/>
                      <a:pt x="767" y="756"/>
                      <a:pt x="768" y="751"/>
                    </a:cubicBezTo>
                    <a:cubicBezTo>
                      <a:pt x="770" y="743"/>
                      <a:pt x="772" y="735"/>
                      <a:pt x="776" y="728"/>
                    </a:cubicBezTo>
                    <a:cubicBezTo>
                      <a:pt x="779" y="721"/>
                      <a:pt x="784" y="714"/>
                      <a:pt x="790" y="709"/>
                    </a:cubicBezTo>
                    <a:cubicBezTo>
                      <a:pt x="798" y="704"/>
                      <a:pt x="804" y="698"/>
                      <a:pt x="811" y="692"/>
                    </a:cubicBezTo>
                    <a:cubicBezTo>
                      <a:pt x="815" y="688"/>
                      <a:pt x="819" y="684"/>
                      <a:pt x="823" y="679"/>
                    </a:cubicBezTo>
                    <a:cubicBezTo>
                      <a:pt x="829" y="671"/>
                      <a:pt x="829" y="664"/>
                      <a:pt x="823" y="656"/>
                    </a:cubicBezTo>
                    <a:cubicBezTo>
                      <a:pt x="823" y="655"/>
                      <a:pt x="822" y="654"/>
                      <a:pt x="821" y="654"/>
                    </a:cubicBezTo>
                    <a:cubicBezTo>
                      <a:pt x="814" y="646"/>
                      <a:pt x="808" y="638"/>
                      <a:pt x="801" y="631"/>
                    </a:cubicBezTo>
                    <a:cubicBezTo>
                      <a:pt x="799" y="630"/>
                      <a:pt x="798" y="628"/>
                      <a:pt x="797" y="627"/>
                    </a:cubicBezTo>
                    <a:cubicBezTo>
                      <a:pt x="786" y="642"/>
                      <a:pt x="779" y="645"/>
                      <a:pt x="764" y="639"/>
                    </a:cubicBezTo>
                    <a:cubicBezTo>
                      <a:pt x="749" y="642"/>
                      <a:pt x="741" y="637"/>
                      <a:pt x="734" y="620"/>
                    </a:cubicBezTo>
                    <a:cubicBezTo>
                      <a:pt x="731" y="618"/>
                      <a:pt x="728" y="615"/>
                      <a:pt x="725" y="613"/>
                    </a:cubicBezTo>
                    <a:cubicBezTo>
                      <a:pt x="721" y="610"/>
                      <a:pt x="719" y="606"/>
                      <a:pt x="718" y="601"/>
                    </a:cubicBezTo>
                    <a:cubicBezTo>
                      <a:pt x="716" y="593"/>
                      <a:pt x="718" y="585"/>
                      <a:pt x="720" y="578"/>
                    </a:cubicBezTo>
                    <a:cubicBezTo>
                      <a:pt x="726" y="561"/>
                      <a:pt x="734" y="548"/>
                      <a:pt x="749" y="538"/>
                    </a:cubicBezTo>
                    <a:cubicBezTo>
                      <a:pt x="759" y="531"/>
                      <a:pt x="769" y="525"/>
                      <a:pt x="781" y="521"/>
                    </a:cubicBezTo>
                    <a:cubicBezTo>
                      <a:pt x="788" y="519"/>
                      <a:pt x="796" y="516"/>
                      <a:pt x="803" y="513"/>
                    </a:cubicBezTo>
                    <a:cubicBezTo>
                      <a:pt x="810" y="511"/>
                      <a:pt x="816" y="508"/>
                      <a:pt x="821" y="504"/>
                    </a:cubicBezTo>
                    <a:cubicBezTo>
                      <a:pt x="826" y="495"/>
                      <a:pt x="827" y="493"/>
                      <a:pt x="825" y="486"/>
                    </a:cubicBezTo>
                    <a:cubicBezTo>
                      <a:pt x="823" y="474"/>
                      <a:pt x="820" y="462"/>
                      <a:pt x="811" y="453"/>
                    </a:cubicBezTo>
                    <a:cubicBezTo>
                      <a:pt x="810" y="452"/>
                      <a:pt x="809" y="451"/>
                      <a:pt x="811" y="449"/>
                    </a:cubicBezTo>
                    <a:cubicBezTo>
                      <a:pt x="815" y="448"/>
                      <a:pt x="818" y="452"/>
                      <a:pt x="822" y="453"/>
                    </a:cubicBezTo>
                    <a:cubicBezTo>
                      <a:pt x="824" y="452"/>
                      <a:pt x="825" y="450"/>
                      <a:pt x="826" y="449"/>
                    </a:cubicBezTo>
                    <a:cubicBezTo>
                      <a:pt x="825" y="443"/>
                      <a:pt x="824" y="437"/>
                      <a:pt x="823" y="431"/>
                    </a:cubicBezTo>
                    <a:cubicBezTo>
                      <a:pt x="823" y="429"/>
                      <a:pt x="824" y="428"/>
                      <a:pt x="827" y="428"/>
                    </a:cubicBezTo>
                    <a:cubicBezTo>
                      <a:pt x="827" y="429"/>
                      <a:pt x="829" y="431"/>
                      <a:pt x="829" y="433"/>
                    </a:cubicBezTo>
                    <a:cubicBezTo>
                      <a:pt x="831" y="439"/>
                      <a:pt x="833" y="446"/>
                      <a:pt x="835" y="452"/>
                    </a:cubicBezTo>
                    <a:cubicBezTo>
                      <a:pt x="839" y="466"/>
                      <a:pt x="841" y="481"/>
                      <a:pt x="837" y="495"/>
                    </a:cubicBezTo>
                    <a:cubicBezTo>
                      <a:pt x="835" y="500"/>
                      <a:pt x="834" y="504"/>
                      <a:pt x="830" y="508"/>
                    </a:cubicBezTo>
                    <a:cubicBezTo>
                      <a:pt x="821" y="517"/>
                      <a:pt x="811" y="524"/>
                      <a:pt x="798" y="527"/>
                    </a:cubicBezTo>
                    <a:cubicBezTo>
                      <a:pt x="789" y="530"/>
                      <a:pt x="780" y="533"/>
                      <a:pt x="771" y="536"/>
                    </a:cubicBezTo>
                    <a:cubicBezTo>
                      <a:pt x="757" y="542"/>
                      <a:pt x="746" y="551"/>
                      <a:pt x="738" y="564"/>
                    </a:cubicBezTo>
                    <a:cubicBezTo>
                      <a:pt x="733" y="572"/>
                      <a:pt x="730" y="581"/>
                      <a:pt x="728" y="591"/>
                    </a:cubicBezTo>
                    <a:cubicBezTo>
                      <a:pt x="727" y="596"/>
                      <a:pt x="727" y="601"/>
                      <a:pt x="730" y="606"/>
                    </a:cubicBezTo>
                    <a:cubicBezTo>
                      <a:pt x="731" y="607"/>
                      <a:pt x="733" y="609"/>
                      <a:pt x="735" y="608"/>
                    </a:cubicBezTo>
                    <a:cubicBezTo>
                      <a:pt x="740" y="595"/>
                      <a:pt x="742" y="590"/>
                      <a:pt x="747" y="587"/>
                    </a:cubicBezTo>
                    <a:cubicBezTo>
                      <a:pt x="748" y="590"/>
                      <a:pt x="747" y="594"/>
                      <a:pt x="747" y="598"/>
                    </a:cubicBezTo>
                    <a:cubicBezTo>
                      <a:pt x="746" y="604"/>
                      <a:pt x="745" y="610"/>
                      <a:pt x="746" y="616"/>
                    </a:cubicBezTo>
                    <a:cubicBezTo>
                      <a:pt x="746" y="623"/>
                      <a:pt x="750" y="627"/>
                      <a:pt x="759" y="628"/>
                    </a:cubicBezTo>
                    <a:cubicBezTo>
                      <a:pt x="759" y="626"/>
                      <a:pt x="759" y="624"/>
                      <a:pt x="759" y="622"/>
                    </a:cubicBezTo>
                    <a:cubicBezTo>
                      <a:pt x="758" y="613"/>
                      <a:pt x="760" y="605"/>
                      <a:pt x="764" y="598"/>
                    </a:cubicBezTo>
                    <a:cubicBezTo>
                      <a:pt x="764" y="596"/>
                      <a:pt x="765" y="595"/>
                      <a:pt x="768" y="595"/>
                    </a:cubicBezTo>
                    <a:cubicBezTo>
                      <a:pt x="768" y="596"/>
                      <a:pt x="769" y="597"/>
                      <a:pt x="769" y="597"/>
                    </a:cubicBezTo>
                    <a:cubicBezTo>
                      <a:pt x="770" y="606"/>
                      <a:pt x="771" y="614"/>
                      <a:pt x="772" y="622"/>
                    </a:cubicBezTo>
                    <a:cubicBezTo>
                      <a:pt x="772" y="626"/>
                      <a:pt x="773" y="630"/>
                      <a:pt x="778" y="633"/>
                    </a:cubicBezTo>
                    <a:cubicBezTo>
                      <a:pt x="782" y="632"/>
                      <a:pt x="785" y="629"/>
                      <a:pt x="787" y="625"/>
                    </a:cubicBezTo>
                    <a:cubicBezTo>
                      <a:pt x="793" y="616"/>
                      <a:pt x="794" y="606"/>
                      <a:pt x="794" y="595"/>
                    </a:cubicBezTo>
                    <a:cubicBezTo>
                      <a:pt x="791" y="594"/>
                      <a:pt x="787" y="593"/>
                      <a:pt x="784" y="592"/>
                    </a:cubicBezTo>
                    <a:cubicBezTo>
                      <a:pt x="783" y="591"/>
                      <a:pt x="781" y="590"/>
                      <a:pt x="783" y="587"/>
                    </a:cubicBezTo>
                    <a:cubicBezTo>
                      <a:pt x="784" y="587"/>
                      <a:pt x="785" y="587"/>
                      <a:pt x="786" y="587"/>
                    </a:cubicBezTo>
                    <a:cubicBezTo>
                      <a:pt x="795" y="585"/>
                      <a:pt x="804" y="582"/>
                      <a:pt x="812" y="576"/>
                    </a:cubicBezTo>
                    <a:cubicBezTo>
                      <a:pt x="815" y="574"/>
                      <a:pt x="819" y="573"/>
                      <a:pt x="823" y="571"/>
                    </a:cubicBezTo>
                    <a:cubicBezTo>
                      <a:pt x="835" y="566"/>
                      <a:pt x="848" y="562"/>
                      <a:pt x="860" y="557"/>
                    </a:cubicBezTo>
                    <a:cubicBezTo>
                      <a:pt x="861" y="556"/>
                      <a:pt x="863" y="556"/>
                      <a:pt x="864" y="555"/>
                    </a:cubicBezTo>
                    <a:cubicBezTo>
                      <a:pt x="882" y="543"/>
                      <a:pt x="880" y="547"/>
                      <a:pt x="892" y="527"/>
                    </a:cubicBezTo>
                    <a:cubicBezTo>
                      <a:pt x="892" y="527"/>
                      <a:pt x="892" y="526"/>
                      <a:pt x="893" y="526"/>
                    </a:cubicBezTo>
                    <a:cubicBezTo>
                      <a:pt x="897" y="520"/>
                      <a:pt x="899" y="513"/>
                      <a:pt x="899" y="507"/>
                    </a:cubicBezTo>
                    <a:cubicBezTo>
                      <a:pt x="900" y="499"/>
                      <a:pt x="900" y="492"/>
                      <a:pt x="900" y="485"/>
                    </a:cubicBezTo>
                    <a:cubicBezTo>
                      <a:pt x="901" y="474"/>
                      <a:pt x="899" y="464"/>
                      <a:pt x="894" y="454"/>
                    </a:cubicBezTo>
                    <a:cubicBezTo>
                      <a:pt x="886" y="440"/>
                      <a:pt x="884" y="425"/>
                      <a:pt x="883" y="409"/>
                    </a:cubicBezTo>
                    <a:cubicBezTo>
                      <a:pt x="883" y="408"/>
                      <a:pt x="882" y="406"/>
                      <a:pt x="885" y="405"/>
                    </a:cubicBezTo>
                    <a:cubicBezTo>
                      <a:pt x="886" y="406"/>
                      <a:pt x="887" y="407"/>
                      <a:pt x="888" y="408"/>
                    </a:cubicBezTo>
                    <a:cubicBezTo>
                      <a:pt x="890" y="411"/>
                      <a:pt x="892" y="415"/>
                      <a:pt x="893" y="418"/>
                    </a:cubicBezTo>
                    <a:cubicBezTo>
                      <a:pt x="895" y="425"/>
                      <a:pt x="899" y="430"/>
                      <a:pt x="904" y="434"/>
                    </a:cubicBezTo>
                    <a:cubicBezTo>
                      <a:pt x="908" y="439"/>
                      <a:pt x="913" y="444"/>
                      <a:pt x="918" y="448"/>
                    </a:cubicBezTo>
                    <a:cubicBezTo>
                      <a:pt x="922" y="447"/>
                      <a:pt x="925" y="446"/>
                      <a:pt x="928" y="445"/>
                    </a:cubicBezTo>
                    <a:cubicBezTo>
                      <a:pt x="932" y="444"/>
                      <a:pt x="936" y="443"/>
                      <a:pt x="940" y="443"/>
                    </a:cubicBezTo>
                    <a:cubicBezTo>
                      <a:pt x="944" y="442"/>
                      <a:pt x="947" y="443"/>
                      <a:pt x="951" y="443"/>
                    </a:cubicBezTo>
                    <a:cubicBezTo>
                      <a:pt x="950" y="440"/>
                      <a:pt x="949" y="439"/>
                      <a:pt x="949" y="438"/>
                    </a:cubicBezTo>
                    <a:cubicBezTo>
                      <a:pt x="946" y="430"/>
                      <a:pt x="943" y="422"/>
                      <a:pt x="946" y="414"/>
                    </a:cubicBezTo>
                    <a:cubicBezTo>
                      <a:pt x="946" y="411"/>
                      <a:pt x="946" y="408"/>
                      <a:pt x="946" y="406"/>
                    </a:cubicBezTo>
                    <a:cubicBezTo>
                      <a:pt x="946" y="400"/>
                      <a:pt x="946" y="395"/>
                      <a:pt x="946" y="390"/>
                    </a:cubicBezTo>
                    <a:cubicBezTo>
                      <a:pt x="947" y="383"/>
                      <a:pt x="949" y="377"/>
                      <a:pt x="953" y="372"/>
                    </a:cubicBezTo>
                    <a:cubicBezTo>
                      <a:pt x="961" y="361"/>
                      <a:pt x="970" y="351"/>
                      <a:pt x="984" y="346"/>
                    </a:cubicBezTo>
                    <a:cubicBezTo>
                      <a:pt x="987" y="345"/>
                      <a:pt x="990" y="343"/>
                      <a:pt x="994" y="342"/>
                    </a:cubicBezTo>
                    <a:cubicBezTo>
                      <a:pt x="995" y="341"/>
                      <a:pt x="996" y="341"/>
                      <a:pt x="998" y="340"/>
                    </a:cubicBezTo>
                    <a:cubicBezTo>
                      <a:pt x="997" y="338"/>
                      <a:pt x="996" y="337"/>
                      <a:pt x="994" y="336"/>
                    </a:cubicBezTo>
                    <a:cubicBezTo>
                      <a:pt x="990" y="332"/>
                      <a:pt x="986" y="328"/>
                      <a:pt x="983" y="322"/>
                    </a:cubicBezTo>
                    <a:cubicBezTo>
                      <a:pt x="975" y="311"/>
                      <a:pt x="970" y="298"/>
                      <a:pt x="966" y="285"/>
                    </a:cubicBezTo>
                    <a:cubicBezTo>
                      <a:pt x="959" y="267"/>
                      <a:pt x="962" y="251"/>
                      <a:pt x="976" y="237"/>
                    </a:cubicBezTo>
                    <a:cubicBezTo>
                      <a:pt x="983" y="230"/>
                      <a:pt x="989" y="223"/>
                      <a:pt x="995" y="217"/>
                    </a:cubicBezTo>
                    <a:cubicBezTo>
                      <a:pt x="996" y="216"/>
                      <a:pt x="996" y="214"/>
                      <a:pt x="997" y="213"/>
                    </a:cubicBezTo>
                    <a:cubicBezTo>
                      <a:pt x="993" y="212"/>
                      <a:pt x="990" y="211"/>
                      <a:pt x="988" y="210"/>
                    </a:cubicBezTo>
                    <a:cubicBezTo>
                      <a:pt x="983" y="208"/>
                      <a:pt x="978" y="206"/>
                      <a:pt x="975" y="203"/>
                    </a:cubicBezTo>
                    <a:cubicBezTo>
                      <a:pt x="962" y="193"/>
                      <a:pt x="950" y="182"/>
                      <a:pt x="945" y="165"/>
                    </a:cubicBezTo>
                    <a:cubicBezTo>
                      <a:pt x="941" y="153"/>
                      <a:pt x="940" y="142"/>
                      <a:pt x="943" y="130"/>
                    </a:cubicBezTo>
                    <a:cubicBezTo>
                      <a:pt x="944" y="127"/>
                      <a:pt x="944" y="125"/>
                      <a:pt x="944" y="123"/>
                    </a:cubicBezTo>
                    <a:cubicBezTo>
                      <a:pt x="940" y="121"/>
                      <a:pt x="937" y="122"/>
                      <a:pt x="934" y="123"/>
                    </a:cubicBezTo>
                    <a:cubicBezTo>
                      <a:pt x="930" y="123"/>
                      <a:pt x="925" y="125"/>
                      <a:pt x="921" y="125"/>
                    </a:cubicBezTo>
                    <a:cubicBezTo>
                      <a:pt x="911" y="124"/>
                      <a:pt x="901" y="123"/>
                      <a:pt x="892" y="119"/>
                    </a:cubicBezTo>
                    <a:cubicBezTo>
                      <a:pt x="887" y="118"/>
                      <a:pt x="882" y="116"/>
                      <a:pt x="878" y="113"/>
                    </a:cubicBezTo>
                    <a:cubicBezTo>
                      <a:pt x="863" y="102"/>
                      <a:pt x="851" y="88"/>
                      <a:pt x="843" y="72"/>
                    </a:cubicBezTo>
                    <a:cubicBezTo>
                      <a:pt x="838" y="63"/>
                      <a:pt x="834" y="54"/>
                      <a:pt x="830" y="44"/>
                    </a:cubicBezTo>
                    <a:cubicBezTo>
                      <a:pt x="823" y="50"/>
                      <a:pt x="816" y="56"/>
                      <a:pt x="809" y="63"/>
                    </a:cubicBezTo>
                    <a:cubicBezTo>
                      <a:pt x="798" y="74"/>
                      <a:pt x="784" y="79"/>
                      <a:pt x="770" y="85"/>
                    </a:cubicBezTo>
                    <a:cubicBezTo>
                      <a:pt x="769" y="85"/>
                      <a:pt x="767" y="86"/>
                      <a:pt x="766" y="86"/>
                    </a:cubicBezTo>
                    <a:cubicBezTo>
                      <a:pt x="759" y="86"/>
                      <a:pt x="752" y="87"/>
                      <a:pt x="745" y="86"/>
                    </a:cubicBezTo>
                    <a:cubicBezTo>
                      <a:pt x="736" y="85"/>
                      <a:pt x="727" y="83"/>
                      <a:pt x="719" y="77"/>
                    </a:cubicBezTo>
                    <a:cubicBezTo>
                      <a:pt x="708" y="69"/>
                      <a:pt x="698" y="61"/>
                      <a:pt x="688" y="53"/>
                    </a:cubicBezTo>
                    <a:cubicBezTo>
                      <a:pt x="682" y="48"/>
                      <a:pt x="677" y="42"/>
                      <a:pt x="675" y="34"/>
                    </a:cubicBezTo>
                    <a:cubicBezTo>
                      <a:pt x="675" y="32"/>
                      <a:pt x="674" y="30"/>
                      <a:pt x="674" y="29"/>
                    </a:cubicBezTo>
                    <a:cubicBezTo>
                      <a:pt x="673" y="29"/>
                      <a:pt x="672" y="30"/>
                      <a:pt x="672" y="30"/>
                    </a:cubicBezTo>
                    <a:cubicBezTo>
                      <a:pt x="667" y="42"/>
                      <a:pt x="659" y="53"/>
                      <a:pt x="653" y="64"/>
                    </a:cubicBezTo>
                    <a:cubicBezTo>
                      <a:pt x="646" y="77"/>
                      <a:pt x="635" y="87"/>
                      <a:pt x="624" y="97"/>
                    </a:cubicBezTo>
                    <a:cubicBezTo>
                      <a:pt x="622" y="98"/>
                      <a:pt x="620" y="99"/>
                      <a:pt x="617" y="100"/>
                    </a:cubicBezTo>
                    <a:cubicBezTo>
                      <a:pt x="612" y="102"/>
                      <a:pt x="607" y="104"/>
                      <a:pt x="601" y="106"/>
                    </a:cubicBezTo>
                    <a:cubicBezTo>
                      <a:pt x="594" y="109"/>
                      <a:pt x="587" y="110"/>
                      <a:pt x="579" y="108"/>
                    </a:cubicBezTo>
                    <a:cubicBezTo>
                      <a:pt x="569" y="106"/>
                      <a:pt x="559" y="105"/>
                      <a:pt x="549" y="103"/>
                    </a:cubicBezTo>
                    <a:cubicBezTo>
                      <a:pt x="549" y="105"/>
                      <a:pt x="549" y="107"/>
                      <a:pt x="549" y="110"/>
                    </a:cubicBezTo>
                    <a:cubicBezTo>
                      <a:pt x="550" y="116"/>
                      <a:pt x="550" y="122"/>
                      <a:pt x="550" y="129"/>
                    </a:cubicBezTo>
                    <a:cubicBezTo>
                      <a:pt x="549" y="138"/>
                      <a:pt x="548" y="147"/>
                      <a:pt x="546" y="156"/>
                    </a:cubicBezTo>
                    <a:cubicBezTo>
                      <a:pt x="545" y="163"/>
                      <a:pt x="543" y="171"/>
                      <a:pt x="537" y="177"/>
                    </a:cubicBezTo>
                    <a:cubicBezTo>
                      <a:pt x="535" y="180"/>
                      <a:pt x="534" y="183"/>
                      <a:pt x="532" y="186"/>
                    </a:cubicBezTo>
                    <a:cubicBezTo>
                      <a:pt x="530" y="189"/>
                      <a:pt x="528" y="192"/>
                      <a:pt x="525" y="195"/>
                    </a:cubicBezTo>
                    <a:cubicBezTo>
                      <a:pt x="515" y="207"/>
                      <a:pt x="502" y="213"/>
                      <a:pt x="486" y="215"/>
                    </a:cubicBezTo>
                    <a:cubicBezTo>
                      <a:pt x="483" y="216"/>
                      <a:pt x="480" y="216"/>
                      <a:pt x="476" y="217"/>
                    </a:cubicBezTo>
                    <a:close/>
                    <a:moveTo>
                      <a:pt x="455" y="211"/>
                    </a:moveTo>
                    <a:cubicBezTo>
                      <a:pt x="458" y="209"/>
                      <a:pt x="460" y="208"/>
                      <a:pt x="461" y="206"/>
                    </a:cubicBezTo>
                    <a:cubicBezTo>
                      <a:pt x="470" y="206"/>
                      <a:pt x="477" y="205"/>
                      <a:pt x="485" y="204"/>
                    </a:cubicBezTo>
                    <a:cubicBezTo>
                      <a:pt x="494" y="203"/>
                      <a:pt x="503" y="200"/>
                      <a:pt x="509" y="192"/>
                    </a:cubicBezTo>
                    <a:cubicBezTo>
                      <a:pt x="513" y="186"/>
                      <a:pt x="517" y="181"/>
                      <a:pt x="520" y="175"/>
                    </a:cubicBezTo>
                    <a:cubicBezTo>
                      <a:pt x="521" y="174"/>
                      <a:pt x="522" y="172"/>
                      <a:pt x="522" y="170"/>
                    </a:cubicBezTo>
                    <a:cubicBezTo>
                      <a:pt x="519" y="169"/>
                      <a:pt x="515" y="168"/>
                      <a:pt x="512" y="167"/>
                    </a:cubicBezTo>
                    <a:cubicBezTo>
                      <a:pt x="506" y="167"/>
                      <a:pt x="499" y="166"/>
                      <a:pt x="492" y="165"/>
                    </a:cubicBezTo>
                    <a:cubicBezTo>
                      <a:pt x="477" y="164"/>
                      <a:pt x="462" y="162"/>
                      <a:pt x="447" y="163"/>
                    </a:cubicBezTo>
                    <a:cubicBezTo>
                      <a:pt x="445" y="164"/>
                      <a:pt x="444" y="164"/>
                      <a:pt x="442" y="164"/>
                    </a:cubicBezTo>
                    <a:cubicBezTo>
                      <a:pt x="425" y="163"/>
                      <a:pt x="408" y="165"/>
                      <a:pt x="391" y="168"/>
                    </a:cubicBezTo>
                    <a:cubicBezTo>
                      <a:pt x="377" y="170"/>
                      <a:pt x="362" y="171"/>
                      <a:pt x="348" y="173"/>
                    </a:cubicBezTo>
                    <a:cubicBezTo>
                      <a:pt x="339" y="174"/>
                      <a:pt x="329" y="176"/>
                      <a:pt x="320" y="177"/>
                    </a:cubicBezTo>
                    <a:cubicBezTo>
                      <a:pt x="312" y="178"/>
                      <a:pt x="303" y="178"/>
                      <a:pt x="295" y="180"/>
                    </a:cubicBezTo>
                    <a:cubicBezTo>
                      <a:pt x="273" y="184"/>
                      <a:pt x="251" y="188"/>
                      <a:pt x="230" y="194"/>
                    </a:cubicBezTo>
                    <a:cubicBezTo>
                      <a:pt x="214" y="197"/>
                      <a:pt x="197" y="201"/>
                      <a:pt x="182" y="209"/>
                    </a:cubicBezTo>
                    <a:cubicBezTo>
                      <a:pt x="179" y="210"/>
                      <a:pt x="176" y="211"/>
                      <a:pt x="173" y="212"/>
                    </a:cubicBezTo>
                    <a:cubicBezTo>
                      <a:pt x="157" y="217"/>
                      <a:pt x="143" y="225"/>
                      <a:pt x="128" y="232"/>
                    </a:cubicBezTo>
                    <a:cubicBezTo>
                      <a:pt x="127" y="232"/>
                      <a:pt x="127" y="232"/>
                      <a:pt x="126" y="233"/>
                    </a:cubicBezTo>
                    <a:cubicBezTo>
                      <a:pt x="112" y="243"/>
                      <a:pt x="95" y="249"/>
                      <a:pt x="81" y="260"/>
                    </a:cubicBezTo>
                    <a:cubicBezTo>
                      <a:pt x="80" y="261"/>
                      <a:pt x="80" y="261"/>
                      <a:pt x="79" y="262"/>
                    </a:cubicBezTo>
                    <a:cubicBezTo>
                      <a:pt x="67" y="269"/>
                      <a:pt x="56" y="278"/>
                      <a:pt x="46" y="288"/>
                    </a:cubicBezTo>
                    <a:cubicBezTo>
                      <a:pt x="42" y="292"/>
                      <a:pt x="37" y="297"/>
                      <a:pt x="32" y="301"/>
                    </a:cubicBezTo>
                    <a:cubicBezTo>
                      <a:pt x="27" y="306"/>
                      <a:pt x="22" y="311"/>
                      <a:pt x="18" y="317"/>
                    </a:cubicBezTo>
                    <a:cubicBezTo>
                      <a:pt x="17" y="318"/>
                      <a:pt x="17" y="319"/>
                      <a:pt x="16" y="322"/>
                    </a:cubicBezTo>
                    <a:cubicBezTo>
                      <a:pt x="20" y="321"/>
                      <a:pt x="24" y="321"/>
                      <a:pt x="27" y="321"/>
                    </a:cubicBezTo>
                    <a:cubicBezTo>
                      <a:pt x="30" y="320"/>
                      <a:pt x="32" y="320"/>
                      <a:pt x="35" y="320"/>
                    </a:cubicBezTo>
                    <a:cubicBezTo>
                      <a:pt x="41" y="321"/>
                      <a:pt x="46" y="320"/>
                      <a:pt x="52" y="319"/>
                    </a:cubicBezTo>
                    <a:cubicBezTo>
                      <a:pt x="57" y="318"/>
                      <a:pt x="61" y="318"/>
                      <a:pt x="66" y="317"/>
                    </a:cubicBezTo>
                    <a:cubicBezTo>
                      <a:pt x="69" y="317"/>
                      <a:pt x="72" y="317"/>
                      <a:pt x="76" y="317"/>
                    </a:cubicBezTo>
                    <a:cubicBezTo>
                      <a:pt x="95" y="316"/>
                      <a:pt x="115" y="315"/>
                      <a:pt x="135" y="314"/>
                    </a:cubicBezTo>
                    <a:cubicBezTo>
                      <a:pt x="142" y="314"/>
                      <a:pt x="148" y="315"/>
                      <a:pt x="155" y="315"/>
                    </a:cubicBezTo>
                    <a:cubicBezTo>
                      <a:pt x="162" y="315"/>
                      <a:pt x="170" y="316"/>
                      <a:pt x="178" y="315"/>
                    </a:cubicBezTo>
                    <a:cubicBezTo>
                      <a:pt x="195" y="313"/>
                      <a:pt x="212" y="314"/>
                      <a:pt x="229" y="315"/>
                    </a:cubicBezTo>
                    <a:cubicBezTo>
                      <a:pt x="241" y="316"/>
                      <a:pt x="254" y="317"/>
                      <a:pt x="267" y="316"/>
                    </a:cubicBezTo>
                    <a:cubicBezTo>
                      <a:pt x="275" y="314"/>
                      <a:pt x="283" y="316"/>
                      <a:pt x="290" y="318"/>
                    </a:cubicBezTo>
                    <a:cubicBezTo>
                      <a:pt x="291" y="319"/>
                      <a:pt x="293" y="319"/>
                      <a:pt x="293" y="321"/>
                    </a:cubicBezTo>
                    <a:cubicBezTo>
                      <a:pt x="290" y="323"/>
                      <a:pt x="287" y="323"/>
                      <a:pt x="284" y="323"/>
                    </a:cubicBezTo>
                    <a:cubicBezTo>
                      <a:pt x="276" y="322"/>
                      <a:pt x="268" y="323"/>
                      <a:pt x="260" y="324"/>
                    </a:cubicBezTo>
                    <a:cubicBezTo>
                      <a:pt x="251" y="326"/>
                      <a:pt x="242" y="327"/>
                      <a:pt x="233" y="326"/>
                    </a:cubicBezTo>
                    <a:cubicBezTo>
                      <a:pt x="219" y="325"/>
                      <a:pt x="205" y="325"/>
                      <a:pt x="191" y="325"/>
                    </a:cubicBezTo>
                    <a:cubicBezTo>
                      <a:pt x="188" y="325"/>
                      <a:pt x="184" y="325"/>
                      <a:pt x="180" y="326"/>
                    </a:cubicBezTo>
                    <a:cubicBezTo>
                      <a:pt x="171" y="327"/>
                      <a:pt x="162" y="327"/>
                      <a:pt x="153" y="326"/>
                    </a:cubicBezTo>
                    <a:cubicBezTo>
                      <a:pt x="148" y="325"/>
                      <a:pt x="142" y="325"/>
                      <a:pt x="137" y="325"/>
                    </a:cubicBezTo>
                    <a:cubicBezTo>
                      <a:pt x="127" y="325"/>
                      <a:pt x="116" y="326"/>
                      <a:pt x="106" y="327"/>
                    </a:cubicBezTo>
                    <a:cubicBezTo>
                      <a:pt x="93" y="328"/>
                      <a:pt x="81" y="329"/>
                      <a:pt x="68" y="330"/>
                    </a:cubicBezTo>
                    <a:cubicBezTo>
                      <a:pt x="64" y="330"/>
                      <a:pt x="59" y="330"/>
                      <a:pt x="55" y="331"/>
                    </a:cubicBezTo>
                    <a:cubicBezTo>
                      <a:pt x="48" y="332"/>
                      <a:pt x="41" y="333"/>
                      <a:pt x="34" y="332"/>
                    </a:cubicBezTo>
                    <a:cubicBezTo>
                      <a:pt x="31" y="332"/>
                      <a:pt x="27" y="332"/>
                      <a:pt x="23" y="332"/>
                    </a:cubicBezTo>
                    <a:cubicBezTo>
                      <a:pt x="22" y="332"/>
                      <a:pt x="21" y="333"/>
                      <a:pt x="19" y="334"/>
                    </a:cubicBezTo>
                    <a:cubicBezTo>
                      <a:pt x="26" y="344"/>
                      <a:pt x="30" y="354"/>
                      <a:pt x="41" y="361"/>
                    </a:cubicBezTo>
                    <a:cubicBezTo>
                      <a:pt x="45" y="363"/>
                      <a:pt x="48" y="366"/>
                      <a:pt x="51" y="369"/>
                    </a:cubicBezTo>
                    <a:cubicBezTo>
                      <a:pt x="67" y="384"/>
                      <a:pt x="86" y="394"/>
                      <a:pt x="107" y="402"/>
                    </a:cubicBezTo>
                    <a:cubicBezTo>
                      <a:pt x="112" y="404"/>
                      <a:pt x="118" y="407"/>
                      <a:pt x="123" y="410"/>
                    </a:cubicBezTo>
                    <a:cubicBezTo>
                      <a:pt x="130" y="413"/>
                      <a:pt x="138" y="416"/>
                      <a:pt x="145" y="418"/>
                    </a:cubicBezTo>
                    <a:cubicBezTo>
                      <a:pt x="156" y="420"/>
                      <a:pt x="166" y="423"/>
                      <a:pt x="176" y="428"/>
                    </a:cubicBezTo>
                    <a:cubicBezTo>
                      <a:pt x="183" y="431"/>
                      <a:pt x="190" y="433"/>
                      <a:pt x="198" y="434"/>
                    </a:cubicBezTo>
                    <a:cubicBezTo>
                      <a:pt x="210" y="435"/>
                      <a:pt x="221" y="438"/>
                      <a:pt x="233" y="443"/>
                    </a:cubicBezTo>
                    <a:cubicBezTo>
                      <a:pt x="239" y="445"/>
                      <a:pt x="246" y="447"/>
                      <a:pt x="253" y="447"/>
                    </a:cubicBezTo>
                    <a:cubicBezTo>
                      <a:pt x="260" y="447"/>
                      <a:pt x="268" y="449"/>
                      <a:pt x="274" y="452"/>
                    </a:cubicBezTo>
                    <a:cubicBezTo>
                      <a:pt x="283" y="455"/>
                      <a:pt x="292" y="457"/>
                      <a:pt x="302" y="458"/>
                    </a:cubicBezTo>
                    <a:cubicBezTo>
                      <a:pt x="309" y="459"/>
                      <a:pt x="317" y="460"/>
                      <a:pt x="324" y="462"/>
                    </a:cubicBezTo>
                    <a:cubicBezTo>
                      <a:pt x="336" y="464"/>
                      <a:pt x="348" y="466"/>
                      <a:pt x="359" y="468"/>
                    </a:cubicBezTo>
                    <a:cubicBezTo>
                      <a:pt x="371" y="470"/>
                      <a:pt x="382" y="471"/>
                      <a:pt x="394" y="472"/>
                    </a:cubicBezTo>
                    <a:cubicBezTo>
                      <a:pt x="400" y="473"/>
                      <a:pt x="407" y="474"/>
                      <a:pt x="413" y="475"/>
                    </a:cubicBezTo>
                    <a:cubicBezTo>
                      <a:pt x="418" y="476"/>
                      <a:pt x="423" y="477"/>
                      <a:pt x="428" y="477"/>
                    </a:cubicBezTo>
                    <a:cubicBezTo>
                      <a:pt x="441" y="477"/>
                      <a:pt x="455" y="477"/>
                      <a:pt x="468" y="480"/>
                    </a:cubicBezTo>
                    <a:cubicBezTo>
                      <a:pt x="479" y="474"/>
                      <a:pt x="485" y="474"/>
                      <a:pt x="495" y="482"/>
                    </a:cubicBezTo>
                    <a:cubicBezTo>
                      <a:pt x="496" y="482"/>
                      <a:pt x="498" y="483"/>
                      <a:pt x="500" y="483"/>
                    </a:cubicBezTo>
                    <a:cubicBezTo>
                      <a:pt x="516" y="483"/>
                      <a:pt x="532" y="483"/>
                      <a:pt x="548" y="483"/>
                    </a:cubicBezTo>
                    <a:cubicBezTo>
                      <a:pt x="549" y="483"/>
                      <a:pt x="549" y="483"/>
                      <a:pt x="550" y="483"/>
                    </a:cubicBezTo>
                    <a:cubicBezTo>
                      <a:pt x="550" y="483"/>
                      <a:pt x="551" y="483"/>
                      <a:pt x="551" y="483"/>
                    </a:cubicBezTo>
                    <a:cubicBezTo>
                      <a:pt x="551" y="483"/>
                      <a:pt x="551" y="482"/>
                      <a:pt x="551" y="482"/>
                    </a:cubicBezTo>
                    <a:cubicBezTo>
                      <a:pt x="551" y="479"/>
                      <a:pt x="549" y="478"/>
                      <a:pt x="547" y="477"/>
                    </a:cubicBezTo>
                    <a:cubicBezTo>
                      <a:pt x="540" y="476"/>
                      <a:pt x="534" y="474"/>
                      <a:pt x="528" y="474"/>
                    </a:cubicBezTo>
                    <a:cubicBezTo>
                      <a:pt x="525" y="474"/>
                      <a:pt x="522" y="474"/>
                      <a:pt x="520" y="474"/>
                    </a:cubicBezTo>
                    <a:cubicBezTo>
                      <a:pt x="518" y="472"/>
                      <a:pt x="517" y="470"/>
                      <a:pt x="518" y="467"/>
                    </a:cubicBezTo>
                    <a:cubicBezTo>
                      <a:pt x="518" y="465"/>
                      <a:pt x="519" y="462"/>
                      <a:pt x="519" y="460"/>
                    </a:cubicBezTo>
                    <a:cubicBezTo>
                      <a:pt x="522" y="453"/>
                      <a:pt x="522" y="446"/>
                      <a:pt x="519" y="439"/>
                    </a:cubicBezTo>
                    <a:cubicBezTo>
                      <a:pt x="517" y="431"/>
                      <a:pt x="515" y="424"/>
                      <a:pt x="512" y="417"/>
                    </a:cubicBezTo>
                    <a:cubicBezTo>
                      <a:pt x="510" y="414"/>
                      <a:pt x="508" y="411"/>
                      <a:pt x="505" y="408"/>
                    </a:cubicBezTo>
                    <a:cubicBezTo>
                      <a:pt x="496" y="400"/>
                      <a:pt x="486" y="392"/>
                      <a:pt x="475" y="387"/>
                    </a:cubicBezTo>
                    <a:cubicBezTo>
                      <a:pt x="471" y="385"/>
                      <a:pt x="468" y="384"/>
                      <a:pt x="465" y="380"/>
                    </a:cubicBezTo>
                    <a:cubicBezTo>
                      <a:pt x="466" y="378"/>
                      <a:pt x="467" y="376"/>
                      <a:pt x="468" y="374"/>
                    </a:cubicBezTo>
                    <a:cubicBezTo>
                      <a:pt x="474" y="365"/>
                      <a:pt x="481" y="357"/>
                      <a:pt x="487" y="348"/>
                    </a:cubicBezTo>
                    <a:cubicBezTo>
                      <a:pt x="489" y="345"/>
                      <a:pt x="491" y="341"/>
                      <a:pt x="493" y="337"/>
                    </a:cubicBezTo>
                    <a:cubicBezTo>
                      <a:pt x="494" y="336"/>
                      <a:pt x="494" y="334"/>
                      <a:pt x="494" y="332"/>
                    </a:cubicBezTo>
                    <a:cubicBezTo>
                      <a:pt x="489" y="331"/>
                      <a:pt x="484" y="331"/>
                      <a:pt x="479" y="330"/>
                    </a:cubicBezTo>
                    <a:cubicBezTo>
                      <a:pt x="470" y="330"/>
                      <a:pt x="462" y="329"/>
                      <a:pt x="453" y="329"/>
                    </a:cubicBezTo>
                    <a:cubicBezTo>
                      <a:pt x="445" y="328"/>
                      <a:pt x="437" y="326"/>
                      <a:pt x="429" y="326"/>
                    </a:cubicBezTo>
                    <a:cubicBezTo>
                      <a:pt x="414" y="326"/>
                      <a:pt x="399" y="324"/>
                      <a:pt x="384" y="323"/>
                    </a:cubicBezTo>
                    <a:cubicBezTo>
                      <a:pt x="368" y="322"/>
                      <a:pt x="353" y="320"/>
                      <a:pt x="338" y="321"/>
                    </a:cubicBezTo>
                    <a:cubicBezTo>
                      <a:pt x="336" y="321"/>
                      <a:pt x="334" y="321"/>
                      <a:pt x="333" y="321"/>
                    </a:cubicBezTo>
                    <a:cubicBezTo>
                      <a:pt x="333" y="320"/>
                      <a:pt x="332" y="319"/>
                      <a:pt x="333" y="319"/>
                    </a:cubicBezTo>
                    <a:cubicBezTo>
                      <a:pt x="333" y="319"/>
                      <a:pt x="334" y="318"/>
                      <a:pt x="335" y="318"/>
                    </a:cubicBezTo>
                    <a:cubicBezTo>
                      <a:pt x="343" y="315"/>
                      <a:pt x="352" y="313"/>
                      <a:pt x="361" y="313"/>
                    </a:cubicBezTo>
                    <a:cubicBezTo>
                      <a:pt x="375" y="314"/>
                      <a:pt x="389" y="315"/>
                      <a:pt x="403" y="315"/>
                    </a:cubicBezTo>
                    <a:cubicBezTo>
                      <a:pt x="418" y="315"/>
                      <a:pt x="434" y="316"/>
                      <a:pt x="450" y="315"/>
                    </a:cubicBezTo>
                    <a:cubicBezTo>
                      <a:pt x="458" y="315"/>
                      <a:pt x="465" y="314"/>
                      <a:pt x="473" y="315"/>
                    </a:cubicBezTo>
                    <a:cubicBezTo>
                      <a:pt x="480" y="315"/>
                      <a:pt x="487" y="315"/>
                      <a:pt x="494" y="316"/>
                    </a:cubicBezTo>
                    <a:cubicBezTo>
                      <a:pt x="496" y="316"/>
                      <a:pt x="498" y="315"/>
                      <a:pt x="500" y="315"/>
                    </a:cubicBezTo>
                    <a:cubicBezTo>
                      <a:pt x="500" y="313"/>
                      <a:pt x="501" y="312"/>
                      <a:pt x="501" y="310"/>
                    </a:cubicBezTo>
                    <a:cubicBezTo>
                      <a:pt x="503" y="289"/>
                      <a:pt x="499" y="270"/>
                      <a:pt x="486" y="253"/>
                    </a:cubicBezTo>
                    <a:cubicBezTo>
                      <a:pt x="483" y="249"/>
                      <a:pt x="480" y="245"/>
                      <a:pt x="478" y="240"/>
                    </a:cubicBezTo>
                    <a:cubicBezTo>
                      <a:pt x="474" y="230"/>
                      <a:pt x="467" y="221"/>
                      <a:pt x="458" y="215"/>
                    </a:cubicBezTo>
                    <a:cubicBezTo>
                      <a:pt x="457" y="214"/>
                      <a:pt x="456" y="213"/>
                      <a:pt x="455" y="211"/>
                    </a:cubicBezTo>
                    <a:close/>
                    <a:moveTo>
                      <a:pt x="1144" y="353"/>
                    </a:moveTo>
                    <a:cubicBezTo>
                      <a:pt x="1145" y="355"/>
                      <a:pt x="1146" y="357"/>
                      <a:pt x="1147" y="359"/>
                    </a:cubicBezTo>
                    <a:cubicBezTo>
                      <a:pt x="1158" y="375"/>
                      <a:pt x="1168" y="391"/>
                      <a:pt x="1178" y="407"/>
                    </a:cubicBezTo>
                    <a:cubicBezTo>
                      <a:pt x="1185" y="418"/>
                      <a:pt x="1194" y="428"/>
                      <a:pt x="1202" y="438"/>
                    </a:cubicBezTo>
                    <a:cubicBezTo>
                      <a:pt x="1203" y="440"/>
                      <a:pt x="1205" y="441"/>
                      <a:pt x="1206" y="442"/>
                    </a:cubicBezTo>
                    <a:cubicBezTo>
                      <a:pt x="1215" y="436"/>
                      <a:pt x="1224" y="434"/>
                      <a:pt x="1233" y="432"/>
                    </a:cubicBezTo>
                    <a:cubicBezTo>
                      <a:pt x="1244" y="428"/>
                      <a:pt x="1255" y="424"/>
                      <a:pt x="1265" y="421"/>
                    </a:cubicBezTo>
                    <a:cubicBezTo>
                      <a:pt x="1269" y="419"/>
                      <a:pt x="1272" y="417"/>
                      <a:pt x="1273" y="412"/>
                    </a:cubicBezTo>
                    <a:cubicBezTo>
                      <a:pt x="1269" y="407"/>
                      <a:pt x="1265" y="403"/>
                      <a:pt x="1262" y="398"/>
                    </a:cubicBezTo>
                    <a:cubicBezTo>
                      <a:pt x="1257" y="390"/>
                      <a:pt x="1251" y="383"/>
                      <a:pt x="1247" y="375"/>
                    </a:cubicBezTo>
                    <a:cubicBezTo>
                      <a:pt x="1241" y="364"/>
                      <a:pt x="1239" y="352"/>
                      <a:pt x="1245" y="341"/>
                    </a:cubicBezTo>
                    <a:cubicBezTo>
                      <a:pt x="1251" y="330"/>
                      <a:pt x="1257" y="318"/>
                      <a:pt x="1267" y="309"/>
                    </a:cubicBezTo>
                    <a:cubicBezTo>
                      <a:pt x="1276" y="300"/>
                      <a:pt x="1284" y="291"/>
                      <a:pt x="1293" y="281"/>
                    </a:cubicBezTo>
                    <a:cubicBezTo>
                      <a:pt x="1296" y="279"/>
                      <a:pt x="1298" y="277"/>
                      <a:pt x="1297" y="272"/>
                    </a:cubicBezTo>
                    <a:cubicBezTo>
                      <a:pt x="1296" y="272"/>
                      <a:pt x="1295" y="271"/>
                      <a:pt x="1295" y="271"/>
                    </a:cubicBezTo>
                    <a:cubicBezTo>
                      <a:pt x="1280" y="264"/>
                      <a:pt x="1265" y="258"/>
                      <a:pt x="1251" y="251"/>
                    </a:cubicBezTo>
                    <a:cubicBezTo>
                      <a:pt x="1249" y="251"/>
                      <a:pt x="1247" y="250"/>
                      <a:pt x="1244" y="250"/>
                    </a:cubicBezTo>
                    <a:cubicBezTo>
                      <a:pt x="1231" y="246"/>
                      <a:pt x="1218" y="242"/>
                      <a:pt x="1205" y="239"/>
                    </a:cubicBezTo>
                    <a:cubicBezTo>
                      <a:pt x="1194" y="236"/>
                      <a:pt x="1184" y="233"/>
                      <a:pt x="1174" y="229"/>
                    </a:cubicBezTo>
                    <a:cubicBezTo>
                      <a:pt x="1166" y="225"/>
                      <a:pt x="1157" y="223"/>
                      <a:pt x="1148" y="221"/>
                    </a:cubicBezTo>
                    <a:cubicBezTo>
                      <a:pt x="1123" y="217"/>
                      <a:pt x="1098" y="213"/>
                      <a:pt x="1074" y="206"/>
                    </a:cubicBezTo>
                    <a:cubicBezTo>
                      <a:pt x="1070" y="205"/>
                      <a:pt x="1066" y="205"/>
                      <a:pt x="1062" y="204"/>
                    </a:cubicBezTo>
                    <a:cubicBezTo>
                      <a:pt x="1054" y="202"/>
                      <a:pt x="1047" y="201"/>
                      <a:pt x="1040" y="199"/>
                    </a:cubicBezTo>
                    <a:cubicBezTo>
                      <a:pt x="1021" y="192"/>
                      <a:pt x="1001" y="187"/>
                      <a:pt x="982" y="183"/>
                    </a:cubicBezTo>
                    <a:cubicBezTo>
                      <a:pt x="980" y="183"/>
                      <a:pt x="979" y="183"/>
                      <a:pt x="977" y="183"/>
                    </a:cubicBezTo>
                    <a:cubicBezTo>
                      <a:pt x="979" y="185"/>
                      <a:pt x="980" y="187"/>
                      <a:pt x="981" y="188"/>
                    </a:cubicBezTo>
                    <a:cubicBezTo>
                      <a:pt x="989" y="196"/>
                      <a:pt x="999" y="202"/>
                      <a:pt x="1010" y="207"/>
                    </a:cubicBezTo>
                    <a:cubicBezTo>
                      <a:pt x="1012" y="208"/>
                      <a:pt x="1014" y="209"/>
                      <a:pt x="1014" y="212"/>
                    </a:cubicBezTo>
                    <a:cubicBezTo>
                      <a:pt x="1013" y="213"/>
                      <a:pt x="1013" y="213"/>
                      <a:pt x="1012" y="214"/>
                    </a:cubicBezTo>
                    <a:cubicBezTo>
                      <a:pt x="1005" y="224"/>
                      <a:pt x="997" y="234"/>
                      <a:pt x="989" y="244"/>
                    </a:cubicBezTo>
                    <a:cubicBezTo>
                      <a:pt x="987" y="247"/>
                      <a:pt x="985" y="250"/>
                      <a:pt x="983" y="253"/>
                    </a:cubicBezTo>
                    <a:cubicBezTo>
                      <a:pt x="979" y="259"/>
                      <a:pt x="978" y="266"/>
                      <a:pt x="980" y="273"/>
                    </a:cubicBezTo>
                    <a:cubicBezTo>
                      <a:pt x="982" y="278"/>
                      <a:pt x="983" y="283"/>
                      <a:pt x="985" y="288"/>
                    </a:cubicBezTo>
                    <a:cubicBezTo>
                      <a:pt x="987" y="294"/>
                      <a:pt x="991" y="300"/>
                      <a:pt x="993" y="306"/>
                    </a:cubicBezTo>
                    <a:cubicBezTo>
                      <a:pt x="997" y="315"/>
                      <a:pt x="1002" y="322"/>
                      <a:pt x="1009" y="329"/>
                    </a:cubicBezTo>
                    <a:cubicBezTo>
                      <a:pt x="1014" y="333"/>
                      <a:pt x="1020" y="335"/>
                      <a:pt x="1024" y="339"/>
                    </a:cubicBezTo>
                    <a:cubicBezTo>
                      <a:pt x="1031" y="338"/>
                      <a:pt x="1037" y="338"/>
                      <a:pt x="1044" y="337"/>
                    </a:cubicBezTo>
                    <a:cubicBezTo>
                      <a:pt x="1065" y="337"/>
                      <a:pt x="1087" y="337"/>
                      <a:pt x="1108" y="337"/>
                    </a:cubicBezTo>
                    <a:cubicBezTo>
                      <a:pt x="1110" y="337"/>
                      <a:pt x="1111" y="337"/>
                      <a:pt x="1113" y="337"/>
                    </a:cubicBezTo>
                    <a:cubicBezTo>
                      <a:pt x="1131" y="339"/>
                      <a:pt x="1149" y="339"/>
                      <a:pt x="1167" y="339"/>
                    </a:cubicBezTo>
                    <a:cubicBezTo>
                      <a:pt x="1173" y="339"/>
                      <a:pt x="1178" y="340"/>
                      <a:pt x="1183" y="340"/>
                    </a:cubicBezTo>
                    <a:cubicBezTo>
                      <a:pt x="1186" y="341"/>
                      <a:pt x="1188" y="341"/>
                      <a:pt x="1191" y="341"/>
                    </a:cubicBezTo>
                    <a:cubicBezTo>
                      <a:pt x="1195" y="342"/>
                      <a:pt x="1200" y="342"/>
                      <a:pt x="1204" y="343"/>
                    </a:cubicBezTo>
                    <a:cubicBezTo>
                      <a:pt x="1211" y="345"/>
                      <a:pt x="1218" y="347"/>
                      <a:pt x="1225" y="349"/>
                    </a:cubicBezTo>
                    <a:cubicBezTo>
                      <a:pt x="1227" y="350"/>
                      <a:pt x="1228" y="350"/>
                      <a:pt x="1230" y="352"/>
                    </a:cubicBezTo>
                    <a:cubicBezTo>
                      <a:pt x="1227" y="353"/>
                      <a:pt x="1225" y="354"/>
                      <a:pt x="1224" y="354"/>
                    </a:cubicBezTo>
                    <a:cubicBezTo>
                      <a:pt x="1219" y="354"/>
                      <a:pt x="1214" y="353"/>
                      <a:pt x="1209" y="353"/>
                    </a:cubicBezTo>
                    <a:cubicBezTo>
                      <a:pt x="1205" y="353"/>
                      <a:pt x="1201" y="352"/>
                      <a:pt x="1196" y="352"/>
                    </a:cubicBezTo>
                    <a:cubicBezTo>
                      <a:pt x="1188" y="352"/>
                      <a:pt x="1179" y="352"/>
                      <a:pt x="1171" y="352"/>
                    </a:cubicBezTo>
                    <a:cubicBezTo>
                      <a:pt x="1164" y="352"/>
                      <a:pt x="1156" y="352"/>
                      <a:pt x="1149" y="352"/>
                    </a:cubicBezTo>
                    <a:cubicBezTo>
                      <a:pt x="1148" y="352"/>
                      <a:pt x="1146" y="352"/>
                      <a:pt x="1144" y="353"/>
                    </a:cubicBezTo>
                    <a:close/>
                    <a:moveTo>
                      <a:pt x="1108" y="362"/>
                    </a:moveTo>
                    <a:cubicBezTo>
                      <a:pt x="1110" y="366"/>
                      <a:pt x="1112" y="370"/>
                      <a:pt x="1114" y="374"/>
                    </a:cubicBezTo>
                    <a:cubicBezTo>
                      <a:pt x="1123" y="391"/>
                      <a:pt x="1134" y="406"/>
                      <a:pt x="1145" y="420"/>
                    </a:cubicBezTo>
                    <a:cubicBezTo>
                      <a:pt x="1151" y="427"/>
                      <a:pt x="1156" y="435"/>
                      <a:pt x="1162" y="442"/>
                    </a:cubicBezTo>
                    <a:cubicBezTo>
                      <a:pt x="1162" y="443"/>
                      <a:pt x="1163" y="444"/>
                      <a:pt x="1162" y="446"/>
                    </a:cubicBezTo>
                    <a:cubicBezTo>
                      <a:pt x="1160" y="445"/>
                      <a:pt x="1159" y="444"/>
                      <a:pt x="1157" y="444"/>
                    </a:cubicBezTo>
                    <a:cubicBezTo>
                      <a:pt x="1135" y="428"/>
                      <a:pt x="1117" y="408"/>
                      <a:pt x="1105" y="384"/>
                    </a:cubicBezTo>
                    <a:cubicBezTo>
                      <a:pt x="1100" y="375"/>
                      <a:pt x="1094" y="366"/>
                      <a:pt x="1088" y="358"/>
                    </a:cubicBezTo>
                    <a:cubicBezTo>
                      <a:pt x="1065" y="351"/>
                      <a:pt x="1028" y="360"/>
                      <a:pt x="1009" y="379"/>
                    </a:cubicBezTo>
                    <a:cubicBezTo>
                      <a:pt x="1010" y="389"/>
                      <a:pt x="1010" y="390"/>
                      <a:pt x="1014" y="395"/>
                    </a:cubicBezTo>
                    <a:cubicBezTo>
                      <a:pt x="1034" y="420"/>
                      <a:pt x="1057" y="441"/>
                      <a:pt x="1084" y="458"/>
                    </a:cubicBezTo>
                    <a:cubicBezTo>
                      <a:pt x="1091" y="462"/>
                      <a:pt x="1097" y="466"/>
                      <a:pt x="1104" y="470"/>
                    </a:cubicBezTo>
                    <a:cubicBezTo>
                      <a:pt x="1118" y="478"/>
                      <a:pt x="1133" y="485"/>
                      <a:pt x="1150" y="490"/>
                    </a:cubicBezTo>
                    <a:cubicBezTo>
                      <a:pt x="1164" y="493"/>
                      <a:pt x="1178" y="496"/>
                      <a:pt x="1192" y="501"/>
                    </a:cubicBezTo>
                    <a:cubicBezTo>
                      <a:pt x="1197" y="504"/>
                      <a:pt x="1203" y="504"/>
                      <a:pt x="1210" y="503"/>
                    </a:cubicBezTo>
                    <a:cubicBezTo>
                      <a:pt x="1216" y="503"/>
                      <a:pt x="1223" y="502"/>
                      <a:pt x="1230" y="502"/>
                    </a:cubicBezTo>
                    <a:cubicBezTo>
                      <a:pt x="1232" y="501"/>
                      <a:pt x="1235" y="501"/>
                      <a:pt x="1238" y="500"/>
                    </a:cubicBezTo>
                    <a:cubicBezTo>
                      <a:pt x="1239" y="500"/>
                      <a:pt x="1241" y="498"/>
                      <a:pt x="1243" y="496"/>
                    </a:cubicBezTo>
                    <a:cubicBezTo>
                      <a:pt x="1241" y="495"/>
                      <a:pt x="1240" y="493"/>
                      <a:pt x="1239" y="492"/>
                    </a:cubicBezTo>
                    <a:cubicBezTo>
                      <a:pt x="1231" y="485"/>
                      <a:pt x="1223" y="478"/>
                      <a:pt x="1215" y="472"/>
                    </a:cubicBezTo>
                    <a:cubicBezTo>
                      <a:pt x="1210" y="467"/>
                      <a:pt x="1205" y="463"/>
                      <a:pt x="1200" y="458"/>
                    </a:cubicBezTo>
                    <a:cubicBezTo>
                      <a:pt x="1180" y="437"/>
                      <a:pt x="1164" y="413"/>
                      <a:pt x="1149" y="387"/>
                    </a:cubicBezTo>
                    <a:cubicBezTo>
                      <a:pt x="1144" y="378"/>
                      <a:pt x="1140" y="369"/>
                      <a:pt x="1135" y="361"/>
                    </a:cubicBezTo>
                    <a:cubicBezTo>
                      <a:pt x="1125" y="356"/>
                      <a:pt x="1117" y="354"/>
                      <a:pt x="1108" y="362"/>
                    </a:cubicBezTo>
                    <a:close/>
                    <a:moveTo>
                      <a:pt x="921" y="481"/>
                    </a:moveTo>
                    <a:cubicBezTo>
                      <a:pt x="925" y="482"/>
                      <a:pt x="929" y="483"/>
                      <a:pt x="932" y="483"/>
                    </a:cubicBezTo>
                    <a:cubicBezTo>
                      <a:pt x="936" y="483"/>
                      <a:pt x="940" y="483"/>
                      <a:pt x="944" y="483"/>
                    </a:cubicBezTo>
                    <a:cubicBezTo>
                      <a:pt x="957" y="483"/>
                      <a:pt x="970" y="482"/>
                      <a:pt x="983" y="482"/>
                    </a:cubicBezTo>
                    <a:cubicBezTo>
                      <a:pt x="992" y="482"/>
                      <a:pt x="1001" y="481"/>
                      <a:pt x="1010" y="479"/>
                    </a:cubicBezTo>
                    <a:cubicBezTo>
                      <a:pt x="1019" y="476"/>
                      <a:pt x="1028" y="476"/>
                      <a:pt x="1038" y="476"/>
                    </a:cubicBezTo>
                    <a:cubicBezTo>
                      <a:pt x="1043" y="476"/>
                      <a:pt x="1049" y="476"/>
                      <a:pt x="1055" y="476"/>
                    </a:cubicBezTo>
                    <a:cubicBezTo>
                      <a:pt x="1060" y="476"/>
                      <a:pt x="1065" y="475"/>
                      <a:pt x="1069" y="474"/>
                    </a:cubicBezTo>
                    <a:cubicBezTo>
                      <a:pt x="1070" y="474"/>
                      <a:pt x="1070" y="474"/>
                      <a:pt x="1070" y="474"/>
                    </a:cubicBezTo>
                    <a:cubicBezTo>
                      <a:pt x="1070" y="474"/>
                      <a:pt x="1070" y="473"/>
                      <a:pt x="1070" y="473"/>
                    </a:cubicBezTo>
                    <a:cubicBezTo>
                      <a:pt x="1069" y="472"/>
                      <a:pt x="1068" y="471"/>
                      <a:pt x="1066" y="469"/>
                    </a:cubicBezTo>
                    <a:cubicBezTo>
                      <a:pt x="1041" y="451"/>
                      <a:pt x="1018" y="431"/>
                      <a:pt x="1000" y="405"/>
                    </a:cubicBezTo>
                    <a:cubicBezTo>
                      <a:pt x="996" y="399"/>
                      <a:pt x="990" y="394"/>
                      <a:pt x="985" y="389"/>
                    </a:cubicBezTo>
                    <a:cubicBezTo>
                      <a:pt x="981" y="385"/>
                      <a:pt x="976" y="382"/>
                      <a:pt x="972" y="379"/>
                    </a:cubicBezTo>
                    <a:cubicBezTo>
                      <a:pt x="970" y="379"/>
                      <a:pt x="968" y="380"/>
                      <a:pt x="966" y="380"/>
                    </a:cubicBezTo>
                    <a:cubicBezTo>
                      <a:pt x="962" y="385"/>
                      <a:pt x="961" y="391"/>
                      <a:pt x="961" y="397"/>
                    </a:cubicBezTo>
                    <a:cubicBezTo>
                      <a:pt x="960" y="405"/>
                      <a:pt x="961" y="413"/>
                      <a:pt x="960" y="421"/>
                    </a:cubicBezTo>
                    <a:cubicBezTo>
                      <a:pt x="959" y="422"/>
                      <a:pt x="960" y="425"/>
                      <a:pt x="960" y="427"/>
                    </a:cubicBezTo>
                    <a:cubicBezTo>
                      <a:pt x="963" y="435"/>
                      <a:pt x="966" y="443"/>
                      <a:pt x="969" y="451"/>
                    </a:cubicBezTo>
                    <a:cubicBezTo>
                      <a:pt x="969" y="451"/>
                      <a:pt x="970" y="452"/>
                      <a:pt x="970" y="454"/>
                    </a:cubicBezTo>
                    <a:cubicBezTo>
                      <a:pt x="969" y="455"/>
                      <a:pt x="968" y="456"/>
                      <a:pt x="967" y="458"/>
                    </a:cubicBezTo>
                    <a:cubicBezTo>
                      <a:pt x="955" y="460"/>
                      <a:pt x="944" y="455"/>
                      <a:pt x="932" y="461"/>
                    </a:cubicBezTo>
                    <a:cubicBezTo>
                      <a:pt x="929" y="464"/>
                      <a:pt x="925" y="467"/>
                      <a:pt x="921" y="471"/>
                    </a:cubicBezTo>
                    <a:cubicBezTo>
                      <a:pt x="921" y="474"/>
                      <a:pt x="921" y="477"/>
                      <a:pt x="921" y="481"/>
                    </a:cubicBezTo>
                    <a:close/>
                    <a:moveTo>
                      <a:pt x="447" y="147"/>
                    </a:moveTo>
                    <a:cubicBezTo>
                      <a:pt x="447" y="147"/>
                      <a:pt x="447" y="147"/>
                      <a:pt x="447" y="148"/>
                    </a:cubicBezTo>
                    <a:cubicBezTo>
                      <a:pt x="449" y="148"/>
                      <a:pt x="452" y="147"/>
                      <a:pt x="454" y="147"/>
                    </a:cubicBezTo>
                    <a:cubicBezTo>
                      <a:pt x="459" y="147"/>
                      <a:pt x="463" y="147"/>
                      <a:pt x="468" y="146"/>
                    </a:cubicBezTo>
                    <a:cubicBezTo>
                      <a:pt x="484" y="146"/>
                      <a:pt x="500" y="148"/>
                      <a:pt x="517" y="149"/>
                    </a:cubicBezTo>
                    <a:cubicBezTo>
                      <a:pt x="522" y="149"/>
                      <a:pt x="526" y="150"/>
                      <a:pt x="531" y="149"/>
                    </a:cubicBezTo>
                    <a:cubicBezTo>
                      <a:pt x="534" y="142"/>
                      <a:pt x="536" y="136"/>
                      <a:pt x="536" y="129"/>
                    </a:cubicBezTo>
                    <a:cubicBezTo>
                      <a:pt x="526" y="125"/>
                      <a:pt x="516" y="122"/>
                      <a:pt x="505" y="125"/>
                    </a:cubicBezTo>
                    <a:cubicBezTo>
                      <a:pt x="494" y="129"/>
                      <a:pt x="483" y="131"/>
                      <a:pt x="473" y="135"/>
                    </a:cubicBezTo>
                    <a:cubicBezTo>
                      <a:pt x="471" y="135"/>
                      <a:pt x="470" y="136"/>
                      <a:pt x="468" y="136"/>
                    </a:cubicBezTo>
                    <a:cubicBezTo>
                      <a:pt x="461" y="140"/>
                      <a:pt x="454" y="143"/>
                      <a:pt x="447" y="147"/>
                    </a:cubicBezTo>
                    <a:close/>
                    <a:moveTo>
                      <a:pt x="527" y="497"/>
                    </a:moveTo>
                    <a:cubicBezTo>
                      <a:pt x="530" y="509"/>
                      <a:pt x="534" y="520"/>
                      <a:pt x="537" y="532"/>
                    </a:cubicBezTo>
                    <a:cubicBezTo>
                      <a:pt x="540" y="532"/>
                      <a:pt x="542" y="532"/>
                      <a:pt x="545" y="532"/>
                    </a:cubicBezTo>
                    <a:cubicBezTo>
                      <a:pt x="555" y="518"/>
                      <a:pt x="562" y="508"/>
                      <a:pt x="564" y="500"/>
                    </a:cubicBezTo>
                    <a:cubicBezTo>
                      <a:pt x="560" y="499"/>
                      <a:pt x="556" y="497"/>
                      <a:pt x="552" y="497"/>
                    </a:cubicBezTo>
                    <a:cubicBezTo>
                      <a:pt x="544" y="497"/>
                      <a:pt x="536" y="497"/>
                      <a:pt x="527" y="497"/>
                    </a:cubicBezTo>
                    <a:close/>
                    <a:moveTo>
                      <a:pt x="792" y="776"/>
                    </a:moveTo>
                    <a:cubicBezTo>
                      <a:pt x="793" y="775"/>
                      <a:pt x="793" y="775"/>
                      <a:pt x="793" y="775"/>
                    </a:cubicBezTo>
                    <a:cubicBezTo>
                      <a:pt x="807" y="770"/>
                      <a:pt x="820" y="767"/>
                      <a:pt x="835" y="768"/>
                    </a:cubicBezTo>
                    <a:cubicBezTo>
                      <a:pt x="846" y="768"/>
                      <a:pt x="857" y="768"/>
                      <a:pt x="868" y="767"/>
                    </a:cubicBezTo>
                    <a:cubicBezTo>
                      <a:pt x="872" y="767"/>
                      <a:pt x="876" y="767"/>
                      <a:pt x="880" y="767"/>
                    </a:cubicBezTo>
                    <a:cubicBezTo>
                      <a:pt x="888" y="766"/>
                      <a:pt x="895" y="766"/>
                      <a:pt x="903" y="765"/>
                    </a:cubicBezTo>
                    <a:cubicBezTo>
                      <a:pt x="906" y="765"/>
                      <a:pt x="910" y="764"/>
                      <a:pt x="913" y="764"/>
                    </a:cubicBezTo>
                    <a:cubicBezTo>
                      <a:pt x="923" y="762"/>
                      <a:pt x="933" y="761"/>
                      <a:pt x="943" y="760"/>
                    </a:cubicBezTo>
                    <a:cubicBezTo>
                      <a:pt x="944" y="753"/>
                      <a:pt x="937" y="721"/>
                      <a:pt x="934" y="713"/>
                    </a:cubicBezTo>
                    <a:cubicBezTo>
                      <a:pt x="933" y="712"/>
                      <a:pt x="931" y="712"/>
                      <a:pt x="929" y="712"/>
                    </a:cubicBezTo>
                    <a:cubicBezTo>
                      <a:pt x="904" y="712"/>
                      <a:pt x="880" y="711"/>
                      <a:pt x="855" y="710"/>
                    </a:cubicBezTo>
                    <a:cubicBezTo>
                      <a:pt x="853" y="709"/>
                      <a:pt x="852" y="709"/>
                      <a:pt x="851" y="709"/>
                    </a:cubicBezTo>
                    <a:cubicBezTo>
                      <a:pt x="850" y="707"/>
                      <a:pt x="851" y="705"/>
                      <a:pt x="852" y="705"/>
                    </a:cubicBezTo>
                    <a:cubicBezTo>
                      <a:pt x="856" y="704"/>
                      <a:pt x="859" y="703"/>
                      <a:pt x="863" y="702"/>
                    </a:cubicBezTo>
                    <a:cubicBezTo>
                      <a:pt x="878" y="701"/>
                      <a:pt x="894" y="701"/>
                      <a:pt x="910" y="700"/>
                    </a:cubicBezTo>
                    <a:cubicBezTo>
                      <a:pt x="916" y="700"/>
                      <a:pt x="921" y="699"/>
                      <a:pt x="928" y="698"/>
                    </a:cubicBezTo>
                    <a:cubicBezTo>
                      <a:pt x="924" y="691"/>
                      <a:pt x="921" y="684"/>
                      <a:pt x="917" y="677"/>
                    </a:cubicBezTo>
                    <a:cubicBezTo>
                      <a:pt x="918" y="676"/>
                      <a:pt x="918" y="675"/>
                      <a:pt x="918" y="675"/>
                    </a:cubicBezTo>
                    <a:cubicBezTo>
                      <a:pt x="919" y="674"/>
                      <a:pt x="920" y="674"/>
                      <a:pt x="921" y="673"/>
                    </a:cubicBezTo>
                    <a:cubicBezTo>
                      <a:pt x="931" y="678"/>
                      <a:pt x="933" y="688"/>
                      <a:pt x="939" y="697"/>
                    </a:cubicBezTo>
                    <a:cubicBezTo>
                      <a:pt x="945" y="698"/>
                      <a:pt x="950" y="695"/>
                      <a:pt x="956" y="695"/>
                    </a:cubicBezTo>
                    <a:cubicBezTo>
                      <a:pt x="961" y="695"/>
                      <a:pt x="967" y="695"/>
                      <a:pt x="972" y="695"/>
                    </a:cubicBezTo>
                    <a:cubicBezTo>
                      <a:pt x="975" y="688"/>
                      <a:pt x="974" y="681"/>
                      <a:pt x="979" y="676"/>
                    </a:cubicBezTo>
                    <a:cubicBezTo>
                      <a:pt x="981" y="675"/>
                      <a:pt x="982" y="677"/>
                      <a:pt x="983" y="679"/>
                    </a:cubicBezTo>
                    <a:cubicBezTo>
                      <a:pt x="983" y="682"/>
                      <a:pt x="983" y="685"/>
                      <a:pt x="983" y="688"/>
                    </a:cubicBezTo>
                    <a:cubicBezTo>
                      <a:pt x="984" y="690"/>
                      <a:pt x="984" y="693"/>
                      <a:pt x="984" y="695"/>
                    </a:cubicBezTo>
                    <a:cubicBezTo>
                      <a:pt x="991" y="696"/>
                      <a:pt x="997" y="696"/>
                      <a:pt x="1003" y="696"/>
                    </a:cubicBezTo>
                    <a:cubicBezTo>
                      <a:pt x="1007" y="691"/>
                      <a:pt x="1009" y="685"/>
                      <a:pt x="1013" y="680"/>
                    </a:cubicBezTo>
                    <a:cubicBezTo>
                      <a:pt x="1016" y="681"/>
                      <a:pt x="1016" y="682"/>
                      <a:pt x="1016" y="684"/>
                    </a:cubicBezTo>
                    <a:cubicBezTo>
                      <a:pt x="1016" y="688"/>
                      <a:pt x="1016" y="692"/>
                      <a:pt x="1015" y="696"/>
                    </a:cubicBezTo>
                    <a:cubicBezTo>
                      <a:pt x="1020" y="698"/>
                      <a:pt x="1026" y="696"/>
                      <a:pt x="1031" y="697"/>
                    </a:cubicBezTo>
                    <a:cubicBezTo>
                      <a:pt x="1036" y="697"/>
                      <a:pt x="1041" y="698"/>
                      <a:pt x="1046" y="699"/>
                    </a:cubicBezTo>
                    <a:cubicBezTo>
                      <a:pt x="1036" y="703"/>
                      <a:pt x="1024" y="702"/>
                      <a:pt x="1013" y="703"/>
                    </a:cubicBezTo>
                    <a:cubicBezTo>
                      <a:pt x="1008" y="718"/>
                      <a:pt x="1005" y="733"/>
                      <a:pt x="1001" y="748"/>
                    </a:cubicBezTo>
                    <a:cubicBezTo>
                      <a:pt x="1003" y="749"/>
                      <a:pt x="1004" y="749"/>
                      <a:pt x="1006" y="749"/>
                    </a:cubicBezTo>
                    <a:cubicBezTo>
                      <a:pt x="1013" y="749"/>
                      <a:pt x="1020" y="749"/>
                      <a:pt x="1027" y="749"/>
                    </a:cubicBezTo>
                    <a:cubicBezTo>
                      <a:pt x="1034" y="748"/>
                      <a:pt x="1041" y="748"/>
                      <a:pt x="1048" y="749"/>
                    </a:cubicBezTo>
                    <a:cubicBezTo>
                      <a:pt x="1050" y="749"/>
                      <a:pt x="1051" y="749"/>
                      <a:pt x="1054" y="750"/>
                    </a:cubicBezTo>
                    <a:cubicBezTo>
                      <a:pt x="1052" y="752"/>
                      <a:pt x="1051" y="753"/>
                      <a:pt x="1050" y="753"/>
                    </a:cubicBezTo>
                    <a:cubicBezTo>
                      <a:pt x="1045" y="755"/>
                      <a:pt x="1041" y="756"/>
                      <a:pt x="1037" y="757"/>
                    </a:cubicBezTo>
                    <a:cubicBezTo>
                      <a:pt x="1031" y="759"/>
                      <a:pt x="1024" y="761"/>
                      <a:pt x="1018" y="762"/>
                    </a:cubicBezTo>
                    <a:cubicBezTo>
                      <a:pt x="1012" y="763"/>
                      <a:pt x="1006" y="764"/>
                      <a:pt x="999" y="764"/>
                    </a:cubicBezTo>
                    <a:cubicBezTo>
                      <a:pt x="993" y="765"/>
                      <a:pt x="987" y="765"/>
                      <a:pt x="981" y="765"/>
                    </a:cubicBezTo>
                    <a:cubicBezTo>
                      <a:pt x="969" y="766"/>
                      <a:pt x="958" y="771"/>
                      <a:pt x="947" y="778"/>
                    </a:cubicBezTo>
                    <a:cubicBezTo>
                      <a:pt x="937" y="784"/>
                      <a:pt x="925" y="786"/>
                      <a:pt x="913" y="787"/>
                    </a:cubicBezTo>
                    <a:cubicBezTo>
                      <a:pt x="908" y="788"/>
                      <a:pt x="903" y="788"/>
                      <a:pt x="897" y="785"/>
                    </a:cubicBezTo>
                    <a:cubicBezTo>
                      <a:pt x="899" y="782"/>
                      <a:pt x="903" y="782"/>
                      <a:pt x="906" y="781"/>
                    </a:cubicBezTo>
                    <a:cubicBezTo>
                      <a:pt x="909" y="779"/>
                      <a:pt x="912" y="778"/>
                      <a:pt x="915" y="776"/>
                    </a:cubicBezTo>
                    <a:cubicBezTo>
                      <a:pt x="913" y="776"/>
                      <a:pt x="911" y="776"/>
                      <a:pt x="909" y="776"/>
                    </a:cubicBezTo>
                    <a:cubicBezTo>
                      <a:pt x="890" y="781"/>
                      <a:pt x="869" y="781"/>
                      <a:pt x="849" y="781"/>
                    </a:cubicBezTo>
                    <a:cubicBezTo>
                      <a:pt x="842" y="781"/>
                      <a:pt x="834" y="779"/>
                      <a:pt x="827" y="778"/>
                    </a:cubicBezTo>
                    <a:cubicBezTo>
                      <a:pt x="820" y="777"/>
                      <a:pt x="813" y="777"/>
                      <a:pt x="806" y="778"/>
                    </a:cubicBezTo>
                    <a:cubicBezTo>
                      <a:pt x="801" y="778"/>
                      <a:pt x="797" y="778"/>
                      <a:pt x="792" y="776"/>
                    </a:cubicBezTo>
                    <a:close/>
                    <a:moveTo>
                      <a:pt x="947" y="710"/>
                    </a:moveTo>
                    <a:cubicBezTo>
                      <a:pt x="950" y="722"/>
                      <a:pt x="953" y="734"/>
                      <a:pt x="956" y="746"/>
                    </a:cubicBezTo>
                    <a:cubicBezTo>
                      <a:pt x="956" y="748"/>
                      <a:pt x="957" y="749"/>
                      <a:pt x="958" y="751"/>
                    </a:cubicBezTo>
                    <a:cubicBezTo>
                      <a:pt x="963" y="736"/>
                      <a:pt x="967" y="723"/>
                      <a:pt x="970" y="708"/>
                    </a:cubicBezTo>
                    <a:cubicBezTo>
                      <a:pt x="962" y="707"/>
                      <a:pt x="955" y="708"/>
                      <a:pt x="947" y="710"/>
                    </a:cubicBezTo>
                    <a:close/>
                    <a:moveTo>
                      <a:pt x="984" y="707"/>
                    </a:moveTo>
                    <a:cubicBezTo>
                      <a:pt x="982" y="721"/>
                      <a:pt x="979" y="735"/>
                      <a:pt x="977" y="749"/>
                    </a:cubicBezTo>
                    <a:cubicBezTo>
                      <a:pt x="979" y="751"/>
                      <a:pt x="981" y="750"/>
                      <a:pt x="982" y="749"/>
                    </a:cubicBezTo>
                    <a:cubicBezTo>
                      <a:pt x="984" y="741"/>
                      <a:pt x="986" y="734"/>
                      <a:pt x="989" y="727"/>
                    </a:cubicBezTo>
                    <a:cubicBezTo>
                      <a:pt x="991" y="720"/>
                      <a:pt x="994" y="713"/>
                      <a:pt x="998" y="705"/>
                    </a:cubicBezTo>
                    <a:cubicBezTo>
                      <a:pt x="993" y="705"/>
                      <a:pt x="988" y="706"/>
                      <a:pt x="984" y="707"/>
                    </a:cubicBezTo>
                    <a:close/>
                    <a:moveTo>
                      <a:pt x="435" y="695"/>
                    </a:moveTo>
                    <a:cubicBezTo>
                      <a:pt x="437" y="699"/>
                      <a:pt x="438" y="703"/>
                      <a:pt x="441" y="707"/>
                    </a:cubicBezTo>
                    <a:cubicBezTo>
                      <a:pt x="446" y="716"/>
                      <a:pt x="450" y="725"/>
                      <a:pt x="454" y="735"/>
                    </a:cubicBezTo>
                    <a:cubicBezTo>
                      <a:pt x="457" y="743"/>
                      <a:pt x="460" y="751"/>
                      <a:pt x="463" y="759"/>
                    </a:cubicBezTo>
                    <a:cubicBezTo>
                      <a:pt x="463" y="760"/>
                      <a:pt x="465" y="762"/>
                      <a:pt x="463" y="764"/>
                    </a:cubicBezTo>
                    <a:cubicBezTo>
                      <a:pt x="444" y="767"/>
                      <a:pt x="426" y="773"/>
                      <a:pt x="407" y="772"/>
                    </a:cubicBezTo>
                    <a:cubicBezTo>
                      <a:pt x="403" y="772"/>
                      <a:pt x="399" y="773"/>
                      <a:pt x="396" y="774"/>
                    </a:cubicBezTo>
                    <a:cubicBezTo>
                      <a:pt x="392" y="774"/>
                      <a:pt x="389" y="776"/>
                      <a:pt x="386" y="777"/>
                    </a:cubicBezTo>
                    <a:cubicBezTo>
                      <a:pt x="384" y="777"/>
                      <a:pt x="384" y="779"/>
                      <a:pt x="382" y="780"/>
                    </a:cubicBezTo>
                    <a:cubicBezTo>
                      <a:pt x="385" y="781"/>
                      <a:pt x="386" y="782"/>
                      <a:pt x="388" y="782"/>
                    </a:cubicBezTo>
                    <a:cubicBezTo>
                      <a:pt x="398" y="783"/>
                      <a:pt x="408" y="784"/>
                      <a:pt x="417" y="784"/>
                    </a:cubicBezTo>
                    <a:cubicBezTo>
                      <a:pt x="423" y="784"/>
                      <a:pt x="429" y="784"/>
                      <a:pt x="434" y="783"/>
                    </a:cubicBezTo>
                    <a:cubicBezTo>
                      <a:pt x="446" y="781"/>
                      <a:pt x="458" y="779"/>
                      <a:pt x="470" y="777"/>
                    </a:cubicBezTo>
                    <a:cubicBezTo>
                      <a:pt x="480" y="775"/>
                      <a:pt x="490" y="774"/>
                      <a:pt x="500" y="776"/>
                    </a:cubicBezTo>
                    <a:cubicBezTo>
                      <a:pt x="514" y="778"/>
                      <a:pt x="528" y="775"/>
                      <a:pt x="542" y="773"/>
                    </a:cubicBezTo>
                    <a:cubicBezTo>
                      <a:pt x="543" y="773"/>
                      <a:pt x="545" y="772"/>
                      <a:pt x="547" y="771"/>
                    </a:cubicBezTo>
                    <a:cubicBezTo>
                      <a:pt x="536" y="767"/>
                      <a:pt x="526" y="768"/>
                      <a:pt x="516" y="766"/>
                    </a:cubicBezTo>
                    <a:cubicBezTo>
                      <a:pt x="516" y="764"/>
                      <a:pt x="516" y="763"/>
                      <a:pt x="517" y="762"/>
                    </a:cubicBezTo>
                    <a:cubicBezTo>
                      <a:pt x="519" y="755"/>
                      <a:pt x="522" y="747"/>
                      <a:pt x="525" y="740"/>
                    </a:cubicBezTo>
                    <a:cubicBezTo>
                      <a:pt x="526" y="737"/>
                      <a:pt x="528" y="734"/>
                      <a:pt x="526" y="731"/>
                    </a:cubicBezTo>
                    <a:cubicBezTo>
                      <a:pt x="523" y="728"/>
                      <a:pt x="521" y="729"/>
                      <a:pt x="519" y="730"/>
                    </a:cubicBezTo>
                    <a:cubicBezTo>
                      <a:pt x="517" y="732"/>
                      <a:pt x="515" y="734"/>
                      <a:pt x="513" y="736"/>
                    </a:cubicBezTo>
                    <a:cubicBezTo>
                      <a:pt x="508" y="742"/>
                      <a:pt x="504" y="748"/>
                      <a:pt x="502" y="756"/>
                    </a:cubicBezTo>
                    <a:cubicBezTo>
                      <a:pt x="499" y="757"/>
                      <a:pt x="497" y="760"/>
                      <a:pt x="492" y="760"/>
                    </a:cubicBezTo>
                    <a:cubicBezTo>
                      <a:pt x="493" y="757"/>
                      <a:pt x="494" y="753"/>
                      <a:pt x="495" y="750"/>
                    </a:cubicBezTo>
                    <a:cubicBezTo>
                      <a:pt x="497" y="739"/>
                      <a:pt x="497" y="728"/>
                      <a:pt x="496" y="718"/>
                    </a:cubicBezTo>
                    <a:cubicBezTo>
                      <a:pt x="496" y="714"/>
                      <a:pt x="495" y="711"/>
                      <a:pt x="493" y="709"/>
                    </a:cubicBezTo>
                    <a:cubicBezTo>
                      <a:pt x="492" y="709"/>
                      <a:pt x="492" y="709"/>
                      <a:pt x="491" y="708"/>
                    </a:cubicBezTo>
                    <a:cubicBezTo>
                      <a:pt x="489" y="708"/>
                      <a:pt x="487" y="709"/>
                      <a:pt x="486" y="709"/>
                    </a:cubicBezTo>
                    <a:cubicBezTo>
                      <a:pt x="482" y="722"/>
                      <a:pt x="483" y="735"/>
                      <a:pt x="478" y="748"/>
                    </a:cubicBezTo>
                    <a:cubicBezTo>
                      <a:pt x="477" y="745"/>
                      <a:pt x="476" y="744"/>
                      <a:pt x="475" y="742"/>
                    </a:cubicBezTo>
                    <a:cubicBezTo>
                      <a:pt x="469" y="724"/>
                      <a:pt x="461" y="707"/>
                      <a:pt x="446" y="693"/>
                    </a:cubicBezTo>
                    <a:cubicBezTo>
                      <a:pt x="444" y="691"/>
                      <a:pt x="442" y="688"/>
                      <a:pt x="438" y="688"/>
                    </a:cubicBezTo>
                    <a:cubicBezTo>
                      <a:pt x="435" y="690"/>
                      <a:pt x="434" y="692"/>
                      <a:pt x="435" y="695"/>
                    </a:cubicBezTo>
                    <a:close/>
                    <a:moveTo>
                      <a:pt x="729" y="781"/>
                    </a:moveTo>
                    <a:cubicBezTo>
                      <a:pt x="716" y="781"/>
                      <a:pt x="703" y="781"/>
                      <a:pt x="690" y="779"/>
                    </a:cubicBezTo>
                    <a:cubicBezTo>
                      <a:pt x="686" y="778"/>
                      <a:pt x="682" y="778"/>
                      <a:pt x="679" y="777"/>
                    </a:cubicBezTo>
                    <a:cubicBezTo>
                      <a:pt x="669" y="776"/>
                      <a:pt x="660" y="778"/>
                      <a:pt x="651" y="779"/>
                    </a:cubicBezTo>
                    <a:cubicBezTo>
                      <a:pt x="630" y="780"/>
                      <a:pt x="609" y="782"/>
                      <a:pt x="588" y="781"/>
                    </a:cubicBezTo>
                    <a:cubicBezTo>
                      <a:pt x="583" y="781"/>
                      <a:pt x="579" y="780"/>
                      <a:pt x="574" y="781"/>
                    </a:cubicBezTo>
                    <a:cubicBezTo>
                      <a:pt x="562" y="783"/>
                      <a:pt x="550" y="785"/>
                      <a:pt x="538" y="787"/>
                    </a:cubicBezTo>
                    <a:cubicBezTo>
                      <a:pt x="537" y="787"/>
                      <a:pt x="535" y="788"/>
                      <a:pt x="534" y="789"/>
                    </a:cubicBezTo>
                    <a:cubicBezTo>
                      <a:pt x="536" y="793"/>
                      <a:pt x="538" y="793"/>
                      <a:pt x="541" y="794"/>
                    </a:cubicBezTo>
                    <a:cubicBezTo>
                      <a:pt x="548" y="794"/>
                      <a:pt x="554" y="796"/>
                      <a:pt x="561" y="795"/>
                    </a:cubicBezTo>
                    <a:cubicBezTo>
                      <a:pt x="574" y="794"/>
                      <a:pt x="586" y="795"/>
                      <a:pt x="599" y="795"/>
                    </a:cubicBezTo>
                    <a:cubicBezTo>
                      <a:pt x="616" y="796"/>
                      <a:pt x="633" y="795"/>
                      <a:pt x="650" y="792"/>
                    </a:cubicBezTo>
                    <a:cubicBezTo>
                      <a:pt x="665" y="790"/>
                      <a:pt x="680" y="788"/>
                      <a:pt x="695" y="788"/>
                    </a:cubicBezTo>
                    <a:cubicBezTo>
                      <a:pt x="706" y="788"/>
                      <a:pt x="717" y="786"/>
                      <a:pt x="728" y="784"/>
                    </a:cubicBezTo>
                    <a:cubicBezTo>
                      <a:pt x="730" y="784"/>
                      <a:pt x="732" y="784"/>
                      <a:pt x="733" y="781"/>
                    </a:cubicBezTo>
                    <a:cubicBezTo>
                      <a:pt x="732" y="781"/>
                      <a:pt x="730" y="781"/>
                      <a:pt x="729" y="781"/>
                    </a:cubicBezTo>
                    <a:close/>
                    <a:moveTo>
                      <a:pt x="820" y="809"/>
                    </a:moveTo>
                    <a:cubicBezTo>
                      <a:pt x="813" y="807"/>
                      <a:pt x="807" y="806"/>
                      <a:pt x="801" y="807"/>
                    </a:cubicBezTo>
                    <a:cubicBezTo>
                      <a:pt x="795" y="807"/>
                      <a:pt x="789" y="808"/>
                      <a:pt x="784" y="809"/>
                    </a:cubicBezTo>
                    <a:cubicBezTo>
                      <a:pt x="760" y="813"/>
                      <a:pt x="737" y="817"/>
                      <a:pt x="714" y="821"/>
                    </a:cubicBezTo>
                    <a:cubicBezTo>
                      <a:pt x="707" y="823"/>
                      <a:pt x="701" y="824"/>
                      <a:pt x="695" y="825"/>
                    </a:cubicBezTo>
                    <a:cubicBezTo>
                      <a:pt x="694" y="828"/>
                      <a:pt x="696" y="830"/>
                      <a:pt x="697" y="830"/>
                    </a:cubicBezTo>
                    <a:cubicBezTo>
                      <a:pt x="700" y="831"/>
                      <a:pt x="703" y="831"/>
                      <a:pt x="706" y="831"/>
                    </a:cubicBezTo>
                    <a:cubicBezTo>
                      <a:pt x="729" y="829"/>
                      <a:pt x="752" y="826"/>
                      <a:pt x="775" y="823"/>
                    </a:cubicBezTo>
                    <a:cubicBezTo>
                      <a:pt x="792" y="822"/>
                      <a:pt x="808" y="818"/>
                      <a:pt x="825" y="819"/>
                    </a:cubicBezTo>
                    <a:cubicBezTo>
                      <a:pt x="828" y="820"/>
                      <a:pt x="830" y="819"/>
                      <a:pt x="833" y="819"/>
                    </a:cubicBezTo>
                    <a:cubicBezTo>
                      <a:pt x="837" y="818"/>
                      <a:pt x="840" y="818"/>
                      <a:pt x="843" y="815"/>
                    </a:cubicBezTo>
                    <a:cubicBezTo>
                      <a:pt x="835" y="813"/>
                      <a:pt x="827" y="811"/>
                      <a:pt x="820" y="809"/>
                    </a:cubicBezTo>
                    <a:close/>
                    <a:moveTo>
                      <a:pt x="636" y="736"/>
                    </a:moveTo>
                    <a:cubicBezTo>
                      <a:pt x="629" y="735"/>
                      <a:pt x="621" y="735"/>
                      <a:pt x="613" y="734"/>
                    </a:cubicBezTo>
                    <a:cubicBezTo>
                      <a:pt x="604" y="733"/>
                      <a:pt x="596" y="734"/>
                      <a:pt x="588" y="736"/>
                    </a:cubicBezTo>
                    <a:cubicBezTo>
                      <a:pt x="575" y="739"/>
                      <a:pt x="563" y="743"/>
                      <a:pt x="549" y="745"/>
                    </a:cubicBezTo>
                    <a:cubicBezTo>
                      <a:pt x="549" y="745"/>
                      <a:pt x="548" y="746"/>
                      <a:pt x="547" y="747"/>
                    </a:cubicBezTo>
                    <a:cubicBezTo>
                      <a:pt x="555" y="751"/>
                      <a:pt x="563" y="750"/>
                      <a:pt x="570" y="749"/>
                    </a:cubicBezTo>
                    <a:cubicBezTo>
                      <a:pt x="576" y="749"/>
                      <a:pt x="582" y="748"/>
                      <a:pt x="588" y="747"/>
                    </a:cubicBezTo>
                    <a:cubicBezTo>
                      <a:pt x="596" y="745"/>
                      <a:pt x="605" y="745"/>
                      <a:pt x="613" y="747"/>
                    </a:cubicBezTo>
                    <a:cubicBezTo>
                      <a:pt x="628" y="750"/>
                      <a:pt x="643" y="748"/>
                      <a:pt x="657" y="744"/>
                    </a:cubicBezTo>
                    <a:cubicBezTo>
                      <a:pt x="662" y="743"/>
                      <a:pt x="666" y="742"/>
                      <a:pt x="670" y="738"/>
                    </a:cubicBezTo>
                    <a:cubicBezTo>
                      <a:pt x="659" y="740"/>
                      <a:pt x="648" y="738"/>
                      <a:pt x="636" y="736"/>
                    </a:cubicBezTo>
                    <a:close/>
                    <a:moveTo>
                      <a:pt x="573" y="709"/>
                    </a:moveTo>
                    <a:cubicBezTo>
                      <a:pt x="586" y="709"/>
                      <a:pt x="599" y="710"/>
                      <a:pt x="612" y="709"/>
                    </a:cubicBezTo>
                    <a:cubicBezTo>
                      <a:pt x="620" y="709"/>
                      <a:pt x="629" y="710"/>
                      <a:pt x="637" y="712"/>
                    </a:cubicBezTo>
                    <a:cubicBezTo>
                      <a:pt x="652" y="716"/>
                      <a:pt x="666" y="713"/>
                      <a:pt x="680" y="710"/>
                    </a:cubicBezTo>
                    <a:cubicBezTo>
                      <a:pt x="680" y="710"/>
                      <a:pt x="680" y="710"/>
                      <a:pt x="681" y="709"/>
                    </a:cubicBezTo>
                    <a:cubicBezTo>
                      <a:pt x="681" y="709"/>
                      <a:pt x="681" y="708"/>
                      <a:pt x="682" y="707"/>
                    </a:cubicBezTo>
                    <a:cubicBezTo>
                      <a:pt x="681" y="707"/>
                      <a:pt x="680" y="706"/>
                      <a:pt x="679" y="704"/>
                    </a:cubicBezTo>
                    <a:cubicBezTo>
                      <a:pt x="676" y="704"/>
                      <a:pt x="672" y="704"/>
                      <a:pt x="668" y="705"/>
                    </a:cubicBezTo>
                    <a:cubicBezTo>
                      <a:pt x="658" y="707"/>
                      <a:pt x="649" y="706"/>
                      <a:pt x="640" y="703"/>
                    </a:cubicBezTo>
                    <a:cubicBezTo>
                      <a:pt x="638" y="702"/>
                      <a:pt x="635" y="701"/>
                      <a:pt x="632" y="701"/>
                    </a:cubicBezTo>
                    <a:cubicBezTo>
                      <a:pt x="625" y="698"/>
                      <a:pt x="617" y="698"/>
                      <a:pt x="610" y="699"/>
                    </a:cubicBezTo>
                    <a:cubicBezTo>
                      <a:pt x="596" y="700"/>
                      <a:pt x="583" y="703"/>
                      <a:pt x="570" y="707"/>
                    </a:cubicBezTo>
                    <a:cubicBezTo>
                      <a:pt x="569" y="707"/>
                      <a:pt x="569" y="707"/>
                      <a:pt x="568" y="709"/>
                    </a:cubicBezTo>
                    <a:cubicBezTo>
                      <a:pt x="570" y="709"/>
                      <a:pt x="572" y="709"/>
                      <a:pt x="573" y="709"/>
                    </a:cubicBezTo>
                    <a:close/>
                    <a:moveTo>
                      <a:pt x="883" y="726"/>
                    </a:moveTo>
                    <a:cubicBezTo>
                      <a:pt x="882" y="726"/>
                      <a:pt x="880" y="726"/>
                      <a:pt x="879" y="725"/>
                    </a:cubicBezTo>
                    <a:cubicBezTo>
                      <a:pt x="874" y="725"/>
                      <a:pt x="869" y="725"/>
                      <a:pt x="864" y="724"/>
                    </a:cubicBezTo>
                    <a:cubicBezTo>
                      <a:pt x="843" y="722"/>
                      <a:pt x="843" y="722"/>
                      <a:pt x="823" y="730"/>
                    </a:cubicBezTo>
                    <a:cubicBezTo>
                      <a:pt x="822" y="730"/>
                      <a:pt x="820" y="730"/>
                      <a:pt x="821" y="732"/>
                    </a:cubicBezTo>
                    <a:cubicBezTo>
                      <a:pt x="823" y="733"/>
                      <a:pt x="826" y="733"/>
                      <a:pt x="829" y="733"/>
                    </a:cubicBezTo>
                    <a:cubicBezTo>
                      <a:pt x="842" y="732"/>
                      <a:pt x="855" y="732"/>
                      <a:pt x="867" y="732"/>
                    </a:cubicBezTo>
                    <a:cubicBezTo>
                      <a:pt x="872" y="731"/>
                      <a:pt x="877" y="730"/>
                      <a:pt x="882" y="729"/>
                    </a:cubicBezTo>
                    <a:cubicBezTo>
                      <a:pt x="883" y="729"/>
                      <a:pt x="884" y="729"/>
                      <a:pt x="885" y="728"/>
                    </a:cubicBezTo>
                    <a:cubicBezTo>
                      <a:pt x="884" y="727"/>
                      <a:pt x="883" y="726"/>
                      <a:pt x="883" y="726"/>
                    </a:cubicBezTo>
                    <a:close/>
                    <a:moveTo>
                      <a:pt x="896" y="735"/>
                    </a:moveTo>
                    <a:cubicBezTo>
                      <a:pt x="895" y="736"/>
                      <a:pt x="895" y="737"/>
                      <a:pt x="893" y="739"/>
                    </a:cubicBezTo>
                    <a:cubicBezTo>
                      <a:pt x="901" y="739"/>
                      <a:pt x="907" y="738"/>
                      <a:pt x="911" y="733"/>
                    </a:cubicBezTo>
                    <a:cubicBezTo>
                      <a:pt x="911" y="732"/>
                      <a:pt x="910" y="731"/>
                      <a:pt x="909" y="730"/>
                    </a:cubicBezTo>
                    <a:cubicBezTo>
                      <a:pt x="905" y="732"/>
                      <a:pt x="900" y="733"/>
                      <a:pt x="896" y="735"/>
                    </a:cubicBezTo>
                    <a:close/>
                    <a:moveTo>
                      <a:pt x="914" y="737"/>
                    </a:moveTo>
                    <a:cubicBezTo>
                      <a:pt x="915" y="738"/>
                      <a:pt x="916" y="740"/>
                      <a:pt x="918" y="742"/>
                    </a:cubicBezTo>
                    <a:cubicBezTo>
                      <a:pt x="919" y="740"/>
                      <a:pt x="920" y="738"/>
                      <a:pt x="921" y="736"/>
                    </a:cubicBezTo>
                    <a:cubicBezTo>
                      <a:pt x="918" y="736"/>
                      <a:pt x="916" y="735"/>
                      <a:pt x="915" y="735"/>
                    </a:cubicBezTo>
                    <a:cubicBezTo>
                      <a:pt x="914" y="736"/>
                      <a:pt x="914" y="736"/>
                      <a:pt x="914" y="737"/>
                    </a:cubicBezTo>
                    <a:close/>
                    <a:moveTo>
                      <a:pt x="603" y="310"/>
                    </a:moveTo>
                    <a:cubicBezTo>
                      <a:pt x="603" y="317"/>
                      <a:pt x="604" y="324"/>
                      <a:pt x="608" y="330"/>
                    </a:cubicBezTo>
                    <a:cubicBezTo>
                      <a:pt x="609" y="332"/>
                      <a:pt x="610" y="335"/>
                      <a:pt x="611" y="337"/>
                    </a:cubicBezTo>
                    <a:cubicBezTo>
                      <a:pt x="617" y="348"/>
                      <a:pt x="624" y="358"/>
                      <a:pt x="634" y="366"/>
                    </a:cubicBezTo>
                    <a:cubicBezTo>
                      <a:pt x="646" y="377"/>
                      <a:pt x="660" y="384"/>
                      <a:pt x="676" y="386"/>
                    </a:cubicBezTo>
                    <a:cubicBezTo>
                      <a:pt x="677" y="386"/>
                      <a:pt x="677" y="386"/>
                      <a:pt x="677" y="386"/>
                    </a:cubicBezTo>
                    <a:cubicBezTo>
                      <a:pt x="688" y="388"/>
                      <a:pt x="699" y="389"/>
                      <a:pt x="711" y="390"/>
                    </a:cubicBezTo>
                    <a:cubicBezTo>
                      <a:pt x="712" y="390"/>
                      <a:pt x="714" y="389"/>
                      <a:pt x="715" y="389"/>
                    </a:cubicBezTo>
                    <a:cubicBezTo>
                      <a:pt x="735" y="386"/>
                      <a:pt x="753" y="380"/>
                      <a:pt x="768" y="367"/>
                    </a:cubicBezTo>
                    <a:cubicBezTo>
                      <a:pt x="774" y="362"/>
                      <a:pt x="781" y="359"/>
                      <a:pt x="789" y="358"/>
                    </a:cubicBezTo>
                    <a:cubicBezTo>
                      <a:pt x="804" y="364"/>
                      <a:pt x="814" y="363"/>
                      <a:pt x="822" y="356"/>
                    </a:cubicBezTo>
                    <a:cubicBezTo>
                      <a:pt x="821" y="355"/>
                      <a:pt x="820" y="354"/>
                      <a:pt x="819" y="354"/>
                    </a:cubicBezTo>
                    <a:cubicBezTo>
                      <a:pt x="810" y="352"/>
                      <a:pt x="803" y="348"/>
                      <a:pt x="795" y="344"/>
                    </a:cubicBezTo>
                    <a:cubicBezTo>
                      <a:pt x="789" y="342"/>
                      <a:pt x="786" y="337"/>
                      <a:pt x="785" y="331"/>
                    </a:cubicBezTo>
                    <a:cubicBezTo>
                      <a:pt x="785" y="327"/>
                      <a:pt x="785" y="324"/>
                      <a:pt x="784" y="320"/>
                    </a:cubicBezTo>
                    <a:cubicBezTo>
                      <a:pt x="784" y="318"/>
                      <a:pt x="784" y="316"/>
                      <a:pt x="782" y="315"/>
                    </a:cubicBezTo>
                    <a:cubicBezTo>
                      <a:pt x="781" y="316"/>
                      <a:pt x="779" y="317"/>
                      <a:pt x="779" y="319"/>
                    </a:cubicBezTo>
                    <a:cubicBezTo>
                      <a:pt x="775" y="326"/>
                      <a:pt x="775" y="335"/>
                      <a:pt x="776" y="343"/>
                    </a:cubicBezTo>
                    <a:cubicBezTo>
                      <a:pt x="771" y="348"/>
                      <a:pt x="766" y="354"/>
                      <a:pt x="761" y="359"/>
                    </a:cubicBezTo>
                    <a:cubicBezTo>
                      <a:pt x="747" y="370"/>
                      <a:pt x="730" y="374"/>
                      <a:pt x="713" y="377"/>
                    </a:cubicBezTo>
                    <a:cubicBezTo>
                      <a:pt x="712" y="377"/>
                      <a:pt x="710" y="376"/>
                      <a:pt x="708" y="376"/>
                    </a:cubicBezTo>
                    <a:cubicBezTo>
                      <a:pt x="697" y="375"/>
                      <a:pt x="686" y="373"/>
                      <a:pt x="676" y="369"/>
                    </a:cubicBezTo>
                    <a:cubicBezTo>
                      <a:pt x="672" y="367"/>
                      <a:pt x="668" y="366"/>
                      <a:pt x="665" y="365"/>
                    </a:cubicBezTo>
                    <a:cubicBezTo>
                      <a:pt x="650" y="360"/>
                      <a:pt x="637" y="352"/>
                      <a:pt x="629" y="338"/>
                    </a:cubicBezTo>
                    <a:cubicBezTo>
                      <a:pt x="625" y="331"/>
                      <a:pt x="621" y="324"/>
                      <a:pt x="618" y="317"/>
                    </a:cubicBezTo>
                    <a:cubicBezTo>
                      <a:pt x="617" y="316"/>
                      <a:pt x="616" y="315"/>
                      <a:pt x="616" y="313"/>
                    </a:cubicBezTo>
                    <a:cubicBezTo>
                      <a:pt x="614" y="303"/>
                      <a:pt x="612" y="293"/>
                      <a:pt x="609" y="283"/>
                    </a:cubicBezTo>
                    <a:cubicBezTo>
                      <a:pt x="621" y="271"/>
                      <a:pt x="623" y="267"/>
                      <a:pt x="622" y="261"/>
                    </a:cubicBezTo>
                    <a:cubicBezTo>
                      <a:pt x="618" y="262"/>
                      <a:pt x="615" y="265"/>
                      <a:pt x="611" y="267"/>
                    </a:cubicBezTo>
                    <a:cubicBezTo>
                      <a:pt x="608" y="269"/>
                      <a:pt x="604" y="272"/>
                      <a:pt x="601" y="274"/>
                    </a:cubicBezTo>
                    <a:cubicBezTo>
                      <a:pt x="597" y="276"/>
                      <a:pt x="594" y="277"/>
                      <a:pt x="590" y="279"/>
                    </a:cubicBezTo>
                    <a:cubicBezTo>
                      <a:pt x="586" y="281"/>
                      <a:pt x="582" y="282"/>
                      <a:pt x="580" y="286"/>
                    </a:cubicBezTo>
                    <a:cubicBezTo>
                      <a:pt x="584" y="291"/>
                      <a:pt x="590" y="289"/>
                      <a:pt x="596" y="289"/>
                    </a:cubicBezTo>
                    <a:cubicBezTo>
                      <a:pt x="598" y="292"/>
                      <a:pt x="600" y="294"/>
                      <a:pt x="603" y="297"/>
                    </a:cubicBezTo>
                    <a:cubicBezTo>
                      <a:pt x="603" y="302"/>
                      <a:pt x="603" y="306"/>
                      <a:pt x="603" y="310"/>
                    </a:cubicBezTo>
                    <a:close/>
                    <a:moveTo>
                      <a:pt x="774" y="234"/>
                    </a:moveTo>
                    <a:cubicBezTo>
                      <a:pt x="775" y="229"/>
                      <a:pt x="775" y="225"/>
                      <a:pt x="774" y="221"/>
                    </a:cubicBezTo>
                    <a:cubicBezTo>
                      <a:pt x="772" y="212"/>
                      <a:pt x="764" y="209"/>
                      <a:pt x="757" y="213"/>
                    </a:cubicBezTo>
                    <a:cubicBezTo>
                      <a:pt x="751" y="216"/>
                      <a:pt x="747" y="221"/>
                      <a:pt x="744" y="226"/>
                    </a:cubicBezTo>
                    <a:cubicBezTo>
                      <a:pt x="741" y="235"/>
                      <a:pt x="738" y="243"/>
                      <a:pt x="734" y="252"/>
                    </a:cubicBezTo>
                    <a:cubicBezTo>
                      <a:pt x="732" y="257"/>
                      <a:pt x="732" y="262"/>
                      <a:pt x="735" y="268"/>
                    </a:cubicBezTo>
                    <a:cubicBezTo>
                      <a:pt x="737" y="273"/>
                      <a:pt x="741" y="275"/>
                      <a:pt x="746" y="274"/>
                    </a:cubicBezTo>
                    <a:cubicBezTo>
                      <a:pt x="752" y="273"/>
                      <a:pt x="757" y="270"/>
                      <a:pt x="760" y="266"/>
                    </a:cubicBezTo>
                    <a:cubicBezTo>
                      <a:pt x="761" y="261"/>
                      <a:pt x="758" y="257"/>
                      <a:pt x="762" y="252"/>
                    </a:cubicBezTo>
                    <a:cubicBezTo>
                      <a:pt x="763" y="252"/>
                      <a:pt x="766" y="251"/>
                      <a:pt x="769" y="250"/>
                    </a:cubicBezTo>
                    <a:cubicBezTo>
                      <a:pt x="771" y="245"/>
                      <a:pt x="773" y="239"/>
                      <a:pt x="774" y="234"/>
                    </a:cubicBezTo>
                    <a:close/>
                    <a:moveTo>
                      <a:pt x="700" y="227"/>
                    </a:moveTo>
                    <a:cubicBezTo>
                      <a:pt x="701" y="225"/>
                      <a:pt x="703" y="222"/>
                      <a:pt x="703" y="218"/>
                    </a:cubicBezTo>
                    <a:cubicBezTo>
                      <a:pt x="705" y="212"/>
                      <a:pt x="704" y="205"/>
                      <a:pt x="701" y="199"/>
                    </a:cubicBezTo>
                    <a:cubicBezTo>
                      <a:pt x="698" y="193"/>
                      <a:pt x="691" y="191"/>
                      <a:pt x="685" y="195"/>
                    </a:cubicBezTo>
                    <a:cubicBezTo>
                      <a:pt x="684" y="197"/>
                      <a:pt x="682" y="198"/>
                      <a:pt x="681" y="200"/>
                    </a:cubicBezTo>
                    <a:cubicBezTo>
                      <a:pt x="678" y="204"/>
                      <a:pt x="676" y="209"/>
                      <a:pt x="675" y="214"/>
                    </a:cubicBezTo>
                    <a:cubicBezTo>
                      <a:pt x="673" y="222"/>
                      <a:pt x="672" y="230"/>
                      <a:pt x="671" y="238"/>
                    </a:cubicBezTo>
                    <a:cubicBezTo>
                      <a:pt x="671" y="240"/>
                      <a:pt x="671" y="242"/>
                      <a:pt x="672" y="245"/>
                    </a:cubicBezTo>
                    <a:cubicBezTo>
                      <a:pt x="673" y="251"/>
                      <a:pt x="677" y="253"/>
                      <a:pt x="683" y="251"/>
                    </a:cubicBezTo>
                    <a:cubicBezTo>
                      <a:pt x="687" y="249"/>
                      <a:pt x="690" y="247"/>
                      <a:pt x="692" y="243"/>
                    </a:cubicBezTo>
                    <a:cubicBezTo>
                      <a:pt x="690" y="240"/>
                      <a:pt x="689" y="237"/>
                      <a:pt x="687" y="234"/>
                    </a:cubicBezTo>
                    <a:cubicBezTo>
                      <a:pt x="690" y="226"/>
                      <a:pt x="696" y="229"/>
                      <a:pt x="700" y="227"/>
                    </a:cubicBezTo>
                    <a:close/>
                    <a:moveTo>
                      <a:pt x="932" y="259"/>
                    </a:moveTo>
                    <a:cubicBezTo>
                      <a:pt x="932" y="270"/>
                      <a:pt x="933" y="280"/>
                      <a:pt x="933" y="290"/>
                    </a:cubicBezTo>
                    <a:cubicBezTo>
                      <a:pt x="933" y="303"/>
                      <a:pt x="933" y="317"/>
                      <a:pt x="932" y="330"/>
                    </a:cubicBezTo>
                    <a:cubicBezTo>
                      <a:pt x="932" y="339"/>
                      <a:pt x="931" y="349"/>
                      <a:pt x="930" y="359"/>
                    </a:cubicBezTo>
                    <a:cubicBezTo>
                      <a:pt x="928" y="367"/>
                      <a:pt x="924" y="375"/>
                      <a:pt x="921" y="384"/>
                    </a:cubicBezTo>
                    <a:cubicBezTo>
                      <a:pt x="919" y="388"/>
                      <a:pt x="917" y="393"/>
                      <a:pt x="915" y="398"/>
                    </a:cubicBezTo>
                    <a:cubicBezTo>
                      <a:pt x="913" y="401"/>
                      <a:pt x="912" y="405"/>
                      <a:pt x="913" y="411"/>
                    </a:cubicBezTo>
                    <a:cubicBezTo>
                      <a:pt x="915" y="409"/>
                      <a:pt x="916" y="408"/>
                      <a:pt x="917" y="407"/>
                    </a:cubicBezTo>
                    <a:cubicBezTo>
                      <a:pt x="921" y="403"/>
                      <a:pt x="923" y="398"/>
                      <a:pt x="924" y="392"/>
                    </a:cubicBezTo>
                    <a:cubicBezTo>
                      <a:pt x="927" y="383"/>
                      <a:pt x="929" y="373"/>
                      <a:pt x="931" y="364"/>
                    </a:cubicBezTo>
                    <a:cubicBezTo>
                      <a:pt x="932" y="361"/>
                      <a:pt x="933" y="358"/>
                      <a:pt x="933" y="355"/>
                    </a:cubicBezTo>
                    <a:cubicBezTo>
                      <a:pt x="935" y="346"/>
                      <a:pt x="937" y="338"/>
                      <a:pt x="938" y="329"/>
                    </a:cubicBezTo>
                    <a:cubicBezTo>
                      <a:pt x="940" y="320"/>
                      <a:pt x="942" y="311"/>
                      <a:pt x="941" y="301"/>
                    </a:cubicBezTo>
                    <a:cubicBezTo>
                      <a:pt x="941" y="289"/>
                      <a:pt x="941" y="277"/>
                      <a:pt x="940" y="266"/>
                    </a:cubicBezTo>
                    <a:cubicBezTo>
                      <a:pt x="940" y="256"/>
                      <a:pt x="937" y="246"/>
                      <a:pt x="932" y="237"/>
                    </a:cubicBezTo>
                    <a:cubicBezTo>
                      <a:pt x="932" y="244"/>
                      <a:pt x="932" y="252"/>
                      <a:pt x="932" y="259"/>
                    </a:cubicBezTo>
                    <a:close/>
                    <a:moveTo>
                      <a:pt x="536" y="322"/>
                    </a:moveTo>
                    <a:cubicBezTo>
                      <a:pt x="536" y="326"/>
                      <a:pt x="537" y="330"/>
                      <a:pt x="536" y="333"/>
                    </a:cubicBezTo>
                    <a:cubicBezTo>
                      <a:pt x="536" y="341"/>
                      <a:pt x="537" y="349"/>
                      <a:pt x="538" y="357"/>
                    </a:cubicBezTo>
                    <a:cubicBezTo>
                      <a:pt x="542" y="376"/>
                      <a:pt x="550" y="392"/>
                      <a:pt x="559" y="408"/>
                    </a:cubicBezTo>
                    <a:cubicBezTo>
                      <a:pt x="559" y="409"/>
                      <a:pt x="560" y="409"/>
                      <a:pt x="561" y="410"/>
                    </a:cubicBezTo>
                    <a:cubicBezTo>
                      <a:pt x="560" y="406"/>
                      <a:pt x="559" y="403"/>
                      <a:pt x="558" y="400"/>
                    </a:cubicBezTo>
                    <a:cubicBezTo>
                      <a:pt x="555" y="390"/>
                      <a:pt x="553" y="379"/>
                      <a:pt x="553" y="369"/>
                    </a:cubicBezTo>
                    <a:cubicBezTo>
                      <a:pt x="552" y="364"/>
                      <a:pt x="552" y="360"/>
                      <a:pt x="551" y="355"/>
                    </a:cubicBezTo>
                    <a:cubicBezTo>
                      <a:pt x="549" y="346"/>
                      <a:pt x="548" y="337"/>
                      <a:pt x="546" y="328"/>
                    </a:cubicBezTo>
                    <a:cubicBezTo>
                      <a:pt x="543" y="316"/>
                      <a:pt x="542" y="303"/>
                      <a:pt x="541" y="290"/>
                    </a:cubicBezTo>
                    <a:cubicBezTo>
                      <a:pt x="541" y="287"/>
                      <a:pt x="541" y="284"/>
                      <a:pt x="538" y="282"/>
                    </a:cubicBezTo>
                    <a:cubicBezTo>
                      <a:pt x="535" y="295"/>
                      <a:pt x="536" y="308"/>
                      <a:pt x="536" y="322"/>
                    </a:cubicBezTo>
                    <a:close/>
                    <a:moveTo>
                      <a:pt x="594" y="162"/>
                    </a:moveTo>
                    <a:cubicBezTo>
                      <a:pt x="598" y="159"/>
                      <a:pt x="602" y="155"/>
                      <a:pt x="606" y="152"/>
                    </a:cubicBezTo>
                    <a:cubicBezTo>
                      <a:pt x="614" y="146"/>
                      <a:pt x="622" y="141"/>
                      <a:pt x="631" y="138"/>
                    </a:cubicBezTo>
                    <a:cubicBezTo>
                      <a:pt x="640" y="136"/>
                      <a:pt x="649" y="132"/>
                      <a:pt x="657" y="127"/>
                    </a:cubicBezTo>
                    <a:cubicBezTo>
                      <a:pt x="663" y="122"/>
                      <a:pt x="671" y="120"/>
                      <a:pt x="679" y="119"/>
                    </a:cubicBezTo>
                    <a:cubicBezTo>
                      <a:pt x="682" y="118"/>
                      <a:pt x="685" y="117"/>
                      <a:pt x="688" y="116"/>
                    </a:cubicBezTo>
                    <a:cubicBezTo>
                      <a:pt x="690" y="116"/>
                      <a:pt x="691" y="115"/>
                      <a:pt x="692" y="114"/>
                    </a:cubicBezTo>
                    <a:cubicBezTo>
                      <a:pt x="677" y="110"/>
                      <a:pt x="671" y="110"/>
                      <a:pt x="660" y="115"/>
                    </a:cubicBezTo>
                    <a:cubicBezTo>
                      <a:pt x="657" y="116"/>
                      <a:pt x="654" y="118"/>
                      <a:pt x="651" y="120"/>
                    </a:cubicBezTo>
                    <a:cubicBezTo>
                      <a:pt x="643" y="125"/>
                      <a:pt x="636" y="129"/>
                      <a:pt x="627" y="132"/>
                    </a:cubicBezTo>
                    <a:cubicBezTo>
                      <a:pt x="617" y="135"/>
                      <a:pt x="608" y="141"/>
                      <a:pt x="600" y="148"/>
                    </a:cubicBezTo>
                    <a:cubicBezTo>
                      <a:pt x="595" y="154"/>
                      <a:pt x="589" y="159"/>
                      <a:pt x="583" y="165"/>
                    </a:cubicBezTo>
                    <a:cubicBezTo>
                      <a:pt x="582" y="166"/>
                      <a:pt x="581" y="167"/>
                      <a:pt x="580" y="168"/>
                    </a:cubicBezTo>
                    <a:cubicBezTo>
                      <a:pt x="586" y="168"/>
                      <a:pt x="590" y="165"/>
                      <a:pt x="594" y="162"/>
                    </a:cubicBezTo>
                    <a:close/>
                    <a:moveTo>
                      <a:pt x="758" y="117"/>
                    </a:moveTo>
                    <a:cubicBezTo>
                      <a:pt x="751" y="111"/>
                      <a:pt x="743" y="111"/>
                      <a:pt x="735" y="111"/>
                    </a:cubicBezTo>
                    <a:cubicBezTo>
                      <a:pt x="729" y="112"/>
                      <a:pt x="727" y="113"/>
                      <a:pt x="724" y="117"/>
                    </a:cubicBezTo>
                    <a:cubicBezTo>
                      <a:pt x="734" y="120"/>
                      <a:pt x="749" y="120"/>
                      <a:pt x="758" y="117"/>
                    </a:cubicBezTo>
                    <a:close/>
                    <a:moveTo>
                      <a:pt x="573" y="433"/>
                    </a:moveTo>
                    <a:cubicBezTo>
                      <a:pt x="574" y="433"/>
                      <a:pt x="575" y="433"/>
                      <a:pt x="578" y="434"/>
                    </a:cubicBezTo>
                    <a:cubicBezTo>
                      <a:pt x="575" y="427"/>
                      <a:pt x="571" y="424"/>
                      <a:pt x="566" y="421"/>
                    </a:cubicBezTo>
                    <a:cubicBezTo>
                      <a:pt x="566" y="426"/>
                      <a:pt x="569" y="430"/>
                      <a:pt x="573" y="43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43">
                <a:extLst>
                  <a:ext uri="{FF2B5EF4-FFF2-40B4-BE49-F238E27FC236}">
                    <a16:creationId xmlns:a16="http://schemas.microsoft.com/office/drawing/2014/main" id="{F8595678-F635-461E-A6B6-A6537FCAC18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311775" y="4964113"/>
                <a:ext cx="2039938" cy="2747963"/>
              </a:xfrm>
              <a:custGeom>
                <a:avLst/>
                <a:gdLst>
                  <a:gd name="T0" fmla="*/ 44 w 541"/>
                  <a:gd name="T1" fmla="*/ 192 h 728"/>
                  <a:gd name="T2" fmla="*/ 31 w 541"/>
                  <a:gd name="T3" fmla="*/ 341 h 728"/>
                  <a:gd name="T4" fmla="*/ 145 w 541"/>
                  <a:gd name="T5" fmla="*/ 416 h 728"/>
                  <a:gd name="T6" fmla="*/ 309 w 541"/>
                  <a:gd name="T7" fmla="*/ 413 h 728"/>
                  <a:gd name="T8" fmla="*/ 247 w 541"/>
                  <a:gd name="T9" fmla="*/ 419 h 728"/>
                  <a:gd name="T10" fmla="*/ 105 w 541"/>
                  <a:gd name="T11" fmla="*/ 539 h 728"/>
                  <a:gd name="T12" fmla="*/ 78 w 541"/>
                  <a:gd name="T13" fmla="*/ 508 h 728"/>
                  <a:gd name="T14" fmla="*/ 56 w 541"/>
                  <a:gd name="T15" fmla="*/ 485 h 728"/>
                  <a:gd name="T16" fmla="*/ 36 w 541"/>
                  <a:gd name="T17" fmla="*/ 461 h 728"/>
                  <a:gd name="T18" fmla="*/ 27 w 541"/>
                  <a:gd name="T19" fmla="*/ 486 h 728"/>
                  <a:gd name="T20" fmla="*/ 28 w 541"/>
                  <a:gd name="T21" fmla="*/ 525 h 728"/>
                  <a:gd name="T22" fmla="*/ 92 w 541"/>
                  <a:gd name="T23" fmla="*/ 605 h 728"/>
                  <a:gd name="T24" fmla="*/ 205 w 541"/>
                  <a:gd name="T25" fmla="*/ 484 h 728"/>
                  <a:gd name="T26" fmla="*/ 293 w 541"/>
                  <a:gd name="T27" fmla="*/ 621 h 728"/>
                  <a:gd name="T28" fmla="*/ 276 w 541"/>
                  <a:gd name="T29" fmla="*/ 676 h 728"/>
                  <a:gd name="T30" fmla="*/ 299 w 541"/>
                  <a:gd name="T31" fmla="*/ 688 h 728"/>
                  <a:gd name="T32" fmla="*/ 341 w 541"/>
                  <a:gd name="T33" fmla="*/ 674 h 728"/>
                  <a:gd name="T34" fmla="*/ 315 w 541"/>
                  <a:gd name="T35" fmla="*/ 604 h 728"/>
                  <a:gd name="T36" fmla="*/ 354 w 541"/>
                  <a:gd name="T37" fmla="*/ 478 h 728"/>
                  <a:gd name="T38" fmla="*/ 374 w 541"/>
                  <a:gd name="T39" fmla="*/ 398 h 728"/>
                  <a:gd name="T40" fmla="*/ 396 w 541"/>
                  <a:gd name="T41" fmla="*/ 458 h 728"/>
                  <a:gd name="T42" fmla="*/ 286 w 541"/>
                  <a:gd name="T43" fmla="*/ 573 h 728"/>
                  <a:gd name="T44" fmla="*/ 319 w 541"/>
                  <a:gd name="T45" fmla="*/ 560 h 728"/>
                  <a:gd name="T46" fmla="*/ 334 w 541"/>
                  <a:gd name="T47" fmla="*/ 552 h 728"/>
                  <a:gd name="T48" fmla="*/ 439 w 541"/>
                  <a:gd name="T49" fmla="*/ 473 h 728"/>
                  <a:gd name="T50" fmla="*/ 436 w 541"/>
                  <a:gd name="T51" fmla="*/ 370 h 728"/>
                  <a:gd name="T52" fmla="*/ 496 w 541"/>
                  <a:gd name="T53" fmla="*/ 408 h 728"/>
                  <a:gd name="T54" fmla="*/ 511 w 541"/>
                  <a:gd name="T55" fmla="*/ 273 h 728"/>
                  <a:gd name="T56" fmla="*/ 539 w 541"/>
                  <a:gd name="T57" fmla="*/ 175 h 728"/>
                  <a:gd name="T58" fmla="*/ 436 w 541"/>
                  <a:gd name="T59" fmla="*/ 92 h 728"/>
                  <a:gd name="T60" fmla="*/ 324 w 541"/>
                  <a:gd name="T61" fmla="*/ 63 h 728"/>
                  <a:gd name="T62" fmla="*/ 222 w 541"/>
                  <a:gd name="T63" fmla="*/ 7 h 728"/>
                  <a:gd name="T64" fmla="*/ 231 w 541"/>
                  <a:gd name="T65" fmla="*/ 455 h 728"/>
                  <a:gd name="T66" fmla="*/ 233 w 541"/>
                  <a:gd name="T67" fmla="*/ 439 h 728"/>
                  <a:gd name="T68" fmla="*/ 257 w 541"/>
                  <a:gd name="T69" fmla="*/ 456 h 728"/>
                  <a:gd name="T70" fmla="*/ 479 w 541"/>
                  <a:gd name="T71" fmla="*/ 193 h 728"/>
                  <a:gd name="T72" fmla="*/ 484 w 541"/>
                  <a:gd name="T73" fmla="*/ 320 h 728"/>
                  <a:gd name="T74" fmla="*/ 462 w 541"/>
                  <a:gd name="T75" fmla="*/ 367 h 728"/>
                  <a:gd name="T76" fmla="*/ 431 w 541"/>
                  <a:gd name="T77" fmla="*/ 173 h 728"/>
                  <a:gd name="T78" fmla="*/ 424 w 541"/>
                  <a:gd name="T79" fmla="*/ 161 h 728"/>
                  <a:gd name="T80" fmla="*/ 391 w 541"/>
                  <a:gd name="T81" fmla="*/ 132 h 728"/>
                  <a:gd name="T82" fmla="*/ 110 w 541"/>
                  <a:gd name="T83" fmla="*/ 373 h 728"/>
                  <a:gd name="T84" fmla="*/ 96 w 541"/>
                  <a:gd name="T85" fmla="*/ 235 h 728"/>
                  <a:gd name="T86" fmla="*/ 134 w 541"/>
                  <a:gd name="T87" fmla="*/ 401 h 728"/>
                  <a:gd name="T88" fmla="*/ 346 w 541"/>
                  <a:gd name="T89" fmla="*/ 309 h 728"/>
                  <a:gd name="T90" fmla="*/ 228 w 541"/>
                  <a:gd name="T91" fmla="*/ 351 h 728"/>
                  <a:gd name="T92" fmla="*/ 147 w 541"/>
                  <a:gd name="T93" fmla="*/ 254 h 728"/>
                  <a:gd name="T94" fmla="*/ 167 w 541"/>
                  <a:gd name="T95" fmla="*/ 278 h 728"/>
                  <a:gd name="T96" fmla="*/ 312 w 541"/>
                  <a:gd name="T97" fmla="*/ 324 h 728"/>
                  <a:gd name="T98" fmla="*/ 226 w 541"/>
                  <a:gd name="T99" fmla="*/ 179 h 728"/>
                  <a:gd name="T100" fmla="*/ 243 w 541"/>
                  <a:gd name="T101" fmla="*/ 208 h 728"/>
                  <a:gd name="T102" fmla="*/ 325 w 541"/>
                  <a:gd name="T103" fmla="*/ 186 h 728"/>
                  <a:gd name="T104" fmla="*/ 131 w 541"/>
                  <a:gd name="T105" fmla="*/ 133 h 728"/>
                  <a:gd name="T106" fmla="*/ 240 w 541"/>
                  <a:gd name="T107" fmla="*/ 81 h 728"/>
                  <a:gd name="T108" fmla="*/ 275 w 541"/>
                  <a:gd name="T109" fmla="*/ 89 h 728"/>
                  <a:gd name="T110" fmla="*/ 156 w 541"/>
                  <a:gd name="T111" fmla="*/ 124 h 728"/>
                  <a:gd name="T112" fmla="*/ 16 w 541"/>
                  <a:gd name="T113" fmla="*/ 106 h 728"/>
                  <a:gd name="T114" fmla="*/ 5 w 541"/>
                  <a:gd name="T115" fmla="*/ 112 h 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41" h="728">
                    <a:moveTo>
                      <a:pt x="100" y="75"/>
                    </a:moveTo>
                    <a:cubicBezTo>
                      <a:pt x="101" y="81"/>
                      <a:pt x="101" y="87"/>
                      <a:pt x="101" y="94"/>
                    </a:cubicBezTo>
                    <a:cubicBezTo>
                      <a:pt x="101" y="97"/>
                      <a:pt x="100" y="100"/>
                      <a:pt x="100" y="103"/>
                    </a:cubicBezTo>
                    <a:cubicBezTo>
                      <a:pt x="101" y="108"/>
                      <a:pt x="102" y="113"/>
                      <a:pt x="102" y="118"/>
                    </a:cubicBezTo>
                    <a:cubicBezTo>
                      <a:pt x="101" y="134"/>
                      <a:pt x="95" y="148"/>
                      <a:pt x="87" y="162"/>
                    </a:cubicBezTo>
                    <a:cubicBezTo>
                      <a:pt x="81" y="172"/>
                      <a:pt x="73" y="179"/>
                      <a:pt x="62" y="184"/>
                    </a:cubicBezTo>
                    <a:cubicBezTo>
                      <a:pt x="56" y="186"/>
                      <a:pt x="50" y="189"/>
                      <a:pt x="44" y="192"/>
                    </a:cubicBezTo>
                    <a:cubicBezTo>
                      <a:pt x="53" y="202"/>
                      <a:pt x="58" y="214"/>
                      <a:pt x="63" y="226"/>
                    </a:cubicBezTo>
                    <a:cubicBezTo>
                      <a:pt x="66" y="233"/>
                      <a:pt x="68" y="239"/>
                      <a:pt x="69" y="247"/>
                    </a:cubicBezTo>
                    <a:cubicBezTo>
                      <a:pt x="69" y="258"/>
                      <a:pt x="69" y="268"/>
                      <a:pt x="66" y="279"/>
                    </a:cubicBezTo>
                    <a:cubicBezTo>
                      <a:pt x="64" y="286"/>
                      <a:pt x="62" y="293"/>
                      <a:pt x="60" y="299"/>
                    </a:cubicBezTo>
                    <a:cubicBezTo>
                      <a:pt x="56" y="308"/>
                      <a:pt x="51" y="317"/>
                      <a:pt x="44" y="323"/>
                    </a:cubicBezTo>
                    <a:cubicBezTo>
                      <a:pt x="40" y="328"/>
                      <a:pt x="37" y="333"/>
                      <a:pt x="32" y="338"/>
                    </a:cubicBezTo>
                    <a:cubicBezTo>
                      <a:pt x="32" y="339"/>
                      <a:pt x="30" y="339"/>
                      <a:pt x="31" y="341"/>
                    </a:cubicBezTo>
                    <a:cubicBezTo>
                      <a:pt x="32" y="341"/>
                      <a:pt x="32" y="342"/>
                      <a:pt x="33" y="342"/>
                    </a:cubicBezTo>
                    <a:cubicBezTo>
                      <a:pt x="53" y="352"/>
                      <a:pt x="71" y="366"/>
                      <a:pt x="78" y="389"/>
                    </a:cubicBezTo>
                    <a:cubicBezTo>
                      <a:pt x="78" y="391"/>
                      <a:pt x="79" y="393"/>
                      <a:pt x="80" y="395"/>
                    </a:cubicBezTo>
                    <a:cubicBezTo>
                      <a:pt x="83" y="405"/>
                      <a:pt x="84" y="414"/>
                      <a:pt x="82" y="424"/>
                    </a:cubicBezTo>
                    <a:cubicBezTo>
                      <a:pt x="82" y="425"/>
                      <a:pt x="82" y="426"/>
                      <a:pt x="82" y="427"/>
                    </a:cubicBezTo>
                    <a:cubicBezTo>
                      <a:pt x="94" y="429"/>
                      <a:pt x="105" y="432"/>
                      <a:pt x="116" y="434"/>
                    </a:cubicBezTo>
                    <a:cubicBezTo>
                      <a:pt x="126" y="428"/>
                      <a:pt x="135" y="421"/>
                      <a:pt x="145" y="416"/>
                    </a:cubicBezTo>
                    <a:cubicBezTo>
                      <a:pt x="153" y="412"/>
                      <a:pt x="162" y="408"/>
                      <a:pt x="171" y="404"/>
                    </a:cubicBezTo>
                    <a:cubicBezTo>
                      <a:pt x="178" y="401"/>
                      <a:pt x="186" y="399"/>
                      <a:pt x="194" y="399"/>
                    </a:cubicBezTo>
                    <a:cubicBezTo>
                      <a:pt x="211" y="397"/>
                      <a:pt x="227" y="398"/>
                      <a:pt x="244" y="402"/>
                    </a:cubicBezTo>
                    <a:cubicBezTo>
                      <a:pt x="250" y="403"/>
                      <a:pt x="256" y="404"/>
                      <a:pt x="261" y="406"/>
                    </a:cubicBezTo>
                    <a:cubicBezTo>
                      <a:pt x="264" y="405"/>
                      <a:pt x="266" y="404"/>
                      <a:pt x="269" y="404"/>
                    </a:cubicBezTo>
                    <a:cubicBezTo>
                      <a:pt x="277" y="402"/>
                      <a:pt x="286" y="402"/>
                      <a:pt x="295" y="403"/>
                    </a:cubicBezTo>
                    <a:cubicBezTo>
                      <a:pt x="301" y="404"/>
                      <a:pt x="306" y="407"/>
                      <a:pt x="309" y="413"/>
                    </a:cubicBezTo>
                    <a:cubicBezTo>
                      <a:pt x="302" y="412"/>
                      <a:pt x="296" y="410"/>
                      <a:pt x="288" y="414"/>
                    </a:cubicBezTo>
                    <a:cubicBezTo>
                      <a:pt x="292" y="418"/>
                      <a:pt x="297" y="420"/>
                      <a:pt x="298" y="425"/>
                    </a:cubicBezTo>
                    <a:cubicBezTo>
                      <a:pt x="298" y="425"/>
                      <a:pt x="298" y="425"/>
                      <a:pt x="298" y="425"/>
                    </a:cubicBezTo>
                    <a:cubicBezTo>
                      <a:pt x="299" y="426"/>
                      <a:pt x="299" y="428"/>
                      <a:pt x="300" y="431"/>
                    </a:cubicBezTo>
                    <a:cubicBezTo>
                      <a:pt x="298" y="431"/>
                      <a:pt x="295" y="431"/>
                      <a:pt x="294" y="431"/>
                    </a:cubicBezTo>
                    <a:cubicBezTo>
                      <a:pt x="282" y="428"/>
                      <a:pt x="271" y="424"/>
                      <a:pt x="259" y="421"/>
                    </a:cubicBezTo>
                    <a:cubicBezTo>
                      <a:pt x="255" y="420"/>
                      <a:pt x="251" y="419"/>
                      <a:pt x="247" y="419"/>
                    </a:cubicBezTo>
                    <a:cubicBezTo>
                      <a:pt x="244" y="419"/>
                      <a:pt x="241" y="419"/>
                      <a:pt x="238" y="419"/>
                    </a:cubicBezTo>
                    <a:cubicBezTo>
                      <a:pt x="230" y="418"/>
                      <a:pt x="223" y="418"/>
                      <a:pt x="215" y="419"/>
                    </a:cubicBezTo>
                    <a:cubicBezTo>
                      <a:pt x="198" y="420"/>
                      <a:pt x="182" y="427"/>
                      <a:pt x="169" y="438"/>
                    </a:cubicBezTo>
                    <a:cubicBezTo>
                      <a:pt x="157" y="447"/>
                      <a:pt x="148" y="457"/>
                      <a:pt x="139" y="468"/>
                    </a:cubicBezTo>
                    <a:cubicBezTo>
                      <a:pt x="127" y="483"/>
                      <a:pt x="116" y="498"/>
                      <a:pt x="106" y="514"/>
                    </a:cubicBezTo>
                    <a:cubicBezTo>
                      <a:pt x="108" y="521"/>
                      <a:pt x="110" y="529"/>
                      <a:pt x="109" y="537"/>
                    </a:cubicBezTo>
                    <a:cubicBezTo>
                      <a:pt x="107" y="538"/>
                      <a:pt x="106" y="539"/>
                      <a:pt x="105" y="539"/>
                    </a:cubicBezTo>
                    <a:cubicBezTo>
                      <a:pt x="100" y="536"/>
                      <a:pt x="102" y="530"/>
                      <a:pt x="100" y="526"/>
                    </a:cubicBezTo>
                    <a:cubicBezTo>
                      <a:pt x="98" y="521"/>
                      <a:pt x="96" y="516"/>
                      <a:pt x="93" y="512"/>
                    </a:cubicBezTo>
                    <a:cubicBezTo>
                      <a:pt x="89" y="516"/>
                      <a:pt x="88" y="516"/>
                      <a:pt x="88" y="519"/>
                    </a:cubicBezTo>
                    <a:cubicBezTo>
                      <a:pt x="89" y="523"/>
                      <a:pt x="89" y="528"/>
                      <a:pt x="90" y="532"/>
                    </a:cubicBezTo>
                    <a:cubicBezTo>
                      <a:pt x="91" y="536"/>
                      <a:pt x="90" y="540"/>
                      <a:pt x="87" y="545"/>
                    </a:cubicBezTo>
                    <a:cubicBezTo>
                      <a:pt x="86" y="542"/>
                      <a:pt x="86" y="540"/>
                      <a:pt x="85" y="538"/>
                    </a:cubicBezTo>
                    <a:cubicBezTo>
                      <a:pt x="84" y="528"/>
                      <a:pt x="82" y="517"/>
                      <a:pt x="78" y="508"/>
                    </a:cubicBezTo>
                    <a:cubicBezTo>
                      <a:pt x="77" y="505"/>
                      <a:pt x="77" y="503"/>
                      <a:pt x="76" y="500"/>
                    </a:cubicBezTo>
                    <a:cubicBezTo>
                      <a:pt x="75" y="494"/>
                      <a:pt x="73" y="488"/>
                      <a:pt x="72" y="483"/>
                    </a:cubicBezTo>
                    <a:cubicBezTo>
                      <a:pt x="69" y="477"/>
                      <a:pt x="67" y="471"/>
                      <a:pt x="64" y="466"/>
                    </a:cubicBezTo>
                    <a:cubicBezTo>
                      <a:pt x="63" y="463"/>
                      <a:pt x="61" y="460"/>
                      <a:pt x="56" y="460"/>
                    </a:cubicBezTo>
                    <a:cubicBezTo>
                      <a:pt x="55" y="461"/>
                      <a:pt x="54" y="462"/>
                      <a:pt x="52" y="463"/>
                    </a:cubicBezTo>
                    <a:cubicBezTo>
                      <a:pt x="53" y="467"/>
                      <a:pt x="54" y="471"/>
                      <a:pt x="55" y="475"/>
                    </a:cubicBezTo>
                    <a:cubicBezTo>
                      <a:pt x="55" y="478"/>
                      <a:pt x="55" y="482"/>
                      <a:pt x="56" y="485"/>
                    </a:cubicBezTo>
                    <a:cubicBezTo>
                      <a:pt x="56" y="485"/>
                      <a:pt x="55" y="486"/>
                      <a:pt x="54" y="486"/>
                    </a:cubicBezTo>
                    <a:cubicBezTo>
                      <a:pt x="54" y="486"/>
                      <a:pt x="53" y="486"/>
                      <a:pt x="53" y="486"/>
                    </a:cubicBezTo>
                    <a:cubicBezTo>
                      <a:pt x="52" y="486"/>
                      <a:pt x="51" y="486"/>
                      <a:pt x="51" y="486"/>
                    </a:cubicBezTo>
                    <a:cubicBezTo>
                      <a:pt x="50" y="485"/>
                      <a:pt x="50" y="484"/>
                      <a:pt x="50" y="483"/>
                    </a:cubicBezTo>
                    <a:cubicBezTo>
                      <a:pt x="50" y="484"/>
                      <a:pt x="50" y="484"/>
                      <a:pt x="49" y="484"/>
                    </a:cubicBezTo>
                    <a:cubicBezTo>
                      <a:pt x="48" y="483"/>
                      <a:pt x="47" y="482"/>
                      <a:pt x="47" y="480"/>
                    </a:cubicBezTo>
                    <a:cubicBezTo>
                      <a:pt x="44" y="473"/>
                      <a:pt x="41" y="467"/>
                      <a:pt x="36" y="461"/>
                    </a:cubicBezTo>
                    <a:cubicBezTo>
                      <a:pt x="33" y="460"/>
                      <a:pt x="31" y="460"/>
                      <a:pt x="29" y="462"/>
                    </a:cubicBezTo>
                    <a:cubicBezTo>
                      <a:pt x="28" y="462"/>
                      <a:pt x="27" y="463"/>
                      <a:pt x="26" y="464"/>
                    </a:cubicBezTo>
                    <a:cubicBezTo>
                      <a:pt x="27" y="466"/>
                      <a:pt x="27" y="469"/>
                      <a:pt x="28" y="471"/>
                    </a:cubicBezTo>
                    <a:cubicBezTo>
                      <a:pt x="30" y="475"/>
                      <a:pt x="31" y="478"/>
                      <a:pt x="33" y="481"/>
                    </a:cubicBezTo>
                    <a:cubicBezTo>
                      <a:pt x="35" y="486"/>
                      <a:pt x="35" y="490"/>
                      <a:pt x="33" y="496"/>
                    </a:cubicBezTo>
                    <a:cubicBezTo>
                      <a:pt x="30" y="493"/>
                      <a:pt x="29" y="489"/>
                      <a:pt x="28" y="486"/>
                    </a:cubicBezTo>
                    <a:cubicBezTo>
                      <a:pt x="27" y="486"/>
                      <a:pt x="27" y="486"/>
                      <a:pt x="27" y="486"/>
                    </a:cubicBezTo>
                    <a:cubicBezTo>
                      <a:pt x="25" y="484"/>
                      <a:pt x="24" y="481"/>
                      <a:pt x="23" y="479"/>
                    </a:cubicBezTo>
                    <a:cubicBezTo>
                      <a:pt x="20" y="474"/>
                      <a:pt x="16" y="470"/>
                      <a:pt x="10" y="470"/>
                    </a:cubicBezTo>
                    <a:cubicBezTo>
                      <a:pt x="6" y="471"/>
                      <a:pt x="3" y="474"/>
                      <a:pt x="0" y="477"/>
                    </a:cubicBezTo>
                    <a:cubicBezTo>
                      <a:pt x="0" y="478"/>
                      <a:pt x="0" y="479"/>
                      <a:pt x="0" y="481"/>
                    </a:cubicBezTo>
                    <a:cubicBezTo>
                      <a:pt x="2" y="491"/>
                      <a:pt x="6" y="500"/>
                      <a:pt x="12" y="508"/>
                    </a:cubicBezTo>
                    <a:cubicBezTo>
                      <a:pt x="13" y="509"/>
                      <a:pt x="13" y="510"/>
                      <a:pt x="14" y="511"/>
                    </a:cubicBezTo>
                    <a:cubicBezTo>
                      <a:pt x="19" y="515"/>
                      <a:pt x="24" y="520"/>
                      <a:pt x="28" y="525"/>
                    </a:cubicBezTo>
                    <a:cubicBezTo>
                      <a:pt x="30" y="528"/>
                      <a:pt x="31" y="530"/>
                      <a:pt x="33" y="532"/>
                    </a:cubicBezTo>
                    <a:cubicBezTo>
                      <a:pt x="42" y="539"/>
                      <a:pt x="47" y="549"/>
                      <a:pt x="49" y="560"/>
                    </a:cubicBezTo>
                    <a:cubicBezTo>
                      <a:pt x="51" y="568"/>
                      <a:pt x="54" y="577"/>
                      <a:pt x="57" y="585"/>
                    </a:cubicBezTo>
                    <a:cubicBezTo>
                      <a:pt x="58" y="590"/>
                      <a:pt x="61" y="593"/>
                      <a:pt x="65" y="595"/>
                    </a:cubicBezTo>
                    <a:cubicBezTo>
                      <a:pt x="69" y="597"/>
                      <a:pt x="73" y="600"/>
                      <a:pt x="78" y="602"/>
                    </a:cubicBezTo>
                    <a:cubicBezTo>
                      <a:pt x="80" y="603"/>
                      <a:pt x="82" y="604"/>
                      <a:pt x="84" y="604"/>
                    </a:cubicBezTo>
                    <a:cubicBezTo>
                      <a:pt x="87" y="605"/>
                      <a:pt x="90" y="605"/>
                      <a:pt x="92" y="605"/>
                    </a:cubicBezTo>
                    <a:cubicBezTo>
                      <a:pt x="94" y="604"/>
                      <a:pt x="95" y="604"/>
                      <a:pt x="96" y="603"/>
                    </a:cubicBezTo>
                    <a:cubicBezTo>
                      <a:pt x="104" y="601"/>
                      <a:pt x="110" y="596"/>
                      <a:pt x="115" y="590"/>
                    </a:cubicBezTo>
                    <a:cubicBezTo>
                      <a:pt x="119" y="584"/>
                      <a:pt x="122" y="578"/>
                      <a:pt x="126" y="572"/>
                    </a:cubicBezTo>
                    <a:cubicBezTo>
                      <a:pt x="132" y="562"/>
                      <a:pt x="138" y="551"/>
                      <a:pt x="144" y="541"/>
                    </a:cubicBezTo>
                    <a:cubicBezTo>
                      <a:pt x="147" y="536"/>
                      <a:pt x="151" y="531"/>
                      <a:pt x="154" y="526"/>
                    </a:cubicBezTo>
                    <a:cubicBezTo>
                      <a:pt x="162" y="515"/>
                      <a:pt x="172" y="504"/>
                      <a:pt x="183" y="496"/>
                    </a:cubicBezTo>
                    <a:cubicBezTo>
                      <a:pt x="189" y="490"/>
                      <a:pt x="197" y="487"/>
                      <a:pt x="205" y="484"/>
                    </a:cubicBezTo>
                    <a:cubicBezTo>
                      <a:pt x="214" y="480"/>
                      <a:pt x="224" y="479"/>
                      <a:pt x="234" y="479"/>
                    </a:cubicBezTo>
                    <a:cubicBezTo>
                      <a:pt x="248" y="479"/>
                      <a:pt x="262" y="482"/>
                      <a:pt x="276" y="485"/>
                    </a:cubicBezTo>
                    <a:cubicBezTo>
                      <a:pt x="277" y="485"/>
                      <a:pt x="277" y="486"/>
                      <a:pt x="278" y="487"/>
                    </a:cubicBezTo>
                    <a:cubicBezTo>
                      <a:pt x="255" y="491"/>
                      <a:pt x="237" y="503"/>
                      <a:pt x="226" y="523"/>
                    </a:cubicBezTo>
                    <a:cubicBezTo>
                      <a:pt x="227" y="541"/>
                      <a:pt x="233" y="557"/>
                      <a:pt x="241" y="573"/>
                    </a:cubicBezTo>
                    <a:cubicBezTo>
                      <a:pt x="246" y="582"/>
                      <a:pt x="252" y="590"/>
                      <a:pt x="260" y="597"/>
                    </a:cubicBezTo>
                    <a:cubicBezTo>
                      <a:pt x="271" y="605"/>
                      <a:pt x="282" y="613"/>
                      <a:pt x="293" y="621"/>
                    </a:cubicBezTo>
                    <a:cubicBezTo>
                      <a:pt x="296" y="623"/>
                      <a:pt x="299" y="625"/>
                      <a:pt x="301" y="627"/>
                    </a:cubicBezTo>
                    <a:cubicBezTo>
                      <a:pt x="302" y="628"/>
                      <a:pt x="303" y="629"/>
                      <a:pt x="304" y="630"/>
                    </a:cubicBezTo>
                    <a:cubicBezTo>
                      <a:pt x="308" y="629"/>
                      <a:pt x="312" y="629"/>
                      <a:pt x="316" y="631"/>
                    </a:cubicBezTo>
                    <a:cubicBezTo>
                      <a:pt x="314" y="638"/>
                      <a:pt x="314" y="638"/>
                      <a:pt x="309" y="641"/>
                    </a:cubicBezTo>
                    <a:cubicBezTo>
                      <a:pt x="301" y="645"/>
                      <a:pt x="296" y="651"/>
                      <a:pt x="289" y="657"/>
                    </a:cubicBezTo>
                    <a:cubicBezTo>
                      <a:pt x="282" y="664"/>
                      <a:pt x="277" y="671"/>
                      <a:pt x="272" y="680"/>
                    </a:cubicBezTo>
                    <a:cubicBezTo>
                      <a:pt x="273" y="678"/>
                      <a:pt x="274" y="677"/>
                      <a:pt x="276" y="676"/>
                    </a:cubicBezTo>
                    <a:cubicBezTo>
                      <a:pt x="277" y="675"/>
                      <a:pt x="278" y="675"/>
                      <a:pt x="280" y="676"/>
                    </a:cubicBezTo>
                    <a:cubicBezTo>
                      <a:pt x="279" y="678"/>
                      <a:pt x="279" y="679"/>
                      <a:pt x="278" y="680"/>
                    </a:cubicBezTo>
                    <a:cubicBezTo>
                      <a:pt x="275" y="688"/>
                      <a:pt x="274" y="697"/>
                      <a:pt x="274" y="705"/>
                    </a:cubicBezTo>
                    <a:cubicBezTo>
                      <a:pt x="274" y="709"/>
                      <a:pt x="275" y="712"/>
                      <a:pt x="276" y="716"/>
                    </a:cubicBezTo>
                    <a:cubicBezTo>
                      <a:pt x="276" y="718"/>
                      <a:pt x="278" y="720"/>
                      <a:pt x="280" y="721"/>
                    </a:cubicBezTo>
                    <a:cubicBezTo>
                      <a:pt x="283" y="722"/>
                      <a:pt x="286" y="722"/>
                      <a:pt x="289" y="719"/>
                    </a:cubicBezTo>
                    <a:cubicBezTo>
                      <a:pt x="292" y="696"/>
                      <a:pt x="293" y="693"/>
                      <a:pt x="299" y="688"/>
                    </a:cubicBezTo>
                    <a:cubicBezTo>
                      <a:pt x="300" y="690"/>
                      <a:pt x="300" y="691"/>
                      <a:pt x="300" y="693"/>
                    </a:cubicBezTo>
                    <a:cubicBezTo>
                      <a:pt x="301" y="701"/>
                      <a:pt x="302" y="709"/>
                      <a:pt x="302" y="717"/>
                    </a:cubicBezTo>
                    <a:cubicBezTo>
                      <a:pt x="303" y="720"/>
                      <a:pt x="304" y="723"/>
                      <a:pt x="307" y="725"/>
                    </a:cubicBezTo>
                    <a:cubicBezTo>
                      <a:pt x="308" y="727"/>
                      <a:pt x="310" y="727"/>
                      <a:pt x="312" y="728"/>
                    </a:cubicBezTo>
                    <a:cubicBezTo>
                      <a:pt x="317" y="725"/>
                      <a:pt x="318" y="721"/>
                      <a:pt x="319" y="716"/>
                    </a:cubicBezTo>
                    <a:cubicBezTo>
                      <a:pt x="321" y="708"/>
                      <a:pt x="323" y="700"/>
                      <a:pt x="327" y="693"/>
                    </a:cubicBezTo>
                    <a:cubicBezTo>
                      <a:pt x="330" y="686"/>
                      <a:pt x="335" y="679"/>
                      <a:pt x="341" y="674"/>
                    </a:cubicBezTo>
                    <a:cubicBezTo>
                      <a:pt x="349" y="669"/>
                      <a:pt x="355" y="663"/>
                      <a:pt x="362" y="657"/>
                    </a:cubicBezTo>
                    <a:cubicBezTo>
                      <a:pt x="365" y="654"/>
                      <a:pt x="368" y="651"/>
                      <a:pt x="371" y="648"/>
                    </a:cubicBezTo>
                    <a:cubicBezTo>
                      <a:pt x="373" y="640"/>
                      <a:pt x="373" y="631"/>
                      <a:pt x="367" y="624"/>
                    </a:cubicBezTo>
                    <a:cubicBezTo>
                      <a:pt x="364" y="619"/>
                      <a:pt x="360" y="615"/>
                      <a:pt x="356" y="611"/>
                    </a:cubicBezTo>
                    <a:cubicBezTo>
                      <a:pt x="352" y="608"/>
                      <a:pt x="348" y="604"/>
                      <a:pt x="345" y="600"/>
                    </a:cubicBezTo>
                    <a:cubicBezTo>
                      <a:pt x="344" y="599"/>
                      <a:pt x="344" y="599"/>
                      <a:pt x="343" y="598"/>
                    </a:cubicBezTo>
                    <a:cubicBezTo>
                      <a:pt x="335" y="608"/>
                      <a:pt x="328" y="609"/>
                      <a:pt x="315" y="604"/>
                    </a:cubicBezTo>
                    <a:cubicBezTo>
                      <a:pt x="300" y="607"/>
                      <a:pt x="292" y="602"/>
                      <a:pt x="285" y="585"/>
                    </a:cubicBezTo>
                    <a:cubicBezTo>
                      <a:pt x="282" y="583"/>
                      <a:pt x="279" y="580"/>
                      <a:pt x="276" y="578"/>
                    </a:cubicBezTo>
                    <a:cubicBezTo>
                      <a:pt x="272" y="575"/>
                      <a:pt x="270" y="571"/>
                      <a:pt x="269" y="566"/>
                    </a:cubicBezTo>
                    <a:cubicBezTo>
                      <a:pt x="267" y="558"/>
                      <a:pt x="269" y="550"/>
                      <a:pt x="271" y="543"/>
                    </a:cubicBezTo>
                    <a:cubicBezTo>
                      <a:pt x="277" y="526"/>
                      <a:pt x="285" y="513"/>
                      <a:pt x="300" y="503"/>
                    </a:cubicBezTo>
                    <a:cubicBezTo>
                      <a:pt x="310" y="496"/>
                      <a:pt x="320" y="490"/>
                      <a:pt x="332" y="486"/>
                    </a:cubicBezTo>
                    <a:cubicBezTo>
                      <a:pt x="339" y="484"/>
                      <a:pt x="347" y="481"/>
                      <a:pt x="354" y="478"/>
                    </a:cubicBezTo>
                    <a:cubicBezTo>
                      <a:pt x="361" y="476"/>
                      <a:pt x="367" y="473"/>
                      <a:pt x="372" y="469"/>
                    </a:cubicBezTo>
                    <a:cubicBezTo>
                      <a:pt x="377" y="460"/>
                      <a:pt x="378" y="458"/>
                      <a:pt x="376" y="451"/>
                    </a:cubicBezTo>
                    <a:cubicBezTo>
                      <a:pt x="374" y="439"/>
                      <a:pt x="371" y="427"/>
                      <a:pt x="362" y="418"/>
                    </a:cubicBezTo>
                    <a:cubicBezTo>
                      <a:pt x="361" y="417"/>
                      <a:pt x="360" y="416"/>
                      <a:pt x="362" y="414"/>
                    </a:cubicBezTo>
                    <a:cubicBezTo>
                      <a:pt x="366" y="413"/>
                      <a:pt x="369" y="417"/>
                      <a:pt x="373" y="418"/>
                    </a:cubicBezTo>
                    <a:cubicBezTo>
                      <a:pt x="375" y="417"/>
                      <a:pt x="376" y="415"/>
                      <a:pt x="377" y="414"/>
                    </a:cubicBezTo>
                    <a:cubicBezTo>
                      <a:pt x="376" y="408"/>
                      <a:pt x="375" y="403"/>
                      <a:pt x="374" y="398"/>
                    </a:cubicBezTo>
                    <a:cubicBezTo>
                      <a:pt x="374" y="398"/>
                      <a:pt x="374" y="397"/>
                      <a:pt x="374" y="397"/>
                    </a:cubicBezTo>
                    <a:cubicBezTo>
                      <a:pt x="374" y="396"/>
                      <a:pt x="374" y="396"/>
                      <a:pt x="374" y="396"/>
                    </a:cubicBezTo>
                    <a:cubicBezTo>
                      <a:pt x="374" y="394"/>
                      <a:pt x="375" y="393"/>
                      <a:pt x="378" y="393"/>
                    </a:cubicBezTo>
                    <a:cubicBezTo>
                      <a:pt x="378" y="393"/>
                      <a:pt x="378" y="393"/>
                      <a:pt x="378" y="394"/>
                    </a:cubicBezTo>
                    <a:cubicBezTo>
                      <a:pt x="381" y="395"/>
                      <a:pt x="383" y="398"/>
                      <a:pt x="385" y="400"/>
                    </a:cubicBezTo>
                    <a:cubicBezTo>
                      <a:pt x="390" y="407"/>
                      <a:pt x="393" y="414"/>
                      <a:pt x="394" y="422"/>
                    </a:cubicBezTo>
                    <a:cubicBezTo>
                      <a:pt x="397" y="434"/>
                      <a:pt x="398" y="446"/>
                      <a:pt x="396" y="458"/>
                    </a:cubicBezTo>
                    <a:cubicBezTo>
                      <a:pt x="393" y="472"/>
                      <a:pt x="386" y="483"/>
                      <a:pt x="373" y="490"/>
                    </a:cubicBezTo>
                    <a:cubicBezTo>
                      <a:pt x="361" y="497"/>
                      <a:pt x="348" y="503"/>
                      <a:pt x="335" y="507"/>
                    </a:cubicBezTo>
                    <a:cubicBezTo>
                      <a:pt x="322" y="512"/>
                      <a:pt x="309" y="518"/>
                      <a:pt x="299" y="528"/>
                    </a:cubicBezTo>
                    <a:cubicBezTo>
                      <a:pt x="296" y="530"/>
                      <a:pt x="294" y="532"/>
                      <a:pt x="292" y="534"/>
                    </a:cubicBezTo>
                    <a:cubicBezTo>
                      <a:pt x="286" y="545"/>
                      <a:pt x="280" y="557"/>
                      <a:pt x="280" y="570"/>
                    </a:cubicBezTo>
                    <a:cubicBezTo>
                      <a:pt x="281" y="570"/>
                      <a:pt x="281" y="570"/>
                      <a:pt x="281" y="571"/>
                    </a:cubicBezTo>
                    <a:cubicBezTo>
                      <a:pt x="282" y="572"/>
                      <a:pt x="284" y="574"/>
                      <a:pt x="286" y="573"/>
                    </a:cubicBezTo>
                    <a:cubicBezTo>
                      <a:pt x="291" y="560"/>
                      <a:pt x="293" y="555"/>
                      <a:pt x="298" y="552"/>
                    </a:cubicBezTo>
                    <a:cubicBezTo>
                      <a:pt x="299" y="555"/>
                      <a:pt x="298" y="559"/>
                      <a:pt x="298" y="563"/>
                    </a:cubicBezTo>
                    <a:cubicBezTo>
                      <a:pt x="297" y="569"/>
                      <a:pt x="296" y="575"/>
                      <a:pt x="297" y="581"/>
                    </a:cubicBezTo>
                    <a:cubicBezTo>
                      <a:pt x="297" y="588"/>
                      <a:pt x="301" y="592"/>
                      <a:pt x="310" y="593"/>
                    </a:cubicBezTo>
                    <a:cubicBezTo>
                      <a:pt x="310" y="591"/>
                      <a:pt x="310" y="589"/>
                      <a:pt x="310" y="587"/>
                    </a:cubicBezTo>
                    <a:cubicBezTo>
                      <a:pt x="309" y="578"/>
                      <a:pt x="311" y="570"/>
                      <a:pt x="315" y="563"/>
                    </a:cubicBezTo>
                    <a:cubicBezTo>
                      <a:pt x="315" y="561"/>
                      <a:pt x="316" y="560"/>
                      <a:pt x="319" y="560"/>
                    </a:cubicBezTo>
                    <a:cubicBezTo>
                      <a:pt x="319" y="561"/>
                      <a:pt x="320" y="562"/>
                      <a:pt x="320" y="562"/>
                    </a:cubicBezTo>
                    <a:cubicBezTo>
                      <a:pt x="321" y="571"/>
                      <a:pt x="322" y="579"/>
                      <a:pt x="323" y="587"/>
                    </a:cubicBezTo>
                    <a:cubicBezTo>
                      <a:pt x="323" y="591"/>
                      <a:pt x="324" y="595"/>
                      <a:pt x="329" y="598"/>
                    </a:cubicBezTo>
                    <a:cubicBezTo>
                      <a:pt x="333" y="597"/>
                      <a:pt x="336" y="594"/>
                      <a:pt x="338" y="590"/>
                    </a:cubicBezTo>
                    <a:cubicBezTo>
                      <a:pt x="344" y="581"/>
                      <a:pt x="345" y="571"/>
                      <a:pt x="345" y="560"/>
                    </a:cubicBezTo>
                    <a:cubicBezTo>
                      <a:pt x="342" y="559"/>
                      <a:pt x="338" y="558"/>
                      <a:pt x="335" y="557"/>
                    </a:cubicBezTo>
                    <a:cubicBezTo>
                      <a:pt x="334" y="556"/>
                      <a:pt x="332" y="555"/>
                      <a:pt x="334" y="552"/>
                    </a:cubicBezTo>
                    <a:cubicBezTo>
                      <a:pt x="335" y="552"/>
                      <a:pt x="336" y="552"/>
                      <a:pt x="337" y="552"/>
                    </a:cubicBezTo>
                    <a:cubicBezTo>
                      <a:pt x="346" y="550"/>
                      <a:pt x="355" y="547"/>
                      <a:pt x="363" y="541"/>
                    </a:cubicBezTo>
                    <a:cubicBezTo>
                      <a:pt x="366" y="539"/>
                      <a:pt x="370" y="538"/>
                      <a:pt x="374" y="536"/>
                    </a:cubicBezTo>
                    <a:cubicBezTo>
                      <a:pt x="385" y="532"/>
                      <a:pt x="397" y="527"/>
                      <a:pt x="409" y="523"/>
                    </a:cubicBezTo>
                    <a:cubicBezTo>
                      <a:pt x="410" y="522"/>
                      <a:pt x="410" y="521"/>
                      <a:pt x="411" y="521"/>
                    </a:cubicBezTo>
                    <a:cubicBezTo>
                      <a:pt x="418" y="513"/>
                      <a:pt x="424" y="504"/>
                      <a:pt x="431" y="496"/>
                    </a:cubicBezTo>
                    <a:cubicBezTo>
                      <a:pt x="436" y="489"/>
                      <a:pt x="439" y="481"/>
                      <a:pt x="439" y="473"/>
                    </a:cubicBezTo>
                    <a:cubicBezTo>
                      <a:pt x="439" y="462"/>
                      <a:pt x="439" y="450"/>
                      <a:pt x="439" y="439"/>
                    </a:cubicBezTo>
                    <a:cubicBezTo>
                      <a:pt x="438" y="434"/>
                      <a:pt x="437" y="428"/>
                      <a:pt x="435" y="423"/>
                    </a:cubicBezTo>
                    <a:cubicBezTo>
                      <a:pt x="434" y="418"/>
                      <a:pt x="432" y="413"/>
                      <a:pt x="432" y="408"/>
                    </a:cubicBezTo>
                    <a:cubicBezTo>
                      <a:pt x="432" y="397"/>
                      <a:pt x="432" y="387"/>
                      <a:pt x="432" y="376"/>
                    </a:cubicBezTo>
                    <a:cubicBezTo>
                      <a:pt x="432" y="375"/>
                      <a:pt x="433" y="373"/>
                      <a:pt x="434" y="371"/>
                    </a:cubicBezTo>
                    <a:cubicBezTo>
                      <a:pt x="434" y="371"/>
                      <a:pt x="434" y="371"/>
                      <a:pt x="434" y="371"/>
                    </a:cubicBezTo>
                    <a:cubicBezTo>
                      <a:pt x="434" y="371"/>
                      <a:pt x="435" y="370"/>
                      <a:pt x="436" y="370"/>
                    </a:cubicBezTo>
                    <a:cubicBezTo>
                      <a:pt x="437" y="371"/>
                      <a:pt x="438" y="372"/>
                      <a:pt x="439" y="373"/>
                    </a:cubicBezTo>
                    <a:cubicBezTo>
                      <a:pt x="441" y="376"/>
                      <a:pt x="443" y="380"/>
                      <a:pt x="444" y="383"/>
                    </a:cubicBezTo>
                    <a:cubicBezTo>
                      <a:pt x="446" y="390"/>
                      <a:pt x="450" y="395"/>
                      <a:pt x="455" y="399"/>
                    </a:cubicBezTo>
                    <a:cubicBezTo>
                      <a:pt x="459" y="404"/>
                      <a:pt x="464" y="409"/>
                      <a:pt x="469" y="413"/>
                    </a:cubicBezTo>
                    <a:cubicBezTo>
                      <a:pt x="473" y="412"/>
                      <a:pt x="476" y="411"/>
                      <a:pt x="479" y="410"/>
                    </a:cubicBezTo>
                    <a:cubicBezTo>
                      <a:pt x="483" y="409"/>
                      <a:pt x="487" y="408"/>
                      <a:pt x="491" y="408"/>
                    </a:cubicBezTo>
                    <a:cubicBezTo>
                      <a:pt x="493" y="408"/>
                      <a:pt x="494" y="408"/>
                      <a:pt x="496" y="408"/>
                    </a:cubicBezTo>
                    <a:cubicBezTo>
                      <a:pt x="496" y="407"/>
                      <a:pt x="495" y="406"/>
                      <a:pt x="495" y="405"/>
                    </a:cubicBezTo>
                    <a:cubicBezTo>
                      <a:pt x="490" y="392"/>
                      <a:pt x="486" y="379"/>
                      <a:pt x="487" y="365"/>
                    </a:cubicBezTo>
                    <a:cubicBezTo>
                      <a:pt x="487" y="359"/>
                      <a:pt x="488" y="354"/>
                      <a:pt x="488" y="348"/>
                    </a:cubicBezTo>
                    <a:cubicBezTo>
                      <a:pt x="488" y="340"/>
                      <a:pt x="490" y="333"/>
                      <a:pt x="495" y="328"/>
                    </a:cubicBezTo>
                    <a:cubicBezTo>
                      <a:pt x="503" y="318"/>
                      <a:pt x="510" y="309"/>
                      <a:pt x="520" y="302"/>
                    </a:cubicBezTo>
                    <a:cubicBezTo>
                      <a:pt x="522" y="300"/>
                      <a:pt x="525" y="299"/>
                      <a:pt x="525" y="297"/>
                    </a:cubicBezTo>
                    <a:cubicBezTo>
                      <a:pt x="520" y="288"/>
                      <a:pt x="515" y="281"/>
                      <a:pt x="511" y="273"/>
                    </a:cubicBezTo>
                    <a:cubicBezTo>
                      <a:pt x="508" y="269"/>
                      <a:pt x="506" y="263"/>
                      <a:pt x="506" y="258"/>
                    </a:cubicBezTo>
                    <a:cubicBezTo>
                      <a:pt x="504" y="247"/>
                      <a:pt x="504" y="235"/>
                      <a:pt x="506" y="224"/>
                    </a:cubicBezTo>
                    <a:cubicBezTo>
                      <a:pt x="507" y="213"/>
                      <a:pt x="513" y="203"/>
                      <a:pt x="518" y="194"/>
                    </a:cubicBezTo>
                    <a:cubicBezTo>
                      <a:pt x="520" y="191"/>
                      <a:pt x="522" y="189"/>
                      <a:pt x="525" y="187"/>
                    </a:cubicBezTo>
                    <a:cubicBezTo>
                      <a:pt x="530" y="183"/>
                      <a:pt x="536" y="180"/>
                      <a:pt x="541" y="176"/>
                    </a:cubicBezTo>
                    <a:cubicBezTo>
                      <a:pt x="541" y="176"/>
                      <a:pt x="541" y="176"/>
                      <a:pt x="541" y="176"/>
                    </a:cubicBezTo>
                    <a:cubicBezTo>
                      <a:pt x="540" y="175"/>
                      <a:pt x="540" y="175"/>
                      <a:pt x="539" y="175"/>
                    </a:cubicBezTo>
                    <a:cubicBezTo>
                      <a:pt x="534" y="173"/>
                      <a:pt x="529" y="171"/>
                      <a:pt x="526" y="168"/>
                    </a:cubicBezTo>
                    <a:cubicBezTo>
                      <a:pt x="513" y="158"/>
                      <a:pt x="501" y="147"/>
                      <a:pt x="496" y="130"/>
                    </a:cubicBezTo>
                    <a:cubicBezTo>
                      <a:pt x="492" y="118"/>
                      <a:pt x="491" y="107"/>
                      <a:pt x="494" y="95"/>
                    </a:cubicBezTo>
                    <a:cubicBezTo>
                      <a:pt x="494" y="94"/>
                      <a:pt x="494" y="93"/>
                      <a:pt x="494" y="93"/>
                    </a:cubicBezTo>
                    <a:cubicBezTo>
                      <a:pt x="488" y="94"/>
                      <a:pt x="482" y="94"/>
                      <a:pt x="476" y="95"/>
                    </a:cubicBezTo>
                    <a:cubicBezTo>
                      <a:pt x="468" y="95"/>
                      <a:pt x="460" y="95"/>
                      <a:pt x="452" y="95"/>
                    </a:cubicBezTo>
                    <a:cubicBezTo>
                      <a:pt x="446" y="95"/>
                      <a:pt x="441" y="94"/>
                      <a:pt x="436" y="92"/>
                    </a:cubicBezTo>
                    <a:cubicBezTo>
                      <a:pt x="431" y="89"/>
                      <a:pt x="426" y="86"/>
                      <a:pt x="421" y="83"/>
                    </a:cubicBezTo>
                    <a:cubicBezTo>
                      <a:pt x="412" y="77"/>
                      <a:pt x="406" y="67"/>
                      <a:pt x="399" y="59"/>
                    </a:cubicBezTo>
                    <a:cubicBezTo>
                      <a:pt x="393" y="52"/>
                      <a:pt x="387" y="45"/>
                      <a:pt x="384" y="36"/>
                    </a:cubicBezTo>
                    <a:cubicBezTo>
                      <a:pt x="383" y="34"/>
                      <a:pt x="382" y="32"/>
                      <a:pt x="381" y="30"/>
                    </a:cubicBezTo>
                    <a:cubicBezTo>
                      <a:pt x="380" y="28"/>
                      <a:pt x="379" y="27"/>
                      <a:pt x="378" y="25"/>
                    </a:cubicBezTo>
                    <a:cubicBezTo>
                      <a:pt x="363" y="41"/>
                      <a:pt x="344" y="50"/>
                      <a:pt x="327" y="62"/>
                    </a:cubicBezTo>
                    <a:cubicBezTo>
                      <a:pt x="326" y="62"/>
                      <a:pt x="325" y="63"/>
                      <a:pt x="324" y="63"/>
                    </a:cubicBezTo>
                    <a:cubicBezTo>
                      <a:pt x="313" y="69"/>
                      <a:pt x="303" y="69"/>
                      <a:pt x="293" y="63"/>
                    </a:cubicBezTo>
                    <a:cubicBezTo>
                      <a:pt x="288" y="60"/>
                      <a:pt x="283" y="57"/>
                      <a:pt x="277" y="54"/>
                    </a:cubicBezTo>
                    <a:cubicBezTo>
                      <a:pt x="270" y="51"/>
                      <a:pt x="263" y="47"/>
                      <a:pt x="257" y="40"/>
                    </a:cubicBezTo>
                    <a:cubicBezTo>
                      <a:pt x="251" y="34"/>
                      <a:pt x="245" y="27"/>
                      <a:pt x="239" y="20"/>
                    </a:cubicBezTo>
                    <a:cubicBezTo>
                      <a:pt x="236" y="18"/>
                      <a:pt x="235" y="16"/>
                      <a:pt x="234" y="13"/>
                    </a:cubicBezTo>
                    <a:cubicBezTo>
                      <a:pt x="231" y="9"/>
                      <a:pt x="228" y="5"/>
                      <a:pt x="227" y="0"/>
                    </a:cubicBezTo>
                    <a:cubicBezTo>
                      <a:pt x="225" y="2"/>
                      <a:pt x="223" y="4"/>
                      <a:pt x="222" y="7"/>
                    </a:cubicBezTo>
                    <a:cubicBezTo>
                      <a:pt x="219" y="13"/>
                      <a:pt x="216" y="18"/>
                      <a:pt x="212" y="23"/>
                    </a:cubicBezTo>
                    <a:cubicBezTo>
                      <a:pt x="211" y="24"/>
                      <a:pt x="210" y="25"/>
                      <a:pt x="210" y="27"/>
                    </a:cubicBezTo>
                    <a:cubicBezTo>
                      <a:pt x="206" y="37"/>
                      <a:pt x="199" y="45"/>
                      <a:pt x="193" y="54"/>
                    </a:cubicBezTo>
                    <a:cubicBezTo>
                      <a:pt x="189" y="60"/>
                      <a:pt x="185" y="66"/>
                      <a:pt x="178" y="70"/>
                    </a:cubicBezTo>
                    <a:cubicBezTo>
                      <a:pt x="157" y="83"/>
                      <a:pt x="135" y="88"/>
                      <a:pt x="112" y="78"/>
                    </a:cubicBezTo>
                    <a:cubicBezTo>
                      <a:pt x="108" y="77"/>
                      <a:pt x="104" y="76"/>
                      <a:pt x="100" y="75"/>
                    </a:cubicBezTo>
                    <a:close/>
                    <a:moveTo>
                      <a:pt x="231" y="455"/>
                    </a:moveTo>
                    <a:cubicBezTo>
                      <a:pt x="231" y="456"/>
                      <a:pt x="230" y="456"/>
                      <a:pt x="230" y="457"/>
                    </a:cubicBezTo>
                    <a:cubicBezTo>
                      <a:pt x="230" y="457"/>
                      <a:pt x="229" y="458"/>
                      <a:pt x="229" y="458"/>
                    </a:cubicBezTo>
                    <a:cubicBezTo>
                      <a:pt x="226" y="452"/>
                      <a:pt x="223" y="446"/>
                      <a:pt x="220" y="440"/>
                    </a:cubicBezTo>
                    <a:cubicBezTo>
                      <a:pt x="222" y="440"/>
                      <a:pt x="223" y="439"/>
                      <a:pt x="224" y="440"/>
                    </a:cubicBezTo>
                    <a:cubicBezTo>
                      <a:pt x="229" y="444"/>
                      <a:pt x="231" y="449"/>
                      <a:pt x="231" y="455"/>
                    </a:cubicBezTo>
                    <a:close/>
                    <a:moveTo>
                      <a:pt x="243" y="456"/>
                    </a:moveTo>
                    <a:cubicBezTo>
                      <a:pt x="236" y="452"/>
                      <a:pt x="235" y="445"/>
                      <a:pt x="233" y="439"/>
                    </a:cubicBezTo>
                    <a:cubicBezTo>
                      <a:pt x="234" y="438"/>
                      <a:pt x="235" y="437"/>
                      <a:pt x="236" y="437"/>
                    </a:cubicBezTo>
                    <a:cubicBezTo>
                      <a:pt x="238" y="436"/>
                      <a:pt x="239" y="437"/>
                      <a:pt x="240" y="439"/>
                    </a:cubicBezTo>
                    <a:cubicBezTo>
                      <a:pt x="244" y="444"/>
                      <a:pt x="245" y="449"/>
                      <a:pt x="243" y="456"/>
                    </a:cubicBezTo>
                    <a:close/>
                    <a:moveTo>
                      <a:pt x="257" y="456"/>
                    </a:moveTo>
                    <a:cubicBezTo>
                      <a:pt x="254" y="453"/>
                      <a:pt x="254" y="448"/>
                      <a:pt x="251" y="446"/>
                    </a:cubicBezTo>
                    <a:cubicBezTo>
                      <a:pt x="255" y="444"/>
                      <a:pt x="257" y="445"/>
                      <a:pt x="258" y="447"/>
                    </a:cubicBezTo>
                    <a:cubicBezTo>
                      <a:pt x="259" y="449"/>
                      <a:pt x="259" y="449"/>
                      <a:pt x="257" y="456"/>
                    </a:cubicBezTo>
                    <a:close/>
                    <a:moveTo>
                      <a:pt x="462" y="367"/>
                    </a:moveTo>
                    <a:cubicBezTo>
                      <a:pt x="465" y="351"/>
                      <a:pt x="468" y="335"/>
                      <a:pt x="473" y="318"/>
                    </a:cubicBezTo>
                    <a:cubicBezTo>
                      <a:pt x="475" y="308"/>
                      <a:pt x="476" y="297"/>
                      <a:pt x="475" y="286"/>
                    </a:cubicBezTo>
                    <a:cubicBezTo>
                      <a:pt x="475" y="278"/>
                      <a:pt x="474" y="271"/>
                      <a:pt x="474" y="263"/>
                    </a:cubicBezTo>
                    <a:cubicBezTo>
                      <a:pt x="474" y="256"/>
                      <a:pt x="474" y="250"/>
                      <a:pt x="476" y="243"/>
                    </a:cubicBezTo>
                    <a:cubicBezTo>
                      <a:pt x="478" y="231"/>
                      <a:pt x="480" y="219"/>
                      <a:pt x="479" y="207"/>
                    </a:cubicBezTo>
                    <a:cubicBezTo>
                      <a:pt x="479" y="202"/>
                      <a:pt x="479" y="197"/>
                      <a:pt x="479" y="193"/>
                    </a:cubicBezTo>
                    <a:cubicBezTo>
                      <a:pt x="479" y="189"/>
                      <a:pt x="478" y="186"/>
                      <a:pt x="477" y="181"/>
                    </a:cubicBezTo>
                    <a:cubicBezTo>
                      <a:pt x="481" y="185"/>
                      <a:pt x="482" y="189"/>
                      <a:pt x="483" y="193"/>
                    </a:cubicBezTo>
                    <a:cubicBezTo>
                      <a:pt x="485" y="199"/>
                      <a:pt x="486" y="206"/>
                      <a:pt x="488" y="212"/>
                    </a:cubicBezTo>
                    <a:cubicBezTo>
                      <a:pt x="490" y="218"/>
                      <a:pt x="491" y="224"/>
                      <a:pt x="491" y="231"/>
                    </a:cubicBezTo>
                    <a:cubicBezTo>
                      <a:pt x="492" y="242"/>
                      <a:pt x="492" y="254"/>
                      <a:pt x="492" y="266"/>
                    </a:cubicBezTo>
                    <a:cubicBezTo>
                      <a:pt x="493" y="276"/>
                      <a:pt x="491" y="285"/>
                      <a:pt x="489" y="294"/>
                    </a:cubicBezTo>
                    <a:cubicBezTo>
                      <a:pt x="488" y="303"/>
                      <a:pt x="486" y="311"/>
                      <a:pt x="484" y="320"/>
                    </a:cubicBezTo>
                    <a:cubicBezTo>
                      <a:pt x="484" y="323"/>
                      <a:pt x="483" y="326"/>
                      <a:pt x="482" y="329"/>
                    </a:cubicBezTo>
                    <a:cubicBezTo>
                      <a:pt x="480" y="338"/>
                      <a:pt x="478" y="348"/>
                      <a:pt x="475" y="357"/>
                    </a:cubicBezTo>
                    <a:cubicBezTo>
                      <a:pt x="474" y="363"/>
                      <a:pt x="472" y="368"/>
                      <a:pt x="468" y="372"/>
                    </a:cubicBezTo>
                    <a:cubicBezTo>
                      <a:pt x="467" y="373"/>
                      <a:pt x="466" y="374"/>
                      <a:pt x="464" y="376"/>
                    </a:cubicBezTo>
                    <a:cubicBezTo>
                      <a:pt x="464" y="375"/>
                      <a:pt x="464" y="375"/>
                      <a:pt x="464" y="375"/>
                    </a:cubicBezTo>
                    <a:cubicBezTo>
                      <a:pt x="463" y="376"/>
                      <a:pt x="462" y="376"/>
                      <a:pt x="462" y="377"/>
                    </a:cubicBezTo>
                    <a:cubicBezTo>
                      <a:pt x="460" y="373"/>
                      <a:pt x="461" y="370"/>
                      <a:pt x="462" y="367"/>
                    </a:cubicBezTo>
                    <a:close/>
                    <a:moveTo>
                      <a:pt x="448" y="218"/>
                    </a:moveTo>
                    <a:cubicBezTo>
                      <a:pt x="449" y="223"/>
                      <a:pt x="449" y="223"/>
                      <a:pt x="443" y="225"/>
                    </a:cubicBezTo>
                    <a:cubicBezTo>
                      <a:pt x="443" y="219"/>
                      <a:pt x="443" y="219"/>
                      <a:pt x="448" y="218"/>
                    </a:cubicBezTo>
                    <a:close/>
                    <a:moveTo>
                      <a:pt x="442" y="193"/>
                    </a:moveTo>
                    <a:cubicBezTo>
                      <a:pt x="444" y="200"/>
                      <a:pt x="442" y="204"/>
                      <a:pt x="439" y="208"/>
                    </a:cubicBezTo>
                    <a:cubicBezTo>
                      <a:pt x="439" y="203"/>
                      <a:pt x="438" y="198"/>
                      <a:pt x="442" y="193"/>
                    </a:cubicBezTo>
                    <a:close/>
                    <a:moveTo>
                      <a:pt x="431" y="173"/>
                    </a:moveTo>
                    <a:cubicBezTo>
                      <a:pt x="435" y="172"/>
                      <a:pt x="436" y="174"/>
                      <a:pt x="436" y="176"/>
                    </a:cubicBezTo>
                    <a:cubicBezTo>
                      <a:pt x="438" y="182"/>
                      <a:pt x="434" y="189"/>
                      <a:pt x="427" y="194"/>
                    </a:cubicBezTo>
                    <a:cubicBezTo>
                      <a:pt x="428" y="186"/>
                      <a:pt x="429" y="179"/>
                      <a:pt x="431" y="173"/>
                    </a:cubicBezTo>
                    <a:close/>
                    <a:moveTo>
                      <a:pt x="420" y="150"/>
                    </a:moveTo>
                    <a:cubicBezTo>
                      <a:pt x="420" y="150"/>
                      <a:pt x="421" y="150"/>
                      <a:pt x="422" y="150"/>
                    </a:cubicBezTo>
                    <a:cubicBezTo>
                      <a:pt x="423" y="150"/>
                      <a:pt x="423" y="150"/>
                      <a:pt x="424" y="151"/>
                    </a:cubicBezTo>
                    <a:cubicBezTo>
                      <a:pt x="426" y="154"/>
                      <a:pt x="425" y="158"/>
                      <a:pt x="424" y="161"/>
                    </a:cubicBezTo>
                    <a:cubicBezTo>
                      <a:pt x="422" y="168"/>
                      <a:pt x="422" y="177"/>
                      <a:pt x="413" y="181"/>
                    </a:cubicBezTo>
                    <a:cubicBezTo>
                      <a:pt x="411" y="170"/>
                      <a:pt x="413" y="159"/>
                      <a:pt x="420" y="150"/>
                    </a:cubicBezTo>
                    <a:close/>
                    <a:moveTo>
                      <a:pt x="408" y="132"/>
                    </a:moveTo>
                    <a:cubicBezTo>
                      <a:pt x="408" y="132"/>
                      <a:pt x="409" y="132"/>
                      <a:pt x="409" y="132"/>
                    </a:cubicBezTo>
                    <a:cubicBezTo>
                      <a:pt x="411" y="150"/>
                      <a:pt x="407" y="164"/>
                      <a:pt x="397" y="171"/>
                    </a:cubicBezTo>
                    <a:cubicBezTo>
                      <a:pt x="401" y="158"/>
                      <a:pt x="404" y="145"/>
                      <a:pt x="408" y="132"/>
                    </a:cubicBezTo>
                    <a:close/>
                    <a:moveTo>
                      <a:pt x="391" y="132"/>
                    </a:moveTo>
                    <a:cubicBezTo>
                      <a:pt x="393" y="138"/>
                      <a:pt x="392" y="143"/>
                      <a:pt x="389" y="149"/>
                    </a:cubicBezTo>
                    <a:cubicBezTo>
                      <a:pt x="385" y="139"/>
                      <a:pt x="386" y="137"/>
                      <a:pt x="391" y="132"/>
                    </a:cubicBezTo>
                    <a:close/>
                    <a:moveTo>
                      <a:pt x="125" y="399"/>
                    </a:moveTo>
                    <a:cubicBezTo>
                      <a:pt x="125" y="399"/>
                      <a:pt x="124" y="398"/>
                      <a:pt x="124" y="398"/>
                    </a:cubicBezTo>
                    <a:cubicBezTo>
                      <a:pt x="121" y="396"/>
                      <a:pt x="119" y="393"/>
                      <a:pt x="118" y="389"/>
                    </a:cubicBezTo>
                    <a:cubicBezTo>
                      <a:pt x="115" y="384"/>
                      <a:pt x="112" y="379"/>
                      <a:pt x="110" y="374"/>
                    </a:cubicBezTo>
                    <a:cubicBezTo>
                      <a:pt x="110" y="373"/>
                      <a:pt x="110" y="373"/>
                      <a:pt x="110" y="373"/>
                    </a:cubicBezTo>
                    <a:cubicBezTo>
                      <a:pt x="101" y="357"/>
                      <a:pt x="93" y="341"/>
                      <a:pt x="89" y="322"/>
                    </a:cubicBezTo>
                    <a:cubicBezTo>
                      <a:pt x="88" y="314"/>
                      <a:pt x="87" y="306"/>
                      <a:pt x="87" y="298"/>
                    </a:cubicBezTo>
                    <a:cubicBezTo>
                      <a:pt x="88" y="295"/>
                      <a:pt x="87" y="291"/>
                      <a:pt x="87" y="287"/>
                    </a:cubicBezTo>
                    <a:cubicBezTo>
                      <a:pt x="87" y="273"/>
                      <a:pt x="86" y="260"/>
                      <a:pt x="89" y="247"/>
                    </a:cubicBezTo>
                    <a:cubicBezTo>
                      <a:pt x="90" y="247"/>
                      <a:pt x="90" y="247"/>
                      <a:pt x="90" y="248"/>
                    </a:cubicBezTo>
                    <a:cubicBezTo>
                      <a:pt x="91" y="243"/>
                      <a:pt x="93" y="239"/>
                      <a:pt x="94" y="234"/>
                    </a:cubicBezTo>
                    <a:cubicBezTo>
                      <a:pt x="95" y="234"/>
                      <a:pt x="95" y="234"/>
                      <a:pt x="96" y="235"/>
                    </a:cubicBezTo>
                    <a:cubicBezTo>
                      <a:pt x="96" y="243"/>
                      <a:pt x="96" y="251"/>
                      <a:pt x="97" y="260"/>
                    </a:cubicBezTo>
                    <a:cubicBezTo>
                      <a:pt x="97" y="264"/>
                      <a:pt x="97" y="267"/>
                      <a:pt x="98" y="271"/>
                    </a:cubicBezTo>
                    <a:cubicBezTo>
                      <a:pt x="100" y="285"/>
                      <a:pt x="103" y="298"/>
                      <a:pt x="105" y="312"/>
                    </a:cubicBezTo>
                    <a:cubicBezTo>
                      <a:pt x="106" y="316"/>
                      <a:pt x="107" y="320"/>
                      <a:pt x="108" y="324"/>
                    </a:cubicBezTo>
                    <a:cubicBezTo>
                      <a:pt x="109" y="329"/>
                      <a:pt x="111" y="334"/>
                      <a:pt x="111" y="339"/>
                    </a:cubicBezTo>
                    <a:cubicBezTo>
                      <a:pt x="115" y="358"/>
                      <a:pt x="122" y="376"/>
                      <a:pt x="130" y="393"/>
                    </a:cubicBezTo>
                    <a:cubicBezTo>
                      <a:pt x="132" y="396"/>
                      <a:pt x="133" y="398"/>
                      <a:pt x="134" y="401"/>
                    </a:cubicBezTo>
                    <a:cubicBezTo>
                      <a:pt x="134" y="402"/>
                      <a:pt x="134" y="403"/>
                      <a:pt x="134" y="405"/>
                    </a:cubicBezTo>
                    <a:cubicBezTo>
                      <a:pt x="130" y="404"/>
                      <a:pt x="127" y="402"/>
                      <a:pt x="125" y="399"/>
                    </a:cubicBezTo>
                    <a:close/>
                    <a:moveTo>
                      <a:pt x="330" y="284"/>
                    </a:moveTo>
                    <a:cubicBezTo>
                      <a:pt x="330" y="282"/>
                      <a:pt x="332" y="281"/>
                      <a:pt x="333" y="280"/>
                    </a:cubicBezTo>
                    <a:cubicBezTo>
                      <a:pt x="335" y="281"/>
                      <a:pt x="335" y="283"/>
                      <a:pt x="335" y="285"/>
                    </a:cubicBezTo>
                    <a:cubicBezTo>
                      <a:pt x="336" y="289"/>
                      <a:pt x="336" y="292"/>
                      <a:pt x="336" y="296"/>
                    </a:cubicBezTo>
                    <a:cubicBezTo>
                      <a:pt x="337" y="302"/>
                      <a:pt x="340" y="307"/>
                      <a:pt x="346" y="309"/>
                    </a:cubicBezTo>
                    <a:cubicBezTo>
                      <a:pt x="354" y="313"/>
                      <a:pt x="361" y="317"/>
                      <a:pt x="370" y="319"/>
                    </a:cubicBezTo>
                    <a:cubicBezTo>
                      <a:pt x="371" y="319"/>
                      <a:pt x="372" y="320"/>
                      <a:pt x="373" y="321"/>
                    </a:cubicBezTo>
                    <a:cubicBezTo>
                      <a:pt x="365" y="328"/>
                      <a:pt x="355" y="329"/>
                      <a:pt x="340" y="323"/>
                    </a:cubicBezTo>
                    <a:cubicBezTo>
                      <a:pt x="332" y="324"/>
                      <a:pt x="325" y="327"/>
                      <a:pt x="319" y="332"/>
                    </a:cubicBezTo>
                    <a:cubicBezTo>
                      <a:pt x="304" y="345"/>
                      <a:pt x="286" y="351"/>
                      <a:pt x="266" y="354"/>
                    </a:cubicBezTo>
                    <a:cubicBezTo>
                      <a:pt x="265" y="354"/>
                      <a:pt x="263" y="355"/>
                      <a:pt x="262" y="355"/>
                    </a:cubicBezTo>
                    <a:cubicBezTo>
                      <a:pt x="250" y="354"/>
                      <a:pt x="239" y="353"/>
                      <a:pt x="228" y="351"/>
                    </a:cubicBezTo>
                    <a:cubicBezTo>
                      <a:pt x="228" y="351"/>
                      <a:pt x="228" y="351"/>
                      <a:pt x="227" y="351"/>
                    </a:cubicBezTo>
                    <a:cubicBezTo>
                      <a:pt x="211" y="349"/>
                      <a:pt x="197" y="342"/>
                      <a:pt x="185" y="331"/>
                    </a:cubicBezTo>
                    <a:cubicBezTo>
                      <a:pt x="175" y="323"/>
                      <a:pt x="168" y="313"/>
                      <a:pt x="162" y="302"/>
                    </a:cubicBezTo>
                    <a:cubicBezTo>
                      <a:pt x="161" y="300"/>
                      <a:pt x="160" y="297"/>
                      <a:pt x="159" y="295"/>
                    </a:cubicBezTo>
                    <a:cubicBezTo>
                      <a:pt x="155" y="289"/>
                      <a:pt x="154" y="282"/>
                      <a:pt x="154" y="275"/>
                    </a:cubicBezTo>
                    <a:cubicBezTo>
                      <a:pt x="154" y="271"/>
                      <a:pt x="154" y="267"/>
                      <a:pt x="154" y="262"/>
                    </a:cubicBezTo>
                    <a:cubicBezTo>
                      <a:pt x="151" y="259"/>
                      <a:pt x="149" y="257"/>
                      <a:pt x="147" y="254"/>
                    </a:cubicBezTo>
                    <a:cubicBezTo>
                      <a:pt x="141" y="254"/>
                      <a:pt x="135" y="256"/>
                      <a:pt x="131" y="251"/>
                    </a:cubicBezTo>
                    <a:cubicBezTo>
                      <a:pt x="133" y="247"/>
                      <a:pt x="137" y="246"/>
                      <a:pt x="141" y="244"/>
                    </a:cubicBezTo>
                    <a:cubicBezTo>
                      <a:pt x="145" y="242"/>
                      <a:pt x="148" y="241"/>
                      <a:pt x="152" y="239"/>
                    </a:cubicBezTo>
                    <a:cubicBezTo>
                      <a:pt x="155" y="237"/>
                      <a:pt x="159" y="234"/>
                      <a:pt x="162" y="232"/>
                    </a:cubicBezTo>
                    <a:cubicBezTo>
                      <a:pt x="166" y="230"/>
                      <a:pt x="169" y="227"/>
                      <a:pt x="173" y="226"/>
                    </a:cubicBezTo>
                    <a:cubicBezTo>
                      <a:pt x="174" y="232"/>
                      <a:pt x="172" y="236"/>
                      <a:pt x="160" y="248"/>
                    </a:cubicBezTo>
                    <a:cubicBezTo>
                      <a:pt x="163" y="258"/>
                      <a:pt x="165" y="268"/>
                      <a:pt x="167" y="278"/>
                    </a:cubicBezTo>
                    <a:cubicBezTo>
                      <a:pt x="167" y="280"/>
                      <a:pt x="168" y="281"/>
                      <a:pt x="169" y="282"/>
                    </a:cubicBezTo>
                    <a:cubicBezTo>
                      <a:pt x="172" y="289"/>
                      <a:pt x="176" y="296"/>
                      <a:pt x="180" y="303"/>
                    </a:cubicBezTo>
                    <a:cubicBezTo>
                      <a:pt x="188" y="317"/>
                      <a:pt x="201" y="325"/>
                      <a:pt x="216" y="330"/>
                    </a:cubicBezTo>
                    <a:cubicBezTo>
                      <a:pt x="219" y="331"/>
                      <a:pt x="223" y="332"/>
                      <a:pt x="227" y="334"/>
                    </a:cubicBezTo>
                    <a:cubicBezTo>
                      <a:pt x="237" y="338"/>
                      <a:pt x="248" y="340"/>
                      <a:pt x="259" y="341"/>
                    </a:cubicBezTo>
                    <a:cubicBezTo>
                      <a:pt x="261" y="341"/>
                      <a:pt x="263" y="342"/>
                      <a:pt x="264" y="342"/>
                    </a:cubicBezTo>
                    <a:cubicBezTo>
                      <a:pt x="281" y="339"/>
                      <a:pt x="298" y="335"/>
                      <a:pt x="312" y="324"/>
                    </a:cubicBezTo>
                    <a:cubicBezTo>
                      <a:pt x="317" y="319"/>
                      <a:pt x="322" y="313"/>
                      <a:pt x="327" y="308"/>
                    </a:cubicBezTo>
                    <a:cubicBezTo>
                      <a:pt x="326" y="300"/>
                      <a:pt x="326" y="291"/>
                      <a:pt x="330" y="284"/>
                    </a:cubicBezTo>
                    <a:close/>
                    <a:moveTo>
                      <a:pt x="243" y="208"/>
                    </a:moveTo>
                    <a:cubicBezTo>
                      <a:pt x="241" y="212"/>
                      <a:pt x="238" y="214"/>
                      <a:pt x="234" y="216"/>
                    </a:cubicBezTo>
                    <a:cubicBezTo>
                      <a:pt x="228" y="218"/>
                      <a:pt x="224" y="216"/>
                      <a:pt x="223" y="210"/>
                    </a:cubicBezTo>
                    <a:cubicBezTo>
                      <a:pt x="222" y="207"/>
                      <a:pt x="222" y="205"/>
                      <a:pt x="222" y="203"/>
                    </a:cubicBezTo>
                    <a:cubicBezTo>
                      <a:pt x="223" y="195"/>
                      <a:pt x="224" y="187"/>
                      <a:pt x="226" y="179"/>
                    </a:cubicBezTo>
                    <a:cubicBezTo>
                      <a:pt x="227" y="174"/>
                      <a:pt x="229" y="169"/>
                      <a:pt x="232" y="165"/>
                    </a:cubicBezTo>
                    <a:cubicBezTo>
                      <a:pt x="233" y="163"/>
                      <a:pt x="235" y="162"/>
                      <a:pt x="236" y="160"/>
                    </a:cubicBezTo>
                    <a:cubicBezTo>
                      <a:pt x="242" y="156"/>
                      <a:pt x="249" y="158"/>
                      <a:pt x="252" y="164"/>
                    </a:cubicBezTo>
                    <a:cubicBezTo>
                      <a:pt x="255" y="170"/>
                      <a:pt x="256" y="177"/>
                      <a:pt x="254" y="183"/>
                    </a:cubicBezTo>
                    <a:cubicBezTo>
                      <a:pt x="254" y="187"/>
                      <a:pt x="252" y="190"/>
                      <a:pt x="251" y="192"/>
                    </a:cubicBezTo>
                    <a:cubicBezTo>
                      <a:pt x="247" y="194"/>
                      <a:pt x="241" y="191"/>
                      <a:pt x="238" y="199"/>
                    </a:cubicBezTo>
                    <a:cubicBezTo>
                      <a:pt x="240" y="202"/>
                      <a:pt x="241" y="205"/>
                      <a:pt x="243" y="208"/>
                    </a:cubicBezTo>
                    <a:close/>
                    <a:moveTo>
                      <a:pt x="311" y="231"/>
                    </a:moveTo>
                    <a:cubicBezTo>
                      <a:pt x="308" y="235"/>
                      <a:pt x="303" y="238"/>
                      <a:pt x="297" y="239"/>
                    </a:cubicBezTo>
                    <a:cubicBezTo>
                      <a:pt x="292" y="240"/>
                      <a:pt x="288" y="238"/>
                      <a:pt x="286" y="233"/>
                    </a:cubicBezTo>
                    <a:cubicBezTo>
                      <a:pt x="283" y="227"/>
                      <a:pt x="283" y="222"/>
                      <a:pt x="285" y="217"/>
                    </a:cubicBezTo>
                    <a:cubicBezTo>
                      <a:pt x="289" y="208"/>
                      <a:pt x="292" y="200"/>
                      <a:pt x="295" y="191"/>
                    </a:cubicBezTo>
                    <a:cubicBezTo>
                      <a:pt x="298" y="186"/>
                      <a:pt x="302" y="181"/>
                      <a:pt x="308" y="178"/>
                    </a:cubicBezTo>
                    <a:cubicBezTo>
                      <a:pt x="315" y="174"/>
                      <a:pt x="323" y="177"/>
                      <a:pt x="325" y="186"/>
                    </a:cubicBezTo>
                    <a:cubicBezTo>
                      <a:pt x="326" y="190"/>
                      <a:pt x="326" y="194"/>
                      <a:pt x="325" y="199"/>
                    </a:cubicBezTo>
                    <a:cubicBezTo>
                      <a:pt x="324" y="204"/>
                      <a:pt x="322" y="210"/>
                      <a:pt x="320" y="215"/>
                    </a:cubicBezTo>
                    <a:cubicBezTo>
                      <a:pt x="317" y="216"/>
                      <a:pt x="314" y="217"/>
                      <a:pt x="313" y="217"/>
                    </a:cubicBezTo>
                    <a:cubicBezTo>
                      <a:pt x="309" y="222"/>
                      <a:pt x="312" y="226"/>
                      <a:pt x="311" y="231"/>
                    </a:cubicBezTo>
                    <a:close/>
                    <a:moveTo>
                      <a:pt x="130" y="141"/>
                    </a:moveTo>
                    <a:cubicBezTo>
                      <a:pt x="132" y="138"/>
                      <a:pt x="134" y="135"/>
                      <a:pt x="135" y="133"/>
                    </a:cubicBezTo>
                    <a:cubicBezTo>
                      <a:pt x="134" y="133"/>
                      <a:pt x="133" y="133"/>
                      <a:pt x="131" y="133"/>
                    </a:cubicBezTo>
                    <a:cubicBezTo>
                      <a:pt x="132" y="132"/>
                      <a:pt x="133" y="131"/>
                      <a:pt x="134" y="130"/>
                    </a:cubicBezTo>
                    <a:cubicBezTo>
                      <a:pt x="140" y="124"/>
                      <a:pt x="146" y="119"/>
                      <a:pt x="151" y="113"/>
                    </a:cubicBezTo>
                    <a:cubicBezTo>
                      <a:pt x="159" y="106"/>
                      <a:pt x="168" y="100"/>
                      <a:pt x="178" y="97"/>
                    </a:cubicBezTo>
                    <a:cubicBezTo>
                      <a:pt x="187" y="94"/>
                      <a:pt x="194" y="90"/>
                      <a:pt x="202" y="85"/>
                    </a:cubicBezTo>
                    <a:cubicBezTo>
                      <a:pt x="205" y="83"/>
                      <a:pt x="208" y="81"/>
                      <a:pt x="211" y="80"/>
                    </a:cubicBezTo>
                    <a:cubicBezTo>
                      <a:pt x="222" y="75"/>
                      <a:pt x="228" y="75"/>
                      <a:pt x="243" y="79"/>
                    </a:cubicBezTo>
                    <a:cubicBezTo>
                      <a:pt x="242" y="80"/>
                      <a:pt x="241" y="81"/>
                      <a:pt x="240" y="81"/>
                    </a:cubicBezTo>
                    <a:cubicBezTo>
                      <a:pt x="253" y="81"/>
                      <a:pt x="265" y="79"/>
                      <a:pt x="278" y="79"/>
                    </a:cubicBezTo>
                    <a:cubicBezTo>
                      <a:pt x="280" y="78"/>
                      <a:pt x="282" y="77"/>
                      <a:pt x="286" y="76"/>
                    </a:cubicBezTo>
                    <a:cubicBezTo>
                      <a:pt x="293" y="76"/>
                      <a:pt x="300" y="76"/>
                      <a:pt x="306" y="79"/>
                    </a:cubicBezTo>
                    <a:cubicBezTo>
                      <a:pt x="312" y="80"/>
                      <a:pt x="318" y="83"/>
                      <a:pt x="326" y="88"/>
                    </a:cubicBezTo>
                    <a:cubicBezTo>
                      <a:pt x="322" y="88"/>
                      <a:pt x="319" y="89"/>
                      <a:pt x="317" y="88"/>
                    </a:cubicBezTo>
                    <a:cubicBezTo>
                      <a:pt x="310" y="87"/>
                      <a:pt x="304" y="88"/>
                      <a:pt x="297" y="89"/>
                    </a:cubicBezTo>
                    <a:cubicBezTo>
                      <a:pt x="290" y="89"/>
                      <a:pt x="282" y="89"/>
                      <a:pt x="275" y="89"/>
                    </a:cubicBezTo>
                    <a:cubicBezTo>
                      <a:pt x="271" y="89"/>
                      <a:pt x="266" y="89"/>
                      <a:pt x="262" y="90"/>
                    </a:cubicBezTo>
                    <a:cubicBezTo>
                      <a:pt x="255" y="90"/>
                      <a:pt x="248" y="90"/>
                      <a:pt x="242" y="91"/>
                    </a:cubicBezTo>
                    <a:cubicBezTo>
                      <a:pt x="240" y="91"/>
                      <a:pt x="239" y="90"/>
                      <a:pt x="238" y="91"/>
                    </a:cubicBezTo>
                    <a:cubicBezTo>
                      <a:pt x="227" y="93"/>
                      <a:pt x="216" y="94"/>
                      <a:pt x="205" y="98"/>
                    </a:cubicBezTo>
                    <a:cubicBezTo>
                      <a:pt x="201" y="100"/>
                      <a:pt x="196" y="103"/>
                      <a:pt x="191" y="104"/>
                    </a:cubicBezTo>
                    <a:cubicBezTo>
                      <a:pt x="184" y="106"/>
                      <a:pt x="178" y="110"/>
                      <a:pt x="172" y="114"/>
                    </a:cubicBezTo>
                    <a:cubicBezTo>
                      <a:pt x="167" y="117"/>
                      <a:pt x="161" y="120"/>
                      <a:pt x="156" y="124"/>
                    </a:cubicBezTo>
                    <a:cubicBezTo>
                      <a:pt x="149" y="129"/>
                      <a:pt x="142" y="135"/>
                      <a:pt x="135" y="141"/>
                    </a:cubicBezTo>
                    <a:cubicBezTo>
                      <a:pt x="134" y="142"/>
                      <a:pt x="133" y="142"/>
                      <a:pt x="131" y="143"/>
                    </a:cubicBezTo>
                    <a:cubicBezTo>
                      <a:pt x="131" y="143"/>
                      <a:pt x="131" y="143"/>
                      <a:pt x="130" y="143"/>
                    </a:cubicBezTo>
                    <a:cubicBezTo>
                      <a:pt x="130" y="142"/>
                      <a:pt x="130" y="141"/>
                      <a:pt x="130" y="141"/>
                    </a:cubicBezTo>
                    <a:close/>
                    <a:moveTo>
                      <a:pt x="5" y="112"/>
                    </a:moveTo>
                    <a:cubicBezTo>
                      <a:pt x="4" y="112"/>
                      <a:pt x="2" y="112"/>
                      <a:pt x="0" y="113"/>
                    </a:cubicBezTo>
                    <a:cubicBezTo>
                      <a:pt x="5" y="110"/>
                      <a:pt x="10" y="108"/>
                      <a:pt x="16" y="106"/>
                    </a:cubicBezTo>
                    <a:cubicBezTo>
                      <a:pt x="30" y="101"/>
                      <a:pt x="45" y="96"/>
                      <a:pt x="60" y="95"/>
                    </a:cubicBezTo>
                    <a:cubicBezTo>
                      <a:pt x="65" y="95"/>
                      <a:pt x="70" y="95"/>
                      <a:pt x="74" y="96"/>
                    </a:cubicBezTo>
                    <a:cubicBezTo>
                      <a:pt x="79" y="96"/>
                      <a:pt x="83" y="98"/>
                      <a:pt x="86" y="101"/>
                    </a:cubicBezTo>
                    <a:cubicBezTo>
                      <a:pt x="85" y="105"/>
                      <a:pt x="84" y="109"/>
                      <a:pt x="82" y="114"/>
                    </a:cubicBezTo>
                    <a:cubicBezTo>
                      <a:pt x="77" y="115"/>
                      <a:pt x="73" y="114"/>
                      <a:pt x="68" y="114"/>
                    </a:cubicBezTo>
                    <a:cubicBezTo>
                      <a:pt x="51" y="113"/>
                      <a:pt x="35" y="111"/>
                      <a:pt x="19" y="111"/>
                    </a:cubicBezTo>
                    <a:cubicBezTo>
                      <a:pt x="14" y="112"/>
                      <a:pt x="10" y="112"/>
                      <a:pt x="5" y="112"/>
                    </a:cubicBezTo>
                    <a:close/>
                  </a:path>
                </a:pathLst>
              </a:custGeom>
              <a:solidFill>
                <a:srgbClr val="FFBB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44">
                <a:extLst>
                  <a:ext uri="{FF2B5EF4-FFF2-40B4-BE49-F238E27FC236}">
                    <a16:creationId xmlns:a16="http://schemas.microsoft.com/office/drawing/2014/main" id="{0FD047A8-14E5-4387-A772-CE1DBFBA884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60963" y="7267576"/>
                <a:ext cx="2371725" cy="509588"/>
              </a:xfrm>
              <a:custGeom>
                <a:avLst/>
                <a:gdLst>
                  <a:gd name="T0" fmla="*/ 553 w 629"/>
                  <a:gd name="T1" fmla="*/ 10 h 135"/>
                  <a:gd name="T2" fmla="*/ 564 w 629"/>
                  <a:gd name="T3" fmla="*/ 4 h 135"/>
                  <a:gd name="T4" fmla="*/ 563 w 629"/>
                  <a:gd name="T5" fmla="*/ 50 h 135"/>
                  <a:gd name="T6" fmla="*/ 79 w 629"/>
                  <a:gd name="T7" fmla="*/ 64 h 135"/>
                  <a:gd name="T8" fmla="*/ 75 w 629"/>
                  <a:gd name="T9" fmla="*/ 37 h 135"/>
                  <a:gd name="T10" fmla="*/ 61 w 629"/>
                  <a:gd name="T11" fmla="*/ 83 h 135"/>
                  <a:gd name="T12" fmla="*/ 77 w 629"/>
                  <a:gd name="T13" fmla="*/ 64 h 135"/>
                  <a:gd name="T14" fmla="*/ 509 w 629"/>
                  <a:gd name="T15" fmla="*/ 67 h 135"/>
                  <a:gd name="T16" fmla="*/ 510 w 629"/>
                  <a:gd name="T17" fmla="*/ 95 h 135"/>
                  <a:gd name="T18" fmla="*/ 505 w 629"/>
                  <a:gd name="T19" fmla="*/ 92 h 135"/>
                  <a:gd name="T20" fmla="*/ 487 w 629"/>
                  <a:gd name="T21" fmla="*/ 90 h 135"/>
                  <a:gd name="T22" fmla="*/ 481 w 629"/>
                  <a:gd name="T23" fmla="*/ 84 h 135"/>
                  <a:gd name="T24" fmla="*/ 506 w 629"/>
                  <a:gd name="T25" fmla="*/ 119 h 135"/>
                  <a:gd name="T26" fmla="*/ 510 w 629"/>
                  <a:gd name="T27" fmla="*/ 29 h 135"/>
                  <a:gd name="T28" fmla="*/ 503 w 629"/>
                  <a:gd name="T29" fmla="*/ 41 h 135"/>
                  <a:gd name="T30" fmla="*/ 519 w 629"/>
                  <a:gd name="T31" fmla="*/ 53 h 135"/>
                  <a:gd name="T32" fmla="*/ 510 w 629"/>
                  <a:gd name="T33" fmla="*/ 29 h 135"/>
                  <a:gd name="T34" fmla="*/ 561 w 629"/>
                  <a:gd name="T35" fmla="*/ 63 h 135"/>
                  <a:gd name="T36" fmla="*/ 545 w 629"/>
                  <a:gd name="T37" fmla="*/ 92 h 135"/>
                  <a:gd name="T38" fmla="*/ 105 w 629"/>
                  <a:gd name="T39" fmla="*/ 72 h 135"/>
                  <a:gd name="T40" fmla="*/ 87 w 629"/>
                  <a:gd name="T41" fmla="*/ 101 h 135"/>
                  <a:gd name="T42" fmla="*/ 83 w 629"/>
                  <a:gd name="T43" fmla="*/ 115 h 135"/>
                  <a:gd name="T44" fmla="*/ 110 w 629"/>
                  <a:gd name="T45" fmla="*/ 85 h 135"/>
                  <a:gd name="T46" fmla="*/ 114 w 629"/>
                  <a:gd name="T47" fmla="*/ 70 h 135"/>
                  <a:gd name="T48" fmla="*/ 619 w 629"/>
                  <a:gd name="T49" fmla="*/ 65 h 135"/>
                  <a:gd name="T50" fmla="*/ 592 w 629"/>
                  <a:gd name="T51" fmla="*/ 103 h 135"/>
                  <a:gd name="T52" fmla="*/ 615 w 629"/>
                  <a:gd name="T53" fmla="*/ 95 h 135"/>
                  <a:gd name="T54" fmla="*/ 45 w 629"/>
                  <a:gd name="T55" fmla="*/ 90 h 135"/>
                  <a:gd name="T56" fmla="*/ 29 w 629"/>
                  <a:gd name="T57" fmla="*/ 43 h 135"/>
                  <a:gd name="T58" fmla="*/ 31 w 629"/>
                  <a:gd name="T59" fmla="*/ 38 h 135"/>
                  <a:gd name="T60" fmla="*/ 33 w 629"/>
                  <a:gd name="T61" fmla="*/ 88 h 135"/>
                  <a:gd name="T62" fmla="*/ 3 w 629"/>
                  <a:gd name="T63" fmla="*/ 92 h 135"/>
                  <a:gd name="T64" fmla="*/ 27 w 629"/>
                  <a:gd name="T65" fmla="*/ 119 h 135"/>
                  <a:gd name="T66" fmla="*/ 54 w 629"/>
                  <a:gd name="T67" fmla="*/ 114 h 135"/>
                  <a:gd name="T68" fmla="*/ 119 w 629"/>
                  <a:gd name="T69" fmla="*/ 132 h 135"/>
                  <a:gd name="T70" fmla="*/ 590 w 629"/>
                  <a:gd name="T71" fmla="*/ 119 h 135"/>
                  <a:gd name="T72" fmla="*/ 591 w 629"/>
                  <a:gd name="T73" fmla="*/ 119 h 135"/>
                  <a:gd name="T74" fmla="*/ 604 w 629"/>
                  <a:gd name="T75" fmla="*/ 58 h 135"/>
                  <a:gd name="T76" fmla="*/ 141 w 629"/>
                  <a:gd name="T77" fmla="*/ 94 h 135"/>
                  <a:gd name="T78" fmla="*/ 114 w 629"/>
                  <a:gd name="T79" fmla="*/ 99 h 135"/>
                  <a:gd name="T80" fmla="*/ 127 w 629"/>
                  <a:gd name="T81" fmla="*/ 123 h 135"/>
                  <a:gd name="T82" fmla="*/ 607 w 629"/>
                  <a:gd name="T83" fmla="*/ 39 h 135"/>
                  <a:gd name="T84" fmla="*/ 616 w 629"/>
                  <a:gd name="T85" fmla="*/ 27 h 135"/>
                  <a:gd name="T86" fmla="*/ 603 w 629"/>
                  <a:gd name="T87" fmla="*/ 21 h 135"/>
                  <a:gd name="T88" fmla="*/ 594 w 629"/>
                  <a:gd name="T89" fmla="*/ 51 h 135"/>
                  <a:gd name="T90" fmla="*/ 573 w 629"/>
                  <a:gd name="T91" fmla="*/ 81 h 135"/>
                  <a:gd name="T92" fmla="*/ 573 w 629"/>
                  <a:gd name="T93" fmla="*/ 104 h 135"/>
                  <a:gd name="T94" fmla="*/ 582 w 629"/>
                  <a:gd name="T95" fmla="*/ 61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29" h="135">
                    <a:moveTo>
                      <a:pt x="551" y="50"/>
                    </a:moveTo>
                    <a:cubicBezTo>
                      <a:pt x="552" y="44"/>
                      <a:pt x="552" y="37"/>
                      <a:pt x="552" y="31"/>
                    </a:cubicBezTo>
                    <a:cubicBezTo>
                      <a:pt x="553" y="24"/>
                      <a:pt x="553" y="17"/>
                      <a:pt x="553" y="10"/>
                    </a:cubicBezTo>
                    <a:cubicBezTo>
                      <a:pt x="554" y="8"/>
                      <a:pt x="554" y="6"/>
                      <a:pt x="554" y="5"/>
                    </a:cubicBezTo>
                    <a:cubicBezTo>
                      <a:pt x="555" y="3"/>
                      <a:pt x="555" y="2"/>
                      <a:pt x="556" y="2"/>
                    </a:cubicBezTo>
                    <a:cubicBezTo>
                      <a:pt x="561" y="0"/>
                      <a:pt x="562" y="1"/>
                      <a:pt x="564" y="4"/>
                    </a:cubicBezTo>
                    <a:cubicBezTo>
                      <a:pt x="565" y="6"/>
                      <a:pt x="565" y="8"/>
                      <a:pt x="566" y="11"/>
                    </a:cubicBezTo>
                    <a:cubicBezTo>
                      <a:pt x="567" y="18"/>
                      <a:pt x="568" y="25"/>
                      <a:pt x="569" y="32"/>
                    </a:cubicBezTo>
                    <a:cubicBezTo>
                      <a:pt x="565" y="37"/>
                      <a:pt x="566" y="44"/>
                      <a:pt x="563" y="50"/>
                    </a:cubicBezTo>
                    <a:cubicBezTo>
                      <a:pt x="559" y="50"/>
                      <a:pt x="555" y="50"/>
                      <a:pt x="551" y="50"/>
                    </a:cubicBezTo>
                    <a:close/>
                    <a:moveTo>
                      <a:pt x="77" y="64"/>
                    </a:moveTo>
                    <a:cubicBezTo>
                      <a:pt x="77" y="64"/>
                      <a:pt x="78" y="64"/>
                      <a:pt x="79" y="64"/>
                    </a:cubicBezTo>
                    <a:cubicBezTo>
                      <a:pt x="79" y="63"/>
                      <a:pt x="79" y="62"/>
                      <a:pt x="79" y="62"/>
                    </a:cubicBezTo>
                    <a:cubicBezTo>
                      <a:pt x="79" y="56"/>
                      <a:pt x="78" y="50"/>
                      <a:pt x="77" y="44"/>
                    </a:cubicBezTo>
                    <a:cubicBezTo>
                      <a:pt x="77" y="41"/>
                      <a:pt x="76" y="39"/>
                      <a:pt x="75" y="37"/>
                    </a:cubicBezTo>
                    <a:cubicBezTo>
                      <a:pt x="72" y="34"/>
                      <a:pt x="68" y="34"/>
                      <a:pt x="66" y="38"/>
                    </a:cubicBezTo>
                    <a:cubicBezTo>
                      <a:pt x="65" y="39"/>
                      <a:pt x="65" y="41"/>
                      <a:pt x="64" y="43"/>
                    </a:cubicBezTo>
                    <a:cubicBezTo>
                      <a:pt x="62" y="56"/>
                      <a:pt x="60" y="69"/>
                      <a:pt x="61" y="83"/>
                    </a:cubicBezTo>
                    <a:cubicBezTo>
                      <a:pt x="63" y="87"/>
                      <a:pt x="65" y="92"/>
                      <a:pt x="66" y="97"/>
                    </a:cubicBezTo>
                    <a:cubicBezTo>
                      <a:pt x="67" y="99"/>
                      <a:pt x="68" y="100"/>
                      <a:pt x="69" y="103"/>
                    </a:cubicBezTo>
                    <a:cubicBezTo>
                      <a:pt x="74" y="90"/>
                      <a:pt x="73" y="77"/>
                      <a:pt x="77" y="64"/>
                    </a:cubicBezTo>
                    <a:close/>
                    <a:moveTo>
                      <a:pt x="525" y="68"/>
                    </a:moveTo>
                    <a:cubicBezTo>
                      <a:pt x="524" y="67"/>
                      <a:pt x="522" y="67"/>
                      <a:pt x="520" y="67"/>
                    </a:cubicBezTo>
                    <a:cubicBezTo>
                      <a:pt x="516" y="67"/>
                      <a:pt x="513" y="67"/>
                      <a:pt x="509" y="67"/>
                    </a:cubicBezTo>
                    <a:cubicBezTo>
                      <a:pt x="510" y="75"/>
                      <a:pt x="512" y="83"/>
                      <a:pt x="512" y="91"/>
                    </a:cubicBezTo>
                    <a:cubicBezTo>
                      <a:pt x="513" y="93"/>
                      <a:pt x="512" y="94"/>
                      <a:pt x="512" y="97"/>
                    </a:cubicBezTo>
                    <a:cubicBezTo>
                      <a:pt x="511" y="96"/>
                      <a:pt x="511" y="96"/>
                      <a:pt x="510" y="95"/>
                    </a:cubicBezTo>
                    <a:cubicBezTo>
                      <a:pt x="510" y="96"/>
                      <a:pt x="509" y="96"/>
                      <a:pt x="509" y="97"/>
                    </a:cubicBezTo>
                    <a:cubicBezTo>
                      <a:pt x="507" y="95"/>
                      <a:pt x="506" y="93"/>
                      <a:pt x="505" y="92"/>
                    </a:cubicBezTo>
                    <a:cubicBezTo>
                      <a:pt x="505" y="92"/>
                      <a:pt x="505" y="92"/>
                      <a:pt x="505" y="92"/>
                    </a:cubicBezTo>
                    <a:cubicBezTo>
                      <a:pt x="504" y="91"/>
                      <a:pt x="502" y="90"/>
                      <a:pt x="501" y="89"/>
                    </a:cubicBezTo>
                    <a:cubicBezTo>
                      <a:pt x="497" y="93"/>
                      <a:pt x="491" y="94"/>
                      <a:pt x="484" y="94"/>
                    </a:cubicBezTo>
                    <a:cubicBezTo>
                      <a:pt x="486" y="92"/>
                      <a:pt x="486" y="91"/>
                      <a:pt x="487" y="90"/>
                    </a:cubicBezTo>
                    <a:cubicBezTo>
                      <a:pt x="490" y="89"/>
                      <a:pt x="493" y="88"/>
                      <a:pt x="496" y="86"/>
                    </a:cubicBezTo>
                    <a:cubicBezTo>
                      <a:pt x="494" y="85"/>
                      <a:pt x="492" y="84"/>
                      <a:pt x="490" y="82"/>
                    </a:cubicBezTo>
                    <a:cubicBezTo>
                      <a:pt x="486" y="81"/>
                      <a:pt x="483" y="81"/>
                      <a:pt x="481" y="84"/>
                    </a:cubicBezTo>
                    <a:cubicBezTo>
                      <a:pt x="480" y="88"/>
                      <a:pt x="480" y="90"/>
                      <a:pt x="482" y="93"/>
                    </a:cubicBezTo>
                    <a:cubicBezTo>
                      <a:pt x="484" y="98"/>
                      <a:pt x="486" y="102"/>
                      <a:pt x="490" y="106"/>
                    </a:cubicBezTo>
                    <a:cubicBezTo>
                      <a:pt x="495" y="111"/>
                      <a:pt x="500" y="115"/>
                      <a:pt x="506" y="119"/>
                    </a:cubicBezTo>
                    <a:cubicBezTo>
                      <a:pt x="516" y="117"/>
                      <a:pt x="525" y="116"/>
                      <a:pt x="534" y="115"/>
                    </a:cubicBezTo>
                    <a:cubicBezTo>
                      <a:pt x="535" y="108"/>
                      <a:pt x="528" y="76"/>
                      <a:pt x="525" y="68"/>
                    </a:cubicBezTo>
                    <a:close/>
                    <a:moveTo>
                      <a:pt x="510" y="29"/>
                    </a:moveTo>
                    <a:cubicBezTo>
                      <a:pt x="510" y="28"/>
                      <a:pt x="509" y="27"/>
                      <a:pt x="509" y="27"/>
                    </a:cubicBezTo>
                    <a:cubicBezTo>
                      <a:pt x="504" y="27"/>
                      <a:pt x="503" y="29"/>
                      <a:pt x="502" y="32"/>
                    </a:cubicBezTo>
                    <a:cubicBezTo>
                      <a:pt x="502" y="35"/>
                      <a:pt x="502" y="38"/>
                      <a:pt x="503" y="41"/>
                    </a:cubicBezTo>
                    <a:cubicBezTo>
                      <a:pt x="503" y="44"/>
                      <a:pt x="504" y="48"/>
                      <a:pt x="505" y="51"/>
                    </a:cubicBezTo>
                    <a:cubicBezTo>
                      <a:pt x="505" y="52"/>
                      <a:pt x="506" y="53"/>
                      <a:pt x="506" y="55"/>
                    </a:cubicBezTo>
                    <a:cubicBezTo>
                      <a:pt x="510" y="54"/>
                      <a:pt x="514" y="54"/>
                      <a:pt x="519" y="53"/>
                    </a:cubicBezTo>
                    <a:cubicBezTo>
                      <a:pt x="515" y="46"/>
                      <a:pt x="512" y="39"/>
                      <a:pt x="508" y="32"/>
                    </a:cubicBezTo>
                    <a:cubicBezTo>
                      <a:pt x="509" y="31"/>
                      <a:pt x="509" y="30"/>
                      <a:pt x="509" y="30"/>
                    </a:cubicBezTo>
                    <a:cubicBezTo>
                      <a:pt x="510" y="29"/>
                      <a:pt x="510" y="29"/>
                      <a:pt x="510" y="29"/>
                    </a:cubicBezTo>
                    <a:close/>
                    <a:moveTo>
                      <a:pt x="547" y="101"/>
                    </a:moveTo>
                    <a:cubicBezTo>
                      <a:pt x="547" y="103"/>
                      <a:pt x="548" y="104"/>
                      <a:pt x="549" y="106"/>
                    </a:cubicBezTo>
                    <a:cubicBezTo>
                      <a:pt x="554" y="91"/>
                      <a:pt x="558" y="78"/>
                      <a:pt x="561" y="63"/>
                    </a:cubicBezTo>
                    <a:cubicBezTo>
                      <a:pt x="557" y="62"/>
                      <a:pt x="553" y="62"/>
                      <a:pt x="549" y="63"/>
                    </a:cubicBezTo>
                    <a:cubicBezTo>
                      <a:pt x="548" y="73"/>
                      <a:pt x="546" y="82"/>
                      <a:pt x="545" y="92"/>
                    </a:cubicBezTo>
                    <a:cubicBezTo>
                      <a:pt x="545" y="92"/>
                      <a:pt x="545" y="92"/>
                      <a:pt x="545" y="92"/>
                    </a:cubicBezTo>
                    <a:cubicBezTo>
                      <a:pt x="545" y="95"/>
                      <a:pt x="546" y="98"/>
                      <a:pt x="547" y="101"/>
                    </a:cubicBezTo>
                    <a:close/>
                    <a:moveTo>
                      <a:pt x="114" y="70"/>
                    </a:moveTo>
                    <a:cubicBezTo>
                      <a:pt x="111" y="69"/>
                      <a:pt x="107" y="70"/>
                      <a:pt x="105" y="72"/>
                    </a:cubicBezTo>
                    <a:cubicBezTo>
                      <a:pt x="102" y="75"/>
                      <a:pt x="100" y="77"/>
                      <a:pt x="98" y="80"/>
                    </a:cubicBezTo>
                    <a:cubicBezTo>
                      <a:pt x="95" y="85"/>
                      <a:pt x="93" y="90"/>
                      <a:pt x="90" y="95"/>
                    </a:cubicBezTo>
                    <a:cubicBezTo>
                      <a:pt x="89" y="97"/>
                      <a:pt x="88" y="98"/>
                      <a:pt x="87" y="101"/>
                    </a:cubicBezTo>
                    <a:cubicBezTo>
                      <a:pt x="87" y="100"/>
                      <a:pt x="87" y="100"/>
                      <a:pt x="86" y="100"/>
                    </a:cubicBezTo>
                    <a:cubicBezTo>
                      <a:pt x="86" y="102"/>
                      <a:pt x="86" y="103"/>
                      <a:pt x="86" y="105"/>
                    </a:cubicBezTo>
                    <a:cubicBezTo>
                      <a:pt x="85" y="108"/>
                      <a:pt x="84" y="112"/>
                      <a:pt x="83" y="115"/>
                    </a:cubicBezTo>
                    <a:cubicBezTo>
                      <a:pt x="88" y="115"/>
                      <a:pt x="90" y="112"/>
                      <a:pt x="93" y="111"/>
                    </a:cubicBezTo>
                    <a:cubicBezTo>
                      <a:pt x="95" y="103"/>
                      <a:pt x="99" y="97"/>
                      <a:pt x="104" y="91"/>
                    </a:cubicBezTo>
                    <a:cubicBezTo>
                      <a:pt x="106" y="89"/>
                      <a:pt x="108" y="87"/>
                      <a:pt x="110" y="85"/>
                    </a:cubicBezTo>
                    <a:cubicBezTo>
                      <a:pt x="112" y="85"/>
                      <a:pt x="113" y="84"/>
                      <a:pt x="114" y="84"/>
                    </a:cubicBezTo>
                    <a:cubicBezTo>
                      <a:pt x="114" y="84"/>
                      <a:pt x="115" y="83"/>
                      <a:pt x="115" y="82"/>
                    </a:cubicBezTo>
                    <a:cubicBezTo>
                      <a:pt x="116" y="78"/>
                      <a:pt x="118" y="74"/>
                      <a:pt x="114" y="70"/>
                    </a:cubicBezTo>
                    <a:close/>
                    <a:moveTo>
                      <a:pt x="625" y="79"/>
                    </a:moveTo>
                    <a:cubicBezTo>
                      <a:pt x="626" y="77"/>
                      <a:pt x="627" y="74"/>
                      <a:pt x="628" y="72"/>
                    </a:cubicBezTo>
                    <a:cubicBezTo>
                      <a:pt x="629" y="66"/>
                      <a:pt x="624" y="63"/>
                      <a:pt x="619" y="65"/>
                    </a:cubicBezTo>
                    <a:cubicBezTo>
                      <a:pt x="616" y="66"/>
                      <a:pt x="614" y="68"/>
                      <a:pt x="611" y="70"/>
                    </a:cubicBezTo>
                    <a:cubicBezTo>
                      <a:pt x="606" y="75"/>
                      <a:pt x="602" y="79"/>
                      <a:pt x="597" y="84"/>
                    </a:cubicBezTo>
                    <a:cubicBezTo>
                      <a:pt x="595" y="90"/>
                      <a:pt x="594" y="97"/>
                      <a:pt x="592" y="103"/>
                    </a:cubicBezTo>
                    <a:cubicBezTo>
                      <a:pt x="594" y="104"/>
                      <a:pt x="595" y="104"/>
                      <a:pt x="597" y="104"/>
                    </a:cubicBezTo>
                    <a:cubicBezTo>
                      <a:pt x="600" y="104"/>
                      <a:pt x="604" y="104"/>
                      <a:pt x="607" y="104"/>
                    </a:cubicBezTo>
                    <a:cubicBezTo>
                      <a:pt x="610" y="101"/>
                      <a:pt x="612" y="98"/>
                      <a:pt x="615" y="95"/>
                    </a:cubicBezTo>
                    <a:cubicBezTo>
                      <a:pt x="619" y="91"/>
                      <a:pt x="622" y="85"/>
                      <a:pt x="625" y="79"/>
                    </a:cubicBezTo>
                    <a:close/>
                    <a:moveTo>
                      <a:pt x="54" y="114"/>
                    </a:moveTo>
                    <a:cubicBezTo>
                      <a:pt x="51" y="106"/>
                      <a:pt x="48" y="98"/>
                      <a:pt x="45" y="90"/>
                    </a:cubicBezTo>
                    <a:cubicBezTo>
                      <a:pt x="41" y="80"/>
                      <a:pt x="37" y="71"/>
                      <a:pt x="32" y="62"/>
                    </a:cubicBezTo>
                    <a:cubicBezTo>
                      <a:pt x="29" y="58"/>
                      <a:pt x="28" y="54"/>
                      <a:pt x="26" y="50"/>
                    </a:cubicBezTo>
                    <a:cubicBezTo>
                      <a:pt x="25" y="47"/>
                      <a:pt x="26" y="45"/>
                      <a:pt x="29" y="43"/>
                    </a:cubicBezTo>
                    <a:cubicBezTo>
                      <a:pt x="33" y="43"/>
                      <a:pt x="35" y="46"/>
                      <a:pt x="37" y="48"/>
                    </a:cubicBezTo>
                    <a:cubicBezTo>
                      <a:pt x="40" y="51"/>
                      <a:pt x="42" y="53"/>
                      <a:pt x="45" y="56"/>
                    </a:cubicBezTo>
                    <a:cubicBezTo>
                      <a:pt x="41" y="50"/>
                      <a:pt x="36" y="44"/>
                      <a:pt x="31" y="38"/>
                    </a:cubicBezTo>
                    <a:cubicBezTo>
                      <a:pt x="30" y="36"/>
                      <a:pt x="27" y="34"/>
                      <a:pt x="25" y="33"/>
                    </a:cubicBezTo>
                    <a:cubicBezTo>
                      <a:pt x="23" y="31"/>
                      <a:pt x="21" y="32"/>
                      <a:pt x="17" y="36"/>
                    </a:cubicBezTo>
                    <a:cubicBezTo>
                      <a:pt x="23" y="53"/>
                      <a:pt x="32" y="69"/>
                      <a:pt x="33" y="88"/>
                    </a:cubicBezTo>
                    <a:cubicBezTo>
                      <a:pt x="27" y="86"/>
                      <a:pt x="22" y="84"/>
                      <a:pt x="17" y="82"/>
                    </a:cubicBezTo>
                    <a:cubicBezTo>
                      <a:pt x="14" y="82"/>
                      <a:pt x="10" y="81"/>
                      <a:pt x="7" y="82"/>
                    </a:cubicBezTo>
                    <a:cubicBezTo>
                      <a:pt x="2" y="83"/>
                      <a:pt x="0" y="88"/>
                      <a:pt x="3" y="92"/>
                    </a:cubicBezTo>
                    <a:cubicBezTo>
                      <a:pt x="5" y="94"/>
                      <a:pt x="6" y="95"/>
                      <a:pt x="8" y="97"/>
                    </a:cubicBezTo>
                    <a:cubicBezTo>
                      <a:pt x="13" y="100"/>
                      <a:pt x="16" y="104"/>
                      <a:pt x="19" y="109"/>
                    </a:cubicBezTo>
                    <a:cubicBezTo>
                      <a:pt x="22" y="113"/>
                      <a:pt x="24" y="116"/>
                      <a:pt x="27" y="119"/>
                    </a:cubicBezTo>
                    <a:cubicBezTo>
                      <a:pt x="29" y="121"/>
                      <a:pt x="30" y="122"/>
                      <a:pt x="32" y="123"/>
                    </a:cubicBezTo>
                    <a:cubicBezTo>
                      <a:pt x="39" y="122"/>
                      <a:pt x="47" y="120"/>
                      <a:pt x="54" y="119"/>
                    </a:cubicBezTo>
                    <a:cubicBezTo>
                      <a:pt x="56" y="117"/>
                      <a:pt x="54" y="115"/>
                      <a:pt x="54" y="114"/>
                    </a:cubicBezTo>
                    <a:close/>
                    <a:moveTo>
                      <a:pt x="104" y="131"/>
                    </a:moveTo>
                    <a:cubicBezTo>
                      <a:pt x="105" y="132"/>
                      <a:pt x="106" y="133"/>
                      <a:pt x="107" y="133"/>
                    </a:cubicBezTo>
                    <a:cubicBezTo>
                      <a:pt x="111" y="135"/>
                      <a:pt x="115" y="135"/>
                      <a:pt x="119" y="132"/>
                    </a:cubicBezTo>
                    <a:cubicBezTo>
                      <a:pt x="120" y="131"/>
                      <a:pt x="121" y="131"/>
                      <a:pt x="122" y="130"/>
                    </a:cubicBezTo>
                    <a:cubicBezTo>
                      <a:pt x="116" y="131"/>
                      <a:pt x="110" y="131"/>
                      <a:pt x="104" y="131"/>
                    </a:cubicBezTo>
                    <a:close/>
                    <a:moveTo>
                      <a:pt x="590" y="119"/>
                    </a:moveTo>
                    <a:cubicBezTo>
                      <a:pt x="588" y="119"/>
                      <a:pt x="586" y="120"/>
                      <a:pt x="584" y="120"/>
                    </a:cubicBezTo>
                    <a:cubicBezTo>
                      <a:pt x="584" y="120"/>
                      <a:pt x="584" y="120"/>
                      <a:pt x="584" y="120"/>
                    </a:cubicBezTo>
                    <a:cubicBezTo>
                      <a:pt x="587" y="121"/>
                      <a:pt x="589" y="120"/>
                      <a:pt x="591" y="119"/>
                    </a:cubicBezTo>
                    <a:cubicBezTo>
                      <a:pt x="591" y="119"/>
                      <a:pt x="591" y="119"/>
                      <a:pt x="590" y="119"/>
                    </a:cubicBezTo>
                    <a:close/>
                    <a:moveTo>
                      <a:pt x="603" y="63"/>
                    </a:moveTo>
                    <a:cubicBezTo>
                      <a:pt x="603" y="61"/>
                      <a:pt x="604" y="60"/>
                      <a:pt x="604" y="58"/>
                    </a:cubicBezTo>
                    <a:cubicBezTo>
                      <a:pt x="604" y="58"/>
                      <a:pt x="604" y="58"/>
                      <a:pt x="604" y="58"/>
                    </a:cubicBezTo>
                    <a:cubicBezTo>
                      <a:pt x="604" y="60"/>
                      <a:pt x="603" y="62"/>
                      <a:pt x="603" y="63"/>
                    </a:cubicBezTo>
                    <a:close/>
                    <a:moveTo>
                      <a:pt x="141" y="94"/>
                    </a:moveTo>
                    <a:cubicBezTo>
                      <a:pt x="142" y="91"/>
                      <a:pt x="143" y="88"/>
                      <a:pt x="142" y="85"/>
                    </a:cubicBezTo>
                    <a:cubicBezTo>
                      <a:pt x="139" y="81"/>
                      <a:pt x="136" y="82"/>
                      <a:pt x="133" y="84"/>
                    </a:cubicBezTo>
                    <a:cubicBezTo>
                      <a:pt x="126" y="88"/>
                      <a:pt x="119" y="93"/>
                      <a:pt x="114" y="99"/>
                    </a:cubicBezTo>
                    <a:cubicBezTo>
                      <a:pt x="112" y="105"/>
                      <a:pt x="110" y="111"/>
                      <a:pt x="108" y="117"/>
                    </a:cubicBezTo>
                    <a:cubicBezTo>
                      <a:pt x="107" y="118"/>
                      <a:pt x="107" y="119"/>
                      <a:pt x="107" y="121"/>
                    </a:cubicBezTo>
                    <a:cubicBezTo>
                      <a:pt x="113" y="122"/>
                      <a:pt x="120" y="122"/>
                      <a:pt x="127" y="123"/>
                    </a:cubicBezTo>
                    <a:cubicBezTo>
                      <a:pt x="132" y="114"/>
                      <a:pt x="136" y="104"/>
                      <a:pt x="141" y="94"/>
                    </a:cubicBezTo>
                    <a:close/>
                    <a:moveTo>
                      <a:pt x="604" y="35"/>
                    </a:moveTo>
                    <a:cubicBezTo>
                      <a:pt x="607" y="36"/>
                      <a:pt x="607" y="37"/>
                      <a:pt x="607" y="39"/>
                    </a:cubicBezTo>
                    <a:cubicBezTo>
                      <a:pt x="607" y="43"/>
                      <a:pt x="607" y="47"/>
                      <a:pt x="606" y="51"/>
                    </a:cubicBezTo>
                    <a:cubicBezTo>
                      <a:pt x="606" y="51"/>
                      <a:pt x="607" y="51"/>
                      <a:pt x="607" y="51"/>
                    </a:cubicBezTo>
                    <a:cubicBezTo>
                      <a:pt x="610" y="43"/>
                      <a:pt x="613" y="35"/>
                      <a:pt x="616" y="27"/>
                    </a:cubicBezTo>
                    <a:cubicBezTo>
                      <a:pt x="617" y="24"/>
                      <a:pt x="618" y="21"/>
                      <a:pt x="616" y="16"/>
                    </a:cubicBezTo>
                    <a:cubicBezTo>
                      <a:pt x="615" y="16"/>
                      <a:pt x="614" y="15"/>
                      <a:pt x="613" y="14"/>
                    </a:cubicBezTo>
                    <a:cubicBezTo>
                      <a:pt x="608" y="15"/>
                      <a:pt x="605" y="18"/>
                      <a:pt x="603" y="21"/>
                    </a:cubicBezTo>
                    <a:cubicBezTo>
                      <a:pt x="598" y="26"/>
                      <a:pt x="594" y="32"/>
                      <a:pt x="592" y="38"/>
                    </a:cubicBezTo>
                    <a:cubicBezTo>
                      <a:pt x="590" y="42"/>
                      <a:pt x="588" y="47"/>
                      <a:pt x="586" y="51"/>
                    </a:cubicBezTo>
                    <a:cubicBezTo>
                      <a:pt x="589" y="51"/>
                      <a:pt x="591" y="51"/>
                      <a:pt x="594" y="51"/>
                    </a:cubicBezTo>
                    <a:cubicBezTo>
                      <a:pt x="598" y="46"/>
                      <a:pt x="600" y="40"/>
                      <a:pt x="604" y="35"/>
                    </a:cubicBezTo>
                    <a:close/>
                    <a:moveTo>
                      <a:pt x="582" y="61"/>
                    </a:moveTo>
                    <a:cubicBezTo>
                      <a:pt x="579" y="67"/>
                      <a:pt x="576" y="74"/>
                      <a:pt x="573" y="81"/>
                    </a:cubicBezTo>
                    <a:cubicBezTo>
                      <a:pt x="572" y="84"/>
                      <a:pt x="571" y="87"/>
                      <a:pt x="570" y="91"/>
                    </a:cubicBezTo>
                    <a:cubicBezTo>
                      <a:pt x="569" y="95"/>
                      <a:pt x="568" y="100"/>
                      <a:pt x="568" y="104"/>
                    </a:cubicBezTo>
                    <a:cubicBezTo>
                      <a:pt x="570" y="106"/>
                      <a:pt x="572" y="105"/>
                      <a:pt x="573" y="104"/>
                    </a:cubicBezTo>
                    <a:cubicBezTo>
                      <a:pt x="575" y="96"/>
                      <a:pt x="577" y="89"/>
                      <a:pt x="580" y="82"/>
                    </a:cubicBezTo>
                    <a:cubicBezTo>
                      <a:pt x="582" y="75"/>
                      <a:pt x="585" y="68"/>
                      <a:pt x="589" y="60"/>
                    </a:cubicBezTo>
                    <a:cubicBezTo>
                      <a:pt x="586" y="60"/>
                      <a:pt x="584" y="60"/>
                      <a:pt x="582" y="61"/>
                    </a:cubicBezTo>
                    <a:close/>
                  </a:path>
                </a:pathLst>
              </a:custGeom>
              <a:solidFill>
                <a:srgbClr val="A4D0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45">
                <a:extLst>
                  <a:ext uri="{FF2B5EF4-FFF2-40B4-BE49-F238E27FC236}">
                    <a16:creationId xmlns:a16="http://schemas.microsoft.com/office/drawing/2014/main" id="{E01B581A-427F-4745-9902-4F8CB5F5A31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760913" y="7448551"/>
                <a:ext cx="2927350" cy="547688"/>
              </a:xfrm>
              <a:custGeom>
                <a:avLst/>
                <a:gdLst>
                  <a:gd name="T0" fmla="*/ 636 w 776"/>
                  <a:gd name="T1" fmla="*/ 38 h 145"/>
                  <a:gd name="T2" fmla="*/ 170 w 776"/>
                  <a:gd name="T3" fmla="*/ 42 h 145"/>
                  <a:gd name="T4" fmla="*/ 633 w 776"/>
                  <a:gd name="T5" fmla="*/ 24 h 145"/>
                  <a:gd name="T6" fmla="*/ 634 w 776"/>
                  <a:gd name="T7" fmla="*/ 29 h 145"/>
                  <a:gd name="T8" fmla="*/ 695 w 776"/>
                  <a:gd name="T9" fmla="*/ 12 h 145"/>
                  <a:gd name="T10" fmla="*/ 685 w 776"/>
                  <a:gd name="T11" fmla="*/ 36 h 145"/>
                  <a:gd name="T12" fmla="*/ 700 w 776"/>
                  <a:gd name="T13" fmla="*/ 48 h 145"/>
                  <a:gd name="T14" fmla="*/ 661 w 776"/>
                  <a:gd name="T15" fmla="*/ 38 h 145"/>
                  <a:gd name="T16" fmla="*/ 674 w 776"/>
                  <a:gd name="T17" fmla="*/ 53 h 145"/>
                  <a:gd name="T18" fmla="*/ 651 w 776"/>
                  <a:gd name="T19" fmla="*/ 44 h 145"/>
                  <a:gd name="T20" fmla="*/ 593 w 776"/>
                  <a:gd name="T21" fmla="*/ 46 h 145"/>
                  <a:gd name="T22" fmla="*/ 605 w 776"/>
                  <a:gd name="T23" fmla="*/ 43 h 145"/>
                  <a:gd name="T24" fmla="*/ 218 w 776"/>
                  <a:gd name="T25" fmla="*/ 37 h 145"/>
                  <a:gd name="T26" fmla="*/ 217 w 776"/>
                  <a:gd name="T27" fmla="*/ 37 h 145"/>
                  <a:gd name="T28" fmla="*/ 766 w 776"/>
                  <a:gd name="T29" fmla="*/ 4 h 145"/>
                  <a:gd name="T30" fmla="*/ 720 w 776"/>
                  <a:gd name="T31" fmla="*/ 20 h 145"/>
                  <a:gd name="T32" fmla="*/ 597 w 776"/>
                  <a:gd name="T33" fmla="*/ 46 h 145"/>
                  <a:gd name="T34" fmla="*/ 113 w 776"/>
                  <a:gd name="T35" fmla="*/ 63 h 145"/>
                  <a:gd name="T36" fmla="*/ 0 w 776"/>
                  <a:gd name="T37" fmla="*/ 68 h 145"/>
                  <a:gd name="T38" fmla="*/ 135 w 776"/>
                  <a:gd name="T39" fmla="*/ 9 h 145"/>
                  <a:gd name="T40" fmla="*/ 102 w 776"/>
                  <a:gd name="T41" fmla="*/ 30 h 145"/>
                  <a:gd name="T42" fmla="*/ 63 w 776"/>
                  <a:gd name="T43" fmla="*/ 21 h 145"/>
                  <a:gd name="T44" fmla="*/ 150 w 776"/>
                  <a:gd name="T45" fmla="*/ 8 h 145"/>
                  <a:gd name="T46" fmla="*/ 219 w 776"/>
                  <a:gd name="T47" fmla="*/ 36 h 145"/>
                  <a:gd name="T48" fmla="*/ 196 w 776"/>
                  <a:gd name="T49" fmla="*/ 47 h 145"/>
                  <a:gd name="T50" fmla="*/ 733 w 776"/>
                  <a:gd name="T51" fmla="*/ 70 h 145"/>
                  <a:gd name="T52" fmla="*/ 526 w 776"/>
                  <a:gd name="T53" fmla="*/ 104 h 145"/>
                  <a:gd name="T54" fmla="*/ 403 w 776"/>
                  <a:gd name="T55" fmla="*/ 138 h 145"/>
                  <a:gd name="T56" fmla="*/ 581 w 776"/>
                  <a:gd name="T57" fmla="*/ 134 h 145"/>
                  <a:gd name="T58" fmla="*/ 356 w 776"/>
                  <a:gd name="T59" fmla="*/ 138 h 145"/>
                  <a:gd name="T60" fmla="*/ 470 w 776"/>
                  <a:gd name="T61" fmla="*/ 101 h 145"/>
                  <a:gd name="T62" fmla="*/ 194 w 776"/>
                  <a:gd name="T63" fmla="*/ 125 h 145"/>
                  <a:gd name="T64" fmla="*/ 392 w 776"/>
                  <a:gd name="T65" fmla="*/ 95 h 145"/>
                  <a:gd name="T66" fmla="*/ 271 w 776"/>
                  <a:gd name="T67" fmla="*/ 88 h 145"/>
                  <a:gd name="T68" fmla="*/ 174 w 776"/>
                  <a:gd name="T69" fmla="*/ 96 h 145"/>
                  <a:gd name="T70" fmla="*/ 79 w 776"/>
                  <a:gd name="T71" fmla="*/ 87 h 145"/>
                  <a:gd name="T72" fmla="*/ 213 w 776"/>
                  <a:gd name="T73" fmla="*/ 85 h 145"/>
                  <a:gd name="T74" fmla="*/ 277 w 776"/>
                  <a:gd name="T75" fmla="*/ 64 h 145"/>
                  <a:gd name="T76" fmla="*/ 220 w 776"/>
                  <a:gd name="T77" fmla="*/ 51 h 145"/>
                  <a:gd name="T78" fmla="*/ 257 w 776"/>
                  <a:gd name="T79" fmla="*/ 23 h 145"/>
                  <a:gd name="T80" fmla="*/ 190 w 776"/>
                  <a:gd name="T81" fmla="*/ 16 h 145"/>
                  <a:gd name="T82" fmla="*/ 267 w 776"/>
                  <a:gd name="T83" fmla="*/ 4 h 145"/>
                  <a:gd name="T84" fmla="*/ 406 w 776"/>
                  <a:gd name="T85" fmla="*/ 48 h 145"/>
                  <a:gd name="T86" fmla="*/ 479 w 776"/>
                  <a:gd name="T87" fmla="*/ 55 h 145"/>
                  <a:gd name="T88" fmla="*/ 552 w 776"/>
                  <a:gd name="T89" fmla="*/ 17 h 145"/>
                  <a:gd name="T90" fmla="*/ 611 w 776"/>
                  <a:gd name="T91" fmla="*/ 44 h 145"/>
                  <a:gd name="T92" fmla="*/ 596 w 776"/>
                  <a:gd name="T93" fmla="*/ 34 h 145"/>
                  <a:gd name="T94" fmla="*/ 507 w 776"/>
                  <a:gd name="T95" fmla="*/ 77 h 145"/>
                  <a:gd name="T96" fmla="*/ 490 w 776"/>
                  <a:gd name="T97" fmla="*/ 82 h 145"/>
                  <a:gd name="T98" fmla="*/ 594 w 776"/>
                  <a:gd name="T99" fmla="*/ 92 h 145"/>
                  <a:gd name="T100" fmla="*/ 696 w 776"/>
                  <a:gd name="T101" fmla="*/ 71 h 145"/>
                  <a:gd name="T102" fmla="*/ 564 w 776"/>
                  <a:gd name="T103" fmla="*/ 39 h 145"/>
                  <a:gd name="T104" fmla="*/ 580 w 776"/>
                  <a:gd name="T105" fmla="*/ 33 h 145"/>
                  <a:gd name="T106" fmla="*/ 367 w 776"/>
                  <a:gd name="T107" fmla="*/ 45 h 145"/>
                  <a:gd name="T108" fmla="*/ 267 w 776"/>
                  <a:gd name="T109" fmla="*/ 56 h 145"/>
                  <a:gd name="T110" fmla="*/ 337 w 776"/>
                  <a:gd name="T111" fmla="*/ 10 h 145"/>
                  <a:gd name="T112" fmla="*/ 377 w 776"/>
                  <a:gd name="T113" fmla="*/ 17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776" h="145">
                    <a:moveTo>
                      <a:pt x="638" y="49"/>
                    </a:moveTo>
                    <a:cubicBezTo>
                      <a:pt x="638" y="49"/>
                      <a:pt x="638" y="49"/>
                      <a:pt x="638" y="49"/>
                    </a:cubicBezTo>
                    <a:cubicBezTo>
                      <a:pt x="638" y="49"/>
                      <a:pt x="638" y="49"/>
                      <a:pt x="638" y="49"/>
                    </a:cubicBezTo>
                    <a:close/>
                    <a:moveTo>
                      <a:pt x="634" y="31"/>
                    </a:moveTo>
                    <a:cubicBezTo>
                      <a:pt x="634" y="31"/>
                      <a:pt x="634" y="31"/>
                      <a:pt x="635" y="32"/>
                    </a:cubicBezTo>
                    <a:cubicBezTo>
                      <a:pt x="634" y="31"/>
                      <a:pt x="634" y="31"/>
                      <a:pt x="634" y="31"/>
                    </a:cubicBezTo>
                    <a:close/>
                    <a:moveTo>
                      <a:pt x="636" y="38"/>
                    </a:moveTo>
                    <a:cubicBezTo>
                      <a:pt x="636" y="38"/>
                      <a:pt x="636" y="38"/>
                      <a:pt x="636" y="38"/>
                    </a:cubicBezTo>
                    <a:cubicBezTo>
                      <a:pt x="636" y="38"/>
                      <a:pt x="636" y="38"/>
                      <a:pt x="636" y="38"/>
                    </a:cubicBezTo>
                    <a:cubicBezTo>
                      <a:pt x="636" y="38"/>
                      <a:pt x="636" y="38"/>
                      <a:pt x="636" y="38"/>
                    </a:cubicBezTo>
                    <a:close/>
                    <a:moveTo>
                      <a:pt x="632" y="22"/>
                    </a:moveTo>
                    <a:cubicBezTo>
                      <a:pt x="632" y="22"/>
                      <a:pt x="632" y="23"/>
                      <a:pt x="633" y="24"/>
                    </a:cubicBezTo>
                    <a:cubicBezTo>
                      <a:pt x="632" y="23"/>
                      <a:pt x="632" y="22"/>
                      <a:pt x="632" y="22"/>
                    </a:cubicBezTo>
                    <a:close/>
                    <a:moveTo>
                      <a:pt x="170" y="42"/>
                    </a:moveTo>
                    <a:cubicBezTo>
                      <a:pt x="171" y="44"/>
                      <a:pt x="171" y="47"/>
                      <a:pt x="172" y="49"/>
                    </a:cubicBezTo>
                    <a:cubicBezTo>
                      <a:pt x="171" y="47"/>
                      <a:pt x="171" y="44"/>
                      <a:pt x="170" y="42"/>
                    </a:cubicBezTo>
                    <a:close/>
                    <a:moveTo>
                      <a:pt x="178" y="45"/>
                    </a:moveTo>
                    <a:cubicBezTo>
                      <a:pt x="178" y="43"/>
                      <a:pt x="178" y="42"/>
                      <a:pt x="178" y="40"/>
                    </a:cubicBezTo>
                    <a:cubicBezTo>
                      <a:pt x="178" y="40"/>
                      <a:pt x="178" y="40"/>
                      <a:pt x="178" y="40"/>
                    </a:cubicBezTo>
                    <a:cubicBezTo>
                      <a:pt x="178" y="42"/>
                      <a:pt x="178" y="43"/>
                      <a:pt x="178" y="45"/>
                    </a:cubicBezTo>
                    <a:close/>
                    <a:moveTo>
                      <a:pt x="177" y="46"/>
                    </a:moveTo>
                    <a:cubicBezTo>
                      <a:pt x="177" y="47"/>
                      <a:pt x="177" y="48"/>
                      <a:pt x="177" y="49"/>
                    </a:cubicBezTo>
                    <a:cubicBezTo>
                      <a:pt x="177" y="48"/>
                      <a:pt x="177" y="47"/>
                      <a:pt x="177" y="46"/>
                    </a:cubicBezTo>
                    <a:close/>
                    <a:moveTo>
                      <a:pt x="633" y="24"/>
                    </a:moveTo>
                    <a:cubicBezTo>
                      <a:pt x="633" y="25"/>
                      <a:pt x="633" y="25"/>
                      <a:pt x="633" y="26"/>
                    </a:cubicBezTo>
                    <a:cubicBezTo>
                      <a:pt x="633" y="25"/>
                      <a:pt x="633" y="25"/>
                      <a:pt x="633" y="24"/>
                    </a:cubicBezTo>
                    <a:close/>
                    <a:moveTo>
                      <a:pt x="631" y="20"/>
                    </a:moveTo>
                    <a:cubicBezTo>
                      <a:pt x="631" y="20"/>
                      <a:pt x="632" y="21"/>
                      <a:pt x="632" y="21"/>
                    </a:cubicBezTo>
                    <a:cubicBezTo>
                      <a:pt x="632" y="21"/>
                      <a:pt x="631" y="20"/>
                      <a:pt x="631" y="20"/>
                    </a:cubicBezTo>
                    <a:close/>
                    <a:moveTo>
                      <a:pt x="634" y="29"/>
                    </a:moveTo>
                    <a:cubicBezTo>
                      <a:pt x="634" y="28"/>
                      <a:pt x="634" y="28"/>
                      <a:pt x="633" y="27"/>
                    </a:cubicBezTo>
                    <a:cubicBezTo>
                      <a:pt x="634" y="28"/>
                      <a:pt x="634" y="28"/>
                      <a:pt x="634" y="29"/>
                    </a:cubicBezTo>
                    <a:close/>
                    <a:moveTo>
                      <a:pt x="744" y="39"/>
                    </a:moveTo>
                    <a:cubicBezTo>
                      <a:pt x="746" y="38"/>
                      <a:pt x="748" y="38"/>
                      <a:pt x="749" y="35"/>
                    </a:cubicBezTo>
                    <a:cubicBezTo>
                      <a:pt x="746" y="33"/>
                      <a:pt x="742" y="34"/>
                      <a:pt x="739" y="34"/>
                    </a:cubicBezTo>
                    <a:cubicBezTo>
                      <a:pt x="736" y="34"/>
                      <a:pt x="733" y="34"/>
                      <a:pt x="730" y="34"/>
                    </a:cubicBezTo>
                    <a:cubicBezTo>
                      <a:pt x="728" y="37"/>
                      <a:pt x="726" y="40"/>
                      <a:pt x="724" y="43"/>
                    </a:cubicBezTo>
                    <a:cubicBezTo>
                      <a:pt x="731" y="42"/>
                      <a:pt x="737" y="40"/>
                      <a:pt x="744" y="39"/>
                    </a:cubicBezTo>
                    <a:close/>
                    <a:moveTo>
                      <a:pt x="688" y="13"/>
                    </a:moveTo>
                    <a:cubicBezTo>
                      <a:pt x="690" y="12"/>
                      <a:pt x="692" y="12"/>
                      <a:pt x="695" y="12"/>
                    </a:cubicBezTo>
                    <a:cubicBezTo>
                      <a:pt x="690" y="12"/>
                      <a:pt x="685" y="13"/>
                      <a:pt x="681" y="14"/>
                    </a:cubicBezTo>
                    <a:cubicBezTo>
                      <a:pt x="680" y="18"/>
                      <a:pt x="679" y="23"/>
                      <a:pt x="679" y="28"/>
                    </a:cubicBezTo>
                    <a:cubicBezTo>
                      <a:pt x="680" y="27"/>
                      <a:pt x="681" y="27"/>
                      <a:pt x="682" y="27"/>
                    </a:cubicBezTo>
                    <a:cubicBezTo>
                      <a:pt x="684" y="22"/>
                      <a:pt x="686" y="17"/>
                      <a:pt x="688" y="13"/>
                    </a:cubicBezTo>
                    <a:close/>
                    <a:moveTo>
                      <a:pt x="685" y="36"/>
                    </a:moveTo>
                    <a:cubicBezTo>
                      <a:pt x="685" y="36"/>
                      <a:pt x="685" y="36"/>
                      <a:pt x="685" y="36"/>
                    </a:cubicBezTo>
                    <a:cubicBezTo>
                      <a:pt x="683" y="41"/>
                      <a:pt x="682" y="45"/>
                      <a:pt x="681" y="49"/>
                    </a:cubicBezTo>
                    <a:cubicBezTo>
                      <a:pt x="682" y="45"/>
                      <a:pt x="683" y="41"/>
                      <a:pt x="685" y="36"/>
                    </a:cubicBezTo>
                    <a:close/>
                    <a:moveTo>
                      <a:pt x="689" y="25"/>
                    </a:moveTo>
                    <a:cubicBezTo>
                      <a:pt x="691" y="21"/>
                      <a:pt x="693" y="17"/>
                      <a:pt x="695" y="12"/>
                    </a:cubicBezTo>
                    <a:cubicBezTo>
                      <a:pt x="693" y="17"/>
                      <a:pt x="691" y="21"/>
                      <a:pt x="689" y="25"/>
                    </a:cubicBezTo>
                    <a:close/>
                    <a:moveTo>
                      <a:pt x="176" y="51"/>
                    </a:moveTo>
                    <a:cubicBezTo>
                      <a:pt x="176" y="52"/>
                      <a:pt x="175" y="54"/>
                      <a:pt x="175" y="55"/>
                    </a:cubicBezTo>
                    <a:cubicBezTo>
                      <a:pt x="175" y="54"/>
                      <a:pt x="176" y="52"/>
                      <a:pt x="176" y="51"/>
                    </a:cubicBezTo>
                    <a:close/>
                    <a:moveTo>
                      <a:pt x="700" y="48"/>
                    </a:moveTo>
                    <a:cubicBezTo>
                      <a:pt x="700" y="48"/>
                      <a:pt x="700" y="48"/>
                      <a:pt x="700" y="48"/>
                    </a:cubicBezTo>
                    <a:cubicBezTo>
                      <a:pt x="701" y="44"/>
                      <a:pt x="702" y="40"/>
                      <a:pt x="703" y="36"/>
                    </a:cubicBezTo>
                    <a:cubicBezTo>
                      <a:pt x="703" y="36"/>
                      <a:pt x="704" y="35"/>
                      <a:pt x="704" y="35"/>
                    </a:cubicBezTo>
                    <a:cubicBezTo>
                      <a:pt x="704" y="35"/>
                      <a:pt x="703" y="35"/>
                      <a:pt x="703" y="35"/>
                    </a:cubicBezTo>
                    <a:cubicBezTo>
                      <a:pt x="702" y="39"/>
                      <a:pt x="701" y="44"/>
                      <a:pt x="700" y="48"/>
                    </a:cubicBezTo>
                    <a:close/>
                    <a:moveTo>
                      <a:pt x="661" y="38"/>
                    </a:moveTo>
                    <a:cubicBezTo>
                      <a:pt x="661" y="38"/>
                      <a:pt x="661" y="38"/>
                      <a:pt x="661" y="38"/>
                    </a:cubicBezTo>
                    <a:cubicBezTo>
                      <a:pt x="661" y="38"/>
                      <a:pt x="661" y="39"/>
                      <a:pt x="661" y="39"/>
                    </a:cubicBezTo>
                    <a:cubicBezTo>
                      <a:pt x="661" y="39"/>
                      <a:pt x="661" y="38"/>
                      <a:pt x="661" y="38"/>
                    </a:cubicBezTo>
                    <a:close/>
                    <a:moveTo>
                      <a:pt x="653" y="55"/>
                    </a:moveTo>
                    <a:cubicBezTo>
                      <a:pt x="653" y="55"/>
                      <a:pt x="653" y="55"/>
                      <a:pt x="653" y="55"/>
                    </a:cubicBezTo>
                    <a:cubicBezTo>
                      <a:pt x="653" y="55"/>
                      <a:pt x="653" y="55"/>
                      <a:pt x="653" y="55"/>
                    </a:cubicBezTo>
                    <a:close/>
                    <a:moveTo>
                      <a:pt x="674" y="53"/>
                    </a:moveTo>
                    <a:cubicBezTo>
                      <a:pt x="675" y="50"/>
                      <a:pt x="675" y="46"/>
                      <a:pt x="676" y="43"/>
                    </a:cubicBezTo>
                    <a:cubicBezTo>
                      <a:pt x="677" y="41"/>
                      <a:pt x="677" y="39"/>
                      <a:pt x="678" y="37"/>
                    </a:cubicBezTo>
                    <a:cubicBezTo>
                      <a:pt x="678" y="37"/>
                      <a:pt x="677" y="37"/>
                      <a:pt x="677" y="37"/>
                    </a:cubicBezTo>
                    <a:cubicBezTo>
                      <a:pt x="676" y="43"/>
                      <a:pt x="675" y="48"/>
                      <a:pt x="674" y="53"/>
                    </a:cubicBezTo>
                    <a:close/>
                    <a:moveTo>
                      <a:pt x="653" y="32"/>
                    </a:moveTo>
                    <a:cubicBezTo>
                      <a:pt x="653" y="26"/>
                      <a:pt x="654" y="21"/>
                      <a:pt x="655" y="15"/>
                    </a:cubicBezTo>
                    <a:cubicBezTo>
                      <a:pt x="652" y="15"/>
                      <a:pt x="648" y="16"/>
                      <a:pt x="644" y="17"/>
                    </a:cubicBezTo>
                    <a:cubicBezTo>
                      <a:pt x="646" y="22"/>
                      <a:pt x="647" y="27"/>
                      <a:pt x="648" y="33"/>
                    </a:cubicBezTo>
                    <a:cubicBezTo>
                      <a:pt x="649" y="32"/>
                      <a:pt x="651" y="32"/>
                      <a:pt x="653" y="32"/>
                    </a:cubicBezTo>
                    <a:close/>
                    <a:moveTo>
                      <a:pt x="649" y="38"/>
                    </a:moveTo>
                    <a:cubicBezTo>
                      <a:pt x="650" y="40"/>
                      <a:pt x="650" y="42"/>
                      <a:pt x="651" y="44"/>
                    </a:cubicBezTo>
                    <a:cubicBezTo>
                      <a:pt x="651" y="44"/>
                      <a:pt x="651" y="44"/>
                      <a:pt x="651" y="44"/>
                    </a:cubicBezTo>
                    <a:cubicBezTo>
                      <a:pt x="651" y="42"/>
                      <a:pt x="651" y="40"/>
                      <a:pt x="652" y="39"/>
                    </a:cubicBezTo>
                    <a:cubicBezTo>
                      <a:pt x="651" y="39"/>
                      <a:pt x="650" y="39"/>
                      <a:pt x="649" y="38"/>
                    </a:cubicBezTo>
                    <a:close/>
                    <a:moveTo>
                      <a:pt x="663" y="31"/>
                    </a:moveTo>
                    <a:cubicBezTo>
                      <a:pt x="663" y="31"/>
                      <a:pt x="663" y="31"/>
                      <a:pt x="663" y="31"/>
                    </a:cubicBezTo>
                    <a:cubicBezTo>
                      <a:pt x="663" y="31"/>
                      <a:pt x="663" y="31"/>
                      <a:pt x="663" y="31"/>
                    </a:cubicBezTo>
                    <a:cubicBezTo>
                      <a:pt x="663" y="31"/>
                      <a:pt x="663" y="31"/>
                      <a:pt x="663" y="31"/>
                    </a:cubicBezTo>
                    <a:close/>
                    <a:moveTo>
                      <a:pt x="590" y="46"/>
                    </a:moveTo>
                    <a:cubicBezTo>
                      <a:pt x="591" y="46"/>
                      <a:pt x="592" y="46"/>
                      <a:pt x="593" y="46"/>
                    </a:cubicBezTo>
                    <a:cubicBezTo>
                      <a:pt x="592" y="46"/>
                      <a:pt x="591" y="46"/>
                      <a:pt x="590" y="46"/>
                    </a:cubicBezTo>
                    <a:close/>
                    <a:moveTo>
                      <a:pt x="667" y="15"/>
                    </a:moveTo>
                    <a:cubicBezTo>
                      <a:pt x="666" y="18"/>
                      <a:pt x="665" y="21"/>
                      <a:pt x="665" y="23"/>
                    </a:cubicBezTo>
                    <a:cubicBezTo>
                      <a:pt x="665" y="21"/>
                      <a:pt x="666" y="18"/>
                      <a:pt x="667" y="15"/>
                    </a:cubicBezTo>
                    <a:close/>
                    <a:moveTo>
                      <a:pt x="655" y="15"/>
                    </a:moveTo>
                    <a:cubicBezTo>
                      <a:pt x="659" y="14"/>
                      <a:pt x="663" y="14"/>
                      <a:pt x="667" y="15"/>
                    </a:cubicBezTo>
                    <a:cubicBezTo>
                      <a:pt x="663" y="14"/>
                      <a:pt x="659" y="14"/>
                      <a:pt x="655" y="15"/>
                    </a:cubicBezTo>
                    <a:close/>
                    <a:moveTo>
                      <a:pt x="605" y="43"/>
                    </a:moveTo>
                    <a:cubicBezTo>
                      <a:pt x="605" y="43"/>
                      <a:pt x="605" y="42"/>
                      <a:pt x="605" y="42"/>
                    </a:cubicBezTo>
                    <a:cubicBezTo>
                      <a:pt x="605" y="42"/>
                      <a:pt x="605" y="43"/>
                      <a:pt x="605" y="43"/>
                    </a:cubicBezTo>
                    <a:close/>
                    <a:moveTo>
                      <a:pt x="604" y="44"/>
                    </a:moveTo>
                    <a:cubicBezTo>
                      <a:pt x="604" y="44"/>
                      <a:pt x="603" y="44"/>
                      <a:pt x="603" y="44"/>
                    </a:cubicBezTo>
                    <a:cubicBezTo>
                      <a:pt x="603" y="44"/>
                      <a:pt x="604" y="44"/>
                      <a:pt x="604" y="44"/>
                    </a:cubicBezTo>
                    <a:close/>
                    <a:moveTo>
                      <a:pt x="218" y="37"/>
                    </a:moveTo>
                    <a:cubicBezTo>
                      <a:pt x="218" y="37"/>
                      <a:pt x="218" y="36"/>
                      <a:pt x="218" y="36"/>
                    </a:cubicBezTo>
                    <a:cubicBezTo>
                      <a:pt x="218" y="36"/>
                      <a:pt x="218" y="37"/>
                      <a:pt x="218" y="37"/>
                    </a:cubicBezTo>
                    <a:close/>
                    <a:moveTo>
                      <a:pt x="207" y="47"/>
                    </a:moveTo>
                    <a:cubicBezTo>
                      <a:pt x="207" y="47"/>
                      <a:pt x="206" y="48"/>
                      <a:pt x="206" y="48"/>
                    </a:cubicBezTo>
                    <a:cubicBezTo>
                      <a:pt x="206" y="48"/>
                      <a:pt x="207" y="47"/>
                      <a:pt x="207" y="47"/>
                    </a:cubicBezTo>
                    <a:close/>
                    <a:moveTo>
                      <a:pt x="602" y="44"/>
                    </a:moveTo>
                    <a:cubicBezTo>
                      <a:pt x="602" y="45"/>
                      <a:pt x="601" y="45"/>
                      <a:pt x="601" y="45"/>
                    </a:cubicBezTo>
                    <a:cubicBezTo>
                      <a:pt x="601" y="45"/>
                      <a:pt x="602" y="45"/>
                      <a:pt x="602" y="44"/>
                    </a:cubicBezTo>
                    <a:close/>
                    <a:moveTo>
                      <a:pt x="217" y="37"/>
                    </a:moveTo>
                    <a:cubicBezTo>
                      <a:pt x="217" y="37"/>
                      <a:pt x="217" y="37"/>
                      <a:pt x="217" y="37"/>
                    </a:cubicBezTo>
                    <a:cubicBezTo>
                      <a:pt x="217" y="37"/>
                      <a:pt x="217" y="37"/>
                      <a:pt x="217" y="37"/>
                    </a:cubicBezTo>
                    <a:close/>
                    <a:moveTo>
                      <a:pt x="203" y="53"/>
                    </a:moveTo>
                    <a:cubicBezTo>
                      <a:pt x="203" y="52"/>
                      <a:pt x="204" y="52"/>
                      <a:pt x="204" y="51"/>
                    </a:cubicBezTo>
                    <a:cubicBezTo>
                      <a:pt x="204" y="52"/>
                      <a:pt x="203" y="52"/>
                      <a:pt x="203" y="53"/>
                    </a:cubicBezTo>
                    <a:close/>
                    <a:moveTo>
                      <a:pt x="599" y="40"/>
                    </a:moveTo>
                    <a:cubicBezTo>
                      <a:pt x="597" y="40"/>
                      <a:pt x="595" y="41"/>
                      <a:pt x="593" y="42"/>
                    </a:cubicBezTo>
                    <a:cubicBezTo>
                      <a:pt x="595" y="41"/>
                      <a:pt x="597" y="40"/>
                      <a:pt x="599" y="40"/>
                    </a:cubicBezTo>
                    <a:close/>
                    <a:moveTo>
                      <a:pt x="766" y="4"/>
                    </a:moveTo>
                    <a:cubicBezTo>
                      <a:pt x="758" y="2"/>
                      <a:pt x="749" y="2"/>
                      <a:pt x="740" y="3"/>
                    </a:cubicBezTo>
                    <a:cubicBezTo>
                      <a:pt x="736" y="3"/>
                      <a:pt x="733" y="4"/>
                      <a:pt x="729" y="4"/>
                    </a:cubicBezTo>
                    <a:cubicBezTo>
                      <a:pt x="734" y="4"/>
                      <a:pt x="739" y="5"/>
                      <a:pt x="743" y="6"/>
                    </a:cubicBezTo>
                    <a:cubicBezTo>
                      <a:pt x="733" y="10"/>
                      <a:pt x="722" y="9"/>
                      <a:pt x="710" y="10"/>
                    </a:cubicBezTo>
                    <a:cubicBezTo>
                      <a:pt x="710" y="12"/>
                      <a:pt x="709" y="13"/>
                      <a:pt x="709" y="15"/>
                    </a:cubicBezTo>
                    <a:cubicBezTo>
                      <a:pt x="709" y="14"/>
                      <a:pt x="710" y="12"/>
                      <a:pt x="710" y="10"/>
                    </a:cubicBezTo>
                    <a:cubicBezTo>
                      <a:pt x="709" y="14"/>
                      <a:pt x="708" y="18"/>
                      <a:pt x="707" y="22"/>
                    </a:cubicBezTo>
                    <a:cubicBezTo>
                      <a:pt x="711" y="21"/>
                      <a:pt x="715" y="21"/>
                      <a:pt x="720" y="20"/>
                    </a:cubicBezTo>
                    <a:cubicBezTo>
                      <a:pt x="721" y="19"/>
                      <a:pt x="723" y="17"/>
                      <a:pt x="725" y="17"/>
                    </a:cubicBezTo>
                    <a:cubicBezTo>
                      <a:pt x="728" y="16"/>
                      <a:pt x="730" y="16"/>
                      <a:pt x="732" y="17"/>
                    </a:cubicBezTo>
                    <a:cubicBezTo>
                      <a:pt x="745" y="15"/>
                      <a:pt x="759" y="12"/>
                      <a:pt x="773" y="12"/>
                    </a:cubicBezTo>
                    <a:cubicBezTo>
                      <a:pt x="774" y="12"/>
                      <a:pt x="775" y="11"/>
                      <a:pt x="776" y="11"/>
                    </a:cubicBezTo>
                    <a:cubicBezTo>
                      <a:pt x="774" y="7"/>
                      <a:pt x="770" y="5"/>
                      <a:pt x="766" y="4"/>
                    </a:cubicBezTo>
                    <a:close/>
                    <a:moveTo>
                      <a:pt x="597" y="46"/>
                    </a:moveTo>
                    <a:cubicBezTo>
                      <a:pt x="597" y="46"/>
                      <a:pt x="597" y="46"/>
                      <a:pt x="598" y="46"/>
                    </a:cubicBezTo>
                    <a:cubicBezTo>
                      <a:pt x="597" y="46"/>
                      <a:pt x="597" y="46"/>
                      <a:pt x="597" y="46"/>
                    </a:cubicBezTo>
                    <a:close/>
                    <a:moveTo>
                      <a:pt x="600" y="45"/>
                    </a:moveTo>
                    <a:cubicBezTo>
                      <a:pt x="600" y="45"/>
                      <a:pt x="599" y="45"/>
                      <a:pt x="599" y="45"/>
                    </a:cubicBezTo>
                    <a:cubicBezTo>
                      <a:pt x="599" y="45"/>
                      <a:pt x="600" y="45"/>
                      <a:pt x="600" y="45"/>
                    </a:cubicBezTo>
                    <a:close/>
                    <a:moveTo>
                      <a:pt x="594" y="46"/>
                    </a:moveTo>
                    <a:cubicBezTo>
                      <a:pt x="594" y="46"/>
                      <a:pt x="595" y="46"/>
                      <a:pt x="595" y="46"/>
                    </a:cubicBezTo>
                    <a:cubicBezTo>
                      <a:pt x="595" y="46"/>
                      <a:pt x="594" y="46"/>
                      <a:pt x="594" y="46"/>
                    </a:cubicBezTo>
                    <a:close/>
                    <a:moveTo>
                      <a:pt x="73" y="67"/>
                    </a:moveTo>
                    <a:cubicBezTo>
                      <a:pt x="86" y="66"/>
                      <a:pt x="100" y="64"/>
                      <a:pt x="113" y="63"/>
                    </a:cubicBezTo>
                    <a:cubicBezTo>
                      <a:pt x="117" y="63"/>
                      <a:pt x="122" y="63"/>
                      <a:pt x="126" y="62"/>
                    </a:cubicBezTo>
                    <a:cubicBezTo>
                      <a:pt x="126" y="62"/>
                      <a:pt x="126" y="62"/>
                      <a:pt x="125" y="61"/>
                    </a:cubicBezTo>
                    <a:cubicBezTo>
                      <a:pt x="122" y="56"/>
                      <a:pt x="119" y="52"/>
                      <a:pt x="114" y="49"/>
                    </a:cubicBezTo>
                    <a:cubicBezTo>
                      <a:pt x="114" y="48"/>
                      <a:pt x="113" y="48"/>
                      <a:pt x="113" y="48"/>
                    </a:cubicBezTo>
                    <a:cubicBezTo>
                      <a:pt x="106" y="49"/>
                      <a:pt x="100" y="49"/>
                      <a:pt x="93" y="51"/>
                    </a:cubicBezTo>
                    <a:cubicBezTo>
                      <a:pt x="72" y="55"/>
                      <a:pt x="51" y="57"/>
                      <a:pt x="30" y="59"/>
                    </a:cubicBezTo>
                    <a:cubicBezTo>
                      <a:pt x="21" y="60"/>
                      <a:pt x="12" y="61"/>
                      <a:pt x="4" y="65"/>
                    </a:cubicBezTo>
                    <a:cubicBezTo>
                      <a:pt x="3" y="65"/>
                      <a:pt x="2" y="66"/>
                      <a:pt x="0" y="68"/>
                    </a:cubicBezTo>
                    <a:cubicBezTo>
                      <a:pt x="3" y="68"/>
                      <a:pt x="5" y="68"/>
                      <a:pt x="7" y="68"/>
                    </a:cubicBezTo>
                    <a:cubicBezTo>
                      <a:pt x="24" y="68"/>
                      <a:pt x="41" y="68"/>
                      <a:pt x="58" y="68"/>
                    </a:cubicBezTo>
                    <a:cubicBezTo>
                      <a:pt x="63" y="68"/>
                      <a:pt x="68" y="67"/>
                      <a:pt x="73" y="67"/>
                    </a:cubicBezTo>
                    <a:close/>
                    <a:moveTo>
                      <a:pt x="138" y="14"/>
                    </a:moveTo>
                    <a:cubicBezTo>
                      <a:pt x="139" y="16"/>
                      <a:pt x="140" y="18"/>
                      <a:pt x="141" y="20"/>
                    </a:cubicBezTo>
                    <a:cubicBezTo>
                      <a:pt x="140" y="18"/>
                      <a:pt x="139" y="16"/>
                      <a:pt x="138" y="14"/>
                    </a:cubicBezTo>
                    <a:close/>
                    <a:moveTo>
                      <a:pt x="135" y="9"/>
                    </a:moveTo>
                    <a:cubicBezTo>
                      <a:pt x="135" y="9"/>
                      <a:pt x="135" y="9"/>
                      <a:pt x="135" y="9"/>
                    </a:cubicBezTo>
                    <a:cubicBezTo>
                      <a:pt x="135" y="10"/>
                      <a:pt x="136" y="11"/>
                      <a:pt x="136" y="11"/>
                    </a:cubicBezTo>
                    <a:cubicBezTo>
                      <a:pt x="136" y="11"/>
                      <a:pt x="135" y="10"/>
                      <a:pt x="135" y="9"/>
                    </a:cubicBezTo>
                    <a:close/>
                    <a:moveTo>
                      <a:pt x="181" y="22"/>
                    </a:moveTo>
                    <a:cubicBezTo>
                      <a:pt x="181" y="24"/>
                      <a:pt x="181" y="25"/>
                      <a:pt x="180" y="27"/>
                    </a:cubicBezTo>
                    <a:cubicBezTo>
                      <a:pt x="180" y="27"/>
                      <a:pt x="180" y="27"/>
                      <a:pt x="180" y="27"/>
                    </a:cubicBezTo>
                    <a:cubicBezTo>
                      <a:pt x="181" y="25"/>
                      <a:pt x="181" y="24"/>
                      <a:pt x="181" y="22"/>
                    </a:cubicBezTo>
                    <a:close/>
                    <a:moveTo>
                      <a:pt x="74" y="30"/>
                    </a:moveTo>
                    <a:cubicBezTo>
                      <a:pt x="83" y="30"/>
                      <a:pt x="92" y="30"/>
                      <a:pt x="102" y="30"/>
                    </a:cubicBezTo>
                    <a:cubicBezTo>
                      <a:pt x="106" y="30"/>
                      <a:pt x="109" y="29"/>
                      <a:pt x="113" y="29"/>
                    </a:cubicBezTo>
                    <a:cubicBezTo>
                      <a:pt x="121" y="27"/>
                      <a:pt x="129" y="26"/>
                      <a:pt x="137" y="26"/>
                    </a:cubicBezTo>
                    <a:cubicBezTo>
                      <a:pt x="135" y="20"/>
                      <a:pt x="133" y="15"/>
                      <a:pt x="131" y="9"/>
                    </a:cubicBezTo>
                    <a:cubicBezTo>
                      <a:pt x="128" y="9"/>
                      <a:pt x="124" y="10"/>
                      <a:pt x="121" y="10"/>
                    </a:cubicBezTo>
                    <a:cubicBezTo>
                      <a:pt x="120" y="10"/>
                      <a:pt x="119" y="10"/>
                      <a:pt x="118" y="10"/>
                    </a:cubicBezTo>
                    <a:cubicBezTo>
                      <a:pt x="118" y="11"/>
                      <a:pt x="117" y="12"/>
                      <a:pt x="117" y="13"/>
                    </a:cubicBezTo>
                    <a:cubicBezTo>
                      <a:pt x="111" y="15"/>
                      <a:pt x="106" y="15"/>
                      <a:pt x="100" y="16"/>
                    </a:cubicBezTo>
                    <a:cubicBezTo>
                      <a:pt x="87" y="16"/>
                      <a:pt x="75" y="18"/>
                      <a:pt x="63" y="21"/>
                    </a:cubicBezTo>
                    <a:cubicBezTo>
                      <a:pt x="61" y="22"/>
                      <a:pt x="57" y="22"/>
                      <a:pt x="57" y="26"/>
                    </a:cubicBezTo>
                    <a:cubicBezTo>
                      <a:pt x="58" y="26"/>
                      <a:pt x="58" y="27"/>
                      <a:pt x="59" y="28"/>
                    </a:cubicBezTo>
                    <a:cubicBezTo>
                      <a:pt x="64" y="30"/>
                      <a:pt x="69" y="30"/>
                      <a:pt x="74" y="30"/>
                    </a:cubicBezTo>
                    <a:close/>
                    <a:moveTo>
                      <a:pt x="183" y="16"/>
                    </a:moveTo>
                    <a:cubicBezTo>
                      <a:pt x="182" y="18"/>
                      <a:pt x="182" y="20"/>
                      <a:pt x="181" y="21"/>
                    </a:cubicBezTo>
                    <a:cubicBezTo>
                      <a:pt x="182" y="20"/>
                      <a:pt x="182" y="18"/>
                      <a:pt x="183" y="16"/>
                    </a:cubicBezTo>
                    <a:close/>
                    <a:moveTo>
                      <a:pt x="151" y="8"/>
                    </a:moveTo>
                    <a:cubicBezTo>
                      <a:pt x="151" y="8"/>
                      <a:pt x="150" y="8"/>
                      <a:pt x="150" y="8"/>
                    </a:cubicBezTo>
                    <a:cubicBezTo>
                      <a:pt x="155" y="14"/>
                      <a:pt x="159" y="20"/>
                      <a:pt x="163" y="27"/>
                    </a:cubicBezTo>
                    <a:cubicBezTo>
                      <a:pt x="164" y="27"/>
                      <a:pt x="165" y="27"/>
                      <a:pt x="167" y="27"/>
                    </a:cubicBezTo>
                    <a:cubicBezTo>
                      <a:pt x="167" y="21"/>
                      <a:pt x="167" y="14"/>
                      <a:pt x="168" y="7"/>
                    </a:cubicBezTo>
                    <a:cubicBezTo>
                      <a:pt x="166" y="7"/>
                      <a:pt x="163" y="7"/>
                      <a:pt x="160" y="7"/>
                    </a:cubicBezTo>
                    <a:cubicBezTo>
                      <a:pt x="159" y="7"/>
                      <a:pt x="157" y="7"/>
                      <a:pt x="156" y="7"/>
                    </a:cubicBezTo>
                    <a:cubicBezTo>
                      <a:pt x="154" y="8"/>
                      <a:pt x="152" y="8"/>
                      <a:pt x="150" y="8"/>
                    </a:cubicBezTo>
                    <a:cubicBezTo>
                      <a:pt x="150" y="8"/>
                      <a:pt x="150" y="8"/>
                      <a:pt x="151" y="8"/>
                    </a:cubicBezTo>
                    <a:close/>
                    <a:moveTo>
                      <a:pt x="219" y="36"/>
                    </a:moveTo>
                    <a:cubicBezTo>
                      <a:pt x="219" y="36"/>
                      <a:pt x="219" y="36"/>
                      <a:pt x="219" y="36"/>
                    </a:cubicBezTo>
                    <a:cubicBezTo>
                      <a:pt x="219" y="36"/>
                      <a:pt x="219" y="36"/>
                      <a:pt x="219" y="36"/>
                    </a:cubicBezTo>
                    <a:close/>
                    <a:moveTo>
                      <a:pt x="215" y="73"/>
                    </a:moveTo>
                    <a:cubicBezTo>
                      <a:pt x="215" y="73"/>
                      <a:pt x="216" y="73"/>
                      <a:pt x="216" y="73"/>
                    </a:cubicBezTo>
                    <a:cubicBezTo>
                      <a:pt x="216" y="73"/>
                      <a:pt x="215" y="73"/>
                      <a:pt x="215" y="73"/>
                    </a:cubicBezTo>
                    <a:cubicBezTo>
                      <a:pt x="215" y="73"/>
                      <a:pt x="215" y="73"/>
                      <a:pt x="215" y="73"/>
                    </a:cubicBezTo>
                    <a:close/>
                    <a:moveTo>
                      <a:pt x="193" y="53"/>
                    </a:moveTo>
                    <a:cubicBezTo>
                      <a:pt x="194" y="50"/>
                      <a:pt x="195" y="49"/>
                      <a:pt x="196" y="47"/>
                    </a:cubicBezTo>
                    <a:cubicBezTo>
                      <a:pt x="198" y="44"/>
                      <a:pt x="199" y="41"/>
                      <a:pt x="201" y="37"/>
                    </a:cubicBezTo>
                    <a:cubicBezTo>
                      <a:pt x="198" y="38"/>
                      <a:pt x="196" y="38"/>
                      <a:pt x="194" y="38"/>
                    </a:cubicBezTo>
                    <a:cubicBezTo>
                      <a:pt x="193" y="45"/>
                      <a:pt x="193" y="51"/>
                      <a:pt x="192" y="57"/>
                    </a:cubicBezTo>
                    <a:cubicBezTo>
                      <a:pt x="192" y="55"/>
                      <a:pt x="192" y="54"/>
                      <a:pt x="192" y="52"/>
                    </a:cubicBezTo>
                    <a:cubicBezTo>
                      <a:pt x="193" y="52"/>
                      <a:pt x="193" y="52"/>
                      <a:pt x="193" y="53"/>
                    </a:cubicBezTo>
                    <a:close/>
                    <a:moveTo>
                      <a:pt x="765" y="60"/>
                    </a:moveTo>
                    <a:cubicBezTo>
                      <a:pt x="765" y="61"/>
                      <a:pt x="764" y="62"/>
                      <a:pt x="764" y="62"/>
                    </a:cubicBezTo>
                    <a:cubicBezTo>
                      <a:pt x="754" y="65"/>
                      <a:pt x="743" y="67"/>
                      <a:pt x="733" y="70"/>
                    </a:cubicBezTo>
                    <a:cubicBezTo>
                      <a:pt x="722" y="72"/>
                      <a:pt x="712" y="75"/>
                      <a:pt x="701" y="77"/>
                    </a:cubicBezTo>
                    <a:cubicBezTo>
                      <a:pt x="691" y="79"/>
                      <a:pt x="682" y="82"/>
                      <a:pt x="673" y="87"/>
                    </a:cubicBezTo>
                    <a:cubicBezTo>
                      <a:pt x="651" y="98"/>
                      <a:pt x="628" y="107"/>
                      <a:pt x="603" y="108"/>
                    </a:cubicBezTo>
                    <a:cubicBezTo>
                      <a:pt x="584" y="110"/>
                      <a:pt x="565" y="111"/>
                      <a:pt x="546" y="111"/>
                    </a:cubicBezTo>
                    <a:cubicBezTo>
                      <a:pt x="544" y="111"/>
                      <a:pt x="542" y="112"/>
                      <a:pt x="540" y="109"/>
                    </a:cubicBezTo>
                    <a:cubicBezTo>
                      <a:pt x="549" y="103"/>
                      <a:pt x="559" y="102"/>
                      <a:pt x="570" y="98"/>
                    </a:cubicBezTo>
                    <a:cubicBezTo>
                      <a:pt x="565" y="97"/>
                      <a:pt x="562" y="97"/>
                      <a:pt x="559" y="98"/>
                    </a:cubicBezTo>
                    <a:cubicBezTo>
                      <a:pt x="548" y="100"/>
                      <a:pt x="537" y="102"/>
                      <a:pt x="526" y="104"/>
                    </a:cubicBezTo>
                    <a:cubicBezTo>
                      <a:pt x="524" y="104"/>
                      <a:pt x="522" y="104"/>
                      <a:pt x="521" y="105"/>
                    </a:cubicBezTo>
                    <a:cubicBezTo>
                      <a:pt x="514" y="109"/>
                      <a:pt x="508" y="111"/>
                      <a:pt x="501" y="113"/>
                    </a:cubicBezTo>
                    <a:cubicBezTo>
                      <a:pt x="500" y="113"/>
                      <a:pt x="499" y="113"/>
                      <a:pt x="498" y="114"/>
                    </a:cubicBezTo>
                    <a:cubicBezTo>
                      <a:pt x="492" y="114"/>
                      <a:pt x="486" y="115"/>
                      <a:pt x="481" y="116"/>
                    </a:cubicBezTo>
                    <a:cubicBezTo>
                      <a:pt x="457" y="120"/>
                      <a:pt x="434" y="124"/>
                      <a:pt x="411" y="128"/>
                    </a:cubicBezTo>
                    <a:cubicBezTo>
                      <a:pt x="404" y="130"/>
                      <a:pt x="398" y="131"/>
                      <a:pt x="392" y="132"/>
                    </a:cubicBezTo>
                    <a:cubicBezTo>
                      <a:pt x="391" y="135"/>
                      <a:pt x="393" y="137"/>
                      <a:pt x="394" y="137"/>
                    </a:cubicBezTo>
                    <a:cubicBezTo>
                      <a:pt x="397" y="138"/>
                      <a:pt x="400" y="138"/>
                      <a:pt x="403" y="138"/>
                    </a:cubicBezTo>
                    <a:cubicBezTo>
                      <a:pt x="426" y="136"/>
                      <a:pt x="449" y="133"/>
                      <a:pt x="472" y="130"/>
                    </a:cubicBezTo>
                    <a:cubicBezTo>
                      <a:pt x="489" y="129"/>
                      <a:pt x="505" y="125"/>
                      <a:pt x="522" y="126"/>
                    </a:cubicBezTo>
                    <a:cubicBezTo>
                      <a:pt x="525" y="127"/>
                      <a:pt x="527" y="126"/>
                      <a:pt x="530" y="126"/>
                    </a:cubicBezTo>
                    <a:cubicBezTo>
                      <a:pt x="533" y="125"/>
                      <a:pt x="535" y="125"/>
                      <a:pt x="538" y="124"/>
                    </a:cubicBezTo>
                    <a:cubicBezTo>
                      <a:pt x="542" y="124"/>
                      <a:pt x="546" y="125"/>
                      <a:pt x="550" y="125"/>
                    </a:cubicBezTo>
                    <a:cubicBezTo>
                      <a:pt x="559" y="126"/>
                      <a:pt x="568" y="127"/>
                      <a:pt x="577" y="128"/>
                    </a:cubicBezTo>
                    <a:cubicBezTo>
                      <a:pt x="580" y="128"/>
                      <a:pt x="583" y="128"/>
                      <a:pt x="586" y="131"/>
                    </a:cubicBezTo>
                    <a:cubicBezTo>
                      <a:pt x="584" y="132"/>
                      <a:pt x="583" y="134"/>
                      <a:pt x="581" y="134"/>
                    </a:cubicBezTo>
                    <a:cubicBezTo>
                      <a:pt x="574" y="135"/>
                      <a:pt x="566" y="137"/>
                      <a:pt x="559" y="137"/>
                    </a:cubicBezTo>
                    <a:cubicBezTo>
                      <a:pt x="547" y="139"/>
                      <a:pt x="536" y="140"/>
                      <a:pt x="524" y="140"/>
                    </a:cubicBezTo>
                    <a:cubicBezTo>
                      <a:pt x="515" y="141"/>
                      <a:pt x="506" y="141"/>
                      <a:pt x="497" y="141"/>
                    </a:cubicBezTo>
                    <a:cubicBezTo>
                      <a:pt x="481" y="143"/>
                      <a:pt x="466" y="142"/>
                      <a:pt x="450" y="144"/>
                    </a:cubicBezTo>
                    <a:cubicBezTo>
                      <a:pt x="446" y="145"/>
                      <a:pt x="442" y="145"/>
                      <a:pt x="438" y="145"/>
                    </a:cubicBezTo>
                    <a:cubicBezTo>
                      <a:pt x="423" y="144"/>
                      <a:pt x="409" y="143"/>
                      <a:pt x="395" y="140"/>
                    </a:cubicBezTo>
                    <a:cubicBezTo>
                      <a:pt x="393" y="139"/>
                      <a:pt x="390" y="139"/>
                      <a:pt x="387" y="139"/>
                    </a:cubicBezTo>
                    <a:cubicBezTo>
                      <a:pt x="377" y="139"/>
                      <a:pt x="366" y="138"/>
                      <a:pt x="356" y="138"/>
                    </a:cubicBezTo>
                    <a:cubicBezTo>
                      <a:pt x="345" y="137"/>
                      <a:pt x="333" y="137"/>
                      <a:pt x="322" y="136"/>
                    </a:cubicBezTo>
                    <a:cubicBezTo>
                      <a:pt x="319" y="136"/>
                      <a:pt x="316" y="135"/>
                      <a:pt x="311" y="135"/>
                    </a:cubicBezTo>
                    <a:cubicBezTo>
                      <a:pt x="313" y="134"/>
                      <a:pt x="314" y="133"/>
                      <a:pt x="315" y="132"/>
                    </a:cubicBezTo>
                    <a:cubicBezTo>
                      <a:pt x="338" y="127"/>
                      <a:pt x="362" y="125"/>
                      <a:pt x="385" y="125"/>
                    </a:cubicBezTo>
                    <a:cubicBezTo>
                      <a:pt x="388" y="125"/>
                      <a:pt x="391" y="125"/>
                      <a:pt x="394" y="124"/>
                    </a:cubicBezTo>
                    <a:cubicBezTo>
                      <a:pt x="416" y="118"/>
                      <a:pt x="437" y="112"/>
                      <a:pt x="458" y="107"/>
                    </a:cubicBezTo>
                    <a:cubicBezTo>
                      <a:pt x="464" y="105"/>
                      <a:pt x="469" y="104"/>
                      <a:pt x="475" y="101"/>
                    </a:cubicBezTo>
                    <a:cubicBezTo>
                      <a:pt x="474" y="101"/>
                      <a:pt x="472" y="101"/>
                      <a:pt x="470" y="101"/>
                    </a:cubicBezTo>
                    <a:cubicBezTo>
                      <a:pt x="458" y="100"/>
                      <a:pt x="446" y="101"/>
                      <a:pt x="435" y="103"/>
                    </a:cubicBezTo>
                    <a:cubicBezTo>
                      <a:pt x="420" y="105"/>
                      <a:pt x="406" y="106"/>
                      <a:pt x="391" y="108"/>
                    </a:cubicBezTo>
                    <a:cubicBezTo>
                      <a:pt x="381" y="109"/>
                      <a:pt x="371" y="111"/>
                      <a:pt x="361" y="112"/>
                    </a:cubicBezTo>
                    <a:cubicBezTo>
                      <a:pt x="352" y="113"/>
                      <a:pt x="343" y="114"/>
                      <a:pt x="333" y="114"/>
                    </a:cubicBezTo>
                    <a:cubicBezTo>
                      <a:pt x="314" y="115"/>
                      <a:pt x="296" y="118"/>
                      <a:pt x="277" y="120"/>
                    </a:cubicBezTo>
                    <a:cubicBezTo>
                      <a:pt x="261" y="122"/>
                      <a:pt x="245" y="124"/>
                      <a:pt x="229" y="126"/>
                    </a:cubicBezTo>
                    <a:cubicBezTo>
                      <a:pt x="220" y="127"/>
                      <a:pt x="211" y="127"/>
                      <a:pt x="203" y="127"/>
                    </a:cubicBezTo>
                    <a:cubicBezTo>
                      <a:pt x="200" y="127"/>
                      <a:pt x="196" y="128"/>
                      <a:pt x="194" y="125"/>
                    </a:cubicBezTo>
                    <a:cubicBezTo>
                      <a:pt x="193" y="123"/>
                      <a:pt x="194" y="122"/>
                      <a:pt x="196" y="121"/>
                    </a:cubicBezTo>
                    <a:cubicBezTo>
                      <a:pt x="199" y="120"/>
                      <a:pt x="203" y="118"/>
                      <a:pt x="207" y="117"/>
                    </a:cubicBezTo>
                    <a:cubicBezTo>
                      <a:pt x="227" y="113"/>
                      <a:pt x="247" y="108"/>
                      <a:pt x="267" y="104"/>
                    </a:cubicBezTo>
                    <a:cubicBezTo>
                      <a:pt x="268" y="103"/>
                      <a:pt x="270" y="103"/>
                      <a:pt x="271" y="102"/>
                    </a:cubicBezTo>
                    <a:cubicBezTo>
                      <a:pt x="270" y="102"/>
                      <a:pt x="268" y="102"/>
                      <a:pt x="267" y="101"/>
                    </a:cubicBezTo>
                    <a:cubicBezTo>
                      <a:pt x="276" y="101"/>
                      <a:pt x="286" y="102"/>
                      <a:pt x="296" y="102"/>
                    </a:cubicBezTo>
                    <a:cubicBezTo>
                      <a:pt x="313" y="103"/>
                      <a:pt x="330" y="102"/>
                      <a:pt x="347" y="99"/>
                    </a:cubicBezTo>
                    <a:cubicBezTo>
                      <a:pt x="362" y="97"/>
                      <a:pt x="377" y="95"/>
                      <a:pt x="392" y="95"/>
                    </a:cubicBezTo>
                    <a:cubicBezTo>
                      <a:pt x="403" y="95"/>
                      <a:pt x="414" y="93"/>
                      <a:pt x="425" y="91"/>
                    </a:cubicBezTo>
                    <a:cubicBezTo>
                      <a:pt x="427" y="91"/>
                      <a:pt x="429" y="91"/>
                      <a:pt x="430" y="88"/>
                    </a:cubicBezTo>
                    <a:cubicBezTo>
                      <a:pt x="429" y="88"/>
                      <a:pt x="427" y="88"/>
                      <a:pt x="426" y="88"/>
                    </a:cubicBezTo>
                    <a:cubicBezTo>
                      <a:pt x="413" y="88"/>
                      <a:pt x="400" y="88"/>
                      <a:pt x="387" y="86"/>
                    </a:cubicBezTo>
                    <a:cubicBezTo>
                      <a:pt x="383" y="85"/>
                      <a:pt x="379" y="85"/>
                      <a:pt x="376" y="84"/>
                    </a:cubicBezTo>
                    <a:cubicBezTo>
                      <a:pt x="366" y="83"/>
                      <a:pt x="357" y="85"/>
                      <a:pt x="348" y="86"/>
                    </a:cubicBezTo>
                    <a:cubicBezTo>
                      <a:pt x="327" y="87"/>
                      <a:pt x="306" y="89"/>
                      <a:pt x="285" y="88"/>
                    </a:cubicBezTo>
                    <a:cubicBezTo>
                      <a:pt x="280" y="88"/>
                      <a:pt x="276" y="87"/>
                      <a:pt x="271" y="88"/>
                    </a:cubicBezTo>
                    <a:cubicBezTo>
                      <a:pt x="259" y="90"/>
                      <a:pt x="247" y="92"/>
                      <a:pt x="235" y="94"/>
                    </a:cubicBezTo>
                    <a:cubicBezTo>
                      <a:pt x="234" y="94"/>
                      <a:pt x="232" y="95"/>
                      <a:pt x="231" y="96"/>
                    </a:cubicBezTo>
                    <a:cubicBezTo>
                      <a:pt x="233" y="100"/>
                      <a:pt x="235" y="100"/>
                      <a:pt x="238" y="101"/>
                    </a:cubicBezTo>
                    <a:cubicBezTo>
                      <a:pt x="241" y="101"/>
                      <a:pt x="244" y="101"/>
                      <a:pt x="248" y="102"/>
                    </a:cubicBezTo>
                    <a:cubicBezTo>
                      <a:pt x="234" y="103"/>
                      <a:pt x="221" y="102"/>
                      <a:pt x="207" y="101"/>
                    </a:cubicBezTo>
                    <a:cubicBezTo>
                      <a:pt x="205" y="101"/>
                      <a:pt x="203" y="101"/>
                      <a:pt x="202" y="98"/>
                    </a:cubicBezTo>
                    <a:cubicBezTo>
                      <a:pt x="204" y="97"/>
                      <a:pt x="207" y="96"/>
                      <a:pt x="211" y="94"/>
                    </a:cubicBezTo>
                    <a:cubicBezTo>
                      <a:pt x="197" y="93"/>
                      <a:pt x="186" y="94"/>
                      <a:pt x="174" y="96"/>
                    </a:cubicBezTo>
                    <a:cubicBezTo>
                      <a:pt x="157" y="98"/>
                      <a:pt x="139" y="100"/>
                      <a:pt x="121" y="99"/>
                    </a:cubicBezTo>
                    <a:cubicBezTo>
                      <a:pt x="102" y="98"/>
                      <a:pt x="84" y="98"/>
                      <a:pt x="65" y="97"/>
                    </a:cubicBezTo>
                    <a:cubicBezTo>
                      <a:pt x="60" y="97"/>
                      <a:pt x="55" y="96"/>
                      <a:pt x="49" y="95"/>
                    </a:cubicBezTo>
                    <a:cubicBezTo>
                      <a:pt x="48" y="95"/>
                      <a:pt x="47" y="94"/>
                      <a:pt x="45" y="93"/>
                    </a:cubicBezTo>
                    <a:cubicBezTo>
                      <a:pt x="47" y="89"/>
                      <a:pt x="50" y="89"/>
                      <a:pt x="53" y="88"/>
                    </a:cubicBezTo>
                    <a:cubicBezTo>
                      <a:pt x="59" y="88"/>
                      <a:pt x="65" y="87"/>
                      <a:pt x="72" y="87"/>
                    </a:cubicBezTo>
                    <a:cubicBezTo>
                      <a:pt x="74" y="87"/>
                      <a:pt x="77" y="87"/>
                      <a:pt x="80" y="87"/>
                    </a:cubicBezTo>
                    <a:cubicBezTo>
                      <a:pt x="80" y="87"/>
                      <a:pt x="80" y="87"/>
                      <a:pt x="79" y="87"/>
                    </a:cubicBezTo>
                    <a:cubicBezTo>
                      <a:pt x="82" y="88"/>
                      <a:pt x="83" y="89"/>
                      <a:pt x="85" y="89"/>
                    </a:cubicBezTo>
                    <a:cubicBezTo>
                      <a:pt x="95" y="90"/>
                      <a:pt x="105" y="91"/>
                      <a:pt x="114" y="91"/>
                    </a:cubicBezTo>
                    <a:cubicBezTo>
                      <a:pt x="120" y="91"/>
                      <a:pt x="126" y="91"/>
                      <a:pt x="131" y="90"/>
                    </a:cubicBezTo>
                    <a:cubicBezTo>
                      <a:pt x="143" y="88"/>
                      <a:pt x="155" y="86"/>
                      <a:pt x="167" y="84"/>
                    </a:cubicBezTo>
                    <a:cubicBezTo>
                      <a:pt x="177" y="82"/>
                      <a:pt x="187" y="81"/>
                      <a:pt x="197" y="83"/>
                    </a:cubicBezTo>
                    <a:cubicBezTo>
                      <a:pt x="202" y="83"/>
                      <a:pt x="206" y="84"/>
                      <a:pt x="210" y="83"/>
                    </a:cubicBezTo>
                    <a:cubicBezTo>
                      <a:pt x="210" y="83"/>
                      <a:pt x="210" y="83"/>
                      <a:pt x="210" y="83"/>
                    </a:cubicBezTo>
                    <a:cubicBezTo>
                      <a:pt x="211" y="84"/>
                      <a:pt x="212" y="85"/>
                      <a:pt x="213" y="85"/>
                    </a:cubicBezTo>
                    <a:cubicBezTo>
                      <a:pt x="217" y="87"/>
                      <a:pt x="221" y="87"/>
                      <a:pt x="225" y="84"/>
                    </a:cubicBezTo>
                    <a:cubicBezTo>
                      <a:pt x="226" y="83"/>
                      <a:pt x="227" y="83"/>
                      <a:pt x="228" y="82"/>
                    </a:cubicBezTo>
                    <a:cubicBezTo>
                      <a:pt x="231" y="81"/>
                      <a:pt x="235" y="81"/>
                      <a:pt x="239" y="80"/>
                    </a:cubicBezTo>
                    <a:cubicBezTo>
                      <a:pt x="240" y="80"/>
                      <a:pt x="242" y="79"/>
                      <a:pt x="244" y="78"/>
                    </a:cubicBezTo>
                    <a:cubicBezTo>
                      <a:pt x="240" y="76"/>
                      <a:pt x="236" y="76"/>
                      <a:pt x="233" y="75"/>
                    </a:cubicBezTo>
                    <a:cubicBezTo>
                      <a:pt x="234" y="72"/>
                      <a:pt x="235" y="70"/>
                      <a:pt x="237" y="67"/>
                    </a:cubicBezTo>
                    <a:cubicBezTo>
                      <a:pt x="247" y="65"/>
                      <a:pt x="257" y="64"/>
                      <a:pt x="267" y="64"/>
                    </a:cubicBezTo>
                    <a:cubicBezTo>
                      <a:pt x="271" y="64"/>
                      <a:pt x="274" y="64"/>
                      <a:pt x="277" y="64"/>
                    </a:cubicBezTo>
                    <a:cubicBezTo>
                      <a:pt x="281" y="63"/>
                      <a:pt x="284" y="63"/>
                      <a:pt x="288" y="61"/>
                    </a:cubicBezTo>
                    <a:cubicBezTo>
                      <a:pt x="284" y="61"/>
                      <a:pt x="281" y="61"/>
                      <a:pt x="278" y="61"/>
                    </a:cubicBezTo>
                    <a:cubicBezTo>
                      <a:pt x="265" y="62"/>
                      <a:pt x="253" y="61"/>
                      <a:pt x="240" y="60"/>
                    </a:cubicBezTo>
                    <a:cubicBezTo>
                      <a:pt x="242" y="55"/>
                      <a:pt x="245" y="51"/>
                      <a:pt x="247" y="46"/>
                    </a:cubicBezTo>
                    <a:cubicBezTo>
                      <a:pt x="248" y="43"/>
                      <a:pt x="249" y="40"/>
                      <a:pt x="248" y="37"/>
                    </a:cubicBezTo>
                    <a:cubicBezTo>
                      <a:pt x="245" y="33"/>
                      <a:pt x="242" y="34"/>
                      <a:pt x="239" y="36"/>
                    </a:cubicBezTo>
                    <a:cubicBezTo>
                      <a:pt x="232" y="40"/>
                      <a:pt x="225" y="45"/>
                      <a:pt x="220" y="51"/>
                    </a:cubicBezTo>
                    <a:cubicBezTo>
                      <a:pt x="220" y="51"/>
                      <a:pt x="220" y="51"/>
                      <a:pt x="220" y="51"/>
                    </a:cubicBezTo>
                    <a:cubicBezTo>
                      <a:pt x="221" y="50"/>
                      <a:pt x="221" y="48"/>
                      <a:pt x="222" y="47"/>
                    </a:cubicBezTo>
                    <a:cubicBezTo>
                      <a:pt x="223" y="44"/>
                      <a:pt x="225" y="41"/>
                      <a:pt x="223" y="38"/>
                    </a:cubicBezTo>
                    <a:cubicBezTo>
                      <a:pt x="222" y="37"/>
                      <a:pt x="221" y="36"/>
                      <a:pt x="220" y="36"/>
                    </a:cubicBezTo>
                    <a:cubicBezTo>
                      <a:pt x="220" y="36"/>
                      <a:pt x="221" y="35"/>
                      <a:pt x="221" y="35"/>
                    </a:cubicBezTo>
                    <a:cubicBezTo>
                      <a:pt x="223" y="34"/>
                      <a:pt x="226" y="34"/>
                      <a:pt x="228" y="33"/>
                    </a:cubicBezTo>
                    <a:cubicBezTo>
                      <a:pt x="239" y="32"/>
                      <a:pt x="249" y="28"/>
                      <a:pt x="259" y="25"/>
                    </a:cubicBezTo>
                    <a:cubicBezTo>
                      <a:pt x="259" y="25"/>
                      <a:pt x="259" y="25"/>
                      <a:pt x="259" y="24"/>
                    </a:cubicBezTo>
                    <a:cubicBezTo>
                      <a:pt x="259" y="24"/>
                      <a:pt x="258" y="23"/>
                      <a:pt x="257" y="23"/>
                    </a:cubicBezTo>
                    <a:cubicBezTo>
                      <a:pt x="254" y="23"/>
                      <a:pt x="251" y="23"/>
                      <a:pt x="247" y="23"/>
                    </a:cubicBezTo>
                    <a:cubicBezTo>
                      <a:pt x="239" y="23"/>
                      <a:pt x="230" y="23"/>
                      <a:pt x="221" y="24"/>
                    </a:cubicBezTo>
                    <a:cubicBezTo>
                      <a:pt x="221" y="23"/>
                      <a:pt x="221" y="23"/>
                      <a:pt x="220" y="22"/>
                    </a:cubicBezTo>
                    <a:cubicBezTo>
                      <a:pt x="217" y="21"/>
                      <a:pt x="214" y="22"/>
                      <a:pt x="211" y="24"/>
                    </a:cubicBezTo>
                    <a:cubicBezTo>
                      <a:pt x="210" y="24"/>
                      <a:pt x="208" y="24"/>
                      <a:pt x="207" y="24"/>
                    </a:cubicBezTo>
                    <a:cubicBezTo>
                      <a:pt x="202" y="25"/>
                      <a:pt x="198" y="26"/>
                      <a:pt x="193" y="26"/>
                    </a:cubicBezTo>
                    <a:cubicBezTo>
                      <a:pt x="193" y="26"/>
                      <a:pt x="193" y="25"/>
                      <a:pt x="193" y="25"/>
                    </a:cubicBezTo>
                    <a:cubicBezTo>
                      <a:pt x="193" y="21"/>
                      <a:pt x="192" y="18"/>
                      <a:pt x="190" y="16"/>
                    </a:cubicBezTo>
                    <a:cubicBezTo>
                      <a:pt x="189" y="16"/>
                      <a:pt x="189" y="16"/>
                      <a:pt x="188" y="15"/>
                    </a:cubicBezTo>
                    <a:cubicBezTo>
                      <a:pt x="187" y="15"/>
                      <a:pt x="186" y="15"/>
                      <a:pt x="185" y="16"/>
                    </a:cubicBezTo>
                    <a:cubicBezTo>
                      <a:pt x="185" y="15"/>
                      <a:pt x="185" y="14"/>
                      <a:pt x="185" y="14"/>
                    </a:cubicBezTo>
                    <a:cubicBezTo>
                      <a:pt x="185" y="11"/>
                      <a:pt x="185" y="9"/>
                      <a:pt x="184" y="6"/>
                    </a:cubicBezTo>
                    <a:cubicBezTo>
                      <a:pt x="187" y="6"/>
                      <a:pt x="189" y="5"/>
                      <a:pt x="192" y="5"/>
                    </a:cubicBezTo>
                    <a:cubicBezTo>
                      <a:pt x="193" y="5"/>
                      <a:pt x="194" y="5"/>
                      <a:pt x="195" y="5"/>
                    </a:cubicBezTo>
                    <a:cubicBezTo>
                      <a:pt x="215" y="4"/>
                      <a:pt x="235" y="3"/>
                      <a:pt x="255" y="3"/>
                    </a:cubicBezTo>
                    <a:cubicBezTo>
                      <a:pt x="259" y="2"/>
                      <a:pt x="263" y="3"/>
                      <a:pt x="267" y="4"/>
                    </a:cubicBezTo>
                    <a:cubicBezTo>
                      <a:pt x="274" y="5"/>
                      <a:pt x="282" y="5"/>
                      <a:pt x="290" y="4"/>
                    </a:cubicBezTo>
                    <a:cubicBezTo>
                      <a:pt x="306" y="1"/>
                      <a:pt x="322" y="0"/>
                      <a:pt x="337" y="1"/>
                    </a:cubicBezTo>
                    <a:cubicBezTo>
                      <a:pt x="351" y="1"/>
                      <a:pt x="365" y="1"/>
                      <a:pt x="378" y="1"/>
                    </a:cubicBezTo>
                    <a:cubicBezTo>
                      <a:pt x="382" y="1"/>
                      <a:pt x="386" y="1"/>
                      <a:pt x="390" y="2"/>
                    </a:cubicBezTo>
                    <a:cubicBezTo>
                      <a:pt x="394" y="2"/>
                      <a:pt x="398" y="2"/>
                      <a:pt x="402" y="3"/>
                    </a:cubicBezTo>
                    <a:cubicBezTo>
                      <a:pt x="400" y="6"/>
                      <a:pt x="398" y="8"/>
                      <a:pt x="397" y="11"/>
                    </a:cubicBezTo>
                    <a:cubicBezTo>
                      <a:pt x="392" y="19"/>
                      <a:pt x="392" y="27"/>
                      <a:pt x="394" y="35"/>
                    </a:cubicBezTo>
                    <a:cubicBezTo>
                      <a:pt x="395" y="42"/>
                      <a:pt x="399" y="46"/>
                      <a:pt x="406" y="48"/>
                    </a:cubicBezTo>
                    <a:cubicBezTo>
                      <a:pt x="406" y="50"/>
                      <a:pt x="406" y="52"/>
                      <a:pt x="406" y="54"/>
                    </a:cubicBezTo>
                    <a:cubicBezTo>
                      <a:pt x="406" y="59"/>
                      <a:pt x="409" y="64"/>
                      <a:pt x="412" y="68"/>
                    </a:cubicBezTo>
                    <a:cubicBezTo>
                      <a:pt x="416" y="73"/>
                      <a:pt x="421" y="75"/>
                      <a:pt x="427" y="74"/>
                    </a:cubicBezTo>
                    <a:cubicBezTo>
                      <a:pt x="430" y="74"/>
                      <a:pt x="433" y="73"/>
                      <a:pt x="436" y="72"/>
                    </a:cubicBezTo>
                    <a:cubicBezTo>
                      <a:pt x="439" y="75"/>
                      <a:pt x="441" y="78"/>
                      <a:pt x="443" y="81"/>
                    </a:cubicBezTo>
                    <a:cubicBezTo>
                      <a:pt x="447" y="84"/>
                      <a:pt x="451" y="85"/>
                      <a:pt x="455" y="84"/>
                    </a:cubicBezTo>
                    <a:cubicBezTo>
                      <a:pt x="465" y="81"/>
                      <a:pt x="472" y="76"/>
                      <a:pt x="476" y="66"/>
                    </a:cubicBezTo>
                    <a:cubicBezTo>
                      <a:pt x="477" y="62"/>
                      <a:pt x="478" y="59"/>
                      <a:pt x="479" y="55"/>
                    </a:cubicBezTo>
                    <a:cubicBezTo>
                      <a:pt x="482" y="47"/>
                      <a:pt x="486" y="39"/>
                      <a:pt x="492" y="33"/>
                    </a:cubicBezTo>
                    <a:cubicBezTo>
                      <a:pt x="498" y="28"/>
                      <a:pt x="504" y="22"/>
                      <a:pt x="510" y="18"/>
                    </a:cubicBezTo>
                    <a:cubicBezTo>
                      <a:pt x="513" y="16"/>
                      <a:pt x="515" y="14"/>
                      <a:pt x="517" y="12"/>
                    </a:cubicBezTo>
                    <a:cubicBezTo>
                      <a:pt x="519" y="12"/>
                      <a:pt x="520" y="12"/>
                      <a:pt x="521" y="12"/>
                    </a:cubicBezTo>
                    <a:cubicBezTo>
                      <a:pt x="531" y="12"/>
                      <a:pt x="540" y="12"/>
                      <a:pt x="550" y="12"/>
                    </a:cubicBezTo>
                    <a:cubicBezTo>
                      <a:pt x="550" y="12"/>
                      <a:pt x="549" y="12"/>
                      <a:pt x="549" y="12"/>
                    </a:cubicBezTo>
                    <a:cubicBezTo>
                      <a:pt x="548" y="12"/>
                      <a:pt x="547" y="14"/>
                      <a:pt x="548" y="16"/>
                    </a:cubicBezTo>
                    <a:cubicBezTo>
                      <a:pt x="549" y="16"/>
                      <a:pt x="550" y="16"/>
                      <a:pt x="552" y="17"/>
                    </a:cubicBezTo>
                    <a:cubicBezTo>
                      <a:pt x="577" y="18"/>
                      <a:pt x="601" y="19"/>
                      <a:pt x="626" y="19"/>
                    </a:cubicBezTo>
                    <a:cubicBezTo>
                      <a:pt x="622" y="19"/>
                      <a:pt x="619" y="19"/>
                      <a:pt x="615" y="19"/>
                    </a:cubicBezTo>
                    <a:cubicBezTo>
                      <a:pt x="616" y="27"/>
                      <a:pt x="618" y="35"/>
                      <a:pt x="618" y="43"/>
                    </a:cubicBezTo>
                    <a:cubicBezTo>
                      <a:pt x="619" y="45"/>
                      <a:pt x="618" y="46"/>
                      <a:pt x="618" y="49"/>
                    </a:cubicBezTo>
                    <a:cubicBezTo>
                      <a:pt x="617" y="48"/>
                      <a:pt x="617" y="48"/>
                      <a:pt x="616" y="47"/>
                    </a:cubicBezTo>
                    <a:cubicBezTo>
                      <a:pt x="616" y="46"/>
                      <a:pt x="617" y="45"/>
                      <a:pt x="618" y="43"/>
                    </a:cubicBezTo>
                    <a:cubicBezTo>
                      <a:pt x="615" y="43"/>
                      <a:pt x="613" y="42"/>
                      <a:pt x="612" y="42"/>
                    </a:cubicBezTo>
                    <a:cubicBezTo>
                      <a:pt x="611" y="43"/>
                      <a:pt x="611" y="43"/>
                      <a:pt x="611" y="44"/>
                    </a:cubicBezTo>
                    <a:cubicBezTo>
                      <a:pt x="611" y="44"/>
                      <a:pt x="611" y="44"/>
                      <a:pt x="611" y="44"/>
                    </a:cubicBezTo>
                    <a:cubicBezTo>
                      <a:pt x="610" y="43"/>
                      <a:pt x="608" y="42"/>
                      <a:pt x="607" y="41"/>
                    </a:cubicBezTo>
                    <a:cubicBezTo>
                      <a:pt x="607" y="41"/>
                      <a:pt x="607" y="41"/>
                      <a:pt x="607" y="41"/>
                    </a:cubicBezTo>
                    <a:cubicBezTo>
                      <a:pt x="607" y="41"/>
                      <a:pt x="608" y="40"/>
                      <a:pt x="608" y="40"/>
                    </a:cubicBezTo>
                    <a:cubicBezTo>
                      <a:pt x="608" y="39"/>
                      <a:pt x="607" y="38"/>
                      <a:pt x="606" y="37"/>
                    </a:cubicBezTo>
                    <a:cubicBezTo>
                      <a:pt x="605" y="37"/>
                      <a:pt x="604" y="38"/>
                      <a:pt x="602" y="38"/>
                    </a:cubicBezTo>
                    <a:cubicBezTo>
                      <a:pt x="602" y="38"/>
                      <a:pt x="602" y="38"/>
                      <a:pt x="602" y="38"/>
                    </a:cubicBezTo>
                    <a:cubicBezTo>
                      <a:pt x="600" y="37"/>
                      <a:pt x="598" y="36"/>
                      <a:pt x="596" y="34"/>
                    </a:cubicBezTo>
                    <a:cubicBezTo>
                      <a:pt x="592" y="33"/>
                      <a:pt x="589" y="33"/>
                      <a:pt x="587" y="36"/>
                    </a:cubicBezTo>
                    <a:cubicBezTo>
                      <a:pt x="586" y="40"/>
                      <a:pt x="586" y="42"/>
                      <a:pt x="588" y="45"/>
                    </a:cubicBezTo>
                    <a:cubicBezTo>
                      <a:pt x="590" y="50"/>
                      <a:pt x="592" y="54"/>
                      <a:pt x="596" y="58"/>
                    </a:cubicBezTo>
                    <a:cubicBezTo>
                      <a:pt x="597" y="59"/>
                      <a:pt x="598" y="60"/>
                      <a:pt x="599" y="61"/>
                    </a:cubicBezTo>
                    <a:cubicBezTo>
                      <a:pt x="586" y="61"/>
                      <a:pt x="573" y="62"/>
                      <a:pt x="561" y="64"/>
                    </a:cubicBezTo>
                    <a:cubicBezTo>
                      <a:pt x="550" y="66"/>
                      <a:pt x="540" y="67"/>
                      <a:pt x="529" y="68"/>
                    </a:cubicBezTo>
                    <a:cubicBezTo>
                      <a:pt x="518" y="70"/>
                      <a:pt x="508" y="73"/>
                      <a:pt x="498" y="77"/>
                    </a:cubicBezTo>
                    <a:cubicBezTo>
                      <a:pt x="501" y="77"/>
                      <a:pt x="504" y="77"/>
                      <a:pt x="507" y="77"/>
                    </a:cubicBezTo>
                    <a:cubicBezTo>
                      <a:pt x="522" y="74"/>
                      <a:pt x="538" y="73"/>
                      <a:pt x="553" y="73"/>
                    </a:cubicBezTo>
                    <a:cubicBezTo>
                      <a:pt x="568" y="73"/>
                      <a:pt x="584" y="72"/>
                      <a:pt x="599" y="72"/>
                    </a:cubicBezTo>
                    <a:cubicBezTo>
                      <a:pt x="600" y="72"/>
                      <a:pt x="602" y="72"/>
                      <a:pt x="603" y="72"/>
                    </a:cubicBezTo>
                    <a:cubicBezTo>
                      <a:pt x="602" y="72"/>
                      <a:pt x="601" y="72"/>
                      <a:pt x="600" y="72"/>
                    </a:cubicBezTo>
                    <a:cubicBezTo>
                      <a:pt x="592" y="73"/>
                      <a:pt x="585" y="73"/>
                      <a:pt x="577" y="74"/>
                    </a:cubicBezTo>
                    <a:cubicBezTo>
                      <a:pt x="573" y="74"/>
                      <a:pt x="569" y="74"/>
                      <a:pt x="565" y="74"/>
                    </a:cubicBezTo>
                    <a:cubicBezTo>
                      <a:pt x="554" y="75"/>
                      <a:pt x="543" y="75"/>
                      <a:pt x="532" y="75"/>
                    </a:cubicBezTo>
                    <a:cubicBezTo>
                      <a:pt x="517" y="74"/>
                      <a:pt x="504" y="77"/>
                      <a:pt x="490" y="82"/>
                    </a:cubicBezTo>
                    <a:cubicBezTo>
                      <a:pt x="490" y="82"/>
                      <a:pt x="490" y="82"/>
                      <a:pt x="489" y="83"/>
                    </a:cubicBezTo>
                    <a:cubicBezTo>
                      <a:pt x="494" y="85"/>
                      <a:pt x="498" y="85"/>
                      <a:pt x="503" y="85"/>
                    </a:cubicBezTo>
                    <a:cubicBezTo>
                      <a:pt x="510" y="84"/>
                      <a:pt x="517" y="84"/>
                      <a:pt x="524" y="85"/>
                    </a:cubicBezTo>
                    <a:cubicBezTo>
                      <a:pt x="531" y="86"/>
                      <a:pt x="539" y="88"/>
                      <a:pt x="546" y="88"/>
                    </a:cubicBezTo>
                    <a:cubicBezTo>
                      <a:pt x="566" y="88"/>
                      <a:pt x="587" y="88"/>
                      <a:pt x="606" y="83"/>
                    </a:cubicBezTo>
                    <a:cubicBezTo>
                      <a:pt x="608" y="83"/>
                      <a:pt x="610" y="83"/>
                      <a:pt x="612" y="83"/>
                    </a:cubicBezTo>
                    <a:cubicBezTo>
                      <a:pt x="609" y="85"/>
                      <a:pt x="606" y="86"/>
                      <a:pt x="603" y="88"/>
                    </a:cubicBezTo>
                    <a:cubicBezTo>
                      <a:pt x="600" y="89"/>
                      <a:pt x="596" y="89"/>
                      <a:pt x="594" y="92"/>
                    </a:cubicBezTo>
                    <a:cubicBezTo>
                      <a:pt x="600" y="95"/>
                      <a:pt x="605" y="95"/>
                      <a:pt x="610" y="94"/>
                    </a:cubicBezTo>
                    <a:cubicBezTo>
                      <a:pt x="622" y="93"/>
                      <a:pt x="634" y="91"/>
                      <a:pt x="644" y="85"/>
                    </a:cubicBezTo>
                    <a:cubicBezTo>
                      <a:pt x="655" y="78"/>
                      <a:pt x="666" y="73"/>
                      <a:pt x="678" y="72"/>
                    </a:cubicBezTo>
                    <a:cubicBezTo>
                      <a:pt x="682" y="72"/>
                      <a:pt x="686" y="72"/>
                      <a:pt x="690" y="72"/>
                    </a:cubicBezTo>
                    <a:cubicBezTo>
                      <a:pt x="690" y="72"/>
                      <a:pt x="690" y="72"/>
                      <a:pt x="690" y="72"/>
                    </a:cubicBezTo>
                    <a:cubicBezTo>
                      <a:pt x="690" y="72"/>
                      <a:pt x="690" y="72"/>
                      <a:pt x="690" y="72"/>
                    </a:cubicBezTo>
                    <a:cubicBezTo>
                      <a:pt x="693" y="73"/>
                      <a:pt x="695" y="72"/>
                      <a:pt x="697" y="71"/>
                    </a:cubicBezTo>
                    <a:cubicBezTo>
                      <a:pt x="697" y="71"/>
                      <a:pt x="697" y="71"/>
                      <a:pt x="696" y="71"/>
                    </a:cubicBezTo>
                    <a:cubicBezTo>
                      <a:pt x="703" y="71"/>
                      <a:pt x="709" y="70"/>
                      <a:pt x="715" y="69"/>
                    </a:cubicBezTo>
                    <a:cubicBezTo>
                      <a:pt x="721" y="68"/>
                      <a:pt x="728" y="66"/>
                      <a:pt x="734" y="64"/>
                    </a:cubicBezTo>
                    <a:cubicBezTo>
                      <a:pt x="738" y="63"/>
                      <a:pt x="742" y="62"/>
                      <a:pt x="747" y="60"/>
                    </a:cubicBezTo>
                    <a:cubicBezTo>
                      <a:pt x="748" y="60"/>
                      <a:pt x="748" y="59"/>
                      <a:pt x="749" y="58"/>
                    </a:cubicBezTo>
                    <a:cubicBezTo>
                      <a:pt x="755" y="58"/>
                      <a:pt x="760" y="59"/>
                      <a:pt x="765" y="60"/>
                    </a:cubicBezTo>
                    <a:close/>
                    <a:moveTo>
                      <a:pt x="518" y="39"/>
                    </a:moveTo>
                    <a:cubicBezTo>
                      <a:pt x="520" y="40"/>
                      <a:pt x="523" y="40"/>
                      <a:pt x="526" y="40"/>
                    </a:cubicBezTo>
                    <a:cubicBezTo>
                      <a:pt x="539" y="39"/>
                      <a:pt x="552" y="39"/>
                      <a:pt x="564" y="39"/>
                    </a:cubicBezTo>
                    <a:cubicBezTo>
                      <a:pt x="566" y="38"/>
                      <a:pt x="568" y="38"/>
                      <a:pt x="570" y="38"/>
                    </a:cubicBezTo>
                    <a:cubicBezTo>
                      <a:pt x="573" y="38"/>
                      <a:pt x="575" y="37"/>
                      <a:pt x="578" y="37"/>
                    </a:cubicBezTo>
                    <a:cubicBezTo>
                      <a:pt x="579" y="36"/>
                      <a:pt x="579" y="36"/>
                      <a:pt x="579" y="36"/>
                    </a:cubicBezTo>
                    <a:cubicBezTo>
                      <a:pt x="580" y="36"/>
                      <a:pt x="581" y="36"/>
                      <a:pt x="581" y="36"/>
                    </a:cubicBezTo>
                    <a:cubicBezTo>
                      <a:pt x="581" y="36"/>
                      <a:pt x="581" y="36"/>
                      <a:pt x="581" y="36"/>
                    </a:cubicBezTo>
                    <a:cubicBezTo>
                      <a:pt x="581" y="36"/>
                      <a:pt x="581" y="36"/>
                      <a:pt x="581" y="36"/>
                    </a:cubicBezTo>
                    <a:cubicBezTo>
                      <a:pt x="582" y="35"/>
                      <a:pt x="582" y="35"/>
                      <a:pt x="582" y="35"/>
                    </a:cubicBezTo>
                    <a:cubicBezTo>
                      <a:pt x="581" y="34"/>
                      <a:pt x="580" y="33"/>
                      <a:pt x="580" y="33"/>
                    </a:cubicBezTo>
                    <a:cubicBezTo>
                      <a:pt x="579" y="33"/>
                      <a:pt x="577" y="33"/>
                      <a:pt x="576" y="32"/>
                    </a:cubicBezTo>
                    <a:cubicBezTo>
                      <a:pt x="571" y="32"/>
                      <a:pt x="566" y="32"/>
                      <a:pt x="561" y="31"/>
                    </a:cubicBezTo>
                    <a:cubicBezTo>
                      <a:pt x="542" y="30"/>
                      <a:pt x="540" y="29"/>
                      <a:pt x="524" y="35"/>
                    </a:cubicBezTo>
                    <a:cubicBezTo>
                      <a:pt x="522" y="35"/>
                      <a:pt x="521" y="36"/>
                      <a:pt x="518" y="36"/>
                    </a:cubicBezTo>
                    <a:cubicBezTo>
                      <a:pt x="519" y="36"/>
                      <a:pt x="519" y="36"/>
                      <a:pt x="520" y="36"/>
                    </a:cubicBezTo>
                    <a:cubicBezTo>
                      <a:pt x="520" y="36"/>
                      <a:pt x="520" y="36"/>
                      <a:pt x="520" y="37"/>
                    </a:cubicBezTo>
                    <a:cubicBezTo>
                      <a:pt x="519" y="37"/>
                      <a:pt x="517" y="37"/>
                      <a:pt x="518" y="39"/>
                    </a:cubicBezTo>
                    <a:close/>
                    <a:moveTo>
                      <a:pt x="367" y="45"/>
                    </a:moveTo>
                    <a:cubicBezTo>
                      <a:pt x="356" y="47"/>
                      <a:pt x="345" y="45"/>
                      <a:pt x="333" y="43"/>
                    </a:cubicBezTo>
                    <a:cubicBezTo>
                      <a:pt x="326" y="42"/>
                      <a:pt x="318" y="42"/>
                      <a:pt x="310" y="41"/>
                    </a:cubicBezTo>
                    <a:cubicBezTo>
                      <a:pt x="306" y="41"/>
                      <a:pt x="302" y="41"/>
                      <a:pt x="299" y="41"/>
                    </a:cubicBezTo>
                    <a:cubicBezTo>
                      <a:pt x="292" y="40"/>
                      <a:pt x="287" y="43"/>
                      <a:pt x="281" y="44"/>
                    </a:cubicBezTo>
                    <a:cubicBezTo>
                      <a:pt x="282" y="44"/>
                      <a:pt x="282" y="44"/>
                      <a:pt x="283" y="44"/>
                    </a:cubicBezTo>
                    <a:cubicBezTo>
                      <a:pt x="271" y="47"/>
                      <a:pt x="259" y="51"/>
                      <a:pt x="246" y="52"/>
                    </a:cubicBezTo>
                    <a:cubicBezTo>
                      <a:pt x="246" y="52"/>
                      <a:pt x="245" y="53"/>
                      <a:pt x="244" y="54"/>
                    </a:cubicBezTo>
                    <a:cubicBezTo>
                      <a:pt x="252" y="58"/>
                      <a:pt x="260" y="57"/>
                      <a:pt x="267" y="56"/>
                    </a:cubicBezTo>
                    <a:cubicBezTo>
                      <a:pt x="273" y="56"/>
                      <a:pt x="279" y="55"/>
                      <a:pt x="285" y="54"/>
                    </a:cubicBezTo>
                    <a:cubicBezTo>
                      <a:pt x="293" y="52"/>
                      <a:pt x="302" y="52"/>
                      <a:pt x="310" y="54"/>
                    </a:cubicBezTo>
                    <a:cubicBezTo>
                      <a:pt x="325" y="57"/>
                      <a:pt x="340" y="55"/>
                      <a:pt x="354" y="51"/>
                    </a:cubicBezTo>
                    <a:cubicBezTo>
                      <a:pt x="359" y="50"/>
                      <a:pt x="363" y="49"/>
                      <a:pt x="367" y="45"/>
                    </a:cubicBezTo>
                    <a:close/>
                    <a:moveTo>
                      <a:pt x="379" y="14"/>
                    </a:moveTo>
                    <a:cubicBezTo>
                      <a:pt x="378" y="14"/>
                      <a:pt x="377" y="13"/>
                      <a:pt x="376" y="11"/>
                    </a:cubicBezTo>
                    <a:cubicBezTo>
                      <a:pt x="373" y="11"/>
                      <a:pt x="369" y="11"/>
                      <a:pt x="365" y="12"/>
                    </a:cubicBezTo>
                    <a:cubicBezTo>
                      <a:pt x="355" y="14"/>
                      <a:pt x="346" y="13"/>
                      <a:pt x="337" y="10"/>
                    </a:cubicBezTo>
                    <a:cubicBezTo>
                      <a:pt x="335" y="9"/>
                      <a:pt x="332" y="8"/>
                      <a:pt x="329" y="8"/>
                    </a:cubicBezTo>
                    <a:cubicBezTo>
                      <a:pt x="322" y="5"/>
                      <a:pt x="314" y="5"/>
                      <a:pt x="307" y="6"/>
                    </a:cubicBezTo>
                    <a:cubicBezTo>
                      <a:pt x="293" y="7"/>
                      <a:pt x="280" y="10"/>
                      <a:pt x="267" y="14"/>
                    </a:cubicBezTo>
                    <a:cubicBezTo>
                      <a:pt x="266" y="14"/>
                      <a:pt x="266" y="14"/>
                      <a:pt x="265" y="16"/>
                    </a:cubicBezTo>
                    <a:cubicBezTo>
                      <a:pt x="267" y="16"/>
                      <a:pt x="269" y="16"/>
                      <a:pt x="270" y="16"/>
                    </a:cubicBezTo>
                    <a:cubicBezTo>
                      <a:pt x="283" y="16"/>
                      <a:pt x="296" y="17"/>
                      <a:pt x="309" y="16"/>
                    </a:cubicBezTo>
                    <a:cubicBezTo>
                      <a:pt x="317" y="16"/>
                      <a:pt x="326" y="17"/>
                      <a:pt x="334" y="19"/>
                    </a:cubicBezTo>
                    <a:cubicBezTo>
                      <a:pt x="349" y="23"/>
                      <a:pt x="363" y="20"/>
                      <a:pt x="377" y="17"/>
                    </a:cubicBezTo>
                    <a:cubicBezTo>
                      <a:pt x="377" y="17"/>
                      <a:pt x="377" y="17"/>
                      <a:pt x="378" y="16"/>
                    </a:cubicBezTo>
                    <a:cubicBezTo>
                      <a:pt x="378" y="16"/>
                      <a:pt x="378" y="15"/>
                      <a:pt x="379" y="14"/>
                    </a:cubicBezTo>
                    <a:close/>
                    <a:moveTo>
                      <a:pt x="192" y="57"/>
                    </a:moveTo>
                    <a:cubicBezTo>
                      <a:pt x="192" y="57"/>
                      <a:pt x="192" y="58"/>
                      <a:pt x="191" y="58"/>
                    </a:cubicBezTo>
                    <a:cubicBezTo>
                      <a:pt x="191" y="58"/>
                      <a:pt x="191" y="58"/>
                      <a:pt x="191" y="58"/>
                    </a:cubicBezTo>
                    <a:cubicBezTo>
                      <a:pt x="192" y="58"/>
                      <a:pt x="192" y="57"/>
                      <a:pt x="192" y="57"/>
                    </a:cubicBezTo>
                    <a:close/>
                  </a:path>
                </a:pathLst>
              </a:custGeom>
              <a:solidFill>
                <a:srgbClr val="E5C7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46">
                <a:extLst>
                  <a:ext uri="{FF2B5EF4-FFF2-40B4-BE49-F238E27FC236}">
                    <a16:creationId xmlns:a16="http://schemas.microsoft.com/office/drawing/2014/main" id="{D0BABED2-A634-4B4A-9AAC-726813F4D59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78238" y="5484813"/>
                <a:ext cx="4797425" cy="1249363"/>
              </a:xfrm>
              <a:custGeom>
                <a:avLst/>
                <a:gdLst>
                  <a:gd name="T0" fmla="*/ 1253 w 1272"/>
                  <a:gd name="T1" fmla="*/ 235 h 331"/>
                  <a:gd name="T2" fmla="*/ 1214 w 1272"/>
                  <a:gd name="T3" fmla="*/ 179 h 331"/>
                  <a:gd name="T4" fmla="*/ 1028 w 1272"/>
                  <a:gd name="T5" fmla="*/ 164 h 331"/>
                  <a:gd name="T6" fmla="*/ 1176 w 1272"/>
                  <a:gd name="T7" fmla="*/ 154 h 331"/>
                  <a:gd name="T8" fmla="*/ 1046 w 1272"/>
                  <a:gd name="T9" fmla="*/ 136 h 331"/>
                  <a:gd name="T10" fmla="*/ 973 w 1272"/>
                  <a:gd name="T11" fmla="*/ 71 h 331"/>
                  <a:gd name="T12" fmla="*/ 1107 w 1272"/>
                  <a:gd name="T13" fmla="*/ 54 h 331"/>
                  <a:gd name="T14" fmla="*/ 1251 w 1272"/>
                  <a:gd name="T15" fmla="*/ 136 h 331"/>
                  <a:gd name="T16" fmla="*/ 1005 w 1272"/>
                  <a:gd name="T17" fmla="*/ 75 h 331"/>
                  <a:gd name="T18" fmla="*/ 1052 w 1272"/>
                  <a:gd name="T19" fmla="*/ 85 h 331"/>
                  <a:gd name="T20" fmla="*/ 1084 w 1272"/>
                  <a:gd name="T21" fmla="*/ 111 h 331"/>
                  <a:gd name="T22" fmla="*/ 1123 w 1272"/>
                  <a:gd name="T23" fmla="*/ 112 h 331"/>
                  <a:gd name="T24" fmla="*/ 1161 w 1272"/>
                  <a:gd name="T25" fmla="*/ 116 h 331"/>
                  <a:gd name="T26" fmla="*/ 1200 w 1272"/>
                  <a:gd name="T27" fmla="*/ 216 h 331"/>
                  <a:gd name="T28" fmla="*/ 1224 w 1272"/>
                  <a:gd name="T29" fmla="*/ 216 h 331"/>
                  <a:gd name="T30" fmla="*/ 1184 w 1272"/>
                  <a:gd name="T31" fmla="*/ 285 h 331"/>
                  <a:gd name="T32" fmla="*/ 1148 w 1272"/>
                  <a:gd name="T33" fmla="*/ 260 h 331"/>
                  <a:gd name="T34" fmla="*/ 1141 w 1272"/>
                  <a:gd name="T35" fmla="*/ 271 h 331"/>
                  <a:gd name="T36" fmla="*/ 1055 w 1272"/>
                  <a:gd name="T37" fmla="*/ 249 h 331"/>
                  <a:gd name="T38" fmla="*/ 124 w 1272"/>
                  <a:gd name="T39" fmla="*/ 232 h 331"/>
                  <a:gd name="T40" fmla="*/ 19 w 1272"/>
                  <a:gd name="T41" fmla="*/ 183 h 331"/>
                  <a:gd name="T42" fmla="*/ 137 w 1272"/>
                  <a:gd name="T43" fmla="*/ 153 h 331"/>
                  <a:gd name="T44" fmla="*/ 251 w 1272"/>
                  <a:gd name="T45" fmla="*/ 143 h 331"/>
                  <a:gd name="T46" fmla="*/ 19 w 1272"/>
                  <a:gd name="T47" fmla="*/ 147 h 331"/>
                  <a:gd name="T48" fmla="*/ 112 w 1272"/>
                  <a:gd name="T49" fmla="*/ 76 h 331"/>
                  <a:gd name="T50" fmla="*/ 305 w 1272"/>
                  <a:gd name="T51" fmla="*/ 17 h 331"/>
                  <a:gd name="T52" fmla="*/ 505 w 1272"/>
                  <a:gd name="T53" fmla="*/ 0 h 331"/>
                  <a:gd name="T54" fmla="*/ 462 w 1272"/>
                  <a:gd name="T55" fmla="*/ 67 h 331"/>
                  <a:gd name="T56" fmla="*/ 343 w 1272"/>
                  <a:gd name="T57" fmla="*/ 117 h 331"/>
                  <a:gd name="T58" fmla="*/ 123 w 1272"/>
                  <a:gd name="T59" fmla="*/ 127 h 331"/>
                  <a:gd name="T60" fmla="*/ 238 w 1272"/>
                  <a:gd name="T61" fmla="*/ 132 h 331"/>
                  <a:gd name="T62" fmla="*/ 471 w 1272"/>
                  <a:gd name="T63" fmla="*/ 138 h 331"/>
                  <a:gd name="T64" fmla="*/ 319 w 1272"/>
                  <a:gd name="T65" fmla="*/ 145 h 331"/>
                  <a:gd name="T66" fmla="*/ 478 w 1272"/>
                  <a:gd name="T67" fmla="*/ 159 h 331"/>
                  <a:gd name="T68" fmla="*/ 503 w 1272"/>
                  <a:gd name="T69" fmla="*/ 266 h 331"/>
                  <a:gd name="T70" fmla="*/ 233 w 1272"/>
                  <a:gd name="T71" fmla="*/ 257 h 331"/>
                  <a:gd name="T72" fmla="*/ 423 w 1272"/>
                  <a:gd name="T73" fmla="*/ 88 h 331"/>
                  <a:gd name="T74" fmla="*/ 376 w 1272"/>
                  <a:gd name="T75" fmla="*/ 92 h 331"/>
                  <a:gd name="T76" fmla="*/ 369 w 1272"/>
                  <a:gd name="T77" fmla="*/ 72 h 331"/>
                  <a:gd name="T78" fmla="*/ 323 w 1272"/>
                  <a:gd name="T79" fmla="*/ 86 h 331"/>
                  <a:gd name="T80" fmla="*/ 249 w 1272"/>
                  <a:gd name="T81" fmla="*/ 91 h 331"/>
                  <a:gd name="T82" fmla="*/ 263 w 1272"/>
                  <a:gd name="T83" fmla="*/ 81 h 331"/>
                  <a:gd name="T84" fmla="*/ 205 w 1272"/>
                  <a:gd name="T85" fmla="*/ 92 h 331"/>
                  <a:gd name="T86" fmla="*/ 227 w 1272"/>
                  <a:gd name="T87" fmla="*/ 59 h 331"/>
                  <a:gd name="T88" fmla="*/ 145 w 1272"/>
                  <a:gd name="T89" fmla="*/ 88 h 331"/>
                  <a:gd name="T90" fmla="*/ 226 w 1272"/>
                  <a:gd name="T91" fmla="*/ 221 h 331"/>
                  <a:gd name="T92" fmla="*/ 272 w 1272"/>
                  <a:gd name="T93" fmla="*/ 213 h 331"/>
                  <a:gd name="T94" fmla="*/ 306 w 1272"/>
                  <a:gd name="T95" fmla="*/ 208 h 331"/>
                  <a:gd name="T96" fmla="*/ 369 w 1272"/>
                  <a:gd name="T97" fmla="*/ 200 h 331"/>
                  <a:gd name="T98" fmla="*/ 363 w 1272"/>
                  <a:gd name="T99" fmla="*/ 244 h 331"/>
                  <a:gd name="T100" fmla="*/ 392 w 1272"/>
                  <a:gd name="T101" fmla="*/ 215 h 331"/>
                  <a:gd name="T102" fmla="*/ 442 w 1272"/>
                  <a:gd name="T103" fmla="*/ 237 h 331"/>
                  <a:gd name="T104" fmla="*/ 278 w 1272"/>
                  <a:gd name="T105" fmla="*/ 177 h 331"/>
                  <a:gd name="T106" fmla="*/ 350 w 1272"/>
                  <a:gd name="T107" fmla="*/ 166 h 331"/>
                  <a:gd name="T108" fmla="*/ 93 w 1272"/>
                  <a:gd name="T109" fmla="*/ 168 h 331"/>
                  <a:gd name="T110" fmla="*/ 132 w 1272"/>
                  <a:gd name="T111" fmla="*/ 260 h 331"/>
                  <a:gd name="T112" fmla="*/ 945 w 1272"/>
                  <a:gd name="T113" fmla="*/ 224 h 331"/>
                  <a:gd name="T114" fmla="*/ 905 w 1272"/>
                  <a:gd name="T115" fmla="*/ 299 h 331"/>
                  <a:gd name="T116" fmla="*/ 535 w 1272"/>
                  <a:gd name="T117" fmla="*/ 308 h 331"/>
                  <a:gd name="T118" fmla="*/ 489 w 1272"/>
                  <a:gd name="T119" fmla="*/ 90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272" h="331">
                    <a:moveTo>
                      <a:pt x="332" y="77"/>
                    </a:moveTo>
                    <a:cubicBezTo>
                      <a:pt x="328" y="77"/>
                      <a:pt x="323" y="77"/>
                      <a:pt x="319" y="77"/>
                    </a:cubicBezTo>
                    <a:cubicBezTo>
                      <a:pt x="321" y="73"/>
                      <a:pt x="324" y="70"/>
                      <a:pt x="328" y="68"/>
                    </a:cubicBezTo>
                    <a:cubicBezTo>
                      <a:pt x="331" y="67"/>
                      <a:pt x="334" y="65"/>
                      <a:pt x="338" y="68"/>
                    </a:cubicBezTo>
                    <a:cubicBezTo>
                      <a:pt x="338" y="70"/>
                      <a:pt x="338" y="72"/>
                      <a:pt x="337" y="74"/>
                    </a:cubicBezTo>
                    <a:cubicBezTo>
                      <a:pt x="336" y="75"/>
                      <a:pt x="334" y="76"/>
                      <a:pt x="332" y="77"/>
                    </a:cubicBezTo>
                    <a:close/>
                    <a:moveTo>
                      <a:pt x="1246" y="225"/>
                    </a:moveTo>
                    <a:cubicBezTo>
                      <a:pt x="1248" y="229"/>
                      <a:pt x="1251" y="232"/>
                      <a:pt x="1253" y="235"/>
                    </a:cubicBezTo>
                    <a:cubicBezTo>
                      <a:pt x="1229" y="242"/>
                      <a:pt x="1204" y="249"/>
                      <a:pt x="1179" y="256"/>
                    </a:cubicBezTo>
                    <a:cubicBezTo>
                      <a:pt x="1173" y="249"/>
                      <a:pt x="1167" y="242"/>
                      <a:pt x="1162" y="234"/>
                    </a:cubicBezTo>
                    <a:cubicBezTo>
                      <a:pt x="1155" y="222"/>
                      <a:pt x="1147" y="210"/>
                      <a:pt x="1139" y="198"/>
                    </a:cubicBezTo>
                    <a:cubicBezTo>
                      <a:pt x="1142" y="197"/>
                      <a:pt x="1146" y="197"/>
                      <a:pt x="1149" y="196"/>
                    </a:cubicBezTo>
                    <a:cubicBezTo>
                      <a:pt x="1164" y="192"/>
                      <a:pt x="1179" y="191"/>
                      <a:pt x="1194" y="188"/>
                    </a:cubicBezTo>
                    <a:cubicBezTo>
                      <a:pt x="1199" y="187"/>
                      <a:pt x="1203" y="186"/>
                      <a:pt x="1207" y="184"/>
                    </a:cubicBezTo>
                    <a:cubicBezTo>
                      <a:pt x="1209" y="184"/>
                      <a:pt x="1210" y="182"/>
                      <a:pt x="1210" y="180"/>
                    </a:cubicBezTo>
                    <a:cubicBezTo>
                      <a:pt x="1211" y="180"/>
                      <a:pt x="1212" y="179"/>
                      <a:pt x="1214" y="179"/>
                    </a:cubicBezTo>
                    <a:cubicBezTo>
                      <a:pt x="1212" y="177"/>
                      <a:pt x="1211" y="177"/>
                      <a:pt x="1209" y="176"/>
                    </a:cubicBezTo>
                    <a:cubicBezTo>
                      <a:pt x="1202" y="174"/>
                      <a:pt x="1195" y="172"/>
                      <a:pt x="1188" y="170"/>
                    </a:cubicBezTo>
                    <a:cubicBezTo>
                      <a:pt x="1184" y="169"/>
                      <a:pt x="1179" y="169"/>
                      <a:pt x="1175" y="168"/>
                    </a:cubicBezTo>
                    <a:cubicBezTo>
                      <a:pt x="1172" y="168"/>
                      <a:pt x="1170" y="168"/>
                      <a:pt x="1167" y="167"/>
                    </a:cubicBezTo>
                    <a:cubicBezTo>
                      <a:pt x="1162" y="167"/>
                      <a:pt x="1157" y="166"/>
                      <a:pt x="1151" y="166"/>
                    </a:cubicBezTo>
                    <a:cubicBezTo>
                      <a:pt x="1133" y="166"/>
                      <a:pt x="1115" y="166"/>
                      <a:pt x="1097" y="164"/>
                    </a:cubicBezTo>
                    <a:cubicBezTo>
                      <a:pt x="1095" y="164"/>
                      <a:pt x="1094" y="164"/>
                      <a:pt x="1092" y="164"/>
                    </a:cubicBezTo>
                    <a:cubicBezTo>
                      <a:pt x="1071" y="164"/>
                      <a:pt x="1049" y="164"/>
                      <a:pt x="1028" y="164"/>
                    </a:cubicBezTo>
                    <a:cubicBezTo>
                      <a:pt x="1021" y="165"/>
                      <a:pt x="1015" y="165"/>
                      <a:pt x="1008" y="166"/>
                    </a:cubicBezTo>
                    <a:cubicBezTo>
                      <a:pt x="1004" y="162"/>
                      <a:pt x="998" y="160"/>
                      <a:pt x="993" y="156"/>
                    </a:cubicBezTo>
                    <a:cubicBezTo>
                      <a:pt x="993" y="155"/>
                      <a:pt x="992" y="155"/>
                      <a:pt x="992" y="155"/>
                    </a:cubicBezTo>
                    <a:cubicBezTo>
                      <a:pt x="998" y="154"/>
                      <a:pt x="1004" y="153"/>
                      <a:pt x="1010" y="153"/>
                    </a:cubicBezTo>
                    <a:cubicBezTo>
                      <a:pt x="1012" y="152"/>
                      <a:pt x="1015" y="152"/>
                      <a:pt x="1017" y="152"/>
                    </a:cubicBezTo>
                    <a:cubicBezTo>
                      <a:pt x="1046" y="150"/>
                      <a:pt x="1074" y="148"/>
                      <a:pt x="1103" y="151"/>
                    </a:cubicBezTo>
                    <a:cubicBezTo>
                      <a:pt x="1110" y="152"/>
                      <a:pt x="1117" y="152"/>
                      <a:pt x="1125" y="151"/>
                    </a:cubicBezTo>
                    <a:cubicBezTo>
                      <a:pt x="1142" y="151"/>
                      <a:pt x="1159" y="152"/>
                      <a:pt x="1176" y="154"/>
                    </a:cubicBezTo>
                    <a:cubicBezTo>
                      <a:pt x="1177" y="154"/>
                      <a:pt x="1179" y="155"/>
                      <a:pt x="1181" y="155"/>
                    </a:cubicBezTo>
                    <a:cubicBezTo>
                      <a:pt x="1188" y="155"/>
                      <a:pt x="1195" y="156"/>
                      <a:pt x="1202" y="158"/>
                    </a:cubicBezTo>
                    <a:cubicBezTo>
                      <a:pt x="1202" y="158"/>
                      <a:pt x="1203" y="158"/>
                      <a:pt x="1205" y="157"/>
                    </a:cubicBezTo>
                    <a:cubicBezTo>
                      <a:pt x="1201" y="154"/>
                      <a:pt x="1197" y="152"/>
                      <a:pt x="1192" y="151"/>
                    </a:cubicBezTo>
                    <a:cubicBezTo>
                      <a:pt x="1168" y="148"/>
                      <a:pt x="1145" y="141"/>
                      <a:pt x="1120" y="140"/>
                    </a:cubicBezTo>
                    <a:cubicBezTo>
                      <a:pt x="1118" y="140"/>
                      <a:pt x="1115" y="140"/>
                      <a:pt x="1113" y="140"/>
                    </a:cubicBezTo>
                    <a:cubicBezTo>
                      <a:pt x="1099" y="137"/>
                      <a:pt x="1084" y="136"/>
                      <a:pt x="1070" y="136"/>
                    </a:cubicBezTo>
                    <a:cubicBezTo>
                      <a:pt x="1062" y="136"/>
                      <a:pt x="1054" y="136"/>
                      <a:pt x="1046" y="136"/>
                    </a:cubicBezTo>
                    <a:cubicBezTo>
                      <a:pt x="1031" y="135"/>
                      <a:pt x="1017" y="132"/>
                      <a:pt x="1002" y="134"/>
                    </a:cubicBezTo>
                    <a:cubicBezTo>
                      <a:pt x="997" y="134"/>
                      <a:pt x="993" y="133"/>
                      <a:pt x="988" y="133"/>
                    </a:cubicBezTo>
                    <a:cubicBezTo>
                      <a:pt x="982" y="133"/>
                      <a:pt x="980" y="133"/>
                      <a:pt x="978" y="134"/>
                    </a:cubicBezTo>
                    <a:cubicBezTo>
                      <a:pt x="977" y="133"/>
                      <a:pt x="977" y="133"/>
                      <a:pt x="977" y="133"/>
                    </a:cubicBezTo>
                    <a:cubicBezTo>
                      <a:pt x="975" y="127"/>
                      <a:pt x="971" y="121"/>
                      <a:pt x="969" y="115"/>
                    </a:cubicBezTo>
                    <a:cubicBezTo>
                      <a:pt x="967" y="110"/>
                      <a:pt x="966" y="105"/>
                      <a:pt x="964" y="100"/>
                    </a:cubicBezTo>
                    <a:cubicBezTo>
                      <a:pt x="962" y="93"/>
                      <a:pt x="963" y="86"/>
                      <a:pt x="967" y="80"/>
                    </a:cubicBezTo>
                    <a:cubicBezTo>
                      <a:pt x="969" y="77"/>
                      <a:pt x="971" y="74"/>
                      <a:pt x="973" y="71"/>
                    </a:cubicBezTo>
                    <a:cubicBezTo>
                      <a:pt x="981" y="61"/>
                      <a:pt x="989" y="51"/>
                      <a:pt x="996" y="41"/>
                    </a:cubicBezTo>
                    <a:cubicBezTo>
                      <a:pt x="997" y="40"/>
                      <a:pt x="997" y="40"/>
                      <a:pt x="998" y="39"/>
                    </a:cubicBezTo>
                    <a:cubicBezTo>
                      <a:pt x="998" y="36"/>
                      <a:pt x="996" y="35"/>
                      <a:pt x="994" y="34"/>
                    </a:cubicBezTo>
                    <a:cubicBezTo>
                      <a:pt x="993" y="34"/>
                      <a:pt x="992" y="33"/>
                      <a:pt x="991" y="33"/>
                    </a:cubicBezTo>
                    <a:cubicBezTo>
                      <a:pt x="992" y="33"/>
                      <a:pt x="993" y="33"/>
                      <a:pt x="994" y="33"/>
                    </a:cubicBezTo>
                    <a:cubicBezTo>
                      <a:pt x="1009" y="32"/>
                      <a:pt x="1023" y="34"/>
                      <a:pt x="1038" y="38"/>
                    </a:cubicBezTo>
                    <a:cubicBezTo>
                      <a:pt x="1050" y="41"/>
                      <a:pt x="1063" y="44"/>
                      <a:pt x="1076" y="46"/>
                    </a:cubicBezTo>
                    <a:cubicBezTo>
                      <a:pt x="1086" y="48"/>
                      <a:pt x="1097" y="51"/>
                      <a:pt x="1107" y="54"/>
                    </a:cubicBezTo>
                    <a:cubicBezTo>
                      <a:pt x="1118" y="57"/>
                      <a:pt x="1129" y="60"/>
                      <a:pt x="1140" y="61"/>
                    </a:cubicBezTo>
                    <a:cubicBezTo>
                      <a:pt x="1149" y="62"/>
                      <a:pt x="1157" y="65"/>
                      <a:pt x="1165" y="68"/>
                    </a:cubicBezTo>
                    <a:cubicBezTo>
                      <a:pt x="1175" y="72"/>
                      <a:pt x="1185" y="76"/>
                      <a:pt x="1196" y="77"/>
                    </a:cubicBezTo>
                    <a:cubicBezTo>
                      <a:pt x="1203" y="78"/>
                      <a:pt x="1210" y="81"/>
                      <a:pt x="1216" y="84"/>
                    </a:cubicBezTo>
                    <a:cubicBezTo>
                      <a:pt x="1225" y="89"/>
                      <a:pt x="1234" y="93"/>
                      <a:pt x="1243" y="95"/>
                    </a:cubicBezTo>
                    <a:cubicBezTo>
                      <a:pt x="1249" y="96"/>
                      <a:pt x="1255" y="99"/>
                      <a:pt x="1260" y="101"/>
                    </a:cubicBezTo>
                    <a:cubicBezTo>
                      <a:pt x="1267" y="104"/>
                      <a:pt x="1271" y="108"/>
                      <a:pt x="1272" y="114"/>
                    </a:cubicBezTo>
                    <a:cubicBezTo>
                      <a:pt x="1265" y="122"/>
                      <a:pt x="1258" y="129"/>
                      <a:pt x="1251" y="136"/>
                    </a:cubicBezTo>
                    <a:cubicBezTo>
                      <a:pt x="1241" y="145"/>
                      <a:pt x="1235" y="157"/>
                      <a:pt x="1229" y="168"/>
                    </a:cubicBezTo>
                    <a:cubicBezTo>
                      <a:pt x="1223" y="179"/>
                      <a:pt x="1225" y="191"/>
                      <a:pt x="1231" y="202"/>
                    </a:cubicBezTo>
                    <a:cubicBezTo>
                      <a:pt x="1235" y="210"/>
                      <a:pt x="1241" y="217"/>
                      <a:pt x="1246" y="225"/>
                    </a:cubicBezTo>
                    <a:close/>
                    <a:moveTo>
                      <a:pt x="1037" y="111"/>
                    </a:moveTo>
                    <a:cubicBezTo>
                      <a:pt x="1035" y="109"/>
                      <a:pt x="1034" y="107"/>
                      <a:pt x="1033" y="106"/>
                    </a:cubicBezTo>
                    <a:cubicBezTo>
                      <a:pt x="1029" y="101"/>
                      <a:pt x="1025" y="95"/>
                      <a:pt x="1021" y="90"/>
                    </a:cubicBezTo>
                    <a:cubicBezTo>
                      <a:pt x="1018" y="86"/>
                      <a:pt x="1015" y="82"/>
                      <a:pt x="1012" y="78"/>
                    </a:cubicBezTo>
                    <a:cubicBezTo>
                      <a:pt x="1011" y="75"/>
                      <a:pt x="1009" y="74"/>
                      <a:pt x="1005" y="75"/>
                    </a:cubicBezTo>
                    <a:cubicBezTo>
                      <a:pt x="1004" y="79"/>
                      <a:pt x="1004" y="82"/>
                      <a:pt x="1005" y="85"/>
                    </a:cubicBezTo>
                    <a:cubicBezTo>
                      <a:pt x="1008" y="96"/>
                      <a:pt x="1016" y="104"/>
                      <a:pt x="1026" y="110"/>
                    </a:cubicBezTo>
                    <a:cubicBezTo>
                      <a:pt x="1029" y="112"/>
                      <a:pt x="1032" y="113"/>
                      <a:pt x="1037" y="111"/>
                    </a:cubicBezTo>
                    <a:close/>
                    <a:moveTo>
                      <a:pt x="1087" y="109"/>
                    </a:moveTo>
                    <a:cubicBezTo>
                      <a:pt x="1080" y="101"/>
                      <a:pt x="1072" y="92"/>
                      <a:pt x="1064" y="84"/>
                    </a:cubicBezTo>
                    <a:cubicBezTo>
                      <a:pt x="1064" y="83"/>
                      <a:pt x="1062" y="82"/>
                      <a:pt x="1060" y="81"/>
                    </a:cubicBezTo>
                    <a:cubicBezTo>
                      <a:pt x="1059" y="84"/>
                      <a:pt x="1058" y="85"/>
                      <a:pt x="1058" y="87"/>
                    </a:cubicBezTo>
                    <a:cubicBezTo>
                      <a:pt x="1056" y="86"/>
                      <a:pt x="1054" y="86"/>
                      <a:pt x="1052" y="85"/>
                    </a:cubicBezTo>
                    <a:cubicBezTo>
                      <a:pt x="1049" y="87"/>
                      <a:pt x="1046" y="89"/>
                      <a:pt x="1043" y="90"/>
                    </a:cubicBezTo>
                    <a:cubicBezTo>
                      <a:pt x="1038" y="86"/>
                      <a:pt x="1036" y="80"/>
                      <a:pt x="1029" y="78"/>
                    </a:cubicBezTo>
                    <a:cubicBezTo>
                      <a:pt x="1028" y="79"/>
                      <a:pt x="1027" y="80"/>
                      <a:pt x="1026" y="80"/>
                    </a:cubicBezTo>
                    <a:cubicBezTo>
                      <a:pt x="1029" y="91"/>
                      <a:pt x="1038" y="104"/>
                      <a:pt x="1047" y="109"/>
                    </a:cubicBezTo>
                    <a:cubicBezTo>
                      <a:pt x="1048" y="109"/>
                      <a:pt x="1050" y="110"/>
                      <a:pt x="1051" y="108"/>
                    </a:cubicBezTo>
                    <a:cubicBezTo>
                      <a:pt x="1052" y="105"/>
                      <a:pt x="1051" y="100"/>
                      <a:pt x="1053" y="96"/>
                    </a:cubicBezTo>
                    <a:cubicBezTo>
                      <a:pt x="1055" y="98"/>
                      <a:pt x="1057" y="99"/>
                      <a:pt x="1058" y="101"/>
                    </a:cubicBezTo>
                    <a:cubicBezTo>
                      <a:pt x="1066" y="108"/>
                      <a:pt x="1074" y="111"/>
                      <a:pt x="1084" y="111"/>
                    </a:cubicBezTo>
                    <a:cubicBezTo>
                      <a:pt x="1085" y="111"/>
                      <a:pt x="1087" y="111"/>
                      <a:pt x="1087" y="109"/>
                    </a:cubicBezTo>
                    <a:close/>
                    <a:moveTo>
                      <a:pt x="1123" y="112"/>
                    </a:moveTo>
                    <a:cubicBezTo>
                      <a:pt x="1123" y="108"/>
                      <a:pt x="1121" y="106"/>
                      <a:pt x="1118" y="105"/>
                    </a:cubicBezTo>
                    <a:cubicBezTo>
                      <a:pt x="1108" y="97"/>
                      <a:pt x="1098" y="90"/>
                      <a:pt x="1086" y="86"/>
                    </a:cubicBezTo>
                    <a:cubicBezTo>
                      <a:pt x="1082" y="90"/>
                      <a:pt x="1082" y="91"/>
                      <a:pt x="1083" y="93"/>
                    </a:cubicBezTo>
                    <a:cubicBezTo>
                      <a:pt x="1085" y="95"/>
                      <a:pt x="1086" y="96"/>
                      <a:pt x="1087" y="98"/>
                    </a:cubicBezTo>
                    <a:cubicBezTo>
                      <a:pt x="1097" y="106"/>
                      <a:pt x="1108" y="111"/>
                      <a:pt x="1120" y="113"/>
                    </a:cubicBezTo>
                    <a:cubicBezTo>
                      <a:pt x="1121" y="113"/>
                      <a:pt x="1122" y="112"/>
                      <a:pt x="1123" y="112"/>
                    </a:cubicBezTo>
                    <a:close/>
                    <a:moveTo>
                      <a:pt x="1143" y="109"/>
                    </a:moveTo>
                    <a:cubicBezTo>
                      <a:pt x="1141" y="102"/>
                      <a:pt x="1138" y="99"/>
                      <a:pt x="1135" y="97"/>
                    </a:cubicBezTo>
                    <a:cubicBezTo>
                      <a:pt x="1133" y="96"/>
                      <a:pt x="1131" y="96"/>
                      <a:pt x="1128" y="98"/>
                    </a:cubicBezTo>
                    <a:cubicBezTo>
                      <a:pt x="1127" y="102"/>
                      <a:pt x="1130" y="104"/>
                      <a:pt x="1133" y="106"/>
                    </a:cubicBezTo>
                    <a:cubicBezTo>
                      <a:pt x="1136" y="108"/>
                      <a:pt x="1139" y="110"/>
                      <a:pt x="1143" y="109"/>
                    </a:cubicBezTo>
                    <a:close/>
                    <a:moveTo>
                      <a:pt x="1168" y="117"/>
                    </a:moveTo>
                    <a:cubicBezTo>
                      <a:pt x="1168" y="114"/>
                      <a:pt x="1167" y="113"/>
                      <a:pt x="1164" y="112"/>
                    </a:cubicBezTo>
                    <a:cubicBezTo>
                      <a:pt x="1162" y="112"/>
                      <a:pt x="1161" y="113"/>
                      <a:pt x="1161" y="116"/>
                    </a:cubicBezTo>
                    <a:cubicBezTo>
                      <a:pt x="1163" y="118"/>
                      <a:pt x="1165" y="119"/>
                      <a:pt x="1168" y="117"/>
                    </a:cubicBezTo>
                    <a:close/>
                    <a:moveTo>
                      <a:pt x="1185" y="231"/>
                    </a:moveTo>
                    <a:cubicBezTo>
                      <a:pt x="1183" y="223"/>
                      <a:pt x="1178" y="217"/>
                      <a:pt x="1173" y="218"/>
                    </a:cubicBezTo>
                    <a:cubicBezTo>
                      <a:pt x="1172" y="219"/>
                      <a:pt x="1171" y="220"/>
                      <a:pt x="1170" y="221"/>
                    </a:cubicBezTo>
                    <a:cubicBezTo>
                      <a:pt x="1171" y="225"/>
                      <a:pt x="1173" y="228"/>
                      <a:pt x="1176" y="229"/>
                    </a:cubicBezTo>
                    <a:cubicBezTo>
                      <a:pt x="1179" y="231"/>
                      <a:pt x="1182" y="232"/>
                      <a:pt x="1185" y="231"/>
                    </a:cubicBezTo>
                    <a:close/>
                    <a:moveTo>
                      <a:pt x="1210" y="229"/>
                    </a:moveTo>
                    <a:cubicBezTo>
                      <a:pt x="1207" y="224"/>
                      <a:pt x="1203" y="220"/>
                      <a:pt x="1200" y="216"/>
                    </a:cubicBezTo>
                    <a:cubicBezTo>
                      <a:pt x="1197" y="214"/>
                      <a:pt x="1194" y="212"/>
                      <a:pt x="1190" y="214"/>
                    </a:cubicBezTo>
                    <a:cubicBezTo>
                      <a:pt x="1190" y="215"/>
                      <a:pt x="1189" y="218"/>
                      <a:pt x="1190" y="218"/>
                    </a:cubicBezTo>
                    <a:cubicBezTo>
                      <a:pt x="1195" y="224"/>
                      <a:pt x="1200" y="229"/>
                      <a:pt x="1207" y="232"/>
                    </a:cubicBezTo>
                    <a:cubicBezTo>
                      <a:pt x="1208" y="231"/>
                      <a:pt x="1209" y="230"/>
                      <a:pt x="1210" y="229"/>
                    </a:cubicBezTo>
                    <a:close/>
                    <a:moveTo>
                      <a:pt x="1225" y="215"/>
                    </a:moveTo>
                    <a:cubicBezTo>
                      <a:pt x="1224" y="212"/>
                      <a:pt x="1222" y="210"/>
                      <a:pt x="1219" y="209"/>
                    </a:cubicBezTo>
                    <a:cubicBezTo>
                      <a:pt x="1217" y="207"/>
                      <a:pt x="1214" y="206"/>
                      <a:pt x="1212" y="210"/>
                    </a:cubicBezTo>
                    <a:cubicBezTo>
                      <a:pt x="1215" y="214"/>
                      <a:pt x="1220" y="215"/>
                      <a:pt x="1224" y="216"/>
                    </a:cubicBezTo>
                    <a:cubicBezTo>
                      <a:pt x="1225" y="216"/>
                      <a:pt x="1225" y="215"/>
                      <a:pt x="1225" y="215"/>
                    </a:cubicBezTo>
                    <a:close/>
                    <a:moveTo>
                      <a:pt x="1194" y="330"/>
                    </a:moveTo>
                    <a:cubicBezTo>
                      <a:pt x="1200" y="330"/>
                      <a:pt x="1207" y="329"/>
                      <a:pt x="1214" y="329"/>
                    </a:cubicBezTo>
                    <a:cubicBezTo>
                      <a:pt x="1216" y="328"/>
                      <a:pt x="1219" y="328"/>
                      <a:pt x="1222" y="327"/>
                    </a:cubicBezTo>
                    <a:cubicBezTo>
                      <a:pt x="1223" y="327"/>
                      <a:pt x="1225" y="325"/>
                      <a:pt x="1227" y="323"/>
                    </a:cubicBezTo>
                    <a:cubicBezTo>
                      <a:pt x="1225" y="322"/>
                      <a:pt x="1224" y="320"/>
                      <a:pt x="1223" y="319"/>
                    </a:cubicBezTo>
                    <a:cubicBezTo>
                      <a:pt x="1215" y="312"/>
                      <a:pt x="1207" y="305"/>
                      <a:pt x="1199" y="299"/>
                    </a:cubicBezTo>
                    <a:cubicBezTo>
                      <a:pt x="1194" y="294"/>
                      <a:pt x="1189" y="290"/>
                      <a:pt x="1184" y="285"/>
                    </a:cubicBezTo>
                    <a:cubicBezTo>
                      <a:pt x="1164" y="264"/>
                      <a:pt x="1148" y="240"/>
                      <a:pt x="1133" y="214"/>
                    </a:cubicBezTo>
                    <a:cubicBezTo>
                      <a:pt x="1128" y="205"/>
                      <a:pt x="1124" y="196"/>
                      <a:pt x="1119" y="188"/>
                    </a:cubicBezTo>
                    <a:cubicBezTo>
                      <a:pt x="1113" y="185"/>
                      <a:pt x="1107" y="183"/>
                      <a:pt x="1101" y="184"/>
                    </a:cubicBezTo>
                    <a:cubicBezTo>
                      <a:pt x="1101" y="185"/>
                      <a:pt x="1101" y="186"/>
                      <a:pt x="1102" y="186"/>
                    </a:cubicBezTo>
                    <a:cubicBezTo>
                      <a:pt x="1105" y="191"/>
                      <a:pt x="1108" y="197"/>
                      <a:pt x="1112" y="202"/>
                    </a:cubicBezTo>
                    <a:cubicBezTo>
                      <a:pt x="1120" y="212"/>
                      <a:pt x="1127" y="223"/>
                      <a:pt x="1131" y="235"/>
                    </a:cubicBezTo>
                    <a:cubicBezTo>
                      <a:pt x="1132" y="236"/>
                      <a:pt x="1132" y="238"/>
                      <a:pt x="1133" y="239"/>
                    </a:cubicBezTo>
                    <a:cubicBezTo>
                      <a:pt x="1136" y="247"/>
                      <a:pt x="1141" y="254"/>
                      <a:pt x="1148" y="260"/>
                    </a:cubicBezTo>
                    <a:cubicBezTo>
                      <a:pt x="1151" y="262"/>
                      <a:pt x="1154" y="265"/>
                      <a:pt x="1155" y="268"/>
                    </a:cubicBezTo>
                    <a:cubicBezTo>
                      <a:pt x="1159" y="275"/>
                      <a:pt x="1164" y="282"/>
                      <a:pt x="1169" y="289"/>
                    </a:cubicBezTo>
                    <a:cubicBezTo>
                      <a:pt x="1169" y="289"/>
                      <a:pt x="1168" y="290"/>
                      <a:pt x="1168" y="290"/>
                    </a:cubicBezTo>
                    <a:cubicBezTo>
                      <a:pt x="1165" y="289"/>
                      <a:pt x="1163" y="287"/>
                      <a:pt x="1161" y="285"/>
                    </a:cubicBezTo>
                    <a:cubicBezTo>
                      <a:pt x="1155" y="279"/>
                      <a:pt x="1150" y="273"/>
                      <a:pt x="1144" y="267"/>
                    </a:cubicBezTo>
                    <a:cubicBezTo>
                      <a:pt x="1145" y="268"/>
                      <a:pt x="1145" y="269"/>
                      <a:pt x="1146" y="269"/>
                    </a:cubicBezTo>
                    <a:cubicBezTo>
                      <a:pt x="1146" y="270"/>
                      <a:pt x="1147" y="271"/>
                      <a:pt x="1146" y="273"/>
                    </a:cubicBezTo>
                    <a:cubicBezTo>
                      <a:pt x="1144" y="272"/>
                      <a:pt x="1143" y="271"/>
                      <a:pt x="1141" y="271"/>
                    </a:cubicBezTo>
                    <a:cubicBezTo>
                      <a:pt x="1119" y="255"/>
                      <a:pt x="1101" y="235"/>
                      <a:pt x="1089" y="211"/>
                    </a:cubicBezTo>
                    <a:cubicBezTo>
                      <a:pt x="1084" y="202"/>
                      <a:pt x="1078" y="193"/>
                      <a:pt x="1072" y="185"/>
                    </a:cubicBezTo>
                    <a:cubicBezTo>
                      <a:pt x="1054" y="180"/>
                      <a:pt x="1029" y="184"/>
                      <a:pt x="1009" y="195"/>
                    </a:cubicBezTo>
                    <a:cubicBezTo>
                      <a:pt x="1009" y="196"/>
                      <a:pt x="1010" y="197"/>
                      <a:pt x="1010" y="198"/>
                    </a:cubicBezTo>
                    <a:cubicBezTo>
                      <a:pt x="1012" y="202"/>
                      <a:pt x="1015" y="205"/>
                      <a:pt x="1016" y="209"/>
                    </a:cubicBezTo>
                    <a:cubicBezTo>
                      <a:pt x="1021" y="220"/>
                      <a:pt x="1028" y="229"/>
                      <a:pt x="1037" y="236"/>
                    </a:cubicBezTo>
                    <a:cubicBezTo>
                      <a:pt x="1040" y="239"/>
                      <a:pt x="1044" y="241"/>
                      <a:pt x="1047" y="243"/>
                    </a:cubicBezTo>
                    <a:cubicBezTo>
                      <a:pt x="1050" y="245"/>
                      <a:pt x="1052" y="247"/>
                      <a:pt x="1055" y="249"/>
                    </a:cubicBezTo>
                    <a:cubicBezTo>
                      <a:pt x="1062" y="255"/>
                      <a:pt x="1069" y="261"/>
                      <a:pt x="1076" y="267"/>
                    </a:cubicBezTo>
                    <a:cubicBezTo>
                      <a:pt x="1089" y="279"/>
                      <a:pt x="1102" y="290"/>
                      <a:pt x="1118" y="297"/>
                    </a:cubicBezTo>
                    <a:cubicBezTo>
                      <a:pt x="1120" y="298"/>
                      <a:pt x="1122" y="300"/>
                      <a:pt x="1124" y="301"/>
                    </a:cubicBezTo>
                    <a:cubicBezTo>
                      <a:pt x="1136" y="311"/>
                      <a:pt x="1150" y="318"/>
                      <a:pt x="1164" y="325"/>
                    </a:cubicBezTo>
                    <a:cubicBezTo>
                      <a:pt x="1168" y="326"/>
                      <a:pt x="1172" y="327"/>
                      <a:pt x="1176" y="328"/>
                    </a:cubicBezTo>
                    <a:cubicBezTo>
                      <a:pt x="1181" y="331"/>
                      <a:pt x="1187" y="331"/>
                      <a:pt x="1194" y="330"/>
                    </a:cubicBezTo>
                    <a:close/>
                    <a:moveTo>
                      <a:pt x="147" y="241"/>
                    </a:moveTo>
                    <a:cubicBezTo>
                      <a:pt x="139" y="238"/>
                      <a:pt x="131" y="235"/>
                      <a:pt x="124" y="232"/>
                    </a:cubicBezTo>
                    <a:cubicBezTo>
                      <a:pt x="118" y="230"/>
                      <a:pt x="112" y="227"/>
                      <a:pt x="106" y="224"/>
                    </a:cubicBezTo>
                    <a:cubicBezTo>
                      <a:pt x="101" y="222"/>
                      <a:pt x="96" y="218"/>
                      <a:pt x="92" y="215"/>
                    </a:cubicBezTo>
                    <a:cubicBezTo>
                      <a:pt x="86" y="212"/>
                      <a:pt x="81" y="209"/>
                      <a:pt x="75" y="207"/>
                    </a:cubicBezTo>
                    <a:cubicBezTo>
                      <a:pt x="70" y="206"/>
                      <a:pt x="66" y="204"/>
                      <a:pt x="61" y="203"/>
                    </a:cubicBezTo>
                    <a:cubicBezTo>
                      <a:pt x="55" y="201"/>
                      <a:pt x="49" y="199"/>
                      <a:pt x="43" y="194"/>
                    </a:cubicBezTo>
                    <a:cubicBezTo>
                      <a:pt x="39" y="190"/>
                      <a:pt x="33" y="187"/>
                      <a:pt x="27" y="186"/>
                    </a:cubicBezTo>
                    <a:cubicBezTo>
                      <a:pt x="24" y="185"/>
                      <a:pt x="22" y="184"/>
                      <a:pt x="20" y="183"/>
                    </a:cubicBezTo>
                    <a:cubicBezTo>
                      <a:pt x="19" y="183"/>
                      <a:pt x="19" y="183"/>
                      <a:pt x="19" y="183"/>
                    </a:cubicBezTo>
                    <a:cubicBezTo>
                      <a:pt x="12" y="177"/>
                      <a:pt x="8" y="168"/>
                      <a:pt x="3" y="161"/>
                    </a:cubicBezTo>
                    <a:cubicBezTo>
                      <a:pt x="5" y="160"/>
                      <a:pt x="6" y="159"/>
                      <a:pt x="7" y="159"/>
                    </a:cubicBezTo>
                    <a:cubicBezTo>
                      <a:pt x="11" y="159"/>
                      <a:pt x="15" y="159"/>
                      <a:pt x="18" y="159"/>
                    </a:cubicBezTo>
                    <a:cubicBezTo>
                      <a:pt x="25" y="160"/>
                      <a:pt x="32" y="159"/>
                      <a:pt x="39" y="158"/>
                    </a:cubicBezTo>
                    <a:cubicBezTo>
                      <a:pt x="43" y="157"/>
                      <a:pt x="48" y="157"/>
                      <a:pt x="52" y="157"/>
                    </a:cubicBezTo>
                    <a:cubicBezTo>
                      <a:pt x="65" y="156"/>
                      <a:pt x="77" y="155"/>
                      <a:pt x="90" y="154"/>
                    </a:cubicBezTo>
                    <a:cubicBezTo>
                      <a:pt x="100" y="153"/>
                      <a:pt x="111" y="152"/>
                      <a:pt x="121" y="152"/>
                    </a:cubicBezTo>
                    <a:cubicBezTo>
                      <a:pt x="126" y="152"/>
                      <a:pt x="132" y="152"/>
                      <a:pt x="137" y="153"/>
                    </a:cubicBezTo>
                    <a:cubicBezTo>
                      <a:pt x="146" y="154"/>
                      <a:pt x="155" y="154"/>
                      <a:pt x="164" y="153"/>
                    </a:cubicBezTo>
                    <a:cubicBezTo>
                      <a:pt x="168" y="152"/>
                      <a:pt x="172" y="152"/>
                      <a:pt x="175" y="152"/>
                    </a:cubicBezTo>
                    <a:cubicBezTo>
                      <a:pt x="189" y="152"/>
                      <a:pt x="203" y="152"/>
                      <a:pt x="217" y="153"/>
                    </a:cubicBezTo>
                    <a:cubicBezTo>
                      <a:pt x="226" y="154"/>
                      <a:pt x="235" y="153"/>
                      <a:pt x="244" y="151"/>
                    </a:cubicBezTo>
                    <a:cubicBezTo>
                      <a:pt x="252" y="150"/>
                      <a:pt x="260" y="149"/>
                      <a:pt x="268" y="150"/>
                    </a:cubicBezTo>
                    <a:cubicBezTo>
                      <a:pt x="271" y="150"/>
                      <a:pt x="274" y="150"/>
                      <a:pt x="277" y="148"/>
                    </a:cubicBezTo>
                    <a:cubicBezTo>
                      <a:pt x="277" y="146"/>
                      <a:pt x="275" y="146"/>
                      <a:pt x="274" y="145"/>
                    </a:cubicBezTo>
                    <a:cubicBezTo>
                      <a:pt x="267" y="143"/>
                      <a:pt x="259" y="141"/>
                      <a:pt x="251" y="143"/>
                    </a:cubicBezTo>
                    <a:cubicBezTo>
                      <a:pt x="238" y="144"/>
                      <a:pt x="225" y="143"/>
                      <a:pt x="213" y="142"/>
                    </a:cubicBezTo>
                    <a:cubicBezTo>
                      <a:pt x="196" y="141"/>
                      <a:pt x="179" y="140"/>
                      <a:pt x="162" y="142"/>
                    </a:cubicBezTo>
                    <a:cubicBezTo>
                      <a:pt x="154" y="143"/>
                      <a:pt x="146" y="142"/>
                      <a:pt x="139" y="142"/>
                    </a:cubicBezTo>
                    <a:cubicBezTo>
                      <a:pt x="132" y="142"/>
                      <a:pt x="126" y="141"/>
                      <a:pt x="119" y="141"/>
                    </a:cubicBezTo>
                    <a:cubicBezTo>
                      <a:pt x="99" y="142"/>
                      <a:pt x="79" y="143"/>
                      <a:pt x="60" y="144"/>
                    </a:cubicBezTo>
                    <a:cubicBezTo>
                      <a:pt x="56" y="144"/>
                      <a:pt x="53" y="144"/>
                      <a:pt x="50" y="144"/>
                    </a:cubicBezTo>
                    <a:cubicBezTo>
                      <a:pt x="45" y="145"/>
                      <a:pt x="41" y="145"/>
                      <a:pt x="36" y="146"/>
                    </a:cubicBezTo>
                    <a:cubicBezTo>
                      <a:pt x="30" y="147"/>
                      <a:pt x="25" y="148"/>
                      <a:pt x="19" y="147"/>
                    </a:cubicBezTo>
                    <a:cubicBezTo>
                      <a:pt x="16" y="147"/>
                      <a:pt x="14" y="147"/>
                      <a:pt x="11" y="148"/>
                    </a:cubicBezTo>
                    <a:cubicBezTo>
                      <a:pt x="8" y="148"/>
                      <a:pt x="4" y="148"/>
                      <a:pt x="0" y="149"/>
                    </a:cubicBezTo>
                    <a:cubicBezTo>
                      <a:pt x="5" y="145"/>
                      <a:pt x="11" y="142"/>
                      <a:pt x="16" y="138"/>
                    </a:cubicBezTo>
                    <a:cubicBezTo>
                      <a:pt x="21" y="134"/>
                      <a:pt x="26" y="129"/>
                      <a:pt x="31" y="124"/>
                    </a:cubicBezTo>
                    <a:cubicBezTo>
                      <a:pt x="38" y="119"/>
                      <a:pt x="45" y="114"/>
                      <a:pt x="52" y="111"/>
                    </a:cubicBezTo>
                    <a:cubicBezTo>
                      <a:pt x="56" y="108"/>
                      <a:pt x="60" y="106"/>
                      <a:pt x="64" y="103"/>
                    </a:cubicBezTo>
                    <a:cubicBezTo>
                      <a:pt x="72" y="97"/>
                      <a:pt x="80" y="92"/>
                      <a:pt x="89" y="89"/>
                    </a:cubicBezTo>
                    <a:cubicBezTo>
                      <a:pt x="97" y="85"/>
                      <a:pt x="104" y="81"/>
                      <a:pt x="112" y="76"/>
                    </a:cubicBezTo>
                    <a:cubicBezTo>
                      <a:pt x="125" y="69"/>
                      <a:pt x="138" y="62"/>
                      <a:pt x="152" y="57"/>
                    </a:cubicBezTo>
                    <a:cubicBezTo>
                      <a:pt x="155" y="56"/>
                      <a:pt x="158" y="55"/>
                      <a:pt x="162" y="54"/>
                    </a:cubicBezTo>
                    <a:cubicBezTo>
                      <a:pt x="168" y="51"/>
                      <a:pt x="175" y="48"/>
                      <a:pt x="182" y="46"/>
                    </a:cubicBezTo>
                    <a:cubicBezTo>
                      <a:pt x="185" y="45"/>
                      <a:pt x="188" y="44"/>
                      <a:pt x="191" y="43"/>
                    </a:cubicBezTo>
                    <a:cubicBezTo>
                      <a:pt x="207" y="35"/>
                      <a:pt x="225" y="31"/>
                      <a:pt x="242" y="28"/>
                    </a:cubicBezTo>
                    <a:cubicBezTo>
                      <a:pt x="247" y="27"/>
                      <a:pt x="252" y="26"/>
                      <a:pt x="256" y="25"/>
                    </a:cubicBezTo>
                    <a:cubicBezTo>
                      <a:pt x="264" y="24"/>
                      <a:pt x="272" y="23"/>
                      <a:pt x="280" y="21"/>
                    </a:cubicBezTo>
                    <a:cubicBezTo>
                      <a:pt x="288" y="19"/>
                      <a:pt x="296" y="18"/>
                      <a:pt x="305" y="17"/>
                    </a:cubicBezTo>
                    <a:cubicBezTo>
                      <a:pt x="319" y="17"/>
                      <a:pt x="332" y="16"/>
                      <a:pt x="346" y="15"/>
                    </a:cubicBezTo>
                    <a:cubicBezTo>
                      <a:pt x="350" y="14"/>
                      <a:pt x="355" y="13"/>
                      <a:pt x="359" y="12"/>
                    </a:cubicBezTo>
                    <a:cubicBezTo>
                      <a:pt x="365" y="11"/>
                      <a:pt x="371" y="9"/>
                      <a:pt x="377" y="9"/>
                    </a:cubicBezTo>
                    <a:cubicBezTo>
                      <a:pt x="397" y="8"/>
                      <a:pt x="416" y="7"/>
                      <a:pt x="435" y="6"/>
                    </a:cubicBezTo>
                    <a:cubicBezTo>
                      <a:pt x="448" y="6"/>
                      <a:pt x="460" y="7"/>
                      <a:pt x="472" y="10"/>
                    </a:cubicBezTo>
                    <a:cubicBezTo>
                      <a:pt x="477" y="12"/>
                      <a:pt x="482" y="11"/>
                      <a:pt x="486" y="9"/>
                    </a:cubicBezTo>
                    <a:cubicBezTo>
                      <a:pt x="489" y="7"/>
                      <a:pt x="492" y="5"/>
                      <a:pt x="495" y="4"/>
                    </a:cubicBezTo>
                    <a:cubicBezTo>
                      <a:pt x="498" y="2"/>
                      <a:pt x="502" y="1"/>
                      <a:pt x="505" y="0"/>
                    </a:cubicBezTo>
                    <a:cubicBezTo>
                      <a:pt x="505" y="0"/>
                      <a:pt x="505" y="0"/>
                      <a:pt x="505" y="0"/>
                    </a:cubicBezTo>
                    <a:cubicBezTo>
                      <a:pt x="505" y="1"/>
                      <a:pt x="505" y="2"/>
                      <a:pt x="504" y="2"/>
                    </a:cubicBezTo>
                    <a:cubicBezTo>
                      <a:pt x="501" y="8"/>
                      <a:pt x="497" y="13"/>
                      <a:pt x="493" y="19"/>
                    </a:cubicBezTo>
                    <a:cubicBezTo>
                      <a:pt x="487" y="27"/>
                      <a:pt x="478" y="30"/>
                      <a:pt x="469" y="31"/>
                    </a:cubicBezTo>
                    <a:cubicBezTo>
                      <a:pt x="461" y="32"/>
                      <a:pt x="454" y="33"/>
                      <a:pt x="445" y="33"/>
                    </a:cubicBezTo>
                    <a:cubicBezTo>
                      <a:pt x="444" y="35"/>
                      <a:pt x="442" y="36"/>
                      <a:pt x="439" y="38"/>
                    </a:cubicBezTo>
                    <a:cubicBezTo>
                      <a:pt x="440" y="40"/>
                      <a:pt x="441" y="41"/>
                      <a:pt x="442" y="42"/>
                    </a:cubicBezTo>
                    <a:cubicBezTo>
                      <a:pt x="451" y="48"/>
                      <a:pt x="458" y="57"/>
                      <a:pt x="462" y="67"/>
                    </a:cubicBezTo>
                    <a:cubicBezTo>
                      <a:pt x="464" y="72"/>
                      <a:pt x="467" y="76"/>
                      <a:pt x="470" y="80"/>
                    </a:cubicBezTo>
                    <a:cubicBezTo>
                      <a:pt x="482" y="95"/>
                      <a:pt x="486" y="112"/>
                      <a:pt x="485" y="131"/>
                    </a:cubicBezTo>
                    <a:cubicBezTo>
                      <a:pt x="481" y="130"/>
                      <a:pt x="477" y="129"/>
                      <a:pt x="473" y="128"/>
                    </a:cubicBezTo>
                    <a:cubicBezTo>
                      <a:pt x="467" y="126"/>
                      <a:pt x="460" y="125"/>
                      <a:pt x="454" y="125"/>
                    </a:cubicBezTo>
                    <a:cubicBezTo>
                      <a:pt x="442" y="126"/>
                      <a:pt x="431" y="124"/>
                      <a:pt x="420" y="122"/>
                    </a:cubicBezTo>
                    <a:cubicBezTo>
                      <a:pt x="413" y="120"/>
                      <a:pt x="405" y="119"/>
                      <a:pt x="398" y="120"/>
                    </a:cubicBezTo>
                    <a:cubicBezTo>
                      <a:pt x="387" y="122"/>
                      <a:pt x="377" y="121"/>
                      <a:pt x="367" y="119"/>
                    </a:cubicBezTo>
                    <a:cubicBezTo>
                      <a:pt x="359" y="118"/>
                      <a:pt x="351" y="117"/>
                      <a:pt x="343" y="117"/>
                    </a:cubicBezTo>
                    <a:cubicBezTo>
                      <a:pt x="338" y="117"/>
                      <a:pt x="333" y="117"/>
                      <a:pt x="329" y="116"/>
                    </a:cubicBezTo>
                    <a:cubicBezTo>
                      <a:pt x="311" y="115"/>
                      <a:pt x="294" y="116"/>
                      <a:pt x="277" y="117"/>
                    </a:cubicBezTo>
                    <a:cubicBezTo>
                      <a:pt x="271" y="117"/>
                      <a:pt x="265" y="118"/>
                      <a:pt x="260" y="119"/>
                    </a:cubicBezTo>
                    <a:cubicBezTo>
                      <a:pt x="257" y="120"/>
                      <a:pt x="254" y="121"/>
                      <a:pt x="251" y="121"/>
                    </a:cubicBezTo>
                    <a:cubicBezTo>
                      <a:pt x="237" y="120"/>
                      <a:pt x="223" y="122"/>
                      <a:pt x="209" y="123"/>
                    </a:cubicBezTo>
                    <a:cubicBezTo>
                      <a:pt x="189" y="123"/>
                      <a:pt x="169" y="124"/>
                      <a:pt x="149" y="124"/>
                    </a:cubicBezTo>
                    <a:cubicBezTo>
                      <a:pt x="142" y="125"/>
                      <a:pt x="136" y="126"/>
                      <a:pt x="130" y="127"/>
                    </a:cubicBezTo>
                    <a:cubicBezTo>
                      <a:pt x="127" y="127"/>
                      <a:pt x="125" y="127"/>
                      <a:pt x="123" y="127"/>
                    </a:cubicBezTo>
                    <a:cubicBezTo>
                      <a:pt x="113" y="127"/>
                      <a:pt x="103" y="128"/>
                      <a:pt x="92" y="131"/>
                    </a:cubicBezTo>
                    <a:cubicBezTo>
                      <a:pt x="95" y="132"/>
                      <a:pt x="96" y="132"/>
                      <a:pt x="97" y="132"/>
                    </a:cubicBezTo>
                    <a:cubicBezTo>
                      <a:pt x="108" y="133"/>
                      <a:pt x="119" y="134"/>
                      <a:pt x="130" y="132"/>
                    </a:cubicBezTo>
                    <a:cubicBezTo>
                      <a:pt x="137" y="131"/>
                      <a:pt x="144" y="132"/>
                      <a:pt x="151" y="134"/>
                    </a:cubicBezTo>
                    <a:cubicBezTo>
                      <a:pt x="161" y="135"/>
                      <a:pt x="171" y="136"/>
                      <a:pt x="180" y="134"/>
                    </a:cubicBezTo>
                    <a:cubicBezTo>
                      <a:pt x="183" y="133"/>
                      <a:pt x="186" y="133"/>
                      <a:pt x="189" y="134"/>
                    </a:cubicBezTo>
                    <a:cubicBezTo>
                      <a:pt x="199" y="135"/>
                      <a:pt x="208" y="134"/>
                      <a:pt x="217" y="133"/>
                    </a:cubicBezTo>
                    <a:cubicBezTo>
                      <a:pt x="224" y="131"/>
                      <a:pt x="231" y="131"/>
                      <a:pt x="238" y="132"/>
                    </a:cubicBezTo>
                    <a:cubicBezTo>
                      <a:pt x="244" y="133"/>
                      <a:pt x="249" y="134"/>
                      <a:pt x="255" y="133"/>
                    </a:cubicBezTo>
                    <a:cubicBezTo>
                      <a:pt x="267" y="133"/>
                      <a:pt x="280" y="134"/>
                      <a:pt x="292" y="135"/>
                    </a:cubicBezTo>
                    <a:cubicBezTo>
                      <a:pt x="310" y="136"/>
                      <a:pt x="328" y="135"/>
                      <a:pt x="346" y="133"/>
                    </a:cubicBezTo>
                    <a:cubicBezTo>
                      <a:pt x="352" y="132"/>
                      <a:pt x="358" y="131"/>
                      <a:pt x="365" y="133"/>
                    </a:cubicBezTo>
                    <a:cubicBezTo>
                      <a:pt x="377" y="135"/>
                      <a:pt x="389" y="135"/>
                      <a:pt x="401" y="135"/>
                    </a:cubicBezTo>
                    <a:cubicBezTo>
                      <a:pt x="410" y="135"/>
                      <a:pt x="420" y="136"/>
                      <a:pt x="429" y="137"/>
                    </a:cubicBezTo>
                    <a:cubicBezTo>
                      <a:pt x="435" y="138"/>
                      <a:pt x="441" y="138"/>
                      <a:pt x="447" y="138"/>
                    </a:cubicBezTo>
                    <a:cubicBezTo>
                      <a:pt x="455" y="137"/>
                      <a:pt x="463" y="137"/>
                      <a:pt x="471" y="138"/>
                    </a:cubicBezTo>
                    <a:cubicBezTo>
                      <a:pt x="475" y="138"/>
                      <a:pt x="480" y="138"/>
                      <a:pt x="485" y="138"/>
                    </a:cubicBezTo>
                    <a:cubicBezTo>
                      <a:pt x="485" y="139"/>
                      <a:pt x="484" y="140"/>
                      <a:pt x="484" y="142"/>
                    </a:cubicBezTo>
                    <a:cubicBezTo>
                      <a:pt x="482" y="142"/>
                      <a:pt x="480" y="143"/>
                      <a:pt x="478" y="143"/>
                    </a:cubicBezTo>
                    <a:cubicBezTo>
                      <a:pt x="471" y="142"/>
                      <a:pt x="464" y="142"/>
                      <a:pt x="457" y="142"/>
                    </a:cubicBezTo>
                    <a:cubicBezTo>
                      <a:pt x="449" y="141"/>
                      <a:pt x="442" y="142"/>
                      <a:pt x="434" y="142"/>
                    </a:cubicBezTo>
                    <a:cubicBezTo>
                      <a:pt x="418" y="143"/>
                      <a:pt x="402" y="142"/>
                      <a:pt x="387" y="142"/>
                    </a:cubicBezTo>
                    <a:cubicBezTo>
                      <a:pt x="373" y="142"/>
                      <a:pt x="359" y="141"/>
                      <a:pt x="345" y="140"/>
                    </a:cubicBezTo>
                    <a:cubicBezTo>
                      <a:pt x="336" y="140"/>
                      <a:pt x="327" y="142"/>
                      <a:pt x="319" y="145"/>
                    </a:cubicBezTo>
                    <a:cubicBezTo>
                      <a:pt x="318" y="145"/>
                      <a:pt x="317" y="146"/>
                      <a:pt x="317" y="146"/>
                    </a:cubicBezTo>
                    <a:cubicBezTo>
                      <a:pt x="316" y="146"/>
                      <a:pt x="317" y="147"/>
                      <a:pt x="317" y="148"/>
                    </a:cubicBezTo>
                    <a:cubicBezTo>
                      <a:pt x="318" y="148"/>
                      <a:pt x="320" y="148"/>
                      <a:pt x="322" y="148"/>
                    </a:cubicBezTo>
                    <a:cubicBezTo>
                      <a:pt x="337" y="147"/>
                      <a:pt x="352" y="149"/>
                      <a:pt x="368" y="150"/>
                    </a:cubicBezTo>
                    <a:cubicBezTo>
                      <a:pt x="383" y="151"/>
                      <a:pt x="398" y="153"/>
                      <a:pt x="413" y="153"/>
                    </a:cubicBezTo>
                    <a:cubicBezTo>
                      <a:pt x="421" y="153"/>
                      <a:pt x="429" y="155"/>
                      <a:pt x="437" y="156"/>
                    </a:cubicBezTo>
                    <a:cubicBezTo>
                      <a:pt x="446" y="156"/>
                      <a:pt x="454" y="157"/>
                      <a:pt x="463" y="157"/>
                    </a:cubicBezTo>
                    <a:cubicBezTo>
                      <a:pt x="468" y="158"/>
                      <a:pt x="473" y="158"/>
                      <a:pt x="478" y="159"/>
                    </a:cubicBezTo>
                    <a:cubicBezTo>
                      <a:pt x="478" y="161"/>
                      <a:pt x="478" y="163"/>
                      <a:pt x="477" y="164"/>
                    </a:cubicBezTo>
                    <a:cubicBezTo>
                      <a:pt x="475" y="168"/>
                      <a:pt x="473" y="172"/>
                      <a:pt x="471" y="175"/>
                    </a:cubicBezTo>
                    <a:cubicBezTo>
                      <a:pt x="465" y="184"/>
                      <a:pt x="458" y="192"/>
                      <a:pt x="452" y="201"/>
                    </a:cubicBezTo>
                    <a:cubicBezTo>
                      <a:pt x="451" y="203"/>
                      <a:pt x="450" y="205"/>
                      <a:pt x="449" y="207"/>
                    </a:cubicBezTo>
                    <a:cubicBezTo>
                      <a:pt x="452" y="211"/>
                      <a:pt x="455" y="212"/>
                      <a:pt x="459" y="214"/>
                    </a:cubicBezTo>
                    <a:cubicBezTo>
                      <a:pt x="470" y="219"/>
                      <a:pt x="480" y="227"/>
                      <a:pt x="489" y="235"/>
                    </a:cubicBezTo>
                    <a:cubicBezTo>
                      <a:pt x="492" y="238"/>
                      <a:pt x="494" y="241"/>
                      <a:pt x="496" y="244"/>
                    </a:cubicBezTo>
                    <a:cubicBezTo>
                      <a:pt x="499" y="251"/>
                      <a:pt x="501" y="258"/>
                      <a:pt x="503" y="266"/>
                    </a:cubicBezTo>
                    <a:cubicBezTo>
                      <a:pt x="506" y="273"/>
                      <a:pt x="506" y="280"/>
                      <a:pt x="503" y="287"/>
                    </a:cubicBezTo>
                    <a:cubicBezTo>
                      <a:pt x="503" y="287"/>
                      <a:pt x="503" y="288"/>
                      <a:pt x="503" y="288"/>
                    </a:cubicBezTo>
                    <a:cubicBezTo>
                      <a:pt x="482" y="288"/>
                      <a:pt x="460" y="288"/>
                      <a:pt x="438" y="287"/>
                    </a:cubicBezTo>
                    <a:cubicBezTo>
                      <a:pt x="412" y="287"/>
                      <a:pt x="385" y="283"/>
                      <a:pt x="359" y="280"/>
                    </a:cubicBezTo>
                    <a:cubicBezTo>
                      <a:pt x="356" y="280"/>
                      <a:pt x="354" y="279"/>
                      <a:pt x="351" y="279"/>
                    </a:cubicBezTo>
                    <a:cubicBezTo>
                      <a:pt x="339" y="280"/>
                      <a:pt x="327" y="277"/>
                      <a:pt x="315" y="273"/>
                    </a:cubicBezTo>
                    <a:cubicBezTo>
                      <a:pt x="295" y="267"/>
                      <a:pt x="274" y="264"/>
                      <a:pt x="254" y="261"/>
                    </a:cubicBezTo>
                    <a:cubicBezTo>
                      <a:pt x="247" y="260"/>
                      <a:pt x="240" y="259"/>
                      <a:pt x="233" y="257"/>
                    </a:cubicBezTo>
                    <a:cubicBezTo>
                      <a:pt x="219" y="254"/>
                      <a:pt x="204" y="252"/>
                      <a:pt x="189" y="250"/>
                    </a:cubicBezTo>
                    <a:cubicBezTo>
                      <a:pt x="181" y="249"/>
                      <a:pt x="172" y="247"/>
                      <a:pt x="163" y="246"/>
                    </a:cubicBezTo>
                    <a:cubicBezTo>
                      <a:pt x="158" y="244"/>
                      <a:pt x="152" y="242"/>
                      <a:pt x="147" y="241"/>
                    </a:cubicBezTo>
                    <a:close/>
                    <a:moveTo>
                      <a:pt x="456" y="238"/>
                    </a:moveTo>
                    <a:cubicBezTo>
                      <a:pt x="457" y="239"/>
                      <a:pt x="458" y="238"/>
                      <a:pt x="461" y="238"/>
                    </a:cubicBezTo>
                    <a:cubicBezTo>
                      <a:pt x="459" y="236"/>
                      <a:pt x="458" y="235"/>
                      <a:pt x="457" y="233"/>
                    </a:cubicBezTo>
                    <a:cubicBezTo>
                      <a:pt x="454" y="235"/>
                      <a:pt x="454" y="237"/>
                      <a:pt x="456" y="238"/>
                    </a:cubicBezTo>
                    <a:close/>
                    <a:moveTo>
                      <a:pt x="423" y="88"/>
                    </a:moveTo>
                    <a:cubicBezTo>
                      <a:pt x="423" y="91"/>
                      <a:pt x="425" y="93"/>
                      <a:pt x="428" y="93"/>
                    </a:cubicBezTo>
                    <a:cubicBezTo>
                      <a:pt x="435" y="92"/>
                      <a:pt x="441" y="90"/>
                      <a:pt x="445" y="85"/>
                    </a:cubicBezTo>
                    <a:cubicBezTo>
                      <a:pt x="439" y="81"/>
                      <a:pt x="435" y="80"/>
                      <a:pt x="430" y="81"/>
                    </a:cubicBezTo>
                    <a:cubicBezTo>
                      <a:pt x="426" y="82"/>
                      <a:pt x="423" y="83"/>
                      <a:pt x="423" y="88"/>
                    </a:cubicBezTo>
                    <a:close/>
                    <a:moveTo>
                      <a:pt x="350" y="101"/>
                    </a:moveTo>
                    <a:cubicBezTo>
                      <a:pt x="351" y="102"/>
                      <a:pt x="352" y="102"/>
                      <a:pt x="354" y="103"/>
                    </a:cubicBezTo>
                    <a:cubicBezTo>
                      <a:pt x="357" y="99"/>
                      <a:pt x="361" y="96"/>
                      <a:pt x="365" y="91"/>
                    </a:cubicBezTo>
                    <a:cubicBezTo>
                      <a:pt x="369" y="91"/>
                      <a:pt x="372" y="92"/>
                      <a:pt x="376" y="92"/>
                    </a:cubicBezTo>
                    <a:cubicBezTo>
                      <a:pt x="379" y="92"/>
                      <a:pt x="383" y="92"/>
                      <a:pt x="386" y="91"/>
                    </a:cubicBezTo>
                    <a:cubicBezTo>
                      <a:pt x="388" y="91"/>
                      <a:pt x="389" y="89"/>
                      <a:pt x="391" y="87"/>
                    </a:cubicBezTo>
                    <a:cubicBezTo>
                      <a:pt x="386" y="81"/>
                      <a:pt x="379" y="84"/>
                      <a:pt x="374" y="81"/>
                    </a:cubicBezTo>
                    <a:cubicBezTo>
                      <a:pt x="377" y="77"/>
                      <a:pt x="381" y="76"/>
                      <a:pt x="385" y="75"/>
                    </a:cubicBezTo>
                    <a:cubicBezTo>
                      <a:pt x="389" y="75"/>
                      <a:pt x="393" y="75"/>
                      <a:pt x="397" y="74"/>
                    </a:cubicBezTo>
                    <a:cubicBezTo>
                      <a:pt x="398" y="74"/>
                      <a:pt x="399" y="73"/>
                      <a:pt x="401" y="72"/>
                    </a:cubicBezTo>
                    <a:cubicBezTo>
                      <a:pt x="399" y="70"/>
                      <a:pt x="398" y="69"/>
                      <a:pt x="396" y="68"/>
                    </a:cubicBezTo>
                    <a:cubicBezTo>
                      <a:pt x="387" y="65"/>
                      <a:pt x="377" y="65"/>
                      <a:pt x="369" y="72"/>
                    </a:cubicBezTo>
                    <a:cubicBezTo>
                      <a:pt x="361" y="80"/>
                      <a:pt x="354" y="89"/>
                      <a:pt x="349" y="99"/>
                    </a:cubicBezTo>
                    <a:cubicBezTo>
                      <a:pt x="349" y="99"/>
                      <a:pt x="349" y="100"/>
                      <a:pt x="350" y="101"/>
                    </a:cubicBezTo>
                    <a:close/>
                    <a:moveTo>
                      <a:pt x="294" y="95"/>
                    </a:moveTo>
                    <a:cubicBezTo>
                      <a:pt x="302" y="95"/>
                      <a:pt x="304" y="88"/>
                      <a:pt x="310" y="86"/>
                    </a:cubicBezTo>
                    <a:cubicBezTo>
                      <a:pt x="311" y="88"/>
                      <a:pt x="313" y="90"/>
                      <a:pt x="315" y="93"/>
                    </a:cubicBezTo>
                    <a:cubicBezTo>
                      <a:pt x="319" y="97"/>
                      <a:pt x="323" y="100"/>
                      <a:pt x="329" y="102"/>
                    </a:cubicBezTo>
                    <a:cubicBezTo>
                      <a:pt x="334" y="103"/>
                      <a:pt x="337" y="102"/>
                      <a:pt x="340" y="97"/>
                    </a:cubicBezTo>
                    <a:cubicBezTo>
                      <a:pt x="334" y="94"/>
                      <a:pt x="328" y="92"/>
                      <a:pt x="323" y="86"/>
                    </a:cubicBezTo>
                    <a:cubicBezTo>
                      <a:pt x="327" y="86"/>
                      <a:pt x="329" y="86"/>
                      <a:pt x="331" y="86"/>
                    </a:cubicBezTo>
                    <a:cubicBezTo>
                      <a:pt x="338" y="85"/>
                      <a:pt x="342" y="81"/>
                      <a:pt x="345" y="76"/>
                    </a:cubicBezTo>
                    <a:cubicBezTo>
                      <a:pt x="349" y="67"/>
                      <a:pt x="345" y="59"/>
                      <a:pt x="335" y="58"/>
                    </a:cubicBezTo>
                    <a:cubicBezTo>
                      <a:pt x="328" y="58"/>
                      <a:pt x="322" y="60"/>
                      <a:pt x="318" y="64"/>
                    </a:cubicBezTo>
                    <a:cubicBezTo>
                      <a:pt x="311" y="72"/>
                      <a:pt x="304" y="79"/>
                      <a:pt x="297" y="86"/>
                    </a:cubicBezTo>
                    <a:cubicBezTo>
                      <a:pt x="296" y="88"/>
                      <a:pt x="295" y="89"/>
                      <a:pt x="294" y="91"/>
                    </a:cubicBezTo>
                    <a:cubicBezTo>
                      <a:pt x="294" y="92"/>
                      <a:pt x="294" y="93"/>
                      <a:pt x="294" y="95"/>
                    </a:cubicBezTo>
                    <a:close/>
                    <a:moveTo>
                      <a:pt x="249" y="91"/>
                    </a:moveTo>
                    <a:cubicBezTo>
                      <a:pt x="251" y="96"/>
                      <a:pt x="255" y="98"/>
                      <a:pt x="260" y="96"/>
                    </a:cubicBezTo>
                    <a:cubicBezTo>
                      <a:pt x="261" y="96"/>
                      <a:pt x="263" y="95"/>
                      <a:pt x="264" y="95"/>
                    </a:cubicBezTo>
                    <a:cubicBezTo>
                      <a:pt x="273" y="89"/>
                      <a:pt x="281" y="83"/>
                      <a:pt x="287" y="74"/>
                    </a:cubicBezTo>
                    <a:cubicBezTo>
                      <a:pt x="288" y="72"/>
                      <a:pt x="289" y="69"/>
                      <a:pt x="290" y="66"/>
                    </a:cubicBezTo>
                    <a:cubicBezTo>
                      <a:pt x="291" y="65"/>
                      <a:pt x="290" y="63"/>
                      <a:pt x="290" y="62"/>
                    </a:cubicBezTo>
                    <a:cubicBezTo>
                      <a:pt x="287" y="60"/>
                      <a:pt x="284" y="60"/>
                      <a:pt x="282" y="62"/>
                    </a:cubicBezTo>
                    <a:cubicBezTo>
                      <a:pt x="279" y="64"/>
                      <a:pt x="276" y="67"/>
                      <a:pt x="273" y="70"/>
                    </a:cubicBezTo>
                    <a:cubicBezTo>
                      <a:pt x="270" y="74"/>
                      <a:pt x="266" y="78"/>
                      <a:pt x="263" y="81"/>
                    </a:cubicBezTo>
                    <a:cubicBezTo>
                      <a:pt x="262" y="83"/>
                      <a:pt x="260" y="83"/>
                      <a:pt x="258" y="85"/>
                    </a:cubicBezTo>
                    <a:cubicBezTo>
                      <a:pt x="256" y="80"/>
                      <a:pt x="258" y="76"/>
                      <a:pt x="261" y="72"/>
                    </a:cubicBezTo>
                    <a:cubicBezTo>
                      <a:pt x="263" y="69"/>
                      <a:pt x="265" y="66"/>
                      <a:pt x="267" y="62"/>
                    </a:cubicBezTo>
                    <a:cubicBezTo>
                      <a:pt x="267" y="61"/>
                      <a:pt x="267" y="59"/>
                      <a:pt x="267" y="56"/>
                    </a:cubicBezTo>
                    <a:cubicBezTo>
                      <a:pt x="264" y="57"/>
                      <a:pt x="263" y="57"/>
                      <a:pt x="263" y="57"/>
                    </a:cubicBezTo>
                    <a:cubicBezTo>
                      <a:pt x="257" y="61"/>
                      <a:pt x="253" y="66"/>
                      <a:pt x="250" y="72"/>
                    </a:cubicBezTo>
                    <a:cubicBezTo>
                      <a:pt x="247" y="78"/>
                      <a:pt x="247" y="85"/>
                      <a:pt x="249" y="91"/>
                    </a:cubicBezTo>
                    <a:close/>
                    <a:moveTo>
                      <a:pt x="205" y="92"/>
                    </a:moveTo>
                    <a:cubicBezTo>
                      <a:pt x="206" y="94"/>
                      <a:pt x="208" y="95"/>
                      <a:pt x="210" y="96"/>
                    </a:cubicBezTo>
                    <a:cubicBezTo>
                      <a:pt x="211" y="96"/>
                      <a:pt x="213" y="96"/>
                      <a:pt x="214" y="96"/>
                    </a:cubicBezTo>
                    <a:cubicBezTo>
                      <a:pt x="219" y="94"/>
                      <a:pt x="224" y="93"/>
                      <a:pt x="228" y="90"/>
                    </a:cubicBezTo>
                    <a:cubicBezTo>
                      <a:pt x="234" y="86"/>
                      <a:pt x="235" y="81"/>
                      <a:pt x="233" y="74"/>
                    </a:cubicBezTo>
                    <a:cubicBezTo>
                      <a:pt x="233" y="72"/>
                      <a:pt x="232" y="70"/>
                      <a:pt x="231" y="68"/>
                    </a:cubicBezTo>
                    <a:cubicBezTo>
                      <a:pt x="234" y="64"/>
                      <a:pt x="239" y="64"/>
                      <a:pt x="241" y="59"/>
                    </a:cubicBezTo>
                    <a:cubicBezTo>
                      <a:pt x="240" y="58"/>
                      <a:pt x="240" y="57"/>
                      <a:pt x="239" y="57"/>
                    </a:cubicBezTo>
                    <a:cubicBezTo>
                      <a:pt x="235" y="56"/>
                      <a:pt x="231" y="57"/>
                      <a:pt x="227" y="59"/>
                    </a:cubicBezTo>
                    <a:cubicBezTo>
                      <a:pt x="220" y="62"/>
                      <a:pt x="220" y="65"/>
                      <a:pt x="223" y="78"/>
                    </a:cubicBezTo>
                    <a:cubicBezTo>
                      <a:pt x="219" y="79"/>
                      <a:pt x="216" y="81"/>
                      <a:pt x="214" y="82"/>
                    </a:cubicBezTo>
                    <a:cubicBezTo>
                      <a:pt x="211" y="83"/>
                      <a:pt x="209" y="84"/>
                      <a:pt x="207" y="86"/>
                    </a:cubicBezTo>
                    <a:cubicBezTo>
                      <a:pt x="205" y="87"/>
                      <a:pt x="204" y="89"/>
                      <a:pt x="205" y="92"/>
                    </a:cubicBezTo>
                    <a:close/>
                    <a:moveTo>
                      <a:pt x="143" y="93"/>
                    </a:moveTo>
                    <a:cubicBezTo>
                      <a:pt x="145" y="96"/>
                      <a:pt x="147" y="96"/>
                      <a:pt x="150" y="95"/>
                    </a:cubicBezTo>
                    <a:cubicBezTo>
                      <a:pt x="158" y="94"/>
                      <a:pt x="165" y="91"/>
                      <a:pt x="173" y="85"/>
                    </a:cubicBezTo>
                    <a:cubicBezTo>
                      <a:pt x="162" y="80"/>
                      <a:pt x="153" y="83"/>
                      <a:pt x="145" y="88"/>
                    </a:cubicBezTo>
                    <a:cubicBezTo>
                      <a:pt x="144" y="89"/>
                      <a:pt x="144" y="91"/>
                      <a:pt x="143" y="93"/>
                    </a:cubicBezTo>
                    <a:close/>
                    <a:moveTo>
                      <a:pt x="226" y="221"/>
                    </a:moveTo>
                    <a:cubicBezTo>
                      <a:pt x="225" y="218"/>
                      <a:pt x="224" y="214"/>
                      <a:pt x="222" y="211"/>
                    </a:cubicBezTo>
                    <a:cubicBezTo>
                      <a:pt x="221" y="207"/>
                      <a:pt x="219" y="204"/>
                      <a:pt x="216" y="202"/>
                    </a:cubicBezTo>
                    <a:cubicBezTo>
                      <a:pt x="215" y="202"/>
                      <a:pt x="214" y="202"/>
                      <a:pt x="213" y="202"/>
                    </a:cubicBezTo>
                    <a:cubicBezTo>
                      <a:pt x="213" y="202"/>
                      <a:pt x="212" y="203"/>
                      <a:pt x="210" y="204"/>
                    </a:cubicBezTo>
                    <a:cubicBezTo>
                      <a:pt x="212" y="211"/>
                      <a:pt x="215" y="217"/>
                      <a:pt x="220" y="221"/>
                    </a:cubicBezTo>
                    <a:cubicBezTo>
                      <a:pt x="221" y="223"/>
                      <a:pt x="224" y="224"/>
                      <a:pt x="226" y="221"/>
                    </a:cubicBezTo>
                    <a:close/>
                    <a:moveTo>
                      <a:pt x="234" y="208"/>
                    </a:moveTo>
                    <a:cubicBezTo>
                      <a:pt x="233" y="208"/>
                      <a:pt x="232" y="208"/>
                      <a:pt x="231" y="209"/>
                    </a:cubicBezTo>
                    <a:cubicBezTo>
                      <a:pt x="231" y="216"/>
                      <a:pt x="232" y="217"/>
                      <a:pt x="240" y="220"/>
                    </a:cubicBezTo>
                    <a:cubicBezTo>
                      <a:pt x="240" y="214"/>
                      <a:pt x="238" y="210"/>
                      <a:pt x="234" y="208"/>
                    </a:cubicBezTo>
                    <a:close/>
                    <a:moveTo>
                      <a:pt x="272" y="213"/>
                    </a:moveTo>
                    <a:cubicBezTo>
                      <a:pt x="271" y="210"/>
                      <a:pt x="270" y="208"/>
                      <a:pt x="266" y="208"/>
                    </a:cubicBezTo>
                    <a:cubicBezTo>
                      <a:pt x="264" y="211"/>
                      <a:pt x="265" y="213"/>
                      <a:pt x="267" y="215"/>
                    </a:cubicBezTo>
                    <a:cubicBezTo>
                      <a:pt x="269" y="216"/>
                      <a:pt x="271" y="216"/>
                      <a:pt x="272" y="213"/>
                    </a:cubicBezTo>
                    <a:close/>
                    <a:moveTo>
                      <a:pt x="283" y="206"/>
                    </a:moveTo>
                    <a:cubicBezTo>
                      <a:pt x="281" y="205"/>
                      <a:pt x="279" y="204"/>
                      <a:pt x="277" y="205"/>
                    </a:cubicBezTo>
                    <a:cubicBezTo>
                      <a:pt x="274" y="209"/>
                      <a:pt x="277" y="213"/>
                      <a:pt x="279" y="217"/>
                    </a:cubicBezTo>
                    <a:cubicBezTo>
                      <a:pt x="281" y="220"/>
                      <a:pt x="282" y="224"/>
                      <a:pt x="287" y="224"/>
                    </a:cubicBezTo>
                    <a:cubicBezTo>
                      <a:pt x="288" y="217"/>
                      <a:pt x="286" y="211"/>
                      <a:pt x="283" y="206"/>
                    </a:cubicBezTo>
                    <a:close/>
                    <a:moveTo>
                      <a:pt x="318" y="233"/>
                    </a:moveTo>
                    <a:cubicBezTo>
                      <a:pt x="317" y="231"/>
                      <a:pt x="318" y="230"/>
                      <a:pt x="317" y="230"/>
                    </a:cubicBezTo>
                    <a:cubicBezTo>
                      <a:pt x="313" y="223"/>
                      <a:pt x="310" y="215"/>
                      <a:pt x="306" y="208"/>
                    </a:cubicBezTo>
                    <a:cubicBezTo>
                      <a:pt x="305" y="206"/>
                      <a:pt x="302" y="203"/>
                      <a:pt x="300" y="201"/>
                    </a:cubicBezTo>
                    <a:cubicBezTo>
                      <a:pt x="299" y="201"/>
                      <a:pt x="298" y="201"/>
                      <a:pt x="296" y="202"/>
                    </a:cubicBezTo>
                    <a:cubicBezTo>
                      <a:pt x="298" y="212"/>
                      <a:pt x="301" y="221"/>
                      <a:pt x="308" y="228"/>
                    </a:cubicBezTo>
                    <a:cubicBezTo>
                      <a:pt x="309" y="230"/>
                      <a:pt x="312" y="232"/>
                      <a:pt x="315" y="233"/>
                    </a:cubicBezTo>
                    <a:cubicBezTo>
                      <a:pt x="316" y="233"/>
                      <a:pt x="317" y="233"/>
                      <a:pt x="318" y="233"/>
                    </a:cubicBezTo>
                    <a:close/>
                    <a:moveTo>
                      <a:pt x="388" y="244"/>
                    </a:moveTo>
                    <a:cubicBezTo>
                      <a:pt x="386" y="229"/>
                      <a:pt x="378" y="216"/>
                      <a:pt x="371" y="202"/>
                    </a:cubicBezTo>
                    <a:cubicBezTo>
                      <a:pt x="371" y="201"/>
                      <a:pt x="370" y="201"/>
                      <a:pt x="369" y="200"/>
                    </a:cubicBezTo>
                    <a:cubicBezTo>
                      <a:pt x="363" y="205"/>
                      <a:pt x="368" y="211"/>
                      <a:pt x="367" y="216"/>
                    </a:cubicBezTo>
                    <a:cubicBezTo>
                      <a:pt x="362" y="214"/>
                      <a:pt x="361" y="208"/>
                      <a:pt x="354" y="210"/>
                    </a:cubicBezTo>
                    <a:cubicBezTo>
                      <a:pt x="354" y="215"/>
                      <a:pt x="353" y="220"/>
                      <a:pt x="352" y="226"/>
                    </a:cubicBezTo>
                    <a:cubicBezTo>
                      <a:pt x="348" y="221"/>
                      <a:pt x="345" y="217"/>
                      <a:pt x="340" y="213"/>
                    </a:cubicBezTo>
                    <a:cubicBezTo>
                      <a:pt x="338" y="218"/>
                      <a:pt x="338" y="219"/>
                      <a:pt x="339" y="221"/>
                    </a:cubicBezTo>
                    <a:cubicBezTo>
                      <a:pt x="342" y="227"/>
                      <a:pt x="345" y="233"/>
                      <a:pt x="349" y="239"/>
                    </a:cubicBezTo>
                    <a:cubicBezTo>
                      <a:pt x="351" y="242"/>
                      <a:pt x="355" y="245"/>
                      <a:pt x="360" y="246"/>
                    </a:cubicBezTo>
                    <a:cubicBezTo>
                      <a:pt x="361" y="246"/>
                      <a:pt x="362" y="245"/>
                      <a:pt x="363" y="244"/>
                    </a:cubicBezTo>
                    <a:cubicBezTo>
                      <a:pt x="364" y="238"/>
                      <a:pt x="361" y="233"/>
                      <a:pt x="363" y="227"/>
                    </a:cubicBezTo>
                    <a:cubicBezTo>
                      <a:pt x="366" y="231"/>
                      <a:pt x="369" y="235"/>
                      <a:pt x="373" y="238"/>
                    </a:cubicBezTo>
                    <a:cubicBezTo>
                      <a:pt x="376" y="242"/>
                      <a:pt x="380" y="245"/>
                      <a:pt x="384" y="246"/>
                    </a:cubicBezTo>
                    <a:cubicBezTo>
                      <a:pt x="385" y="246"/>
                      <a:pt x="386" y="246"/>
                      <a:pt x="387" y="246"/>
                    </a:cubicBezTo>
                    <a:cubicBezTo>
                      <a:pt x="387" y="245"/>
                      <a:pt x="388" y="245"/>
                      <a:pt x="388" y="244"/>
                    </a:cubicBezTo>
                    <a:close/>
                    <a:moveTo>
                      <a:pt x="410" y="249"/>
                    </a:moveTo>
                    <a:cubicBezTo>
                      <a:pt x="405" y="240"/>
                      <a:pt x="402" y="230"/>
                      <a:pt x="396" y="221"/>
                    </a:cubicBezTo>
                    <a:cubicBezTo>
                      <a:pt x="395" y="218"/>
                      <a:pt x="393" y="217"/>
                      <a:pt x="392" y="215"/>
                    </a:cubicBezTo>
                    <a:cubicBezTo>
                      <a:pt x="391" y="214"/>
                      <a:pt x="390" y="214"/>
                      <a:pt x="388" y="213"/>
                    </a:cubicBezTo>
                    <a:cubicBezTo>
                      <a:pt x="386" y="217"/>
                      <a:pt x="387" y="219"/>
                      <a:pt x="388" y="222"/>
                    </a:cubicBezTo>
                    <a:cubicBezTo>
                      <a:pt x="393" y="232"/>
                      <a:pt x="398" y="242"/>
                      <a:pt x="406" y="250"/>
                    </a:cubicBezTo>
                    <a:cubicBezTo>
                      <a:pt x="407" y="250"/>
                      <a:pt x="408" y="252"/>
                      <a:pt x="410" y="249"/>
                    </a:cubicBezTo>
                    <a:close/>
                    <a:moveTo>
                      <a:pt x="422" y="240"/>
                    </a:moveTo>
                    <a:cubicBezTo>
                      <a:pt x="417" y="234"/>
                      <a:pt x="415" y="227"/>
                      <a:pt x="406" y="223"/>
                    </a:cubicBezTo>
                    <a:cubicBezTo>
                      <a:pt x="410" y="233"/>
                      <a:pt x="414" y="237"/>
                      <a:pt x="422" y="240"/>
                    </a:cubicBezTo>
                    <a:close/>
                    <a:moveTo>
                      <a:pt x="442" y="237"/>
                    </a:moveTo>
                    <a:cubicBezTo>
                      <a:pt x="439" y="228"/>
                      <a:pt x="437" y="227"/>
                      <a:pt x="431" y="227"/>
                    </a:cubicBezTo>
                    <a:cubicBezTo>
                      <a:pt x="428" y="230"/>
                      <a:pt x="429" y="232"/>
                      <a:pt x="431" y="234"/>
                    </a:cubicBezTo>
                    <a:cubicBezTo>
                      <a:pt x="434" y="237"/>
                      <a:pt x="437" y="239"/>
                      <a:pt x="442" y="237"/>
                    </a:cubicBezTo>
                    <a:close/>
                    <a:moveTo>
                      <a:pt x="144" y="175"/>
                    </a:moveTo>
                    <a:cubicBezTo>
                      <a:pt x="164" y="176"/>
                      <a:pt x="183" y="175"/>
                      <a:pt x="203" y="174"/>
                    </a:cubicBezTo>
                    <a:cubicBezTo>
                      <a:pt x="210" y="174"/>
                      <a:pt x="218" y="174"/>
                      <a:pt x="225" y="175"/>
                    </a:cubicBezTo>
                    <a:cubicBezTo>
                      <a:pt x="234" y="175"/>
                      <a:pt x="244" y="176"/>
                      <a:pt x="253" y="175"/>
                    </a:cubicBezTo>
                    <a:cubicBezTo>
                      <a:pt x="261" y="175"/>
                      <a:pt x="270" y="175"/>
                      <a:pt x="278" y="177"/>
                    </a:cubicBezTo>
                    <a:cubicBezTo>
                      <a:pt x="288" y="179"/>
                      <a:pt x="298" y="179"/>
                      <a:pt x="309" y="178"/>
                    </a:cubicBezTo>
                    <a:cubicBezTo>
                      <a:pt x="315" y="178"/>
                      <a:pt x="322" y="178"/>
                      <a:pt x="329" y="178"/>
                    </a:cubicBezTo>
                    <a:cubicBezTo>
                      <a:pt x="346" y="179"/>
                      <a:pt x="364" y="179"/>
                      <a:pt x="381" y="174"/>
                    </a:cubicBezTo>
                    <a:cubicBezTo>
                      <a:pt x="391" y="172"/>
                      <a:pt x="402" y="171"/>
                      <a:pt x="412" y="172"/>
                    </a:cubicBezTo>
                    <a:cubicBezTo>
                      <a:pt x="421" y="174"/>
                      <a:pt x="430" y="171"/>
                      <a:pt x="438" y="168"/>
                    </a:cubicBezTo>
                    <a:cubicBezTo>
                      <a:pt x="432" y="166"/>
                      <a:pt x="425" y="165"/>
                      <a:pt x="419" y="166"/>
                    </a:cubicBezTo>
                    <a:cubicBezTo>
                      <a:pt x="411" y="166"/>
                      <a:pt x="404" y="166"/>
                      <a:pt x="397" y="166"/>
                    </a:cubicBezTo>
                    <a:cubicBezTo>
                      <a:pt x="381" y="165"/>
                      <a:pt x="365" y="164"/>
                      <a:pt x="350" y="166"/>
                    </a:cubicBezTo>
                    <a:cubicBezTo>
                      <a:pt x="348" y="166"/>
                      <a:pt x="346" y="166"/>
                      <a:pt x="344" y="165"/>
                    </a:cubicBezTo>
                    <a:cubicBezTo>
                      <a:pt x="322" y="164"/>
                      <a:pt x="300" y="164"/>
                      <a:pt x="278" y="164"/>
                    </a:cubicBezTo>
                    <a:cubicBezTo>
                      <a:pt x="270" y="164"/>
                      <a:pt x="261" y="163"/>
                      <a:pt x="252" y="163"/>
                    </a:cubicBezTo>
                    <a:cubicBezTo>
                      <a:pt x="247" y="163"/>
                      <a:pt x="242" y="163"/>
                      <a:pt x="237" y="164"/>
                    </a:cubicBezTo>
                    <a:cubicBezTo>
                      <a:pt x="227" y="165"/>
                      <a:pt x="218" y="166"/>
                      <a:pt x="207" y="165"/>
                    </a:cubicBezTo>
                    <a:cubicBezTo>
                      <a:pt x="200" y="165"/>
                      <a:pt x="192" y="165"/>
                      <a:pt x="185" y="165"/>
                    </a:cubicBezTo>
                    <a:cubicBezTo>
                      <a:pt x="170" y="166"/>
                      <a:pt x="156" y="167"/>
                      <a:pt x="142" y="167"/>
                    </a:cubicBezTo>
                    <a:cubicBezTo>
                      <a:pt x="125" y="167"/>
                      <a:pt x="109" y="167"/>
                      <a:pt x="93" y="168"/>
                    </a:cubicBezTo>
                    <a:cubicBezTo>
                      <a:pt x="78" y="168"/>
                      <a:pt x="64" y="168"/>
                      <a:pt x="50" y="168"/>
                    </a:cubicBezTo>
                    <a:cubicBezTo>
                      <a:pt x="49" y="168"/>
                      <a:pt x="47" y="168"/>
                      <a:pt x="44" y="168"/>
                    </a:cubicBezTo>
                    <a:cubicBezTo>
                      <a:pt x="54" y="173"/>
                      <a:pt x="63" y="176"/>
                      <a:pt x="72" y="174"/>
                    </a:cubicBezTo>
                    <a:cubicBezTo>
                      <a:pt x="81" y="172"/>
                      <a:pt x="90" y="173"/>
                      <a:pt x="99" y="174"/>
                    </a:cubicBezTo>
                    <a:cubicBezTo>
                      <a:pt x="110" y="176"/>
                      <a:pt x="121" y="178"/>
                      <a:pt x="132" y="176"/>
                    </a:cubicBezTo>
                    <a:cubicBezTo>
                      <a:pt x="136" y="175"/>
                      <a:pt x="140" y="175"/>
                      <a:pt x="144" y="175"/>
                    </a:cubicBezTo>
                    <a:close/>
                    <a:moveTo>
                      <a:pt x="129" y="259"/>
                    </a:moveTo>
                    <a:cubicBezTo>
                      <a:pt x="130" y="259"/>
                      <a:pt x="131" y="260"/>
                      <a:pt x="132" y="260"/>
                    </a:cubicBezTo>
                    <a:cubicBezTo>
                      <a:pt x="134" y="260"/>
                      <a:pt x="135" y="261"/>
                      <a:pt x="136" y="261"/>
                    </a:cubicBezTo>
                    <a:cubicBezTo>
                      <a:pt x="134" y="260"/>
                      <a:pt x="131" y="259"/>
                      <a:pt x="129" y="259"/>
                    </a:cubicBezTo>
                    <a:close/>
                    <a:moveTo>
                      <a:pt x="1045" y="293"/>
                    </a:moveTo>
                    <a:cubicBezTo>
                      <a:pt x="1022" y="276"/>
                      <a:pt x="1001" y="256"/>
                      <a:pt x="984" y="232"/>
                    </a:cubicBezTo>
                    <a:cubicBezTo>
                      <a:pt x="981" y="228"/>
                      <a:pt x="978" y="224"/>
                      <a:pt x="974" y="221"/>
                    </a:cubicBezTo>
                    <a:cubicBezTo>
                      <a:pt x="964" y="221"/>
                      <a:pt x="955" y="220"/>
                      <a:pt x="946" y="221"/>
                    </a:cubicBezTo>
                    <a:cubicBezTo>
                      <a:pt x="945" y="221"/>
                      <a:pt x="945" y="222"/>
                      <a:pt x="945" y="222"/>
                    </a:cubicBezTo>
                    <a:cubicBezTo>
                      <a:pt x="945" y="223"/>
                      <a:pt x="945" y="223"/>
                      <a:pt x="945" y="224"/>
                    </a:cubicBezTo>
                    <a:cubicBezTo>
                      <a:pt x="944" y="232"/>
                      <a:pt x="945" y="240"/>
                      <a:pt x="944" y="248"/>
                    </a:cubicBezTo>
                    <a:cubicBezTo>
                      <a:pt x="943" y="249"/>
                      <a:pt x="944" y="252"/>
                      <a:pt x="944" y="254"/>
                    </a:cubicBezTo>
                    <a:cubicBezTo>
                      <a:pt x="947" y="262"/>
                      <a:pt x="950" y="270"/>
                      <a:pt x="953" y="278"/>
                    </a:cubicBezTo>
                    <a:cubicBezTo>
                      <a:pt x="953" y="278"/>
                      <a:pt x="954" y="279"/>
                      <a:pt x="954" y="281"/>
                    </a:cubicBezTo>
                    <a:cubicBezTo>
                      <a:pt x="953" y="282"/>
                      <a:pt x="952" y="283"/>
                      <a:pt x="951" y="285"/>
                    </a:cubicBezTo>
                    <a:cubicBezTo>
                      <a:pt x="939" y="287"/>
                      <a:pt x="928" y="282"/>
                      <a:pt x="916" y="288"/>
                    </a:cubicBezTo>
                    <a:cubicBezTo>
                      <a:pt x="913" y="291"/>
                      <a:pt x="909" y="294"/>
                      <a:pt x="905" y="298"/>
                    </a:cubicBezTo>
                    <a:cubicBezTo>
                      <a:pt x="905" y="298"/>
                      <a:pt x="905" y="298"/>
                      <a:pt x="905" y="299"/>
                    </a:cubicBezTo>
                    <a:cubicBezTo>
                      <a:pt x="910" y="298"/>
                      <a:pt x="914" y="298"/>
                      <a:pt x="919" y="298"/>
                    </a:cubicBezTo>
                    <a:cubicBezTo>
                      <a:pt x="945" y="297"/>
                      <a:pt x="971" y="297"/>
                      <a:pt x="997" y="296"/>
                    </a:cubicBezTo>
                    <a:cubicBezTo>
                      <a:pt x="1012" y="296"/>
                      <a:pt x="1027" y="293"/>
                      <a:pt x="1043" y="293"/>
                    </a:cubicBezTo>
                    <a:cubicBezTo>
                      <a:pt x="1044" y="293"/>
                      <a:pt x="1044" y="293"/>
                      <a:pt x="1045" y="293"/>
                    </a:cubicBezTo>
                    <a:close/>
                    <a:moveTo>
                      <a:pt x="534" y="310"/>
                    </a:moveTo>
                    <a:cubicBezTo>
                      <a:pt x="534" y="310"/>
                      <a:pt x="535" y="310"/>
                      <a:pt x="535" y="310"/>
                    </a:cubicBezTo>
                    <a:cubicBezTo>
                      <a:pt x="535" y="310"/>
                      <a:pt x="535" y="309"/>
                      <a:pt x="535" y="309"/>
                    </a:cubicBezTo>
                    <a:cubicBezTo>
                      <a:pt x="535" y="309"/>
                      <a:pt x="535" y="309"/>
                      <a:pt x="535" y="308"/>
                    </a:cubicBezTo>
                    <a:cubicBezTo>
                      <a:pt x="534" y="309"/>
                      <a:pt x="533" y="310"/>
                      <a:pt x="532" y="310"/>
                    </a:cubicBezTo>
                    <a:cubicBezTo>
                      <a:pt x="532" y="310"/>
                      <a:pt x="532" y="310"/>
                      <a:pt x="532" y="310"/>
                    </a:cubicBezTo>
                    <a:cubicBezTo>
                      <a:pt x="533" y="310"/>
                      <a:pt x="533" y="310"/>
                      <a:pt x="534" y="310"/>
                    </a:cubicBezTo>
                    <a:close/>
                    <a:moveTo>
                      <a:pt x="495" y="112"/>
                    </a:moveTo>
                    <a:cubicBezTo>
                      <a:pt x="495" y="110"/>
                      <a:pt x="495" y="107"/>
                      <a:pt x="494" y="105"/>
                    </a:cubicBezTo>
                    <a:cubicBezTo>
                      <a:pt x="494" y="105"/>
                      <a:pt x="494" y="104"/>
                      <a:pt x="494" y="104"/>
                    </a:cubicBezTo>
                    <a:cubicBezTo>
                      <a:pt x="494" y="106"/>
                      <a:pt x="495" y="109"/>
                      <a:pt x="495" y="112"/>
                    </a:cubicBezTo>
                    <a:close/>
                    <a:moveTo>
                      <a:pt x="489" y="90"/>
                    </a:moveTo>
                    <a:cubicBezTo>
                      <a:pt x="485" y="79"/>
                      <a:pt x="479" y="69"/>
                      <a:pt x="471" y="60"/>
                    </a:cubicBezTo>
                    <a:cubicBezTo>
                      <a:pt x="474" y="65"/>
                      <a:pt x="477" y="70"/>
                      <a:pt x="480" y="74"/>
                    </a:cubicBezTo>
                    <a:cubicBezTo>
                      <a:pt x="483" y="80"/>
                      <a:pt x="487" y="85"/>
                      <a:pt x="489" y="90"/>
                    </a:cubicBezTo>
                    <a:close/>
                  </a:path>
                </a:pathLst>
              </a:custGeom>
              <a:solidFill>
                <a:srgbClr val="F76C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07" name="组合 106">
              <a:extLst>
                <a:ext uri="{FF2B5EF4-FFF2-40B4-BE49-F238E27FC236}">
                  <a16:creationId xmlns:a16="http://schemas.microsoft.com/office/drawing/2014/main" id="{05573F16-0948-4C27-B1FA-67DEB7F62F9A}"/>
                </a:ext>
              </a:extLst>
            </p:cNvPr>
            <p:cNvGrpSpPr>
              <a:grpSpLocks noChangeAspect="1"/>
            </p:cNvGrpSpPr>
            <p:nvPr/>
          </p:nvGrpSpPr>
          <p:grpSpPr>
            <a:xfrm rot="20128084">
              <a:off x="5086724" y="2230690"/>
              <a:ext cx="972295" cy="1974436"/>
              <a:chOff x="1588" y="3175"/>
              <a:chExt cx="2327274" cy="4725988"/>
            </a:xfrm>
          </p:grpSpPr>
          <p:sp>
            <p:nvSpPr>
              <p:cNvPr id="108" name="Freeform 15">
                <a:extLst>
                  <a:ext uri="{FF2B5EF4-FFF2-40B4-BE49-F238E27FC236}">
                    <a16:creationId xmlns:a16="http://schemas.microsoft.com/office/drawing/2014/main" id="{E5F1AB5E-1D8A-4D2C-AD90-7D1ED3DBBD4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588" y="3175"/>
                <a:ext cx="2327274" cy="4725988"/>
              </a:xfrm>
              <a:custGeom>
                <a:avLst/>
                <a:gdLst>
                  <a:gd name="T0" fmla="*/ 76 w 616"/>
                  <a:gd name="T1" fmla="*/ 1136 h 1253"/>
                  <a:gd name="T2" fmla="*/ 35 w 616"/>
                  <a:gd name="T3" fmla="*/ 713 h 1253"/>
                  <a:gd name="T4" fmla="*/ 49 w 616"/>
                  <a:gd name="T5" fmla="*/ 280 h 1253"/>
                  <a:gd name="T6" fmla="*/ 407 w 616"/>
                  <a:gd name="T7" fmla="*/ 150 h 1253"/>
                  <a:gd name="T8" fmla="*/ 585 w 616"/>
                  <a:gd name="T9" fmla="*/ 152 h 1253"/>
                  <a:gd name="T10" fmla="*/ 573 w 616"/>
                  <a:gd name="T11" fmla="*/ 584 h 1253"/>
                  <a:gd name="T12" fmla="*/ 539 w 616"/>
                  <a:gd name="T13" fmla="*/ 1076 h 1253"/>
                  <a:gd name="T14" fmla="*/ 372 w 616"/>
                  <a:gd name="T15" fmla="*/ 1241 h 1253"/>
                  <a:gd name="T16" fmla="*/ 162 w 616"/>
                  <a:gd name="T17" fmla="*/ 907 h 1253"/>
                  <a:gd name="T18" fmla="*/ 139 w 616"/>
                  <a:gd name="T19" fmla="*/ 871 h 1253"/>
                  <a:gd name="T20" fmla="*/ 142 w 616"/>
                  <a:gd name="T21" fmla="*/ 1064 h 1253"/>
                  <a:gd name="T22" fmla="*/ 495 w 616"/>
                  <a:gd name="T23" fmla="*/ 971 h 1253"/>
                  <a:gd name="T24" fmla="*/ 408 w 616"/>
                  <a:gd name="T25" fmla="*/ 884 h 1253"/>
                  <a:gd name="T26" fmla="*/ 279 w 616"/>
                  <a:gd name="T27" fmla="*/ 856 h 1253"/>
                  <a:gd name="T28" fmla="*/ 251 w 616"/>
                  <a:gd name="T29" fmla="*/ 822 h 1253"/>
                  <a:gd name="T30" fmla="*/ 395 w 616"/>
                  <a:gd name="T31" fmla="*/ 792 h 1253"/>
                  <a:gd name="T32" fmla="*/ 516 w 616"/>
                  <a:gd name="T33" fmla="*/ 750 h 1253"/>
                  <a:gd name="T34" fmla="*/ 561 w 616"/>
                  <a:gd name="T35" fmla="*/ 533 h 1253"/>
                  <a:gd name="T36" fmla="*/ 547 w 616"/>
                  <a:gd name="T37" fmla="*/ 379 h 1253"/>
                  <a:gd name="T38" fmla="*/ 520 w 616"/>
                  <a:gd name="T39" fmla="*/ 551 h 1253"/>
                  <a:gd name="T40" fmla="*/ 477 w 616"/>
                  <a:gd name="T41" fmla="*/ 364 h 1253"/>
                  <a:gd name="T42" fmla="*/ 364 w 616"/>
                  <a:gd name="T43" fmla="*/ 299 h 1253"/>
                  <a:gd name="T44" fmla="*/ 131 w 616"/>
                  <a:gd name="T45" fmla="*/ 245 h 1253"/>
                  <a:gd name="T46" fmla="*/ 28 w 616"/>
                  <a:gd name="T47" fmla="*/ 424 h 1253"/>
                  <a:gd name="T48" fmla="*/ 22 w 616"/>
                  <a:gd name="T49" fmla="*/ 634 h 1253"/>
                  <a:gd name="T50" fmla="*/ 117 w 616"/>
                  <a:gd name="T51" fmla="*/ 737 h 1253"/>
                  <a:gd name="T52" fmla="*/ 186 w 616"/>
                  <a:gd name="T53" fmla="*/ 749 h 1253"/>
                  <a:gd name="T54" fmla="*/ 578 w 616"/>
                  <a:gd name="T55" fmla="*/ 201 h 1253"/>
                  <a:gd name="T56" fmla="*/ 542 w 616"/>
                  <a:gd name="T57" fmla="*/ 158 h 1253"/>
                  <a:gd name="T58" fmla="*/ 511 w 616"/>
                  <a:gd name="T59" fmla="*/ 316 h 1253"/>
                  <a:gd name="T60" fmla="*/ 594 w 616"/>
                  <a:gd name="T61" fmla="*/ 1116 h 1253"/>
                  <a:gd name="T62" fmla="*/ 410 w 616"/>
                  <a:gd name="T63" fmla="*/ 1171 h 1253"/>
                  <a:gd name="T64" fmla="*/ 135 w 616"/>
                  <a:gd name="T65" fmla="*/ 1121 h 1253"/>
                  <a:gd name="T66" fmla="*/ 178 w 616"/>
                  <a:gd name="T67" fmla="*/ 1215 h 1253"/>
                  <a:gd name="T68" fmla="*/ 184 w 616"/>
                  <a:gd name="T69" fmla="*/ 1155 h 1253"/>
                  <a:gd name="T70" fmla="*/ 573 w 616"/>
                  <a:gd name="T71" fmla="*/ 134 h 1253"/>
                  <a:gd name="T72" fmla="*/ 520 w 616"/>
                  <a:gd name="T73" fmla="*/ 920 h 1253"/>
                  <a:gd name="T74" fmla="*/ 455 w 616"/>
                  <a:gd name="T75" fmla="*/ 618 h 1253"/>
                  <a:gd name="T76" fmla="*/ 354 w 616"/>
                  <a:gd name="T77" fmla="*/ 686 h 1253"/>
                  <a:gd name="T78" fmla="*/ 231 w 616"/>
                  <a:gd name="T79" fmla="*/ 675 h 1253"/>
                  <a:gd name="T80" fmla="*/ 247 w 616"/>
                  <a:gd name="T81" fmla="*/ 277 h 1253"/>
                  <a:gd name="T82" fmla="*/ 88 w 616"/>
                  <a:gd name="T83" fmla="*/ 497 h 1253"/>
                  <a:gd name="T84" fmla="*/ 105 w 616"/>
                  <a:gd name="T85" fmla="*/ 540 h 1253"/>
                  <a:gd name="T86" fmla="*/ 236 w 616"/>
                  <a:gd name="T87" fmla="*/ 513 h 1253"/>
                  <a:gd name="T88" fmla="*/ 362 w 616"/>
                  <a:gd name="T89" fmla="*/ 466 h 1253"/>
                  <a:gd name="T90" fmla="*/ 127 w 616"/>
                  <a:gd name="T91" fmla="*/ 672 h 1253"/>
                  <a:gd name="T92" fmla="*/ 156 w 616"/>
                  <a:gd name="T93" fmla="*/ 710 h 1253"/>
                  <a:gd name="T94" fmla="*/ 175 w 616"/>
                  <a:gd name="T95" fmla="*/ 706 h 1253"/>
                  <a:gd name="T96" fmla="*/ 255 w 616"/>
                  <a:gd name="T97" fmla="*/ 975 h 1253"/>
                  <a:gd name="T98" fmla="*/ 278 w 616"/>
                  <a:gd name="T99" fmla="*/ 1060 h 1253"/>
                  <a:gd name="T100" fmla="*/ 310 w 616"/>
                  <a:gd name="T101" fmla="*/ 868 h 1253"/>
                  <a:gd name="T102" fmla="*/ 373 w 616"/>
                  <a:gd name="T103" fmla="*/ 975 h 1253"/>
                  <a:gd name="T104" fmla="*/ 431 w 616"/>
                  <a:gd name="T105" fmla="*/ 1005 h 1253"/>
                  <a:gd name="T106" fmla="*/ 211 w 616"/>
                  <a:gd name="T107" fmla="*/ 996 h 1253"/>
                  <a:gd name="T108" fmla="*/ 175 w 616"/>
                  <a:gd name="T109" fmla="*/ 942 h 1253"/>
                  <a:gd name="T110" fmla="*/ 314 w 616"/>
                  <a:gd name="T111" fmla="*/ 1102 h 1253"/>
                  <a:gd name="T112" fmla="*/ 184 w 616"/>
                  <a:gd name="T113" fmla="*/ 982 h 1253"/>
                  <a:gd name="T114" fmla="*/ 477 w 616"/>
                  <a:gd name="T115" fmla="*/ 937 h 1253"/>
                  <a:gd name="T116" fmla="*/ 433 w 616"/>
                  <a:gd name="T117" fmla="*/ 910 h 1253"/>
                  <a:gd name="T118" fmla="*/ 280 w 616"/>
                  <a:gd name="T119" fmla="*/ 1110 h 1253"/>
                  <a:gd name="T120" fmla="*/ 431 w 616"/>
                  <a:gd name="T121" fmla="*/ 1069 h 1253"/>
                  <a:gd name="T122" fmla="*/ 95 w 616"/>
                  <a:gd name="T123" fmla="*/ 826 h 1253"/>
                  <a:gd name="T124" fmla="*/ 134 w 616"/>
                  <a:gd name="T125" fmla="*/ 933 h 1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616" h="1253">
                    <a:moveTo>
                      <a:pt x="253" y="1227"/>
                    </a:moveTo>
                    <a:cubicBezTo>
                      <a:pt x="245" y="1227"/>
                      <a:pt x="238" y="1226"/>
                      <a:pt x="231" y="1227"/>
                    </a:cubicBezTo>
                    <a:cubicBezTo>
                      <a:pt x="213" y="1228"/>
                      <a:pt x="196" y="1230"/>
                      <a:pt x="178" y="1230"/>
                    </a:cubicBezTo>
                    <a:cubicBezTo>
                      <a:pt x="171" y="1231"/>
                      <a:pt x="165" y="1232"/>
                      <a:pt x="159" y="1233"/>
                    </a:cubicBezTo>
                    <a:cubicBezTo>
                      <a:pt x="145" y="1236"/>
                      <a:pt x="130" y="1235"/>
                      <a:pt x="116" y="1236"/>
                    </a:cubicBezTo>
                    <a:cubicBezTo>
                      <a:pt x="99" y="1238"/>
                      <a:pt x="83" y="1239"/>
                      <a:pt x="66" y="1240"/>
                    </a:cubicBezTo>
                    <a:cubicBezTo>
                      <a:pt x="60" y="1240"/>
                      <a:pt x="53" y="1239"/>
                      <a:pt x="47" y="1237"/>
                    </a:cubicBezTo>
                    <a:cubicBezTo>
                      <a:pt x="35" y="1234"/>
                      <a:pt x="33" y="1223"/>
                      <a:pt x="41" y="1214"/>
                    </a:cubicBezTo>
                    <a:cubicBezTo>
                      <a:pt x="46" y="1208"/>
                      <a:pt x="53" y="1205"/>
                      <a:pt x="60" y="1203"/>
                    </a:cubicBezTo>
                    <a:cubicBezTo>
                      <a:pt x="71" y="1200"/>
                      <a:pt x="82" y="1198"/>
                      <a:pt x="93" y="1195"/>
                    </a:cubicBezTo>
                    <a:cubicBezTo>
                      <a:pt x="97" y="1194"/>
                      <a:pt x="101" y="1193"/>
                      <a:pt x="104" y="1191"/>
                    </a:cubicBezTo>
                    <a:cubicBezTo>
                      <a:pt x="105" y="1188"/>
                      <a:pt x="103" y="1188"/>
                      <a:pt x="101" y="1188"/>
                    </a:cubicBezTo>
                    <a:cubicBezTo>
                      <a:pt x="93" y="1186"/>
                      <a:pt x="84" y="1184"/>
                      <a:pt x="76" y="1183"/>
                    </a:cubicBezTo>
                    <a:cubicBezTo>
                      <a:pt x="71" y="1182"/>
                      <a:pt x="66" y="1181"/>
                      <a:pt x="61" y="1180"/>
                    </a:cubicBezTo>
                    <a:cubicBezTo>
                      <a:pt x="59" y="1180"/>
                      <a:pt x="56" y="1179"/>
                      <a:pt x="54" y="1178"/>
                    </a:cubicBezTo>
                    <a:cubicBezTo>
                      <a:pt x="47" y="1176"/>
                      <a:pt x="43" y="1168"/>
                      <a:pt x="47" y="1162"/>
                    </a:cubicBezTo>
                    <a:cubicBezTo>
                      <a:pt x="50" y="1157"/>
                      <a:pt x="53" y="1152"/>
                      <a:pt x="58" y="1149"/>
                    </a:cubicBezTo>
                    <a:cubicBezTo>
                      <a:pt x="61" y="1147"/>
                      <a:pt x="65" y="1145"/>
                      <a:pt x="68" y="1143"/>
                    </a:cubicBezTo>
                    <a:cubicBezTo>
                      <a:pt x="71" y="1141"/>
                      <a:pt x="74" y="1139"/>
                      <a:pt x="76" y="1136"/>
                    </a:cubicBezTo>
                    <a:cubicBezTo>
                      <a:pt x="75" y="1134"/>
                      <a:pt x="74" y="1132"/>
                      <a:pt x="73" y="1129"/>
                    </a:cubicBezTo>
                    <a:cubicBezTo>
                      <a:pt x="71" y="1123"/>
                      <a:pt x="72" y="1118"/>
                      <a:pt x="76" y="1113"/>
                    </a:cubicBezTo>
                    <a:cubicBezTo>
                      <a:pt x="80" y="1109"/>
                      <a:pt x="84" y="1105"/>
                      <a:pt x="90" y="1103"/>
                    </a:cubicBezTo>
                    <a:cubicBezTo>
                      <a:pt x="94" y="1102"/>
                      <a:pt x="99" y="1100"/>
                      <a:pt x="103" y="1099"/>
                    </a:cubicBezTo>
                    <a:cubicBezTo>
                      <a:pt x="109" y="1097"/>
                      <a:pt x="115" y="1094"/>
                      <a:pt x="122" y="1092"/>
                    </a:cubicBezTo>
                    <a:cubicBezTo>
                      <a:pt x="124" y="1091"/>
                      <a:pt x="125" y="1089"/>
                      <a:pt x="128" y="1087"/>
                    </a:cubicBezTo>
                    <a:cubicBezTo>
                      <a:pt x="124" y="1073"/>
                      <a:pt x="123" y="1060"/>
                      <a:pt x="117" y="1047"/>
                    </a:cubicBezTo>
                    <a:cubicBezTo>
                      <a:pt x="112" y="1036"/>
                      <a:pt x="110" y="1023"/>
                      <a:pt x="107" y="1012"/>
                    </a:cubicBezTo>
                    <a:cubicBezTo>
                      <a:pt x="104" y="996"/>
                      <a:pt x="102" y="980"/>
                      <a:pt x="99" y="965"/>
                    </a:cubicBezTo>
                    <a:cubicBezTo>
                      <a:pt x="96" y="945"/>
                      <a:pt x="92" y="926"/>
                      <a:pt x="88" y="907"/>
                    </a:cubicBezTo>
                    <a:cubicBezTo>
                      <a:pt x="84" y="886"/>
                      <a:pt x="80" y="866"/>
                      <a:pt x="76" y="845"/>
                    </a:cubicBezTo>
                    <a:cubicBezTo>
                      <a:pt x="75" y="839"/>
                      <a:pt x="74" y="834"/>
                      <a:pt x="73" y="828"/>
                    </a:cubicBezTo>
                    <a:cubicBezTo>
                      <a:pt x="72" y="823"/>
                      <a:pt x="71" y="818"/>
                      <a:pt x="71" y="814"/>
                    </a:cubicBezTo>
                    <a:cubicBezTo>
                      <a:pt x="70" y="805"/>
                      <a:pt x="67" y="796"/>
                      <a:pt x="64" y="789"/>
                    </a:cubicBezTo>
                    <a:cubicBezTo>
                      <a:pt x="59" y="786"/>
                      <a:pt x="55" y="784"/>
                      <a:pt x="51" y="781"/>
                    </a:cubicBezTo>
                    <a:cubicBezTo>
                      <a:pt x="47" y="777"/>
                      <a:pt x="44" y="773"/>
                      <a:pt x="42" y="768"/>
                    </a:cubicBezTo>
                    <a:cubicBezTo>
                      <a:pt x="41" y="764"/>
                      <a:pt x="39" y="760"/>
                      <a:pt x="36" y="754"/>
                    </a:cubicBezTo>
                    <a:cubicBezTo>
                      <a:pt x="35" y="744"/>
                      <a:pt x="35" y="733"/>
                      <a:pt x="35" y="721"/>
                    </a:cubicBezTo>
                    <a:cubicBezTo>
                      <a:pt x="35" y="718"/>
                      <a:pt x="36" y="716"/>
                      <a:pt x="35" y="713"/>
                    </a:cubicBezTo>
                    <a:cubicBezTo>
                      <a:pt x="34" y="707"/>
                      <a:pt x="33" y="701"/>
                      <a:pt x="32" y="695"/>
                    </a:cubicBezTo>
                    <a:cubicBezTo>
                      <a:pt x="31" y="691"/>
                      <a:pt x="30" y="688"/>
                      <a:pt x="27" y="684"/>
                    </a:cubicBezTo>
                    <a:cubicBezTo>
                      <a:pt x="22" y="677"/>
                      <a:pt x="17" y="670"/>
                      <a:pt x="12" y="663"/>
                    </a:cubicBezTo>
                    <a:cubicBezTo>
                      <a:pt x="5" y="653"/>
                      <a:pt x="3" y="641"/>
                      <a:pt x="7" y="629"/>
                    </a:cubicBezTo>
                    <a:cubicBezTo>
                      <a:pt x="8" y="624"/>
                      <a:pt x="9" y="620"/>
                      <a:pt x="11" y="615"/>
                    </a:cubicBezTo>
                    <a:cubicBezTo>
                      <a:pt x="11" y="612"/>
                      <a:pt x="12" y="609"/>
                      <a:pt x="14" y="606"/>
                    </a:cubicBezTo>
                    <a:cubicBezTo>
                      <a:pt x="19" y="598"/>
                      <a:pt x="19" y="589"/>
                      <a:pt x="20" y="580"/>
                    </a:cubicBezTo>
                    <a:cubicBezTo>
                      <a:pt x="14" y="572"/>
                      <a:pt x="9" y="563"/>
                      <a:pt x="6" y="554"/>
                    </a:cubicBezTo>
                    <a:cubicBezTo>
                      <a:pt x="4" y="546"/>
                      <a:pt x="3" y="538"/>
                      <a:pt x="4" y="530"/>
                    </a:cubicBezTo>
                    <a:cubicBezTo>
                      <a:pt x="5" y="524"/>
                      <a:pt x="6" y="518"/>
                      <a:pt x="7" y="511"/>
                    </a:cubicBezTo>
                    <a:cubicBezTo>
                      <a:pt x="8" y="498"/>
                      <a:pt x="10" y="485"/>
                      <a:pt x="7" y="471"/>
                    </a:cubicBezTo>
                    <a:cubicBezTo>
                      <a:pt x="5" y="464"/>
                      <a:pt x="5" y="456"/>
                      <a:pt x="4" y="448"/>
                    </a:cubicBezTo>
                    <a:cubicBezTo>
                      <a:pt x="4" y="438"/>
                      <a:pt x="6" y="429"/>
                      <a:pt x="11" y="421"/>
                    </a:cubicBezTo>
                    <a:cubicBezTo>
                      <a:pt x="11" y="416"/>
                      <a:pt x="9" y="412"/>
                      <a:pt x="8" y="408"/>
                    </a:cubicBezTo>
                    <a:cubicBezTo>
                      <a:pt x="6" y="402"/>
                      <a:pt x="4" y="396"/>
                      <a:pt x="3" y="389"/>
                    </a:cubicBezTo>
                    <a:cubicBezTo>
                      <a:pt x="0" y="379"/>
                      <a:pt x="2" y="368"/>
                      <a:pt x="7" y="359"/>
                    </a:cubicBezTo>
                    <a:cubicBezTo>
                      <a:pt x="14" y="347"/>
                      <a:pt x="20" y="333"/>
                      <a:pt x="24" y="320"/>
                    </a:cubicBezTo>
                    <a:cubicBezTo>
                      <a:pt x="28" y="305"/>
                      <a:pt x="37" y="293"/>
                      <a:pt x="48" y="281"/>
                    </a:cubicBezTo>
                    <a:cubicBezTo>
                      <a:pt x="48" y="281"/>
                      <a:pt x="48" y="280"/>
                      <a:pt x="49" y="280"/>
                    </a:cubicBezTo>
                    <a:cubicBezTo>
                      <a:pt x="57" y="275"/>
                      <a:pt x="64" y="268"/>
                      <a:pt x="71" y="261"/>
                    </a:cubicBezTo>
                    <a:cubicBezTo>
                      <a:pt x="76" y="257"/>
                      <a:pt x="82" y="255"/>
                      <a:pt x="89" y="254"/>
                    </a:cubicBezTo>
                    <a:cubicBezTo>
                      <a:pt x="95" y="254"/>
                      <a:pt x="100" y="251"/>
                      <a:pt x="105" y="247"/>
                    </a:cubicBezTo>
                    <a:cubicBezTo>
                      <a:pt x="108" y="244"/>
                      <a:pt x="112" y="241"/>
                      <a:pt x="115" y="238"/>
                    </a:cubicBezTo>
                    <a:cubicBezTo>
                      <a:pt x="127" y="225"/>
                      <a:pt x="142" y="220"/>
                      <a:pt x="159" y="218"/>
                    </a:cubicBezTo>
                    <a:cubicBezTo>
                      <a:pt x="168" y="217"/>
                      <a:pt x="178" y="217"/>
                      <a:pt x="187" y="219"/>
                    </a:cubicBezTo>
                    <a:cubicBezTo>
                      <a:pt x="195" y="220"/>
                      <a:pt x="203" y="222"/>
                      <a:pt x="211" y="223"/>
                    </a:cubicBezTo>
                    <a:cubicBezTo>
                      <a:pt x="217" y="224"/>
                      <a:pt x="223" y="223"/>
                      <a:pt x="228" y="222"/>
                    </a:cubicBezTo>
                    <a:cubicBezTo>
                      <a:pt x="234" y="220"/>
                      <a:pt x="240" y="218"/>
                      <a:pt x="245" y="216"/>
                    </a:cubicBezTo>
                    <a:cubicBezTo>
                      <a:pt x="253" y="212"/>
                      <a:pt x="261" y="211"/>
                      <a:pt x="269" y="214"/>
                    </a:cubicBezTo>
                    <a:cubicBezTo>
                      <a:pt x="272" y="215"/>
                      <a:pt x="275" y="215"/>
                      <a:pt x="277" y="215"/>
                    </a:cubicBezTo>
                    <a:cubicBezTo>
                      <a:pt x="288" y="214"/>
                      <a:pt x="298" y="218"/>
                      <a:pt x="307" y="222"/>
                    </a:cubicBezTo>
                    <a:cubicBezTo>
                      <a:pt x="312" y="225"/>
                      <a:pt x="317" y="227"/>
                      <a:pt x="322" y="230"/>
                    </a:cubicBezTo>
                    <a:cubicBezTo>
                      <a:pt x="327" y="229"/>
                      <a:pt x="332" y="227"/>
                      <a:pt x="337" y="225"/>
                    </a:cubicBezTo>
                    <a:cubicBezTo>
                      <a:pt x="343" y="221"/>
                      <a:pt x="350" y="218"/>
                      <a:pt x="357" y="217"/>
                    </a:cubicBezTo>
                    <a:cubicBezTo>
                      <a:pt x="364" y="212"/>
                      <a:pt x="365" y="204"/>
                      <a:pt x="369" y="197"/>
                    </a:cubicBezTo>
                    <a:cubicBezTo>
                      <a:pt x="373" y="189"/>
                      <a:pt x="377" y="180"/>
                      <a:pt x="383" y="172"/>
                    </a:cubicBezTo>
                    <a:cubicBezTo>
                      <a:pt x="388" y="166"/>
                      <a:pt x="392" y="161"/>
                      <a:pt x="398" y="157"/>
                    </a:cubicBezTo>
                    <a:cubicBezTo>
                      <a:pt x="401" y="154"/>
                      <a:pt x="404" y="152"/>
                      <a:pt x="407" y="150"/>
                    </a:cubicBezTo>
                    <a:cubicBezTo>
                      <a:pt x="411" y="145"/>
                      <a:pt x="417" y="142"/>
                      <a:pt x="422" y="139"/>
                    </a:cubicBezTo>
                    <a:cubicBezTo>
                      <a:pt x="453" y="123"/>
                      <a:pt x="485" y="119"/>
                      <a:pt x="518" y="128"/>
                    </a:cubicBezTo>
                    <a:cubicBezTo>
                      <a:pt x="530" y="131"/>
                      <a:pt x="542" y="135"/>
                      <a:pt x="553" y="143"/>
                    </a:cubicBezTo>
                    <a:cubicBezTo>
                      <a:pt x="559" y="141"/>
                      <a:pt x="561" y="137"/>
                      <a:pt x="563" y="132"/>
                    </a:cubicBezTo>
                    <a:cubicBezTo>
                      <a:pt x="565" y="125"/>
                      <a:pt x="567" y="119"/>
                      <a:pt x="568" y="112"/>
                    </a:cubicBezTo>
                    <a:cubicBezTo>
                      <a:pt x="572" y="97"/>
                      <a:pt x="575" y="81"/>
                      <a:pt x="573" y="66"/>
                    </a:cubicBezTo>
                    <a:cubicBezTo>
                      <a:pt x="573" y="64"/>
                      <a:pt x="573" y="62"/>
                      <a:pt x="573" y="60"/>
                    </a:cubicBezTo>
                    <a:cubicBezTo>
                      <a:pt x="575" y="51"/>
                      <a:pt x="570" y="43"/>
                      <a:pt x="565" y="35"/>
                    </a:cubicBezTo>
                    <a:cubicBezTo>
                      <a:pt x="564" y="33"/>
                      <a:pt x="562" y="31"/>
                      <a:pt x="561" y="29"/>
                    </a:cubicBezTo>
                    <a:cubicBezTo>
                      <a:pt x="558" y="24"/>
                      <a:pt x="558" y="19"/>
                      <a:pt x="562" y="14"/>
                    </a:cubicBezTo>
                    <a:cubicBezTo>
                      <a:pt x="563" y="12"/>
                      <a:pt x="565" y="10"/>
                      <a:pt x="566" y="8"/>
                    </a:cubicBezTo>
                    <a:cubicBezTo>
                      <a:pt x="571" y="3"/>
                      <a:pt x="577" y="0"/>
                      <a:pt x="584" y="0"/>
                    </a:cubicBezTo>
                    <a:cubicBezTo>
                      <a:pt x="587" y="0"/>
                      <a:pt x="589" y="0"/>
                      <a:pt x="592" y="0"/>
                    </a:cubicBezTo>
                    <a:cubicBezTo>
                      <a:pt x="599" y="1"/>
                      <a:pt x="603" y="4"/>
                      <a:pt x="604" y="11"/>
                    </a:cubicBezTo>
                    <a:cubicBezTo>
                      <a:pt x="606" y="15"/>
                      <a:pt x="606" y="20"/>
                      <a:pt x="604" y="25"/>
                    </a:cubicBezTo>
                    <a:cubicBezTo>
                      <a:pt x="601" y="30"/>
                      <a:pt x="600" y="37"/>
                      <a:pt x="601" y="43"/>
                    </a:cubicBezTo>
                    <a:cubicBezTo>
                      <a:pt x="602" y="57"/>
                      <a:pt x="601" y="70"/>
                      <a:pt x="600" y="84"/>
                    </a:cubicBezTo>
                    <a:cubicBezTo>
                      <a:pt x="598" y="100"/>
                      <a:pt x="597" y="116"/>
                      <a:pt x="592" y="131"/>
                    </a:cubicBezTo>
                    <a:cubicBezTo>
                      <a:pt x="590" y="138"/>
                      <a:pt x="587" y="145"/>
                      <a:pt x="585" y="152"/>
                    </a:cubicBezTo>
                    <a:cubicBezTo>
                      <a:pt x="584" y="155"/>
                      <a:pt x="583" y="157"/>
                      <a:pt x="582" y="159"/>
                    </a:cubicBezTo>
                    <a:cubicBezTo>
                      <a:pt x="581" y="165"/>
                      <a:pt x="581" y="170"/>
                      <a:pt x="585" y="175"/>
                    </a:cubicBezTo>
                    <a:cubicBezTo>
                      <a:pt x="590" y="182"/>
                      <a:pt x="594" y="189"/>
                      <a:pt x="597" y="198"/>
                    </a:cubicBezTo>
                    <a:cubicBezTo>
                      <a:pt x="606" y="223"/>
                      <a:pt x="607" y="248"/>
                      <a:pt x="600" y="274"/>
                    </a:cubicBezTo>
                    <a:cubicBezTo>
                      <a:pt x="599" y="278"/>
                      <a:pt x="597" y="281"/>
                      <a:pt x="595" y="285"/>
                    </a:cubicBezTo>
                    <a:cubicBezTo>
                      <a:pt x="590" y="295"/>
                      <a:pt x="585" y="305"/>
                      <a:pt x="578" y="314"/>
                    </a:cubicBezTo>
                    <a:cubicBezTo>
                      <a:pt x="578" y="317"/>
                      <a:pt x="578" y="319"/>
                      <a:pt x="578" y="321"/>
                    </a:cubicBezTo>
                    <a:cubicBezTo>
                      <a:pt x="582" y="327"/>
                      <a:pt x="585" y="332"/>
                      <a:pt x="587" y="337"/>
                    </a:cubicBezTo>
                    <a:cubicBezTo>
                      <a:pt x="596" y="354"/>
                      <a:pt x="596" y="373"/>
                      <a:pt x="589" y="391"/>
                    </a:cubicBezTo>
                    <a:cubicBezTo>
                      <a:pt x="585" y="399"/>
                      <a:pt x="581" y="407"/>
                      <a:pt x="577" y="416"/>
                    </a:cubicBezTo>
                    <a:cubicBezTo>
                      <a:pt x="579" y="428"/>
                      <a:pt x="577" y="440"/>
                      <a:pt x="578" y="453"/>
                    </a:cubicBezTo>
                    <a:cubicBezTo>
                      <a:pt x="578" y="457"/>
                      <a:pt x="578" y="461"/>
                      <a:pt x="580" y="465"/>
                    </a:cubicBezTo>
                    <a:cubicBezTo>
                      <a:pt x="584" y="474"/>
                      <a:pt x="586" y="484"/>
                      <a:pt x="586" y="494"/>
                    </a:cubicBezTo>
                    <a:cubicBezTo>
                      <a:pt x="585" y="497"/>
                      <a:pt x="586" y="500"/>
                      <a:pt x="586" y="503"/>
                    </a:cubicBezTo>
                    <a:cubicBezTo>
                      <a:pt x="586" y="508"/>
                      <a:pt x="585" y="513"/>
                      <a:pt x="583" y="518"/>
                    </a:cubicBezTo>
                    <a:cubicBezTo>
                      <a:pt x="581" y="522"/>
                      <a:pt x="579" y="527"/>
                      <a:pt x="577" y="532"/>
                    </a:cubicBezTo>
                    <a:cubicBezTo>
                      <a:pt x="577" y="533"/>
                      <a:pt x="576" y="535"/>
                      <a:pt x="576" y="536"/>
                    </a:cubicBezTo>
                    <a:cubicBezTo>
                      <a:pt x="574" y="550"/>
                      <a:pt x="571" y="563"/>
                      <a:pt x="572" y="577"/>
                    </a:cubicBezTo>
                    <a:cubicBezTo>
                      <a:pt x="572" y="579"/>
                      <a:pt x="573" y="582"/>
                      <a:pt x="573" y="584"/>
                    </a:cubicBezTo>
                    <a:cubicBezTo>
                      <a:pt x="574" y="589"/>
                      <a:pt x="576" y="594"/>
                      <a:pt x="577" y="599"/>
                    </a:cubicBezTo>
                    <a:cubicBezTo>
                      <a:pt x="578" y="610"/>
                      <a:pt x="581" y="620"/>
                      <a:pt x="584" y="631"/>
                    </a:cubicBezTo>
                    <a:cubicBezTo>
                      <a:pt x="587" y="645"/>
                      <a:pt x="587" y="659"/>
                      <a:pt x="585" y="674"/>
                    </a:cubicBezTo>
                    <a:cubicBezTo>
                      <a:pt x="584" y="677"/>
                      <a:pt x="584" y="681"/>
                      <a:pt x="584" y="685"/>
                    </a:cubicBezTo>
                    <a:cubicBezTo>
                      <a:pt x="583" y="697"/>
                      <a:pt x="581" y="709"/>
                      <a:pt x="579" y="721"/>
                    </a:cubicBezTo>
                    <a:cubicBezTo>
                      <a:pt x="578" y="728"/>
                      <a:pt x="578" y="736"/>
                      <a:pt x="578" y="744"/>
                    </a:cubicBezTo>
                    <a:cubicBezTo>
                      <a:pt x="577" y="748"/>
                      <a:pt x="577" y="752"/>
                      <a:pt x="577" y="755"/>
                    </a:cubicBezTo>
                    <a:cubicBezTo>
                      <a:pt x="575" y="766"/>
                      <a:pt x="572" y="775"/>
                      <a:pt x="562" y="782"/>
                    </a:cubicBezTo>
                    <a:cubicBezTo>
                      <a:pt x="562" y="784"/>
                      <a:pt x="562" y="787"/>
                      <a:pt x="561" y="790"/>
                    </a:cubicBezTo>
                    <a:cubicBezTo>
                      <a:pt x="561" y="795"/>
                      <a:pt x="560" y="800"/>
                      <a:pt x="560" y="805"/>
                    </a:cubicBezTo>
                    <a:cubicBezTo>
                      <a:pt x="559" y="808"/>
                      <a:pt x="558" y="810"/>
                      <a:pt x="558" y="813"/>
                    </a:cubicBezTo>
                    <a:cubicBezTo>
                      <a:pt x="557" y="831"/>
                      <a:pt x="553" y="848"/>
                      <a:pt x="549" y="865"/>
                    </a:cubicBezTo>
                    <a:cubicBezTo>
                      <a:pt x="544" y="881"/>
                      <a:pt x="542" y="898"/>
                      <a:pt x="540" y="914"/>
                    </a:cubicBezTo>
                    <a:cubicBezTo>
                      <a:pt x="539" y="925"/>
                      <a:pt x="537" y="936"/>
                      <a:pt x="534" y="947"/>
                    </a:cubicBezTo>
                    <a:cubicBezTo>
                      <a:pt x="529" y="970"/>
                      <a:pt x="524" y="992"/>
                      <a:pt x="521" y="1015"/>
                    </a:cubicBezTo>
                    <a:cubicBezTo>
                      <a:pt x="520" y="1025"/>
                      <a:pt x="517" y="1034"/>
                      <a:pt x="515" y="1043"/>
                    </a:cubicBezTo>
                    <a:cubicBezTo>
                      <a:pt x="515" y="1046"/>
                      <a:pt x="514" y="1049"/>
                      <a:pt x="514" y="1053"/>
                    </a:cubicBezTo>
                    <a:cubicBezTo>
                      <a:pt x="517" y="1054"/>
                      <a:pt x="520" y="1054"/>
                      <a:pt x="523" y="1055"/>
                    </a:cubicBezTo>
                    <a:cubicBezTo>
                      <a:pt x="534" y="1057"/>
                      <a:pt x="540" y="1065"/>
                      <a:pt x="539" y="1076"/>
                    </a:cubicBezTo>
                    <a:cubicBezTo>
                      <a:pt x="539" y="1080"/>
                      <a:pt x="538" y="1083"/>
                      <a:pt x="540" y="1086"/>
                    </a:cubicBezTo>
                    <a:cubicBezTo>
                      <a:pt x="544" y="1090"/>
                      <a:pt x="550" y="1090"/>
                      <a:pt x="555" y="1089"/>
                    </a:cubicBezTo>
                    <a:cubicBezTo>
                      <a:pt x="560" y="1088"/>
                      <a:pt x="565" y="1087"/>
                      <a:pt x="570" y="1087"/>
                    </a:cubicBezTo>
                    <a:cubicBezTo>
                      <a:pt x="579" y="1085"/>
                      <a:pt x="587" y="1087"/>
                      <a:pt x="595" y="1090"/>
                    </a:cubicBezTo>
                    <a:cubicBezTo>
                      <a:pt x="614" y="1098"/>
                      <a:pt x="616" y="1117"/>
                      <a:pt x="609" y="1130"/>
                    </a:cubicBezTo>
                    <a:cubicBezTo>
                      <a:pt x="603" y="1141"/>
                      <a:pt x="594" y="1149"/>
                      <a:pt x="581" y="1152"/>
                    </a:cubicBezTo>
                    <a:cubicBezTo>
                      <a:pt x="575" y="1154"/>
                      <a:pt x="569" y="1156"/>
                      <a:pt x="562" y="1159"/>
                    </a:cubicBezTo>
                    <a:cubicBezTo>
                      <a:pt x="560" y="1160"/>
                      <a:pt x="557" y="1161"/>
                      <a:pt x="554" y="1163"/>
                    </a:cubicBezTo>
                    <a:cubicBezTo>
                      <a:pt x="554" y="1165"/>
                      <a:pt x="554" y="1167"/>
                      <a:pt x="554" y="1169"/>
                    </a:cubicBezTo>
                    <a:cubicBezTo>
                      <a:pt x="553" y="1174"/>
                      <a:pt x="551" y="1179"/>
                      <a:pt x="547" y="1183"/>
                    </a:cubicBezTo>
                    <a:cubicBezTo>
                      <a:pt x="544" y="1186"/>
                      <a:pt x="542" y="1188"/>
                      <a:pt x="539" y="1191"/>
                    </a:cubicBezTo>
                    <a:cubicBezTo>
                      <a:pt x="532" y="1199"/>
                      <a:pt x="523" y="1202"/>
                      <a:pt x="512" y="1203"/>
                    </a:cubicBezTo>
                    <a:cubicBezTo>
                      <a:pt x="504" y="1203"/>
                      <a:pt x="497" y="1203"/>
                      <a:pt x="489" y="1203"/>
                    </a:cubicBezTo>
                    <a:cubicBezTo>
                      <a:pt x="485" y="1203"/>
                      <a:pt x="481" y="1204"/>
                      <a:pt x="477" y="1204"/>
                    </a:cubicBezTo>
                    <a:cubicBezTo>
                      <a:pt x="475" y="1204"/>
                      <a:pt x="474" y="1204"/>
                      <a:pt x="472" y="1205"/>
                    </a:cubicBezTo>
                    <a:cubicBezTo>
                      <a:pt x="463" y="1209"/>
                      <a:pt x="454" y="1214"/>
                      <a:pt x="449" y="1223"/>
                    </a:cubicBezTo>
                    <a:cubicBezTo>
                      <a:pt x="443" y="1232"/>
                      <a:pt x="435" y="1236"/>
                      <a:pt x="425" y="1237"/>
                    </a:cubicBezTo>
                    <a:cubicBezTo>
                      <a:pt x="418" y="1238"/>
                      <a:pt x="411" y="1239"/>
                      <a:pt x="405" y="1239"/>
                    </a:cubicBezTo>
                    <a:cubicBezTo>
                      <a:pt x="394" y="1240"/>
                      <a:pt x="383" y="1240"/>
                      <a:pt x="372" y="1241"/>
                    </a:cubicBezTo>
                    <a:cubicBezTo>
                      <a:pt x="370" y="1241"/>
                      <a:pt x="368" y="1241"/>
                      <a:pt x="367" y="1242"/>
                    </a:cubicBezTo>
                    <a:cubicBezTo>
                      <a:pt x="360" y="1244"/>
                      <a:pt x="353" y="1245"/>
                      <a:pt x="346" y="1246"/>
                    </a:cubicBezTo>
                    <a:cubicBezTo>
                      <a:pt x="322" y="1248"/>
                      <a:pt x="298" y="1250"/>
                      <a:pt x="274" y="1252"/>
                    </a:cubicBezTo>
                    <a:cubicBezTo>
                      <a:pt x="269" y="1253"/>
                      <a:pt x="264" y="1252"/>
                      <a:pt x="260" y="1252"/>
                    </a:cubicBezTo>
                    <a:cubicBezTo>
                      <a:pt x="249" y="1250"/>
                      <a:pt x="245" y="1242"/>
                      <a:pt x="250" y="1233"/>
                    </a:cubicBezTo>
                    <a:cubicBezTo>
                      <a:pt x="251" y="1231"/>
                      <a:pt x="251" y="1229"/>
                      <a:pt x="253" y="1227"/>
                    </a:cubicBezTo>
                    <a:close/>
                    <a:moveTo>
                      <a:pt x="239" y="850"/>
                    </a:moveTo>
                    <a:cubicBezTo>
                      <a:pt x="239" y="851"/>
                      <a:pt x="239" y="851"/>
                      <a:pt x="239" y="851"/>
                    </a:cubicBezTo>
                    <a:cubicBezTo>
                      <a:pt x="239" y="850"/>
                      <a:pt x="239" y="850"/>
                      <a:pt x="239" y="850"/>
                    </a:cubicBezTo>
                    <a:cubicBezTo>
                      <a:pt x="238" y="845"/>
                      <a:pt x="236" y="840"/>
                      <a:pt x="236" y="835"/>
                    </a:cubicBezTo>
                    <a:cubicBezTo>
                      <a:pt x="236" y="830"/>
                      <a:pt x="237" y="825"/>
                      <a:pt x="238" y="820"/>
                    </a:cubicBezTo>
                    <a:cubicBezTo>
                      <a:pt x="232" y="813"/>
                      <a:pt x="222" y="810"/>
                      <a:pt x="214" y="805"/>
                    </a:cubicBezTo>
                    <a:cubicBezTo>
                      <a:pt x="211" y="804"/>
                      <a:pt x="208" y="802"/>
                      <a:pt x="205" y="804"/>
                    </a:cubicBezTo>
                    <a:cubicBezTo>
                      <a:pt x="201" y="812"/>
                      <a:pt x="197" y="821"/>
                      <a:pt x="188" y="825"/>
                    </a:cubicBezTo>
                    <a:cubicBezTo>
                      <a:pt x="188" y="826"/>
                      <a:pt x="188" y="827"/>
                      <a:pt x="188" y="827"/>
                    </a:cubicBezTo>
                    <a:cubicBezTo>
                      <a:pt x="194" y="843"/>
                      <a:pt x="194" y="860"/>
                      <a:pt x="190" y="876"/>
                    </a:cubicBezTo>
                    <a:cubicBezTo>
                      <a:pt x="189" y="880"/>
                      <a:pt x="187" y="884"/>
                      <a:pt x="185" y="888"/>
                    </a:cubicBezTo>
                    <a:cubicBezTo>
                      <a:pt x="181" y="893"/>
                      <a:pt x="176" y="896"/>
                      <a:pt x="169" y="897"/>
                    </a:cubicBezTo>
                    <a:cubicBezTo>
                      <a:pt x="167" y="901"/>
                      <a:pt x="164" y="904"/>
                      <a:pt x="162" y="907"/>
                    </a:cubicBezTo>
                    <a:cubicBezTo>
                      <a:pt x="160" y="910"/>
                      <a:pt x="158" y="912"/>
                      <a:pt x="156" y="915"/>
                    </a:cubicBezTo>
                    <a:cubicBezTo>
                      <a:pt x="152" y="919"/>
                      <a:pt x="146" y="920"/>
                      <a:pt x="142" y="916"/>
                    </a:cubicBezTo>
                    <a:cubicBezTo>
                      <a:pt x="139" y="914"/>
                      <a:pt x="137" y="912"/>
                      <a:pt x="135" y="909"/>
                    </a:cubicBezTo>
                    <a:cubicBezTo>
                      <a:pt x="129" y="901"/>
                      <a:pt x="122" y="893"/>
                      <a:pt x="115" y="884"/>
                    </a:cubicBezTo>
                    <a:cubicBezTo>
                      <a:pt x="114" y="882"/>
                      <a:pt x="112" y="879"/>
                      <a:pt x="111" y="876"/>
                    </a:cubicBezTo>
                    <a:cubicBezTo>
                      <a:pt x="110" y="870"/>
                      <a:pt x="109" y="864"/>
                      <a:pt x="109" y="858"/>
                    </a:cubicBezTo>
                    <a:cubicBezTo>
                      <a:pt x="109" y="855"/>
                      <a:pt x="110" y="853"/>
                      <a:pt x="110" y="851"/>
                    </a:cubicBezTo>
                    <a:cubicBezTo>
                      <a:pt x="114" y="840"/>
                      <a:pt x="121" y="833"/>
                      <a:pt x="130" y="828"/>
                    </a:cubicBezTo>
                    <a:cubicBezTo>
                      <a:pt x="131" y="827"/>
                      <a:pt x="133" y="828"/>
                      <a:pt x="134" y="828"/>
                    </a:cubicBezTo>
                    <a:cubicBezTo>
                      <a:pt x="133" y="834"/>
                      <a:pt x="131" y="839"/>
                      <a:pt x="128" y="843"/>
                    </a:cubicBezTo>
                    <a:cubicBezTo>
                      <a:pt x="124" y="850"/>
                      <a:pt x="120" y="857"/>
                      <a:pt x="119" y="865"/>
                    </a:cubicBezTo>
                    <a:cubicBezTo>
                      <a:pt x="119" y="867"/>
                      <a:pt x="118" y="869"/>
                      <a:pt x="117" y="870"/>
                    </a:cubicBezTo>
                    <a:cubicBezTo>
                      <a:pt x="117" y="871"/>
                      <a:pt x="118" y="872"/>
                      <a:pt x="118" y="872"/>
                    </a:cubicBezTo>
                    <a:cubicBezTo>
                      <a:pt x="123" y="880"/>
                      <a:pt x="130" y="888"/>
                      <a:pt x="135" y="896"/>
                    </a:cubicBezTo>
                    <a:cubicBezTo>
                      <a:pt x="138" y="902"/>
                      <a:pt x="145" y="904"/>
                      <a:pt x="152" y="903"/>
                    </a:cubicBezTo>
                    <a:cubicBezTo>
                      <a:pt x="153" y="902"/>
                      <a:pt x="154" y="901"/>
                      <a:pt x="154" y="899"/>
                    </a:cubicBezTo>
                    <a:cubicBezTo>
                      <a:pt x="155" y="898"/>
                      <a:pt x="155" y="897"/>
                      <a:pt x="155" y="895"/>
                    </a:cubicBezTo>
                    <a:cubicBezTo>
                      <a:pt x="153" y="894"/>
                      <a:pt x="152" y="893"/>
                      <a:pt x="150" y="892"/>
                    </a:cubicBezTo>
                    <a:cubicBezTo>
                      <a:pt x="142" y="887"/>
                      <a:pt x="139" y="880"/>
                      <a:pt x="139" y="871"/>
                    </a:cubicBezTo>
                    <a:cubicBezTo>
                      <a:pt x="139" y="867"/>
                      <a:pt x="139" y="863"/>
                      <a:pt x="140" y="860"/>
                    </a:cubicBezTo>
                    <a:cubicBezTo>
                      <a:pt x="142" y="850"/>
                      <a:pt x="143" y="841"/>
                      <a:pt x="142" y="832"/>
                    </a:cubicBezTo>
                    <a:cubicBezTo>
                      <a:pt x="140" y="821"/>
                      <a:pt x="137" y="810"/>
                      <a:pt x="131" y="801"/>
                    </a:cubicBezTo>
                    <a:cubicBezTo>
                      <a:pt x="129" y="798"/>
                      <a:pt x="128" y="794"/>
                      <a:pt x="127" y="791"/>
                    </a:cubicBezTo>
                    <a:cubicBezTo>
                      <a:pt x="126" y="784"/>
                      <a:pt x="126" y="778"/>
                      <a:pt x="125" y="771"/>
                    </a:cubicBezTo>
                    <a:cubicBezTo>
                      <a:pt x="123" y="768"/>
                      <a:pt x="120" y="764"/>
                      <a:pt x="116" y="762"/>
                    </a:cubicBezTo>
                    <a:cubicBezTo>
                      <a:pt x="110" y="759"/>
                      <a:pt x="105" y="753"/>
                      <a:pt x="103" y="746"/>
                    </a:cubicBezTo>
                    <a:cubicBezTo>
                      <a:pt x="102" y="742"/>
                      <a:pt x="100" y="737"/>
                      <a:pt x="98" y="733"/>
                    </a:cubicBezTo>
                    <a:cubicBezTo>
                      <a:pt x="95" y="732"/>
                      <a:pt x="93" y="731"/>
                      <a:pt x="91" y="733"/>
                    </a:cubicBezTo>
                    <a:cubicBezTo>
                      <a:pt x="91" y="734"/>
                      <a:pt x="91" y="734"/>
                      <a:pt x="91" y="735"/>
                    </a:cubicBezTo>
                    <a:cubicBezTo>
                      <a:pt x="94" y="746"/>
                      <a:pt x="92" y="756"/>
                      <a:pt x="89" y="766"/>
                    </a:cubicBezTo>
                    <a:cubicBezTo>
                      <a:pt x="85" y="779"/>
                      <a:pt x="83" y="792"/>
                      <a:pt x="88" y="806"/>
                    </a:cubicBezTo>
                    <a:cubicBezTo>
                      <a:pt x="88" y="808"/>
                      <a:pt x="89" y="810"/>
                      <a:pt x="89" y="812"/>
                    </a:cubicBezTo>
                    <a:cubicBezTo>
                      <a:pt x="91" y="822"/>
                      <a:pt x="93" y="833"/>
                      <a:pt x="95" y="843"/>
                    </a:cubicBezTo>
                    <a:cubicBezTo>
                      <a:pt x="98" y="858"/>
                      <a:pt x="101" y="872"/>
                      <a:pt x="104" y="887"/>
                    </a:cubicBezTo>
                    <a:cubicBezTo>
                      <a:pt x="106" y="899"/>
                      <a:pt x="108" y="912"/>
                      <a:pt x="111" y="924"/>
                    </a:cubicBezTo>
                    <a:cubicBezTo>
                      <a:pt x="115" y="941"/>
                      <a:pt x="118" y="958"/>
                      <a:pt x="120" y="975"/>
                    </a:cubicBezTo>
                    <a:cubicBezTo>
                      <a:pt x="124" y="996"/>
                      <a:pt x="127" y="1017"/>
                      <a:pt x="134" y="1037"/>
                    </a:cubicBezTo>
                    <a:cubicBezTo>
                      <a:pt x="137" y="1046"/>
                      <a:pt x="139" y="1055"/>
                      <a:pt x="142" y="1064"/>
                    </a:cubicBezTo>
                    <a:cubicBezTo>
                      <a:pt x="144" y="1073"/>
                      <a:pt x="146" y="1082"/>
                      <a:pt x="148" y="1091"/>
                    </a:cubicBezTo>
                    <a:cubicBezTo>
                      <a:pt x="149" y="1096"/>
                      <a:pt x="151" y="1100"/>
                      <a:pt x="152" y="1105"/>
                    </a:cubicBezTo>
                    <a:cubicBezTo>
                      <a:pt x="160" y="1114"/>
                      <a:pt x="170" y="1117"/>
                      <a:pt x="181" y="1119"/>
                    </a:cubicBezTo>
                    <a:cubicBezTo>
                      <a:pt x="198" y="1123"/>
                      <a:pt x="214" y="1127"/>
                      <a:pt x="230" y="1131"/>
                    </a:cubicBezTo>
                    <a:cubicBezTo>
                      <a:pt x="241" y="1134"/>
                      <a:pt x="253" y="1134"/>
                      <a:pt x="264" y="1134"/>
                    </a:cubicBezTo>
                    <a:cubicBezTo>
                      <a:pt x="270" y="1134"/>
                      <a:pt x="275" y="1134"/>
                      <a:pt x="281" y="1133"/>
                    </a:cubicBezTo>
                    <a:cubicBezTo>
                      <a:pt x="293" y="1133"/>
                      <a:pt x="305" y="1132"/>
                      <a:pt x="317" y="1131"/>
                    </a:cubicBezTo>
                    <a:cubicBezTo>
                      <a:pt x="326" y="1130"/>
                      <a:pt x="334" y="1128"/>
                      <a:pt x="343" y="1127"/>
                    </a:cubicBezTo>
                    <a:cubicBezTo>
                      <a:pt x="350" y="1126"/>
                      <a:pt x="356" y="1125"/>
                      <a:pt x="363" y="1123"/>
                    </a:cubicBezTo>
                    <a:cubicBezTo>
                      <a:pt x="366" y="1121"/>
                      <a:pt x="370" y="1121"/>
                      <a:pt x="374" y="1120"/>
                    </a:cubicBezTo>
                    <a:cubicBezTo>
                      <a:pt x="384" y="1119"/>
                      <a:pt x="394" y="1118"/>
                      <a:pt x="404" y="1117"/>
                    </a:cubicBezTo>
                    <a:cubicBezTo>
                      <a:pt x="414" y="1116"/>
                      <a:pt x="423" y="1114"/>
                      <a:pt x="432" y="1110"/>
                    </a:cubicBezTo>
                    <a:cubicBezTo>
                      <a:pt x="435" y="1109"/>
                      <a:pt x="437" y="1109"/>
                      <a:pt x="439" y="1108"/>
                    </a:cubicBezTo>
                    <a:cubicBezTo>
                      <a:pt x="449" y="1107"/>
                      <a:pt x="458" y="1102"/>
                      <a:pt x="466" y="1097"/>
                    </a:cubicBezTo>
                    <a:cubicBezTo>
                      <a:pt x="470" y="1094"/>
                      <a:pt x="475" y="1091"/>
                      <a:pt x="478" y="1089"/>
                    </a:cubicBezTo>
                    <a:cubicBezTo>
                      <a:pt x="482" y="1080"/>
                      <a:pt x="486" y="1073"/>
                      <a:pt x="491" y="1063"/>
                    </a:cubicBezTo>
                    <a:cubicBezTo>
                      <a:pt x="493" y="1044"/>
                      <a:pt x="499" y="1023"/>
                      <a:pt x="500" y="1002"/>
                    </a:cubicBezTo>
                    <a:cubicBezTo>
                      <a:pt x="501" y="994"/>
                      <a:pt x="503" y="985"/>
                      <a:pt x="504" y="977"/>
                    </a:cubicBezTo>
                    <a:cubicBezTo>
                      <a:pt x="501" y="975"/>
                      <a:pt x="498" y="973"/>
                      <a:pt x="495" y="971"/>
                    </a:cubicBezTo>
                    <a:cubicBezTo>
                      <a:pt x="488" y="966"/>
                      <a:pt x="486" y="959"/>
                      <a:pt x="488" y="951"/>
                    </a:cubicBezTo>
                    <a:cubicBezTo>
                      <a:pt x="489" y="949"/>
                      <a:pt x="490" y="946"/>
                      <a:pt x="491" y="943"/>
                    </a:cubicBezTo>
                    <a:cubicBezTo>
                      <a:pt x="496" y="934"/>
                      <a:pt x="499" y="925"/>
                      <a:pt x="505" y="917"/>
                    </a:cubicBezTo>
                    <a:cubicBezTo>
                      <a:pt x="507" y="915"/>
                      <a:pt x="508" y="912"/>
                      <a:pt x="509" y="909"/>
                    </a:cubicBezTo>
                    <a:cubicBezTo>
                      <a:pt x="511" y="904"/>
                      <a:pt x="513" y="898"/>
                      <a:pt x="516" y="893"/>
                    </a:cubicBezTo>
                    <a:cubicBezTo>
                      <a:pt x="519" y="886"/>
                      <a:pt x="523" y="879"/>
                      <a:pt x="525" y="871"/>
                    </a:cubicBezTo>
                    <a:cubicBezTo>
                      <a:pt x="526" y="865"/>
                      <a:pt x="528" y="859"/>
                      <a:pt x="530" y="854"/>
                    </a:cubicBezTo>
                    <a:cubicBezTo>
                      <a:pt x="534" y="844"/>
                      <a:pt x="536" y="834"/>
                      <a:pt x="536" y="823"/>
                    </a:cubicBezTo>
                    <a:cubicBezTo>
                      <a:pt x="536" y="817"/>
                      <a:pt x="537" y="811"/>
                      <a:pt x="538" y="806"/>
                    </a:cubicBezTo>
                    <a:cubicBezTo>
                      <a:pt x="538" y="801"/>
                      <a:pt x="540" y="796"/>
                      <a:pt x="539" y="790"/>
                    </a:cubicBezTo>
                    <a:cubicBezTo>
                      <a:pt x="526" y="787"/>
                      <a:pt x="523" y="777"/>
                      <a:pt x="521" y="765"/>
                    </a:cubicBezTo>
                    <a:cubicBezTo>
                      <a:pt x="511" y="771"/>
                      <a:pt x="502" y="776"/>
                      <a:pt x="493" y="781"/>
                    </a:cubicBezTo>
                    <a:cubicBezTo>
                      <a:pt x="492" y="782"/>
                      <a:pt x="491" y="783"/>
                      <a:pt x="490" y="784"/>
                    </a:cubicBezTo>
                    <a:cubicBezTo>
                      <a:pt x="485" y="789"/>
                      <a:pt x="479" y="794"/>
                      <a:pt x="475" y="799"/>
                    </a:cubicBezTo>
                    <a:cubicBezTo>
                      <a:pt x="465" y="812"/>
                      <a:pt x="458" y="825"/>
                      <a:pt x="460" y="842"/>
                    </a:cubicBezTo>
                    <a:cubicBezTo>
                      <a:pt x="460" y="845"/>
                      <a:pt x="460" y="849"/>
                      <a:pt x="460" y="852"/>
                    </a:cubicBezTo>
                    <a:cubicBezTo>
                      <a:pt x="460" y="864"/>
                      <a:pt x="455" y="874"/>
                      <a:pt x="443" y="880"/>
                    </a:cubicBezTo>
                    <a:cubicBezTo>
                      <a:pt x="438" y="880"/>
                      <a:pt x="432" y="881"/>
                      <a:pt x="427" y="885"/>
                    </a:cubicBezTo>
                    <a:cubicBezTo>
                      <a:pt x="421" y="884"/>
                      <a:pt x="414" y="887"/>
                      <a:pt x="408" y="884"/>
                    </a:cubicBezTo>
                    <a:cubicBezTo>
                      <a:pt x="402" y="882"/>
                      <a:pt x="396" y="880"/>
                      <a:pt x="392" y="874"/>
                    </a:cubicBezTo>
                    <a:cubicBezTo>
                      <a:pt x="389" y="869"/>
                      <a:pt x="382" y="866"/>
                      <a:pt x="382" y="858"/>
                    </a:cubicBezTo>
                    <a:cubicBezTo>
                      <a:pt x="384" y="858"/>
                      <a:pt x="386" y="858"/>
                      <a:pt x="387" y="859"/>
                    </a:cubicBezTo>
                    <a:cubicBezTo>
                      <a:pt x="391" y="862"/>
                      <a:pt x="394" y="865"/>
                      <a:pt x="398" y="867"/>
                    </a:cubicBezTo>
                    <a:cubicBezTo>
                      <a:pt x="399" y="868"/>
                      <a:pt x="400" y="868"/>
                      <a:pt x="402" y="869"/>
                    </a:cubicBezTo>
                    <a:cubicBezTo>
                      <a:pt x="402" y="864"/>
                      <a:pt x="401" y="860"/>
                      <a:pt x="402" y="856"/>
                    </a:cubicBezTo>
                    <a:cubicBezTo>
                      <a:pt x="402" y="852"/>
                      <a:pt x="402" y="848"/>
                      <a:pt x="403" y="844"/>
                    </a:cubicBezTo>
                    <a:cubicBezTo>
                      <a:pt x="403" y="843"/>
                      <a:pt x="403" y="842"/>
                      <a:pt x="403" y="841"/>
                    </a:cubicBezTo>
                    <a:cubicBezTo>
                      <a:pt x="403" y="837"/>
                      <a:pt x="402" y="834"/>
                      <a:pt x="399" y="831"/>
                    </a:cubicBezTo>
                    <a:cubicBezTo>
                      <a:pt x="398" y="830"/>
                      <a:pt x="396" y="828"/>
                      <a:pt x="395" y="827"/>
                    </a:cubicBezTo>
                    <a:cubicBezTo>
                      <a:pt x="390" y="826"/>
                      <a:pt x="386" y="828"/>
                      <a:pt x="383" y="830"/>
                    </a:cubicBezTo>
                    <a:cubicBezTo>
                      <a:pt x="368" y="835"/>
                      <a:pt x="353" y="836"/>
                      <a:pt x="338" y="833"/>
                    </a:cubicBezTo>
                    <a:cubicBezTo>
                      <a:pt x="330" y="832"/>
                      <a:pt x="322" y="832"/>
                      <a:pt x="313" y="834"/>
                    </a:cubicBezTo>
                    <a:cubicBezTo>
                      <a:pt x="307" y="836"/>
                      <a:pt x="301" y="837"/>
                      <a:pt x="295" y="837"/>
                    </a:cubicBezTo>
                    <a:cubicBezTo>
                      <a:pt x="290" y="838"/>
                      <a:pt x="286" y="839"/>
                      <a:pt x="282" y="840"/>
                    </a:cubicBezTo>
                    <a:cubicBezTo>
                      <a:pt x="281" y="845"/>
                      <a:pt x="280" y="849"/>
                      <a:pt x="279" y="854"/>
                    </a:cubicBezTo>
                    <a:cubicBezTo>
                      <a:pt x="279" y="855"/>
                      <a:pt x="279" y="856"/>
                      <a:pt x="279" y="856"/>
                    </a:cubicBezTo>
                    <a:cubicBezTo>
                      <a:pt x="279" y="856"/>
                      <a:pt x="278" y="856"/>
                      <a:pt x="278" y="856"/>
                    </a:cubicBezTo>
                    <a:cubicBezTo>
                      <a:pt x="278" y="856"/>
                      <a:pt x="279" y="856"/>
                      <a:pt x="279" y="856"/>
                    </a:cubicBezTo>
                    <a:cubicBezTo>
                      <a:pt x="285" y="852"/>
                      <a:pt x="289" y="846"/>
                      <a:pt x="297" y="843"/>
                    </a:cubicBezTo>
                    <a:cubicBezTo>
                      <a:pt x="297" y="844"/>
                      <a:pt x="298" y="845"/>
                      <a:pt x="299" y="846"/>
                    </a:cubicBezTo>
                    <a:cubicBezTo>
                      <a:pt x="298" y="848"/>
                      <a:pt x="297" y="850"/>
                      <a:pt x="296" y="851"/>
                    </a:cubicBezTo>
                    <a:cubicBezTo>
                      <a:pt x="292" y="858"/>
                      <a:pt x="287" y="864"/>
                      <a:pt x="282" y="870"/>
                    </a:cubicBezTo>
                    <a:cubicBezTo>
                      <a:pt x="279" y="874"/>
                      <a:pt x="275" y="877"/>
                      <a:pt x="271" y="879"/>
                    </a:cubicBezTo>
                    <a:cubicBezTo>
                      <a:pt x="266" y="883"/>
                      <a:pt x="261" y="882"/>
                      <a:pt x="256" y="879"/>
                    </a:cubicBezTo>
                    <a:cubicBezTo>
                      <a:pt x="253" y="877"/>
                      <a:pt x="250" y="874"/>
                      <a:pt x="247" y="872"/>
                    </a:cubicBezTo>
                    <a:cubicBezTo>
                      <a:pt x="245" y="868"/>
                      <a:pt x="241" y="866"/>
                      <a:pt x="237" y="865"/>
                    </a:cubicBezTo>
                    <a:cubicBezTo>
                      <a:pt x="230" y="865"/>
                      <a:pt x="225" y="861"/>
                      <a:pt x="221" y="855"/>
                    </a:cubicBezTo>
                    <a:cubicBezTo>
                      <a:pt x="219" y="851"/>
                      <a:pt x="215" y="847"/>
                      <a:pt x="212" y="843"/>
                    </a:cubicBezTo>
                    <a:cubicBezTo>
                      <a:pt x="212" y="842"/>
                      <a:pt x="212" y="842"/>
                      <a:pt x="211" y="840"/>
                    </a:cubicBezTo>
                    <a:cubicBezTo>
                      <a:pt x="212" y="839"/>
                      <a:pt x="214" y="838"/>
                      <a:pt x="215" y="837"/>
                    </a:cubicBezTo>
                    <a:cubicBezTo>
                      <a:pt x="219" y="837"/>
                      <a:pt x="221" y="838"/>
                      <a:pt x="224" y="840"/>
                    </a:cubicBezTo>
                    <a:cubicBezTo>
                      <a:pt x="227" y="843"/>
                      <a:pt x="231" y="846"/>
                      <a:pt x="234" y="849"/>
                    </a:cubicBezTo>
                    <a:cubicBezTo>
                      <a:pt x="235" y="850"/>
                      <a:pt x="237" y="851"/>
                      <a:pt x="239" y="850"/>
                    </a:cubicBezTo>
                    <a:close/>
                    <a:moveTo>
                      <a:pt x="233" y="781"/>
                    </a:moveTo>
                    <a:cubicBezTo>
                      <a:pt x="236" y="778"/>
                      <a:pt x="238" y="779"/>
                      <a:pt x="240" y="780"/>
                    </a:cubicBezTo>
                    <a:cubicBezTo>
                      <a:pt x="243" y="783"/>
                      <a:pt x="246" y="786"/>
                      <a:pt x="247" y="790"/>
                    </a:cubicBezTo>
                    <a:cubicBezTo>
                      <a:pt x="250" y="801"/>
                      <a:pt x="253" y="811"/>
                      <a:pt x="251" y="822"/>
                    </a:cubicBezTo>
                    <a:cubicBezTo>
                      <a:pt x="251" y="827"/>
                      <a:pt x="251" y="833"/>
                      <a:pt x="252" y="838"/>
                    </a:cubicBezTo>
                    <a:cubicBezTo>
                      <a:pt x="253" y="844"/>
                      <a:pt x="256" y="849"/>
                      <a:pt x="263" y="850"/>
                    </a:cubicBezTo>
                    <a:cubicBezTo>
                      <a:pt x="267" y="849"/>
                      <a:pt x="268" y="845"/>
                      <a:pt x="268" y="842"/>
                    </a:cubicBezTo>
                    <a:cubicBezTo>
                      <a:pt x="268" y="838"/>
                      <a:pt x="268" y="835"/>
                      <a:pt x="268" y="831"/>
                    </a:cubicBezTo>
                    <a:cubicBezTo>
                      <a:pt x="270" y="825"/>
                      <a:pt x="270" y="820"/>
                      <a:pt x="270" y="814"/>
                    </a:cubicBezTo>
                    <a:cubicBezTo>
                      <a:pt x="269" y="802"/>
                      <a:pt x="275" y="793"/>
                      <a:pt x="288" y="788"/>
                    </a:cubicBezTo>
                    <a:cubicBezTo>
                      <a:pt x="289" y="794"/>
                      <a:pt x="284" y="797"/>
                      <a:pt x="282" y="803"/>
                    </a:cubicBezTo>
                    <a:cubicBezTo>
                      <a:pt x="282" y="809"/>
                      <a:pt x="283" y="815"/>
                      <a:pt x="289" y="820"/>
                    </a:cubicBezTo>
                    <a:cubicBezTo>
                      <a:pt x="290" y="819"/>
                      <a:pt x="291" y="819"/>
                      <a:pt x="291" y="818"/>
                    </a:cubicBezTo>
                    <a:cubicBezTo>
                      <a:pt x="292" y="816"/>
                      <a:pt x="293" y="814"/>
                      <a:pt x="294" y="813"/>
                    </a:cubicBezTo>
                    <a:cubicBezTo>
                      <a:pt x="298" y="807"/>
                      <a:pt x="301" y="801"/>
                      <a:pt x="305" y="796"/>
                    </a:cubicBezTo>
                    <a:cubicBezTo>
                      <a:pt x="306" y="794"/>
                      <a:pt x="308" y="792"/>
                      <a:pt x="310" y="791"/>
                    </a:cubicBezTo>
                    <a:cubicBezTo>
                      <a:pt x="312" y="790"/>
                      <a:pt x="313" y="791"/>
                      <a:pt x="315" y="791"/>
                    </a:cubicBezTo>
                    <a:cubicBezTo>
                      <a:pt x="316" y="799"/>
                      <a:pt x="308" y="806"/>
                      <a:pt x="314" y="814"/>
                    </a:cubicBezTo>
                    <a:cubicBezTo>
                      <a:pt x="316" y="814"/>
                      <a:pt x="317" y="814"/>
                      <a:pt x="319" y="815"/>
                    </a:cubicBezTo>
                    <a:cubicBezTo>
                      <a:pt x="327" y="815"/>
                      <a:pt x="335" y="815"/>
                      <a:pt x="342" y="815"/>
                    </a:cubicBezTo>
                    <a:cubicBezTo>
                      <a:pt x="349" y="815"/>
                      <a:pt x="355" y="815"/>
                      <a:pt x="362" y="815"/>
                    </a:cubicBezTo>
                    <a:cubicBezTo>
                      <a:pt x="373" y="815"/>
                      <a:pt x="382" y="811"/>
                      <a:pt x="389" y="803"/>
                    </a:cubicBezTo>
                    <a:cubicBezTo>
                      <a:pt x="393" y="800"/>
                      <a:pt x="395" y="796"/>
                      <a:pt x="395" y="792"/>
                    </a:cubicBezTo>
                    <a:cubicBezTo>
                      <a:pt x="395" y="789"/>
                      <a:pt x="394" y="786"/>
                      <a:pt x="396" y="784"/>
                    </a:cubicBezTo>
                    <a:cubicBezTo>
                      <a:pt x="397" y="784"/>
                      <a:pt x="398" y="784"/>
                      <a:pt x="398" y="784"/>
                    </a:cubicBezTo>
                    <a:cubicBezTo>
                      <a:pt x="405" y="786"/>
                      <a:pt x="408" y="792"/>
                      <a:pt x="410" y="798"/>
                    </a:cubicBezTo>
                    <a:cubicBezTo>
                      <a:pt x="412" y="805"/>
                      <a:pt x="413" y="812"/>
                      <a:pt x="416" y="818"/>
                    </a:cubicBezTo>
                    <a:cubicBezTo>
                      <a:pt x="419" y="823"/>
                      <a:pt x="420" y="828"/>
                      <a:pt x="420" y="834"/>
                    </a:cubicBezTo>
                    <a:cubicBezTo>
                      <a:pt x="420" y="838"/>
                      <a:pt x="420" y="842"/>
                      <a:pt x="420" y="846"/>
                    </a:cubicBezTo>
                    <a:cubicBezTo>
                      <a:pt x="420" y="852"/>
                      <a:pt x="420" y="858"/>
                      <a:pt x="422" y="865"/>
                    </a:cubicBezTo>
                    <a:cubicBezTo>
                      <a:pt x="424" y="866"/>
                      <a:pt x="426" y="867"/>
                      <a:pt x="428" y="866"/>
                    </a:cubicBezTo>
                    <a:cubicBezTo>
                      <a:pt x="437" y="865"/>
                      <a:pt x="443" y="857"/>
                      <a:pt x="443" y="850"/>
                    </a:cubicBezTo>
                    <a:cubicBezTo>
                      <a:pt x="443" y="842"/>
                      <a:pt x="443" y="835"/>
                      <a:pt x="443" y="827"/>
                    </a:cubicBezTo>
                    <a:cubicBezTo>
                      <a:pt x="444" y="813"/>
                      <a:pt x="447" y="800"/>
                      <a:pt x="455" y="788"/>
                    </a:cubicBezTo>
                    <a:cubicBezTo>
                      <a:pt x="460" y="781"/>
                      <a:pt x="465" y="774"/>
                      <a:pt x="470" y="766"/>
                    </a:cubicBezTo>
                    <a:cubicBezTo>
                      <a:pt x="475" y="758"/>
                      <a:pt x="481" y="750"/>
                      <a:pt x="487" y="742"/>
                    </a:cubicBezTo>
                    <a:cubicBezTo>
                      <a:pt x="490" y="736"/>
                      <a:pt x="495" y="733"/>
                      <a:pt x="501" y="730"/>
                    </a:cubicBezTo>
                    <a:cubicBezTo>
                      <a:pt x="503" y="729"/>
                      <a:pt x="505" y="729"/>
                      <a:pt x="507" y="732"/>
                    </a:cubicBezTo>
                    <a:cubicBezTo>
                      <a:pt x="506" y="735"/>
                      <a:pt x="503" y="738"/>
                      <a:pt x="501" y="741"/>
                    </a:cubicBezTo>
                    <a:cubicBezTo>
                      <a:pt x="498" y="745"/>
                      <a:pt x="496" y="749"/>
                      <a:pt x="496" y="754"/>
                    </a:cubicBezTo>
                    <a:cubicBezTo>
                      <a:pt x="498" y="757"/>
                      <a:pt x="500" y="758"/>
                      <a:pt x="504" y="758"/>
                    </a:cubicBezTo>
                    <a:cubicBezTo>
                      <a:pt x="507" y="755"/>
                      <a:pt x="511" y="753"/>
                      <a:pt x="516" y="750"/>
                    </a:cubicBezTo>
                    <a:cubicBezTo>
                      <a:pt x="521" y="747"/>
                      <a:pt x="524" y="742"/>
                      <a:pt x="526" y="737"/>
                    </a:cubicBezTo>
                    <a:cubicBezTo>
                      <a:pt x="527" y="733"/>
                      <a:pt x="529" y="729"/>
                      <a:pt x="529" y="724"/>
                    </a:cubicBezTo>
                    <a:cubicBezTo>
                      <a:pt x="530" y="713"/>
                      <a:pt x="530" y="701"/>
                      <a:pt x="531" y="689"/>
                    </a:cubicBezTo>
                    <a:cubicBezTo>
                      <a:pt x="531" y="681"/>
                      <a:pt x="532" y="674"/>
                      <a:pt x="533" y="665"/>
                    </a:cubicBezTo>
                    <a:cubicBezTo>
                      <a:pt x="534" y="667"/>
                      <a:pt x="535" y="668"/>
                      <a:pt x="536" y="669"/>
                    </a:cubicBezTo>
                    <a:cubicBezTo>
                      <a:pt x="538" y="681"/>
                      <a:pt x="542" y="694"/>
                      <a:pt x="544" y="706"/>
                    </a:cubicBezTo>
                    <a:cubicBezTo>
                      <a:pt x="545" y="720"/>
                      <a:pt x="545" y="733"/>
                      <a:pt x="540" y="747"/>
                    </a:cubicBezTo>
                    <a:cubicBezTo>
                      <a:pt x="537" y="754"/>
                      <a:pt x="538" y="762"/>
                      <a:pt x="541" y="770"/>
                    </a:cubicBezTo>
                    <a:cubicBezTo>
                      <a:pt x="549" y="768"/>
                      <a:pt x="554" y="764"/>
                      <a:pt x="556" y="756"/>
                    </a:cubicBezTo>
                    <a:cubicBezTo>
                      <a:pt x="558" y="750"/>
                      <a:pt x="559" y="745"/>
                      <a:pt x="559" y="740"/>
                    </a:cubicBezTo>
                    <a:cubicBezTo>
                      <a:pt x="559" y="733"/>
                      <a:pt x="561" y="726"/>
                      <a:pt x="562" y="719"/>
                    </a:cubicBezTo>
                    <a:cubicBezTo>
                      <a:pt x="565" y="707"/>
                      <a:pt x="569" y="696"/>
                      <a:pt x="570" y="684"/>
                    </a:cubicBezTo>
                    <a:cubicBezTo>
                      <a:pt x="572" y="671"/>
                      <a:pt x="573" y="659"/>
                      <a:pt x="573" y="646"/>
                    </a:cubicBezTo>
                    <a:cubicBezTo>
                      <a:pt x="572" y="630"/>
                      <a:pt x="570" y="613"/>
                      <a:pt x="564" y="597"/>
                    </a:cubicBezTo>
                    <a:cubicBezTo>
                      <a:pt x="562" y="592"/>
                      <a:pt x="560" y="586"/>
                      <a:pt x="558" y="581"/>
                    </a:cubicBezTo>
                    <a:cubicBezTo>
                      <a:pt x="555" y="570"/>
                      <a:pt x="553" y="558"/>
                      <a:pt x="551" y="547"/>
                    </a:cubicBezTo>
                    <a:cubicBezTo>
                      <a:pt x="549" y="533"/>
                      <a:pt x="551" y="520"/>
                      <a:pt x="555" y="507"/>
                    </a:cubicBezTo>
                    <a:cubicBezTo>
                      <a:pt x="555" y="506"/>
                      <a:pt x="556" y="506"/>
                      <a:pt x="557" y="506"/>
                    </a:cubicBezTo>
                    <a:cubicBezTo>
                      <a:pt x="559" y="514"/>
                      <a:pt x="558" y="523"/>
                      <a:pt x="561" y="533"/>
                    </a:cubicBezTo>
                    <a:cubicBezTo>
                      <a:pt x="564" y="526"/>
                      <a:pt x="566" y="519"/>
                      <a:pt x="569" y="512"/>
                    </a:cubicBezTo>
                    <a:cubicBezTo>
                      <a:pt x="572" y="501"/>
                      <a:pt x="572" y="490"/>
                      <a:pt x="567" y="480"/>
                    </a:cubicBezTo>
                    <a:cubicBezTo>
                      <a:pt x="563" y="472"/>
                      <a:pt x="560" y="464"/>
                      <a:pt x="557" y="456"/>
                    </a:cubicBezTo>
                    <a:cubicBezTo>
                      <a:pt x="553" y="448"/>
                      <a:pt x="550" y="441"/>
                      <a:pt x="547" y="434"/>
                    </a:cubicBezTo>
                    <a:cubicBezTo>
                      <a:pt x="545" y="430"/>
                      <a:pt x="542" y="426"/>
                      <a:pt x="539" y="422"/>
                    </a:cubicBezTo>
                    <a:cubicBezTo>
                      <a:pt x="538" y="420"/>
                      <a:pt x="538" y="418"/>
                      <a:pt x="540" y="416"/>
                    </a:cubicBezTo>
                    <a:cubicBezTo>
                      <a:pt x="541" y="417"/>
                      <a:pt x="542" y="416"/>
                      <a:pt x="543" y="417"/>
                    </a:cubicBezTo>
                    <a:cubicBezTo>
                      <a:pt x="549" y="421"/>
                      <a:pt x="555" y="426"/>
                      <a:pt x="559" y="433"/>
                    </a:cubicBezTo>
                    <a:cubicBezTo>
                      <a:pt x="560" y="434"/>
                      <a:pt x="561" y="435"/>
                      <a:pt x="563" y="435"/>
                    </a:cubicBezTo>
                    <a:cubicBezTo>
                      <a:pt x="564" y="426"/>
                      <a:pt x="565" y="418"/>
                      <a:pt x="562" y="409"/>
                    </a:cubicBezTo>
                    <a:cubicBezTo>
                      <a:pt x="560" y="404"/>
                      <a:pt x="560" y="399"/>
                      <a:pt x="559" y="394"/>
                    </a:cubicBezTo>
                    <a:cubicBezTo>
                      <a:pt x="559" y="393"/>
                      <a:pt x="560" y="391"/>
                      <a:pt x="561" y="390"/>
                    </a:cubicBezTo>
                    <a:cubicBezTo>
                      <a:pt x="567" y="392"/>
                      <a:pt x="567" y="398"/>
                      <a:pt x="571" y="402"/>
                    </a:cubicBezTo>
                    <a:cubicBezTo>
                      <a:pt x="577" y="391"/>
                      <a:pt x="579" y="382"/>
                      <a:pt x="578" y="369"/>
                    </a:cubicBezTo>
                    <a:cubicBezTo>
                      <a:pt x="578" y="361"/>
                      <a:pt x="575" y="354"/>
                      <a:pt x="570" y="347"/>
                    </a:cubicBezTo>
                    <a:cubicBezTo>
                      <a:pt x="565" y="341"/>
                      <a:pt x="559" y="339"/>
                      <a:pt x="551" y="341"/>
                    </a:cubicBezTo>
                    <a:cubicBezTo>
                      <a:pt x="551" y="341"/>
                      <a:pt x="550" y="341"/>
                      <a:pt x="550" y="342"/>
                    </a:cubicBezTo>
                    <a:cubicBezTo>
                      <a:pt x="547" y="342"/>
                      <a:pt x="546" y="343"/>
                      <a:pt x="546" y="346"/>
                    </a:cubicBezTo>
                    <a:cubicBezTo>
                      <a:pt x="552" y="361"/>
                      <a:pt x="553" y="371"/>
                      <a:pt x="547" y="379"/>
                    </a:cubicBezTo>
                    <a:cubicBezTo>
                      <a:pt x="545" y="375"/>
                      <a:pt x="544" y="371"/>
                      <a:pt x="543" y="367"/>
                    </a:cubicBezTo>
                    <a:cubicBezTo>
                      <a:pt x="541" y="362"/>
                      <a:pt x="539" y="357"/>
                      <a:pt x="535" y="353"/>
                    </a:cubicBezTo>
                    <a:cubicBezTo>
                      <a:pt x="533" y="352"/>
                      <a:pt x="533" y="351"/>
                      <a:pt x="531" y="350"/>
                    </a:cubicBezTo>
                    <a:cubicBezTo>
                      <a:pt x="523" y="342"/>
                      <a:pt x="514" y="338"/>
                      <a:pt x="503" y="335"/>
                    </a:cubicBezTo>
                    <a:cubicBezTo>
                      <a:pt x="498" y="334"/>
                      <a:pt x="492" y="334"/>
                      <a:pt x="487" y="334"/>
                    </a:cubicBezTo>
                    <a:cubicBezTo>
                      <a:pt x="482" y="337"/>
                      <a:pt x="478" y="340"/>
                      <a:pt x="480" y="345"/>
                    </a:cubicBezTo>
                    <a:cubicBezTo>
                      <a:pt x="480" y="346"/>
                      <a:pt x="480" y="346"/>
                      <a:pt x="480" y="346"/>
                    </a:cubicBezTo>
                    <a:cubicBezTo>
                      <a:pt x="481" y="347"/>
                      <a:pt x="482" y="347"/>
                      <a:pt x="482" y="347"/>
                    </a:cubicBezTo>
                    <a:cubicBezTo>
                      <a:pt x="495" y="352"/>
                      <a:pt x="507" y="359"/>
                      <a:pt x="512" y="373"/>
                    </a:cubicBezTo>
                    <a:cubicBezTo>
                      <a:pt x="512" y="374"/>
                      <a:pt x="513" y="375"/>
                      <a:pt x="513" y="375"/>
                    </a:cubicBezTo>
                    <a:cubicBezTo>
                      <a:pt x="518" y="381"/>
                      <a:pt x="519" y="388"/>
                      <a:pt x="518" y="395"/>
                    </a:cubicBezTo>
                    <a:cubicBezTo>
                      <a:pt x="518" y="398"/>
                      <a:pt x="518" y="400"/>
                      <a:pt x="518" y="402"/>
                    </a:cubicBezTo>
                    <a:cubicBezTo>
                      <a:pt x="521" y="414"/>
                      <a:pt x="524" y="425"/>
                      <a:pt x="527" y="436"/>
                    </a:cubicBezTo>
                    <a:cubicBezTo>
                      <a:pt x="528" y="442"/>
                      <a:pt x="530" y="448"/>
                      <a:pt x="530" y="454"/>
                    </a:cubicBezTo>
                    <a:cubicBezTo>
                      <a:pt x="531" y="463"/>
                      <a:pt x="534" y="472"/>
                      <a:pt x="533" y="481"/>
                    </a:cubicBezTo>
                    <a:cubicBezTo>
                      <a:pt x="533" y="482"/>
                      <a:pt x="533" y="483"/>
                      <a:pt x="534" y="484"/>
                    </a:cubicBezTo>
                    <a:cubicBezTo>
                      <a:pt x="538" y="497"/>
                      <a:pt x="538" y="509"/>
                      <a:pt x="538" y="522"/>
                    </a:cubicBezTo>
                    <a:cubicBezTo>
                      <a:pt x="538" y="533"/>
                      <a:pt x="533" y="542"/>
                      <a:pt x="524" y="549"/>
                    </a:cubicBezTo>
                    <a:cubicBezTo>
                      <a:pt x="523" y="549"/>
                      <a:pt x="522" y="550"/>
                      <a:pt x="520" y="551"/>
                    </a:cubicBezTo>
                    <a:cubicBezTo>
                      <a:pt x="520" y="548"/>
                      <a:pt x="521" y="546"/>
                      <a:pt x="521" y="544"/>
                    </a:cubicBezTo>
                    <a:cubicBezTo>
                      <a:pt x="523" y="538"/>
                      <a:pt x="524" y="533"/>
                      <a:pt x="523" y="528"/>
                    </a:cubicBezTo>
                    <a:cubicBezTo>
                      <a:pt x="523" y="522"/>
                      <a:pt x="523" y="517"/>
                      <a:pt x="523" y="512"/>
                    </a:cubicBezTo>
                    <a:cubicBezTo>
                      <a:pt x="522" y="508"/>
                      <a:pt x="522" y="505"/>
                      <a:pt x="521" y="501"/>
                    </a:cubicBezTo>
                    <a:cubicBezTo>
                      <a:pt x="519" y="490"/>
                      <a:pt x="515" y="480"/>
                      <a:pt x="504" y="474"/>
                    </a:cubicBezTo>
                    <a:cubicBezTo>
                      <a:pt x="502" y="472"/>
                      <a:pt x="500" y="471"/>
                      <a:pt x="498" y="470"/>
                    </a:cubicBezTo>
                    <a:cubicBezTo>
                      <a:pt x="496" y="468"/>
                      <a:pt x="495" y="466"/>
                      <a:pt x="494" y="464"/>
                    </a:cubicBezTo>
                    <a:cubicBezTo>
                      <a:pt x="498" y="461"/>
                      <a:pt x="502" y="462"/>
                      <a:pt x="506" y="463"/>
                    </a:cubicBezTo>
                    <a:cubicBezTo>
                      <a:pt x="510" y="464"/>
                      <a:pt x="514" y="466"/>
                      <a:pt x="519" y="465"/>
                    </a:cubicBezTo>
                    <a:cubicBezTo>
                      <a:pt x="519" y="464"/>
                      <a:pt x="519" y="464"/>
                      <a:pt x="519" y="463"/>
                    </a:cubicBezTo>
                    <a:cubicBezTo>
                      <a:pt x="518" y="462"/>
                      <a:pt x="518" y="461"/>
                      <a:pt x="518" y="460"/>
                    </a:cubicBezTo>
                    <a:cubicBezTo>
                      <a:pt x="514" y="447"/>
                      <a:pt x="508" y="435"/>
                      <a:pt x="499" y="424"/>
                    </a:cubicBezTo>
                    <a:cubicBezTo>
                      <a:pt x="496" y="420"/>
                      <a:pt x="493" y="416"/>
                      <a:pt x="489" y="411"/>
                    </a:cubicBezTo>
                    <a:cubicBezTo>
                      <a:pt x="488" y="410"/>
                      <a:pt x="487" y="408"/>
                      <a:pt x="487" y="406"/>
                    </a:cubicBezTo>
                    <a:cubicBezTo>
                      <a:pt x="486" y="404"/>
                      <a:pt x="487" y="401"/>
                      <a:pt x="490" y="401"/>
                    </a:cubicBezTo>
                    <a:cubicBezTo>
                      <a:pt x="495" y="402"/>
                      <a:pt x="498" y="408"/>
                      <a:pt x="505" y="408"/>
                    </a:cubicBezTo>
                    <a:cubicBezTo>
                      <a:pt x="504" y="399"/>
                      <a:pt x="503" y="390"/>
                      <a:pt x="497" y="382"/>
                    </a:cubicBezTo>
                    <a:cubicBezTo>
                      <a:pt x="493" y="377"/>
                      <a:pt x="490" y="373"/>
                      <a:pt x="486" y="369"/>
                    </a:cubicBezTo>
                    <a:cubicBezTo>
                      <a:pt x="484" y="366"/>
                      <a:pt x="481" y="364"/>
                      <a:pt x="477" y="364"/>
                    </a:cubicBezTo>
                    <a:cubicBezTo>
                      <a:pt x="468" y="364"/>
                      <a:pt x="458" y="364"/>
                      <a:pt x="451" y="372"/>
                    </a:cubicBezTo>
                    <a:cubicBezTo>
                      <a:pt x="449" y="374"/>
                      <a:pt x="446" y="377"/>
                      <a:pt x="444" y="378"/>
                    </a:cubicBezTo>
                    <a:cubicBezTo>
                      <a:pt x="442" y="379"/>
                      <a:pt x="440" y="379"/>
                      <a:pt x="439" y="380"/>
                    </a:cubicBezTo>
                    <a:cubicBezTo>
                      <a:pt x="437" y="373"/>
                      <a:pt x="437" y="373"/>
                      <a:pt x="440" y="369"/>
                    </a:cubicBezTo>
                    <a:cubicBezTo>
                      <a:pt x="445" y="362"/>
                      <a:pt x="449" y="355"/>
                      <a:pt x="457" y="350"/>
                    </a:cubicBezTo>
                    <a:cubicBezTo>
                      <a:pt x="452" y="337"/>
                      <a:pt x="443" y="330"/>
                      <a:pt x="430" y="330"/>
                    </a:cubicBezTo>
                    <a:cubicBezTo>
                      <a:pt x="424" y="330"/>
                      <a:pt x="401" y="337"/>
                      <a:pt x="396" y="341"/>
                    </a:cubicBezTo>
                    <a:cubicBezTo>
                      <a:pt x="395" y="342"/>
                      <a:pt x="394" y="343"/>
                      <a:pt x="392" y="344"/>
                    </a:cubicBezTo>
                    <a:cubicBezTo>
                      <a:pt x="390" y="346"/>
                      <a:pt x="388" y="348"/>
                      <a:pt x="386" y="350"/>
                    </a:cubicBezTo>
                    <a:cubicBezTo>
                      <a:pt x="384" y="351"/>
                      <a:pt x="383" y="352"/>
                      <a:pt x="382" y="350"/>
                    </a:cubicBezTo>
                    <a:cubicBezTo>
                      <a:pt x="382" y="344"/>
                      <a:pt x="386" y="340"/>
                      <a:pt x="388" y="335"/>
                    </a:cubicBezTo>
                    <a:cubicBezTo>
                      <a:pt x="387" y="331"/>
                      <a:pt x="386" y="327"/>
                      <a:pt x="384" y="323"/>
                    </a:cubicBezTo>
                    <a:cubicBezTo>
                      <a:pt x="381" y="321"/>
                      <a:pt x="379" y="319"/>
                      <a:pt x="376" y="318"/>
                    </a:cubicBezTo>
                    <a:cubicBezTo>
                      <a:pt x="366" y="316"/>
                      <a:pt x="357" y="314"/>
                      <a:pt x="348" y="317"/>
                    </a:cubicBezTo>
                    <a:cubicBezTo>
                      <a:pt x="341" y="318"/>
                      <a:pt x="335" y="319"/>
                      <a:pt x="329" y="321"/>
                    </a:cubicBezTo>
                    <a:cubicBezTo>
                      <a:pt x="324" y="322"/>
                      <a:pt x="319" y="322"/>
                      <a:pt x="312" y="321"/>
                    </a:cubicBezTo>
                    <a:cubicBezTo>
                      <a:pt x="316" y="318"/>
                      <a:pt x="319" y="316"/>
                      <a:pt x="322" y="314"/>
                    </a:cubicBezTo>
                    <a:cubicBezTo>
                      <a:pt x="333" y="306"/>
                      <a:pt x="345" y="300"/>
                      <a:pt x="359" y="301"/>
                    </a:cubicBezTo>
                    <a:cubicBezTo>
                      <a:pt x="361" y="301"/>
                      <a:pt x="363" y="302"/>
                      <a:pt x="364" y="299"/>
                    </a:cubicBezTo>
                    <a:cubicBezTo>
                      <a:pt x="364" y="295"/>
                      <a:pt x="362" y="292"/>
                      <a:pt x="359" y="288"/>
                    </a:cubicBezTo>
                    <a:cubicBezTo>
                      <a:pt x="357" y="285"/>
                      <a:pt x="355" y="281"/>
                      <a:pt x="352" y="278"/>
                    </a:cubicBezTo>
                    <a:cubicBezTo>
                      <a:pt x="348" y="271"/>
                      <a:pt x="344" y="267"/>
                      <a:pt x="336" y="265"/>
                    </a:cubicBezTo>
                    <a:cubicBezTo>
                      <a:pt x="335" y="264"/>
                      <a:pt x="334" y="264"/>
                      <a:pt x="332" y="263"/>
                    </a:cubicBezTo>
                    <a:cubicBezTo>
                      <a:pt x="315" y="258"/>
                      <a:pt x="299" y="257"/>
                      <a:pt x="283" y="265"/>
                    </a:cubicBezTo>
                    <a:cubicBezTo>
                      <a:pt x="282" y="266"/>
                      <a:pt x="281" y="265"/>
                      <a:pt x="280" y="265"/>
                    </a:cubicBezTo>
                    <a:cubicBezTo>
                      <a:pt x="280" y="264"/>
                      <a:pt x="280" y="262"/>
                      <a:pt x="281" y="261"/>
                    </a:cubicBezTo>
                    <a:cubicBezTo>
                      <a:pt x="283" y="259"/>
                      <a:pt x="285" y="256"/>
                      <a:pt x="288" y="255"/>
                    </a:cubicBezTo>
                    <a:cubicBezTo>
                      <a:pt x="294" y="252"/>
                      <a:pt x="300" y="248"/>
                      <a:pt x="307" y="247"/>
                    </a:cubicBezTo>
                    <a:cubicBezTo>
                      <a:pt x="307" y="247"/>
                      <a:pt x="307" y="246"/>
                      <a:pt x="308" y="245"/>
                    </a:cubicBezTo>
                    <a:cubicBezTo>
                      <a:pt x="308" y="244"/>
                      <a:pt x="308" y="242"/>
                      <a:pt x="308" y="240"/>
                    </a:cubicBezTo>
                    <a:cubicBezTo>
                      <a:pt x="296" y="233"/>
                      <a:pt x="273" y="227"/>
                      <a:pt x="261" y="228"/>
                    </a:cubicBezTo>
                    <a:cubicBezTo>
                      <a:pt x="261" y="229"/>
                      <a:pt x="260" y="228"/>
                      <a:pt x="260" y="229"/>
                    </a:cubicBezTo>
                    <a:cubicBezTo>
                      <a:pt x="247" y="231"/>
                      <a:pt x="235" y="233"/>
                      <a:pt x="224" y="240"/>
                    </a:cubicBezTo>
                    <a:cubicBezTo>
                      <a:pt x="220" y="243"/>
                      <a:pt x="217" y="245"/>
                      <a:pt x="213" y="245"/>
                    </a:cubicBezTo>
                    <a:cubicBezTo>
                      <a:pt x="208" y="242"/>
                      <a:pt x="214" y="239"/>
                      <a:pt x="212" y="237"/>
                    </a:cubicBezTo>
                    <a:cubicBezTo>
                      <a:pt x="203" y="236"/>
                      <a:pt x="194" y="235"/>
                      <a:pt x="185" y="233"/>
                    </a:cubicBezTo>
                    <a:cubicBezTo>
                      <a:pt x="171" y="230"/>
                      <a:pt x="157" y="233"/>
                      <a:pt x="143" y="238"/>
                    </a:cubicBezTo>
                    <a:cubicBezTo>
                      <a:pt x="139" y="240"/>
                      <a:pt x="134" y="242"/>
                      <a:pt x="131" y="245"/>
                    </a:cubicBezTo>
                    <a:cubicBezTo>
                      <a:pt x="126" y="248"/>
                      <a:pt x="122" y="252"/>
                      <a:pt x="118" y="256"/>
                    </a:cubicBezTo>
                    <a:cubicBezTo>
                      <a:pt x="117" y="257"/>
                      <a:pt x="117" y="258"/>
                      <a:pt x="116" y="260"/>
                    </a:cubicBezTo>
                    <a:cubicBezTo>
                      <a:pt x="119" y="263"/>
                      <a:pt x="125" y="262"/>
                      <a:pt x="128" y="268"/>
                    </a:cubicBezTo>
                    <a:cubicBezTo>
                      <a:pt x="126" y="269"/>
                      <a:pt x="125" y="270"/>
                      <a:pt x="123" y="270"/>
                    </a:cubicBezTo>
                    <a:cubicBezTo>
                      <a:pt x="120" y="271"/>
                      <a:pt x="117" y="271"/>
                      <a:pt x="114" y="272"/>
                    </a:cubicBezTo>
                    <a:cubicBezTo>
                      <a:pt x="108" y="272"/>
                      <a:pt x="103" y="272"/>
                      <a:pt x="98" y="272"/>
                    </a:cubicBezTo>
                    <a:cubicBezTo>
                      <a:pt x="93" y="272"/>
                      <a:pt x="88" y="273"/>
                      <a:pt x="84" y="276"/>
                    </a:cubicBezTo>
                    <a:cubicBezTo>
                      <a:pt x="77" y="279"/>
                      <a:pt x="70" y="283"/>
                      <a:pt x="63" y="287"/>
                    </a:cubicBezTo>
                    <a:cubicBezTo>
                      <a:pt x="59" y="289"/>
                      <a:pt x="56" y="293"/>
                      <a:pt x="54" y="297"/>
                    </a:cubicBezTo>
                    <a:cubicBezTo>
                      <a:pt x="52" y="300"/>
                      <a:pt x="50" y="304"/>
                      <a:pt x="48" y="307"/>
                    </a:cubicBezTo>
                    <a:cubicBezTo>
                      <a:pt x="42" y="313"/>
                      <a:pt x="40" y="320"/>
                      <a:pt x="38" y="327"/>
                    </a:cubicBezTo>
                    <a:cubicBezTo>
                      <a:pt x="36" y="334"/>
                      <a:pt x="33" y="341"/>
                      <a:pt x="30" y="347"/>
                    </a:cubicBezTo>
                    <a:cubicBezTo>
                      <a:pt x="28" y="351"/>
                      <a:pt x="26" y="355"/>
                      <a:pt x="24" y="359"/>
                    </a:cubicBezTo>
                    <a:cubicBezTo>
                      <a:pt x="17" y="374"/>
                      <a:pt x="19" y="389"/>
                      <a:pt x="25" y="404"/>
                    </a:cubicBezTo>
                    <a:cubicBezTo>
                      <a:pt x="32" y="402"/>
                      <a:pt x="32" y="394"/>
                      <a:pt x="37" y="392"/>
                    </a:cubicBezTo>
                    <a:cubicBezTo>
                      <a:pt x="38" y="392"/>
                      <a:pt x="38" y="392"/>
                      <a:pt x="39" y="392"/>
                    </a:cubicBezTo>
                    <a:cubicBezTo>
                      <a:pt x="39" y="393"/>
                      <a:pt x="39" y="394"/>
                      <a:pt x="39" y="395"/>
                    </a:cubicBezTo>
                    <a:cubicBezTo>
                      <a:pt x="39" y="402"/>
                      <a:pt x="38" y="408"/>
                      <a:pt x="34" y="414"/>
                    </a:cubicBezTo>
                    <a:cubicBezTo>
                      <a:pt x="32" y="417"/>
                      <a:pt x="30" y="421"/>
                      <a:pt x="28" y="424"/>
                    </a:cubicBezTo>
                    <a:cubicBezTo>
                      <a:pt x="24" y="432"/>
                      <a:pt x="21" y="440"/>
                      <a:pt x="21" y="449"/>
                    </a:cubicBezTo>
                    <a:cubicBezTo>
                      <a:pt x="21" y="459"/>
                      <a:pt x="21" y="468"/>
                      <a:pt x="21" y="478"/>
                    </a:cubicBezTo>
                    <a:cubicBezTo>
                      <a:pt x="21" y="479"/>
                      <a:pt x="22" y="481"/>
                      <a:pt x="22" y="484"/>
                    </a:cubicBezTo>
                    <a:cubicBezTo>
                      <a:pt x="26" y="481"/>
                      <a:pt x="28" y="477"/>
                      <a:pt x="30" y="474"/>
                    </a:cubicBezTo>
                    <a:cubicBezTo>
                      <a:pt x="32" y="471"/>
                      <a:pt x="33" y="468"/>
                      <a:pt x="35" y="465"/>
                    </a:cubicBezTo>
                    <a:cubicBezTo>
                      <a:pt x="37" y="462"/>
                      <a:pt x="37" y="457"/>
                      <a:pt x="41" y="455"/>
                    </a:cubicBezTo>
                    <a:cubicBezTo>
                      <a:pt x="43" y="459"/>
                      <a:pt x="43" y="459"/>
                      <a:pt x="43" y="463"/>
                    </a:cubicBezTo>
                    <a:cubicBezTo>
                      <a:pt x="43" y="470"/>
                      <a:pt x="40" y="477"/>
                      <a:pt x="38" y="483"/>
                    </a:cubicBezTo>
                    <a:cubicBezTo>
                      <a:pt x="34" y="492"/>
                      <a:pt x="30" y="501"/>
                      <a:pt x="26" y="510"/>
                    </a:cubicBezTo>
                    <a:cubicBezTo>
                      <a:pt x="21" y="522"/>
                      <a:pt x="22" y="534"/>
                      <a:pt x="24" y="546"/>
                    </a:cubicBezTo>
                    <a:cubicBezTo>
                      <a:pt x="24" y="547"/>
                      <a:pt x="25" y="549"/>
                      <a:pt x="26" y="550"/>
                    </a:cubicBezTo>
                    <a:cubicBezTo>
                      <a:pt x="28" y="557"/>
                      <a:pt x="31" y="564"/>
                      <a:pt x="34" y="571"/>
                    </a:cubicBezTo>
                    <a:cubicBezTo>
                      <a:pt x="35" y="573"/>
                      <a:pt x="36" y="575"/>
                      <a:pt x="37" y="577"/>
                    </a:cubicBezTo>
                    <a:cubicBezTo>
                      <a:pt x="40" y="575"/>
                      <a:pt x="42" y="572"/>
                      <a:pt x="46" y="572"/>
                    </a:cubicBezTo>
                    <a:cubicBezTo>
                      <a:pt x="47" y="573"/>
                      <a:pt x="47" y="573"/>
                      <a:pt x="48" y="574"/>
                    </a:cubicBezTo>
                    <a:cubicBezTo>
                      <a:pt x="48" y="574"/>
                      <a:pt x="48" y="575"/>
                      <a:pt x="48" y="576"/>
                    </a:cubicBezTo>
                    <a:cubicBezTo>
                      <a:pt x="46" y="588"/>
                      <a:pt x="44" y="593"/>
                      <a:pt x="37" y="601"/>
                    </a:cubicBezTo>
                    <a:cubicBezTo>
                      <a:pt x="25" y="614"/>
                      <a:pt x="27" y="610"/>
                      <a:pt x="23" y="630"/>
                    </a:cubicBezTo>
                    <a:cubicBezTo>
                      <a:pt x="23" y="631"/>
                      <a:pt x="23" y="633"/>
                      <a:pt x="22" y="634"/>
                    </a:cubicBezTo>
                    <a:cubicBezTo>
                      <a:pt x="21" y="638"/>
                      <a:pt x="22" y="642"/>
                      <a:pt x="23" y="646"/>
                    </a:cubicBezTo>
                    <a:cubicBezTo>
                      <a:pt x="26" y="650"/>
                      <a:pt x="28" y="655"/>
                      <a:pt x="32" y="659"/>
                    </a:cubicBezTo>
                    <a:cubicBezTo>
                      <a:pt x="36" y="664"/>
                      <a:pt x="41" y="669"/>
                      <a:pt x="45" y="674"/>
                    </a:cubicBezTo>
                    <a:cubicBezTo>
                      <a:pt x="49" y="678"/>
                      <a:pt x="51" y="683"/>
                      <a:pt x="51" y="688"/>
                    </a:cubicBezTo>
                    <a:cubicBezTo>
                      <a:pt x="51" y="692"/>
                      <a:pt x="51" y="697"/>
                      <a:pt x="52" y="702"/>
                    </a:cubicBezTo>
                    <a:cubicBezTo>
                      <a:pt x="53" y="711"/>
                      <a:pt x="53" y="719"/>
                      <a:pt x="51" y="728"/>
                    </a:cubicBezTo>
                    <a:cubicBezTo>
                      <a:pt x="50" y="735"/>
                      <a:pt x="50" y="741"/>
                      <a:pt x="51" y="748"/>
                    </a:cubicBezTo>
                    <a:cubicBezTo>
                      <a:pt x="51" y="754"/>
                      <a:pt x="54" y="758"/>
                      <a:pt x="56" y="763"/>
                    </a:cubicBezTo>
                    <a:cubicBezTo>
                      <a:pt x="58" y="766"/>
                      <a:pt x="61" y="769"/>
                      <a:pt x="66" y="769"/>
                    </a:cubicBezTo>
                    <a:cubicBezTo>
                      <a:pt x="75" y="761"/>
                      <a:pt x="79" y="751"/>
                      <a:pt x="76" y="739"/>
                    </a:cubicBezTo>
                    <a:cubicBezTo>
                      <a:pt x="75" y="735"/>
                      <a:pt x="74" y="732"/>
                      <a:pt x="74" y="728"/>
                    </a:cubicBezTo>
                    <a:cubicBezTo>
                      <a:pt x="72" y="720"/>
                      <a:pt x="71" y="713"/>
                      <a:pt x="71" y="705"/>
                    </a:cubicBezTo>
                    <a:cubicBezTo>
                      <a:pt x="71" y="689"/>
                      <a:pt x="82" y="676"/>
                      <a:pt x="96" y="671"/>
                    </a:cubicBezTo>
                    <a:cubicBezTo>
                      <a:pt x="97" y="670"/>
                      <a:pt x="99" y="671"/>
                      <a:pt x="100" y="671"/>
                    </a:cubicBezTo>
                    <a:cubicBezTo>
                      <a:pt x="100" y="672"/>
                      <a:pt x="100" y="673"/>
                      <a:pt x="99" y="674"/>
                    </a:cubicBezTo>
                    <a:cubicBezTo>
                      <a:pt x="94" y="678"/>
                      <a:pt x="92" y="684"/>
                      <a:pt x="90" y="690"/>
                    </a:cubicBezTo>
                    <a:cubicBezTo>
                      <a:pt x="86" y="698"/>
                      <a:pt x="86" y="705"/>
                      <a:pt x="90" y="712"/>
                    </a:cubicBezTo>
                    <a:cubicBezTo>
                      <a:pt x="93" y="714"/>
                      <a:pt x="96" y="715"/>
                      <a:pt x="99" y="717"/>
                    </a:cubicBezTo>
                    <a:cubicBezTo>
                      <a:pt x="107" y="721"/>
                      <a:pt x="114" y="728"/>
                      <a:pt x="117" y="737"/>
                    </a:cubicBezTo>
                    <a:cubicBezTo>
                      <a:pt x="119" y="742"/>
                      <a:pt x="122" y="746"/>
                      <a:pt x="128" y="748"/>
                    </a:cubicBezTo>
                    <a:cubicBezTo>
                      <a:pt x="128" y="746"/>
                      <a:pt x="129" y="745"/>
                      <a:pt x="128" y="743"/>
                    </a:cubicBezTo>
                    <a:cubicBezTo>
                      <a:pt x="127" y="736"/>
                      <a:pt x="126" y="729"/>
                      <a:pt x="124" y="722"/>
                    </a:cubicBezTo>
                    <a:cubicBezTo>
                      <a:pt x="124" y="721"/>
                      <a:pt x="123" y="719"/>
                      <a:pt x="125" y="718"/>
                    </a:cubicBezTo>
                    <a:cubicBezTo>
                      <a:pt x="128" y="718"/>
                      <a:pt x="129" y="721"/>
                      <a:pt x="130" y="723"/>
                    </a:cubicBezTo>
                    <a:cubicBezTo>
                      <a:pt x="137" y="736"/>
                      <a:pt x="141" y="750"/>
                      <a:pt x="142" y="765"/>
                    </a:cubicBezTo>
                    <a:cubicBezTo>
                      <a:pt x="143" y="776"/>
                      <a:pt x="143" y="787"/>
                      <a:pt x="146" y="798"/>
                    </a:cubicBezTo>
                    <a:cubicBezTo>
                      <a:pt x="151" y="814"/>
                      <a:pt x="153" y="830"/>
                      <a:pt x="153" y="847"/>
                    </a:cubicBezTo>
                    <a:cubicBezTo>
                      <a:pt x="153" y="855"/>
                      <a:pt x="153" y="862"/>
                      <a:pt x="154" y="869"/>
                    </a:cubicBezTo>
                    <a:cubicBezTo>
                      <a:pt x="154" y="872"/>
                      <a:pt x="155" y="876"/>
                      <a:pt x="156" y="879"/>
                    </a:cubicBezTo>
                    <a:cubicBezTo>
                      <a:pt x="158" y="880"/>
                      <a:pt x="159" y="881"/>
                      <a:pt x="161" y="882"/>
                    </a:cubicBezTo>
                    <a:cubicBezTo>
                      <a:pt x="168" y="886"/>
                      <a:pt x="174" y="883"/>
                      <a:pt x="177" y="875"/>
                    </a:cubicBezTo>
                    <a:cubicBezTo>
                      <a:pt x="181" y="862"/>
                      <a:pt x="182" y="848"/>
                      <a:pt x="177" y="835"/>
                    </a:cubicBezTo>
                    <a:cubicBezTo>
                      <a:pt x="175" y="830"/>
                      <a:pt x="174" y="825"/>
                      <a:pt x="174" y="820"/>
                    </a:cubicBezTo>
                    <a:cubicBezTo>
                      <a:pt x="173" y="809"/>
                      <a:pt x="173" y="799"/>
                      <a:pt x="171" y="789"/>
                    </a:cubicBezTo>
                    <a:cubicBezTo>
                      <a:pt x="170" y="779"/>
                      <a:pt x="173" y="769"/>
                      <a:pt x="174" y="759"/>
                    </a:cubicBezTo>
                    <a:cubicBezTo>
                      <a:pt x="175" y="756"/>
                      <a:pt x="177" y="753"/>
                      <a:pt x="178" y="750"/>
                    </a:cubicBezTo>
                    <a:cubicBezTo>
                      <a:pt x="180" y="747"/>
                      <a:pt x="182" y="746"/>
                      <a:pt x="186" y="746"/>
                    </a:cubicBezTo>
                    <a:cubicBezTo>
                      <a:pt x="186" y="747"/>
                      <a:pt x="186" y="748"/>
                      <a:pt x="186" y="749"/>
                    </a:cubicBezTo>
                    <a:cubicBezTo>
                      <a:pt x="186" y="758"/>
                      <a:pt x="185" y="767"/>
                      <a:pt x="185" y="776"/>
                    </a:cubicBezTo>
                    <a:cubicBezTo>
                      <a:pt x="184" y="781"/>
                      <a:pt x="184" y="786"/>
                      <a:pt x="186" y="791"/>
                    </a:cubicBezTo>
                    <a:cubicBezTo>
                      <a:pt x="186" y="793"/>
                      <a:pt x="187" y="794"/>
                      <a:pt x="189" y="796"/>
                    </a:cubicBezTo>
                    <a:cubicBezTo>
                      <a:pt x="190" y="791"/>
                      <a:pt x="191" y="787"/>
                      <a:pt x="191" y="783"/>
                    </a:cubicBezTo>
                    <a:cubicBezTo>
                      <a:pt x="193" y="776"/>
                      <a:pt x="193" y="769"/>
                      <a:pt x="196" y="763"/>
                    </a:cubicBezTo>
                    <a:cubicBezTo>
                      <a:pt x="198" y="759"/>
                      <a:pt x="200" y="756"/>
                      <a:pt x="203" y="755"/>
                    </a:cubicBezTo>
                    <a:cubicBezTo>
                      <a:pt x="204" y="755"/>
                      <a:pt x="206" y="755"/>
                      <a:pt x="207" y="755"/>
                    </a:cubicBezTo>
                    <a:cubicBezTo>
                      <a:pt x="207" y="759"/>
                      <a:pt x="206" y="763"/>
                      <a:pt x="205" y="766"/>
                    </a:cubicBezTo>
                    <a:cubicBezTo>
                      <a:pt x="204" y="772"/>
                      <a:pt x="205" y="776"/>
                      <a:pt x="208" y="780"/>
                    </a:cubicBezTo>
                    <a:cubicBezTo>
                      <a:pt x="210" y="783"/>
                      <a:pt x="212" y="786"/>
                      <a:pt x="215" y="788"/>
                    </a:cubicBezTo>
                    <a:cubicBezTo>
                      <a:pt x="221" y="793"/>
                      <a:pt x="227" y="794"/>
                      <a:pt x="235" y="794"/>
                    </a:cubicBezTo>
                    <a:cubicBezTo>
                      <a:pt x="236" y="789"/>
                      <a:pt x="233" y="785"/>
                      <a:pt x="233" y="781"/>
                    </a:cubicBezTo>
                    <a:close/>
                    <a:moveTo>
                      <a:pt x="543" y="292"/>
                    </a:moveTo>
                    <a:cubicBezTo>
                      <a:pt x="543" y="295"/>
                      <a:pt x="543" y="296"/>
                      <a:pt x="543" y="297"/>
                    </a:cubicBezTo>
                    <a:cubicBezTo>
                      <a:pt x="540" y="306"/>
                      <a:pt x="536" y="314"/>
                      <a:pt x="528" y="320"/>
                    </a:cubicBezTo>
                    <a:cubicBezTo>
                      <a:pt x="527" y="321"/>
                      <a:pt x="526" y="322"/>
                      <a:pt x="527" y="324"/>
                    </a:cubicBezTo>
                    <a:cubicBezTo>
                      <a:pt x="531" y="324"/>
                      <a:pt x="536" y="324"/>
                      <a:pt x="540" y="324"/>
                    </a:cubicBezTo>
                    <a:cubicBezTo>
                      <a:pt x="552" y="316"/>
                      <a:pt x="561" y="304"/>
                      <a:pt x="568" y="292"/>
                    </a:cubicBezTo>
                    <a:cubicBezTo>
                      <a:pt x="586" y="263"/>
                      <a:pt x="587" y="233"/>
                      <a:pt x="578" y="201"/>
                    </a:cubicBezTo>
                    <a:cubicBezTo>
                      <a:pt x="576" y="197"/>
                      <a:pt x="574" y="195"/>
                      <a:pt x="570" y="194"/>
                    </a:cubicBezTo>
                    <a:cubicBezTo>
                      <a:pt x="567" y="193"/>
                      <a:pt x="564" y="194"/>
                      <a:pt x="562" y="196"/>
                    </a:cubicBezTo>
                    <a:cubicBezTo>
                      <a:pt x="561" y="200"/>
                      <a:pt x="561" y="203"/>
                      <a:pt x="560" y="206"/>
                    </a:cubicBezTo>
                    <a:cubicBezTo>
                      <a:pt x="563" y="211"/>
                      <a:pt x="565" y="215"/>
                      <a:pt x="567" y="219"/>
                    </a:cubicBezTo>
                    <a:cubicBezTo>
                      <a:pt x="569" y="224"/>
                      <a:pt x="568" y="227"/>
                      <a:pt x="565" y="232"/>
                    </a:cubicBezTo>
                    <a:cubicBezTo>
                      <a:pt x="562" y="229"/>
                      <a:pt x="559" y="227"/>
                      <a:pt x="557" y="225"/>
                    </a:cubicBezTo>
                    <a:cubicBezTo>
                      <a:pt x="553" y="221"/>
                      <a:pt x="549" y="218"/>
                      <a:pt x="545" y="215"/>
                    </a:cubicBezTo>
                    <a:cubicBezTo>
                      <a:pt x="543" y="214"/>
                      <a:pt x="540" y="212"/>
                      <a:pt x="537" y="211"/>
                    </a:cubicBezTo>
                    <a:cubicBezTo>
                      <a:pt x="527" y="209"/>
                      <a:pt x="517" y="209"/>
                      <a:pt x="507" y="213"/>
                    </a:cubicBezTo>
                    <a:cubicBezTo>
                      <a:pt x="505" y="214"/>
                      <a:pt x="503" y="214"/>
                      <a:pt x="501" y="215"/>
                    </a:cubicBezTo>
                    <a:cubicBezTo>
                      <a:pt x="500" y="212"/>
                      <a:pt x="502" y="210"/>
                      <a:pt x="504" y="208"/>
                    </a:cubicBezTo>
                    <a:cubicBezTo>
                      <a:pt x="509" y="202"/>
                      <a:pt x="516" y="201"/>
                      <a:pt x="523" y="199"/>
                    </a:cubicBezTo>
                    <a:cubicBezTo>
                      <a:pt x="527" y="193"/>
                      <a:pt x="527" y="186"/>
                      <a:pt x="524" y="180"/>
                    </a:cubicBezTo>
                    <a:cubicBezTo>
                      <a:pt x="521" y="176"/>
                      <a:pt x="519" y="172"/>
                      <a:pt x="515" y="170"/>
                    </a:cubicBezTo>
                    <a:cubicBezTo>
                      <a:pt x="513" y="169"/>
                      <a:pt x="512" y="167"/>
                      <a:pt x="510" y="166"/>
                    </a:cubicBezTo>
                    <a:cubicBezTo>
                      <a:pt x="513" y="162"/>
                      <a:pt x="516" y="163"/>
                      <a:pt x="520" y="164"/>
                    </a:cubicBezTo>
                    <a:cubicBezTo>
                      <a:pt x="525" y="167"/>
                      <a:pt x="530" y="170"/>
                      <a:pt x="533" y="175"/>
                    </a:cubicBezTo>
                    <a:cubicBezTo>
                      <a:pt x="536" y="175"/>
                      <a:pt x="538" y="175"/>
                      <a:pt x="540" y="175"/>
                    </a:cubicBezTo>
                    <a:cubicBezTo>
                      <a:pt x="542" y="169"/>
                      <a:pt x="544" y="164"/>
                      <a:pt x="542" y="158"/>
                    </a:cubicBezTo>
                    <a:cubicBezTo>
                      <a:pt x="533" y="151"/>
                      <a:pt x="515" y="143"/>
                      <a:pt x="503" y="140"/>
                    </a:cubicBezTo>
                    <a:cubicBezTo>
                      <a:pt x="491" y="138"/>
                      <a:pt x="479" y="138"/>
                      <a:pt x="467" y="140"/>
                    </a:cubicBezTo>
                    <a:cubicBezTo>
                      <a:pt x="460" y="141"/>
                      <a:pt x="453" y="143"/>
                      <a:pt x="447" y="145"/>
                    </a:cubicBezTo>
                    <a:cubicBezTo>
                      <a:pt x="441" y="147"/>
                      <a:pt x="437" y="150"/>
                      <a:pt x="432" y="152"/>
                    </a:cubicBezTo>
                    <a:cubicBezTo>
                      <a:pt x="408" y="164"/>
                      <a:pt x="391" y="183"/>
                      <a:pt x="381" y="207"/>
                    </a:cubicBezTo>
                    <a:cubicBezTo>
                      <a:pt x="374" y="225"/>
                      <a:pt x="372" y="243"/>
                      <a:pt x="374" y="261"/>
                    </a:cubicBezTo>
                    <a:cubicBezTo>
                      <a:pt x="376" y="276"/>
                      <a:pt x="380" y="289"/>
                      <a:pt x="388" y="301"/>
                    </a:cubicBezTo>
                    <a:cubicBezTo>
                      <a:pt x="391" y="305"/>
                      <a:pt x="393" y="308"/>
                      <a:pt x="398" y="310"/>
                    </a:cubicBezTo>
                    <a:cubicBezTo>
                      <a:pt x="396" y="304"/>
                      <a:pt x="395" y="298"/>
                      <a:pt x="394" y="292"/>
                    </a:cubicBezTo>
                    <a:cubicBezTo>
                      <a:pt x="393" y="286"/>
                      <a:pt x="391" y="280"/>
                      <a:pt x="393" y="272"/>
                    </a:cubicBezTo>
                    <a:cubicBezTo>
                      <a:pt x="397" y="279"/>
                      <a:pt x="399" y="285"/>
                      <a:pt x="404" y="290"/>
                    </a:cubicBezTo>
                    <a:cubicBezTo>
                      <a:pt x="413" y="301"/>
                      <a:pt x="413" y="301"/>
                      <a:pt x="419" y="303"/>
                    </a:cubicBezTo>
                    <a:cubicBezTo>
                      <a:pt x="415" y="284"/>
                      <a:pt x="415" y="282"/>
                      <a:pt x="418" y="277"/>
                    </a:cubicBezTo>
                    <a:cubicBezTo>
                      <a:pt x="419" y="278"/>
                      <a:pt x="420" y="279"/>
                      <a:pt x="420" y="280"/>
                    </a:cubicBezTo>
                    <a:cubicBezTo>
                      <a:pt x="421" y="288"/>
                      <a:pt x="425" y="294"/>
                      <a:pt x="429" y="301"/>
                    </a:cubicBezTo>
                    <a:cubicBezTo>
                      <a:pt x="434" y="309"/>
                      <a:pt x="442" y="315"/>
                      <a:pt x="450" y="320"/>
                    </a:cubicBezTo>
                    <a:cubicBezTo>
                      <a:pt x="453" y="322"/>
                      <a:pt x="456" y="323"/>
                      <a:pt x="458" y="323"/>
                    </a:cubicBezTo>
                    <a:cubicBezTo>
                      <a:pt x="465" y="323"/>
                      <a:pt x="473" y="324"/>
                      <a:pt x="480" y="322"/>
                    </a:cubicBezTo>
                    <a:cubicBezTo>
                      <a:pt x="490" y="320"/>
                      <a:pt x="501" y="318"/>
                      <a:pt x="511" y="316"/>
                    </a:cubicBezTo>
                    <a:cubicBezTo>
                      <a:pt x="513" y="316"/>
                      <a:pt x="515" y="315"/>
                      <a:pt x="516" y="314"/>
                    </a:cubicBezTo>
                    <a:cubicBezTo>
                      <a:pt x="520" y="311"/>
                      <a:pt x="524" y="308"/>
                      <a:pt x="528" y="305"/>
                    </a:cubicBezTo>
                    <a:cubicBezTo>
                      <a:pt x="533" y="301"/>
                      <a:pt x="537" y="297"/>
                      <a:pt x="543" y="292"/>
                    </a:cubicBezTo>
                    <a:close/>
                    <a:moveTo>
                      <a:pt x="266" y="1237"/>
                    </a:moveTo>
                    <a:cubicBezTo>
                      <a:pt x="269" y="1237"/>
                      <a:pt x="271" y="1237"/>
                      <a:pt x="273" y="1237"/>
                    </a:cubicBezTo>
                    <a:cubicBezTo>
                      <a:pt x="304" y="1232"/>
                      <a:pt x="335" y="1227"/>
                      <a:pt x="367" y="1229"/>
                    </a:cubicBezTo>
                    <a:cubicBezTo>
                      <a:pt x="368" y="1229"/>
                      <a:pt x="370" y="1228"/>
                      <a:pt x="371" y="1228"/>
                    </a:cubicBezTo>
                    <a:cubicBezTo>
                      <a:pt x="387" y="1226"/>
                      <a:pt x="404" y="1223"/>
                      <a:pt x="420" y="1221"/>
                    </a:cubicBezTo>
                    <a:cubicBezTo>
                      <a:pt x="426" y="1220"/>
                      <a:pt x="431" y="1217"/>
                      <a:pt x="433" y="1211"/>
                    </a:cubicBezTo>
                    <a:cubicBezTo>
                      <a:pt x="436" y="1207"/>
                      <a:pt x="439" y="1204"/>
                      <a:pt x="443" y="1201"/>
                    </a:cubicBezTo>
                    <a:cubicBezTo>
                      <a:pt x="447" y="1198"/>
                      <a:pt x="451" y="1195"/>
                      <a:pt x="455" y="1192"/>
                    </a:cubicBezTo>
                    <a:cubicBezTo>
                      <a:pt x="463" y="1187"/>
                      <a:pt x="472" y="1185"/>
                      <a:pt x="481" y="1184"/>
                    </a:cubicBezTo>
                    <a:cubicBezTo>
                      <a:pt x="489" y="1184"/>
                      <a:pt x="497" y="1184"/>
                      <a:pt x="505" y="1184"/>
                    </a:cubicBezTo>
                    <a:cubicBezTo>
                      <a:pt x="510" y="1184"/>
                      <a:pt x="515" y="1183"/>
                      <a:pt x="519" y="1183"/>
                    </a:cubicBezTo>
                    <a:cubicBezTo>
                      <a:pt x="525" y="1177"/>
                      <a:pt x="530" y="1172"/>
                      <a:pt x="536" y="1168"/>
                    </a:cubicBezTo>
                    <a:cubicBezTo>
                      <a:pt x="536" y="1155"/>
                      <a:pt x="543" y="1148"/>
                      <a:pt x="553" y="1143"/>
                    </a:cubicBezTo>
                    <a:cubicBezTo>
                      <a:pt x="560" y="1140"/>
                      <a:pt x="568" y="1137"/>
                      <a:pt x="575" y="1133"/>
                    </a:cubicBezTo>
                    <a:cubicBezTo>
                      <a:pt x="577" y="1133"/>
                      <a:pt x="580" y="1132"/>
                      <a:pt x="582" y="1131"/>
                    </a:cubicBezTo>
                    <a:cubicBezTo>
                      <a:pt x="589" y="1129"/>
                      <a:pt x="593" y="1123"/>
                      <a:pt x="594" y="1116"/>
                    </a:cubicBezTo>
                    <a:cubicBezTo>
                      <a:pt x="595" y="1111"/>
                      <a:pt x="593" y="1107"/>
                      <a:pt x="588" y="1105"/>
                    </a:cubicBezTo>
                    <a:cubicBezTo>
                      <a:pt x="585" y="1104"/>
                      <a:pt x="581" y="1103"/>
                      <a:pt x="578" y="1102"/>
                    </a:cubicBezTo>
                    <a:cubicBezTo>
                      <a:pt x="571" y="1102"/>
                      <a:pt x="565" y="1104"/>
                      <a:pt x="558" y="1105"/>
                    </a:cubicBezTo>
                    <a:cubicBezTo>
                      <a:pt x="553" y="1106"/>
                      <a:pt x="548" y="1106"/>
                      <a:pt x="543" y="1106"/>
                    </a:cubicBezTo>
                    <a:cubicBezTo>
                      <a:pt x="537" y="1106"/>
                      <a:pt x="532" y="1103"/>
                      <a:pt x="528" y="1099"/>
                    </a:cubicBezTo>
                    <a:cubicBezTo>
                      <a:pt x="523" y="1093"/>
                      <a:pt x="520" y="1087"/>
                      <a:pt x="521" y="1079"/>
                    </a:cubicBezTo>
                    <a:cubicBezTo>
                      <a:pt x="521" y="1077"/>
                      <a:pt x="521" y="1074"/>
                      <a:pt x="521" y="1072"/>
                    </a:cubicBezTo>
                    <a:cubicBezTo>
                      <a:pt x="517" y="1071"/>
                      <a:pt x="514" y="1069"/>
                      <a:pt x="509" y="1070"/>
                    </a:cubicBezTo>
                    <a:cubicBezTo>
                      <a:pt x="507" y="1075"/>
                      <a:pt x="505" y="1081"/>
                      <a:pt x="504" y="1086"/>
                    </a:cubicBezTo>
                    <a:cubicBezTo>
                      <a:pt x="501" y="1099"/>
                      <a:pt x="499" y="1113"/>
                      <a:pt x="496" y="1127"/>
                    </a:cubicBezTo>
                    <a:cubicBezTo>
                      <a:pt x="497" y="1128"/>
                      <a:pt x="498" y="1130"/>
                      <a:pt x="500" y="1132"/>
                    </a:cubicBezTo>
                    <a:cubicBezTo>
                      <a:pt x="509" y="1132"/>
                      <a:pt x="516" y="1127"/>
                      <a:pt x="526" y="1128"/>
                    </a:cubicBezTo>
                    <a:cubicBezTo>
                      <a:pt x="525" y="1130"/>
                      <a:pt x="525" y="1131"/>
                      <a:pt x="524" y="1132"/>
                    </a:cubicBezTo>
                    <a:cubicBezTo>
                      <a:pt x="521" y="1134"/>
                      <a:pt x="519" y="1136"/>
                      <a:pt x="516" y="1138"/>
                    </a:cubicBezTo>
                    <a:cubicBezTo>
                      <a:pt x="510" y="1142"/>
                      <a:pt x="503" y="1145"/>
                      <a:pt x="497" y="1149"/>
                    </a:cubicBezTo>
                    <a:cubicBezTo>
                      <a:pt x="492" y="1153"/>
                      <a:pt x="487" y="1155"/>
                      <a:pt x="481" y="1156"/>
                    </a:cubicBezTo>
                    <a:cubicBezTo>
                      <a:pt x="470" y="1158"/>
                      <a:pt x="460" y="1159"/>
                      <a:pt x="449" y="1161"/>
                    </a:cubicBezTo>
                    <a:cubicBezTo>
                      <a:pt x="442" y="1163"/>
                      <a:pt x="436" y="1164"/>
                      <a:pt x="429" y="1166"/>
                    </a:cubicBezTo>
                    <a:cubicBezTo>
                      <a:pt x="423" y="1168"/>
                      <a:pt x="417" y="1170"/>
                      <a:pt x="410" y="1171"/>
                    </a:cubicBezTo>
                    <a:cubicBezTo>
                      <a:pt x="401" y="1172"/>
                      <a:pt x="391" y="1173"/>
                      <a:pt x="382" y="1174"/>
                    </a:cubicBezTo>
                    <a:cubicBezTo>
                      <a:pt x="373" y="1175"/>
                      <a:pt x="364" y="1175"/>
                      <a:pt x="356" y="1179"/>
                    </a:cubicBezTo>
                    <a:cubicBezTo>
                      <a:pt x="353" y="1180"/>
                      <a:pt x="350" y="1180"/>
                      <a:pt x="347" y="1180"/>
                    </a:cubicBezTo>
                    <a:cubicBezTo>
                      <a:pt x="334" y="1181"/>
                      <a:pt x="321" y="1183"/>
                      <a:pt x="308" y="1183"/>
                    </a:cubicBezTo>
                    <a:cubicBezTo>
                      <a:pt x="303" y="1182"/>
                      <a:pt x="298" y="1183"/>
                      <a:pt x="293" y="1183"/>
                    </a:cubicBezTo>
                    <a:cubicBezTo>
                      <a:pt x="287" y="1184"/>
                      <a:pt x="280" y="1184"/>
                      <a:pt x="273" y="1185"/>
                    </a:cubicBezTo>
                    <a:cubicBezTo>
                      <a:pt x="259" y="1186"/>
                      <a:pt x="244" y="1185"/>
                      <a:pt x="230" y="1184"/>
                    </a:cubicBezTo>
                    <a:cubicBezTo>
                      <a:pt x="217" y="1183"/>
                      <a:pt x="205" y="1182"/>
                      <a:pt x="193" y="1178"/>
                    </a:cubicBezTo>
                    <a:cubicBezTo>
                      <a:pt x="187" y="1176"/>
                      <a:pt x="181" y="1173"/>
                      <a:pt x="175" y="1172"/>
                    </a:cubicBezTo>
                    <a:cubicBezTo>
                      <a:pt x="170" y="1171"/>
                      <a:pt x="165" y="1170"/>
                      <a:pt x="162" y="1168"/>
                    </a:cubicBezTo>
                    <a:cubicBezTo>
                      <a:pt x="157" y="1168"/>
                      <a:pt x="153" y="1168"/>
                      <a:pt x="149" y="1168"/>
                    </a:cubicBezTo>
                    <a:cubicBezTo>
                      <a:pt x="141" y="1168"/>
                      <a:pt x="133" y="1166"/>
                      <a:pt x="125" y="1163"/>
                    </a:cubicBezTo>
                    <a:cubicBezTo>
                      <a:pt x="123" y="1162"/>
                      <a:pt x="121" y="1161"/>
                      <a:pt x="121" y="1158"/>
                    </a:cubicBezTo>
                    <a:cubicBezTo>
                      <a:pt x="121" y="1155"/>
                      <a:pt x="124" y="1154"/>
                      <a:pt x="126" y="1154"/>
                    </a:cubicBezTo>
                    <a:cubicBezTo>
                      <a:pt x="132" y="1153"/>
                      <a:pt x="137" y="1152"/>
                      <a:pt x="142" y="1151"/>
                    </a:cubicBezTo>
                    <a:cubicBezTo>
                      <a:pt x="144" y="1151"/>
                      <a:pt x="146" y="1150"/>
                      <a:pt x="148" y="1149"/>
                    </a:cubicBezTo>
                    <a:cubicBezTo>
                      <a:pt x="146" y="1144"/>
                      <a:pt x="145" y="1141"/>
                      <a:pt x="143" y="1137"/>
                    </a:cubicBezTo>
                    <a:cubicBezTo>
                      <a:pt x="141" y="1133"/>
                      <a:pt x="139" y="1129"/>
                      <a:pt x="137" y="1125"/>
                    </a:cubicBezTo>
                    <a:cubicBezTo>
                      <a:pt x="136" y="1124"/>
                      <a:pt x="136" y="1123"/>
                      <a:pt x="135" y="1121"/>
                    </a:cubicBezTo>
                    <a:cubicBezTo>
                      <a:pt x="134" y="1115"/>
                      <a:pt x="131" y="1110"/>
                      <a:pt x="128" y="1105"/>
                    </a:cubicBezTo>
                    <a:cubicBezTo>
                      <a:pt x="119" y="1111"/>
                      <a:pt x="111" y="1115"/>
                      <a:pt x="101" y="1117"/>
                    </a:cubicBezTo>
                    <a:cubicBezTo>
                      <a:pt x="97" y="1118"/>
                      <a:pt x="93" y="1120"/>
                      <a:pt x="89" y="1123"/>
                    </a:cubicBezTo>
                    <a:cubicBezTo>
                      <a:pt x="91" y="1125"/>
                      <a:pt x="92" y="1127"/>
                      <a:pt x="94" y="1129"/>
                    </a:cubicBezTo>
                    <a:cubicBezTo>
                      <a:pt x="98" y="1136"/>
                      <a:pt x="97" y="1144"/>
                      <a:pt x="90" y="1150"/>
                    </a:cubicBezTo>
                    <a:cubicBezTo>
                      <a:pt x="86" y="1153"/>
                      <a:pt x="81" y="1156"/>
                      <a:pt x="76" y="1157"/>
                    </a:cubicBezTo>
                    <a:cubicBezTo>
                      <a:pt x="72" y="1158"/>
                      <a:pt x="69" y="1159"/>
                      <a:pt x="66" y="1161"/>
                    </a:cubicBezTo>
                    <a:cubicBezTo>
                      <a:pt x="64" y="1162"/>
                      <a:pt x="64" y="1163"/>
                      <a:pt x="62" y="1165"/>
                    </a:cubicBezTo>
                    <a:cubicBezTo>
                      <a:pt x="70" y="1166"/>
                      <a:pt x="77" y="1167"/>
                      <a:pt x="84" y="1168"/>
                    </a:cubicBezTo>
                    <a:cubicBezTo>
                      <a:pt x="94" y="1169"/>
                      <a:pt x="103" y="1172"/>
                      <a:pt x="112" y="1175"/>
                    </a:cubicBezTo>
                    <a:cubicBezTo>
                      <a:pt x="121" y="1179"/>
                      <a:pt x="126" y="1190"/>
                      <a:pt x="116" y="1199"/>
                    </a:cubicBezTo>
                    <a:cubicBezTo>
                      <a:pt x="110" y="1205"/>
                      <a:pt x="104" y="1208"/>
                      <a:pt x="96" y="1210"/>
                    </a:cubicBezTo>
                    <a:cubicBezTo>
                      <a:pt x="85" y="1213"/>
                      <a:pt x="74" y="1215"/>
                      <a:pt x="63" y="1218"/>
                    </a:cubicBezTo>
                    <a:cubicBezTo>
                      <a:pt x="58" y="1219"/>
                      <a:pt x="53" y="1219"/>
                      <a:pt x="50" y="1224"/>
                    </a:cubicBezTo>
                    <a:cubicBezTo>
                      <a:pt x="55" y="1226"/>
                      <a:pt x="56" y="1226"/>
                      <a:pt x="62" y="1226"/>
                    </a:cubicBezTo>
                    <a:cubicBezTo>
                      <a:pt x="70" y="1225"/>
                      <a:pt x="77" y="1224"/>
                      <a:pt x="85" y="1223"/>
                    </a:cubicBezTo>
                    <a:cubicBezTo>
                      <a:pt x="95" y="1222"/>
                      <a:pt x="105" y="1222"/>
                      <a:pt x="115" y="1221"/>
                    </a:cubicBezTo>
                    <a:cubicBezTo>
                      <a:pt x="120" y="1220"/>
                      <a:pt x="125" y="1220"/>
                      <a:pt x="129" y="1220"/>
                    </a:cubicBezTo>
                    <a:cubicBezTo>
                      <a:pt x="146" y="1218"/>
                      <a:pt x="162" y="1216"/>
                      <a:pt x="178" y="1215"/>
                    </a:cubicBezTo>
                    <a:cubicBezTo>
                      <a:pt x="197" y="1214"/>
                      <a:pt x="215" y="1212"/>
                      <a:pt x="234" y="1210"/>
                    </a:cubicBezTo>
                    <a:cubicBezTo>
                      <a:pt x="241" y="1210"/>
                      <a:pt x="249" y="1210"/>
                      <a:pt x="257" y="1210"/>
                    </a:cubicBezTo>
                    <a:cubicBezTo>
                      <a:pt x="261" y="1210"/>
                      <a:pt x="266" y="1211"/>
                      <a:pt x="270" y="1214"/>
                    </a:cubicBezTo>
                    <a:cubicBezTo>
                      <a:pt x="277" y="1218"/>
                      <a:pt x="278" y="1226"/>
                      <a:pt x="272" y="1232"/>
                    </a:cubicBezTo>
                    <a:cubicBezTo>
                      <a:pt x="270" y="1233"/>
                      <a:pt x="269" y="1235"/>
                      <a:pt x="266" y="1237"/>
                    </a:cubicBezTo>
                    <a:close/>
                    <a:moveTo>
                      <a:pt x="456" y="1118"/>
                    </a:moveTo>
                    <a:cubicBezTo>
                      <a:pt x="444" y="1123"/>
                      <a:pt x="432" y="1127"/>
                      <a:pt x="420" y="1130"/>
                    </a:cubicBezTo>
                    <a:cubicBezTo>
                      <a:pt x="414" y="1132"/>
                      <a:pt x="408" y="1134"/>
                      <a:pt x="402" y="1135"/>
                    </a:cubicBezTo>
                    <a:cubicBezTo>
                      <a:pt x="387" y="1136"/>
                      <a:pt x="372" y="1140"/>
                      <a:pt x="357" y="1140"/>
                    </a:cubicBezTo>
                    <a:cubicBezTo>
                      <a:pt x="345" y="1141"/>
                      <a:pt x="332" y="1142"/>
                      <a:pt x="320" y="1142"/>
                    </a:cubicBezTo>
                    <a:cubicBezTo>
                      <a:pt x="313" y="1142"/>
                      <a:pt x="307" y="1143"/>
                      <a:pt x="300" y="1143"/>
                    </a:cubicBezTo>
                    <a:cubicBezTo>
                      <a:pt x="288" y="1144"/>
                      <a:pt x="276" y="1145"/>
                      <a:pt x="264" y="1145"/>
                    </a:cubicBezTo>
                    <a:cubicBezTo>
                      <a:pt x="257" y="1145"/>
                      <a:pt x="250" y="1145"/>
                      <a:pt x="243" y="1144"/>
                    </a:cubicBezTo>
                    <a:cubicBezTo>
                      <a:pt x="236" y="1143"/>
                      <a:pt x="229" y="1143"/>
                      <a:pt x="222" y="1143"/>
                    </a:cubicBezTo>
                    <a:cubicBezTo>
                      <a:pt x="216" y="1143"/>
                      <a:pt x="209" y="1142"/>
                      <a:pt x="203" y="1140"/>
                    </a:cubicBezTo>
                    <a:cubicBezTo>
                      <a:pt x="193" y="1138"/>
                      <a:pt x="183" y="1135"/>
                      <a:pt x="172" y="1133"/>
                    </a:cubicBezTo>
                    <a:cubicBezTo>
                      <a:pt x="170" y="1132"/>
                      <a:pt x="168" y="1132"/>
                      <a:pt x="167" y="1132"/>
                    </a:cubicBezTo>
                    <a:cubicBezTo>
                      <a:pt x="165" y="1136"/>
                      <a:pt x="166" y="1139"/>
                      <a:pt x="167" y="1141"/>
                    </a:cubicBezTo>
                    <a:cubicBezTo>
                      <a:pt x="171" y="1148"/>
                      <a:pt x="177" y="1152"/>
                      <a:pt x="184" y="1155"/>
                    </a:cubicBezTo>
                    <a:cubicBezTo>
                      <a:pt x="199" y="1160"/>
                      <a:pt x="214" y="1163"/>
                      <a:pt x="230" y="1166"/>
                    </a:cubicBezTo>
                    <a:cubicBezTo>
                      <a:pt x="237" y="1168"/>
                      <a:pt x="244" y="1168"/>
                      <a:pt x="251" y="1168"/>
                    </a:cubicBezTo>
                    <a:cubicBezTo>
                      <a:pt x="254" y="1168"/>
                      <a:pt x="258" y="1168"/>
                      <a:pt x="262" y="1168"/>
                    </a:cubicBezTo>
                    <a:cubicBezTo>
                      <a:pt x="271" y="1168"/>
                      <a:pt x="279" y="1168"/>
                      <a:pt x="287" y="1168"/>
                    </a:cubicBezTo>
                    <a:cubicBezTo>
                      <a:pt x="298" y="1167"/>
                      <a:pt x="308" y="1167"/>
                      <a:pt x="319" y="1166"/>
                    </a:cubicBezTo>
                    <a:cubicBezTo>
                      <a:pt x="332" y="1165"/>
                      <a:pt x="345" y="1164"/>
                      <a:pt x="359" y="1162"/>
                    </a:cubicBezTo>
                    <a:cubicBezTo>
                      <a:pt x="380" y="1159"/>
                      <a:pt x="401" y="1154"/>
                      <a:pt x="422" y="1150"/>
                    </a:cubicBezTo>
                    <a:cubicBezTo>
                      <a:pt x="425" y="1150"/>
                      <a:pt x="428" y="1148"/>
                      <a:pt x="432" y="1147"/>
                    </a:cubicBezTo>
                    <a:cubicBezTo>
                      <a:pt x="437" y="1146"/>
                      <a:pt x="442" y="1144"/>
                      <a:pt x="447" y="1143"/>
                    </a:cubicBezTo>
                    <a:cubicBezTo>
                      <a:pt x="453" y="1141"/>
                      <a:pt x="459" y="1139"/>
                      <a:pt x="464" y="1136"/>
                    </a:cubicBezTo>
                    <a:cubicBezTo>
                      <a:pt x="470" y="1132"/>
                      <a:pt x="470" y="1130"/>
                      <a:pt x="466" y="1122"/>
                    </a:cubicBezTo>
                    <a:cubicBezTo>
                      <a:pt x="463" y="1121"/>
                      <a:pt x="460" y="1120"/>
                      <a:pt x="456" y="1118"/>
                    </a:cubicBezTo>
                    <a:close/>
                    <a:moveTo>
                      <a:pt x="570" y="22"/>
                    </a:moveTo>
                    <a:cubicBezTo>
                      <a:pt x="571" y="24"/>
                      <a:pt x="572" y="26"/>
                      <a:pt x="573" y="26"/>
                    </a:cubicBezTo>
                    <a:cubicBezTo>
                      <a:pt x="579" y="32"/>
                      <a:pt x="582" y="39"/>
                      <a:pt x="582" y="48"/>
                    </a:cubicBezTo>
                    <a:cubicBezTo>
                      <a:pt x="582" y="50"/>
                      <a:pt x="582" y="53"/>
                      <a:pt x="582" y="56"/>
                    </a:cubicBezTo>
                    <a:cubicBezTo>
                      <a:pt x="581" y="69"/>
                      <a:pt x="581" y="83"/>
                      <a:pt x="581" y="97"/>
                    </a:cubicBezTo>
                    <a:cubicBezTo>
                      <a:pt x="582" y="102"/>
                      <a:pt x="581" y="108"/>
                      <a:pt x="579" y="113"/>
                    </a:cubicBezTo>
                    <a:cubicBezTo>
                      <a:pt x="577" y="120"/>
                      <a:pt x="575" y="127"/>
                      <a:pt x="573" y="134"/>
                    </a:cubicBezTo>
                    <a:cubicBezTo>
                      <a:pt x="571" y="143"/>
                      <a:pt x="567" y="152"/>
                      <a:pt x="561" y="159"/>
                    </a:cubicBezTo>
                    <a:cubicBezTo>
                      <a:pt x="553" y="169"/>
                      <a:pt x="547" y="180"/>
                      <a:pt x="539" y="190"/>
                    </a:cubicBezTo>
                    <a:cubicBezTo>
                      <a:pt x="539" y="192"/>
                      <a:pt x="540" y="194"/>
                      <a:pt x="540" y="197"/>
                    </a:cubicBezTo>
                    <a:cubicBezTo>
                      <a:pt x="541" y="197"/>
                      <a:pt x="543" y="196"/>
                      <a:pt x="543" y="196"/>
                    </a:cubicBezTo>
                    <a:cubicBezTo>
                      <a:pt x="553" y="190"/>
                      <a:pt x="558" y="181"/>
                      <a:pt x="564" y="172"/>
                    </a:cubicBezTo>
                    <a:cubicBezTo>
                      <a:pt x="576" y="155"/>
                      <a:pt x="582" y="135"/>
                      <a:pt x="587" y="114"/>
                    </a:cubicBezTo>
                    <a:cubicBezTo>
                      <a:pt x="588" y="107"/>
                      <a:pt x="589" y="99"/>
                      <a:pt x="591" y="92"/>
                    </a:cubicBezTo>
                    <a:cubicBezTo>
                      <a:pt x="593" y="80"/>
                      <a:pt x="592" y="68"/>
                      <a:pt x="590" y="57"/>
                    </a:cubicBezTo>
                    <a:cubicBezTo>
                      <a:pt x="589" y="46"/>
                      <a:pt x="589" y="35"/>
                      <a:pt x="590" y="24"/>
                    </a:cubicBezTo>
                    <a:cubicBezTo>
                      <a:pt x="586" y="22"/>
                      <a:pt x="581" y="26"/>
                      <a:pt x="577" y="23"/>
                    </a:cubicBezTo>
                    <a:cubicBezTo>
                      <a:pt x="576" y="20"/>
                      <a:pt x="577" y="19"/>
                      <a:pt x="580" y="17"/>
                    </a:cubicBezTo>
                    <a:cubicBezTo>
                      <a:pt x="583" y="16"/>
                      <a:pt x="587" y="16"/>
                      <a:pt x="590" y="12"/>
                    </a:cubicBezTo>
                    <a:cubicBezTo>
                      <a:pt x="580" y="10"/>
                      <a:pt x="575" y="15"/>
                      <a:pt x="570" y="22"/>
                    </a:cubicBezTo>
                    <a:close/>
                    <a:moveTo>
                      <a:pt x="500" y="959"/>
                    </a:moveTo>
                    <a:cubicBezTo>
                      <a:pt x="503" y="960"/>
                      <a:pt x="505" y="962"/>
                      <a:pt x="508" y="964"/>
                    </a:cubicBezTo>
                    <a:cubicBezTo>
                      <a:pt x="511" y="962"/>
                      <a:pt x="513" y="961"/>
                      <a:pt x="516" y="959"/>
                    </a:cubicBezTo>
                    <a:cubicBezTo>
                      <a:pt x="517" y="955"/>
                      <a:pt x="517" y="951"/>
                      <a:pt x="518" y="947"/>
                    </a:cubicBezTo>
                    <a:cubicBezTo>
                      <a:pt x="518" y="944"/>
                      <a:pt x="518" y="941"/>
                      <a:pt x="519" y="938"/>
                    </a:cubicBezTo>
                    <a:cubicBezTo>
                      <a:pt x="519" y="932"/>
                      <a:pt x="519" y="926"/>
                      <a:pt x="520" y="920"/>
                    </a:cubicBezTo>
                    <a:cubicBezTo>
                      <a:pt x="520" y="919"/>
                      <a:pt x="520" y="917"/>
                      <a:pt x="518" y="917"/>
                    </a:cubicBezTo>
                    <a:cubicBezTo>
                      <a:pt x="518" y="917"/>
                      <a:pt x="518" y="918"/>
                      <a:pt x="517" y="918"/>
                    </a:cubicBezTo>
                    <a:cubicBezTo>
                      <a:pt x="512" y="928"/>
                      <a:pt x="507" y="939"/>
                      <a:pt x="501" y="949"/>
                    </a:cubicBezTo>
                    <a:cubicBezTo>
                      <a:pt x="500" y="952"/>
                      <a:pt x="499" y="955"/>
                      <a:pt x="500" y="959"/>
                    </a:cubicBezTo>
                    <a:close/>
                    <a:moveTo>
                      <a:pt x="355" y="252"/>
                    </a:moveTo>
                    <a:cubicBezTo>
                      <a:pt x="360" y="246"/>
                      <a:pt x="358" y="240"/>
                      <a:pt x="358" y="234"/>
                    </a:cubicBezTo>
                    <a:cubicBezTo>
                      <a:pt x="354" y="234"/>
                      <a:pt x="351" y="234"/>
                      <a:pt x="348" y="234"/>
                    </a:cubicBezTo>
                    <a:cubicBezTo>
                      <a:pt x="345" y="237"/>
                      <a:pt x="342" y="239"/>
                      <a:pt x="339" y="242"/>
                    </a:cubicBezTo>
                    <a:cubicBezTo>
                      <a:pt x="343" y="247"/>
                      <a:pt x="348" y="250"/>
                      <a:pt x="355" y="252"/>
                    </a:cubicBezTo>
                    <a:close/>
                    <a:moveTo>
                      <a:pt x="231" y="675"/>
                    </a:moveTo>
                    <a:cubicBezTo>
                      <a:pt x="239" y="684"/>
                      <a:pt x="249" y="690"/>
                      <a:pt x="260" y="694"/>
                    </a:cubicBezTo>
                    <a:cubicBezTo>
                      <a:pt x="268" y="697"/>
                      <a:pt x="276" y="700"/>
                      <a:pt x="284" y="704"/>
                    </a:cubicBezTo>
                    <a:cubicBezTo>
                      <a:pt x="291" y="708"/>
                      <a:pt x="298" y="710"/>
                      <a:pt x="306" y="710"/>
                    </a:cubicBezTo>
                    <a:cubicBezTo>
                      <a:pt x="318" y="710"/>
                      <a:pt x="331" y="710"/>
                      <a:pt x="344" y="710"/>
                    </a:cubicBezTo>
                    <a:cubicBezTo>
                      <a:pt x="351" y="710"/>
                      <a:pt x="358" y="707"/>
                      <a:pt x="364" y="703"/>
                    </a:cubicBezTo>
                    <a:cubicBezTo>
                      <a:pt x="369" y="700"/>
                      <a:pt x="374" y="696"/>
                      <a:pt x="379" y="693"/>
                    </a:cubicBezTo>
                    <a:cubicBezTo>
                      <a:pt x="391" y="685"/>
                      <a:pt x="403" y="678"/>
                      <a:pt x="415" y="671"/>
                    </a:cubicBezTo>
                    <a:cubicBezTo>
                      <a:pt x="423" y="666"/>
                      <a:pt x="430" y="661"/>
                      <a:pt x="435" y="653"/>
                    </a:cubicBezTo>
                    <a:cubicBezTo>
                      <a:pt x="443" y="642"/>
                      <a:pt x="449" y="630"/>
                      <a:pt x="455" y="618"/>
                    </a:cubicBezTo>
                    <a:cubicBezTo>
                      <a:pt x="461" y="601"/>
                      <a:pt x="467" y="585"/>
                      <a:pt x="469" y="567"/>
                    </a:cubicBezTo>
                    <a:cubicBezTo>
                      <a:pt x="470" y="555"/>
                      <a:pt x="471" y="543"/>
                      <a:pt x="471" y="532"/>
                    </a:cubicBezTo>
                    <a:cubicBezTo>
                      <a:pt x="471" y="527"/>
                      <a:pt x="472" y="524"/>
                      <a:pt x="476" y="522"/>
                    </a:cubicBezTo>
                    <a:cubicBezTo>
                      <a:pt x="481" y="523"/>
                      <a:pt x="481" y="523"/>
                      <a:pt x="483" y="526"/>
                    </a:cubicBezTo>
                    <a:cubicBezTo>
                      <a:pt x="486" y="529"/>
                      <a:pt x="488" y="532"/>
                      <a:pt x="491" y="534"/>
                    </a:cubicBezTo>
                    <a:cubicBezTo>
                      <a:pt x="495" y="530"/>
                      <a:pt x="495" y="525"/>
                      <a:pt x="494" y="521"/>
                    </a:cubicBezTo>
                    <a:cubicBezTo>
                      <a:pt x="494" y="513"/>
                      <a:pt x="490" y="507"/>
                      <a:pt x="482" y="503"/>
                    </a:cubicBezTo>
                    <a:cubicBezTo>
                      <a:pt x="480" y="502"/>
                      <a:pt x="477" y="502"/>
                      <a:pt x="475" y="501"/>
                    </a:cubicBezTo>
                    <a:cubicBezTo>
                      <a:pt x="463" y="498"/>
                      <a:pt x="452" y="501"/>
                      <a:pt x="443" y="508"/>
                    </a:cubicBezTo>
                    <a:cubicBezTo>
                      <a:pt x="439" y="511"/>
                      <a:pt x="436" y="515"/>
                      <a:pt x="439" y="520"/>
                    </a:cubicBezTo>
                    <a:cubicBezTo>
                      <a:pt x="444" y="520"/>
                      <a:pt x="448" y="520"/>
                      <a:pt x="454" y="519"/>
                    </a:cubicBezTo>
                    <a:cubicBezTo>
                      <a:pt x="454" y="522"/>
                      <a:pt x="455" y="524"/>
                      <a:pt x="454" y="526"/>
                    </a:cubicBezTo>
                    <a:cubicBezTo>
                      <a:pt x="454" y="534"/>
                      <a:pt x="454" y="542"/>
                      <a:pt x="454" y="550"/>
                    </a:cubicBezTo>
                    <a:cubicBezTo>
                      <a:pt x="454" y="559"/>
                      <a:pt x="452" y="569"/>
                      <a:pt x="449" y="578"/>
                    </a:cubicBezTo>
                    <a:cubicBezTo>
                      <a:pt x="447" y="585"/>
                      <a:pt x="444" y="592"/>
                      <a:pt x="443" y="599"/>
                    </a:cubicBezTo>
                    <a:cubicBezTo>
                      <a:pt x="440" y="612"/>
                      <a:pt x="435" y="623"/>
                      <a:pt x="429" y="633"/>
                    </a:cubicBezTo>
                    <a:cubicBezTo>
                      <a:pt x="423" y="643"/>
                      <a:pt x="416" y="651"/>
                      <a:pt x="406" y="657"/>
                    </a:cubicBezTo>
                    <a:cubicBezTo>
                      <a:pt x="391" y="665"/>
                      <a:pt x="375" y="674"/>
                      <a:pt x="360" y="683"/>
                    </a:cubicBezTo>
                    <a:cubicBezTo>
                      <a:pt x="358" y="684"/>
                      <a:pt x="356" y="684"/>
                      <a:pt x="354" y="686"/>
                    </a:cubicBezTo>
                    <a:cubicBezTo>
                      <a:pt x="348" y="690"/>
                      <a:pt x="341" y="692"/>
                      <a:pt x="334" y="692"/>
                    </a:cubicBezTo>
                    <a:cubicBezTo>
                      <a:pt x="325" y="692"/>
                      <a:pt x="317" y="693"/>
                      <a:pt x="308" y="693"/>
                    </a:cubicBezTo>
                    <a:cubicBezTo>
                      <a:pt x="302" y="693"/>
                      <a:pt x="296" y="692"/>
                      <a:pt x="290" y="690"/>
                    </a:cubicBezTo>
                    <a:cubicBezTo>
                      <a:pt x="283" y="687"/>
                      <a:pt x="277" y="685"/>
                      <a:pt x="271" y="682"/>
                    </a:cubicBezTo>
                    <a:cubicBezTo>
                      <a:pt x="261" y="679"/>
                      <a:pt x="252" y="674"/>
                      <a:pt x="244" y="668"/>
                    </a:cubicBezTo>
                    <a:cubicBezTo>
                      <a:pt x="238" y="664"/>
                      <a:pt x="232" y="659"/>
                      <a:pt x="228" y="653"/>
                    </a:cubicBezTo>
                    <a:cubicBezTo>
                      <a:pt x="224" y="648"/>
                      <a:pt x="223" y="642"/>
                      <a:pt x="225" y="637"/>
                    </a:cubicBezTo>
                    <a:cubicBezTo>
                      <a:pt x="229" y="632"/>
                      <a:pt x="234" y="631"/>
                      <a:pt x="237" y="625"/>
                    </a:cubicBezTo>
                    <a:cubicBezTo>
                      <a:pt x="235" y="624"/>
                      <a:pt x="233" y="623"/>
                      <a:pt x="231" y="622"/>
                    </a:cubicBezTo>
                    <a:cubicBezTo>
                      <a:pt x="228" y="622"/>
                      <a:pt x="224" y="622"/>
                      <a:pt x="220" y="624"/>
                    </a:cubicBezTo>
                    <a:cubicBezTo>
                      <a:pt x="216" y="627"/>
                      <a:pt x="211" y="629"/>
                      <a:pt x="207" y="632"/>
                    </a:cubicBezTo>
                    <a:cubicBezTo>
                      <a:pt x="198" y="639"/>
                      <a:pt x="190" y="647"/>
                      <a:pt x="187" y="659"/>
                    </a:cubicBezTo>
                    <a:cubicBezTo>
                      <a:pt x="185" y="667"/>
                      <a:pt x="185" y="676"/>
                      <a:pt x="189" y="684"/>
                    </a:cubicBezTo>
                    <a:cubicBezTo>
                      <a:pt x="189" y="686"/>
                      <a:pt x="190" y="688"/>
                      <a:pt x="192" y="687"/>
                    </a:cubicBezTo>
                    <a:cubicBezTo>
                      <a:pt x="193" y="684"/>
                      <a:pt x="193" y="681"/>
                      <a:pt x="194" y="678"/>
                    </a:cubicBezTo>
                    <a:cubicBezTo>
                      <a:pt x="194" y="675"/>
                      <a:pt x="196" y="672"/>
                      <a:pt x="197" y="670"/>
                    </a:cubicBezTo>
                    <a:cubicBezTo>
                      <a:pt x="199" y="665"/>
                      <a:pt x="203" y="663"/>
                      <a:pt x="208" y="663"/>
                    </a:cubicBezTo>
                    <a:cubicBezTo>
                      <a:pt x="212" y="663"/>
                      <a:pt x="215" y="664"/>
                      <a:pt x="219" y="665"/>
                    </a:cubicBezTo>
                    <a:cubicBezTo>
                      <a:pt x="223" y="669"/>
                      <a:pt x="227" y="672"/>
                      <a:pt x="231" y="675"/>
                    </a:cubicBezTo>
                    <a:close/>
                    <a:moveTo>
                      <a:pt x="53" y="396"/>
                    </a:moveTo>
                    <a:cubicBezTo>
                      <a:pt x="55" y="392"/>
                      <a:pt x="56" y="388"/>
                      <a:pt x="58" y="384"/>
                    </a:cubicBezTo>
                    <a:cubicBezTo>
                      <a:pt x="63" y="372"/>
                      <a:pt x="68" y="360"/>
                      <a:pt x="73" y="348"/>
                    </a:cubicBezTo>
                    <a:cubicBezTo>
                      <a:pt x="75" y="344"/>
                      <a:pt x="77" y="340"/>
                      <a:pt x="80" y="337"/>
                    </a:cubicBezTo>
                    <a:cubicBezTo>
                      <a:pt x="88" y="330"/>
                      <a:pt x="98" y="324"/>
                      <a:pt x="107" y="317"/>
                    </a:cubicBezTo>
                    <a:cubicBezTo>
                      <a:pt x="110" y="314"/>
                      <a:pt x="115" y="313"/>
                      <a:pt x="119" y="313"/>
                    </a:cubicBezTo>
                    <a:cubicBezTo>
                      <a:pt x="128" y="312"/>
                      <a:pt x="137" y="314"/>
                      <a:pt x="145" y="319"/>
                    </a:cubicBezTo>
                    <a:cubicBezTo>
                      <a:pt x="143" y="322"/>
                      <a:pt x="142" y="325"/>
                      <a:pt x="141" y="329"/>
                    </a:cubicBezTo>
                    <a:cubicBezTo>
                      <a:pt x="140" y="332"/>
                      <a:pt x="140" y="336"/>
                      <a:pt x="140" y="340"/>
                    </a:cubicBezTo>
                    <a:cubicBezTo>
                      <a:pt x="139" y="344"/>
                      <a:pt x="139" y="348"/>
                      <a:pt x="139" y="351"/>
                    </a:cubicBezTo>
                    <a:cubicBezTo>
                      <a:pt x="139" y="355"/>
                      <a:pt x="138" y="359"/>
                      <a:pt x="139" y="363"/>
                    </a:cubicBezTo>
                    <a:cubicBezTo>
                      <a:pt x="141" y="362"/>
                      <a:pt x="142" y="362"/>
                      <a:pt x="142" y="361"/>
                    </a:cubicBezTo>
                    <a:cubicBezTo>
                      <a:pt x="146" y="356"/>
                      <a:pt x="149" y="351"/>
                      <a:pt x="152" y="345"/>
                    </a:cubicBezTo>
                    <a:cubicBezTo>
                      <a:pt x="154" y="338"/>
                      <a:pt x="157" y="331"/>
                      <a:pt x="160" y="324"/>
                    </a:cubicBezTo>
                    <a:cubicBezTo>
                      <a:pt x="163" y="315"/>
                      <a:pt x="170" y="307"/>
                      <a:pt x="177" y="301"/>
                    </a:cubicBezTo>
                    <a:cubicBezTo>
                      <a:pt x="183" y="296"/>
                      <a:pt x="191" y="293"/>
                      <a:pt x="197" y="289"/>
                    </a:cubicBezTo>
                    <a:cubicBezTo>
                      <a:pt x="207" y="283"/>
                      <a:pt x="217" y="281"/>
                      <a:pt x="228" y="281"/>
                    </a:cubicBezTo>
                    <a:cubicBezTo>
                      <a:pt x="233" y="281"/>
                      <a:pt x="238" y="280"/>
                      <a:pt x="243" y="279"/>
                    </a:cubicBezTo>
                    <a:cubicBezTo>
                      <a:pt x="244" y="279"/>
                      <a:pt x="245" y="278"/>
                      <a:pt x="247" y="277"/>
                    </a:cubicBezTo>
                    <a:cubicBezTo>
                      <a:pt x="237" y="275"/>
                      <a:pt x="229" y="273"/>
                      <a:pt x="221" y="272"/>
                    </a:cubicBezTo>
                    <a:cubicBezTo>
                      <a:pt x="207" y="270"/>
                      <a:pt x="195" y="277"/>
                      <a:pt x="182" y="281"/>
                    </a:cubicBezTo>
                    <a:cubicBezTo>
                      <a:pt x="180" y="278"/>
                      <a:pt x="181" y="276"/>
                      <a:pt x="182" y="274"/>
                    </a:cubicBezTo>
                    <a:cubicBezTo>
                      <a:pt x="186" y="270"/>
                      <a:pt x="190" y="265"/>
                      <a:pt x="193" y="261"/>
                    </a:cubicBezTo>
                    <a:cubicBezTo>
                      <a:pt x="195" y="260"/>
                      <a:pt x="195" y="258"/>
                      <a:pt x="196" y="257"/>
                    </a:cubicBezTo>
                    <a:cubicBezTo>
                      <a:pt x="195" y="254"/>
                      <a:pt x="193" y="254"/>
                      <a:pt x="191" y="255"/>
                    </a:cubicBezTo>
                    <a:cubicBezTo>
                      <a:pt x="185" y="258"/>
                      <a:pt x="180" y="261"/>
                      <a:pt x="174" y="263"/>
                    </a:cubicBezTo>
                    <a:cubicBezTo>
                      <a:pt x="171" y="265"/>
                      <a:pt x="168" y="267"/>
                      <a:pt x="166" y="270"/>
                    </a:cubicBezTo>
                    <a:cubicBezTo>
                      <a:pt x="160" y="277"/>
                      <a:pt x="155" y="285"/>
                      <a:pt x="152" y="294"/>
                    </a:cubicBezTo>
                    <a:cubicBezTo>
                      <a:pt x="150" y="294"/>
                      <a:pt x="149" y="295"/>
                      <a:pt x="147" y="294"/>
                    </a:cubicBezTo>
                    <a:cubicBezTo>
                      <a:pt x="137" y="294"/>
                      <a:pt x="126" y="295"/>
                      <a:pt x="116" y="296"/>
                    </a:cubicBezTo>
                    <a:cubicBezTo>
                      <a:pt x="109" y="297"/>
                      <a:pt x="101" y="299"/>
                      <a:pt x="95" y="304"/>
                    </a:cubicBezTo>
                    <a:cubicBezTo>
                      <a:pt x="90" y="308"/>
                      <a:pt x="85" y="311"/>
                      <a:pt x="80" y="315"/>
                    </a:cubicBezTo>
                    <a:cubicBezTo>
                      <a:pt x="68" y="322"/>
                      <a:pt x="61" y="332"/>
                      <a:pt x="58" y="345"/>
                    </a:cubicBezTo>
                    <a:cubicBezTo>
                      <a:pt x="55" y="356"/>
                      <a:pt x="53" y="367"/>
                      <a:pt x="51" y="378"/>
                    </a:cubicBezTo>
                    <a:cubicBezTo>
                      <a:pt x="49" y="385"/>
                      <a:pt x="49" y="391"/>
                      <a:pt x="49" y="398"/>
                    </a:cubicBezTo>
                    <a:cubicBezTo>
                      <a:pt x="52" y="399"/>
                      <a:pt x="53" y="397"/>
                      <a:pt x="53" y="396"/>
                    </a:cubicBezTo>
                    <a:close/>
                    <a:moveTo>
                      <a:pt x="85" y="506"/>
                    </a:moveTo>
                    <a:cubicBezTo>
                      <a:pt x="85" y="503"/>
                      <a:pt x="87" y="499"/>
                      <a:pt x="88" y="497"/>
                    </a:cubicBezTo>
                    <a:cubicBezTo>
                      <a:pt x="95" y="490"/>
                      <a:pt x="97" y="482"/>
                      <a:pt x="98" y="472"/>
                    </a:cubicBezTo>
                    <a:cubicBezTo>
                      <a:pt x="98" y="465"/>
                      <a:pt x="100" y="458"/>
                      <a:pt x="103" y="451"/>
                    </a:cubicBezTo>
                    <a:cubicBezTo>
                      <a:pt x="106" y="442"/>
                      <a:pt x="111" y="434"/>
                      <a:pt x="116" y="426"/>
                    </a:cubicBezTo>
                    <a:cubicBezTo>
                      <a:pt x="119" y="423"/>
                      <a:pt x="120" y="420"/>
                      <a:pt x="122" y="416"/>
                    </a:cubicBezTo>
                    <a:cubicBezTo>
                      <a:pt x="120" y="416"/>
                      <a:pt x="118" y="415"/>
                      <a:pt x="117" y="415"/>
                    </a:cubicBezTo>
                    <a:cubicBezTo>
                      <a:pt x="115" y="416"/>
                      <a:pt x="113" y="417"/>
                      <a:pt x="112" y="418"/>
                    </a:cubicBezTo>
                    <a:cubicBezTo>
                      <a:pt x="108" y="421"/>
                      <a:pt x="105" y="424"/>
                      <a:pt x="102" y="428"/>
                    </a:cubicBezTo>
                    <a:cubicBezTo>
                      <a:pt x="92" y="440"/>
                      <a:pt x="84" y="453"/>
                      <a:pt x="83" y="470"/>
                    </a:cubicBezTo>
                    <a:cubicBezTo>
                      <a:pt x="83" y="476"/>
                      <a:pt x="81" y="481"/>
                      <a:pt x="78" y="486"/>
                    </a:cubicBezTo>
                    <a:cubicBezTo>
                      <a:pt x="73" y="493"/>
                      <a:pt x="70" y="500"/>
                      <a:pt x="70" y="508"/>
                    </a:cubicBezTo>
                    <a:cubicBezTo>
                      <a:pt x="70" y="513"/>
                      <a:pt x="69" y="519"/>
                      <a:pt x="69" y="524"/>
                    </a:cubicBezTo>
                    <a:cubicBezTo>
                      <a:pt x="70" y="530"/>
                      <a:pt x="69" y="535"/>
                      <a:pt x="67" y="541"/>
                    </a:cubicBezTo>
                    <a:cubicBezTo>
                      <a:pt x="66" y="546"/>
                      <a:pt x="65" y="551"/>
                      <a:pt x="65" y="556"/>
                    </a:cubicBezTo>
                    <a:cubicBezTo>
                      <a:pt x="66" y="572"/>
                      <a:pt x="66" y="588"/>
                      <a:pt x="67" y="603"/>
                    </a:cubicBezTo>
                    <a:cubicBezTo>
                      <a:pt x="68" y="610"/>
                      <a:pt x="70" y="616"/>
                      <a:pt x="72" y="624"/>
                    </a:cubicBezTo>
                    <a:cubicBezTo>
                      <a:pt x="74" y="622"/>
                      <a:pt x="75" y="621"/>
                      <a:pt x="75" y="620"/>
                    </a:cubicBezTo>
                    <a:cubicBezTo>
                      <a:pt x="77" y="614"/>
                      <a:pt x="79" y="607"/>
                      <a:pt x="80" y="601"/>
                    </a:cubicBezTo>
                    <a:cubicBezTo>
                      <a:pt x="82" y="592"/>
                      <a:pt x="82" y="584"/>
                      <a:pt x="84" y="575"/>
                    </a:cubicBezTo>
                    <a:cubicBezTo>
                      <a:pt x="86" y="561"/>
                      <a:pt x="92" y="548"/>
                      <a:pt x="105" y="540"/>
                    </a:cubicBezTo>
                    <a:cubicBezTo>
                      <a:pt x="108" y="539"/>
                      <a:pt x="110" y="537"/>
                      <a:pt x="113" y="535"/>
                    </a:cubicBezTo>
                    <a:cubicBezTo>
                      <a:pt x="114" y="534"/>
                      <a:pt x="116" y="533"/>
                      <a:pt x="117" y="531"/>
                    </a:cubicBezTo>
                    <a:cubicBezTo>
                      <a:pt x="119" y="529"/>
                      <a:pt x="119" y="527"/>
                      <a:pt x="118" y="525"/>
                    </a:cubicBezTo>
                    <a:cubicBezTo>
                      <a:pt x="114" y="522"/>
                      <a:pt x="109" y="523"/>
                      <a:pt x="105" y="524"/>
                    </a:cubicBezTo>
                    <a:cubicBezTo>
                      <a:pt x="101" y="526"/>
                      <a:pt x="98" y="528"/>
                      <a:pt x="94" y="529"/>
                    </a:cubicBezTo>
                    <a:cubicBezTo>
                      <a:pt x="93" y="530"/>
                      <a:pt x="92" y="530"/>
                      <a:pt x="91" y="530"/>
                    </a:cubicBezTo>
                    <a:cubicBezTo>
                      <a:pt x="89" y="528"/>
                      <a:pt x="87" y="527"/>
                      <a:pt x="84" y="525"/>
                    </a:cubicBezTo>
                    <a:cubicBezTo>
                      <a:pt x="84" y="518"/>
                      <a:pt x="84" y="512"/>
                      <a:pt x="85" y="506"/>
                    </a:cubicBezTo>
                    <a:close/>
                    <a:moveTo>
                      <a:pt x="274" y="521"/>
                    </a:moveTo>
                    <a:cubicBezTo>
                      <a:pt x="272" y="514"/>
                      <a:pt x="270" y="508"/>
                      <a:pt x="269" y="501"/>
                    </a:cubicBezTo>
                    <a:cubicBezTo>
                      <a:pt x="267" y="495"/>
                      <a:pt x="265" y="489"/>
                      <a:pt x="262" y="483"/>
                    </a:cubicBezTo>
                    <a:cubicBezTo>
                      <a:pt x="258" y="478"/>
                      <a:pt x="256" y="473"/>
                      <a:pt x="255" y="467"/>
                    </a:cubicBezTo>
                    <a:cubicBezTo>
                      <a:pt x="253" y="457"/>
                      <a:pt x="247" y="450"/>
                      <a:pt x="242" y="442"/>
                    </a:cubicBezTo>
                    <a:cubicBezTo>
                      <a:pt x="241" y="441"/>
                      <a:pt x="240" y="441"/>
                      <a:pt x="240" y="440"/>
                    </a:cubicBezTo>
                    <a:cubicBezTo>
                      <a:pt x="234" y="436"/>
                      <a:pt x="228" y="434"/>
                      <a:pt x="223" y="437"/>
                    </a:cubicBezTo>
                    <a:cubicBezTo>
                      <a:pt x="217" y="440"/>
                      <a:pt x="216" y="446"/>
                      <a:pt x="217" y="452"/>
                    </a:cubicBezTo>
                    <a:cubicBezTo>
                      <a:pt x="218" y="460"/>
                      <a:pt x="219" y="468"/>
                      <a:pt x="223" y="475"/>
                    </a:cubicBezTo>
                    <a:cubicBezTo>
                      <a:pt x="224" y="478"/>
                      <a:pt x="225" y="482"/>
                      <a:pt x="226" y="485"/>
                    </a:cubicBezTo>
                    <a:cubicBezTo>
                      <a:pt x="230" y="494"/>
                      <a:pt x="233" y="503"/>
                      <a:pt x="236" y="513"/>
                    </a:cubicBezTo>
                    <a:cubicBezTo>
                      <a:pt x="236" y="514"/>
                      <a:pt x="237" y="516"/>
                      <a:pt x="237" y="518"/>
                    </a:cubicBezTo>
                    <a:cubicBezTo>
                      <a:pt x="237" y="525"/>
                      <a:pt x="240" y="530"/>
                      <a:pt x="244" y="534"/>
                    </a:cubicBezTo>
                    <a:cubicBezTo>
                      <a:pt x="250" y="539"/>
                      <a:pt x="255" y="543"/>
                      <a:pt x="260" y="548"/>
                    </a:cubicBezTo>
                    <a:cubicBezTo>
                      <a:pt x="263" y="548"/>
                      <a:pt x="265" y="548"/>
                      <a:pt x="267" y="548"/>
                    </a:cubicBezTo>
                    <a:cubicBezTo>
                      <a:pt x="268" y="548"/>
                      <a:pt x="269" y="547"/>
                      <a:pt x="271" y="547"/>
                    </a:cubicBezTo>
                    <a:cubicBezTo>
                      <a:pt x="276" y="539"/>
                      <a:pt x="275" y="530"/>
                      <a:pt x="274" y="521"/>
                    </a:cubicBezTo>
                    <a:close/>
                    <a:moveTo>
                      <a:pt x="399" y="474"/>
                    </a:moveTo>
                    <a:cubicBezTo>
                      <a:pt x="398" y="469"/>
                      <a:pt x="396" y="464"/>
                      <a:pt x="394" y="459"/>
                    </a:cubicBezTo>
                    <a:cubicBezTo>
                      <a:pt x="393" y="454"/>
                      <a:pt x="390" y="450"/>
                      <a:pt x="389" y="445"/>
                    </a:cubicBezTo>
                    <a:cubicBezTo>
                      <a:pt x="386" y="438"/>
                      <a:pt x="382" y="431"/>
                      <a:pt x="377" y="424"/>
                    </a:cubicBezTo>
                    <a:cubicBezTo>
                      <a:pt x="375" y="420"/>
                      <a:pt x="373" y="415"/>
                      <a:pt x="372" y="411"/>
                    </a:cubicBezTo>
                    <a:cubicBezTo>
                      <a:pt x="371" y="407"/>
                      <a:pt x="369" y="404"/>
                      <a:pt x="368" y="400"/>
                    </a:cubicBezTo>
                    <a:cubicBezTo>
                      <a:pt x="366" y="397"/>
                      <a:pt x="363" y="394"/>
                      <a:pt x="359" y="392"/>
                    </a:cubicBezTo>
                    <a:cubicBezTo>
                      <a:pt x="354" y="390"/>
                      <a:pt x="349" y="391"/>
                      <a:pt x="344" y="394"/>
                    </a:cubicBezTo>
                    <a:cubicBezTo>
                      <a:pt x="339" y="397"/>
                      <a:pt x="339" y="402"/>
                      <a:pt x="340" y="407"/>
                    </a:cubicBezTo>
                    <a:cubicBezTo>
                      <a:pt x="341" y="412"/>
                      <a:pt x="342" y="417"/>
                      <a:pt x="343" y="422"/>
                    </a:cubicBezTo>
                    <a:cubicBezTo>
                      <a:pt x="343" y="424"/>
                      <a:pt x="344" y="426"/>
                      <a:pt x="344" y="428"/>
                    </a:cubicBezTo>
                    <a:cubicBezTo>
                      <a:pt x="346" y="433"/>
                      <a:pt x="348" y="438"/>
                      <a:pt x="350" y="443"/>
                    </a:cubicBezTo>
                    <a:cubicBezTo>
                      <a:pt x="353" y="452"/>
                      <a:pt x="356" y="459"/>
                      <a:pt x="362" y="466"/>
                    </a:cubicBezTo>
                    <a:cubicBezTo>
                      <a:pt x="364" y="469"/>
                      <a:pt x="366" y="473"/>
                      <a:pt x="368" y="477"/>
                    </a:cubicBezTo>
                    <a:cubicBezTo>
                      <a:pt x="369" y="479"/>
                      <a:pt x="369" y="482"/>
                      <a:pt x="370" y="484"/>
                    </a:cubicBezTo>
                    <a:cubicBezTo>
                      <a:pt x="375" y="495"/>
                      <a:pt x="379" y="497"/>
                      <a:pt x="391" y="494"/>
                    </a:cubicBezTo>
                    <a:cubicBezTo>
                      <a:pt x="392" y="494"/>
                      <a:pt x="392" y="493"/>
                      <a:pt x="392" y="493"/>
                    </a:cubicBezTo>
                    <a:cubicBezTo>
                      <a:pt x="399" y="488"/>
                      <a:pt x="400" y="482"/>
                      <a:pt x="399" y="474"/>
                    </a:cubicBezTo>
                    <a:close/>
                    <a:moveTo>
                      <a:pt x="472" y="663"/>
                    </a:moveTo>
                    <a:cubicBezTo>
                      <a:pt x="472" y="667"/>
                      <a:pt x="471" y="672"/>
                      <a:pt x="471" y="676"/>
                    </a:cubicBezTo>
                    <a:cubicBezTo>
                      <a:pt x="471" y="684"/>
                      <a:pt x="472" y="692"/>
                      <a:pt x="472" y="700"/>
                    </a:cubicBezTo>
                    <a:cubicBezTo>
                      <a:pt x="473" y="701"/>
                      <a:pt x="472" y="703"/>
                      <a:pt x="474" y="704"/>
                    </a:cubicBezTo>
                    <a:cubicBezTo>
                      <a:pt x="479" y="700"/>
                      <a:pt x="479" y="699"/>
                      <a:pt x="481" y="694"/>
                    </a:cubicBezTo>
                    <a:cubicBezTo>
                      <a:pt x="484" y="683"/>
                      <a:pt x="482" y="673"/>
                      <a:pt x="479" y="662"/>
                    </a:cubicBezTo>
                    <a:cubicBezTo>
                      <a:pt x="478" y="661"/>
                      <a:pt x="477" y="660"/>
                      <a:pt x="475" y="658"/>
                    </a:cubicBezTo>
                    <a:cubicBezTo>
                      <a:pt x="474" y="660"/>
                      <a:pt x="472" y="662"/>
                      <a:pt x="472" y="663"/>
                    </a:cubicBezTo>
                    <a:close/>
                    <a:moveTo>
                      <a:pt x="127" y="672"/>
                    </a:moveTo>
                    <a:cubicBezTo>
                      <a:pt x="126" y="677"/>
                      <a:pt x="127" y="681"/>
                      <a:pt x="128" y="685"/>
                    </a:cubicBezTo>
                    <a:cubicBezTo>
                      <a:pt x="130" y="690"/>
                      <a:pt x="134" y="693"/>
                      <a:pt x="139" y="695"/>
                    </a:cubicBezTo>
                    <a:cubicBezTo>
                      <a:pt x="140" y="696"/>
                      <a:pt x="141" y="696"/>
                      <a:pt x="144" y="696"/>
                    </a:cubicBezTo>
                    <a:cubicBezTo>
                      <a:pt x="136" y="685"/>
                      <a:pt x="137" y="674"/>
                      <a:pt x="134" y="662"/>
                    </a:cubicBezTo>
                    <a:cubicBezTo>
                      <a:pt x="130" y="665"/>
                      <a:pt x="128" y="668"/>
                      <a:pt x="127" y="672"/>
                    </a:cubicBezTo>
                    <a:close/>
                    <a:moveTo>
                      <a:pt x="460" y="702"/>
                    </a:moveTo>
                    <a:cubicBezTo>
                      <a:pt x="461" y="697"/>
                      <a:pt x="461" y="693"/>
                      <a:pt x="458" y="689"/>
                    </a:cubicBezTo>
                    <a:cubicBezTo>
                      <a:pt x="456" y="688"/>
                      <a:pt x="454" y="686"/>
                      <a:pt x="451" y="689"/>
                    </a:cubicBezTo>
                    <a:cubicBezTo>
                      <a:pt x="450" y="699"/>
                      <a:pt x="450" y="710"/>
                      <a:pt x="450" y="722"/>
                    </a:cubicBezTo>
                    <a:cubicBezTo>
                      <a:pt x="455" y="716"/>
                      <a:pt x="459" y="709"/>
                      <a:pt x="460" y="702"/>
                    </a:cubicBezTo>
                    <a:close/>
                    <a:moveTo>
                      <a:pt x="152" y="447"/>
                    </a:moveTo>
                    <a:cubicBezTo>
                      <a:pt x="152" y="447"/>
                      <a:pt x="153" y="446"/>
                      <a:pt x="153" y="446"/>
                    </a:cubicBezTo>
                    <a:cubicBezTo>
                      <a:pt x="153" y="445"/>
                      <a:pt x="153" y="444"/>
                      <a:pt x="153" y="442"/>
                    </a:cubicBezTo>
                    <a:cubicBezTo>
                      <a:pt x="146" y="438"/>
                      <a:pt x="141" y="443"/>
                      <a:pt x="136" y="446"/>
                    </a:cubicBezTo>
                    <a:cubicBezTo>
                      <a:pt x="132" y="450"/>
                      <a:pt x="127" y="455"/>
                      <a:pt x="130" y="462"/>
                    </a:cubicBezTo>
                    <a:cubicBezTo>
                      <a:pt x="139" y="459"/>
                      <a:pt x="144" y="451"/>
                      <a:pt x="152" y="447"/>
                    </a:cubicBezTo>
                    <a:close/>
                    <a:moveTo>
                      <a:pt x="247" y="330"/>
                    </a:moveTo>
                    <a:cubicBezTo>
                      <a:pt x="250" y="324"/>
                      <a:pt x="252" y="318"/>
                      <a:pt x="253" y="311"/>
                    </a:cubicBezTo>
                    <a:cubicBezTo>
                      <a:pt x="252" y="310"/>
                      <a:pt x="251" y="310"/>
                      <a:pt x="250" y="309"/>
                    </a:cubicBezTo>
                    <a:cubicBezTo>
                      <a:pt x="243" y="314"/>
                      <a:pt x="239" y="324"/>
                      <a:pt x="240" y="334"/>
                    </a:cubicBezTo>
                    <a:cubicBezTo>
                      <a:pt x="245" y="332"/>
                      <a:pt x="245" y="332"/>
                      <a:pt x="247" y="330"/>
                    </a:cubicBezTo>
                    <a:close/>
                    <a:moveTo>
                      <a:pt x="152" y="690"/>
                    </a:moveTo>
                    <a:cubicBezTo>
                      <a:pt x="147" y="689"/>
                      <a:pt x="145" y="690"/>
                      <a:pt x="144" y="695"/>
                    </a:cubicBezTo>
                    <a:cubicBezTo>
                      <a:pt x="146" y="701"/>
                      <a:pt x="148" y="707"/>
                      <a:pt x="156" y="710"/>
                    </a:cubicBezTo>
                    <a:cubicBezTo>
                      <a:pt x="156" y="702"/>
                      <a:pt x="156" y="696"/>
                      <a:pt x="152" y="690"/>
                    </a:cubicBezTo>
                    <a:close/>
                    <a:moveTo>
                      <a:pt x="434" y="725"/>
                    </a:moveTo>
                    <a:cubicBezTo>
                      <a:pt x="434" y="724"/>
                      <a:pt x="433" y="723"/>
                      <a:pt x="432" y="722"/>
                    </a:cubicBezTo>
                    <a:cubicBezTo>
                      <a:pt x="431" y="721"/>
                      <a:pt x="430" y="721"/>
                      <a:pt x="429" y="721"/>
                    </a:cubicBezTo>
                    <a:cubicBezTo>
                      <a:pt x="424" y="726"/>
                      <a:pt x="424" y="733"/>
                      <a:pt x="422" y="741"/>
                    </a:cubicBezTo>
                    <a:cubicBezTo>
                      <a:pt x="431" y="738"/>
                      <a:pt x="433" y="732"/>
                      <a:pt x="434" y="725"/>
                    </a:cubicBezTo>
                    <a:close/>
                    <a:moveTo>
                      <a:pt x="145" y="469"/>
                    </a:moveTo>
                    <a:cubicBezTo>
                      <a:pt x="144" y="467"/>
                      <a:pt x="141" y="466"/>
                      <a:pt x="140" y="468"/>
                    </a:cubicBezTo>
                    <a:cubicBezTo>
                      <a:pt x="134" y="472"/>
                      <a:pt x="130" y="477"/>
                      <a:pt x="131" y="484"/>
                    </a:cubicBezTo>
                    <a:cubicBezTo>
                      <a:pt x="131" y="485"/>
                      <a:pt x="132" y="485"/>
                      <a:pt x="132" y="486"/>
                    </a:cubicBezTo>
                    <a:cubicBezTo>
                      <a:pt x="138" y="481"/>
                      <a:pt x="143" y="476"/>
                      <a:pt x="145" y="469"/>
                    </a:cubicBezTo>
                    <a:close/>
                    <a:moveTo>
                      <a:pt x="228" y="321"/>
                    </a:moveTo>
                    <a:cubicBezTo>
                      <a:pt x="231" y="316"/>
                      <a:pt x="230" y="314"/>
                      <a:pt x="227" y="311"/>
                    </a:cubicBezTo>
                    <a:cubicBezTo>
                      <a:pt x="221" y="315"/>
                      <a:pt x="221" y="322"/>
                      <a:pt x="218" y="330"/>
                    </a:cubicBezTo>
                    <a:cubicBezTo>
                      <a:pt x="225" y="330"/>
                      <a:pt x="227" y="325"/>
                      <a:pt x="228" y="321"/>
                    </a:cubicBezTo>
                    <a:close/>
                    <a:moveTo>
                      <a:pt x="175" y="706"/>
                    </a:moveTo>
                    <a:cubicBezTo>
                      <a:pt x="173" y="704"/>
                      <a:pt x="171" y="705"/>
                      <a:pt x="168" y="708"/>
                    </a:cubicBezTo>
                    <a:cubicBezTo>
                      <a:pt x="170" y="716"/>
                      <a:pt x="171" y="717"/>
                      <a:pt x="179" y="717"/>
                    </a:cubicBezTo>
                    <a:cubicBezTo>
                      <a:pt x="180" y="712"/>
                      <a:pt x="179" y="709"/>
                      <a:pt x="175" y="706"/>
                    </a:cubicBezTo>
                    <a:close/>
                    <a:moveTo>
                      <a:pt x="201" y="320"/>
                    </a:moveTo>
                    <a:cubicBezTo>
                      <a:pt x="198" y="323"/>
                      <a:pt x="198" y="326"/>
                      <a:pt x="201" y="330"/>
                    </a:cubicBezTo>
                    <a:cubicBezTo>
                      <a:pt x="206" y="329"/>
                      <a:pt x="208" y="326"/>
                      <a:pt x="211" y="321"/>
                    </a:cubicBezTo>
                    <a:cubicBezTo>
                      <a:pt x="206" y="317"/>
                      <a:pt x="204" y="317"/>
                      <a:pt x="201" y="320"/>
                    </a:cubicBezTo>
                    <a:close/>
                    <a:moveTo>
                      <a:pt x="136" y="500"/>
                    </a:moveTo>
                    <a:cubicBezTo>
                      <a:pt x="136" y="502"/>
                      <a:pt x="136" y="504"/>
                      <a:pt x="139" y="504"/>
                    </a:cubicBezTo>
                    <a:cubicBezTo>
                      <a:pt x="143" y="502"/>
                      <a:pt x="143" y="502"/>
                      <a:pt x="145" y="496"/>
                    </a:cubicBezTo>
                    <a:cubicBezTo>
                      <a:pt x="144" y="494"/>
                      <a:pt x="143" y="493"/>
                      <a:pt x="141" y="492"/>
                    </a:cubicBezTo>
                    <a:cubicBezTo>
                      <a:pt x="137" y="493"/>
                      <a:pt x="136" y="496"/>
                      <a:pt x="136" y="500"/>
                    </a:cubicBezTo>
                    <a:close/>
                    <a:moveTo>
                      <a:pt x="337" y="1006"/>
                    </a:moveTo>
                    <a:cubicBezTo>
                      <a:pt x="331" y="1018"/>
                      <a:pt x="326" y="1031"/>
                      <a:pt x="317" y="1042"/>
                    </a:cubicBezTo>
                    <a:cubicBezTo>
                      <a:pt x="311" y="1050"/>
                      <a:pt x="306" y="1058"/>
                      <a:pt x="302" y="1067"/>
                    </a:cubicBezTo>
                    <a:cubicBezTo>
                      <a:pt x="299" y="1074"/>
                      <a:pt x="293" y="1079"/>
                      <a:pt x="288" y="1085"/>
                    </a:cubicBezTo>
                    <a:cubicBezTo>
                      <a:pt x="279" y="1082"/>
                      <a:pt x="269" y="1074"/>
                      <a:pt x="263" y="1063"/>
                    </a:cubicBezTo>
                    <a:cubicBezTo>
                      <a:pt x="255" y="1060"/>
                      <a:pt x="251" y="1051"/>
                      <a:pt x="246" y="1045"/>
                    </a:cubicBezTo>
                    <a:cubicBezTo>
                      <a:pt x="244" y="1043"/>
                      <a:pt x="243" y="1041"/>
                      <a:pt x="242" y="1039"/>
                    </a:cubicBezTo>
                    <a:cubicBezTo>
                      <a:pt x="235" y="1030"/>
                      <a:pt x="234" y="1020"/>
                      <a:pt x="235" y="1010"/>
                    </a:cubicBezTo>
                    <a:cubicBezTo>
                      <a:pt x="236" y="1004"/>
                      <a:pt x="240" y="998"/>
                      <a:pt x="244" y="993"/>
                    </a:cubicBezTo>
                    <a:cubicBezTo>
                      <a:pt x="249" y="988"/>
                      <a:pt x="252" y="982"/>
                      <a:pt x="255" y="975"/>
                    </a:cubicBezTo>
                    <a:cubicBezTo>
                      <a:pt x="258" y="966"/>
                      <a:pt x="265" y="959"/>
                      <a:pt x="271" y="951"/>
                    </a:cubicBezTo>
                    <a:cubicBezTo>
                      <a:pt x="273" y="948"/>
                      <a:pt x="276" y="947"/>
                      <a:pt x="280" y="948"/>
                    </a:cubicBezTo>
                    <a:cubicBezTo>
                      <a:pt x="284" y="949"/>
                      <a:pt x="289" y="951"/>
                      <a:pt x="292" y="955"/>
                    </a:cubicBezTo>
                    <a:cubicBezTo>
                      <a:pt x="294" y="957"/>
                      <a:pt x="296" y="959"/>
                      <a:pt x="298" y="961"/>
                    </a:cubicBezTo>
                    <a:cubicBezTo>
                      <a:pt x="305" y="971"/>
                      <a:pt x="314" y="978"/>
                      <a:pt x="324" y="986"/>
                    </a:cubicBezTo>
                    <a:cubicBezTo>
                      <a:pt x="331" y="991"/>
                      <a:pt x="333" y="995"/>
                      <a:pt x="337" y="1006"/>
                    </a:cubicBezTo>
                    <a:close/>
                    <a:moveTo>
                      <a:pt x="286" y="1065"/>
                    </a:moveTo>
                    <a:cubicBezTo>
                      <a:pt x="289" y="1062"/>
                      <a:pt x="291" y="1059"/>
                      <a:pt x="293" y="1057"/>
                    </a:cubicBezTo>
                    <a:cubicBezTo>
                      <a:pt x="301" y="1045"/>
                      <a:pt x="308" y="1034"/>
                      <a:pt x="317" y="1024"/>
                    </a:cubicBezTo>
                    <a:cubicBezTo>
                      <a:pt x="320" y="1020"/>
                      <a:pt x="322" y="1016"/>
                      <a:pt x="324" y="1013"/>
                    </a:cubicBezTo>
                    <a:cubicBezTo>
                      <a:pt x="322" y="1009"/>
                      <a:pt x="321" y="1005"/>
                      <a:pt x="320" y="1003"/>
                    </a:cubicBezTo>
                    <a:cubicBezTo>
                      <a:pt x="315" y="998"/>
                      <a:pt x="309" y="993"/>
                      <a:pt x="305" y="989"/>
                    </a:cubicBezTo>
                    <a:cubicBezTo>
                      <a:pt x="298" y="981"/>
                      <a:pt x="291" y="973"/>
                      <a:pt x="285" y="965"/>
                    </a:cubicBezTo>
                    <a:cubicBezTo>
                      <a:pt x="283" y="963"/>
                      <a:pt x="281" y="962"/>
                      <a:pt x="279" y="962"/>
                    </a:cubicBezTo>
                    <a:cubicBezTo>
                      <a:pt x="273" y="966"/>
                      <a:pt x="267" y="975"/>
                      <a:pt x="264" y="981"/>
                    </a:cubicBezTo>
                    <a:cubicBezTo>
                      <a:pt x="258" y="991"/>
                      <a:pt x="253" y="1002"/>
                      <a:pt x="247" y="1012"/>
                    </a:cubicBezTo>
                    <a:cubicBezTo>
                      <a:pt x="244" y="1018"/>
                      <a:pt x="243" y="1023"/>
                      <a:pt x="246" y="1028"/>
                    </a:cubicBezTo>
                    <a:cubicBezTo>
                      <a:pt x="253" y="1032"/>
                      <a:pt x="259" y="1038"/>
                      <a:pt x="265" y="1044"/>
                    </a:cubicBezTo>
                    <a:cubicBezTo>
                      <a:pt x="269" y="1050"/>
                      <a:pt x="274" y="1055"/>
                      <a:pt x="278" y="1060"/>
                    </a:cubicBezTo>
                    <a:cubicBezTo>
                      <a:pt x="280" y="1062"/>
                      <a:pt x="283" y="1063"/>
                      <a:pt x="286" y="1065"/>
                    </a:cubicBezTo>
                    <a:close/>
                    <a:moveTo>
                      <a:pt x="354" y="883"/>
                    </a:moveTo>
                    <a:cubicBezTo>
                      <a:pt x="360" y="890"/>
                      <a:pt x="365" y="897"/>
                      <a:pt x="372" y="903"/>
                    </a:cubicBezTo>
                    <a:cubicBezTo>
                      <a:pt x="374" y="905"/>
                      <a:pt x="375" y="908"/>
                      <a:pt x="377" y="910"/>
                    </a:cubicBezTo>
                    <a:cubicBezTo>
                      <a:pt x="380" y="914"/>
                      <a:pt x="380" y="917"/>
                      <a:pt x="377" y="921"/>
                    </a:cubicBezTo>
                    <a:cubicBezTo>
                      <a:pt x="376" y="922"/>
                      <a:pt x="375" y="924"/>
                      <a:pt x="373" y="926"/>
                    </a:cubicBezTo>
                    <a:cubicBezTo>
                      <a:pt x="366" y="934"/>
                      <a:pt x="359" y="942"/>
                      <a:pt x="356" y="953"/>
                    </a:cubicBezTo>
                    <a:cubicBezTo>
                      <a:pt x="355" y="954"/>
                      <a:pt x="354" y="956"/>
                      <a:pt x="353" y="957"/>
                    </a:cubicBezTo>
                    <a:cubicBezTo>
                      <a:pt x="350" y="961"/>
                      <a:pt x="347" y="965"/>
                      <a:pt x="343" y="968"/>
                    </a:cubicBezTo>
                    <a:cubicBezTo>
                      <a:pt x="338" y="966"/>
                      <a:pt x="338" y="966"/>
                      <a:pt x="336" y="963"/>
                    </a:cubicBezTo>
                    <a:cubicBezTo>
                      <a:pt x="333" y="959"/>
                      <a:pt x="331" y="955"/>
                      <a:pt x="328" y="951"/>
                    </a:cubicBezTo>
                    <a:cubicBezTo>
                      <a:pt x="324" y="947"/>
                      <a:pt x="321" y="942"/>
                      <a:pt x="317" y="938"/>
                    </a:cubicBezTo>
                    <a:cubicBezTo>
                      <a:pt x="311" y="933"/>
                      <a:pt x="306" y="929"/>
                      <a:pt x="300" y="924"/>
                    </a:cubicBezTo>
                    <a:cubicBezTo>
                      <a:pt x="299" y="922"/>
                      <a:pt x="298" y="919"/>
                      <a:pt x="297" y="917"/>
                    </a:cubicBezTo>
                    <a:cubicBezTo>
                      <a:pt x="296" y="915"/>
                      <a:pt x="295" y="913"/>
                      <a:pt x="296" y="911"/>
                    </a:cubicBezTo>
                    <a:cubicBezTo>
                      <a:pt x="298" y="904"/>
                      <a:pt x="299" y="896"/>
                      <a:pt x="304" y="890"/>
                    </a:cubicBezTo>
                    <a:cubicBezTo>
                      <a:pt x="309" y="884"/>
                      <a:pt x="313" y="877"/>
                      <a:pt x="317" y="871"/>
                    </a:cubicBezTo>
                    <a:cubicBezTo>
                      <a:pt x="318" y="869"/>
                      <a:pt x="318" y="867"/>
                      <a:pt x="316" y="865"/>
                    </a:cubicBezTo>
                    <a:cubicBezTo>
                      <a:pt x="313" y="865"/>
                      <a:pt x="311" y="866"/>
                      <a:pt x="310" y="868"/>
                    </a:cubicBezTo>
                    <a:cubicBezTo>
                      <a:pt x="305" y="873"/>
                      <a:pt x="301" y="878"/>
                      <a:pt x="296" y="883"/>
                    </a:cubicBezTo>
                    <a:cubicBezTo>
                      <a:pt x="287" y="893"/>
                      <a:pt x="285" y="905"/>
                      <a:pt x="284" y="918"/>
                    </a:cubicBezTo>
                    <a:cubicBezTo>
                      <a:pt x="287" y="923"/>
                      <a:pt x="289" y="928"/>
                      <a:pt x="292" y="932"/>
                    </a:cubicBezTo>
                    <a:cubicBezTo>
                      <a:pt x="296" y="938"/>
                      <a:pt x="300" y="944"/>
                      <a:pt x="305" y="949"/>
                    </a:cubicBezTo>
                    <a:cubicBezTo>
                      <a:pt x="310" y="953"/>
                      <a:pt x="313" y="957"/>
                      <a:pt x="317" y="961"/>
                    </a:cubicBezTo>
                    <a:cubicBezTo>
                      <a:pt x="322" y="967"/>
                      <a:pt x="327" y="972"/>
                      <a:pt x="332" y="977"/>
                    </a:cubicBezTo>
                    <a:cubicBezTo>
                      <a:pt x="337" y="982"/>
                      <a:pt x="343" y="983"/>
                      <a:pt x="350" y="982"/>
                    </a:cubicBezTo>
                    <a:cubicBezTo>
                      <a:pt x="354" y="982"/>
                      <a:pt x="358" y="980"/>
                      <a:pt x="360" y="976"/>
                    </a:cubicBezTo>
                    <a:cubicBezTo>
                      <a:pt x="363" y="970"/>
                      <a:pt x="366" y="965"/>
                      <a:pt x="368" y="959"/>
                    </a:cubicBezTo>
                    <a:cubicBezTo>
                      <a:pt x="371" y="954"/>
                      <a:pt x="374" y="950"/>
                      <a:pt x="378" y="946"/>
                    </a:cubicBezTo>
                    <a:cubicBezTo>
                      <a:pt x="381" y="943"/>
                      <a:pt x="384" y="940"/>
                      <a:pt x="387" y="937"/>
                    </a:cubicBezTo>
                    <a:cubicBezTo>
                      <a:pt x="390" y="933"/>
                      <a:pt x="393" y="929"/>
                      <a:pt x="395" y="925"/>
                    </a:cubicBezTo>
                    <a:cubicBezTo>
                      <a:pt x="398" y="916"/>
                      <a:pt x="397" y="908"/>
                      <a:pt x="390" y="900"/>
                    </a:cubicBezTo>
                    <a:cubicBezTo>
                      <a:pt x="384" y="893"/>
                      <a:pt x="377" y="888"/>
                      <a:pt x="369" y="883"/>
                    </a:cubicBezTo>
                    <a:cubicBezTo>
                      <a:pt x="366" y="881"/>
                      <a:pt x="363" y="878"/>
                      <a:pt x="360" y="876"/>
                    </a:cubicBezTo>
                    <a:cubicBezTo>
                      <a:pt x="357" y="875"/>
                      <a:pt x="354" y="874"/>
                      <a:pt x="352" y="878"/>
                    </a:cubicBezTo>
                    <a:cubicBezTo>
                      <a:pt x="353" y="880"/>
                      <a:pt x="353" y="882"/>
                      <a:pt x="354" y="883"/>
                    </a:cubicBezTo>
                    <a:close/>
                    <a:moveTo>
                      <a:pt x="390" y="950"/>
                    </a:moveTo>
                    <a:cubicBezTo>
                      <a:pt x="385" y="959"/>
                      <a:pt x="379" y="967"/>
                      <a:pt x="373" y="975"/>
                    </a:cubicBezTo>
                    <a:cubicBezTo>
                      <a:pt x="367" y="983"/>
                      <a:pt x="362" y="992"/>
                      <a:pt x="362" y="1003"/>
                    </a:cubicBezTo>
                    <a:cubicBezTo>
                      <a:pt x="361" y="1013"/>
                      <a:pt x="364" y="1021"/>
                      <a:pt x="372" y="1026"/>
                    </a:cubicBezTo>
                    <a:cubicBezTo>
                      <a:pt x="374" y="1028"/>
                      <a:pt x="377" y="1029"/>
                      <a:pt x="379" y="1031"/>
                    </a:cubicBezTo>
                    <a:cubicBezTo>
                      <a:pt x="388" y="1034"/>
                      <a:pt x="396" y="1038"/>
                      <a:pt x="403" y="1045"/>
                    </a:cubicBezTo>
                    <a:cubicBezTo>
                      <a:pt x="404" y="1046"/>
                      <a:pt x="407" y="1047"/>
                      <a:pt x="409" y="1048"/>
                    </a:cubicBezTo>
                    <a:cubicBezTo>
                      <a:pt x="415" y="1048"/>
                      <a:pt x="419" y="1047"/>
                      <a:pt x="423" y="1043"/>
                    </a:cubicBezTo>
                    <a:cubicBezTo>
                      <a:pt x="427" y="1038"/>
                      <a:pt x="431" y="1033"/>
                      <a:pt x="435" y="1027"/>
                    </a:cubicBezTo>
                    <a:cubicBezTo>
                      <a:pt x="438" y="1023"/>
                      <a:pt x="442" y="1019"/>
                      <a:pt x="444" y="1014"/>
                    </a:cubicBezTo>
                    <a:cubicBezTo>
                      <a:pt x="449" y="1005"/>
                      <a:pt x="452" y="996"/>
                      <a:pt x="456" y="987"/>
                    </a:cubicBezTo>
                    <a:cubicBezTo>
                      <a:pt x="458" y="981"/>
                      <a:pt x="457" y="976"/>
                      <a:pt x="455" y="972"/>
                    </a:cubicBezTo>
                    <a:cubicBezTo>
                      <a:pt x="454" y="969"/>
                      <a:pt x="452" y="967"/>
                      <a:pt x="451" y="964"/>
                    </a:cubicBezTo>
                    <a:cubicBezTo>
                      <a:pt x="449" y="961"/>
                      <a:pt x="447" y="958"/>
                      <a:pt x="445" y="954"/>
                    </a:cubicBezTo>
                    <a:cubicBezTo>
                      <a:pt x="441" y="947"/>
                      <a:pt x="434" y="944"/>
                      <a:pt x="427" y="942"/>
                    </a:cubicBezTo>
                    <a:cubicBezTo>
                      <a:pt x="426" y="942"/>
                      <a:pt x="426" y="942"/>
                      <a:pt x="425" y="943"/>
                    </a:cubicBezTo>
                    <a:cubicBezTo>
                      <a:pt x="424" y="946"/>
                      <a:pt x="426" y="948"/>
                      <a:pt x="428" y="950"/>
                    </a:cubicBezTo>
                    <a:cubicBezTo>
                      <a:pt x="430" y="952"/>
                      <a:pt x="433" y="954"/>
                      <a:pt x="434" y="957"/>
                    </a:cubicBezTo>
                    <a:cubicBezTo>
                      <a:pt x="437" y="964"/>
                      <a:pt x="440" y="972"/>
                      <a:pt x="443" y="979"/>
                    </a:cubicBezTo>
                    <a:cubicBezTo>
                      <a:pt x="441" y="984"/>
                      <a:pt x="438" y="987"/>
                      <a:pt x="436" y="991"/>
                    </a:cubicBezTo>
                    <a:cubicBezTo>
                      <a:pt x="434" y="996"/>
                      <a:pt x="432" y="1000"/>
                      <a:pt x="431" y="1005"/>
                    </a:cubicBezTo>
                    <a:cubicBezTo>
                      <a:pt x="430" y="1006"/>
                      <a:pt x="430" y="1006"/>
                      <a:pt x="429" y="1007"/>
                    </a:cubicBezTo>
                    <a:cubicBezTo>
                      <a:pt x="423" y="1015"/>
                      <a:pt x="418" y="1024"/>
                      <a:pt x="414" y="1033"/>
                    </a:cubicBezTo>
                    <a:cubicBezTo>
                      <a:pt x="414" y="1033"/>
                      <a:pt x="413" y="1034"/>
                      <a:pt x="413" y="1034"/>
                    </a:cubicBezTo>
                    <a:cubicBezTo>
                      <a:pt x="409" y="1036"/>
                      <a:pt x="407" y="1035"/>
                      <a:pt x="404" y="1033"/>
                    </a:cubicBezTo>
                    <a:cubicBezTo>
                      <a:pt x="396" y="1025"/>
                      <a:pt x="388" y="1018"/>
                      <a:pt x="379" y="1011"/>
                    </a:cubicBezTo>
                    <a:cubicBezTo>
                      <a:pt x="379" y="1011"/>
                      <a:pt x="378" y="1010"/>
                      <a:pt x="378" y="1009"/>
                    </a:cubicBezTo>
                    <a:cubicBezTo>
                      <a:pt x="377" y="1001"/>
                      <a:pt x="377" y="999"/>
                      <a:pt x="380" y="993"/>
                    </a:cubicBezTo>
                    <a:cubicBezTo>
                      <a:pt x="384" y="984"/>
                      <a:pt x="387" y="975"/>
                      <a:pt x="393" y="967"/>
                    </a:cubicBezTo>
                    <a:cubicBezTo>
                      <a:pt x="395" y="965"/>
                      <a:pt x="396" y="963"/>
                      <a:pt x="397" y="960"/>
                    </a:cubicBezTo>
                    <a:cubicBezTo>
                      <a:pt x="399" y="955"/>
                      <a:pt x="402" y="949"/>
                      <a:pt x="406" y="945"/>
                    </a:cubicBezTo>
                    <a:cubicBezTo>
                      <a:pt x="408" y="942"/>
                      <a:pt x="410" y="940"/>
                      <a:pt x="412" y="937"/>
                    </a:cubicBezTo>
                    <a:cubicBezTo>
                      <a:pt x="413" y="935"/>
                      <a:pt x="415" y="933"/>
                      <a:pt x="414" y="929"/>
                    </a:cubicBezTo>
                    <a:cubicBezTo>
                      <a:pt x="403" y="934"/>
                      <a:pt x="395" y="941"/>
                      <a:pt x="390" y="950"/>
                    </a:cubicBezTo>
                    <a:close/>
                    <a:moveTo>
                      <a:pt x="172" y="910"/>
                    </a:moveTo>
                    <a:cubicBezTo>
                      <a:pt x="169" y="915"/>
                      <a:pt x="165" y="921"/>
                      <a:pt x="162" y="926"/>
                    </a:cubicBezTo>
                    <a:cubicBezTo>
                      <a:pt x="160" y="929"/>
                      <a:pt x="160" y="932"/>
                      <a:pt x="161" y="935"/>
                    </a:cubicBezTo>
                    <a:cubicBezTo>
                      <a:pt x="164" y="946"/>
                      <a:pt x="169" y="956"/>
                      <a:pt x="178" y="964"/>
                    </a:cubicBezTo>
                    <a:cubicBezTo>
                      <a:pt x="187" y="972"/>
                      <a:pt x="196" y="981"/>
                      <a:pt x="204" y="989"/>
                    </a:cubicBezTo>
                    <a:cubicBezTo>
                      <a:pt x="207" y="992"/>
                      <a:pt x="208" y="994"/>
                      <a:pt x="211" y="996"/>
                    </a:cubicBezTo>
                    <a:cubicBezTo>
                      <a:pt x="217" y="1001"/>
                      <a:pt x="223" y="1001"/>
                      <a:pt x="230" y="995"/>
                    </a:cubicBezTo>
                    <a:cubicBezTo>
                      <a:pt x="235" y="990"/>
                      <a:pt x="238" y="984"/>
                      <a:pt x="239" y="978"/>
                    </a:cubicBezTo>
                    <a:cubicBezTo>
                      <a:pt x="240" y="973"/>
                      <a:pt x="242" y="969"/>
                      <a:pt x="246" y="965"/>
                    </a:cubicBezTo>
                    <a:cubicBezTo>
                      <a:pt x="256" y="955"/>
                      <a:pt x="262" y="943"/>
                      <a:pt x="266" y="930"/>
                    </a:cubicBezTo>
                    <a:cubicBezTo>
                      <a:pt x="268" y="923"/>
                      <a:pt x="267" y="917"/>
                      <a:pt x="262" y="912"/>
                    </a:cubicBezTo>
                    <a:cubicBezTo>
                      <a:pt x="256" y="906"/>
                      <a:pt x="251" y="900"/>
                      <a:pt x="244" y="894"/>
                    </a:cubicBezTo>
                    <a:cubicBezTo>
                      <a:pt x="236" y="886"/>
                      <a:pt x="227" y="878"/>
                      <a:pt x="218" y="871"/>
                    </a:cubicBezTo>
                    <a:cubicBezTo>
                      <a:pt x="215" y="868"/>
                      <a:pt x="213" y="867"/>
                      <a:pt x="208" y="867"/>
                    </a:cubicBezTo>
                    <a:cubicBezTo>
                      <a:pt x="209" y="872"/>
                      <a:pt x="209" y="873"/>
                      <a:pt x="213" y="877"/>
                    </a:cubicBezTo>
                    <a:cubicBezTo>
                      <a:pt x="218" y="883"/>
                      <a:pt x="223" y="889"/>
                      <a:pt x="228" y="894"/>
                    </a:cubicBezTo>
                    <a:cubicBezTo>
                      <a:pt x="234" y="902"/>
                      <a:pt x="241" y="909"/>
                      <a:pt x="247" y="916"/>
                    </a:cubicBezTo>
                    <a:cubicBezTo>
                      <a:pt x="249" y="918"/>
                      <a:pt x="251" y="920"/>
                      <a:pt x="253" y="922"/>
                    </a:cubicBezTo>
                    <a:cubicBezTo>
                      <a:pt x="253" y="924"/>
                      <a:pt x="253" y="925"/>
                      <a:pt x="253" y="926"/>
                    </a:cubicBezTo>
                    <a:cubicBezTo>
                      <a:pt x="250" y="935"/>
                      <a:pt x="247" y="943"/>
                      <a:pt x="241" y="950"/>
                    </a:cubicBezTo>
                    <a:cubicBezTo>
                      <a:pt x="239" y="953"/>
                      <a:pt x="238" y="956"/>
                      <a:pt x="236" y="959"/>
                    </a:cubicBezTo>
                    <a:cubicBezTo>
                      <a:pt x="232" y="966"/>
                      <a:pt x="229" y="972"/>
                      <a:pt x="226" y="979"/>
                    </a:cubicBezTo>
                    <a:cubicBezTo>
                      <a:pt x="225" y="981"/>
                      <a:pt x="224" y="984"/>
                      <a:pt x="221" y="985"/>
                    </a:cubicBezTo>
                    <a:cubicBezTo>
                      <a:pt x="216" y="981"/>
                      <a:pt x="211" y="976"/>
                      <a:pt x="206" y="972"/>
                    </a:cubicBezTo>
                    <a:cubicBezTo>
                      <a:pt x="196" y="962"/>
                      <a:pt x="186" y="952"/>
                      <a:pt x="175" y="942"/>
                    </a:cubicBezTo>
                    <a:cubicBezTo>
                      <a:pt x="174" y="941"/>
                      <a:pt x="173" y="940"/>
                      <a:pt x="172" y="938"/>
                    </a:cubicBezTo>
                    <a:cubicBezTo>
                      <a:pt x="169" y="935"/>
                      <a:pt x="168" y="931"/>
                      <a:pt x="171" y="927"/>
                    </a:cubicBezTo>
                    <a:cubicBezTo>
                      <a:pt x="172" y="924"/>
                      <a:pt x="174" y="921"/>
                      <a:pt x="176" y="918"/>
                    </a:cubicBezTo>
                    <a:cubicBezTo>
                      <a:pt x="178" y="915"/>
                      <a:pt x="180" y="912"/>
                      <a:pt x="179" y="908"/>
                    </a:cubicBezTo>
                    <a:cubicBezTo>
                      <a:pt x="176" y="906"/>
                      <a:pt x="174" y="908"/>
                      <a:pt x="172" y="910"/>
                    </a:cubicBezTo>
                    <a:close/>
                    <a:moveTo>
                      <a:pt x="396" y="1089"/>
                    </a:moveTo>
                    <a:cubicBezTo>
                      <a:pt x="399" y="1082"/>
                      <a:pt x="399" y="1074"/>
                      <a:pt x="394" y="1067"/>
                    </a:cubicBezTo>
                    <a:cubicBezTo>
                      <a:pt x="390" y="1063"/>
                      <a:pt x="386" y="1058"/>
                      <a:pt x="381" y="1056"/>
                    </a:cubicBezTo>
                    <a:cubicBezTo>
                      <a:pt x="375" y="1053"/>
                      <a:pt x="371" y="1048"/>
                      <a:pt x="367" y="1044"/>
                    </a:cubicBezTo>
                    <a:cubicBezTo>
                      <a:pt x="363" y="1039"/>
                      <a:pt x="358" y="1036"/>
                      <a:pt x="352" y="1034"/>
                    </a:cubicBezTo>
                    <a:cubicBezTo>
                      <a:pt x="347" y="1032"/>
                      <a:pt x="342" y="1033"/>
                      <a:pt x="339" y="1038"/>
                    </a:cubicBezTo>
                    <a:cubicBezTo>
                      <a:pt x="337" y="1040"/>
                      <a:pt x="336" y="1043"/>
                      <a:pt x="335" y="1045"/>
                    </a:cubicBezTo>
                    <a:cubicBezTo>
                      <a:pt x="333" y="1049"/>
                      <a:pt x="331" y="1052"/>
                      <a:pt x="329" y="1055"/>
                    </a:cubicBezTo>
                    <a:cubicBezTo>
                      <a:pt x="326" y="1059"/>
                      <a:pt x="324" y="1062"/>
                      <a:pt x="321" y="1066"/>
                    </a:cubicBezTo>
                    <a:cubicBezTo>
                      <a:pt x="319" y="1070"/>
                      <a:pt x="317" y="1074"/>
                      <a:pt x="315" y="1077"/>
                    </a:cubicBezTo>
                    <a:cubicBezTo>
                      <a:pt x="310" y="1084"/>
                      <a:pt x="306" y="1092"/>
                      <a:pt x="304" y="1100"/>
                    </a:cubicBezTo>
                    <a:cubicBezTo>
                      <a:pt x="303" y="1102"/>
                      <a:pt x="303" y="1104"/>
                      <a:pt x="303" y="1105"/>
                    </a:cubicBezTo>
                    <a:cubicBezTo>
                      <a:pt x="307" y="1111"/>
                      <a:pt x="311" y="1116"/>
                      <a:pt x="319" y="1112"/>
                    </a:cubicBezTo>
                    <a:cubicBezTo>
                      <a:pt x="321" y="1107"/>
                      <a:pt x="315" y="1106"/>
                      <a:pt x="314" y="1102"/>
                    </a:cubicBezTo>
                    <a:cubicBezTo>
                      <a:pt x="315" y="1101"/>
                      <a:pt x="315" y="1101"/>
                      <a:pt x="315" y="1100"/>
                    </a:cubicBezTo>
                    <a:cubicBezTo>
                      <a:pt x="323" y="1089"/>
                      <a:pt x="330" y="1077"/>
                      <a:pt x="338" y="1066"/>
                    </a:cubicBezTo>
                    <a:cubicBezTo>
                      <a:pt x="339" y="1064"/>
                      <a:pt x="341" y="1062"/>
                      <a:pt x="342" y="1059"/>
                    </a:cubicBezTo>
                    <a:cubicBezTo>
                      <a:pt x="344" y="1055"/>
                      <a:pt x="347" y="1051"/>
                      <a:pt x="349" y="1047"/>
                    </a:cubicBezTo>
                    <a:cubicBezTo>
                      <a:pt x="354" y="1051"/>
                      <a:pt x="357" y="1055"/>
                      <a:pt x="360" y="1059"/>
                    </a:cubicBezTo>
                    <a:cubicBezTo>
                      <a:pt x="362" y="1062"/>
                      <a:pt x="365" y="1065"/>
                      <a:pt x="368" y="1067"/>
                    </a:cubicBezTo>
                    <a:cubicBezTo>
                      <a:pt x="373" y="1070"/>
                      <a:pt x="378" y="1073"/>
                      <a:pt x="382" y="1076"/>
                    </a:cubicBezTo>
                    <a:cubicBezTo>
                      <a:pt x="385" y="1081"/>
                      <a:pt x="385" y="1085"/>
                      <a:pt x="383" y="1089"/>
                    </a:cubicBezTo>
                    <a:cubicBezTo>
                      <a:pt x="382" y="1092"/>
                      <a:pt x="380" y="1094"/>
                      <a:pt x="379" y="1096"/>
                    </a:cubicBezTo>
                    <a:cubicBezTo>
                      <a:pt x="377" y="1101"/>
                      <a:pt x="375" y="1105"/>
                      <a:pt x="374" y="1111"/>
                    </a:cubicBezTo>
                    <a:cubicBezTo>
                      <a:pt x="383" y="1107"/>
                      <a:pt x="393" y="1097"/>
                      <a:pt x="396" y="1089"/>
                    </a:cubicBezTo>
                    <a:close/>
                    <a:moveTo>
                      <a:pt x="150" y="1061"/>
                    </a:moveTo>
                    <a:cubicBezTo>
                      <a:pt x="152" y="1066"/>
                      <a:pt x="154" y="1070"/>
                      <a:pt x="156" y="1074"/>
                    </a:cubicBezTo>
                    <a:cubicBezTo>
                      <a:pt x="157" y="1077"/>
                      <a:pt x="159" y="1078"/>
                      <a:pt x="160" y="1080"/>
                    </a:cubicBezTo>
                    <a:cubicBezTo>
                      <a:pt x="164" y="1083"/>
                      <a:pt x="168" y="1083"/>
                      <a:pt x="172" y="1081"/>
                    </a:cubicBezTo>
                    <a:cubicBezTo>
                      <a:pt x="177" y="1078"/>
                      <a:pt x="181" y="1074"/>
                      <a:pt x="184" y="1069"/>
                    </a:cubicBezTo>
                    <a:cubicBezTo>
                      <a:pt x="190" y="1060"/>
                      <a:pt x="196" y="1051"/>
                      <a:pt x="203" y="1042"/>
                    </a:cubicBezTo>
                    <a:cubicBezTo>
                      <a:pt x="209" y="1034"/>
                      <a:pt x="212" y="1025"/>
                      <a:pt x="211" y="1015"/>
                    </a:cubicBezTo>
                    <a:cubicBezTo>
                      <a:pt x="204" y="1003"/>
                      <a:pt x="196" y="991"/>
                      <a:pt x="184" y="982"/>
                    </a:cubicBezTo>
                    <a:cubicBezTo>
                      <a:pt x="176" y="975"/>
                      <a:pt x="168" y="967"/>
                      <a:pt x="160" y="959"/>
                    </a:cubicBezTo>
                    <a:cubicBezTo>
                      <a:pt x="158" y="957"/>
                      <a:pt x="156" y="955"/>
                      <a:pt x="154" y="953"/>
                    </a:cubicBezTo>
                    <a:cubicBezTo>
                      <a:pt x="152" y="952"/>
                      <a:pt x="151" y="951"/>
                      <a:pt x="148" y="950"/>
                    </a:cubicBezTo>
                    <a:cubicBezTo>
                      <a:pt x="143" y="956"/>
                      <a:pt x="138" y="962"/>
                      <a:pt x="134" y="967"/>
                    </a:cubicBezTo>
                    <a:cubicBezTo>
                      <a:pt x="132" y="970"/>
                      <a:pt x="133" y="972"/>
                      <a:pt x="138" y="974"/>
                    </a:cubicBezTo>
                    <a:cubicBezTo>
                      <a:pt x="141" y="970"/>
                      <a:pt x="145" y="966"/>
                      <a:pt x="148" y="962"/>
                    </a:cubicBezTo>
                    <a:cubicBezTo>
                      <a:pt x="153" y="965"/>
                      <a:pt x="155" y="968"/>
                      <a:pt x="157" y="971"/>
                    </a:cubicBezTo>
                    <a:cubicBezTo>
                      <a:pt x="163" y="980"/>
                      <a:pt x="170" y="987"/>
                      <a:pt x="178" y="994"/>
                    </a:cubicBezTo>
                    <a:cubicBezTo>
                      <a:pt x="181" y="996"/>
                      <a:pt x="183" y="998"/>
                      <a:pt x="185" y="1000"/>
                    </a:cubicBezTo>
                    <a:cubicBezTo>
                      <a:pt x="189" y="1005"/>
                      <a:pt x="193" y="1010"/>
                      <a:pt x="197" y="1015"/>
                    </a:cubicBezTo>
                    <a:cubicBezTo>
                      <a:pt x="198" y="1020"/>
                      <a:pt x="197" y="1025"/>
                      <a:pt x="195" y="1030"/>
                    </a:cubicBezTo>
                    <a:cubicBezTo>
                      <a:pt x="189" y="1041"/>
                      <a:pt x="184" y="1051"/>
                      <a:pt x="178" y="1061"/>
                    </a:cubicBezTo>
                    <a:cubicBezTo>
                      <a:pt x="175" y="1065"/>
                      <a:pt x="172" y="1068"/>
                      <a:pt x="168" y="1071"/>
                    </a:cubicBezTo>
                    <a:cubicBezTo>
                      <a:pt x="165" y="1067"/>
                      <a:pt x="163" y="1064"/>
                      <a:pt x="160" y="1060"/>
                    </a:cubicBezTo>
                    <a:cubicBezTo>
                      <a:pt x="158" y="1057"/>
                      <a:pt x="156" y="1052"/>
                      <a:pt x="150" y="1052"/>
                    </a:cubicBezTo>
                    <a:cubicBezTo>
                      <a:pt x="148" y="1055"/>
                      <a:pt x="149" y="1058"/>
                      <a:pt x="150" y="1061"/>
                    </a:cubicBezTo>
                    <a:close/>
                    <a:moveTo>
                      <a:pt x="451" y="936"/>
                    </a:moveTo>
                    <a:cubicBezTo>
                      <a:pt x="454" y="939"/>
                      <a:pt x="457" y="941"/>
                      <a:pt x="460" y="942"/>
                    </a:cubicBezTo>
                    <a:cubicBezTo>
                      <a:pt x="468" y="945"/>
                      <a:pt x="473" y="944"/>
                      <a:pt x="477" y="937"/>
                    </a:cubicBezTo>
                    <a:cubicBezTo>
                      <a:pt x="480" y="933"/>
                      <a:pt x="481" y="929"/>
                      <a:pt x="483" y="925"/>
                    </a:cubicBezTo>
                    <a:cubicBezTo>
                      <a:pt x="485" y="922"/>
                      <a:pt x="485" y="920"/>
                      <a:pt x="487" y="918"/>
                    </a:cubicBezTo>
                    <a:cubicBezTo>
                      <a:pt x="492" y="913"/>
                      <a:pt x="494" y="907"/>
                      <a:pt x="496" y="901"/>
                    </a:cubicBezTo>
                    <a:cubicBezTo>
                      <a:pt x="500" y="889"/>
                      <a:pt x="504" y="877"/>
                      <a:pt x="507" y="865"/>
                    </a:cubicBezTo>
                    <a:cubicBezTo>
                      <a:pt x="508" y="862"/>
                      <a:pt x="509" y="858"/>
                      <a:pt x="509" y="855"/>
                    </a:cubicBezTo>
                    <a:cubicBezTo>
                      <a:pt x="507" y="853"/>
                      <a:pt x="506" y="850"/>
                      <a:pt x="504" y="849"/>
                    </a:cubicBezTo>
                    <a:cubicBezTo>
                      <a:pt x="495" y="840"/>
                      <a:pt x="486" y="832"/>
                      <a:pt x="475" y="825"/>
                    </a:cubicBezTo>
                    <a:cubicBezTo>
                      <a:pt x="474" y="825"/>
                      <a:pt x="472" y="825"/>
                      <a:pt x="471" y="825"/>
                    </a:cubicBezTo>
                    <a:cubicBezTo>
                      <a:pt x="469" y="828"/>
                      <a:pt x="470" y="830"/>
                      <a:pt x="471" y="832"/>
                    </a:cubicBezTo>
                    <a:cubicBezTo>
                      <a:pt x="473" y="834"/>
                      <a:pt x="475" y="836"/>
                      <a:pt x="477" y="838"/>
                    </a:cubicBezTo>
                    <a:cubicBezTo>
                      <a:pt x="483" y="844"/>
                      <a:pt x="489" y="850"/>
                      <a:pt x="494" y="856"/>
                    </a:cubicBezTo>
                    <a:cubicBezTo>
                      <a:pt x="494" y="858"/>
                      <a:pt x="494" y="859"/>
                      <a:pt x="494" y="861"/>
                    </a:cubicBezTo>
                    <a:cubicBezTo>
                      <a:pt x="494" y="873"/>
                      <a:pt x="487" y="884"/>
                      <a:pt x="483" y="896"/>
                    </a:cubicBezTo>
                    <a:cubicBezTo>
                      <a:pt x="483" y="896"/>
                      <a:pt x="483" y="896"/>
                      <a:pt x="483" y="897"/>
                    </a:cubicBezTo>
                    <a:cubicBezTo>
                      <a:pt x="479" y="903"/>
                      <a:pt x="475" y="910"/>
                      <a:pt x="471" y="917"/>
                    </a:cubicBezTo>
                    <a:cubicBezTo>
                      <a:pt x="469" y="921"/>
                      <a:pt x="467" y="925"/>
                      <a:pt x="464" y="929"/>
                    </a:cubicBezTo>
                    <a:cubicBezTo>
                      <a:pt x="462" y="928"/>
                      <a:pt x="460" y="926"/>
                      <a:pt x="458" y="925"/>
                    </a:cubicBezTo>
                    <a:cubicBezTo>
                      <a:pt x="452" y="920"/>
                      <a:pt x="445" y="915"/>
                      <a:pt x="439" y="910"/>
                    </a:cubicBezTo>
                    <a:cubicBezTo>
                      <a:pt x="437" y="909"/>
                      <a:pt x="436" y="908"/>
                      <a:pt x="433" y="910"/>
                    </a:cubicBezTo>
                    <a:cubicBezTo>
                      <a:pt x="436" y="920"/>
                      <a:pt x="443" y="930"/>
                      <a:pt x="451" y="936"/>
                    </a:cubicBezTo>
                    <a:close/>
                    <a:moveTo>
                      <a:pt x="210" y="1046"/>
                    </a:moveTo>
                    <a:cubicBezTo>
                      <a:pt x="207" y="1050"/>
                      <a:pt x="204" y="1055"/>
                      <a:pt x="202" y="1060"/>
                    </a:cubicBezTo>
                    <a:cubicBezTo>
                      <a:pt x="199" y="1066"/>
                      <a:pt x="197" y="1072"/>
                      <a:pt x="195" y="1079"/>
                    </a:cubicBezTo>
                    <a:cubicBezTo>
                      <a:pt x="193" y="1083"/>
                      <a:pt x="192" y="1087"/>
                      <a:pt x="189" y="1090"/>
                    </a:cubicBezTo>
                    <a:cubicBezTo>
                      <a:pt x="185" y="1094"/>
                      <a:pt x="183" y="1099"/>
                      <a:pt x="185" y="1105"/>
                    </a:cubicBezTo>
                    <a:cubicBezTo>
                      <a:pt x="192" y="1114"/>
                      <a:pt x="195" y="1116"/>
                      <a:pt x="203" y="1113"/>
                    </a:cubicBezTo>
                    <a:cubicBezTo>
                      <a:pt x="200" y="1109"/>
                      <a:pt x="197" y="1105"/>
                      <a:pt x="195" y="1102"/>
                    </a:cubicBezTo>
                    <a:cubicBezTo>
                      <a:pt x="195" y="1100"/>
                      <a:pt x="195" y="1099"/>
                      <a:pt x="196" y="1099"/>
                    </a:cubicBezTo>
                    <a:cubicBezTo>
                      <a:pt x="202" y="1088"/>
                      <a:pt x="207" y="1077"/>
                      <a:pt x="211" y="1065"/>
                    </a:cubicBezTo>
                    <a:cubicBezTo>
                      <a:pt x="213" y="1060"/>
                      <a:pt x="216" y="1056"/>
                      <a:pt x="220" y="1052"/>
                    </a:cubicBezTo>
                    <a:cubicBezTo>
                      <a:pt x="222" y="1053"/>
                      <a:pt x="224" y="1055"/>
                      <a:pt x="225" y="1056"/>
                    </a:cubicBezTo>
                    <a:cubicBezTo>
                      <a:pt x="232" y="1063"/>
                      <a:pt x="238" y="1069"/>
                      <a:pt x="244" y="1076"/>
                    </a:cubicBezTo>
                    <a:cubicBezTo>
                      <a:pt x="248" y="1080"/>
                      <a:pt x="251" y="1084"/>
                      <a:pt x="253" y="1088"/>
                    </a:cubicBezTo>
                    <a:cubicBezTo>
                      <a:pt x="256" y="1093"/>
                      <a:pt x="260" y="1098"/>
                      <a:pt x="263" y="1102"/>
                    </a:cubicBezTo>
                    <a:cubicBezTo>
                      <a:pt x="265" y="1105"/>
                      <a:pt x="267" y="1107"/>
                      <a:pt x="268" y="1108"/>
                    </a:cubicBezTo>
                    <a:cubicBezTo>
                      <a:pt x="267" y="1115"/>
                      <a:pt x="264" y="1120"/>
                      <a:pt x="268" y="1126"/>
                    </a:cubicBezTo>
                    <a:cubicBezTo>
                      <a:pt x="272" y="1126"/>
                      <a:pt x="274" y="1124"/>
                      <a:pt x="276" y="1121"/>
                    </a:cubicBezTo>
                    <a:cubicBezTo>
                      <a:pt x="278" y="1118"/>
                      <a:pt x="280" y="1114"/>
                      <a:pt x="280" y="1110"/>
                    </a:cubicBezTo>
                    <a:cubicBezTo>
                      <a:pt x="281" y="1108"/>
                      <a:pt x="280" y="1105"/>
                      <a:pt x="279" y="1103"/>
                    </a:cubicBezTo>
                    <a:cubicBezTo>
                      <a:pt x="276" y="1098"/>
                      <a:pt x="272" y="1094"/>
                      <a:pt x="269" y="1090"/>
                    </a:cubicBezTo>
                    <a:cubicBezTo>
                      <a:pt x="264" y="1084"/>
                      <a:pt x="259" y="1079"/>
                      <a:pt x="255" y="1072"/>
                    </a:cubicBezTo>
                    <a:cubicBezTo>
                      <a:pt x="249" y="1063"/>
                      <a:pt x="242" y="1054"/>
                      <a:pt x="233" y="1046"/>
                    </a:cubicBezTo>
                    <a:cubicBezTo>
                      <a:pt x="229" y="1043"/>
                      <a:pt x="225" y="1040"/>
                      <a:pt x="220" y="1039"/>
                    </a:cubicBezTo>
                    <a:cubicBezTo>
                      <a:pt x="215" y="1040"/>
                      <a:pt x="212" y="1042"/>
                      <a:pt x="210" y="1046"/>
                    </a:cubicBezTo>
                    <a:close/>
                    <a:moveTo>
                      <a:pt x="443" y="1086"/>
                    </a:moveTo>
                    <a:cubicBezTo>
                      <a:pt x="441" y="1082"/>
                      <a:pt x="441" y="1078"/>
                      <a:pt x="443" y="1074"/>
                    </a:cubicBezTo>
                    <a:cubicBezTo>
                      <a:pt x="444" y="1071"/>
                      <a:pt x="445" y="1068"/>
                      <a:pt x="445" y="1065"/>
                    </a:cubicBezTo>
                    <a:cubicBezTo>
                      <a:pt x="446" y="1061"/>
                      <a:pt x="447" y="1058"/>
                      <a:pt x="448" y="1054"/>
                    </a:cubicBezTo>
                    <a:cubicBezTo>
                      <a:pt x="453" y="1037"/>
                      <a:pt x="464" y="1023"/>
                      <a:pt x="473" y="1008"/>
                    </a:cubicBezTo>
                    <a:cubicBezTo>
                      <a:pt x="473" y="1006"/>
                      <a:pt x="475" y="1005"/>
                      <a:pt x="476" y="1004"/>
                    </a:cubicBezTo>
                    <a:cubicBezTo>
                      <a:pt x="482" y="1003"/>
                      <a:pt x="489" y="1005"/>
                      <a:pt x="495" y="1005"/>
                    </a:cubicBezTo>
                    <a:cubicBezTo>
                      <a:pt x="494" y="999"/>
                      <a:pt x="494" y="999"/>
                      <a:pt x="493" y="998"/>
                    </a:cubicBezTo>
                    <a:cubicBezTo>
                      <a:pt x="488" y="993"/>
                      <a:pt x="483" y="991"/>
                      <a:pt x="476" y="991"/>
                    </a:cubicBezTo>
                    <a:cubicBezTo>
                      <a:pt x="471" y="991"/>
                      <a:pt x="466" y="993"/>
                      <a:pt x="464" y="998"/>
                    </a:cubicBezTo>
                    <a:cubicBezTo>
                      <a:pt x="458" y="1011"/>
                      <a:pt x="449" y="1022"/>
                      <a:pt x="442" y="1035"/>
                    </a:cubicBezTo>
                    <a:cubicBezTo>
                      <a:pt x="439" y="1040"/>
                      <a:pt x="437" y="1045"/>
                      <a:pt x="436" y="1052"/>
                    </a:cubicBezTo>
                    <a:cubicBezTo>
                      <a:pt x="435" y="1057"/>
                      <a:pt x="434" y="1064"/>
                      <a:pt x="431" y="1069"/>
                    </a:cubicBezTo>
                    <a:cubicBezTo>
                      <a:pt x="427" y="1078"/>
                      <a:pt x="429" y="1085"/>
                      <a:pt x="433" y="1092"/>
                    </a:cubicBezTo>
                    <a:cubicBezTo>
                      <a:pt x="434" y="1095"/>
                      <a:pt x="437" y="1097"/>
                      <a:pt x="440" y="1098"/>
                    </a:cubicBezTo>
                    <a:cubicBezTo>
                      <a:pt x="442" y="1100"/>
                      <a:pt x="445" y="1100"/>
                      <a:pt x="448" y="1098"/>
                    </a:cubicBezTo>
                    <a:cubicBezTo>
                      <a:pt x="448" y="1093"/>
                      <a:pt x="445" y="1089"/>
                      <a:pt x="443" y="1086"/>
                    </a:cubicBezTo>
                    <a:close/>
                    <a:moveTo>
                      <a:pt x="95" y="826"/>
                    </a:moveTo>
                    <a:cubicBezTo>
                      <a:pt x="96" y="829"/>
                      <a:pt x="98" y="830"/>
                      <a:pt x="100" y="830"/>
                    </a:cubicBezTo>
                    <a:cubicBezTo>
                      <a:pt x="109" y="827"/>
                      <a:pt x="113" y="824"/>
                      <a:pt x="117" y="816"/>
                    </a:cubicBezTo>
                    <a:cubicBezTo>
                      <a:pt x="118" y="814"/>
                      <a:pt x="119" y="812"/>
                      <a:pt x="121" y="810"/>
                    </a:cubicBezTo>
                    <a:cubicBezTo>
                      <a:pt x="126" y="804"/>
                      <a:pt x="127" y="801"/>
                      <a:pt x="123" y="794"/>
                    </a:cubicBezTo>
                    <a:cubicBezTo>
                      <a:pt x="122" y="791"/>
                      <a:pt x="121" y="789"/>
                      <a:pt x="119" y="787"/>
                    </a:cubicBezTo>
                    <a:cubicBezTo>
                      <a:pt x="116" y="782"/>
                      <a:pt x="112" y="777"/>
                      <a:pt x="109" y="772"/>
                    </a:cubicBezTo>
                    <a:cubicBezTo>
                      <a:pt x="108" y="770"/>
                      <a:pt x="107" y="768"/>
                      <a:pt x="105" y="767"/>
                    </a:cubicBezTo>
                    <a:cubicBezTo>
                      <a:pt x="104" y="766"/>
                      <a:pt x="102" y="766"/>
                      <a:pt x="100" y="766"/>
                    </a:cubicBezTo>
                    <a:cubicBezTo>
                      <a:pt x="100" y="768"/>
                      <a:pt x="100" y="770"/>
                      <a:pt x="100" y="771"/>
                    </a:cubicBezTo>
                    <a:cubicBezTo>
                      <a:pt x="100" y="776"/>
                      <a:pt x="102" y="780"/>
                      <a:pt x="105" y="784"/>
                    </a:cubicBezTo>
                    <a:cubicBezTo>
                      <a:pt x="108" y="789"/>
                      <a:pt x="111" y="795"/>
                      <a:pt x="115" y="800"/>
                    </a:cubicBezTo>
                    <a:cubicBezTo>
                      <a:pt x="111" y="809"/>
                      <a:pt x="108" y="814"/>
                      <a:pt x="101" y="819"/>
                    </a:cubicBezTo>
                    <a:cubicBezTo>
                      <a:pt x="100" y="818"/>
                      <a:pt x="98" y="817"/>
                      <a:pt x="96" y="816"/>
                    </a:cubicBezTo>
                    <a:cubicBezTo>
                      <a:pt x="94" y="820"/>
                      <a:pt x="94" y="823"/>
                      <a:pt x="95" y="826"/>
                    </a:cubicBezTo>
                    <a:close/>
                    <a:moveTo>
                      <a:pt x="510" y="818"/>
                    </a:moveTo>
                    <a:cubicBezTo>
                      <a:pt x="506" y="816"/>
                      <a:pt x="502" y="813"/>
                      <a:pt x="498" y="810"/>
                    </a:cubicBezTo>
                    <a:cubicBezTo>
                      <a:pt x="495" y="808"/>
                      <a:pt x="493" y="806"/>
                      <a:pt x="489" y="807"/>
                    </a:cubicBezTo>
                    <a:cubicBezTo>
                      <a:pt x="489" y="808"/>
                      <a:pt x="488" y="810"/>
                      <a:pt x="489" y="811"/>
                    </a:cubicBezTo>
                    <a:cubicBezTo>
                      <a:pt x="490" y="813"/>
                      <a:pt x="491" y="815"/>
                      <a:pt x="493" y="816"/>
                    </a:cubicBezTo>
                    <a:cubicBezTo>
                      <a:pt x="497" y="820"/>
                      <a:pt x="501" y="824"/>
                      <a:pt x="505" y="828"/>
                    </a:cubicBezTo>
                    <a:cubicBezTo>
                      <a:pt x="506" y="829"/>
                      <a:pt x="507" y="830"/>
                      <a:pt x="509" y="830"/>
                    </a:cubicBezTo>
                    <a:cubicBezTo>
                      <a:pt x="513" y="833"/>
                      <a:pt x="517" y="833"/>
                      <a:pt x="520" y="829"/>
                    </a:cubicBezTo>
                    <a:cubicBezTo>
                      <a:pt x="522" y="827"/>
                      <a:pt x="524" y="824"/>
                      <a:pt x="525" y="822"/>
                    </a:cubicBezTo>
                    <a:cubicBezTo>
                      <a:pt x="526" y="814"/>
                      <a:pt x="527" y="806"/>
                      <a:pt x="528" y="798"/>
                    </a:cubicBezTo>
                    <a:cubicBezTo>
                      <a:pt x="528" y="797"/>
                      <a:pt x="527" y="797"/>
                      <a:pt x="527" y="796"/>
                    </a:cubicBezTo>
                    <a:cubicBezTo>
                      <a:pt x="518" y="802"/>
                      <a:pt x="518" y="812"/>
                      <a:pt x="514" y="821"/>
                    </a:cubicBezTo>
                    <a:cubicBezTo>
                      <a:pt x="512" y="820"/>
                      <a:pt x="511" y="819"/>
                      <a:pt x="510" y="818"/>
                    </a:cubicBezTo>
                    <a:close/>
                    <a:moveTo>
                      <a:pt x="124" y="926"/>
                    </a:moveTo>
                    <a:cubicBezTo>
                      <a:pt x="125" y="932"/>
                      <a:pt x="126" y="937"/>
                      <a:pt x="124" y="942"/>
                    </a:cubicBezTo>
                    <a:cubicBezTo>
                      <a:pt x="124" y="944"/>
                      <a:pt x="124" y="945"/>
                      <a:pt x="124" y="947"/>
                    </a:cubicBezTo>
                    <a:cubicBezTo>
                      <a:pt x="124" y="948"/>
                      <a:pt x="125" y="949"/>
                      <a:pt x="125" y="951"/>
                    </a:cubicBezTo>
                    <a:cubicBezTo>
                      <a:pt x="131" y="948"/>
                      <a:pt x="132" y="946"/>
                      <a:pt x="133" y="942"/>
                    </a:cubicBezTo>
                    <a:cubicBezTo>
                      <a:pt x="133" y="939"/>
                      <a:pt x="134" y="936"/>
                      <a:pt x="134" y="933"/>
                    </a:cubicBezTo>
                    <a:cubicBezTo>
                      <a:pt x="134" y="926"/>
                      <a:pt x="130" y="920"/>
                      <a:pt x="122" y="917"/>
                    </a:cubicBezTo>
                    <a:cubicBezTo>
                      <a:pt x="122" y="921"/>
                      <a:pt x="123" y="924"/>
                      <a:pt x="124" y="92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16">
                <a:extLst>
                  <a:ext uri="{FF2B5EF4-FFF2-40B4-BE49-F238E27FC236}">
                    <a16:creationId xmlns:a16="http://schemas.microsoft.com/office/drawing/2014/main" id="{B5DD7D32-A03A-4378-94C8-2186137244C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4138" y="885825"/>
                <a:ext cx="2157412" cy="3783013"/>
              </a:xfrm>
              <a:custGeom>
                <a:avLst/>
                <a:gdLst>
                  <a:gd name="T0" fmla="*/ 553 w 571"/>
                  <a:gd name="T1" fmla="*/ 899 h 1003"/>
                  <a:gd name="T2" fmla="*/ 345 w 571"/>
                  <a:gd name="T3" fmla="*/ 995 h 1003"/>
                  <a:gd name="T4" fmla="*/ 97 w 571"/>
                  <a:gd name="T5" fmla="*/ 971 h 1003"/>
                  <a:gd name="T6" fmla="*/ 83 w 571"/>
                  <a:gd name="T7" fmla="*/ 894 h 1003"/>
                  <a:gd name="T8" fmla="*/ 103 w 571"/>
                  <a:gd name="T9" fmla="*/ 929 h 1003"/>
                  <a:gd name="T10" fmla="*/ 179 w 571"/>
                  <a:gd name="T11" fmla="*/ 967 h 1003"/>
                  <a:gd name="T12" fmla="*/ 402 w 571"/>
                  <a:gd name="T13" fmla="*/ 940 h 1003"/>
                  <a:gd name="T14" fmla="*/ 498 w 571"/>
                  <a:gd name="T15" fmla="*/ 849 h 1003"/>
                  <a:gd name="T16" fmla="*/ 407 w 571"/>
                  <a:gd name="T17" fmla="*/ 960 h 1003"/>
                  <a:gd name="T18" fmla="*/ 338 w 571"/>
                  <a:gd name="T19" fmla="*/ 984 h 1003"/>
                  <a:gd name="T20" fmla="*/ 493 w 571"/>
                  <a:gd name="T21" fmla="*/ 929 h 1003"/>
                  <a:gd name="T22" fmla="*/ 187 w 571"/>
                  <a:gd name="T23" fmla="*/ 5 h 1003"/>
                  <a:gd name="T24" fmla="*/ 30 w 571"/>
                  <a:gd name="T25" fmla="*/ 137 h 1003"/>
                  <a:gd name="T26" fmla="*/ 118 w 571"/>
                  <a:gd name="T27" fmla="*/ 106 h 1003"/>
                  <a:gd name="T28" fmla="*/ 143 w 571"/>
                  <a:gd name="T29" fmla="*/ 104 h 1003"/>
                  <a:gd name="T30" fmla="*/ 179 w 571"/>
                  <a:gd name="T31" fmla="*/ 38 h 1003"/>
                  <a:gd name="T32" fmla="*/ 299 w 571"/>
                  <a:gd name="T33" fmla="*/ 40 h 1003"/>
                  <a:gd name="T34" fmla="*/ 344 w 571"/>
                  <a:gd name="T35" fmla="*/ 97 h 1003"/>
                  <a:gd name="T36" fmla="*/ 418 w 571"/>
                  <a:gd name="T37" fmla="*/ 135 h 1003"/>
                  <a:gd name="T38" fmla="*/ 424 w 571"/>
                  <a:gd name="T39" fmla="*/ 176 h 1003"/>
                  <a:gd name="T40" fmla="*/ 469 w 571"/>
                  <a:gd name="T41" fmla="*/ 229 h 1003"/>
                  <a:gd name="T42" fmla="*/ 498 w 571"/>
                  <a:gd name="T43" fmla="*/ 317 h 1003"/>
                  <a:gd name="T44" fmla="*/ 466 w 571"/>
                  <a:gd name="T45" fmla="*/ 116 h 1003"/>
                  <a:gd name="T46" fmla="*/ 552 w 571"/>
                  <a:gd name="T47" fmla="*/ 161 h 1003"/>
                  <a:gd name="T48" fmla="*/ 512 w 571"/>
                  <a:gd name="T49" fmla="*/ 182 h 1003"/>
                  <a:gd name="T50" fmla="*/ 528 w 571"/>
                  <a:gd name="T51" fmla="*/ 338 h 1003"/>
                  <a:gd name="T52" fmla="*/ 514 w 571"/>
                  <a:gd name="T53" fmla="*/ 435 h 1003"/>
                  <a:gd name="T54" fmla="*/ 474 w 571"/>
                  <a:gd name="T55" fmla="*/ 520 h 1003"/>
                  <a:gd name="T56" fmla="*/ 400 w 571"/>
                  <a:gd name="T57" fmla="*/ 631 h 1003"/>
                  <a:gd name="T58" fmla="*/ 329 w 571"/>
                  <a:gd name="T59" fmla="*/ 574 h 1003"/>
                  <a:gd name="T60" fmla="*/ 268 w 571"/>
                  <a:gd name="T61" fmla="*/ 581 h 1003"/>
                  <a:gd name="T62" fmla="*/ 245 w 571"/>
                  <a:gd name="T63" fmla="*/ 612 h 1003"/>
                  <a:gd name="T64" fmla="*/ 193 w 571"/>
                  <a:gd name="T65" fmla="*/ 554 h 1003"/>
                  <a:gd name="T66" fmla="*/ 156 w 571"/>
                  <a:gd name="T67" fmla="*/ 516 h 1003"/>
                  <a:gd name="T68" fmla="*/ 126 w 571"/>
                  <a:gd name="T69" fmla="*/ 515 h 1003"/>
                  <a:gd name="T70" fmla="*/ 65 w 571"/>
                  <a:gd name="T71" fmla="*/ 465 h 1003"/>
                  <a:gd name="T72" fmla="*/ 33 w 571"/>
                  <a:gd name="T73" fmla="*/ 479 h 1003"/>
                  <a:gd name="T74" fmla="*/ 24 w 571"/>
                  <a:gd name="T75" fmla="*/ 338 h 1003"/>
                  <a:gd name="T76" fmla="*/ 58 w 571"/>
                  <a:gd name="T77" fmla="*/ 178 h 1003"/>
                  <a:gd name="T78" fmla="*/ 16 w 571"/>
                  <a:gd name="T79" fmla="*/ 168 h 1003"/>
                  <a:gd name="T80" fmla="*/ 74 w 571"/>
                  <a:gd name="T81" fmla="*/ 42 h 1003"/>
                  <a:gd name="T82" fmla="*/ 490 w 571"/>
                  <a:gd name="T83" fmla="*/ 395 h 1003"/>
                  <a:gd name="T84" fmla="*/ 407 w 571"/>
                  <a:gd name="T85" fmla="*/ 487 h 1003"/>
                  <a:gd name="T86" fmla="*/ 449 w 571"/>
                  <a:gd name="T87" fmla="*/ 442 h 1003"/>
                  <a:gd name="T88" fmla="*/ 417 w 571"/>
                  <a:gd name="T89" fmla="*/ 246 h 1003"/>
                  <a:gd name="T90" fmla="*/ 328 w 571"/>
                  <a:gd name="T91" fmla="*/ 209 h 1003"/>
                  <a:gd name="T92" fmla="*/ 346 w 571"/>
                  <a:gd name="T93" fmla="*/ 166 h 1003"/>
                  <a:gd name="T94" fmla="*/ 205 w 571"/>
                  <a:gd name="T95" fmla="*/ 77 h 1003"/>
                  <a:gd name="T96" fmla="*/ 252 w 571"/>
                  <a:gd name="T97" fmla="*/ 287 h 1003"/>
                  <a:gd name="T98" fmla="*/ 192 w 571"/>
                  <a:gd name="T99" fmla="*/ 371 h 1003"/>
                  <a:gd name="T100" fmla="*/ 180 w 571"/>
                  <a:gd name="T101" fmla="*/ 430 h 1003"/>
                  <a:gd name="T102" fmla="*/ 350 w 571"/>
                  <a:gd name="T103" fmla="*/ 482 h 1003"/>
                  <a:gd name="T104" fmla="*/ 472 w 571"/>
                  <a:gd name="T105" fmla="*/ 287 h 1003"/>
                  <a:gd name="T106" fmla="*/ 384 w 571"/>
                  <a:gd name="T107" fmla="*/ 423 h 1003"/>
                  <a:gd name="T108" fmla="*/ 209 w 571"/>
                  <a:gd name="T109" fmla="*/ 388 h 1003"/>
                  <a:gd name="T110" fmla="*/ 105 w 571"/>
                  <a:gd name="T111" fmla="*/ 438 h 1003"/>
                  <a:gd name="T112" fmla="*/ 109 w 571"/>
                  <a:gd name="T113" fmla="*/ 250 h 1003"/>
                  <a:gd name="T114" fmla="*/ 145 w 571"/>
                  <a:gd name="T115" fmla="*/ 373 h 1003"/>
                  <a:gd name="T116" fmla="*/ 108 w 571"/>
                  <a:gd name="T117" fmla="*/ 228 h 1003"/>
                  <a:gd name="T118" fmla="*/ 43 w 571"/>
                  <a:gd name="T119" fmla="*/ 322 h 1003"/>
                  <a:gd name="T120" fmla="*/ 92 w 571"/>
                  <a:gd name="T121" fmla="*/ 379 h 1003"/>
                  <a:gd name="T122" fmla="*/ 83 w 571"/>
                  <a:gd name="T123" fmla="*/ 290 h 1003"/>
                  <a:gd name="T124" fmla="*/ 95 w 571"/>
                  <a:gd name="T125" fmla="*/ 181 h 10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71" h="1003">
                    <a:moveTo>
                      <a:pt x="336" y="0"/>
                    </a:moveTo>
                    <a:cubicBezTo>
                      <a:pt x="336" y="6"/>
                      <a:pt x="338" y="12"/>
                      <a:pt x="333" y="18"/>
                    </a:cubicBezTo>
                    <a:cubicBezTo>
                      <a:pt x="326" y="16"/>
                      <a:pt x="321" y="13"/>
                      <a:pt x="317" y="8"/>
                    </a:cubicBezTo>
                    <a:cubicBezTo>
                      <a:pt x="320" y="5"/>
                      <a:pt x="323" y="3"/>
                      <a:pt x="326" y="0"/>
                    </a:cubicBezTo>
                    <a:cubicBezTo>
                      <a:pt x="329" y="0"/>
                      <a:pt x="332" y="0"/>
                      <a:pt x="336" y="0"/>
                    </a:cubicBezTo>
                    <a:close/>
                    <a:moveTo>
                      <a:pt x="520" y="131"/>
                    </a:moveTo>
                    <a:cubicBezTo>
                      <a:pt x="520" y="131"/>
                      <a:pt x="520" y="131"/>
                      <a:pt x="520" y="131"/>
                    </a:cubicBezTo>
                    <a:cubicBezTo>
                      <a:pt x="520" y="131"/>
                      <a:pt x="520" y="131"/>
                      <a:pt x="520" y="131"/>
                    </a:cubicBezTo>
                    <a:cubicBezTo>
                      <a:pt x="520" y="131"/>
                      <a:pt x="520" y="131"/>
                      <a:pt x="520" y="131"/>
                    </a:cubicBezTo>
                    <a:close/>
                    <a:moveTo>
                      <a:pt x="560" y="897"/>
                    </a:moveTo>
                    <a:cubicBezTo>
                      <a:pt x="558" y="898"/>
                      <a:pt x="555" y="899"/>
                      <a:pt x="553" y="899"/>
                    </a:cubicBezTo>
                    <a:cubicBezTo>
                      <a:pt x="546" y="903"/>
                      <a:pt x="538" y="906"/>
                      <a:pt x="531" y="909"/>
                    </a:cubicBezTo>
                    <a:cubicBezTo>
                      <a:pt x="521" y="914"/>
                      <a:pt x="514" y="921"/>
                      <a:pt x="514" y="934"/>
                    </a:cubicBezTo>
                    <a:cubicBezTo>
                      <a:pt x="508" y="938"/>
                      <a:pt x="503" y="943"/>
                      <a:pt x="497" y="949"/>
                    </a:cubicBezTo>
                    <a:cubicBezTo>
                      <a:pt x="493" y="949"/>
                      <a:pt x="488" y="950"/>
                      <a:pt x="483" y="950"/>
                    </a:cubicBezTo>
                    <a:cubicBezTo>
                      <a:pt x="475" y="950"/>
                      <a:pt x="467" y="950"/>
                      <a:pt x="459" y="950"/>
                    </a:cubicBezTo>
                    <a:cubicBezTo>
                      <a:pt x="450" y="951"/>
                      <a:pt x="441" y="953"/>
                      <a:pt x="433" y="958"/>
                    </a:cubicBezTo>
                    <a:cubicBezTo>
                      <a:pt x="429" y="961"/>
                      <a:pt x="425" y="964"/>
                      <a:pt x="421" y="967"/>
                    </a:cubicBezTo>
                    <a:cubicBezTo>
                      <a:pt x="417" y="970"/>
                      <a:pt x="414" y="973"/>
                      <a:pt x="411" y="977"/>
                    </a:cubicBezTo>
                    <a:cubicBezTo>
                      <a:pt x="409" y="983"/>
                      <a:pt x="404" y="986"/>
                      <a:pt x="398" y="987"/>
                    </a:cubicBezTo>
                    <a:cubicBezTo>
                      <a:pt x="382" y="989"/>
                      <a:pt x="365" y="992"/>
                      <a:pt x="349" y="994"/>
                    </a:cubicBezTo>
                    <a:cubicBezTo>
                      <a:pt x="348" y="994"/>
                      <a:pt x="346" y="995"/>
                      <a:pt x="345" y="995"/>
                    </a:cubicBezTo>
                    <a:cubicBezTo>
                      <a:pt x="313" y="993"/>
                      <a:pt x="282" y="998"/>
                      <a:pt x="251" y="1003"/>
                    </a:cubicBezTo>
                    <a:cubicBezTo>
                      <a:pt x="249" y="1003"/>
                      <a:pt x="247" y="1003"/>
                      <a:pt x="244" y="1003"/>
                    </a:cubicBezTo>
                    <a:cubicBezTo>
                      <a:pt x="247" y="1001"/>
                      <a:pt x="248" y="999"/>
                      <a:pt x="250" y="998"/>
                    </a:cubicBezTo>
                    <a:cubicBezTo>
                      <a:pt x="256" y="992"/>
                      <a:pt x="255" y="984"/>
                      <a:pt x="248" y="980"/>
                    </a:cubicBezTo>
                    <a:cubicBezTo>
                      <a:pt x="244" y="977"/>
                      <a:pt x="239" y="976"/>
                      <a:pt x="235" y="976"/>
                    </a:cubicBezTo>
                    <a:cubicBezTo>
                      <a:pt x="227" y="976"/>
                      <a:pt x="219" y="976"/>
                      <a:pt x="212" y="976"/>
                    </a:cubicBezTo>
                    <a:cubicBezTo>
                      <a:pt x="193" y="978"/>
                      <a:pt x="175" y="980"/>
                      <a:pt x="156" y="981"/>
                    </a:cubicBezTo>
                    <a:cubicBezTo>
                      <a:pt x="140" y="982"/>
                      <a:pt x="124" y="984"/>
                      <a:pt x="107" y="986"/>
                    </a:cubicBezTo>
                    <a:cubicBezTo>
                      <a:pt x="103" y="986"/>
                      <a:pt x="98" y="986"/>
                      <a:pt x="93" y="987"/>
                    </a:cubicBezTo>
                    <a:cubicBezTo>
                      <a:pt x="88" y="987"/>
                      <a:pt x="82" y="988"/>
                      <a:pt x="77" y="988"/>
                    </a:cubicBezTo>
                    <a:cubicBezTo>
                      <a:pt x="85" y="985"/>
                      <a:pt x="92" y="979"/>
                      <a:pt x="97" y="971"/>
                    </a:cubicBezTo>
                    <a:cubicBezTo>
                      <a:pt x="99" y="968"/>
                      <a:pt x="101" y="964"/>
                      <a:pt x="103" y="961"/>
                    </a:cubicBezTo>
                    <a:cubicBezTo>
                      <a:pt x="102" y="956"/>
                      <a:pt x="101" y="953"/>
                      <a:pt x="99" y="952"/>
                    </a:cubicBezTo>
                    <a:cubicBezTo>
                      <a:pt x="98" y="947"/>
                      <a:pt x="95" y="943"/>
                      <a:pt x="90" y="941"/>
                    </a:cubicBezTo>
                    <a:cubicBezTo>
                      <a:pt x="81" y="938"/>
                      <a:pt x="72" y="935"/>
                      <a:pt x="62" y="934"/>
                    </a:cubicBezTo>
                    <a:cubicBezTo>
                      <a:pt x="57" y="933"/>
                      <a:pt x="53" y="933"/>
                      <a:pt x="48" y="932"/>
                    </a:cubicBezTo>
                    <a:cubicBezTo>
                      <a:pt x="49" y="931"/>
                      <a:pt x="50" y="930"/>
                      <a:pt x="51" y="929"/>
                    </a:cubicBezTo>
                    <a:cubicBezTo>
                      <a:pt x="54" y="928"/>
                      <a:pt x="57" y="927"/>
                      <a:pt x="60" y="925"/>
                    </a:cubicBezTo>
                    <a:cubicBezTo>
                      <a:pt x="63" y="924"/>
                      <a:pt x="65" y="923"/>
                      <a:pt x="68" y="923"/>
                    </a:cubicBezTo>
                    <a:cubicBezTo>
                      <a:pt x="73" y="921"/>
                      <a:pt x="77" y="918"/>
                      <a:pt x="79" y="912"/>
                    </a:cubicBezTo>
                    <a:cubicBezTo>
                      <a:pt x="78" y="911"/>
                      <a:pt x="78" y="909"/>
                      <a:pt x="78" y="908"/>
                    </a:cubicBezTo>
                    <a:cubicBezTo>
                      <a:pt x="76" y="902"/>
                      <a:pt x="78" y="898"/>
                      <a:pt x="83" y="894"/>
                    </a:cubicBezTo>
                    <a:cubicBezTo>
                      <a:pt x="86" y="892"/>
                      <a:pt x="89" y="891"/>
                      <a:pt x="92" y="890"/>
                    </a:cubicBezTo>
                    <a:cubicBezTo>
                      <a:pt x="96" y="887"/>
                      <a:pt x="101" y="886"/>
                      <a:pt x="106" y="884"/>
                    </a:cubicBezTo>
                    <a:cubicBezTo>
                      <a:pt x="108" y="883"/>
                      <a:pt x="110" y="882"/>
                      <a:pt x="112" y="882"/>
                    </a:cubicBezTo>
                    <a:cubicBezTo>
                      <a:pt x="113" y="884"/>
                      <a:pt x="113" y="885"/>
                      <a:pt x="113" y="887"/>
                    </a:cubicBezTo>
                    <a:cubicBezTo>
                      <a:pt x="114" y="889"/>
                      <a:pt x="114" y="890"/>
                      <a:pt x="115" y="891"/>
                    </a:cubicBezTo>
                    <a:cubicBezTo>
                      <a:pt x="117" y="895"/>
                      <a:pt x="119" y="899"/>
                      <a:pt x="121" y="903"/>
                    </a:cubicBezTo>
                    <a:cubicBezTo>
                      <a:pt x="123" y="907"/>
                      <a:pt x="124" y="910"/>
                      <a:pt x="126" y="915"/>
                    </a:cubicBezTo>
                    <a:cubicBezTo>
                      <a:pt x="124" y="916"/>
                      <a:pt x="122" y="917"/>
                      <a:pt x="120" y="917"/>
                    </a:cubicBezTo>
                    <a:cubicBezTo>
                      <a:pt x="115" y="918"/>
                      <a:pt x="110" y="919"/>
                      <a:pt x="104" y="920"/>
                    </a:cubicBezTo>
                    <a:cubicBezTo>
                      <a:pt x="102" y="920"/>
                      <a:pt x="99" y="921"/>
                      <a:pt x="99" y="924"/>
                    </a:cubicBezTo>
                    <a:cubicBezTo>
                      <a:pt x="99" y="927"/>
                      <a:pt x="101" y="928"/>
                      <a:pt x="103" y="929"/>
                    </a:cubicBezTo>
                    <a:cubicBezTo>
                      <a:pt x="104" y="929"/>
                      <a:pt x="106" y="930"/>
                      <a:pt x="107" y="930"/>
                    </a:cubicBezTo>
                    <a:cubicBezTo>
                      <a:pt x="106" y="933"/>
                      <a:pt x="107" y="934"/>
                      <a:pt x="109" y="935"/>
                    </a:cubicBezTo>
                    <a:cubicBezTo>
                      <a:pt x="111" y="936"/>
                      <a:pt x="114" y="937"/>
                      <a:pt x="116" y="938"/>
                    </a:cubicBezTo>
                    <a:cubicBezTo>
                      <a:pt x="131" y="942"/>
                      <a:pt x="145" y="946"/>
                      <a:pt x="160" y="950"/>
                    </a:cubicBezTo>
                    <a:cubicBezTo>
                      <a:pt x="163" y="951"/>
                      <a:pt x="166" y="952"/>
                      <a:pt x="169" y="954"/>
                    </a:cubicBezTo>
                    <a:cubicBezTo>
                      <a:pt x="169" y="956"/>
                      <a:pt x="167" y="956"/>
                      <a:pt x="166" y="956"/>
                    </a:cubicBezTo>
                    <a:cubicBezTo>
                      <a:pt x="154" y="956"/>
                      <a:pt x="143" y="957"/>
                      <a:pt x="131" y="957"/>
                    </a:cubicBezTo>
                    <a:cubicBezTo>
                      <a:pt x="122" y="957"/>
                      <a:pt x="118" y="958"/>
                      <a:pt x="111" y="961"/>
                    </a:cubicBezTo>
                    <a:cubicBezTo>
                      <a:pt x="113" y="962"/>
                      <a:pt x="114" y="962"/>
                      <a:pt x="115" y="962"/>
                    </a:cubicBezTo>
                    <a:cubicBezTo>
                      <a:pt x="127" y="964"/>
                      <a:pt x="138" y="965"/>
                      <a:pt x="150" y="967"/>
                    </a:cubicBezTo>
                    <a:cubicBezTo>
                      <a:pt x="160" y="969"/>
                      <a:pt x="169" y="968"/>
                      <a:pt x="179" y="967"/>
                    </a:cubicBezTo>
                    <a:cubicBezTo>
                      <a:pt x="183" y="966"/>
                      <a:pt x="188" y="966"/>
                      <a:pt x="192" y="966"/>
                    </a:cubicBezTo>
                    <a:cubicBezTo>
                      <a:pt x="198" y="966"/>
                      <a:pt x="204" y="965"/>
                      <a:pt x="210" y="964"/>
                    </a:cubicBezTo>
                    <a:cubicBezTo>
                      <a:pt x="217" y="963"/>
                      <a:pt x="225" y="962"/>
                      <a:pt x="232" y="962"/>
                    </a:cubicBezTo>
                    <a:cubicBezTo>
                      <a:pt x="242" y="961"/>
                      <a:pt x="252" y="961"/>
                      <a:pt x="262" y="960"/>
                    </a:cubicBezTo>
                    <a:cubicBezTo>
                      <a:pt x="265" y="960"/>
                      <a:pt x="269" y="960"/>
                      <a:pt x="272" y="960"/>
                    </a:cubicBezTo>
                    <a:cubicBezTo>
                      <a:pt x="280" y="959"/>
                      <a:pt x="288" y="959"/>
                      <a:pt x="295" y="958"/>
                    </a:cubicBezTo>
                    <a:cubicBezTo>
                      <a:pt x="308" y="958"/>
                      <a:pt x="321" y="957"/>
                      <a:pt x="333" y="957"/>
                    </a:cubicBezTo>
                    <a:cubicBezTo>
                      <a:pt x="345" y="956"/>
                      <a:pt x="357" y="955"/>
                      <a:pt x="368" y="951"/>
                    </a:cubicBezTo>
                    <a:cubicBezTo>
                      <a:pt x="374" y="949"/>
                      <a:pt x="380" y="948"/>
                      <a:pt x="386" y="946"/>
                    </a:cubicBezTo>
                    <a:cubicBezTo>
                      <a:pt x="389" y="945"/>
                      <a:pt x="393" y="945"/>
                      <a:pt x="396" y="942"/>
                    </a:cubicBezTo>
                    <a:cubicBezTo>
                      <a:pt x="397" y="940"/>
                      <a:pt x="400" y="940"/>
                      <a:pt x="402" y="940"/>
                    </a:cubicBezTo>
                    <a:cubicBezTo>
                      <a:pt x="414" y="936"/>
                      <a:pt x="426" y="933"/>
                      <a:pt x="437" y="930"/>
                    </a:cubicBezTo>
                    <a:cubicBezTo>
                      <a:pt x="446" y="928"/>
                      <a:pt x="453" y="925"/>
                      <a:pt x="461" y="921"/>
                    </a:cubicBezTo>
                    <a:cubicBezTo>
                      <a:pt x="466" y="920"/>
                      <a:pt x="471" y="918"/>
                      <a:pt x="475" y="915"/>
                    </a:cubicBezTo>
                    <a:cubicBezTo>
                      <a:pt x="481" y="911"/>
                      <a:pt x="488" y="908"/>
                      <a:pt x="494" y="904"/>
                    </a:cubicBezTo>
                    <a:cubicBezTo>
                      <a:pt x="497" y="902"/>
                      <a:pt x="499" y="900"/>
                      <a:pt x="502" y="898"/>
                    </a:cubicBezTo>
                    <a:cubicBezTo>
                      <a:pt x="503" y="897"/>
                      <a:pt x="503" y="896"/>
                      <a:pt x="504" y="894"/>
                    </a:cubicBezTo>
                    <a:cubicBezTo>
                      <a:pt x="494" y="893"/>
                      <a:pt x="487" y="898"/>
                      <a:pt x="478" y="898"/>
                    </a:cubicBezTo>
                    <a:cubicBezTo>
                      <a:pt x="476" y="896"/>
                      <a:pt x="475" y="894"/>
                      <a:pt x="474" y="893"/>
                    </a:cubicBezTo>
                    <a:cubicBezTo>
                      <a:pt x="477" y="879"/>
                      <a:pt x="479" y="865"/>
                      <a:pt x="482" y="852"/>
                    </a:cubicBezTo>
                    <a:cubicBezTo>
                      <a:pt x="482" y="850"/>
                      <a:pt x="483" y="848"/>
                      <a:pt x="483" y="847"/>
                    </a:cubicBezTo>
                    <a:cubicBezTo>
                      <a:pt x="488" y="848"/>
                      <a:pt x="493" y="850"/>
                      <a:pt x="498" y="849"/>
                    </a:cubicBezTo>
                    <a:cubicBezTo>
                      <a:pt x="498" y="849"/>
                      <a:pt x="499" y="850"/>
                      <a:pt x="499" y="850"/>
                    </a:cubicBezTo>
                    <a:cubicBezTo>
                      <a:pt x="499" y="852"/>
                      <a:pt x="500" y="854"/>
                      <a:pt x="501" y="856"/>
                    </a:cubicBezTo>
                    <a:cubicBezTo>
                      <a:pt x="500" y="857"/>
                      <a:pt x="500" y="857"/>
                      <a:pt x="500" y="858"/>
                    </a:cubicBezTo>
                    <a:cubicBezTo>
                      <a:pt x="498" y="862"/>
                      <a:pt x="498" y="866"/>
                      <a:pt x="500" y="869"/>
                    </a:cubicBezTo>
                    <a:cubicBezTo>
                      <a:pt x="503" y="873"/>
                      <a:pt x="507" y="876"/>
                      <a:pt x="512" y="876"/>
                    </a:cubicBezTo>
                    <a:cubicBezTo>
                      <a:pt x="519" y="876"/>
                      <a:pt x="526" y="876"/>
                      <a:pt x="534" y="877"/>
                    </a:cubicBezTo>
                    <a:cubicBezTo>
                      <a:pt x="541" y="877"/>
                      <a:pt x="548" y="877"/>
                      <a:pt x="555" y="878"/>
                    </a:cubicBezTo>
                    <a:cubicBezTo>
                      <a:pt x="558" y="878"/>
                      <a:pt x="560" y="879"/>
                      <a:pt x="563" y="880"/>
                    </a:cubicBezTo>
                    <a:cubicBezTo>
                      <a:pt x="567" y="882"/>
                      <a:pt x="569" y="884"/>
                      <a:pt x="571" y="887"/>
                    </a:cubicBezTo>
                    <a:cubicBezTo>
                      <a:pt x="569" y="892"/>
                      <a:pt x="566" y="895"/>
                      <a:pt x="560" y="897"/>
                    </a:cubicBezTo>
                    <a:close/>
                    <a:moveTo>
                      <a:pt x="407" y="960"/>
                    </a:moveTo>
                    <a:cubicBezTo>
                      <a:pt x="401" y="960"/>
                      <a:pt x="401" y="960"/>
                      <a:pt x="398" y="961"/>
                    </a:cubicBezTo>
                    <a:cubicBezTo>
                      <a:pt x="392" y="963"/>
                      <a:pt x="387" y="967"/>
                      <a:pt x="380" y="965"/>
                    </a:cubicBezTo>
                    <a:cubicBezTo>
                      <a:pt x="378" y="965"/>
                      <a:pt x="376" y="966"/>
                      <a:pt x="374" y="967"/>
                    </a:cubicBezTo>
                    <a:cubicBezTo>
                      <a:pt x="369" y="968"/>
                      <a:pt x="364" y="969"/>
                      <a:pt x="360" y="969"/>
                    </a:cubicBezTo>
                    <a:cubicBezTo>
                      <a:pt x="343" y="972"/>
                      <a:pt x="325" y="972"/>
                      <a:pt x="309" y="977"/>
                    </a:cubicBezTo>
                    <a:cubicBezTo>
                      <a:pt x="307" y="978"/>
                      <a:pt x="304" y="978"/>
                      <a:pt x="302" y="978"/>
                    </a:cubicBezTo>
                    <a:cubicBezTo>
                      <a:pt x="299" y="979"/>
                      <a:pt x="296" y="979"/>
                      <a:pt x="293" y="979"/>
                    </a:cubicBezTo>
                    <a:cubicBezTo>
                      <a:pt x="290" y="980"/>
                      <a:pt x="287" y="980"/>
                      <a:pt x="284" y="980"/>
                    </a:cubicBezTo>
                    <a:cubicBezTo>
                      <a:pt x="284" y="981"/>
                      <a:pt x="285" y="982"/>
                      <a:pt x="285" y="982"/>
                    </a:cubicBezTo>
                    <a:cubicBezTo>
                      <a:pt x="297" y="984"/>
                      <a:pt x="308" y="986"/>
                      <a:pt x="320" y="985"/>
                    </a:cubicBezTo>
                    <a:cubicBezTo>
                      <a:pt x="326" y="985"/>
                      <a:pt x="332" y="984"/>
                      <a:pt x="338" y="984"/>
                    </a:cubicBezTo>
                    <a:cubicBezTo>
                      <a:pt x="348" y="982"/>
                      <a:pt x="357" y="980"/>
                      <a:pt x="367" y="978"/>
                    </a:cubicBezTo>
                    <a:cubicBezTo>
                      <a:pt x="373" y="977"/>
                      <a:pt x="379" y="975"/>
                      <a:pt x="385" y="974"/>
                    </a:cubicBezTo>
                    <a:cubicBezTo>
                      <a:pt x="393" y="972"/>
                      <a:pt x="401" y="968"/>
                      <a:pt x="407" y="960"/>
                    </a:cubicBezTo>
                    <a:close/>
                    <a:moveTo>
                      <a:pt x="514" y="908"/>
                    </a:moveTo>
                    <a:cubicBezTo>
                      <a:pt x="513" y="907"/>
                      <a:pt x="512" y="907"/>
                      <a:pt x="512" y="907"/>
                    </a:cubicBezTo>
                    <a:cubicBezTo>
                      <a:pt x="501" y="912"/>
                      <a:pt x="490" y="917"/>
                      <a:pt x="480" y="923"/>
                    </a:cubicBezTo>
                    <a:cubicBezTo>
                      <a:pt x="469" y="929"/>
                      <a:pt x="460" y="937"/>
                      <a:pt x="448" y="942"/>
                    </a:cubicBezTo>
                    <a:cubicBezTo>
                      <a:pt x="448" y="942"/>
                      <a:pt x="448" y="942"/>
                      <a:pt x="447" y="943"/>
                    </a:cubicBezTo>
                    <a:cubicBezTo>
                      <a:pt x="449" y="943"/>
                      <a:pt x="450" y="943"/>
                      <a:pt x="452" y="943"/>
                    </a:cubicBezTo>
                    <a:cubicBezTo>
                      <a:pt x="457" y="943"/>
                      <a:pt x="463" y="942"/>
                      <a:pt x="469" y="941"/>
                    </a:cubicBezTo>
                    <a:cubicBezTo>
                      <a:pt x="478" y="940"/>
                      <a:pt x="487" y="936"/>
                      <a:pt x="493" y="929"/>
                    </a:cubicBezTo>
                    <a:cubicBezTo>
                      <a:pt x="498" y="923"/>
                      <a:pt x="503" y="919"/>
                      <a:pt x="509" y="914"/>
                    </a:cubicBezTo>
                    <a:cubicBezTo>
                      <a:pt x="511" y="913"/>
                      <a:pt x="514" y="911"/>
                      <a:pt x="514" y="908"/>
                    </a:cubicBezTo>
                    <a:close/>
                    <a:moveTo>
                      <a:pt x="74" y="42"/>
                    </a:moveTo>
                    <a:cubicBezTo>
                      <a:pt x="78" y="40"/>
                      <a:pt x="82" y="39"/>
                      <a:pt x="86" y="38"/>
                    </a:cubicBezTo>
                    <a:cubicBezTo>
                      <a:pt x="88" y="38"/>
                      <a:pt x="90" y="38"/>
                      <a:pt x="92" y="38"/>
                    </a:cubicBezTo>
                    <a:cubicBezTo>
                      <a:pt x="95" y="37"/>
                      <a:pt x="98" y="37"/>
                      <a:pt x="101" y="36"/>
                    </a:cubicBezTo>
                    <a:cubicBezTo>
                      <a:pt x="103" y="36"/>
                      <a:pt x="104" y="35"/>
                      <a:pt x="106" y="34"/>
                    </a:cubicBezTo>
                    <a:cubicBezTo>
                      <a:pt x="104" y="30"/>
                      <a:pt x="101" y="29"/>
                      <a:pt x="98" y="28"/>
                    </a:cubicBezTo>
                    <a:cubicBezTo>
                      <a:pt x="108" y="16"/>
                      <a:pt x="121" y="10"/>
                      <a:pt x="137" y="7"/>
                    </a:cubicBezTo>
                    <a:cubicBezTo>
                      <a:pt x="145" y="6"/>
                      <a:pt x="152" y="5"/>
                      <a:pt x="160" y="5"/>
                    </a:cubicBezTo>
                    <a:cubicBezTo>
                      <a:pt x="169" y="5"/>
                      <a:pt x="178" y="5"/>
                      <a:pt x="187" y="5"/>
                    </a:cubicBezTo>
                    <a:cubicBezTo>
                      <a:pt x="180" y="11"/>
                      <a:pt x="173" y="17"/>
                      <a:pt x="166" y="22"/>
                    </a:cubicBezTo>
                    <a:cubicBezTo>
                      <a:pt x="161" y="25"/>
                      <a:pt x="157" y="27"/>
                      <a:pt x="152" y="29"/>
                    </a:cubicBezTo>
                    <a:cubicBezTo>
                      <a:pt x="149" y="31"/>
                      <a:pt x="146" y="33"/>
                      <a:pt x="144" y="36"/>
                    </a:cubicBezTo>
                    <a:cubicBezTo>
                      <a:pt x="138" y="43"/>
                      <a:pt x="133" y="51"/>
                      <a:pt x="130" y="60"/>
                    </a:cubicBezTo>
                    <a:cubicBezTo>
                      <a:pt x="128" y="60"/>
                      <a:pt x="127" y="61"/>
                      <a:pt x="125" y="60"/>
                    </a:cubicBezTo>
                    <a:cubicBezTo>
                      <a:pt x="115" y="60"/>
                      <a:pt x="104" y="61"/>
                      <a:pt x="94" y="62"/>
                    </a:cubicBezTo>
                    <a:cubicBezTo>
                      <a:pt x="87" y="63"/>
                      <a:pt x="79" y="65"/>
                      <a:pt x="73" y="70"/>
                    </a:cubicBezTo>
                    <a:cubicBezTo>
                      <a:pt x="68" y="74"/>
                      <a:pt x="63" y="77"/>
                      <a:pt x="58" y="81"/>
                    </a:cubicBezTo>
                    <a:cubicBezTo>
                      <a:pt x="46" y="88"/>
                      <a:pt x="39" y="98"/>
                      <a:pt x="36" y="111"/>
                    </a:cubicBezTo>
                    <a:cubicBezTo>
                      <a:pt x="35" y="114"/>
                      <a:pt x="35" y="116"/>
                      <a:pt x="34" y="118"/>
                    </a:cubicBezTo>
                    <a:cubicBezTo>
                      <a:pt x="31" y="124"/>
                      <a:pt x="29" y="130"/>
                      <a:pt x="30" y="137"/>
                    </a:cubicBezTo>
                    <a:cubicBezTo>
                      <a:pt x="30" y="140"/>
                      <a:pt x="29" y="142"/>
                      <a:pt x="29" y="144"/>
                    </a:cubicBezTo>
                    <a:cubicBezTo>
                      <a:pt x="27" y="151"/>
                      <a:pt x="27" y="157"/>
                      <a:pt x="27" y="164"/>
                    </a:cubicBezTo>
                    <a:cubicBezTo>
                      <a:pt x="30" y="165"/>
                      <a:pt x="31" y="163"/>
                      <a:pt x="31" y="162"/>
                    </a:cubicBezTo>
                    <a:cubicBezTo>
                      <a:pt x="33" y="158"/>
                      <a:pt x="34" y="154"/>
                      <a:pt x="36" y="150"/>
                    </a:cubicBezTo>
                    <a:cubicBezTo>
                      <a:pt x="40" y="141"/>
                      <a:pt x="44" y="131"/>
                      <a:pt x="48" y="122"/>
                    </a:cubicBezTo>
                    <a:cubicBezTo>
                      <a:pt x="55" y="115"/>
                      <a:pt x="63" y="108"/>
                      <a:pt x="71" y="102"/>
                    </a:cubicBezTo>
                    <a:cubicBezTo>
                      <a:pt x="77" y="97"/>
                      <a:pt x="84" y="94"/>
                      <a:pt x="92" y="93"/>
                    </a:cubicBezTo>
                    <a:cubicBezTo>
                      <a:pt x="95" y="93"/>
                      <a:pt x="98" y="92"/>
                      <a:pt x="101" y="91"/>
                    </a:cubicBezTo>
                    <a:cubicBezTo>
                      <a:pt x="108" y="90"/>
                      <a:pt x="114" y="90"/>
                      <a:pt x="120" y="93"/>
                    </a:cubicBezTo>
                    <a:cubicBezTo>
                      <a:pt x="119" y="93"/>
                      <a:pt x="119" y="94"/>
                      <a:pt x="119" y="95"/>
                    </a:cubicBezTo>
                    <a:cubicBezTo>
                      <a:pt x="118" y="98"/>
                      <a:pt x="118" y="102"/>
                      <a:pt x="118" y="106"/>
                    </a:cubicBezTo>
                    <a:cubicBezTo>
                      <a:pt x="117" y="110"/>
                      <a:pt x="117" y="114"/>
                      <a:pt x="117" y="117"/>
                    </a:cubicBezTo>
                    <a:cubicBezTo>
                      <a:pt x="117" y="119"/>
                      <a:pt x="117" y="120"/>
                      <a:pt x="116" y="121"/>
                    </a:cubicBezTo>
                    <a:cubicBezTo>
                      <a:pt x="116" y="122"/>
                      <a:pt x="116" y="123"/>
                      <a:pt x="116" y="124"/>
                    </a:cubicBezTo>
                    <a:cubicBezTo>
                      <a:pt x="114" y="132"/>
                      <a:pt x="113" y="139"/>
                      <a:pt x="112" y="147"/>
                    </a:cubicBezTo>
                    <a:cubicBezTo>
                      <a:pt x="111" y="151"/>
                      <a:pt x="112" y="152"/>
                      <a:pt x="116" y="155"/>
                    </a:cubicBezTo>
                    <a:cubicBezTo>
                      <a:pt x="118" y="152"/>
                      <a:pt x="118" y="149"/>
                      <a:pt x="119" y="146"/>
                    </a:cubicBezTo>
                    <a:cubicBezTo>
                      <a:pt x="120" y="141"/>
                      <a:pt x="121" y="137"/>
                      <a:pt x="124" y="133"/>
                    </a:cubicBezTo>
                    <a:cubicBezTo>
                      <a:pt x="129" y="123"/>
                      <a:pt x="138" y="118"/>
                      <a:pt x="149" y="119"/>
                    </a:cubicBezTo>
                    <a:cubicBezTo>
                      <a:pt x="152" y="119"/>
                      <a:pt x="156" y="119"/>
                      <a:pt x="159" y="120"/>
                    </a:cubicBezTo>
                    <a:cubicBezTo>
                      <a:pt x="163" y="120"/>
                      <a:pt x="166" y="121"/>
                      <a:pt x="170" y="120"/>
                    </a:cubicBezTo>
                    <a:cubicBezTo>
                      <a:pt x="168" y="111"/>
                      <a:pt x="163" y="109"/>
                      <a:pt x="143" y="104"/>
                    </a:cubicBezTo>
                    <a:cubicBezTo>
                      <a:pt x="143" y="104"/>
                      <a:pt x="142" y="103"/>
                      <a:pt x="143" y="103"/>
                    </a:cubicBezTo>
                    <a:cubicBezTo>
                      <a:pt x="147" y="94"/>
                      <a:pt x="152" y="86"/>
                      <a:pt x="159" y="79"/>
                    </a:cubicBezTo>
                    <a:cubicBezTo>
                      <a:pt x="169" y="68"/>
                      <a:pt x="180" y="61"/>
                      <a:pt x="194" y="58"/>
                    </a:cubicBezTo>
                    <a:cubicBezTo>
                      <a:pt x="205" y="56"/>
                      <a:pt x="217" y="53"/>
                      <a:pt x="228" y="50"/>
                    </a:cubicBezTo>
                    <a:cubicBezTo>
                      <a:pt x="233" y="50"/>
                      <a:pt x="237" y="49"/>
                      <a:pt x="241" y="49"/>
                    </a:cubicBezTo>
                    <a:cubicBezTo>
                      <a:pt x="245" y="49"/>
                      <a:pt x="250" y="49"/>
                      <a:pt x="256" y="49"/>
                    </a:cubicBezTo>
                    <a:cubicBezTo>
                      <a:pt x="253" y="47"/>
                      <a:pt x="252" y="46"/>
                      <a:pt x="251" y="46"/>
                    </a:cubicBezTo>
                    <a:cubicBezTo>
                      <a:pt x="242" y="44"/>
                      <a:pt x="232" y="42"/>
                      <a:pt x="223" y="42"/>
                    </a:cubicBezTo>
                    <a:cubicBezTo>
                      <a:pt x="214" y="41"/>
                      <a:pt x="207" y="39"/>
                      <a:pt x="199" y="38"/>
                    </a:cubicBezTo>
                    <a:cubicBezTo>
                      <a:pt x="191" y="37"/>
                      <a:pt x="184" y="39"/>
                      <a:pt x="177" y="41"/>
                    </a:cubicBezTo>
                    <a:cubicBezTo>
                      <a:pt x="177" y="40"/>
                      <a:pt x="178" y="39"/>
                      <a:pt x="179" y="38"/>
                    </a:cubicBezTo>
                    <a:cubicBezTo>
                      <a:pt x="183" y="34"/>
                      <a:pt x="187" y="30"/>
                      <a:pt x="192" y="27"/>
                    </a:cubicBezTo>
                    <a:cubicBezTo>
                      <a:pt x="201" y="18"/>
                      <a:pt x="212" y="12"/>
                      <a:pt x="224" y="9"/>
                    </a:cubicBezTo>
                    <a:cubicBezTo>
                      <a:pt x="239" y="5"/>
                      <a:pt x="253" y="5"/>
                      <a:pt x="266" y="14"/>
                    </a:cubicBezTo>
                    <a:cubicBezTo>
                      <a:pt x="268" y="15"/>
                      <a:pt x="271" y="16"/>
                      <a:pt x="273" y="17"/>
                    </a:cubicBezTo>
                    <a:cubicBezTo>
                      <a:pt x="271" y="18"/>
                      <a:pt x="268" y="20"/>
                      <a:pt x="266" y="21"/>
                    </a:cubicBezTo>
                    <a:cubicBezTo>
                      <a:pt x="264" y="22"/>
                      <a:pt x="262" y="24"/>
                      <a:pt x="260" y="26"/>
                    </a:cubicBezTo>
                    <a:cubicBezTo>
                      <a:pt x="255" y="27"/>
                      <a:pt x="251" y="29"/>
                      <a:pt x="247" y="32"/>
                    </a:cubicBezTo>
                    <a:cubicBezTo>
                      <a:pt x="246" y="33"/>
                      <a:pt x="245" y="34"/>
                      <a:pt x="245" y="35"/>
                    </a:cubicBezTo>
                    <a:cubicBezTo>
                      <a:pt x="246" y="39"/>
                      <a:pt x="248" y="38"/>
                      <a:pt x="250" y="37"/>
                    </a:cubicBezTo>
                    <a:cubicBezTo>
                      <a:pt x="258" y="35"/>
                      <a:pt x="266" y="35"/>
                      <a:pt x="274" y="34"/>
                    </a:cubicBezTo>
                    <a:cubicBezTo>
                      <a:pt x="283" y="34"/>
                      <a:pt x="291" y="36"/>
                      <a:pt x="299" y="40"/>
                    </a:cubicBezTo>
                    <a:cubicBezTo>
                      <a:pt x="311" y="47"/>
                      <a:pt x="321" y="56"/>
                      <a:pt x="329" y="67"/>
                    </a:cubicBezTo>
                    <a:cubicBezTo>
                      <a:pt x="318" y="68"/>
                      <a:pt x="309" y="73"/>
                      <a:pt x="300" y="80"/>
                    </a:cubicBezTo>
                    <a:cubicBezTo>
                      <a:pt x="297" y="82"/>
                      <a:pt x="294" y="84"/>
                      <a:pt x="290" y="87"/>
                    </a:cubicBezTo>
                    <a:cubicBezTo>
                      <a:pt x="290" y="87"/>
                      <a:pt x="290" y="87"/>
                      <a:pt x="290" y="87"/>
                    </a:cubicBezTo>
                    <a:cubicBezTo>
                      <a:pt x="288" y="88"/>
                      <a:pt x="285" y="90"/>
                      <a:pt x="283" y="91"/>
                    </a:cubicBezTo>
                    <a:cubicBezTo>
                      <a:pt x="278" y="93"/>
                      <a:pt x="274" y="97"/>
                      <a:pt x="269" y="100"/>
                    </a:cubicBezTo>
                    <a:cubicBezTo>
                      <a:pt x="267" y="101"/>
                      <a:pt x="265" y="104"/>
                      <a:pt x="266" y="107"/>
                    </a:cubicBezTo>
                    <a:cubicBezTo>
                      <a:pt x="268" y="107"/>
                      <a:pt x="270" y="108"/>
                      <a:pt x="271" y="107"/>
                    </a:cubicBezTo>
                    <a:cubicBezTo>
                      <a:pt x="274" y="106"/>
                      <a:pt x="277" y="105"/>
                      <a:pt x="281" y="104"/>
                    </a:cubicBezTo>
                    <a:cubicBezTo>
                      <a:pt x="294" y="98"/>
                      <a:pt x="307" y="94"/>
                      <a:pt x="322" y="92"/>
                    </a:cubicBezTo>
                    <a:cubicBezTo>
                      <a:pt x="330" y="91"/>
                      <a:pt x="337" y="92"/>
                      <a:pt x="344" y="97"/>
                    </a:cubicBezTo>
                    <a:cubicBezTo>
                      <a:pt x="350" y="100"/>
                      <a:pt x="355" y="104"/>
                      <a:pt x="361" y="109"/>
                    </a:cubicBezTo>
                    <a:cubicBezTo>
                      <a:pt x="361" y="109"/>
                      <a:pt x="362" y="109"/>
                      <a:pt x="362" y="109"/>
                    </a:cubicBezTo>
                    <a:cubicBezTo>
                      <a:pt x="361" y="111"/>
                      <a:pt x="360" y="113"/>
                      <a:pt x="360" y="116"/>
                    </a:cubicBezTo>
                    <a:cubicBezTo>
                      <a:pt x="361" y="118"/>
                      <a:pt x="362" y="117"/>
                      <a:pt x="364" y="116"/>
                    </a:cubicBezTo>
                    <a:cubicBezTo>
                      <a:pt x="366" y="114"/>
                      <a:pt x="368" y="112"/>
                      <a:pt x="370" y="110"/>
                    </a:cubicBezTo>
                    <a:cubicBezTo>
                      <a:pt x="371" y="110"/>
                      <a:pt x="371" y="110"/>
                      <a:pt x="371" y="110"/>
                    </a:cubicBezTo>
                    <a:cubicBezTo>
                      <a:pt x="376" y="110"/>
                      <a:pt x="381" y="109"/>
                      <a:pt x="386" y="108"/>
                    </a:cubicBezTo>
                    <a:cubicBezTo>
                      <a:pt x="397" y="104"/>
                      <a:pt x="406" y="109"/>
                      <a:pt x="415" y="115"/>
                    </a:cubicBezTo>
                    <a:cubicBezTo>
                      <a:pt x="418" y="117"/>
                      <a:pt x="419" y="121"/>
                      <a:pt x="421" y="124"/>
                    </a:cubicBezTo>
                    <a:cubicBezTo>
                      <a:pt x="422" y="125"/>
                      <a:pt x="423" y="126"/>
                      <a:pt x="423" y="127"/>
                    </a:cubicBezTo>
                    <a:cubicBezTo>
                      <a:pt x="421" y="130"/>
                      <a:pt x="420" y="133"/>
                      <a:pt x="418" y="135"/>
                    </a:cubicBezTo>
                    <a:cubicBezTo>
                      <a:pt x="415" y="139"/>
                      <a:pt x="415" y="139"/>
                      <a:pt x="416" y="144"/>
                    </a:cubicBezTo>
                    <a:cubicBezTo>
                      <a:pt x="411" y="150"/>
                      <a:pt x="405" y="157"/>
                      <a:pt x="402" y="166"/>
                    </a:cubicBezTo>
                    <a:cubicBezTo>
                      <a:pt x="407" y="162"/>
                      <a:pt x="411" y="159"/>
                      <a:pt x="416" y="156"/>
                    </a:cubicBezTo>
                    <a:cubicBezTo>
                      <a:pt x="425" y="150"/>
                      <a:pt x="434" y="148"/>
                      <a:pt x="445" y="147"/>
                    </a:cubicBezTo>
                    <a:cubicBezTo>
                      <a:pt x="451" y="147"/>
                      <a:pt x="455" y="149"/>
                      <a:pt x="458" y="154"/>
                    </a:cubicBezTo>
                    <a:cubicBezTo>
                      <a:pt x="461" y="158"/>
                      <a:pt x="464" y="163"/>
                      <a:pt x="466" y="168"/>
                    </a:cubicBezTo>
                    <a:cubicBezTo>
                      <a:pt x="465" y="169"/>
                      <a:pt x="465" y="170"/>
                      <a:pt x="465" y="172"/>
                    </a:cubicBezTo>
                    <a:cubicBezTo>
                      <a:pt x="463" y="172"/>
                      <a:pt x="462" y="170"/>
                      <a:pt x="460" y="170"/>
                    </a:cubicBezTo>
                    <a:cubicBezTo>
                      <a:pt x="453" y="167"/>
                      <a:pt x="447" y="165"/>
                      <a:pt x="440" y="168"/>
                    </a:cubicBezTo>
                    <a:cubicBezTo>
                      <a:pt x="435" y="169"/>
                      <a:pt x="431" y="171"/>
                      <a:pt x="426" y="173"/>
                    </a:cubicBezTo>
                    <a:cubicBezTo>
                      <a:pt x="425" y="173"/>
                      <a:pt x="425" y="175"/>
                      <a:pt x="424" y="176"/>
                    </a:cubicBezTo>
                    <a:cubicBezTo>
                      <a:pt x="429" y="178"/>
                      <a:pt x="434" y="177"/>
                      <a:pt x="439" y="176"/>
                    </a:cubicBezTo>
                    <a:cubicBezTo>
                      <a:pt x="445" y="176"/>
                      <a:pt x="451" y="177"/>
                      <a:pt x="456" y="180"/>
                    </a:cubicBezTo>
                    <a:cubicBezTo>
                      <a:pt x="458" y="181"/>
                      <a:pt x="459" y="182"/>
                      <a:pt x="460" y="183"/>
                    </a:cubicBezTo>
                    <a:cubicBezTo>
                      <a:pt x="463" y="189"/>
                      <a:pt x="467" y="193"/>
                      <a:pt x="472" y="197"/>
                    </a:cubicBezTo>
                    <a:cubicBezTo>
                      <a:pt x="473" y="199"/>
                      <a:pt x="474" y="201"/>
                      <a:pt x="476" y="203"/>
                    </a:cubicBezTo>
                    <a:cubicBezTo>
                      <a:pt x="477" y="206"/>
                      <a:pt x="479" y="209"/>
                      <a:pt x="480" y="212"/>
                    </a:cubicBezTo>
                    <a:cubicBezTo>
                      <a:pt x="484" y="217"/>
                      <a:pt x="486" y="223"/>
                      <a:pt x="487" y="230"/>
                    </a:cubicBezTo>
                    <a:cubicBezTo>
                      <a:pt x="486" y="229"/>
                      <a:pt x="485" y="229"/>
                      <a:pt x="484" y="229"/>
                    </a:cubicBezTo>
                    <a:cubicBezTo>
                      <a:pt x="480" y="228"/>
                      <a:pt x="476" y="227"/>
                      <a:pt x="472" y="230"/>
                    </a:cubicBezTo>
                    <a:cubicBezTo>
                      <a:pt x="472" y="230"/>
                      <a:pt x="472" y="230"/>
                      <a:pt x="472" y="231"/>
                    </a:cubicBezTo>
                    <a:cubicBezTo>
                      <a:pt x="471" y="230"/>
                      <a:pt x="470" y="229"/>
                      <a:pt x="469" y="229"/>
                    </a:cubicBezTo>
                    <a:cubicBezTo>
                      <a:pt x="465" y="226"/>
                      <a:pt x="460" y="225"/>
                      <a:pt x="455" y="225"/>
                    </a:cubicBezTo>
                    <a:cubicBezTo>
                      <a:pt x="447" y="225"/>
                      <a:pt x="439" y="228"/>
                      <a:pt x="431" y="231"/>
                    </a:cubicBezTo>
                    <a:cubicBezTo>
                      <a:pt x="431" y="233"/>
                      <a:pt x="431" y="234"/>
                      <a:pt x="431" y="234"/>
                    </a:cubicBezTo>
                    <a:cubicBezTo>
                      <a:pt x="432" y="235"/>
                      <a:pt x="433" y="235"/>
                      <a:pt x="433" y="235"/>
                    </a:cubicBezTo>
                    <a:cubicBezTo>
                      <a:pt x="440" y="235"/>
                      <a:pt x="446" y="237"/>
                      <a:pt x="453" y="238"/>
                    </a:cubicBezTo>
                    <a:cubicBezTo>
                      <a:pt x="462" y="239"/>
                      <a:pt x="469" y="244"/>
                      <a:pt x="475" y="251"/>
                    </a:cubicBezTo>
                    <a:cubicBezTo>
                      <a:pt x="480" y="259"/>
                      <a:pt x="484" y="267"/>
                      <a:pt x="489" y="275"/>
                    </a:cubicBezTo>
                    <a:cubicBezTo>
                      <a:pt x="490" y="277"/>
                      <a:pt x="491" y="280"/>
                      <a:pt x="491" y="283"/>
                    </a:cubicBezTo>
                    <a:cubicBezTo>
                      <a:pt x="492" y="290"/>
                      <a:pt x="492" y="297"/>
                      <a:pt x="493" y="304"/>
                    </a:cubicBezTo>
                    <a:cubicBezTo>
                      <a:pt x="493" y="309"/>
                      <a:pt x="494" y="314"/>
                      <a:pt x="496" y="319"/>
                    </a:cubicBezTo>
                    <a:cubicBezTo>
                      <a:pt x="496" y="318"/>
                      <a:pt x="497" y="317"/>
                      <a:pt x="498" y="317"/>
                    </a:cubicBezTo>
                    <a:cubicBezTo>
                      <a:pt x="500" y="316"/>
                      <a:pt x="501" y="315"/>
                      <a:pt x="502" y="315"/>
                    </a:cubicBezTo>
                    <a:cubicBezTo>
                      <a:pt x="511" y="308"/>
                      <a:pt x="516" y="299"/>
                      <a:pt x="516" y="288"/>
                    </a:cubicBezTo>
                    <a:cubicBezTo>
                      <a:pt x="516" y="275"/>
                      <a:pt x="516" y="263"/>
                      <a:pt x="512" y="250"/>
                    </a:cubicBezTo>
                    <a:cubicBezTo>
                      <a:pt x="511" y="249"/>
                      <a:pt x="511" y="248"/>
                      <a:pt x="511" y="247"/>
                    </a:cubicBezTo>
                    <a:cubicBezTo>
                      <a:pt x="512" y="238"/>
                      <a:pt x="509" y="229"/>
                      <a:pt x="508" y="220"/>
                    </a:cubicBezTo>
                    <a:cubicBezTo>
                      <a:pt x="508" y="214"/>
                      <a:pt x="506" y="208"/>
                      <a:pt x="505" y="202"/>
                    </a:cubicBezTo>
                    <a:cubicBezTo>
                      <a:pt x="502" y="191"/>
                      <a:pt x="499" y="180"/>
                      <a:pt x="496" y="168"/>
                    </a:cubicBezTo>
                    <a:cubicBezTo>
                      <a:pt x="496" y="166"/>
                      <a:pt x="496" y="164"/>
                      <a:pt x="496" y="161"/>
                    </a:cubicBezTo>
                    <a:cubicBezTo>
                      <a:pt x="497" y="154"/>
                      <a:pt x="496" y="147"/>
                      <a:pt x="491" y="141"/>
                    </a:cubicBezTo>
                    <a:cubicBezTo>
                      <a:pt x="491" y="141"/>
                      <a:pt x="490" y="140"/>
                      <a:pt x="490" y="139"/>
                    </a:cubicBezTo>
                    <a:cubicBezTo>
                      <a:pt x="486" y="127"/>
                      <a:pt x="477" y="120"/>
                      <a:pt x="466" y="116"/>
                    </a:cubicBezTo>
                    <a:cubicBezTo>
                      <a:pt x="468" y="113"/>
                      <a:pt x="471" y="112"/>
                      <a:pt x="475" y="112"/>
                    </a:cubicBezTo>
                    <a:cubicBezTo>
                      <a:pt x="477" y="111"/>
                      <a:pt x="479" y="111"/>
                      <a:pt x="481" y="112"/>
                    </a:cubicBezTo>
                    <a:cubicBezTo>
                      <a:pt x="488" y="113"/>
                      <a:pt x="495" y="115"/>
                      <a:pt x="502" y="117"/>
                    </a:cubicBezTo>
                    <a:cubicBezTo>
                      <a:pt x="508" y="119"/>
                      <a:pt x="513" y="123"/>
                      <a:pt x="516" y="128"/>
                    </a:cubicBezTo>
                    <a:cubicBezTo>
                      <a:pt x="518" y="131"/>
                      <a:pt x="519" y="133"/>
                      <a:pt x="521" y="135"/>
                    </a:cubicBezTo>
                    <a:cubicBezTo>
                      <a:pt x="522" y="139"/>
                      <a:pt x="523" y="142"/>
                      <a:pt x="525" y="145"/>
                    </a:cubicBezTo>
                    <a:cubicBezTo>
                      <a:pt x="530" y="138"/>
                      <a:pt x="530" y="129"/>
                      <a:pt x="526" y="117"/>
                    </a:cubicBezTo>
                    <a:cubicBezTo>
                      <a:pt x="528" y="116"/>
                      <a:pt x="530" y="116"/>
                      <a:pt x="532" y="116"/>
                    </a:cubicBezTo>
                    <a:cubicBezTo>
                      <a:pt x="540" y="117"/>
                      <a:pt x="545" y="123"/>
                      <a:pt x="548" y="130"/>
                    </a:cubicBezTo>
                    <a:cubicBezTo>
                      <a:pt x="550" y="139"/>
                      <a:pt x="552" y="148"/>
                      <a:pt x="552" y="156"/>
                    </a:cubicBezTo>
                    <a:cubicBezTo>
                      <a:pt x="552" y="158"/>
                      <a:pt x="552" y="160"/>
                      <a:pt x="552" y="161"/>
                    </a:cubicBezTo>
                    <a:cubicBezTo>
                      <a:pt x="551" y="163"/>
                      <a:pt x="550" y="165"/>
                      <a:pt x="549" y="168"/>
                    </a:cubicBezTo>
                    <a:cubicBezTo>
                      <a:pt x="545" y="164"/>
                      <a:pt x="545" y="158"/>
                      <a:pt x="539" y="156"/>
                    </a:cubicBezTo>
                    <a:cubicBezTo>
                      <a:pt x="538" y="157"/>
                      <a:pt x="537" y="159"/>
                      <a:pt x="537" y="160"/>
                    </a:cubicBezTo>
                    <a:cubicBezTo>
                      <a:pt x="538" y="165"/>
                      <a:pt x="538" y="170"/>
                      <a:pt x="540" y="175"/>
                    </a:cubicBezTo>
                    <a:cubicBezTo>
                      <a:pt x="543" y="184"/>
                      <a:pt x="542" y="192"/>
                      <a:pt x="541" y="201"/>
                    </a:cubicBezTo>
                    <a:cubicBezTo>
                      <a:pt x="539" y="201"/>
                      <a:pt x="538" y="200"/>
                      <a:pt x="537" y="199"/>
                    </a:cubicBezTo>
                    <a:cubicBezTo>
                      <a:pt x="533" y="192"/>
                      <a:pt x="527" y="187"/>
                      <a:pt x="521" y="183"/>
                    </a:cubicBezTo>
                    <a:cubicBezTo>
                      <a:pt x="520" y="182"/>
                      <a:pt x="519" y="183"/>
                      <a:pt x="518" y="182"/>
                    </a:cubicBezTo>
                    <a:cubicBezTo>
                      <a:pt x="517" y="183"/>
                      <a:pt x="517" y="184"/>
                      <a:pt x="516" y="184"/>
                    </a:cubicBezTo>
                    <a:cubicBezTo>
                      <a:pt x="516" y="184"/>
                      <a:pt x="516" y="184"/>
                      <a:pt x="516" y="184"/>
                    </a:cubicBezTo>
                    <a:cubicBezTo>
                      <a:pt x="515" y="183"/>
                      <a:pt x="513" y="183"/>
                      <a:pt x="512" y="182"/>
                    </a:cubicBezTo>
                    <a:cubicBezTo>
                      <a:pt x="510" y="187"/>
                      <a:pt x="512" y="190"/>
                      <a:pt x="513" y="193"/>
                    </a:cubicBezTo>
                    <a:cubicBezTo>
                      <a:pt x="515" y="197"/>
                      <a:pt x="517" y="200"/>
                      <a:pt x="518" y="203"/>
                    </a:cubicBezTo>
                    <a:cubicBezTo>
                      <a:pt x="522" y="211"/>
                      <a:pt x="524" y="220"/>
                      <a:pt x="524" y="229"/>
                    </a:cubicBezTo>
                    <a:cubicBezTo>
                      <a:pt x="524" y="235"/>
                      <a:pt x="525" y="241"/>
                      <a:pt x="528" y="246"/>
                    </a:cubicBezTo>
                    <a:cubicBezTo>
                      <a:pt x="530" y="250"/>
                      <a:pt x="531" y="253"/>
                      <a:pt x="532" y="257"/>
                    </a:cubicBezTo>
                    <a:cubicBezTo>
                      <a:pt x="532" y="262"/>
                      <a:pt x="533" y="267"/>
                      <a:pt x="534" y="272"/>
                    </a:cubicBezTo>
                    <a:cubicBezTo>
                      <a:pt x="533" y="272"/>
                      <a:pt x="533" y="273"/>
                      <a:pt x="533" y="273"/>
                    </a:cubicBezTo>
                    <a:cubicBezTo>
                      <a:pt x="529" y="286"/>
                      <a:pt x="527" y="299"/>
                      <a:pt x="529" y="313"/>
                    </a:cubicBezTo>
                    <a:cubicBezTo>
                      <a:pt x="529" y="314"/>
                      <a:pt x="529" y="315"/>
                      <a:pt x="529" y="316"/>
                    </a:cubicBezTo>
                    <a:cubicBezTo>
                      <a:pt x="529" y="317"/>
                      <a:pt x="528" y="319"/>
                      <a:pt x="527" y="320"/>
                    </a:cubicBezTo>
                    <a:cubicBezTo>
                      <a:pt x="527" y="325"/>
                      <a:pt x="528" y="332"/>
                      <a:pt x="528" y="338"/>
                    </a:cubicBezTo>
                    <a:cubicBezTo>
                      <a:pt x="529" y="344"/>
                      <a:pt x="529" y="350"/>
                      <a:pt x="529" y="355"/>
                    </a:cubicBezTo>
                    <a:cubicBezTo>
                      <a:pt x="529" y="363"/>
                      <a:pt x="530" y="369"/>
                      <a:pt x="531" y="376"/>
                    </a:cubicBezTo>
                    <a:cubicBezTo>
                      <a:pt x="535" y="389"/>
                      <a:pt x="538" y="403"/>
                      <a:pt x="542" y="416"/>
                    </a:cubicBezTo>
                    <a:cubicBezTo>
                      <a:pt x="545" y="424"/>
                      <a:pt x="544" y="433"/>
                      <a:pt x="542" y="442"/>
                    </a:cubicBezTo>
                    <a:cubicBezTo>
                      <a:pt x="540" y="449"/>
                      <a:pt x="538" y="457"/>
                      <a:pt x="535" y="464"/>
                    </a:cubicBezTo>
                    <a:cubicBezTo>
                      <a:pt x="531" y="475"/>
                      <a:pt x="528" y="485"/>
                      <a:pt x="526" y="496"/>
                    </a:cubicBezTo>
                    <a:cubicBezTo>
                      <a:pt x="524" y="506"/>
                      <a:pt x="521" y="517"/>
                      <a:pt x="518" y="527"/>
                    </a:cubicBezTo>
                    <a:cubicBezTo>
                      <a:pt x="518" y="528"/>
                      <a:pt x="517" y="528"/>
                      <a:pt x="517" y="529"/>
                    </a:cubicBezTo>
                    <a:cubicBezTo>
                      <a:pt x="516" y="523"/>
                      <a:pt x="516" y="518"/>
                      <a:pt x="518" y="513"/>
                    </a:cubicBezTo>
                    <a:cubicBezTo>
                      <a:pt x="523" y="499"/>
                      <a:pt x="523" y="486"/>
                      <a:pt x="522" y="472"/>
                    </a:cubicBezTo>
                    <a:cubicBezTo>
                      <a:pt x="520" y="460"/>
                      <a:pt x="516" y="447"/>
                      <a:pt x="514" y="435"/>
                    </a:cubicBezTo>
                    <a:cubicBezTo>
                      <a:pt x="513" y="434"/>
                      <a:pt x="512" y="433"/>
                      <a:pt x="511" y="431"/>
                    </a:cubicBezTo>
                    <a:cubicBezTo>
                      <a:pt x="510" y="438"/>
                      <a:pt x="509" y="445"/>
                      <a:pt x="509" y="451"/>
                    </a:cubicBezTo>
                    <a:cubicBezTo>
                      <a:pt x="509" y="448"/>
                      <a:pt x="508" y="446"/>
                      <a:pt x="507" y="443"/>
                    </a:cubicBezTo>
                    <a:cubicBezTo>
                      <a:pt x="507" y="442"/>
                      <a:pt x="507" y="441"/>
                      <a:pt x="506" y="441"/>
                    </a:cubicBezTo>
                    <a:cubicBezTo>
                      <a:pt x="505" y="441"/>
                      <a:pt x="505" y="442"/>
                      <a:pt x="505" y="442"/>
                    </a:cubicBezTo>
                    <a:cubicBezTo>
                      <a:pt x="504" y="446"/>
                      <a:pt x="503" y="450"/>
                      <a:pt x="502" y="453"/>
                    </a:cubicBezTo>
                    <a:cubicBezTo>
                      <a:pt x="501" y="456"/>
                      <a:pt x="501" y="460"/>
                      <a:pt x="501" y="462"/>
                    </a:cubicBezTo>
                    <a:cubicBezTo>
                      <a:pt x="498" y="471"/>
                      <a:pt x="498" y="479"/>
                      <a:pt x="498" y="488"/>
                    </a:cubicBezTo>
                    <a:cubicBezTo>
                      <a:pt x="499" y="499"/>
                      <a:pt x="495" y="509"/>
                      <a:pt x="490" y="518"/>
                    </a:cubicBezTo>
                    <a:cubicBezTo>
                      <a:pt x="487" y="520"/>
                      <a:pt x="484" y="522"/>
                      <a:pt x="482" y="524"/>
                    </a:cubicBezTo>
                    <a:cubicBezTo>
                      <a:pt x="478" y="524"/>
                      <a:pt x="476" y="523"/>
                      <a:pt x="474" y="520"/>
                    </a:cubicBezTo>
                    <a:cubicBezTo>
                      <a:pt x="474" y="515"/>
                      <a:pt x="476" y="511"/>
                      <a:pt x="479" y="507"/>
                    </a:cubicBezTo>
                    <a:cubicBezTo>
                      <a:pt x="481" y="504"/>
                      <a:pt x="484" y="501"/>
                      <a:pt x="485" y="498"/>
                    </a:cubicBezTo>
                    <a:cubicBezTo>
                      <a:pt x="483" y="495"/>
                      <a:pt x="481" y="495"/>
                      <a:pt x="479" y="496"/>
                    </a:cubicBezTo>
                    <a:cubicBezTo>
                      <a:pt x="474" y="499"/>
                      <a:pt x="469" y="502"/>
                      <a:pt x="466" y="506"/>
                    </a:cubicBezTo>
                    <a:cubicBezTo>
                      <a:pt x="461" y="509"/>
                      <a:pt x="456" y="512"/>
                      <a:pt x="451" y="516"/>
                    </a:cubicBezTo>
                    <a:cubicBezTo>
                      <a:pt x="442" y="523"/>
                      <a:pt x="434" y="530"/>
                      <a:pt x="430" y="541"/>
                    </a:cubicBezTo>
                    <a:cubicBezTo>
                      <a:pt x="428" y="545"/>
                      <a:pt x="427" y="548"/>
                      <a:pt x="425" y="552"/>
                    </a:cubicBezTo>
                    <a:cubicBezTo>
                      <a:pt x="416" y="568"/>
                      <a:pt x="414" y="587"/>
                      <a:pt x="413" y="606"/>
                    </a:cubicBezTo>
                    <a:cubicBezTo>
                      <a:pt x="413" y="610"/>
                      <a:pt x="413" y="614"/>
                      <a:pt x="413" y="618"/>
                    </a:cubicBezTo>
                    <a:cubicBezTo>
                      <a:pt x="412" y="625"/>
                      <a:pt x="410" y="629"/>
                      <a:pt x="405" y="632"/>
                    </a:cubicBezTo>
                    <a:cubicBezTo>
                      <a:pt x="403" y="632"/>
                      <a:pt x="402" y="632"/>
                      <a:pt x="400" y="631"/>
                    </a:cubicBezTo>
                    <a:cubicBezTo>
                      <a:pt x="398" y="624"/>
                      <a:pt x="398" y="618"/>
                      <a:pt x="398" y="612"/>
                    </a:cubicBezTo>
                    <a:cubicBezTo>
                      <a:pt x="398" y="608"/>
                      <a:pt x="398" y="604"/>
                      <a:pt x="398" y="600"/>
                    </a:cubicBezTo>
                    <a:cubicBezTo>
                      <a:pt x="398" y="594"/>
                      <a:pt x="397" y="589"/>
                      <a:pt x="394" y="584"/>
                    </a:cubicBezTo>
                    <a:cubicBezTo>
                      <a:pt x="391" y="578"/>
                      <a:pt x="390" y="571"/>
                      <a:pt x="388" y="564"/>
                    </a:cubicBezTo>
                    <a:cubicBezTo>
                      <a:pt x="386" y="558"/>
                      <a:pt x="383" y="552"/>
                      <a:pt x="376" y="550"/>
                    </a:cubicBezTo>
                    <a:cubicBezTo>
                      <a:pt x="376" y="550"/>
                      <a:pt x="375" y="550"/>
                      <a:pt x="374" y="550"/>
                    </a:cubicBezTo>
                    <a:cubicBezTo>
                      <a:pt x="374" y="550"/>
                      <a:pt x="374" y="550"/>
                      <a:pt x="374" y="551"/>
                    </a:cubicBezTo>
                    <a:cubicBezTo>
                      <a:pt x="373" y="550"/>
                      <a:pt x="373" y="550"/>
                      <a:pt x="372" y="549"/>
                    </a:cubicBezTo>
                    <a:cubicBezTo>
                      <a:pt x="371" y="551"/>
                      <a:pt x="369" y="552"/>
                      <a:pt x="369" y="553"/>
                    </a:cubicBezTo>
                    <a:cubicBezTo>
                      <a:pt x="365" y="564"/>
                      <a:pt x="356" y="569"/>
                      <a:pt x="345" y="571"/>
                    </a:cubicBezTo>
                    <a:cubicBezTo>
                      <a:pt x="340" y="572"/>
                      <a:pt x="335" y="573"/>
                      <a:pt x="329" y="574"/>
                    </a:cubicBezTo>
                    <a:cubicBezTo>
                      <a:pt x="320" y="572"/>
                      <a:pt x="311" y="575"/>
                      <a:pt x="302" y="573"/>
                    </a:cubicBezTo>
                    <a:cubicBezTo>
                      <a:pt x="298" y="570"/>
                      <a:pt x="297" y="566"/>
                      <a:pt x="298" y="562"/>
                    </a:cubicBezTo>
                    <a:cubicBezTo>
                      <a:pt x="298" y="559"/>
                      <a:pt x="299" y="556"/>
                      <a:pt x="299" y="552"/>
                    </a:cubicBezTo>
                    <a:cubicBezTo>
                      <a:pt x="300" y="550"/>
                      <a:pt x="301" y="547"/>
                      <a:pt x="298" y="544"/>
                    </a:cubicBezTo>
                    <a:cubicBezTo>
                      <a:pt x="293" y="545"/>
                      <a:pt x="292" y="550"/>
                      <a:pt x="290" y="555"/>
                    </a:cubicBezTo>
                    <a:cubicBezTo>
                      <a:pt x="290" y="555"/>
                      <a:pt x="289" y="556"/>
                      <a:pt x="289" y="556"/>
                    </a:cubicBezTo>
                    <a:cubicBezTo>
                      <a:pt x="289" y="557"/>
                      <a:pt x="289" y="557"/>
                      <a:pt x="288" y="557"/>
                    </a:cubicBezTo>
                    <a:cubicBezTo>
                      <a:pt x="286" y="558"/>
                      <a:pt x="284" y="560"/>
                      <a:pt x="283" y="562"/>
                    </a:cubicBezTo>
                    <a:cubicBezTo>
                      <a:pt x="279" y="567"/>
                      <a:pt x="276" y="573"/>
                      <a:pt x="272" y="579"/>
                    </a:cubicBezTo>
                    <a:cubicBezTo>
                      <a:pt x="272" y="580"/>
                      <a:pt x="271" y="581"/>
                      <a:pt x="271" y="582"/>
                    </a:cubicBezTo>
                    <a:cubicBezTo>
                      <a:pt x="270" y="582"/>
                      <a:pt x="269" y="581"/>
                      <a:pt x="268" y="581"/>
                    </a:cubicBezTo>
                    <a:cubicBezTo>
                      <a:pt x="268" y="580"/>
                      <a:pt x="267" y="578"/>
                      <a:pt x="267" y="576"/>
                    </a:cubicBezTo>
                    <a:cubicBezTo>
                      <a:pt x="269" y="566"/>
                      <a:pt x="270" y="556"/>
                      <a:pt x="275" y="546"/>
                    </a:cubicBezTo>
                    <a:cubicBezTo>
                      <a:pt x="276" y="543"/>
                      <a:pt x="276" y="540"/>
                      <a:pt x="275" y="536"/>
                    </a:cubicBezTo>
                    <a:cubicBezTo>
                      <a:pt x="275" y="535"/>
                      <a:pt x="274" y="534"/>
                      <a:pt x="273" y="532"/>
                    </a:cubicBezTo>
                    <a:cubicBezTo>
                      <a:pt x="271" y="534"/>
                      <a:pt x="270" y="535"/>
                      <a:pt x="269" y="536"/>
                    </a:cubicBezTo>
                    <a:cubicBezTo>
                      <a:pt x="266" y="542"/>
                      <a:pt x="262" y="547"/>
                      <a:pt x="259" y="553"/>
                    </a:cubicBezTo>
                    <a:cubicBezTo>
                      <a:pt x="257" y="555"/>
                      <a:pt x="256" y="558"/>
                      <a:pt x="255" y="561"/>
                    </a:cubicBezTo>
                    <a:cubicBezTo>
                      <a:pt x="249" y="566"/>
                      <a:pt x="247" y="572"/>
                      <a:pt x="248" y="580"/>
                    </a:cubicBezTo>
                    <a:cubicBezTo>
                      <a:pt x="248" y="586"/>
                      <a:pt x="248" y="591"/>
                      <a:pt x="246" y="597"/>
                    </a:cubicBezTo>
                    <a:cubicBezTo>
                      <a:pt x="246" y="601"/>
                      <a:pt x="246" y="604"/>
                      <a:pt x="246" y="608"/>
                    </a:cubicBezTo>
                    <a:cubicBezTo>
                      <a:pt x="246" y="610"/>
                      <a:pt x="246" y="611"/>
                      <a:pt x="245" y="612"/>
                    </a:cubicBezTo>
                    <a:cubicBezTo>
                      <a:pt x="243" y="611"/>
                      <a:pt x="242" y="610"/>
                      <a:pt x="240" y="609"/>
                    </a:cubicBezTo>
                    <a:cubicBezTo>
                      <a:pt x="238" y="606"/>
                      <a:pt x="238" y="603"/>
                      <a:pt x="238" y="599"/>
                    </a:cubicBezTo>
                    <a:cubicBezTo>
                      <a:pt x="238" y="587"/>
                      <a:pt x="236" y="575"/>
                      <a:pt x="234" y="563"/>
                    </a:cubicBezTo>
                    <a:cubicBezTo>
                      <a:pt x="232" y="555"/>
                      <a:pt x="229" y="549"/>
                      <a:pt x="224" y="543"/>
                    </a:cubicBezTo>
                    <a:cubicBezTo>
                      <a:pt x="220" y="540"/>
                      <a:pt x="217" y="536"/>
                      <a:pt x="214" y="533"/>
                    </a:cubicBezTo>
                    <a:cubicBezTo>
                      <a:pt x="212" y="531"/>
                      <a:pt x="210" y="529"/>
                      <a:pt x="207" y="530"/>
                    </a:cubicBezTo>
                    <a:cubicBezTo>
                      <a:pt x="206" y="532"/>
                      <a:pt x="207" y="534"/>
                      <a:pt x="208" y="536"/>
                    </a:cubicBezTo>
                    <a:cubicBezTo>
                      <a:pt x="209" y="539"/>
                      <a:pt x="211" y="543"/>
                      <a:pt x="212" y="546"/>
                    </a:cubicBezTo>
                    <a:cubicBezTo>
                      <a:pt x="212" y="546"/>
                      <a:pt x="212" y="546"/>
                      <a:pt x="211" y="547"/>
                    </a:cubicBezTo>
                    <a:cubicBezTo>
                      <a:pt x="211" y="551"/>
                      <a:pt x="214" y="555"/>
                      <a:pt x="213" y="560"/>
                    </a:cubicBezTo>
                    <a:cubicBezTo>
                      <a:pt x="205" y="560"/>
                      <a:pt x="199" y="559"/>
                      <a:pt x="193" y="554"/>
                    </a:cubicBezTo>
                    <a:cubicBezTo>
                      <a:pt x="190" y="552"/>
                      <a:pt x="188" y="549"/>
                      <a:pt x="186" y="546"/>
                    </a:cubicBezTo>
                    <a:cubicBezTo>
                      <a:pt x="183" y="542"/>
                      <a:pt x="182" y="538"/>
                      <a:pt x="183" y="532"/>
                    </a:cubicBezTo>
                    <a:cubicBezTo>
                      <a:pt x="184" y="529"/>
                      <a:pt x="185" y="525"/>
                      <a:pt x="185" y="521"/>
                    </a:cubicBezTo>
                    <a:cubicBezTo>
                      <a:pt x="184" y="521"/>
                      <a:pt x="182" y="521"/>
                      <a:pt x="181" y="521"/>
                    </a:cubicBezTo>
                    <a:cubicBezTo>
                      <a:pt x="178" y="522"/>
                      <a:pt x="176" y="525"/>
                      <a:pt x="174" y="529"/>
                    </a:cubicBezTo>
                    <a:cubicBezTo>
                      <a:pt x="171" y="535"/>
                      <a:pt x="171" y="542"/>
                      <a:pt x="169" y="548"/>
                    </a:cubicBezTo>
                    <a:cubicBezTo>
                      <a:pt x="165" y="538"/>
                      <a:pt x="166" y="528"/>
                      <a:pt x="167" y="517"/>
                    </a:cubicBezTo>
                    <a:cubicBezTo>
                      <a:pt x="168" y="514"/>
                      <a:pt x="170" y="511"/>
                      <a:pt x="168" y="508"/>
                    </a:cubicBezTo>
                    <a:cubicBezTo>
                      <a:pt x="166" y="509"/>
                      <a:pt x="165" y="509"/>
                      <a:pt x="164" y="510"/>
                    </a:cubicBezTo>
                    <a:cubicBezTo>
                      <a:pt x="164" y="511"/>
                      <a:pt x="164" y="511"/>
                      <a:pt x="163" y="512"/>
                    </a:cubicBezTo>
                    <a:cubicBezTo>
                      <a:pt x="160" y="512"/>
                      <a:pt x="158" y="513"/>
                      <a:pt x="156" y="516"/>
                    </a:cubicBezTo>
                    <a:cubicBezTo>
                      <a:pt x="155" y="519"/>
                      <a:pt x="153" y="522"/>
                      <a:pt x="152" y="525"/>
                    </a:cubicBezTo>
                    <a:cubicBezTo>
                      <a:pt x="151" y="535"/>
                      <a:pt x="148" y="545"/>
                      <a:pt x="149" y="555"/>
                    </a:cubicBezTo>
                    <a:cubicBezTo>
                      <a:pt x="151" y="565"/>
                      <a:pt x="151" y="575"/>
                      <a:pt x="152" y="586"/>
                    </a:cubicBezTo>
                    <a:cubicBezTo>
                      <a:pt x="152" y="591"/>
                      <a:pt x="153" y="596"/>
                      <a:pt x="155" y="601"/>
                    </a:cubicBezTo>
                    <a:cubicBezTo>
                      <a:pt x="160" y="614"/>
                      <a:pt x="159" y="627"/>
                      <a:pt x="155" y="640"/>
                    </a:cubicBezTo>
                    <a:cubicBezTo>
                      <a:pt x="153" y="640"/>
                      <a:pt x="151" y="640"/>
                      <a:pt x="148" y="640"/>
                    </a:cubicBezTo>
                    <a:cubicBezTo>
                      <a:pt x="147" y="638"/>
                      <a:pt x="146" y="637"/>
                      <a:pt x="146" y="635"/>
                    </a:cubicBezTo>
                    <a:cubicBezTo>
                      <a:pt x="138" y="616"/>
                      <a:pt x="135" y="597"/>
                      <a:pt x="136" y="577"/>
                    </a:cubicBezTo>
                    <a:cubicBezTo>
                      <a:pt x="136" y="573"/>
                      <a:pt x="136" y="569"/>
                      <a:pt x="136" y="565"/>
                    </a:cubicBezTo>
                    <a:cubicBezTo>
                      <a:pt x="136" y="559"/>
                      <a:pt x="135" y="553"/>
                      <a:pt x="133" y="548"/>
                    </a:cubicBezTo>
                    <a:cubicBezTo>
                      <a:pt x="129" y="537"/>
                      <a:pt x="126" y="527"/>
                      <a:pt x="126" y="515"/>
                    </a:cubicBezTo>
                    <a:cubicBezTo>
                      <a:pt x="126" y="508"/>
                      <a:pt x="123" y="502"/>
                      <a:pt x="119" y="497"/>
                    </a:cubicBezTo>
                    <a:cubicBezTo>
                      <a:pt x="113" y="488"/>
                      <a:pt x="107" y="479"/>
                      <a:pt x="104" y="469"/>
                    </a:cubicBezTo>
                    <a:cubicBezTo>
                      <a:pt x="103" y="467"/>
                      <a:pt x="102" y="465"/>
                      <a:pt x="100" y="466"/>
                    </a:cubicBezTo>
                    <a:cubicBezTo>
                      <a:pt x="98" y="469"/>
                      <a:pt x="99" y="473"/>
                      <a:pt x="99" y="476"/>
                    </a:cubicBezTo>
                    <a:cubicBezTo>
                      <a:pt x="100" y="479"/>
                      <a:pt x="101" y="482"/>
                      <a:pt x="102" y="485"/>
                    </a:cubicBezTo>
                    <a:cubicBezTo>
                      <a:pt x="101" y="486"/>
                      <a:pt x="102" y="487"/>
                      <a:pt x="102" y="488"/>
                    </a:cubicBezTo>
                    <a:cubicBezTo>
                      <a:pt x="103" y="491"/>
                      <a:pt x="103" y="494"/>
                      <a:pt x="104" y="497"/>
                    </a:cubicBezTo>
                    <a:cubicBezTo>
                      <a:pt x="101" y="495"/>
                      <a:pt x="99" y="494"/>
                      <a:pt x="96" y="493"/>
                    </a:cubicBezTo>
                    <a:cubicBezTo>
                      <a:pt x="94" y="492"/>
                      <a:pt x="92" y="489"/>
                      <a:pt x="90" y="487"/>
                    </a:cubicBezTo>
                    <a:cubicBezTo>
                      <a:pt x="89" y="485"/>
                      <a:pt x="87" y="483"/>
                      <a:pt x="86" y="481"/>
                    </a:cubicBezTo>
                    <a:cubicBezTo>
                      <a:pt x="80" y="473"/>
                      <a:pt x="74" y="466"/>
                      <a:pt x="65" y="465"/>
                    </a:cubicBezTo>
                    <a:cubicBezTo>
                      <a:pt x="65" y="462"/>
                      <a:pt x="66" y="459"/>
                      <a:pt x="68" y="456"/>
                    </a:cubicBezTo>
                    <a:cubicBezTo>
                      <a:pt x="70" y="450"/>
                      <a:pt x="72" y="444"/>
                      <a:pt x="77" y="440"/>
                    </a:cubicBezTo>
                    <a:cubicBezTo>
                      <a:pt x="78" y="439"/>
                      <a:pt x="78" y="438"/>
                      <a:pt x="78" y="437"/>
                    </a:cubicBezTo>
                    <a:cubicBezTo>
                      <a:pt x="77" y="437"/>
                      <a:pt x="75" y="436"/>
                      <a:pt x="74" y="437"/>
                    </a:cubicBezTo>
                    <a:cubicBezTo>
                      <a:pt x="60" y="442"/>
                      <a:pt x="49" y="455"/>
                      <a:pt x="49" y="471"/>
                    </a:cubicBezTo>
                    <a:cubicBezTo>
                      <a:pt x="49" y="479"/>
                      <a:pt x="50" y="486"/>
                      <a:pt x="52" y="494"/>
                    </a:cubicBezTo>
                    <a:cubicBezTo>
                      <a:pt x="52" y="498"/>
                      <a:pt x="53" y="501"/>
                      <a:pt x="54" y="505"/>
                    </a:cubicBezTo>
                    <a:cubicBezTo>
                      <a:pt x="57" y="516"/>
                      <a:pt x="54" y="525"/>
                      <a:pt x="47" y="532"/>
                    </a:cubicBezTo>
                    <a:cubicBezTo>
                      <a:pt x="41" y="531"/>
                      <a:pt x="37" y="527"/>
                      <a:pt x="36" y="521"/>
                    </a:cubicBezTo>
                    <a:cubicBezTo>
                      <a:pt x="34" y="517"/>
                      <a:pt x="33" y="512"/>
                      <a:pt x="33" y="508"/>
                    </a:cubicBezTo>
                    <a:cubicBezTo>
                      <a:pt x="33" y="498"/>
                      <a:pt x="33" y="488"/>
                      <a:pt x="33" y="479"/>
                    </a:cubicBezTo>
                    <a:cubicBezTo>
                      <a:pt x="34" y="475"/>
                      <a:pt x="33" y="472"/>
                      <a:pt x="34" y="469"/>
                    </a:cubicBezTo>
                    <a:cubicBezTo>
                      <a:pt x="34" y="460"/>
                      <a:pt x="32" y="452"/>
                      <a:pt x="27" y="444"/>
                    </a:cubicBezTo>
                    <a:cubicBezTo>
                      <a:pt x="24" y="438"/>
                      <a:pt x="22" y="431"/>
                      <a:pt x="19" y="424"/>
                    </a:cubicBezTo>
                    <a:cubicBezTo>
                      <a:pt x="18" y="420"/>
                      <a:pt x="16" y="417"/>
                      <a:pt x="13" y="413"/>
                    </a:cubicBezTo>
                    <a:cubicBezTo>
                      <a:pt x="2" y="398"/>
                      <a:pt x="3" y="396"/>
                      <a:pt x="8" y="380"/>
                    </a:cubicBezTo>
                    <a:cubicBezTo>
                      <a:pt x="9" y="377"/>
                      <a:pt x="11" y="375"/>
                      <a:pt x="12" y="372"/>
                    </a:cubicBezTo>
                    <a:cubicBezTo>
                      <a:pt x="13" y="371"/>
                      <a:pt x="13" y="369"/>
                      <a:pt x="14" y="368"/>
                    </a:cubicBezTo>
                    <a:cubicBezTo>
                      <a:pt x="14" y="368"/>
                      <a:pt x="15" y="367"/>
                      <a:pt x="15" y="367"/>
                    </a:cubicBezTo>
                    <a:cubicBezTo>
                      <a:pt x="22" y="359"/>
                      <a:pt x="24" y="354"/>
                      <a:pt x="26" y="342"/>
                    </a:cubicBezTo>
                    <a:cubicBezTo>
                      <a:pt x="26" y="341"/>
                      <a:pt x="26" y="340"/>
                      <a:pt x="26" y="340"/>
                    </a:cubicBezTo>
                    <a:cubicBezTo>
                      <a:pt x="25" y="339"/>
                      <a:pt x="25" y="339"/>
                      <a:pt x="24" y="338"/>
                    </a:cubicBezTo>
                    <a:cubicBezTo>
                      <a:pt x="20" y="338"/>
                      <a:pt x="18" y="341"/>
                      <a:pt x="15" y="343"/>
                    </a:cubicBezTo>
                    <a:cubicBezTo>
                      <a:pt x="14" y="341"/>
                      <a:pt x="13" y="339"/>
                      <a:pt x="12" y="337"/>
                    </a:cubicBezTo>
                    <a:cubicBezTo>
                      <a:pt x="11" y="335"/>
                      <a:pt x="10" y="332"/>
                      <a:pt x="9" y="330"/>
                    </a:cubicBezTo>
                    <a:cubicBezTo>
                      <a:pt x="8" y="318"/>
                      <a:pt x="9" y="306"/>
                      <a:pt x="11" y="294"/>
                    </a:cubicBezTo>
                    <a:cubicBezTo>
                      <a:pt x="12" y="286"/>
                      <a:pt x="15" y="279"/>
                      <a:pt x="18" y="272"/>
                    </a:cubicBezTo>
                    <a:cubicBezTo>
                      <a:pt x="24" y="260"/>
                      <a:pt x="27" y="248"/>
                      <a:pt x="27" y="235"/>
                    </a:cubicBezTo>
                    <a:cubicBezTo>
                      <a:pt x="28" y="226"/>
                      <a:pt x="31" y="218"/>
                      <a:pt x="37" y="211"/>
                    </a:cubicBezTo>
                    <a:cubicBezTo>
                      <a:pt x="38" y="209"/>
                      <a:pt x="40" y="207"/>
                      <a:pt x="41" y="205"/>
                    </a:cubicBezTo>
                    <a:cubicBezTo>
                      <a:pt x="44" y="209"/>
                      <a:pt x="45" y="214"/>
                      <a:pt x="50" y="215"/>
                    </a:cubicBezTo>
                    <a:cubicBezTo>
                      <a:pt x="52" y="211"/>
                      <a:pt x="53" y="207"/>
                      <a:pt x="53" y="202"/>
                    </a:cubicBezTo>
                    <a:cubicBezTo>
                      <a:pt x="55" y="194"/>
                      <a:pt x="56" y="186"/>
                      <a:pt x="58" y="178"/>
                    </a:cubicBezTo>
                    <a:cubicBezTo>
                      <a:pt x="61" y="163"/>
                      <a:pt x="68" y="151"/>
                      <a:pt x="79" y="140"/>
                    </a:cubicBezTo>
                    <a:cubicBezTo>
                      <a:pt x="81" y="138"/>
                      <a:pt x="82" y="136"/>
                      <a:pt x="84" y="135"/>
                    </a:cubicBezTo>
                    <a:cubicBezTo>
                      <a:pt x="83" y="132"/>
                      <a:pt x="81" y="131"/>
                      <a:pt x="79" y="132"/>
                    </a:cubicBezTo>
                    <a:cubicBezTo>
                      <a:pt x="77" y="133"/>
                      <a:pt x="75" y="134"/>
                      <a:pt x="73" y="135"/>
                    </a:cubicBezTo>
                    <a:cubicBezTo>
                      <a:pt x="58" y="146"/>
                      <a:pt x="47" y="160"/>
                      <a:pt x="42" y="177"/>
                    </a:cubicBezTo>
                    <a:cubicBezTo>
                      <a:pt x="41" y="181"/>
                      <a:pt x="40" y="184"/>
                      <a:pt x="40" y="187"/>
                    </a:cubicBezTo>
                    <a:cubicBezTo>
                      <a:pt x="27" y="199"/>
                      <a:pt x="24" y="197"/>
                      <a:pt x="10" y="224"/>
                    </a:cubicBezTo>
                    <a:cubicBezTo>
                      <a:pt x="10" y="216"/>
                      <a:pt x="9" y="209"/>
                      <a:pt x="11" y="202"/>
                    </a:cubicBezTo>
                    <a:cubicBezTo>
                      <a:pt x="13" y="194"/>
                      <a:pt x="15" y="186"/>
                      <a:pt x="16" y="178"/>
                    </a:cubicBezTo>
                    <a:cubicBezTo>
                      <a:pt x="17" y="175"/>
                      <a:pt x="17" y="172"/>
                      <a:pt x="17" y="169"/>
                    </a:cubicBezTo>
                    <a:cubicBezTo>
                      <a:pt x="17" y="169"/>
                      <a:pt x="17" y="168"/>
                      <a:pt x="16" y="168"/>
                    </a:cubicBezTo>
                    <a:cubicBezTo>
                      <a:pt x="17" y="166"/>
                      <a:pt x="17" y="163"/>
                      <a:pt x="17" y="161"/>
                    </a:cubicBezTo>
                    <a:cubicBezTo>
                      <a:pt x="17" y="160"/>
                      <a:pt x="17" y="159"/>
                      <a:pt x="17" y="158"/>
                    </a:cubicBezTo>
                    <a:cubicBezTo>
                      <a:pt x="16" y="158"/>
                      <a:pt x="16" y="158"/>
                      <a:pt x="15" y="158"/>
                    </a:cubicBezTo>
                    <a:cubicBezTo>
                      <a:pt x="10" y="160"/>
                      <a:pt x="10" y="168"/>
                      <a:pt x="3" y="170"/>
                    </a:cubicBezTo>
                    <a:cubicBezTo>
                      <a:pt x="2" y="167"/>
                      <a:pt x="1" y="164"/>
                      <a:pt x="0" y="161"/>
                    </a:cubicBezTo>
                    <a:cubicBezTo>
                      <a:pt x="4" y="144"/>
                      <a:pt x="7" y="126"/>
                      <a:pt x="14" y="109"/>
                    </a:cubicBezTo>
                    <a:cubicBezTo>
                      <a:pt x="16" y="101"/>
                      <a:pt x="20" y="94"/>
                      <a:pt x="25" y="88"/>
                    </a:cubicBezTo>
                    <a:cubicBezTo>
                      <a:pt x="26" y="87"/>
                      <a:pt x="26" y="86"/>
                      <a:pt x="27" y="86"/>
                    </a:cubicBezTo>
                    <a:cubicBezTo>
                      <a:pt x="30" y="77"/>
                      <a:pt x="36" y="71"/>
                      <a:pt x="41" y="65"/>
                    </a:cubicBezTo>
                    <a:cubicBezTo>
                      <a:pt x="44" y="61"/>
                      <a:pt x="48" y="58"/>
                      <a:pt x="51" y="55"/>
                    </a:cubicBezTo>
                    <a:cubicBezTo>
                      <a:pt x="59" y="50"/>
                      <a:pt x="66" y="44"/>
                      <a:pt x="74" y="42"/>
                    </a:cubicBezTo>
                    <a:close/>
                    <a:moveTo>
                      <a:pt x="493" y="362"/>
                    </a:moveTo>
                    <a:cubicBezTo>
                      <a:pt x="493" y="363"/>
                      <a:pt x="493" y="365"/>
                      <a:pt x="493" y="366"/>
                    </a:cubicBezTo>
                    <a:cubicBezTo>
                      <a:pt x="496" y="379"/>
                      <a:pt x="500" y="391"/>
                      <a:pt x="503" y="404"/>
                    </a:cubicBezTo>
                    <a:cubicBezTo>
                      <a:pt x="508" y="399"/>
                      <a:pt x="508" y="394"/>
                      <a:pt x="507" y="389"/>
                    </a:cubicBezTo>
                    <a:cubicBezTo>
                      <a:pt x="506" y="378"/>
                      <a:pt x="504" y="367"/>
                      <a:pt x="494" y="359"/>
                    </a:cubicBezTo>
                    <a:cubicBezTo>
                      <a:pt x="493" y="361"/>
                      <a:pt x="493" y="361"/>
                      <a:pt x="493" y="362"/>
                    </a:cubicBezTo>
                    <a:close/>
                    <a:moveTo>
                      <a:pt x="480" y="396"/>
                    </a:moveTo>
                    <a:cubicBezTo>
                      <a:pt x="482" y="403"/>
                      <a:pt x="484" y="410"/>
                      <a:pt x="486" y="418"/>
                    </a:cubicBezTo>
                    <a:cubicBezTo>
                      <a:pt x="487" y="417"/>
                      <a:pt x="488" y="417"/>
                      <a:pt x="488" y="417"/>
                    </a:cubicBezTo>
                    <a:cubicBezTo>
                      <a:pt x="488" y="417"/>
                      <a:pt x="489" y="416"/>
                      <a:pt x="489" y="416"/>
                    </a:cubicBezTo>
                    <a:cubicBezTo>
                      <a:pt x="493" y="409"/>
                      <a:pt x="492" y="402"/>
                      <a:pt x="490" y="395"/>
                    </a:cubicBezTo>
                    <a:cubicBezTo>
                      <a:pt x="489" y="393"/>
                      <a:pt x="488" y="391"/>
                      <a:pt x="486" y="390"/>
                    </a:cubicBezTo>
                    <a:cubicBezTo>
                      <a:pt x="485" y="388"/>
                      <a:pt x="483" y="388"/>
                      <a:pt x="480" y="390"/>
                    </a:cubicBezTo>
                    <a:cubicBezTo>
                      <a:pt x="480" y="392"/>
                      <a:pt x="480" y="394"/>
                      <a:pt x="480" y="396"/>
                    </a:cubicBezTo>
                    <a:close/>
                    <a:moveTo>
                      <a:pt x="475" y="425"/>
                    </a:moveTo>
                    <a:cubicBezTo>
                      <a:pt x="477" y="430"/>
                      <a:pt x="478" y="433"/>
                      <a:pt x="481" y="436"/>
                    </a:cubicBezTo>
                    <a:cubicBezTo>
                      <a:pt x="484" y="431"/>
                      <a:pt x="485" y="427"/>
                      <a:pt x="481" y="423"/>
                    </a:cubicBezTo>
                    <a:cubicBezTo>
                      <a:pt x="480" y="423"/>
                      <a:pt x="478" y="423"/>
                      <a:pt x="477" y="423"/>
                    </a:cubicBezTo>
                    <a:cubicBezTo>
                      <a:pt x="477" y="423"/>
                      <a:pt x="476" y="424"/>
                      <a:pt x="475" y="425"/>
                    </a:cubicBezTo>
                    <a:close/>
                    <a:moveTo>
                      <a:pt x="412" y="491"/>
                    </a:moveTo>
                    <a:cubicBezTo>
                      <a:pt x="412" y="490"/>
                      <a:pt x="411" y="489"/>
                      <a:pt x="410" y="488"/>
                    </a:cubicBezTo>
                    <a:cubicBezTo>
                      <a:pt x="409" y="487"/>
                      <a:pt x="408" y="487"/>
                      <a:pt x="407" y="487"/>
                    </a:cubicBezTo>
                    <a:cubicBezTo>
                      <a:pt x="402" y="492"/>
                      <a:pt x="402" y="499"/>
                      <a:pt x="400" y="507"/>
                    </a:cubicBezTo>
                    <a:cubicBezTo>
                      <a:pt x="409" y="504"/>
                      <a:pt x="411" y="498"/>
                      <a:pt x="412" y="491"/>
                    </a:cubicBezTo>
                    <a:close/>
                    <a:moveTo>
                      <a:pt x="436" y="455"/>
                    </a:moveTo>
                    <a:cubicBezTo>
                      <a:pt x="434" y="454"/>
                      <a:pt x="432" y="452"/>
                      <a:pt x="429" y="455"/>
                    </a:cubicBezTo>
                    <a:cubicBezTo>
                      <a:pt x="428" y="465"/>
                      <a:pt x="428" y="476"/>
                      <a:pt x="428" y="488"/>
                    </a:cubicBezTo>
                    <a:cubicBezTo>
                      <a:pt x="433" y="482"/>
                      <a:pt x="437" y="475"/>
                      <a:pt x="438" y="468"/>
                    </a:cubicBezTo>
                    <a:cubicBezTo>
                      <a:pt x="439" y="463"/>
                      <a:pt x="439" y="459"/>
                      <a:pt x="436" y="455"/>
                    </a:cubicBezTo>
                    <a:close/>
                    <a:moveTo>
                      <a:pt x="457" y="428"/>
                    </a:moveTo>
                    <a:cubicBezTo>
                      <a:pt x="456" y="427"/>
                      <a:pt x="455" y="426"/>
                      <a:pt x="453" y="424"/>
                    </a:cubicBezTo>
                    <a:cubicBezTo>
                      <a:pt x="452" y="426"/>
                      <a:pt x="450" y="428"/>
                      <a:pt x="450" y="429"/>
                    </a:cubicBezTo>
                    <a:cubicBezTo>
                      <a:pt x="450" y="433"/>
                      <a:pt x="449" y="438"/>
                      <a:pt x="449" y="442"/>
                    </a:cubicBezTo>
                    <a:cubicBezTo>
                      <a:pt x="449" y="450"/>
                      <a:pt x="450" y="458"/>
                      <a:pt x="450" y="466"/>
                    </a:cubicBezTo>
                    <a:cubicBezTo>
                      <a:pt x="451" y="467"/>
                      <a:pt x="450" y="469"/>
                      <a:pt x="452" y="470"/>
                    </a:cubicBezTo>
                    <a:cubicBezTo>
                      <a:pt x="457" y="466"/>
                      <a:pt x="457" y="465"/>
                      <a:pt x="459" y="460"/>
                    </a:cubicBezTo>
                    <a:cubicBezTo>
                      <a:pt x="462" y="449"/>
                      <a:pt x="460" y="439"/>
                      <a:pt x="457" y="428"/>
                    </a:cubicBezTo>
                    <a:close/>
                    <a:moveTo>
                      <a:pt x="428" y="258"/>
                    </a:moveTo>
                    <a:cubicBezTo>
                      <a:pt x="429" y="259"/>
                      <a:pt x="429" y="260"/>
                      <a:pt x="430" y="260"/>
                    </a:cubicBezTo>
                    <a:cubicBezTo>
                      <a:pt x="431" y="260"/>
                      <a:pt x="431" y="259"/>
                      <a:pt x="433" y="258"/>
                    </a:cubicBezTo>
                    <a:cubicBezTo>
                      <a:pt x="430" y="255"/>
                      <a:pt x="429" y="256"/>
                      <a:pt x="428" y="258"/>
                    </a:cubicBezTo>
                    <a:close/>
                    <a:moveTo>
                      <a:pt x="405" y="246"/>
                    </a:moveTo>
                    <a:cubicBezTo>
                      <a:pt x="405" y="249"/>
                      <a:pt x="407" y="252"/>
                      <a:pt x="411" y="252"/>
                    </a:cubicBezTo>
                    <a:cubicBezTo>
                      <a:pt x="414" y="252"/>
                      <a:pt x="417" y="250"/>
                      <a:pt x="417" y="246"/>
                    </a:cubicBezTo>
                    <a:cubicBezTo>
                      <a:pt x="417" y="243"/>
                      <a:pt x="415" y="240"/>
                      <a:pt x="412" y="240"/>
                    </a:cubicBezTo>
                    <a:cubicBezTo>
                      <a:pt x="408" y="240"/>
                      <a:pt x="405" y="242"/>
                      <a:pt x="405" y="246"/>
                    </a:cubicBezTo>
                    <a:close/>
                    <a:moveTo>
                      <a:pt x="396" y="267"/>
                    </a:moveTo>
                    <a:cubicBezTo>
                      <a:pt x="396" y="269"/>
                      <a:pt x="398" y="270"/>
                      <a:pt x="403" y="271"/>
                    </a:cubicBezTo>
                    <a:cubicBezTo>
                      <a:pt x="403" y="270"/>
                      <a:pt x="404" y="268"/>
                      <a:pt x="405" y="267"/>
                    </a:cubicBezTo>
                    <a:cubicBezTo>
                      <a:pt x="403" y="263"/>
                      <a:pt x="401" y="262"/>
                      <a:pt x="399" y="263"/>
                    </a:cubicBezTo>
                    <a:cubicBezTo>
                      <a:pt x="397" y="264"/>
                      <a:pt x="396" y="265"/>
                      <a:pt x="396" y="267"/>
                    </a:cubicBezTo>
                    <a:close/>
                    <a:moveTo>
                      <a:pt x="318" y="173"/>
                    </a:moveTo>
                    <a:cubicBezTo>
                      <a:pt x="319" y="178"/>
                      <a:pt x="320" y="183"/>
                      <a:pt x="321" y="188"/>
                    </a:cubicBezTo>
                    <a:cubicBezTo>
                      <a:pt x="321" y="190"/>
                      <a:pt x="322" y="192"/>
                      <a:pt x="322" y="194"/>
                    </a:cubicBezTo>
                    <a:cubicBezTo>
                      <a:pt x="324" y="199"/>
                      <a:pt x="326" y="204"/>
                      <a:pt x="328" y="209"/>
                    </a:cubicBezTo>
                    <a:cubicBezTo>
                      <a:pt x="331" y="218"/>
                      <a:pt x="334" y="225"/>
                      <a:pt x="340" y="232"/>
                    </a:cubicBezTo>
                    <a:cubicBezTo>
                      <a:pt x="342" y="235"/>
                      <a:pt x="344" y="239"/>
                      <a:pt x="346" y="243"/>
                    </a:cubicBezTo>
                    <a:cubicBezTo>
                      <a:pt x="347" y="245"/>
                      <a:pt x="347" y="248"/>
                      <a:pt x="348" y="250"/>
                    </a:cubicBezTo>
                    <a:cubicBezTo>
                      <a:pt x="353" y="261"/>
                      <a:pt x="357" y="263"/>
                      <a:pt x="369" y="260"/>
                    </a:cubicBezTo>
                    <a:cubicBezTo>
                      <a:pt x="370" y="260"/>
                      <a:pt x="370" y="259"/>
                      <a:pt x="370" y="259"/>
                    </a:cubicBezTo>
                    <a:cubicBezTo>
                      <a:pt x="377" y="254"/>
                      <a:pt x="378" y="248"/>
                      <a:pt x="377" y="240"/>
                    </a:cubicBezTo>
                    <a:cubicBezTo>
                      <a:pt x="376" y="235"/>
                      <a:pt x="374" y="230"/>
                      <a:pt x="372" y="225"/>
                    </a:cubicBezTo>
                    <a:cubicBezTo>
                      <a:pt x="371" y="220"/>
                      <a:pt x="368" y="216"/>
                      <a:pt x="367" y="211"/>
                    </a:cubicBezTo>
                    <a:cubicBezTo>
                      <a:pt x="364" y="204"/>
                      <a:pt x="360" y="197"/>
                      <a:pt x="355" y="190"/>
                    </a:cubicBezTo>
                    <a:cubicBezTo>
                      <a:pt x="353" y="186"/>
                      <a:pt x="351" y="181"/>
                      <a:pt x="350" y="177"/>
                    </a:cubicBezTo>
                    <a:cubicBezTo>
                      <a:pt x="349" y="173"/>
                      <a:pt x="347" y="170"/>
                      <a:pt x="346" y="166"/>
                    </a:cubicBezTo>
                    <a:cubicBezTo>
                      <a:pt x="344" y="163"/>
                      <a:pt x="341" y="160"/>
                      <a:pt x="337" y="158"/>
                    </a:cubicBezTo>
                    <a:cubicBezTo>
                      <a:pt x="332" y="156"/>
                      <a:pt x="327" y="157"/>
                      <a:pt x="322" y="160"/>
                    </a:cubicBezTo>
                    <a:cubicBezTo>
                      <a:pt x="317" y="163"/>
                      <a:pt x="317" y="168"/>
                      <a:pt x="318" y="173"/>
                    </a:cubicBezTo>
                    <a:close/>
                    <a:moveTo>
                      <a:pt x="218" y="100"/>
                    </a:moveTo>
                    <a:cubicBezTo>
                      <a:pt x="223" y="98"/>
                      <a:pt x="223" y="98"/>
                      <a:pt x="225" y="96"/>
                    </a:cubicBezTo>
                    <a:cubicBezTo>
                      <a:pt x="228" y="90"/>
                      <a:pt x="230" y="84"/>
                      <a:pt x="231" y="77"/>
                    </a:cubicBezTo>
                    <a:cubicBezTo>
                      <a:pt x="230" y="76"/>
                      <a:pt x="229" y="76"/>
                      <a:pt x="228" y="75"/>
                    </a:cubicBezTo>
                    <a:cubicBezTo>
                      <a:pt x="221" y="80"/>
                      <a:pt x="217" y="90"/>
                      <a:pt x="218" y="100"/>
                    </a:cubicBezTo>
                    <a:close/>
                    <a:moveTo>
                      <a:pt x="196" y="96"/>
                    </a:moveTo>
                    <a:cubicBezTo>
                      <a:pt x="203" y="96"/>
                      <a:pt x="205" y="91"/>
                      <a:pt x="206" y="87"/>
                    </a:cubicBezTo>
                    <a:cubicBezTo>
                      <a:pt x="209" y="82"/>
                      <a:pt x="208" y="80"/>
                      <a:pt x="205" y="77"/>
                    </a:cubicBezTo>
                    <a:cubicBezTo>
                      <a:pt x="199" y="81"/>
                      <a:pt x="199" y="88"/>
                      <a:pt x="196" y="96"/>
                    </a:cubicBezTo>
                    <a:close/>
                    <a:moveTo>
                      <a:pt x="195" y="218"/>
                    </a:moveTo>
                    <a:cubicBezTo>
                      <a:pt x="196" y="226"/>
                      <a:pt x="197" y="234"/>
                      <a:pt x="201" y="241"/>
                    </a:cubicBezTo>
                    <a:cubicBezTo>
                      <a:pt x="202" y="244"/>
                      <a:pt x="203" y="248"/>
                      <a:pt x="204" y="251"/>
                    </a:cubicBezTo>
                    <a:cubicBezTo>
                      <a:pt x="208" y="260"/>
                      <a:pt x="211" y="269"/>
                      <a:pt x="214" y="279"/>
                    </a:cubicBezTo>
                    <a:cubicBezTo>
                      <a:pt x="214" y="280"/>
                      <a:pt x="215" y="282"/>
                      <a:pt x="215" y="284"/>
                    </a:cubicBezTo>
                    <a:cubicBezTo>
                      <a:pt x="215" y="291"/>
                      <a:pt x="218" y="296"/>
                      <a:pt x="222" y="300"/>
                    </a:cubicBezTo>
                    <a:cubicBezTo>
                      <a:pt x="228" y="305"/>
                      <a:pt x="233" y="309"/>
                      <a:pt x="238" y="314"/>
                    </a:cubicBezTo>
                    <a:cubicBezTo>
                      <a:pt x="241" y="314"/>
                      <a:pt x="243" y="314"/>
                      <a:pt x="245" y="314"/>
                    </a:cubicBezTo>
                    <a:cubicBezTo>
                      <a:pt x="246" y="314"/>
                      <a:pt x="247" y="313"/>
                      <a:pt x="249" y="313"/>
                    </a:cubicBezTo>
                    <a:cubicBezTo>
                      <a:pt x="254" y="305"/>
                      <a:pt x="253" y="296"/>
                      <a:pt x="252" y="287"/>
                    </a:cubicBezTo>
                    <a:cubicBezTo>
                      <a:pt x="250" y="280"/>
                      <a:pt x="248" y="274"/>
                      <a:pt x="247" y="267"/>
                    </a:cubicBezTo>
                    <a:cubicBezTo>
                      <a:pt x="245" y="261"/>
                      <a:pt x="243" y="255"/>
                      <a:pt x="240" y="249"/>
                    </a:cubicBezTo>
                    <a:cubicBezTo>
                      <a:pt x="236" y="244"/>
                      <a:pt x="234" y="239"/>
                      <a:pt x="233" y="233"/>
                    </a:cubicBezTo>
                    <a:cubicBezTo>
                      <a:pt x="231" y="223"/>
                      <a:pt x="225" y="216"/>
                      <a:pt x="220" y="208"/>
                    </a:cubicBezTo>
                    <a:cubicBezTo>
                      <a:pt x="219" y="207"/>
                      <a:pt x="218" y="207"/>
                      <a:pt x="218" y="206"/>
                    </a:cubicBezTo>
                    <a:cubicBezTo>
                      <a:pt x="212" y="202"/>
                      <a:pt x="206" y="200"/>
                      <a:pt x="201" y="203"/>
                    </a:cubicBezTo>
                    <a:cubicBezTo>
                      <a:pt x="195" y="206"/>
                      <a:pt x="194" y="212"/>
                      <a:pt x="195" y="218"/>
                    </a:cubicBezTo>
                    <a:close/>
                    <a:moveTo>
                      <a:pt x="185" y="365"/>
                    </a:moveTo>
                    <a:cubicBezTo>
                      <a:pt x="182" y="365"/>
                      <a:pt x="179" y="368"/>
                      <a:pt x="179" y="372"/>
                    </a:cubicBezTo>
                    <a:cubicBezTo>
                      <a:pt x="179" y="375"/>
                      <a:pt x="182" y="378"/>
                      <a:pt x="185" y="378"/>
                    </a:cubicBezTo>
                    <a:cubicBezTo>
                      <a:pt x="188" y="378"/>
                      <a:pt x="192" y="375"/>
                      <a:pt x="192" y="371"/>
                    </a:cubicBezTo>
                    <a:cubicBezTo>
                      <a:pt x="192" y="368"/>
                      <a:pt x="188" y="365"/>
                      <a:pt x="185" y="365"/>
                    </a:cubicBezTo>
                    <a:close/>
                    <a:moveTo>
                      <a:pt x="179" y="96"/>
                    </a:moveTo>
                    <a:cubicBezTo>
                      <a:pt x="184" y="95"/>
                      <a:pt x="186" y="92"/>
                      <a:pt x="189" y="87"/>
                    </a:cubicBezTo>
                    <a:cubicBezTo>
                      <a:pt x="184" y="83"/>
                      <a:pt x="182" y="83"/>
                      <a:pt x="179" y="86"/>
                    </a:cubicBezTo>
                    <a:cubicBezTo>
                      <a:pt x="176" y="89"/>
                      <a:pt x="176" y="92"/>
                      <a:pt x="179" y="96"/>
                    </a:cubicBezTo>
                    <a:close/>
                    <a:moveTo>
                      <a:pt x="165" y="425"/>
                    </a:moveTo>
                    <a:cubicBezTo>
                      <a:pt x="163" y="433"/>
                      <a:pt x="163" y="442"/>
                      <a:pt x="167" y="450"/>
                    </a:cubicBezTo>
                    <a:cubicBezTo>
                      <a:pt x="167" y="452"/>
                      <a:pt x="168" y="454"/>
                      <a:pt x="170" y="453"/>
                    </a:cubicBezTo>
                    <a:cubicBezTo>
                      <a:pt x="171" y="450"/>
                      <a:pt x="171" y="447"/>
                      <a:pt x="172" y="444"/>
                    </a:cubicBezTo>
                    <a:cubicBezTo>
                      <a:pt x="172" y="441"/>
                      <a:pt x="174" y="438"/>
                      <a:pt x="175" y="436"/>
                    </a:cubicBezTo>
                    <a:cubicBezTo>
                      <a:pt x="176" y="433"/>
                      <a:pt x="178" y="431"/>
                      <a:pt x="180" y="430"/>
                    </a:cubicBezTo>
                    <a:cubicBezTo>
                      <a:pt x="180" y="431"/>
                      <a:pt x="180" y="431"/>
                      <a:pt x="181" y="432"/>
                    </a:cubicBezTo>
                    <a:cubicBezTo>
                      <a:pt x="181" y="433"/>
                      <a:pt x="182" y="433"/>
                      <a:pt x="183" y="434"/>
                    </a:cubicBezTo>
                    <a:cubicBezTo>
                      <a:pt x="190" y="436"/>
                      <a:pt x="195" y="440"/>
                      <a:pt x="200" y="445"/>
                    </a:cubicBezTo>
                    <a:cubicBezTo>
                      <a:pt x="205" y="451"/>
                      <a:pt x="212" y="456"/>
                      <a:pt x="220" y="459"/>
                    </a:cubicBezTo>
                    <a:cubicBezTo>
                      <a:pt x="223" y="460"/>
                      <a:pt x="227" y="462"/>
                      <a:pt x="230" y="465"/>
                    </a:cubicBezTo>
                    <a:cubicBezTo>
                      <a:pt x="236" y="470"/>
                      <a:pt x="243" y="473"/>
                      <a:pt x="250" y="476"/>
                    </a:cubicBezTo>
                    <a:cubicBezTo>
                      <a:pt x="257" y="478"/>
                      <a:pt x="263" y="481"/>
                      <a:pt x="270" y="483"/>
                    </a:cubicBezTo>
                    <a:cubicBezTo>
                      <a:pt x="284" y="488"/>
                      <a:pt x="299" y="489"/>
                      <a:pt x="314" y="489"/>
                    </a:cubicBezTo>
                    <a:cubicBezTo>
                      <a:pt x="315" y="489"/>
                      <a:pt x="316" y="489"/>
                      <a:pt x="317" y="488"/>
                    </a:cubicBezTo>
                    <a:cubicBezTo>
                      <a:pt x="324" y="487"/>
                      <a:pt x="331" y="487"/>
                      <a:pt x="338" y="485"/>
                    </a:cubicBezTo>
                    <a:cubicBezTo>
                      <a:pt x="342" y="485"/>
                      <a:pt x="346" y="484"/>
                      <a:pt x="350" y="482"/>
                    </a:cubicBezTo>
                    <a:cubicBezTo>
                      <a:pt x="359" y="477"/>
                      <a:pt x="368" y="472"/>
                      <a:pt x="376" y="467"/>
                    </a:cubicBezTo>
                    <a:cubicBezTo>
                      <a:pt x="381" y="464"/>
                      <a:pt x="386" y="461"/>
                      <a:pt x="390" y="457"/>
                    </a:cubicBezTo>
                    <a:cubicBezTo>
                      <a:pt x="397" y="449"/>
                      <a:pt x="404" y="441"/>
                      <a:pt x="411" y="434"/>
                    </a:cubicBezTo>
                    <a:cubicBezTo>
                      <a:pt x="424" y="420"/>
                      <a:pt x="433" y="404"/>
                      <a:pt x="439" y="385"/>
                    </a:cubicBezTo>
                    <a:cubicBezTo>
                      <a:pt x="440" y="379"/>
                      <a:pt x="443" y="374"/>
                      <a:pt x="445" y="368"/>
                    </a:cubicBezTo>
                    <a:cubicBezTo>
                      <a:pt x="448" y="361"/>
                      <a:pt x="450" y="353"/>
                      <a:pt x="453" y="345"/>
                    </a:cubicBezTo>
                    <a:cubicBezTo>
                      <a:pt x="454" y="340"/>
                      <a:pt x="454" y="335"/>
                      <a:pt x="452" y="331"/>
                    </a:cubicBezTo>
                    <a:cubicBezTo>
                      <a:pt x="452" y="328"/>
                      <a:pt x="451" y="326"/>
                      <a:pt x="452" y="323"/>
                    </a:cubicBezTo>
                    <a:cubicBezTo>
                      <a:pt x="455" y="313"/>
                      <a:pt x="456" y="302"/>
                      <a:pt x="462" y="293"/>
                    </a:cubicBezTo>
                    <a:cubicBezTo>
                      <a:pt x="464" y="295"/>
                      <a:pt x="466" y="298"/>
                      <a:pt x="469" y="300"/>
                    </a:cubicBezTo>
                    <a:cubicBezTo>
                      <a:pt x="473" y="296"/>
                      <a:pt x="473" y="291"/>
                      <a:pt x="472" y="287"/>
                    </a:cubicBezTo>
                    <a:cubicBezTo>
                      <a:pt x="472" y="279"/>
                      <a:pt x="468" y="273"/>
                      <a:pt x="460" y="269"/>
                    </a:cubicBezTo>
                    <a:cubicBezTo>
                      <a:pt x="458" y="268"/>
                      <a:pt x="455" y="268"/>
                      <a:pt x="453" y="267"/>
                    </a:cubicBezTo>
                    <a:cubicBezTo>
                      <a:pt x="441" y="264"/>
                      <a:pt x="430" y="267"/>
                      <a:pt x="421" y="274"/>
                    </a:cubicBezTo>
                    <a:cubicBezTo>
                      <a:pt x="417" y="277"/>
                      <a:pt x="414" y="281"/>
                      <a:pt x="417" y="286"/>
                    </a:cubicBezTo>
                    <a:cubicBezTo>
                      <a:pt x="422" y="286"/>
                      <a:pt x="426" y="286"/>
                      <a:pt x="432" y="285"/>
                    </a:cubicBezTo>
                    <a:cubicBezTo>
                      <a:pt x="432" y="288"/>
                      <a:pt x="433" y="290"/>
                      <a:pt x="432" y="292"/>
                    </a:cubicBezTo>
                    <a:cubicBezTo>
                      <a:pt x="432" y="300"/>
                      <a:pt x="432" y="308"/>
                      <a:pt x="432" y="316"/>
                    </a:cubicBezTo>
                    <a:cubicBezTo>
                      <a:pt x="432" y="325"/>
                      <a:pt x="430" y="335"/>
                      <a:pt x="427" y="344"/>
                    </a:cubicBezTo>
                    <a:cubicBezTo>
                      <a:pt x="425" y="351"/>
                      <a:pt x="422" y="358"/>
                      <a:pt x="421" y="365"/>
                    </a:cubicBezTo>
                    <a:cubicBezTo>
                      <a:pt x="418" y="378"/>
                      <a:pt x="413" y="389"/>
                      <a:pt x="407" y="399"/>
                    </a:cubicBezTo>
                    <a:cubicBezTo>
                      <a:pt x="401" y="409"/>
                      <a:pt x="394" y="417"/>
                      <a:pt x="384" y="423"/>
                    </a:cubicBezTo>
                    <a:cubicBezTo>
                      <a:pt x="369" y="431"/>
                      <a:pt x="353" y="440"/>
                      <a:pt x="338" y="449"/>
                    </a:cubicBezTo>
                    <a:cubicBezTo>
                      <a:pt x="336" y="450"/>
                      <a:pt x="334" y="450"/>
                      <a:pt x="332" y="452"/>
                    </a:cubicBezTo>
                    <a:cubicBezTo>
                      <a:pt x="326" y="456"/>
                      <a:pt x="319" y="458"/>
                      <a:pt x="312" y="458"/>
                    </a:cubicBezTo>
                    <a:cubicBezTo>
                      <a:pt x="303" y="458"/>
                      <a:pt x="295" y="459"/>
                      <a:pt x="286" y="459"/>
                    </a:cubicBezTo>
                    <a:cubicBezTo>
                      <a:pt x="280" y="459"/>
                      <a:pt x="274" y="458"/>
                      <a:pt x="268" y="456"/>
                    </a:cubicBezTo>
                    <a:cubicBezTo>
                      <a:pt x="261" y="453"/>
                      <a:pt x="255" y="451"/>
                      <a:pt x="249" y="448"/>
                    </a:cubicBezTo>
                    <a:cubicBezTo>
                      <a:pt x="239" y="445"/>
                      <a:pt x="230" y="440"/>
                      <a:pt x="222" y="434"/>
                    </a:cubicBezTo>
                    <a:cubicBezTo>
                      <a:pt x="216" y="430"/>
                      <a:pt x="210" y="425"/>
                      <a:pt x="206" y="419"/>
                    </a:cubicBezTo>
                    <a:cubicBezTo>
                      <a:pt x="202" y="414"/>
                      <a:pt x="201" y="408"/>
                      <a:pt x="203" y="403"/>
                    </a:cubicBezTo>
                    <a:cubicBezTo>
                      <a:pt x="207" y="398"/>
                      <a:pt x="212" y="397"/>
                      <a:pt x="215" y="391"/>
                    </a:cubicBezTo>
                    <a:cubicBezTo>
                      <a:pt x="213" y="390"/>
                      <a:pt x="211" y="389"/>
                      <a:pt x="209" y="388"/>
                    </a:cubicBezTo>
                    <a:cubicBezTo>
                      <a:pt x="206" y="388"/>
                      <a:pt x="202" y="388"/>
                      <a:pt x="198" y="390"/>
                    </a:cubicBezTo>
                    <a:cubicBezTo>
                      <a:pt x="194" y="393"/>
                      <a:pt x="189" y="395"/>
                      <a:pt x="185" y="398"/>
                    </a:cubicBezTo>
                    <a:cubicBezTo>
                      <a:pt x="176" y="405"/>
                      <a:pt x="168" y="413"/>
                      <a:pt x="165" y="425"/>
                    </a:cubicBezTo>
                    <a:close/>
                    <a:moveTo>
                      <a:pt x="160" y="349"/>
                    </a:moveTo>
                    <a:cubicBezTo>
                      <a:pt x="160" y="353"/>
                      <a:pt x="163" y="356"/>
                      <a:pt x="167" y="356"/>
                    </a:cubicBezTo>
                    <a:cubicBezTo>
                      <a:pt x="172" y="356"/>
                      <a:pt x="175" y="353"/>
                      <a:pt x="175" y="349"/>
                    </a:cubicBezTo>
                    <a:cubicBezTo>
                      <a:pt x="175" y="345"/>
                      <a:pt x="172" y="341"/>
                      <a:pt x="168" y="341"/>
                    </a:cubicBezTo>
                    <a:cubicBezTo>
                      <a:pt x="163" y="341"/>
                      <a:pt x="160" y="345"/>
                      <a:pt x="160" y="349"/>
                    </a:cubicBezTo>
                    <a:close/>
                    <a:moveTo>
                      <a:pt x="122" y="462"/>
                    </a:moveTo>
                    <a:cubicBezTo>
                      <a:pt x="114" y="451"/>
                      <a:pt x="115" y="440"/>
                      <a:pt x="112" y="428"/>
                    </a:cubicBezTo>
                    <a:cubicBezTo>
                      <a:pt x="108" y="431"/>
                      <a:pt x="106" y="434"/>
                      <a:pt x="105" y="438"/>
                    </a:cubicBezTo>
                    <a:cubicBezTo>
                      <a:pt x="104" y="443"/>
                      <a:pt x="105" y="447"/>
                      <a:pt x="106" y="451"/>
                    </a:cubicBezTo>
                    <a:cubicBezTo>
                      <a:pt x="108" y="456"/>
                      <a:pt x="112" y="459"/>
                      <a:pt x="117" y="461"/>
                    </a:cubicBezTo>
                    <a:cubicBezTo>
                      <a:pt x="118" y="462"/>
                      <a:pt x="119" y="462"/>
                      <a:pt x="122" y="462"/>
                    </a:cubicBezTo>
                    <a:close/>
                    <a:moveTo>
                      <a:pt x="114" y="266"/>
                    </a:moveTo>
                    <a:cubicBezTo>
                      <a:pt x="114" y="268"/>
                      <a:pt x="114" y="270"/>
                      <a:pt x="117" y="270"/>
                    </a:cubicBezTo>
                    <a:cubicBezTo>
                      <a:pt x="121" y="268"/>
                      <a:pt x="121" y="268"/>
                      <a:pt x="123" y="262"/>
                    </a:cubicBezTo>
                    <a:cubicBezTo>
                      <a:pt x="122" y="260"/>
                      <a:pt x="121" y="259"/>
                      <a:pt x="119" y="258"/>
                    </a:cubicBezTo>
                    <a:cubicBezTo>
                      <a:pt x="115" y="259"/>
                      <a:pt x="114" y="262"/>
                      <a:pt x="114" y="266"/>
                    </a:cubicBezTo>
                    <a:close/>
                    <a:moveTo>
                      <a:pt x="123" y="235"/>
                    </a:moveTo>
                    <a:cubicBezTo>
                      <a:pt x="122" y="233"/>
                      <a:pt x="119" y="232"/>
                      <a:pt x="118" y="234"/>
                    </a:cubicBezTo>
                    <a:cubicBezTo>
                      <a:pt x="112" y="238"/>
                      <a:pt x="108" y="243"/>
                      <a:pt x="109" y="250"/>
                    </a:cubicBezTo>
                    <a:cubicBezTo>
                      <a:pt x="109" y="251"/>
                      <a:pt x="110" y="251"/>
                      <a:pt x="110" y="252"/>
                    </a:cubicBezTo>
                    <a:cubicBezTo>
                      <a:pt x="116" y="247"/>
                      <a:pt x="121" y="242"/>
                      <a:pt x="123" y="235"/>
                    </a:cubicBezTo>
                    <a:close/>
                    <a:moveTo>
                      <a:pt x="134" y="476"/>
                    </a:moveTo>
                    <a:cubicBezTo>
                      <a:pt x="134" y="468"/>
                      <a:pt x="134" y="462"/>
                      <a:pt x="130" y="456"/>
                    </a:cubicBezTo>
                    <a:cubicBezTo>
                      <a:pt x="125" y="455"/>
                      <a:pt x="123" y="456"/>
                      <a:pt x="122" y="461"/>
                    </a:cubicBezTo>
                    <a:cubicBezTo>
                      <a:pt x="124" y="467"/>
                      <a:pt x="126" y="473"/>
                      <a:pt x="134" y="476"/>
                    </a:cubicBezTo>
                    <a:close/>
                    <a:moveTo>
                      <a:pt x="146" y="474"/>
                    </a:moveTo>
                    <a:cubicBezTo>
                      <a:pt x="148" y="482"/>
                      <a:pt x="149" y="483"/>
                      <a:pt x="157" y="483"/>
                    </a:cubicBezTo>
                    <a:cubicBezTo>
                      <a:pt x="158" y="478"/>
                      <a:pt x="157" y="475"/>
                      <a:pt x="153" y="472"/>
                    </a:cubicBezTo>
                    <a:cubicBezTo>
                      <a:pt x="151" y="470"/>
                      <a:pt x="149" y="471"/>
                      <a:pt x="146" y="474"/>
                    </a:cubicBezTo>
                    <a:close/>
                    <a:moveTo>
                      <a:pt x="145" y="373"/>
                    </a:moveTo>
                    <a:cubicBezTo>
                      <a:pt x="146" y="374"/>
                      <a:pt x="147" y="375"/>
                      <a:pt x="148" y="375"/>
                    </a:cubicBezTo>
                    <a:cubicBezTo>
                      <a:pt x="150" y="374"/>
                      <a:pt x="151" y="372"/>
                      <a:pt x="149" y="370"/>
                    </a:cubicBezTo>
                    <a:cubicBezTo>
                      <a:pt x="148" y="371"/>
                      <a:pt x="147" y="371"/>
                      <a:pt x="146" y="371"/>
                    </a:cubicBezTo>
                    <a:cubicBezTo>
                      <a:pt x="145" y="372"/>
                      <a:pt x="145" y="372"/>
                      <a:pt x="145" y="373"/>
                    </a:cubicBezTo>
                    <a:close/>
                    <a:moveTo>
                      <a:pt x="137" y="439"/>
                    </a:moveTo>
                    <a:cubicBezTo>
                      <a:pt x="138" y="441"/>
                      <a:pt x="140" y="444"/>
                      <a:pt x="144" y="443"/>
                    </a:cubicBezTo>
                    <a:cubicBezTo>
                      <a:pt x="144" y="432"/>
                      <a:pt x="142" y="420"/>
                      <a:pt x="149" y="409"/>
                    </a:cubicBezTo>
                    <a:cubicBezTo>
                      <a:pt x="143" y="408"/>
                      <a:pt x="140" y="411"/>
                      <a:pt x="138" y="414"/>
                    </a:cubicBezTo>
                    <a:cubicBezTo>
                      <a:pt x="133" y="422"/>
                      <a:pt x="133" y="430"/>
                      <a:pt x="137" y="439"/>
                    </a:cubicBezTo>
                    <a:close/>
                    <a:moveTo>
                      <a:pt x="114" y="212"/>
                    </a:moveTo>
                    <a:cubicBezTo>
                      <a:pt x="110" y="216"/>
                      <a:pt x="105" y="221"/>
                      <a:pt x="108" y="228"/>
                    </a:cubicBezTo>
                    <a:cubicBezTo>
                      <a:pt x="117" y="225"/>
                      <a:pt x="122" y="217"/>
                      <a:pt x="130" y="213"/>
                    </a:cubicBezTo>
                    <a:cubicBezTo>
                      <a:pt x="130" y="213"/>
                      <a:pt x="131" y="212"/>
                      <a:pt x="131" y="212"/>
                    </a:cubicBezTo>
                    <a:cubicBezTo>
                      <a:pt x="131" y="211"/>
                      <a:pt x="131" y="210"/>
                      <a:pt x="131" y="208"/>
                    </a:cubicBezTo>
                    <a:cubicBezTo>
                      <a:pt x="124" y="204"/>
                      <a:pt x="119" y="209"/>
                      <a:pt x="114" y="212"/>
                    </a:cubicBezTo>
                    <a:close/>
                    <a:moveTo>
                      <a:pt x="80" y="194"/>
                    </a:moveTo>
                    <a:cubicBezTo>
                      <a:pt x="70" y="206"/>
                      <a:pt x="62" y="219"/>
                      <a:pt x="61" y="236"/>
                    </a:cubicBezTo>
                    <a:cubicBezTo>
                      <a:pt x="61" y="242"/>
                      <a:pt x="59" y="247"/>
                      <a:pt x="56" y="252"/>
                    </a:cubicBezTo>
                    <a:cubicBezTo>
                      <a:pt x="51" y="259"/>
                      <a:pt x="48" y="266"/>
                      <a:pt x="48" y="274"/>
                    </a:cubicBezTo>
                    <a:cubicBezTo>
                      <a:pt x="48" y="279"/>
                      <a:pt x="47" y="285"/>
                      <a:pt x="47" y="290"/>
                    </a:cubicBezTo>
                    <a:cubicBezTo>
                      <a:pt x="48" y="296"/>
                      <a:pt x="47" y="301"/>
                      <a:pt x="45" y="307"/>
                    </a:cubicBezTo>
                    <a:cubicBezTo>
                      <a:pt x="44" y="312"/>
                      <a:pt x="43" y="317"/>
                      <a:pt x="43" y="322"/>
                    </a:cubicBezTo>
                    <a:cubicBezTo>
                      <a:pt x="44" y="338"/>
                      <a:pt x="44" y="354"/>
                      <a:pt x="45" y="369"/>
                    </a:cubicBezTo>
                    <a:cubicBezTo>
                      <a:pt x="46" y="376"/>
                      <a:pt x="48" y="382"/>
                      <a:pt x="50" y="390"/>
                    </a:cubicBezTo>
                    <a:cubicBezTo>
                      <a:pt x="52" y="388"/>
                      <a:pt x="53" y="387"/>
                      <a:pt x="53" y="386"/>
                    </a:cubicBezTo>
                    <a:cubicBezTo>
                      <a:pt x="53" y="384"/>
                      <a:pt x="54" y="382"/>
                      <a:pt x="55" y="379"/>
                    </a:cubicBezTo>
                    <a:cubicBezTo>
                      <a:pt x="55" y="380"/>
                      <a:pt x="55" y="381"/>
                      <a:pt x="56" y="382"/>
                    </a:cubicBezTo>
                    <a:cubicBezTo>
                      <a:pt x="59" y="389"/>
                      <a:pt x="63" y="396"/>
                      <a:pt x="68" y="405"/>
                    </a:cubicBezTo>
                    <a:cubicBezTo>
                      <a:pt x="68" y="410"/>
                      <a:pt x="70" y="416"/>
                      <a:pt x="73" y="422"/>
                    </a:cubicBezTo>
                    <a:cubicBezTo>
                      <a:pt x="75" y="424"/>
                      <a:pt x="76" y="426"/>
                      <a:pt x="79" y="424"/>
                    </a:cubicBezTo>
                    <a:cubicBezTo>
                      <a:pt x="80" y="420"/>
                      <a:pt x="79" y="416"/>
                      <a:pt x="78" y="412"/>
                    </a:cubicBezTo>
                    <a:cubicBezTo>
                      <a:pt x="78" y="407"/>
                      <a:pt x="79" y="402"/>
                      <a:pt x="81" y="398"/>
                    </a:cubicBezTo>
                    <a:cubicBezTo>
                      <a:pt x="85" y="392"/>
                      <a:pt x="88" y="385"/>
                      <a:pt x="92" y="379"/>
                    </a:cubicBezTo>
                    <a:cubicBezTo>
                      <a:pt x="93" y="378"/>
                      <a:pt x="93" y="376"/>
                      <a:pt x="94" y="375"/>
                    </a:cubicBezTo>
                    <a:cubicBezTo>
                      <a:pt x="85" y="374"/>
                      <a:pt x="81" y="381"/>
                      <a:pt x="75" y="385"/>
                    </a:cubicBezTo>
                    <a:cubicBezTo>
                      <a:pt x="67" y="379"/>
                      <a:pt x="65" y="372"/>
                      <a:pt x="67" y="363"/>
                    </a:cubicBezTo>
                    <a:cubicBezTo>
                      <a:pt x="68" y="358"/>
                      <a:pt x="69" y="354"/>
                      <a:pt x="70" y="349"/>
                    </a:cubicBezTo>
                    <a:cubicBezTo>
                      <a:pt x="72" y="341"/>
                      <a:pt x="74" y="332"/>
                      <a:pt x="78" y="324"/>
                    </a:cubicBezTo>
                    <a:cubicBezTo>
                      <a:pt x="84" y="312"/>
                      <a:pt x="94" y="302"/>
                      <a:pt x="104" y="294"/>
                    </a:cubicBezTo>
                    <a:cubicBezTo>
                      <a:pt x="107" y="292"/>
                      <a:pt x="110" y="289"/>
                      <a:pt x="113" y="284"/>
                    </a:cubicBezTo>
                    <a:cubicBezTo>
                      <a:pt x="110" y="284"/>
                      <a:pt x="109" y="283"/>
                      <a:pt x="108" y="283"/>
                    </a:cubicBezTo>
                    <a:cubicBezTo>
                      <a:pt x="104" y="284"/>
                      <a:pt x="101" y="285"/>
                      <a:pt x="98" y="287"/>
                    </a:cubicBezTo>
                    <a:cubicBezTo>
                      <a:pt x="96" y="288"/>
                      <a:pt x="95" y="289"/>
                      <a:pt x="93" y="289"/>
                    </a:cubicBezTo>
                    <a:cubicBezTo>
                      <a:pt x="90" y="288"/>
                      <a:pt x="87" y="289"/>
                      <a:pt x="83" y="290"/>
                    </a:cubicBezTo>
                    <a:cubicBezTo>
                      <a:pt x="81" y="291"/>
                      <a:pt x="79" y="292"/>
                      <a:pt x="77" y="293"/>
                    </a:cubicBezTo>
                    <a:cubicBezTo>
                      <a:pt x="80" y="287"/>
                      <a:pt x="80" y="281"/>
                      <a:pt x="81" y="275"/>
                    </a:cubicBezTo>
                    <a:cubicBezTo>
                      <a:pt x="81" y="268"/>
                      <a:pt x="81" y="261"/>
                      <a:pt x="81" y="253"/>
                    </a:cubicBezTo>
                    <a:cubicBezTo>
                      <a:pt x="81" y="249"/>
                      <a:pt x="82" y="244"/>
                      <a:pt x="84" y="239"/>
                    </a:cubicBezTo>
                    <a:cubicBezTo>
                      <a:pt x="87" y="229"/>
                      <a:pt x="91" y="220"/>
                      <a:pt x="96" y="211"/>
                    </a:cubicBezTo>
                    <a:cubicBezTo>
                      <a:pt x="97" y="207"/>
                      <a:pt x="99" y="203"/>
                      <a:pt x="101" y="200"/>
                    </a:cubicBezTo>
                    <a:cubicBezTo>
                      <a:pt x="108" y="192"/>
                      <a:pt x="114" y="183"/>
                      <a:pt x="125" y="180"/>
                    </a:cubicBezTo>
                    <a:cubicBezTo>
                      <a:pt x="127" y="180"/>
                      <a:pt x="128" y="178"/>
                      <a:pt x="127" y="176"/>
                    </a:cubicBezTo>
                    <a:cubicBezTo>
                      <a:pt x="117" y="174"/>
                      <a:pt x="110" y="176"/>
                      <a:pt x="100" y="180"/>
                    </a:cubicBezTo>
                    <a:cubicBezTo>
                      <a:pt x="99" y="181"/>
                      <a:pt x="98" y="181"/>
                      <a:pt x="98" y="182"/>
                    </a:cubicBezTo>
                    <a:cubicBezTo>
                      <a:pt x="97" y="181"/>
                      <a:pt x="96" y="181"/>
                      <a:pt x="95" y="181"/>
                    </a:cubicBezTo>
                    <a:cubicBezTo>
                      <a:pt x="93" y="182"/>
                      <a:pt x="91" y="183"/>
                      <a:pt x="90" y="184"/>
                    </a:cubicBezTo>
                    <a:cubicBezTo>
                      <a:pt x="86" y="187"/>
                      <a:pt x="83" y="190"/>
                      <a:pt x="80" y="194"/>
                    </a:cubicBezTo>
                    <a:close/>
                  </a:path>
                </a:pathLst>
              </a:custGeom>
              <a:solidFill>
                <a:srgbClr val="FCDF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17">
                <a:extLst>
                  <a:ext uri="{FF2B5EF4-FFF2-40B4-BE49-F238E27FC236}">
                    <a16:creationId xmlns:a16="http://schemas.microsoft.com/office/drawing/2014/main" id="{381EC4A8-EA4B-4225-B21D-E7AA385EB48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1313" y="2854325"/>
                <a:ext cx="1700212" cy="1554163"/>
              </a:xfrm>
              <a:custGeom>
                <a:avLst/>
                <a:gdLst>
                  <a:gd name="T0" fmla="*/ 229 w 450"/>
                  <a:gd name="T1" fmla="*/ 410 h 412"/>
                  <a:gd name="T2" fmla="*/ 110 w 450"/>
                  <a:gd name="T3" fmla="*/ 390 h 412"/>
                  <a:gd name="T4" fmla="*/ 356 w 450"/>
                  <a:gd name="T5" fmla="*/ 308 h 412"/>
                  <a:gd name="T6" fmla="*/ 3 w 450"/>
                  <a:gd name="T7" fmla="*/ 60 h 412"/>
                  <a:gd name="T8" fmla="*/ 87 w 450"/>
                  <a:gd name="T9" fmla="*/ 83 h 412"/>
                  <a:gd name="T10" fmla="*/ 405 w 450"/>
                  <a:gd name="T11" fmla="*/ 251 h 412"/>
                  <a:gd name="T12" fmla="*/ 341 w 450"/>
                  <a:gd name="T13" fmla="*/ 313 h 412"/>
                  <a:gd name="T14" fmla="*/ 284 w 450"/>
                  <a:gd name="T15" fmla="*/ 363 h 412"/>
                  <a:gd name="T16" fmla="*/ 253 w 450"/>
                  <a:gd name="T17" fmla="*/ 263 h 412"/>
                  <a:gd name="T18" fmla="*/ 225 w 450"/>
                  <a:gd name="T19" fmla="*/ 321 h 412"/>
                  <a:gd name="T20" fmla="*/ 191 w 450"/>
                  <a:gd name="T21" fmla="*/ 377 h 412"/>
                  <a:gd name="T22" fmla="*/ 190 w 450"/>
                  <a:gd name="T23" fmla="*/ 354 h 412"/>
                  <a:gd name="T24" fmla="*/ 105 w 450"/>
                  <a:gd name="T25" fmla="*/ 323 h 412"/>
                  <a:gd name="T26" fmla="*/ 52 w 450"/>
                  <a:gd name="T27" fmla="*/ 308 h 412"/>
                  <a:gd name="T28" fmla="*/ 73 w 450"/>
                  <a:gd name="T29" fmla="*/ 326 h 412"/>
                  <a:gd name="T30" fmla="*/ 94 w 450"/>
                  <a:gd name="T31" fmla="*/ 327 h 412"/>
                  <a:gd name="T32" fmla="*/ 44 w 450"/>
                  <a:gd name="T33" fmla="*/ 211 h 412"/>
                  <a:gd name="T34" fmla="*/ 32 w 450"/>
                  <a:gd name="T35" fmla="*/ 161 h 412"/>
                  <a:gd name="T36" fmla="*/ 27 w 450"/>
                  <a:gd name="T37" fmla="*/ 60 h 412"/>
                  <a:gd name="T38" fmla="*/ 37 w 450"/>
                  <a:gd name="T39" fmla="*/ 35 h 412"/>
                  <a:gd name="T40" fmla="*/ 19 w 450"/>
                  <a:gd name="T41" fmla="*/ 108 h 412"/>
                  <a:gd name="T42" fmla="*/ 58 w 450"/>
                  <a:gd name="T43" fmla="*/ 168 h 412"/>
                  <a:gd name="T44" fmla="*/ 82 w 450"/>
                  <a:gd name="T45" fmla="*/ 154 h 412"/>
                  <a:gd name="T46" fmla="*/ 118 w 450"/>
                  <a:gd name="T47" fmla="*/ 251 h 412"/>
                  <a:gd name="T48" fmla="*/ 172 w 450"/>
                  <a:gd name="T49" fmla="*/ 156 h 412"/>
                  <a:gd name="T50" fmla="*/ 106 w 450"/>
                  <a:gd name="T51" fmla="*/ 63 h 412"/>
                  <a:gd name="T52" fmla="*/ 181 w 450"/>
                  <a:gd name="T53" fmla="*/ 123 h 412"/>
                  <a:gd name="T54" fmla="*/ 248 w 450"/>
                  <a:gd name="T55" fmla="*/ 77 h 412"/>
                  <a:gd name="T56" fmla="*/ 337 w 450"/>
                  <a:gd name="T57" fmla="*/ 129 h 412"/>
                  <a:gd name="T58" fmla="*/ 349 w 450"/>
                  <a:gd name="T59" fmla="*/ 154 h 412"/>
                  <a:gd name="T60" fmla="*/ 396 w 450"/>
                  <a:gd name="T61" fmla="*/ 174 h 412"/>
                  <a:gd name="T62" fmla="*/ 381 w 450"/>
                  <a:gd name="T63" fmla="*/ 76 h 412"/>
                  <a:gd name="T64" fmla="*/ 396 w 450"/>
                  <a:gd name="T65" fmla="*/ 40 h 412"/>
                  <a:gd name="T66" fmla="*/ 399 w 450"/>
                  <a:gd name="T67" fmla="*/ 55 h 412"/>
                  <a:gd name="T68" fmla="*/ 435 w 450"/>
                  <a:gd name="T69" fmla="*/ 41 h 412"/>
                  <a:gd name="T70" fmla="*/ 419 w 450"/>
                  <a:gd name="T71" fmla="*/ 153 h 412"/>
                  <a:gd name="T72" fmla="*/ 400 w 450"/>
                  <a:gd name="T73" fmla="*/ 224 h 412"/>
                  <a:gd name="T74" fmla="*/ 388 w 450"/>
                  <a:gd name="T75" fmla="*/ 52 h 412"/>
                  <a:gd name="T76" fmla="*/ 126 w 450"/>
                  <a:gd name="T77" fmla="*/ 108 h 412"/>
                  <a:gd name="T78" fmla="*/ 17 w 450"/>
                  <a:gd name="T79" fmla="*/ 139 h 412"/>
                  <a:gd name="T80" fmla="*/ 326 w 450"/>
                  <a:gd name="T81" fmla="*/ 143 h 412"/>
                  <a:gd name="T82" fmla="*/ 273 w 450"/>
                  <a:gd name="T83" fmla="*/ 111 h 412"/>
                  <a:gd name="T84" fmla="*/ 223 w 450"/>
                  <a:gd name="T85" fmla="*/ 95 h 412"/>
                  <a:gd name="T86" fmla="*/ 207 w 450"/>
                  <a:gd name="T87" fmla="*/ 360 h 412"/>
                  <a:gd name="T88" fmla="*/ 154 w 450"/>
                  <a:gd name="T89" fmla="*/ 237 h 412"/>
                  <a:gd name="T90" fmla="*/ 203 w 450"/>
                  <a:gd name="T91" fmla="*/ 331 h 412"/>
                  <a:gd name="T92" fmla="*/ 299 w 450"/>
                  <a:gd name="T93" fmla="*/ 192 h 412"/>
                  <a:gd name="T94" fmla="*/ 264 w 450"/>
                  <a:gd name="T95" fmla="*/ 120 h 412"/>
                  <a:gd name="T96" fmla="*/ 203 w 450"/>
                  <a:gd name="T97" fmla="*/ 131 h 412"/>
                  <a:gd name="T98" fmla="*/ 242 w 450"/>
                  <a:gd name="T99" fmla="*/ 231 h 412"/>
                  <a:gd name="T100" fmla="*/ 321 w 450"/>
                  <a:gd name="T101" fmla="*/ 350 h 412"/>
                  <a:gd name="T102" fmla="*/ 336 w 450"/>
                  <a:gd name="T103" fmla="*/ 297 h 412"/>
                  <a:gd name="T104" fmla="*/ 344 w 450"/>
                  <a:gd name="T105" fmla="*/ 201 h 412"/>
                  <a:gd name="T106" fmla="*/ 272 w 450"/>
                  <a:gd name="T107" fmla="*/ 244 h 412"/>
                  <a:gd name="T108" fmla="*/ 333 w 450"/>
                  <a:gd name="T109" fmla="*/ 287 h 412"/>
                  <a:gd name="T110" fmla="*/ 251 w 450"/>
                  <a:gd name="T111" fmla="*/ 280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50" h="412">
                    <a:moveTo>
                      <a:pt x="367" y="375"/>
                    </a:moveTo>
                    <a:cubicBezTo>
                      <a:pt x="371" y="373"/>
                      <a:pt x="374" y="371"/>
                      <a:pt x="378" y="369"/>
                    </a:cubicBezTo>
                    <a:cubicBezTo>
                      <a:pt x="380" y="374"/>
                      <a:pt x="379" y="377"/>
                      <a:pt x="374" y="380"/>
                    </a:cubicBezTo>
                    <a:cubicBezTo>
                      <a:pt x="369" y="383"/>
                      <a:pt x="363" y="385"/>
                      <a:pt x="357" y="387"/>
                    </a:cubicBezTo>
                    <a:cubicBezTo>
                      <a:pt x="352" y="388"/>
                      <a:pt x="347" y="390"/>
                      <a:pt x="342" y="391"/>
                    </a:cubicBezTo>
                    <a:cubicBezTo>
                      <a:pt x="338" y="392"/>
                      <a:pt x="335" y="394"/>
                      <a:pt x="332" y="394"/>
                    </a:cubicBezTo>
                    <a:cubicBezTo>
                      <a:pt x="311" y="398"/>
                      <a:pt x="290" y="403"/>
                      <a:pt x="269" y="406"/>
                    </a:cubicBezTo>
                    <a:cubicBezTo>
                      <a:pt x="255" y="408"/>
                      <a:pt x="242" y="409"/>
                      <a:pt x="229" y="410"/>
                    </a:cubicBezTo>
                    <a:cubicBezTo>
                      <a:pt x="218" y="411"/>
                      <a:pt x="208" y="411"/>
                      <a:pt x="197" y="412"/>
                    </a:cubicBezTo>
                    <a:cubicBezTo>
                      <a:pt x="189" y="412"/>
                      <a:pt x="181" y="412"/>
                      <a:pt x="172" y="412"/>
                    </a:cubicBezTo>
                    <a:cubicBezTo>
                      <a:pt x="168" y="412"/>
                      <a:pt x="164" y="412"/>
                      <a:pt x="161" y="412"/>
                    </a:cubicBezTo>
                    <a:cubicBezTo>
                      <a:pt x="154" y="412"/>
                      <a:pt x="147" y="412"/>
                      <a:pt x="140" y="410"/>
                    </a:cubicBezTo>
                    <a:cubicBezTo>
                      <a:pt x="124" y="407"/>
                      <a:pt x="109" y="404"/>
                      <a:pt x="94" y="399"/>
                    </a:cubicBezTo>
                    <a:cubicBezTo>
                      <a:pt x="87" y="396"/>
                      <a:pt x="81" y="392"/>
                      <a:pt x="78" y="386"/>
                    </a:cubicBezTo>
                    <a:cubicBezTo>
                      <a:pt x="83" y="385"/>
                      <a:pt x="88" y="385"/>
                      <a:pt x="93" y="386"/>
                    </a:cubicBezTo>
                    <a:cubicBezTo>
                      <a:pt x="99" y="387"/>
                      <a:pt x="105" y="389"/>
                      <a:pt x="110" y="390"/>
                    </a:cubicBezTo>
                    <a:cubicBezTo>
                      <a:pt x="122" y="394"/>
                      <a:pt x="134" y="396"/>
                      <a:pt x="146" y="397"/>
                    </a:cubicBezTo>
                    <a:cubicBezTo>
                      <a:pt x="162" y="398"/>
                      <a:pt x="178" y="399"/>
                      <a:pt x="194" y="400"/>
                    </a:cubicBezTo>
                    <a:cubicBezTo>
                      <a:pt x="199" y="400"/>
                      <a:pt x="204" y="399"/>
                      <a:pt x="209" y="399"/>
                    </a:cubicBezTo>
                    <a:cubicBezTo>
                      <a:pt x="214" y="398"/>
                      <a:pt x="218" y="398"/>
                      <a:pt x="222" y="398"/>
                    </a:cubicBezTo>
                    <a:cubicBezTo>
                      <a:pt x="241" y="399"/>
                      <a:pt x="260" y="396"/>
                      <a:pt x="279" y="394"/>
                    </a:cubicBezTo>
                    <a:cubicBezTo>
                      <a:pt x="292" y="392"/>
                      <a:pt x="305" y="391"/>
                      <a:pt x="317" y="389"/>
                    </a:cubicBezTo>
                    <a:cubicBezTo>
                      <a:pt x="335" y="387"/>
                      <a:pt x="351" y="381"/>
                      <a:pt x="367" y="375"/>
                    </a:cubicBezTo>
                    <a:close/>
                    <a:moveTo>
                      <a:pt x="356" y="308"/>
                    </a:moveTo>
                    <a:cubicBezTo>
                      <a:pt x="356" y="308"/>
                      <a:pt x="355" y="309"/>
                      <a:pt x="355" y="309"/>
                    </a:cubicBezTo>
                    <a:cubicBezTo>
                      <a:pt x="355" y="312"/>
                      <a:pt x="354" y="315"/>
                      <a:pt x="353" y="318"/>
                    </a:cubicBezTo>
                    <a:cubicBezTo>
                      <a:pt x="351" y="320"/>
                      <a:pt x="351" y="323"/>
                      <a:pt x="352" y="325"/>
                    </a:cubicBezTo>
                    <a:cubicBezTo>
                      <a:pt x="354" y="320"/>
                      <a:pt x="356" y="314"/>
                      <a:pt x="356" y="308"/>
                    </a:cubicBezTo>
                    <a:close/>
                    <a:moveTo>
                      <a:pt x="9" y="74"/>
                    </a:moveTo>
                    <a:cubicBezTo>
                      <a:pt x="7" y="73"/>
                      <a:pt x="6" y="72"/>
                      <a:pt x="5" y="70"/>
                    </a:cubicBezTo>
                    <a:cubicBezTo>
                      <a:pt x="4" y="68"/>
                      <a:pt x="4" y="65"/>
                      <a:pt x="5" y="62"/>
                    </a:cubicBezTo>
                    <a:cubicBezTo>
                      <a:pt x="4" y="62"/>
                      <a:pt x="4" y="61"/>
                      <a:pt x="3" y="60"/>
                    </a:cubicBezTo>
                    <a:cubicBezTo>
                      <a:pt x="2" y="60"/>
                      <a:pt x="1" y="60"/>
                      <a:pt x="0" y="61"/>
                    </a:cubicBezTo>
                    <a:cubicBezTo>
                      <a:pt x="1" y="67"/>
                      <a:pt x="2" y="73"/>
                      <a:pt x="4" y="79"/>
                    </a:cubicBezTo>
                    <a:cubicBezTo>
                      <a:pt x="4" y="79"/>
                      <a:pt x="5" y="78"/>
                      <a:pt x="6" y="78"/>
                    </a:cubicBezTo>
                    <a:cubicBezTo>
                      <a:pt x="8" y="77"/>
                      <a:pt x="9" y="75"/>
                      <a:pt x="9" y="74"/>
                    </a:cubicBezTo>
                    <a:close/>
                    <a:moveTo>
                      <a:pt x="87" y="83"/>
                    </a:moveTo>
                    <a:cubicBezTo>
                      <a:pt x="87" y="87"/>
                      <a:pt x="88" y="91"/>
                      <a:pt x="90" y="94"/>
                    </a:cubicBezTo>
                    <a:cubicBezTo>
                      <a:pt x="90" y="90"/>
                      <a:pt x="89" y="85"/>
                      <a:pt x="88" y="81"/>
                    </a:cubicBezTo>
                    <a:cubicBezTo>
                      <a:pt x="88" y="81"/>
                      <a:pt x="88" y="82"/>
                      <a:pt x="87" y="83"/>
                    </a:cubicBezTo>
                    <a:close/>
                    <a:moveTo>
                      <a:pt x="88" y="305"/>
                    </a:moveTo>
                    <a:cubicBezTo>
                      <a:pt x="92" y="298"/>
                      <a:pt x="96" y="291"/>
                      <a:pt x="100" y="284"/>
                    </a:cubicBezTo>
                    <a:cubicBezTo>
                      <a:pt x="99" y="285"/>
                      <a:pt x="98" y="286"/>
                      <a:pt x="97" y="287"/>
                    </a:cubicBezTo>
                    <a:cubicBezTo>
                      <a:pt x="92" y="295"/>
                      <a:pt x="87" y="303"/>
                      <a:pt x="82" y="312"/>
                    </a:cubicBezTo>
                    <a:cubicBezTo>
                      <a:pt x="84" y="310"/>
                      <a:pt x="86" y="308"/>
                      <a:pt x="88" y="305"/>
                    </a:cubicBezTo>
                    <a:close/>
                    <a:moveTo>
                      <a:pt x="410" y="246"/>
                    </a:moveTo>
                    <a:cubicBezTo>
                      <a:pt x="410" y="248"/>
                      <a:pt x="410" y="250"/>
                      <a:pt x="410" y="252"/>
                    </a:cubicBezTo>
                    <a:cubicBezTo>
                      <a:pt x="408" y="252"/>
                      <a:pt x="407" y="252"/>
                      <a:pt x="405" y="251"/>
                    </a:cubicBezTo>
                    <a:cubicBezTo>
                      <a:pt x="403" y="250"/>
                      <a:pt x="401" y="249"/>
                      <a:pt x="399" y="249"/>
                    </a:cubicBezTo>
                    <a:cubicBezTo>
                      <a:pt x="401" y="249"/>
                      <a:pt x="403" y="249"/>
                      <a:pt x="405" y="249"/>
                    </a:cubicBezTo>
                    <a:cubicBezTo>
                      <a:pt x="404" y="243"/>
                      <a:pt x="404" y="243"/>
                      <a:pt x="403" y="242"/>
                    </a:cubicBezTo>
                    <a:cubicBezTo>
                      <a:pt x="398" y="237"/>
                      <a:pt x="393" y="235"/>
                      <a:pt x="386" y="235"/>
                    </a:cubicBezTo>
                    <a:cubicBezTo>
                      <a:pt x="381" y="235"/>
                      <a:pt x="376" y="237"/>
                      <a:pt x="374" y="242"/>
                    </a:cubicBezTo>
                    <a:cubicBezTo>
                      <a:pt x="368" y="255"/>
                      <a:pt x="359" y="266"/>
                      <a:pt x="352" y="279"/>
                    </a:cubicBezTo>
                    <a:cubicBezTo>
                      <a:pt x="349" y="284"/>
                      <a:pt x="347" y="289"/>
                      <a:pt x="346" y="296"/>
                    </a:cubicBezTo>
                    <a:cubicBezTo>
                      <a:pt x="345" y="301"/>
                      <a:pt x="344" y="308"/>
                      <a:pt x="341" y="313"/>
                    </a:cubicBezTo>
                    <a:cubicBezTo>
                      <a:pt x="337" y="322"/>
                      <a:pt x="339" y="329"/>
                      <a:pt x="343" y="336"/>
                    </a:cubicBezTo>
                    <a:cubicBezTo>
                      <a:pt x="344" y="339"/>
                      <a:pt x="347" y="341"/>
                      <a:pt x="350" y="342"/>
                    </a:cubicBezTo>
                    <a:cubicBezTo>
                      <a:pt x="352" y="343"/>
                      <a:pt x="354" y="344"/>
                      <a:pt x="357" y="342"/>
                    </a:cubicBezTo>
                    <a:cubicBezTo>
                      <a:pt x="358" y="344"/>
                      <a:pt x="358" y="345"/>
                      <a:pt x="358" y="347"/>
                    </a:cubicBezTo>
                    <a:cubicBezTo>
                      <a:pt x="348" y="353"/>
                      <a:pt x="332" y="358"/>
                      <a:pt x="316" y="361"/>
                    </a:cubicBezTo>
                    <a:cubicBezTo>
                      <a:pt x="315" y="361"/>
                      <a:pt x="315" y="361"/>
                      <a:pt x="314" y="361"/>
                    </a:cubicBezTo>
                    <a:cubicBezTo>
                      <a:pt x="307" y="361"/>
                      <a:pt x="301" y="362"/>
                      <a:pt x="294" y="363"/>
                    </a:cubicBezTo>
                    <a:cubicBezTo>
                      <a:pt x="291" y="363"/>
                      <a:pt x="287" y="363"/>
                      <a:pt x="284" y="363"/>
                    </a:cubicBezTo>
                    <a:cubicBezTo>
                      <a:pt x="284" y="361"/>
                      <a:pt x="283" y="360"/>
                      <a:pt x="284" y="358"/>
                    </a:cubicBezTo>
                    <a:cubicBezTo>
                      <a:pt x="284" y="357"/>
                      <a:pt x="284" y="356"/>
                      <a:pt x="285" y="355"/>
                    </a:cubicBezTo>
                    <a:cubicBezTo>
                      <a:pt x="294" y="350"/>
                      <a:pt x="303" y="341"/>
                      <a:pt x="306" y="333"/>
                    </a:cubicBezTo>
                    <a:cubicBezTo>
                      <a:pt x="309" y="326"/>
                      <a:pt x="309" y="318"/>
                      <a:pt x="304" y="311"/>
                    </a:cubicBezTo>
                    <a:cubicBezTo>
                      <a:pt x="300" y="307"/>
                      <a:pt x="296" y="302"/>
                      <a:pt x="291" y="300"/>
                    </a:cubicBezTo>
                    <a:cubicBezTo>
                      <a:pt x="285" y="297"/>
                      <a:pt x="281" y="292"/>
                      <a:pt x="277" y="288"/>
                    </a:cubicBezTo>
                    <a:cubicBezTo>
                      <a:pt x="274" y="283"/>
                      <a:pt x="269" y="280"/>
                      <a:pt x="264" y="278"/>
                    </a:cubicBezTo>
                    <a:cubicBezTo>
                      <a:pt x="261" y="273"/>
                      <a:pt x="257" y="268"/>
                      <a:pt x="253" y="263"/>
                    </a:cubicBezTo>
                    <a:cubicBezTo>
                      <a:pt x="250" y="262"/>
                      <a:pt x="248" y="263"/>
                      <a:pt x="247" y="265"/>
                    </a:cubicBezTo>
                    <a:cubicBezTo>
                      <a:pt x="246" y="271"/>
                      <a:pt x="245" y="277"/>
                      <a:pt x="246" y="283"/>
                    </a:cubicBezTo>
                    <a:cubicBezTo>
                      <a:pt x="247" y="282"/>
                      <a:pt x="248" y="282"/>
                      <a:pt x="249" y="282"/>
                    </a:cubicBezTo>
                    <a:cubicBezTo>
                      <a:pt x="249" y="282"/>
                      <a:pt x="249" y="282"/>
                      <a:pt x="249" y="282"/>
                    </a:cubicBezTo>
                    <a:cubicBezTo>
                      <a:pt x="247" y="284"/>
                      <a:pt x="246" y="287"/>
                      <a:pt x="245" y="289"/>
                    </a:cubicBezTo>
                    <a:cubicBezTo>
                      <a:pt x="243" y="293"/>
                      <a:pt x="241" y="296"/>
                      <a:pt x="239" y="299"/>
                    </a:cubicBezTo>
                    <a:cubicBezTo>
                      <a:pt x="236" y="303"/>
                      <a:pt x="234" y="306"/>
                      <a:pt x="231" y="310"/>
                    </a:cubicBezTo>
                    <a:cubicBezTo>
                      <a:pt x="229" y="314"/>
                      <a:pt x="227" y="318"/>
                      <a:pt x="225" y="321"/>
                    </a:cubicBezTo>
                    <a:cubicBezTo>
                      <a:pt x="220" y="328"/>
                      <a:pt x="216" y="336"/>
                      <a:pt x="214" y="344"/>
                    </a:cubicBezTo>
                    <a:cubicBezTo>
                      <a:pt x="213" y="346"/>
                      <a:pt x="213" y="348"/>
                      <a:pt x="213" y="349"/>
                    </a:cubicBezTo>
                    <a:cubicBezTo>
                      <a:pt x="215" y="352"/>
                      <a:pt x="218" y="355"/>
                      <a:pt x="221" y="357"/>
                    </a:cubicBezTo>
                    <a:cubicBezTo>
                      <a:pt x="223" y="360"/>
                      <a:pt x="225" y="363"/>
                      <a:pt x="229" y="366"/>
                    </a:cubicBezTo>
                    <a:cubicBezTo>
                      <a:pt x="231" y="367"/>
                      <a:pt x="233" y="369"/>
                      <a:pt x="235" y="371"/>
                    </a:cubicBezTo>
                    <a:cubicBezTo>
                      <a:pt x="234" y="371"/>
                      <a:pt x="233" y="372"/>
                      <a:pt x="233" y="372"/>
                    </a:cubicBezTo>
                    <a:cubicBezTo>
                      <a:pt x="223" y="374"/>
                      <a:pt x="213" y="375"/>
                      <a:pt x="203" y="377"/>
                    </a:cubicBezTo>
                    <a:cubicBezTo>
                      <a:pt x="199" y="377"/>
                      <a:pt x="195" y="377"/>
                      <a:pt x="191" y="377"/>
                    </a:cubicBezTo>
                    <a:cubicBezTo>
                      <a:pt x="190" y="377"/>
                      <a:pt x="189" y="378"/>
                      <a:pt x="188" y="378"/>
                    </a:cubicBezTo>
                    <a:cubicBezTo>
                      <a:pt x="186" y="378"/>
                      <a:pt x="185" y="378"/>
                      <a:pt x="184" y="377"/>
                    </a:cubicBezTo>
                    <a:cubicBezTo>
                      <a:pt x="181" y="373"/>
                      <a:pt x="182" y="370"/>
                      <a:pt x="184" y="367"/>
                    </a:cubicBezTo>
                    <a:cubicBezTo>
                      <a:pt x="185" y="367"/>
                      <a:pt x="185" y="366"/>
                      <a:pt x="186" y="365"/>
                    </a:cubicBezTo>
                    <a:cubicBezTo>
                      <a:pt x="186" y="365"/>
                      <a:pt x="186" y="365"/>
                      <a:pt x="186" y="365"/>
                    </a:cubicBezTo>
                    <a:cubicBezTo>
                      <a:pt x="186" y="365"/>
                      <a:pt x="186" y="365"/>
                      <a:pt x="186" y="365"/>
                    </a:cubicBezTo>
                    <a:cubicBezTo>
                      <a:pt x="186" y="364"/>
                      <a:pt x="186" y="364"/>
                      <a:pt x="186" y="364"/>
                    </a:cubicBezTo>
                    <a:cubicBezTo>
                      <a:pt x="188" y="361"/>
                      <a:pt x="190" y="358"/>
                      <a:pt x="190" y="354"/>
                    </a:cubicBezTo>
                    <a:cubicBezTo>
                      <a:pt x="191" y="352"/>
                      <a:pt x="190" y="349"/>
                      <a:pt x="189" y="347"/>
                    </a:cubicBezTo>
                    <a:cubicBezTo>
                      <a:pt x="186" y="342"/>
                      <a:pt x="182" y="338"/>
                      <a:pt x="179" y="334"/>
                    </a:cubicBezTo>
                    <a:cubicBezTo>
                      <a:pt x="174" y="328"/>
                      <a:pt x="169" y="323"/>
                      <a:pt x="165" y="316"/>
                    </a:cubicBezTo>
                    <a:cubicBezTo>
                      <a:pt x="159" y="307"/>
                      <a:pt x="152" y="298"/>
                      <a:pt x="143" y="290"/>
                    </a:cubicBezTo>
                    <a:cubicBezTo>
                      <a:pt x="139" y="287"/>
                      <a:pt x="135" y="284"/>
                      <a:pt x="130" y="283"/>
                    </a:cubicBezTo>
                    <a:cubicBezTo>
                      <a:pt x="125" y="284"/>
                      <a:pt x="122" y="286"/>
                      <a:pt x="120" y="290"/>
                    </a:cubicBezTo>
                    <a:cubicBezTo>
                      <a:pt x="117" y="294"/>
                      <a:pt x="114" y="299"/>
                      <a:pt x="112" y="304"/>
                    </a:cubicBezTo>
                    <a:cubicBezTo>
                      <a:pt x="109" y="310"/>
                      <a:pt x="107" y="316"/>
                      <a:pt x="105" y="323"/>
                    </a:cubicBezTo>
                    <a:cubicBezTo>
                      <a:pt x="103" y="327"/>
                      <a:pt x="102" y="331"/>
                      <a:pt x="99" y="334"/>
                    </a:cubicBezTo>
                    <a:cubicBezTo>
                      <a:pt x="95" y="338"/>
                      <a:pt x="93" y="343"/>
                      <a:pt x="95" y="349"/>
                    </a:cubicBezTo>
                    <a:cubicBezTo>
                      <a:pt x="98" y="353"/>
                      <a:pt x="100" y="356"/>
                      <a:pt x="103" y="357"/>
                    </a:cubicBezTo>
                    <a:cubicBezTo>
                      <a:pt x="102" y="360"/>
                      <a:pt x="103" y="363"/>
                      <a:pt x="101" y="366"/>
                    </a:cubicBezTo>
                    <a:cubicBezTo>
                      <a:pt x="98" y="365"/>
                      <a:pt x="95" y="364"/>
                      <a:pt x="91" y="363"/>
                    </a:cubicBezTo>
                    <a:cubicBezTo>
                      <a:pt x="80" y="361"/>
                      <a:pt x="70" y="358"/>
                      <a:pt x="62" y="349"/>
                    </a:cubicBezTo>
                    <a:cubicBezTo>
                      <a:pt x="61" y="344"/>
                      <a:pt x="59" y="340"/>
                      <a:pt x="58" y="335"/>
                    </a:cubicBezTo>
                    <a:cubicBezTo>
                      <a:pt x="56" y="326"/>
                      <a:pt x="54" y="317"/>
                      <a:pt x="52" y="308"/>
                    </a:cubicBezTo>
                    <a:cubicBezTo>
                      <a:pt x="51" y="305"/>
                      <a:pt x="50" y="301"/>
                      <a:pt x="49" y="298"/>
                    </a:cubicBezTo>
                    <a:cubicBezTo>
                      <a:pt x="50" y="297"/>
                      <a:pt x="50" y="296"/>
                      <a:pt x="51" y="295"/>
                    </a:cubicBezTo>
                    <a:cubicBezTo>
                      <a:pt x="53" y="297"/>
                      <a:pt x="54" y="298"/>
                      <a:pt x="54" y="299"/>
                    </a:cubicBezTo>
                    <a:cubicBezTo>
                      <a:pt x="56" y="308"/>
                      <a:pt x="61" y="314"/>
                      <a:pt x="67" y="320"/>
                    </a:cubicBezTo>
                    <a:cubicBezTo>
                      <a:pt x="68" y="322"/>
                      <a:pt x="69" y="323"/>
                      <a:pt x="70" y="324"/>
                    </a:cubicBezTo>
                    <a:cubicBezTo>
                      <a:pt x="71" y="324"/>
                      <a:pt x="71" y="325"/>
                      <a:pt x="72" y="325"/>
                    </a:cubicBezTo>
                    <a:cubicBezTo>
                      <a:pt x="72" y="326"/>
                      <a:pt x="72" y="326"/>
                      <a:pt x="73" y="326"/>
                    </a:cubicBezTo>
                    <a:cubicBezTo>
                      <a:pt x="73" y="326"/>
                      <a:pt x="73" y="326"/>
                      <a:pt x="73" y="326"/>
                    </a:cubicBezTo>
                    <a:cubicBezTo>
                      <a:pt x="76" y="327"/>
                      <a:pt x="79" y="327"/>
                      <a:pt x="82" y="325"/>
                    </a:cubicBezTo>
                    <a:cubicBezTo>
                      <a:pt x="83" y="324"/>
                      <a:pt x="84" y="323"/>
                      <a:pt x="85" y="323"/>
                    </a:cubicBezTo>
                    <a:cubicBezTo>
                      <a:pt x="84" y="325"/>
                      <a:pt x="83" y="327"/>
                      <a:pt x="83" y="329"/>
                    </a:cubicBezTo>
                    <a:cubicBezTo>
                      <a:pt x="81" y="332"/>
                      <a:pt x="80" y="335"/>
                      <a:pt x="78" y="339"/>
                    </a:cubicBezTo>
                    <a:cubicBezTo>
                      <a:pt x="73" y="338"/>
                      <a:pt x="69" y="337"/>
                      <a:pt x="63" y="336"/>
                    </a:cubicBezTo>
                    <a:cubicBezTo>
                      <a:pt x="67" y="342"/>
                      <a:pt x="72" y="347"/>
                      <a:pt x="79" y="349"/>
                    </a:cubicBezTo>
                    <a:cubicBezTo>
                      <a:pt x="80" y="348"/>
                      <a:pt x="82" y="347"/>
                      <a:pt x="83" y="346"/>
                    </a:cubicBezTo>
                    <a:cubicBezTo>
                      <a:pt x="87" y="340"/>
                      <a:pt x="91" y="334"/>
                      <a:pt x="94" y="327"/>
                    </a:cubicBezTo>
                    <a:cubicBezTo>
                      <a:pt x="100" y="314"/>
                      <a:pt x="107" y="302"/>
                      <a:pt x="115" y="290"/>
                    </a:cubicBezTo>
                    <a:cubicBezTo>
                      <a:pt x="119" y="284"/>
                      <a:pt x="121" y="278"/>
                      <a:pt x="121" y="270"/>
                    </a:cubicBezTo>
                    <a:cubicBezTo>
                      <a:pt x="121" y="266"/>
                      <a:pt x="122" y="263"/>
                      <a:pt x="121" y="259"/>
                    </a:cubicBezTo>
                    <a:cubicBezTo>
                      <a:pt x="114" y="247"/>
                      <a:pt x="106" y="235"/>
                      <a:pt x="94" y="226"/>
                    </a:cubicBezTo>
                    <a:cubicBezTo>
                      <a:pt x="86" y="219"/>
                      <a:pt x="78" y="211"/>
                      <a:pt x="70" y="203"/>
                    </a:cubicBezTo>
                    <a:cubicBezTo>
                      <a:pt x="68" y="201"/>
                      <a:pt x="66" y="199"/>
                      <a:pt x="64" y="197"/>
                    </a:cubicBezTo>
                    <a:cubicBezTo>
                      <a:pt x="62" y="196"/>
                      <a:pt x="61" y="195"/>
                      <a:pt x="58" y="194"/>
                    </a:cubicBezTo>
                    <a:cubicBezTo>
                      <a:pt x="53" y="200"/>
                      <a:pt x="48" y="206"/>
                      <a:pt x="44" y="211"/>
                    </a:cubicBezTo>
                    <a:cubicBezTo>
                      <a:pt x="42" y="214"/>
                      <a:pt x="43" y="216"/>
                      <a:pt x="47" y="218"/>
                    </a:cubicBezTo>
                    <a:cubicBezTo>
                      <a:pt x="43" y="224"/>
                      <a:pt x="38" y="229"/>
                      <a:pt x="33" y="234"/>
                    </a:cubicBezTo>
                    <a:cubicBezTo>
                      <a:pt x="32" y="229"/>
                      <a:pt x="31" y="224"/>
                      <a:pt x="30" y="219"/>
                    </a:cubicBezTo>
                    <a:cubicBezTo>
                      <a:pt x="30" y="219"/>
                      <a:pt x="30" y="219"/>
                      <a:pt x="30" y="218"/>
                    </a:cubicBezTo>
                    <a:cubicBezTo>
                      <a:pt x="34" y="213"/>
                      <a:pt x="37" y="207"/>
                      <a:pt x="40" y="201"/>
                    </a:cubicBezTo>
                    <a:cubicBezTo>
                      <a:pt x="44" y="193"/>
                      <a:pt x="45" y="188"/>
                      <a:pt x="43" y="183"/>
                    </a:cubicBezTo>
                    <a:cubicBezTo>
                      <a:pt x="44" y="181"/>
                      <a:pt x="44" y="179"/>
                      <a:pt x="44" y="177"/>
                    </a:cubicBezTo>
                    <a:cubicBezTo>
                      <a:pt x="44" y="170"/>
                      <a:pt x="40" y="164"/>
                      <a:pt x="32" y="161"/>
                    </a:cubicBezTo>
                    <a:cubicBezTo>
                      <a:pt x="32" y="163"/>
                      <a:pt x="32" y="165"/>
                      <a:pt x="33" y="167"/>
                    </a:cubicBezTo>
                    <a:cubicBezTo>
                      <a:pt x="30" y="164"/>
                      <a:pt x="28" y="162"/>
                      <a:pt x="25" y="159"/>
                    </a:cubicBezTo>
                    <a:cubicBezTo>
                      <a:pt x="22" y="156"/>
                      <a:pt x="20" y="154"/>
                      <a:pt x="17" y="150"/>
                    </a:cubicBezTo>
                    <a:cubicBezTo>
                      <a:pt x="16" y="144"/>
                      <a:pt x="15" y="137"/>
                      <a:pt x="14" y="131"/>
                    </a:cubicBezTo>
                    <a:cubicBezTo>
                      <a:pt x="12" y="120"/>
                      <a:pt x="9" y="108"/>
                      <a:pt x="7" y="97"/>
                    </a:cubicBezTo>
                    <a:cubicBezTo>
                      <a:pt x="10" y="92"/>
                      <a:pt x="13" y="87"/>
                      <a:pt x="16" y="82"/>
                    </a:cubicBezTo>
                    <a:cubicBezTo>
                      <a:pt x="20" y="76"/>
                      <a:pt x="24" y="69"/>
                      <a:pt x="26" y="62"/>
                    </a:cubicBezTo>
                    <a:cubicBezTo>
                      <a:pt x="26" y="61"/>
                      <a:pt x="27" y="61"/>
                      <a:pt x="27" y="60"/>
                    </a:cubicBezTo>
                    <a:cubicBezTo>
                      <a:pt x="28" y="58"/>
                      <a:pt x="29" y="56"/>
                      <a:pt x="31" y="54"/>
                    </a:cubicBezTo>
                    <a:cubicBezTo>
                      <a:pt x="36" y="48"/>
                      <a:pt x="37" y="45"/>
                      <a:pt x="33" y="38"/>
                    </a:cubicBezTo>
                    <a:cubicBezTo>
                      <a:pt x="32" y="35"/>
                      <a:pt x="31" y="33"/>
                      <a:pt x="29" y="31"/>
                    </a:cubicBezTo>
                    <a:cubicBezTo>
                      <a:pt x="26" y="27"/>
                      <a:pt x="24" y="23"/>
                      <a:pt x="21" y="19"/>
                    </a:cubicBezTo>
                    <a:cubicBezTo>
                      <a:pt x="20" y="13"/>
                      <a:pt x="17" y="7"/>
                      <a:pt x="19" y="0"/>
                    </a:cubicBezTo>
                    <a:cubicBezTo>
                      <a:pt x="21" y="3"/>
                      <a:pt x="23" y="4"/>
                      <a:pt x="26" y="6"/>
                    </a:cubicBezTo>
                    <a:cubicBezTo>
                      <a:pt x="30" y="8"/>
                      <a:pt x="33" y="12"/>
                      <a:pt x="35" y="15"/>
                    </a:cubicBezTo>
                    <a:cubicBezTo>
                      <a:pt x="36" y="22"/>
                      <a:pt x="36" y="28"/>
                      <a:pt x="37" y="35"/>
                    </a:cubicBezTo>
                    <a:cubicBezTo>
                      <a:pt x="38" y="38"/>
                      <a:pt x="39" y="42"/>
                      <a:pt x="41" y="45"/>
                    </a:cubicBezTo>
                    <a:cubicBezTo>
                      <a:pt x="46" y="53"/>
                      <a:pt x="49" y="63"/>
                      <a:pt x="51" y="73"/>
                    </a:cubicBezTo>
                    <a:cubicBezTo>
                      <a:pt x="49" y="75"/>
                      <a:pt x="46" y="76"/>
                      <a:pt x="43" y="77"/>
                    </a:cubicBezTo>
                    <a:cubicBezTo>
                      <a:pt x="43" y="75"/>
                      <a:pt x="44" y="74"/>
                      <a:pt x="44" y="72"/>
                    </a:cubicBezTo>
                    <a:cubicBezTo>
                      <a:pt x="43" y="72"/>
                      <a:pt x="41" y="71"/>
                      <a:pt x="40" y="72"/>
                    </a:cubicBezTo>
                    <a:cubicBezTo>
                      <a:pt x="31" y="77"/>
                      <a:pt x="24" y="84"/>
                      <a:pt x="20" y="95"/>
                    </a:cubicBezTo>
                    <a:cubicBezTo>
                      <a:pt x="20" y="97"/>
                      <a:pt x="19" y="99"/>
                      <a:pt x="19" y="102"/>
                    </a:cubicBezTo>
                    <a:cubicBezTo>
                      <a:pt x="19" y="104"/>
                      <a:pt x="19" y="106"/>
                      <a:pt x="19" y="108"/>
                    </a:cubicBezTo>
                    <a:cubicBezTo>
                      <a:pt x="19" y="108"/>
                      <a:pt x="19" y="108"/>
                      <a:pt x="19" y="109"/>
                    </a:cubicBezTo>
                    <a:cubicBezTo>
                      <a:pt x="19" y="109"/>
                      <a:pt x="19" y="109"/>
                      <a:pt x="19" y="109"/>
                    </a:cubicBezTo>
                    <a:cubicBezTo>
                      <a:pt x="20" y="113"/>
                      <a:pt x="20" y="116"/>
                      <a:pt x="21" y="120"/>
                    </a:cubicBezTo>
                    <a:cubicBezTo>
                      <a:pt x="22" y="123"/>
                      <a:pt x="24" y="126"/>
                      <a:pt x="25" y="128"/>
                    </a:cubicBezTo>
                    <a:cubicBezTo>
                      <a:pt x="32" y="137"/>
                      <a:pt x="39" y="145"/>
                      <a:pt x="45" y="153"/>
                    </a:cubicBezTo>
                    <a:cubicBezTo>
                      <a:pt x="47" y="156"/>
                      <a:pt x="49" y="158"/>
                      <a:pt x="52" y="160"/>
                    </a:cubicBezTo>
                    <a:cubicBezTo>
                      <a:pt x="53" y="161"/>
                      <a:pt x="54" y="162"/>
                      <a:pt x="55" y="162"/>
                    </a:cubicBezTo>
                    <a:cubicBezTo>
                      <a:pt x="56" y="164"/>
                      <a:pt x="57" y="166"/>
                      <a:pt x="58" y="168"/>
                    </a:cubicBezTo>
                    <a:cubicBezTo>
                      <a:pt x="58" y="169"/>
                      <a:pt x="59" y="170"/>
                      <a:pt x="60" y="171"/>
                    </a:cubicBezTo>
                    <a:cubicBezTo>
                      <a:pt x="62" y="167"/>
                      <a:pt x="63" y="163"/>
                      <a:pt x="65" y="160"/>
                    </a:cubicBezTo>
                    <a:cubicBezTo>
                      <a:pt x="65" y="159"/>
                      <a:pt x="66" y="159"/>
                      <a:pt x="66" y="159"/>
                    </a:cubicBezTo>
                    <a:cubicBezTo>
                      <a:pt x="68" y="156"/>
                      <a:pt x="70" y="154"/>
                      <a:pt x="72" y="151"/>
                    </a:cubicBezTo>
                    <a:cubicBezTo>
                      <a:pt x="74" y="148"/>
                      <a:pt x="77" y="145"/>
                      <a:pt x="79" y="141"/>
                    </a:cubicBezTo>
                    <a:cubicBezTo>
                      <a:pt x="81" y="141"/>
                      <a:pt x="82" y="141"/>
                      <a:pt x="83" y="140"/>
                    </a:cubicBezTo>
                    <a:cubicBezTo>
                      <a:pt x="84" y="141"/>
                      <a:pt x="84" y="142"/>
                      <a:pt x="84" y="143"/>
                    </a:cubicBezTo>
                    <a:cubicBezTo>
                      <a:pt x="85" y="147"/>
                      <a:pt x="83" y="150"/>
                      <a:pt x="82" y="154"/>
                    </a:cubicBezTo>
                    <a:cubicBezTo>
                      <a:pt x="82" y="154"/>
                      <a:pt x="82" y="154"/>
                      <a:pt x="82" y="155"/>
                    </a:cubicBezTo>
                    <a:cubicBezTo>
                      <a:pt x="78" y="160"/>
                      <a:pt x="75" y="165"/>
                      <a:pt x="72" y="170"/>
                    </a:cubicBezTo>
                    <a:cubicBezTo>
                      <a:pt x="70" y="173"/>
                      <a:pt x="70" y="176"/>
                      <a:pt x="71" y="179"/>
                    </a:cubicBezTo>
                    <a:cubicBezTo>
                      <a:pt x="72" y="182"/>
                      <a:pt x="73" y="186"/>
                      <a:pt x="74" y="189"/>
                    </a:cubicBezTo>
                    <a:cubicBezTo>
                      <a:pt x="74" y="190"/>
                      <a:pt x="74" y="192"/>
                      <a:pt x="73" y="194"/>
                    </a:cubicBezTo>
                    <a:cubicBezTo>
                      <a:pt x="78" y="201"/>
                      <a:pt x="83" y="207"/>
                      <a:pt x="89" y="211"/>
                    </a:cubicBezTo>
                    <a:cubicBezTo>
                      <a:pt x="100" y="221"/>
                      <a:pt x="108" y="232"/>
                      <a:pt x="115" y="245"/>
                    </a:cubicBezTo>
                    <a:cubicBezTo>
                      <a:pt x="116" y="247"/>
                      <a:pt x="117" y="249"/>
                      <a:pt x="118" y="251"/>
                    </a:cubicBezTo>
                    <a:cubicBezTo>
                      <a:pt x="122" y="257"/>
                      <a:pt x="129" y="257"/>
                      <a:pt x="134" y="253"/>
                    </a:cubicBezTo>
                    <a:cubicBezTo>
                      <a:pt x="136" y="252"/>
                      <a:pt x="137" y="251"/>
                      <a:pt x="138" y="249"/>
                    </a:cubicBezTo>
                    <a:cubicBezTo>
                      <a:pt x="140" y="246"/>
                      <a:pt x="142" y="244"/>
                      <a:pt x="143" y="241"/>
                    </a:cubicBezTo>
                    <a:cubicBezTo>
                      <a:pt x="148" y="227"/>
                      <a:pt x="157" y="216"/>
                      <a:pt x="164" y="204"/>
                    </a:cubicBezTo>
                    <a:cubicBezTo>
                      <a:pt x="169" y="196"/>
                      <a:pt x="175" y="188"/>
                      <a:pt x="180" y="180"/>
                    </a:cubicBezTo>
                    <a:cubicBezTo>
                      <a:pt x="182" y="179"/>
                      <a:pt x="182" y="177"/>
                      <a:pt x="184" y="175"/>
                    </a:cubicBezTo>
                    <a:cubicBezTo>
                      <a:pt x="181" y="173"/>
                      <a:pt x="179" y="172"/>
                      <a:pt x="176" y="170"/>
                    </a:cubicBezTo>
                    <a:cubicBezTo>
                      <a:pt x="177" y="165"/>
                      <a:pt x="176" y="160"/>
                      <a:pt x="172" y="156"/>
                    </a:cubicBezTo>
                    <a:cubicBezTo>
                      <a:pt x="166" y="150"/>
                      <a:pt x="161" y="144"/>
                      <a:pt x="154" y="138"/>
                    </a:cubicBezTo>
                    <a:cubicBezTo>
                      <a:pt x="146" y="130"/>
                      <a:pt x="137" y="122"/>
                      <a:pt x="128" y="115"/>
                    </a:cubicBezTo>
                    <a:cubicBezTo>
                      <a:pt x="125" y="112"/>
                      <a:pt x="123" y="111"/>
                      <a:pt x="118" y="111"/>
                    </a:cubicBezTo>
                    <a:cubicBezTo>
                      <a:pt x="119" y="113"/>
                      <a:pt x="119" y="115"/>
                      <a:pt x="119" y="116"/>
                    </a:cubicBezTo>
                    <a:cubicBezTo>
                      <a:pt x="114" y="112"/>
                      <a:pt x="108" y="108"/>
                      <a:pt x="102" y="104"/>
                    </a:cubicBezTo>
                    <a:cubicBezTo>
                      <a:pt x="103" y="93"/>
                      <a:pt x="102" y="82"/>
                      <a:pt x="98" y="71"/>
                    </a:cubicBezTo>
                    <a:cubicBezTo>
                      <a:pt x="98" y="71"/>
                      <a:pt x="98" y="70"/>
                      <a:pt x="98" y="69"/>
                    </a:cubicBezTo>
                    <a:cubicBezTo>
                      <a:pt x="101" y="68"/>
                      <a:pt x="104" y="66"/>
                      <a:pt x="106" y="63"/>
                    </a:cubicBezTo>
                    <a:cubicBezTo>
                      <a:pt x="113" y="68"/>
                      <a:pt x="119" y="74"/>
                      <a:pt x="124" y="81"/>
                    </a:cubicBezTo>
                    <a:cubicBezTo>
                      <a:pt x="123" y="82"/>
                      <a:pt x="122" y="83"/>
                      <a:pt x="121" y="84"/>
                    </a:cubicBezTo>
                    <a:cubicBezTo>
                      <a:pt x="122" y="86"/>
                      <a:pt x="122" y="86"/>
                      <a:pt x="122" y="87"/>
                    </a:cubicBezTo>
                    <a:cubicBezTo>
                      <a:pt x="125" y="91"/>
                      <a:pt x="129" y="95"/>
                      <a:pt x="131" y="99"/>
                    </a:cubicBezTo>
                    <a:cubicBezTo>
                      <a:pt x="135" y="105"/>
                      <a:pt x="140" y="109"/>
                      <a:pt x="147" y="109"/>
                    </a:cubicBezTo>
                    <a:cubicBezTo>
                      <a:pt x="151" y="110"/>
                      <a:pt x="155" y="112"/>
                      <a:pt x="157" y="116"/>
                    </a:cubicBezTo>
                    <a:cubicBezTo>
                      <a:pt x="160" y="118"/>
                      <a:pt x="163" y="121"/>
                      <a:pt x="166" y="123"/>
                    </a:cubicBezTo>
                    <a:cubicBezTo>
                      <a:pt x="171" y="126"/>
                      <a:pt x="176" y="127"/>
                      <a:pt x="181" y="123"/>
                    </a:cubicBezTo>
                    <a:cubicBezTo>
                      <a:pt x="185" y="121"/>
                      <a:pt x="189" y="118"/>
                      <a:pt x="192" y="114"/>
                    </a:cubicBezTo>
                    <a:cubicBezTo>
                      <a:pt x="197" y="108"/>
                      <a:pt x="202" y="102"/>
                      <a:pt x="206" y="95"/>
                    </a:cubicBezTo>
                    <a:cubicBezTo>
                      <a:pt x="207" y="94"/>
                      <a:pt x="208" y="92"/>
                      <a:pt x="209" y="90"/>
                    </a:cubicBezTo>
                    <a:cubicBezTo>
                      <a:pt x="209" y="90"/>
                      <a:pt x="209" y="90"/>
                      <a:pt x="208" y="90"/>
                    </a:cubicBezTo>
                    <a:cubicBezTo>
                      <a:pt x="211" y="86"/>
                      <a:pt x="214" y="83"/>
                      <a:pt x="218" y="80"/>
                    </a:cubicBezTo>
                    <a:cubicBezTo>
                      <a:pt x="218" y="80"/>
                      <a:pt x="219" y="79"/>
                      <a:pt x="219" y="79"/>
                    </a:cubicBezTo>
                    <a:cubicBezTo>
                      <a:pt x="220" y="79"/>
                      <a:pt x="222" y="78"/>
                      <a:pt x="223" y="78"/>
                    </a:cubicBezTo>
                    <a:cubicBezTo>
                      <a:pt x="232" y="76"/>
                      <a:pt x="240" y="76"/>
                      <a:pt x="248" y="77"/>
                    </a:cubicBezTo>
                    <a:cubicBezTo>
                      <a:pt x="253" y="78"/>
                      <a:pt x="259" y="79"/>
                      <a:pt x="264" y="79"/>
                    </a:cubicBezTo>
                    <a:cubicBezTo>
                      <a:pt x="267" y="81"/>
                      <a:pt x="270" y="83"/>
                      <a:pt x="273" y="85"/>
                    </a:cubicBezTo>
                    <a:cubicBezTo>
                      <a:pt x="275" y="86"/>
                      <a:pt x="276" y="88"/>
                      <a:pt x="278" y="90"/>
                    </a:cubicBezTo>
                    <a:cubicBezTo>
                      <a:pt x="284" y="94"/>
                      <a:pt x="290" y="98"/>
                      <a:pt x="295" y="102"/>
                    </a:cubicBezTo>
                    <a:cubicBezTo>
                      <a:pt x="294" y="102"/>
                      <a:pt x="293" y="102"/>
                      <a:pt x="292" y="102"/>
                    </a:cubicBezTo>
                    <a:cubicBezTo>
                      <a:pt x="292" y="110"/>
                      <a:pt x="299" y="113"/>
                      <a:pt x="302" y="118"/>
                    </a:cubicBezTo>
                    <a:cubicBezTo>
                      <a:pt x="306" y="124"/>
                      <a:pt x="312" y="126"/>
                      <a:pt x="318" y="128"/>
                    </a:cubicBezTo>
                    <a:cubicBezTo>
                      <a:pt x="324" y="131"/>
                      <a:pt x="331" y="128"/>
                      <a:pt x="337" y="129"/>
                    </a:cubicBezTo>
                    <a:cubicBezTo>
                      <a:pt x="339" y="128"/>
                      <a:pt x="340" y="127"/>
                      <a:pt x="342" y="126"/>
                    </a:cubicBezTo>
                    <a:cubicBezTo>
                      <a:pt x="344" y="129"/>
                      <a:pt x="345" y="131"/>
                      <a:pt x="344" y="135"/>
                    </a:cubicBezTo>
                    <a:cubicBezTo>
                      <a:pt x="344" y="137"/>
                      <a:pt x="343" y="139"/>
                      <a:pt x="343" y="141"/>
                    </a:cubicBezTo>
                    <a:cubicBezTo>
                      <a:pt x="348" y="148"/>
                      <a:pt x="352" y="154"/>
                      <a:pt x="358" y="160"/>
                    </a:cubicBezTo>
                    <a:cubicBezTo>
                      <a:pt x="363" y="166"/>
                      <a:pt x="369" y="169"/>
                      <a:pt x="375" y="172"/>
                    </a:cubicBezTo>
                    <a:cubicBezTo>
                      <a:pt x="375" y="172"/>
                      <a:pt x="374" y="173"/>
                      <a:pt x="374" y="173"/>
                    </a:cubicBezTo>
                    <a:cubicBezTo>
                      <a:pt x="372" y="172"/>
                      <a:pt x="370" y="170"/>
                      <a:pt x="368" y="169"/>
                    </a:cubicBezTo>
                    <a:cubicBezTo>
                      <a:pt x="362" y="164"/>
                      <a:pt x="355" y="159"/>
                      <a:pt x="349" y="154"/>
                    </a:cubicBezTo>
                    <a:cubicBezTo>
                      <a:pt x="347" y="153"/>
                      <a:pt x="346" y="152"/>
                      <a:pt x="343" y="154"/>
                    </a:cubicBezTo>
                    <a:cubicBezTo>
                      <a:pt x="345" y="161"/>
                      <a:pt x="349" y="168"/>
                      <a:pt x="354" y="173"/>
                    </a:cubicBezTo>
                    <a:cubicBezTo>
                      <a:pt x="353" y="173"/>
                      <a:pt x="353" y="174"/>
                      <a:pt x="352" y="174"/>
                    </a:cubicBezTo>
                    <a:cubicBezTo>
                      <a:pt x="353" y="176"/>
                      <a:pt x="352" y="179"/>
                      <a:pt x="353" y="180"/>
                    </a:cubicBezTo>
                    <a:cubicBezTo>
                      <a:pt x="360" y="188"/>
                      <a:pt x="366" y="197"/>
                      <a:pt x="378" y="199"/>
                    </a:cubicBezTo>
                    <a:cubicBezTo>
                      <a:pt x="379" y="199"/>
                      <a:pt x="380" y="199"/>
                      <a:pt x="381" y="199"/>
                    </a:cubicBezTo>
                    <a:cubicBezTo>
                      <a:pt x="382" y="198"/>
                      <a:pt x="383" y="197"/>
                      <a:pt x="384" y="196"/>
                    </a:cubicBezTo>
                    <a:cubicBezTo>
                      <a:pt x="388" y="189"/>
                      <a:pt x="393" y="182"/>
                      <a:pt x="396" y="174"/>
                    </a:cubicBezTo>
                    <a:cubicBezTo>
                      <a:pt x="402" y="162"/>
                      <a:pt x="407" y="150"/>
                      <a:pt x="411" y="138"/>
                    </a:cubicBezTo>
                    <a:cubicBezTo>
                      <a:pt x="414" y="131"/>
                      <a:pt x="415" y="123"/>
                      <a:pt x="416" y="115"/>
                    </a:cubicBezTo>
                    <a:cubicBezTo>
                      <a:pt x="416" y="113"/>
                      <a:pt x="417" y="111"/>
                      <a:pt x="417" y="109"/>
                    </a:cubicBezTo>
                    <a:cubicBezTo>
                      <a:pt x="418" y="106"/>
                      <a:pt x="419" y="102"/>
                      <a:pt x="419" y="99"/>
                    </a:cubicBezTo>
                    <a:cubicBezTo>
                      <a:pt x="417" y="97"/>
                      <a:pt x="416" y="94"/>
                      <a:pt x="414" y="93"/>
                    </a:cubicBezTo>
                    <a:cubicBezTo>
                      <a:pt x="405" y="84"/>
                      <a:pt x="396" y="76"/>
                      <a:pt x="385" y="69"/>
                    </a:cubicBezTo>
                    <a:cubicBezTo>
                      <a:pt x="384" y="69"/>
                      <a:pt x="382" y="69"/>
                      <a:pt x="381" y="69"/>
                    </a:cubicBezTo>
                    <a:cubicBezTo>
                      <a:pt x="379" y="72"/>
                      <a:pt x="380" y="74"/>
                      <a:pt x="381" y="76"/>
                    </a:cubicBezTo>
                    <a:cubicBezTo>
                      <a:pt x="383" y="78"/>
                      <a:pt x="385" y="80"/>
                      <a:pt x="387" y="82"/>
                    </a:cubicBezTo>
                    <a:cubicBezTo>
                      <a:pt x="393" y="88"/>
                      <a:pt x="399" y="94"/>
                      <a:pt x="404" y="100"/>
                    </a:cubicBezTo>
                    <a:cubicBezTo>
                      <a:pt x="404" y="101"/>
                      <a:pt x="404" y="102"/>
                      <a:pt x="404" y="103"/>
                    </a:cubicBezTo>
                    <a:cubicBezTo>
                      <a:pt x="395" y="96"/>
                      <a:pt x="385" y="86"/>
                      <a:pt x="380" y="78"/>
                    </a:cubicBezTo>
                    <a:cubicBezTo>
                      <a:pt x="377" y="72"/>
                      <a:pt x="375" y="67"/>
                      <a:pt x="374" y="61"/>
                    </a:cubicBezTo>
                    <a:cubicBezTo>
                      <a:pt x="377" y="55"/>
                      <a:pt x="381" y="49"/>
                      <a:pt x="385" y="43"/>
                    </a:cubicBezTo>
                    <a:cubicBezTo>
                      <a:pt x="387" y="41"/>
                      <a:pt x="389" y="39"/>
                      <a:pt x="391" y="37"/>
                    </a:cubicBezTo>
                    <a:cubicBezTo>
                      <a:pt x="393" y="38"/>
                      <a:pt x="394" y="39"/>
                      <a:pt x="396" y="40"/>
                    </a:cubicBezTo>
                    <a:cubicBezTo>
                      <a:pt x="403" y="46"/>
                      <a:pt x="409" y="52"/>
                      <a:pt x="416" y="57"/>
                    </a:cubicBezTo>
                    <a:cubicBezTo>
                      <a:pt x="418" y="59"/>
                      <a:pt x="420" y="61"/>
                      <a:pt x="422" y="63"/>
                    </a:cubicBezTo>
                    <a:cubicBezTo>
                      <a:pt x="424" y="63"/>
                      <a:pt x="424" y="62"/>
                      <a:pt x="425" y="61"/>
                    </a:cubicBezTo>
                    <a:cubicBezTo>
                      <a:pt x="425" y="62"/>
                      <a:pt x="424" y="64"/>
                      <a:pt x="424" y="65"/>
                    </a:cubicBezTo>
                    <a:cubicBezTo>
                      <a:pt x="422" y="64"/>
                      <a:pt x="421" y="63"/>
                      <a:pt x="420" y="62"/>
                    </a:cubicBezTo>
                    <a:cubicBezTo>
                      <a:pt x="416" y="60"/>
                      <a:pt x="412" y="57"/>
                      <a:pt x="408" y="54"/>
                    </a:cubicBezTo>
                    <a:cubicBezTo>
                      <a:pt x="405" y="52"/>
                      <a:pt x="403" y="50"/>
                      <a:pt x="399" y="51"/>
                    </a:cubicBezTo>
                    <a:cubicBezTo>
                      <a:pt x="399" y="52"/>
                      <a:pt x="398" y="54"/>
                      <a:pt x="399" y="55"/>
                    </a:cubicBezTo>
                    <a:cubicBezTo>
                      <a:pt x="400" y="57"/>
                      <a:pt x="401" y="59"/>
                      <a:pt x="403" y="60"/>
                    </a:cubicBezTo>
                    <a:cubicBezTo>
                      <a:pt x="407" y="64"/>
                      <a:pt x="411" y="68"/>
                      <a:pt x="415" y="72"/>
                    </a:cubicBezTo>
                    <a:cubicBezTo>
                      <a:pt x="416" y="73"/>
                      <a:pt x="417" y="74"/>
                      <a:pt x="419" y="74"/>
                    </a:cubicBezTo>
                    <a:cubicBezTo>
                      <a:pt x="423" y="77"/>
                      <a:pt x="427" y="77"/>
                      <a:pt x="430" y="73"/>
                    </a:cubicBezTo>
                    <a:cubicBezTo>
                      <a:pt x="432" y="71"/>
                      <a:pt x="434" y="68"/>
                      <a:pt x="435" y="66"/>
                    </a:cubicBezTo>
                    <a:cubicBezTo>
                      <a:pt x="436" y="58"/>
                      <a:pt x="437" y="50"/>
                      <a:pt x="438" y="42"/>
                    </a:cubicBezTo>
                    <a:cubicBezTo>
                      <a:pt x="438" y="41"/>
                      <a:pt x="437" y="41"/>
                      <a:pt x="437" y="40"/>
                    </a:cubicBezTo>
                    <a:cubicBezTo>
                      <a:pt x="436" y="41"/>
                      <a:pt x="436" y="41"/>
                      <a:pt x="435" y="41"/>
                    </a:cubicBezTo>
                    <a:cubicBezTo>
                      <a:pt x="438" y="38"/>
                      <a:pt x="441" y="35"/>
                      <a:pt x="444" y="32"/>
                    </a:cubicBezTo>
                    <a:cubicBezTo>
                      <a:pt x="445" y="33"/>
                      <a:pt x="447" y="33"/>
                      <a:pt x="449" y="34"/>
                    </a:cubicBezTo>
                    <a:cubicBezTo>
                      <a:pt x="450" y="40"/>
                      <a:pt x="448" y="45"/>
                      <a:pt x="448" y="50"/>
                    </a:cubicBezTo>
                    <a:cubicBezTo>
                      <a:pt x="447" y="55"/>
                      <a:pt x="446" y="61"/>
                      <a:pt x="446" y="67"/>
                    </a:cubicBezTo>
                    <a:cubicBezTo>
                      <a:pt x="446" y="78"/>
                      <a:pt x="444" y="88"/>
                      <a:pt x="440" y="98"/>
                    </a:cubicBezTo>
                    <a:cubicBezTo>
                      <a:pt x="438" y="103"/>
                      <a:pt x="436" y="109"/>
                      <a:pt x="435" y="115"/>
                    </a:cubicBezTo>
                    <a:cubicBezTo>
                      <a:pt x="433" y="123"/>
                      <a:pt x="429" y="130"/>
                      <a:pt x="426" y="137"/>
                    </a:cubicBezTo>
                    <a:cubicBezTo>
                      <a:pt x="423" y="142"/>
                      <a:pt x="421" y="148"/>
                      <a:pt x="419" y="153"/>
                    </a:cubicBezTo>
                    <a:cubicBezTo>
                      <a:pt x="418" y="156"/>
                      <a:pt x="417" y="159"/>
                      <a:pt x="415" y="161"/>
                    </a:cubicBezTo>
                    <a:cubicBezTo>
                      <a:pt x="409" y="169"/>
                      <a:pt x="406" y="178"/>
                      <a:pt x="401" y="187"/>
                    </a:cubicBezTo>
                    <a:cubicBezTo>
                      <a:pt x="400" y="190"/>
                      <a:pt x="399" y="193"/>
                      <a:pt x="398" y="195"/>
                    </a:cubicBezTo>
                    <a:cubicBezTo>
                      <a:pt x="396" y="203"/>
                      <a:pt x="398" y="210"/>
                      <a:pt x="405" y="215"/>
                    </a:cubicBezTo>
                    <a:cubicBezTo>
                      <a:pt x="407" y="216"/>
                      <a:pt x="410" y="218"/>
                      <a:pt x="412" y="219"/>
                    </a:cubicBezTo>
                    <a:cubicBezTo>
                      <a:pt x="406" y="219"/>
                      <a:pt x="402" y="217"/>
                      <a:pt x="393" y="212"/>
                    </a:cubicBezTo>
                    <a:cubicBezTo>
                      <a:pt x="391" y="215"/>
                      <a:pt x="389" y="217"/>
                      <a:pt x="388" y="221"/>
                    </a:cubicBezTo>
                    <a:cubicBezTo>
                      <a:pt x="392" y="223"/>
                      <a:pt x="396" y="224"/>
                      <a:pt x="400" y="224"/>
                    </a:cubicBezTo>
                    <a:cubicBezTo>
                      <a:pt x="405" y="225"/>
                      <a:pt x="409" y="227"/>
                      <a:pt x="413" y="230"/>
                    </a:cubicBezTo>
                    <a:cubicBezTo>
                      <a:pt x="412" y="235"/>
                      <a:pt x="411" y="241"/>
                      <a:pt x="410" y="246"/>
                    </a:cubicBezTo>
                    <a:close/>
                    <a:moveTo>
                      <a:pt x="427" y="97"/>
                    </a:moveTo>
                    <a:cubicBezTo>
                      <a:pt x="428" y="95"/>
                      <a:pt x="429" y="93"/>
                      <a:pt x="430" y="91"/>
                    </a:cubicBezTo>
                    <a:cubicBezTo>
                      <a:pt x="431" y="89"/>
                      <a:pt x="432" y="86"/>
                      <a:pt x="433" y="83"/>
                    </a:cubicBezTo>
                    <a:cubicBezTo>
                      <a:pt x="424" y="87"/>
                      <a:pt x="418" y="83"/>
                      <a:pt x="412" y="79"/>
                    </a:cubicBezTo>
                    <a:cubicBezTo>
                      <a:pt x="409" y="77"/>
                      <a:pt x="406" y="74"/>
                      <a:pt x="403" y="70"/>
                    </a:cubicBezTo>
                    <a:cubicBezTo>
                      <a:pt x="398" y="65"/>
                      <a:pt x="393" y="58"/>
                      <a:pt x="388" y="52"/>
                    </a:cubicBezTo>
                    <a:cubicBezTo>
                      <a:pt x="387" y="51"/>
                      <a:pt x="386" y="50"/>
                      <a:pt x="385" y="49"/>
                    </a:cubicBezTo>
                    <a:cubicBezTo>
                      <a:pt x="385" y="49"/>
                      <a:pt x="384" y="50"/>
                      <a:pt x="384" y="50"/>
                    </a:cubicBezTo>
                    <a:cubicBezTo>
                      <a:pt x="384" y="52"/>
                      <a:pt x="384" y="54"/>
                      <a:pt x="385" y="56"/>
                    </a:cubicBezTo>
                    <a:cubicBezTo>
                      <a:pt x="388" y="63"/>
                      <a:pt x="393" y="69"/>
                      <a:pt x="399" y="74"/>
                    </a:cubicBezTo>
                    <a:cubicBezTo>
                      <a:pt x="408" y="82"/>
                      <a:pt x="417" y="89"/>
                      <a:pt x="427" y="97"/>
                    </a:cubicBezTo>
                    <a:close/>
                    <a:moveTo>
                      <a:pt x="122" y="97"/>
                    </a:moveTo>
                    <a:cubicBezTo>
                      <a:pt x="120" y="95"/>
                      <a:pt x="117" y="94"/>
                      <a:pt x="113" y="95"/>
                    </a:cubicBezTo>
                    <a:cubicBezTo>
                      <a:pt x="114" y="103"/>
                      <a:pt x="120" y="105"/>
                      <a:pt x="126" y="108"/>
                    </a:cubicBezTo>
                    <a:cubicBezTo>
                      <a:pt x="127" y="103"/>
                      <a:pt x="124" y="100"/>
                      <a:pt x="122" y="97"/>
                    </a:cubicBezTo>
                    <a:close/>
                    <a:moveTo>
                      <a:pt x="183" y="155"/>
                    </a:moveTo>
                    <a:cubicBezTo>
                      <a:pt x="182" y="151"/>
                      <a:pt x="181" y="147"/>
                      <a:pt x="180" y="144"/>
                    </a:cubicBezTo>
                    <a:cubicBezTo>
                      <a:pt x="178" y="141"/>
                      <a:pt x="176" y="138"/>
                      <a:pt x="171" y="138"/>
                    </a:cubicBezTo>
                    <a:cubicBezTo>
                      <a:pt x="178" y="153"/>
                      <a:pt x="178" y="153"/>
                      <a:pt x="183" y="155"/>
                    </a:cubicBezTo>
                    <a:close/>
                    <a:moveTo>
                      <a:pt x="29" y="147"/>
                    </a:moveTo>
                    <a:cubicBezTo>
                      <a:pt x="29" y="141"/>
                      <a:pt x="27" y="137"/>
                      <a:pt x="20" y="131"/>
                    </a:cubicBezTo>
                    <a:cubicBezTo>
                      <a:pt x="17" y="135"/>
                      <a:pt x="16" y="136"/>
                      <a:pt x="17" y="139"/>
                    </a:cubicBezTo>
                    <a:cubicBezTo>
                      <a:pt x="20" y="144"/>
                      <a:pt x="23" y="147"/>
                      <a:pt x="29" y="147"/>
                    </a:cubicBezTo>
                    <a:close/>
                    <a:moveTo>
                      <a:pt x="143" y="279"/>
                    </a:moveTo>
                    <a:cubicBezTo>
                      <a:pt x="143" y="275"/>
                      <a:pt x="142" y="273"/>
                      <a:pt x="136" y="270"/>
                    </a:cubicBezTo>
                    <a:cubicBezTo>
                      <a:pt x="136" y="270"/>
                      <a:pt x="135" y="270"/>
                      <a:pt x="134" y="271"/>
                    </a:cubicBezTo>
                    <a:cubicBezTo>
                      <a:pt x="134" y="271"/>
                      <a:pt x="134" y="271"/>
                      <a:pt x="134" y="272"/>
                    </a:cubicBezTo>
                    <a:cubicBezTo>
                      <a:pt x="135" y="276"/>
                      <a:pt x="139" y="277"/>
                      <a:pt x="143" y="279"/>
                    </a:cubicBezTo>
                    <a:close/>
                    <a:moveTo>
                      <a:pt x="320" y="142"/>
                    </a:moveTo>
                    <a:cubicBezTo>
                      <a:pt x="322" y="145"/>
                      <a:pt x="324" y="145"/>
                      <a:pt x="326" y="143"/>
                    </a:cubicBezTo>
                    <a:cubicBezTo>
                      <a:pt x="325" y="142"/>
                      <a:pt x="325" y="140"/>
                      <a:pt x="323" y="137"/>
                    </a:cubicBezTo>
                    <a:cubicBezTo>
                      <a:pt x="321" y="140"/>
                      <a:pt x="321" y="141"/>
                      <a:pt x="320" y="142"/>
                    </a:cubicBezTo>
                    <a:close/>
                    <a:moveTo>
                      <a:pt x="306" y="137"/>
                    </a:moveTo>
                    <a:cubicBezTo>
                      <a:pt x="309" y="139"/>
                      <a:pt x="312" y="141"/>
                      <a:pt x="316" y="140"/>
                    </a:cubicBezTo>
                    <a:cubicBezTo>
                      <a:pt x="314" y="134"/>
                      <a:pt x="309" y="132"/>
                      <a:pt x="304" y="130"/>
                    </a:cubicBezTo>
                    <a:cubicBezTo>
                      <a:pt x="302" y="133"/>
                      <a:pt x="304" y="135"/>
                      <a:pt x="306" y="137"/>
                    </a:cubicBezTo>
                    <a:close/>
                    <a:moveTo>
                      <a:pt x="256" y="89"/>
                    </a:moveTo>
                    <a:cubicBezTo>
                      <a:pt x="264" y="96"/>
                      <a:pt x="268" y="104"/>
                      <a:pt x="273" y="111"/>
                    </a:cubicBezTo>
                    <a:cubicBezTo>
                      <a:pt x="278" y="118"/>
                      <a:pt x="284" y="122"/>
                      <a:pt x="292" y="125"/>
                    </a:cubicBezTo>
                    <a:cubicBezTo>
                      <a:pt x="293" y="125"/>
                      <a:pt x="294" y="125"/>
                      <a:pt x="296" y="125"/>
                    </a:cubicBezTo>
                    <a:cubicBezTo>
                      <a:pt x="294" y="119"/>
                      <a:pt x="291" y="115"/>
                      <a:pt x="287" y="112"/>
                    </a:cubicBezTo>
                    <a:cubicBezTo>
                      <a:pt x="282" y="107"/>
                      <a:pt x="276" y="102"/>
                      <a:pt x="270" y="97"/>
                    </a:cubicBezTo>
                    <a:cubicBezTo>
                      <a:pt x="267" y="95"/>
                      <a:pt x="264" y="92"/>
                      <a:pt x="261" y="90"/>
                    </a:cubicBezTo>
                    <a:cubicBezTo>
                      <a:pt x="261" y="90"/>
                      <a:pt x="259" y="90"/>
                      <a:pt x="256" y="89"/>
                    </a:cubicBezTo>
                    <a:close/>
                    <a:moveTo>
                      <a:pt x="207" y="109"/>
                    </a:moveTo>
                    <a:cubicBezTo>
                      <a:pt x="214" y="104"/>
                      <a:pt x="220" y="102"/>
                      <a:pt x="223" y="95"/>
                    </a:cubicBezTo>
                    <a:cubicBezTo>
                      <a:pt x="223" y="94"/>
                      <a:pt x="223" y="93"/>
                      <a:pt x="223" y="92"/>
                    </a:cubicBezTo>
                    <a:cubicBezTo>
                      <a:pt x="219" y="91"/>
                      <a:pt x="217" y="93"/>
                      <a:pt x="215" y="95"/>
                    </a:cubicBezTo>
                    <a:cubicBezTo>
                      <a:pt x="212" y="98"/>
                      <a:pt x="208" y="102"/>
                      <a:pt x="207" y="109"/>
                    </a:cubicBezTo>
                    <a:close/>
                    <a:moveTo>
                      <a:pt x="207" y="360"/>
                    </a:moveTo>
                    <a:cubicBezTo>
                      <a:pt x="204" y="354"/>
                      <a:pt x="202" y="347"/>
                      <a:pt x="195" y="344"/>
                    </a:cubicBezTo>
                    <a:cubicBezTo>
                      <a:pt x="192" y="348"/>
                      <a:pt x="194" y="352"/>
                      <a:pt x="196" y="355"/>
                    </a:cubicBezTo>
                    <a:cubicBezTo>
                      <a:pt x="197" y="358"/>
                      <a:pt x="199" y="361"/>
                      <a:pt x="203" y="361"/>
                    </a:cubicBezTo>
                    <a:cubicBezTo>
                      <a:pt x="204" y="362"/>
                      <a:pt x="205" y="361"/>
                      <a:pt x="207" y="360"/>
                    </a:cubicBezTo>
                    <a:close/>
                    <a:moveTo>
                      <a:pt x="247" y="250"/>
                    </a:moveTo>
                    <a:cubicBezTo>
                      <a:pt x="243" y="239"/>
                      <a:pt x="241" y="235"/>
                      <a:pt x="234" y="230"/>
                    </a:cubicBezTo>
                    <a:cubicBezTo>
                      <a:pt x="224" y="222"/>
                      <a:pt x="215" y="215"/>
                      <a:pt x="208" y="205"/>
                    </a:cubicBezTo>
                    <a:cubicBezTo>
                      <a:pt x="206" y="203"/>
                      <a:pt x="204" y="201"/>
                      <a:pt x="202" y="199"/>
                    </a:cubicBezTo>
                    <a:cubicBezTo>
                      <a:pt x="199" y="195"/>
                      <a:pt x="194" y="193"/>
                      <a:pt x="190" y="192"/>
                    </a:cubicBezTo>
                    <a:cubicBezTo>
                      <a:pt x="186" y="191"/>
                      <a:pt x="183" y="192"/>
                      <a:pt x="181" y="195"/>
                    </a:cubicBezTo>
                    <a:cubicBezTo>
                      <a:pt x="175" y="203"/>
                      <a:pt x="168" y="210"/>
                      <a:pt x="165" y="219"/>
                    </a:cubicBezTo>
                    <a:cubicBezTo>
                      <a:pt x="162" y="226"/>
                      <a:pt x="159" y="232"/>
                      <a:pt x="154" y="237"/>
                    </a:cubicBezTo>
                    <a:cubicBezTo>
                      <a:pt x="150" y="242"/>
                      <a:pt x="146" y="248"/>
                      <a:pt x="145" y="254"/>
                    </a:cubicBezTo>
                    <a:cubicBezTo>
                      <a:pt x="144" y="264"/>
                      <a:pt x="145" y="274"/>
                      <a:pt x="152" y="283"/>
                    </a:cubicBezTo>
                    <a:cubicBezTo>
                      <a:pt x="153" y="285"/>
                      <a:pt x="154" y="287"/>
                      <a:pt x="156" y="289"/>
                    </a:cubicBezTo>
                    <a:cubicBezTo>
                      <a:pt x="161" y="295"/>
                      <a:pt x="165" y="304"/>
                      <a:pt x="173" y="307"/>
                    </a:cubicBezTo>
                    <a:cubicBezTo>
                      <a:pt x="178" y="316"/>
                      <a:pt x="185" y="323"/>
                      <a:pt x="193" y="326"/>
                    </a:cubicBezTo>
                    <a:cubicBezTo>
                      <a:pt x="193" y="326"/>
                      <a:pt x="193" y="326"/>
                      <a:pt x="193" y="327"/>
                    </a:cubicBezTo>
                    <a:cubicBezTo>
                      <a:pt x="195" y="329"/>
                      <a:pt x="196" y="332"/>
                      <a:pt x="200" y="334"/>
                    </a:cubicBezTo>
                    <a:cubicBezTo>
                      <a:pt x="201" y="333"/>
                      <a:pt x="202" y="333"/>
                      <a:pt x="203" y="331"/>
                    </a:cubicBezTo>
                    <a:cubicBezTo>
                      <a:pt x="206" y="327"/>
                      <a:pt x="209" y="322"/>
                      <a:pt x="212" y="317"/>
                    </a:cubicBezTo>
                    <a:cubicBezTo>
                      <a:pt x="215" y="309"/>
                      <a:pt x="218" y="302"/>
                      <a:pt x="222" y="294"/>
                    </a:cubicBezTo>
                    <a:cubicBezTo>
                      <a:pt x="222" y="293"/>
                      <a:pt x="223" y="293"/>
                      <a:pt x="223" y="292"/>
                    </a:cubicBezTo>
                    <a:cubicBezTo>
                      <a:pt x="225" y="290"/>
                      <a:pt x="226" y="288"/>
                      <a:pt x="227" y="286"/>
                    </a:cubicBezTo>
                    <a:cubicBezTo>
                      <a:pt x="236" y="275"/>
                      <a:pt x="241" y="262"/>
                      <a:pt x="247" y="250"/>
                    </a:cubicBezTo>
                    <a:close/>
                    <a:moveTo>
                      <a:pt x="265" y="230"/>
                    </a:moveTo>
                    <a:cubicBezTo>
                      <a:pt x="274" y="220"/>
                      <a:pt x="283" y="210"/>
                      <a:pt x="291" y="200"/>
                    </a:cubicBezTo>
                    <a:cubicBezTo>
                      <a:pt x="294" y="197"/>
                      <a:pt x="296" y="195"/>
                      <a:pt x="299" y="192"/>
                    </a:cubicBezTo>
                    <a:cubicBezTo>
                      <a:pt x="305" y="185"/>
                      <a:pt x="308" y="177"/>
                      <a:pt x="310" y="168"/>
                    </a:cubicBezTo>
                    <a:cubicBezTo>
                      <a:pt x="310" y="165"/>
                      <a:pt x="310" y="161"/>
                      <a:pt x="308" y="158"/>
                    </a:cubicBezTo>
                    <a:cubicBezTo>
                      <a:pt x="308" y="157"/>
                      <a:pt x="307" y="156"/>
                      <a:pt x="306" y="155"/>
                    </a:cubicBezTo>
                    <a:cubicBezTo>
                      <a:pt x="306" y="155"/>
                      <a:pt x="306" y="155"/>
                      <a:pt x="306" y="155"/>
                    </a:cubicBezTo>
                    <a:cubicBezTo>
                      <a:pt x="306" y="151"/>
                      <a:pt x="304" y="148"/>
                      <a:pt x="300" y="144"/>
                    </a:cubicBezTo>
                    <a:cubicBezTo>
                      <a:pt x="294" y="137"/>
                      <a:pt x="287" y="132"/>
                      <a:pt x="279" y="127"/>
                    </a:cubicBezTo>
                    <a:cubicBezTo>
                      <a:pt x="276" y="125"/>
                      <a:pt x="273" y="122"/>
                      <a:pt x="270" y="120"/>
                    </a:cubicBezTo>
                    <a:cubicBezTo>
                      <a:pt x="268" y="119"/>
                      <a:pt x="266" y="119"/>
                      <a:pt x="264" y="120"/>
                    </a:cubicBezTo>
                    <a:cubicBezTo>
                      <a:pt x="264" y="120"/>
                      <a:pt x="264" y="120"/>
                      <a:pt x="264" y="120"/>
                    </a:cubicBezTo>
                    <a:cubicBezTo>
                      <a:pt x="258" y="117"/>
                      <a:pt x="252" y="113"/>
                      <a:pt x="247" y="110"/>
                    </a:cubicBezTo>
                    <a:cubicBezTo>
                      <a:pt x="241" y="106"/>
                      <a:pt x="235" y="102"/>
                      <a:pt x="228" y="100"/>
                    </a:cubicBezTo>
                    <a:cubicBezTo>
                      <a:pt x="225" y="104"/>
                      <a:pt x="223" y="107"/>
                      <a:pt x="220" y="111"/>
                    </a:cubicBezTo>
                    <a:cubicBezTo>
                      <a:pt x="220" y="111"/>
                      <a:pt x="220" y="111"/>
                      <a:pt x="220" y="112"/>
                    </a:cubicBezTo>
                    <a:cubicBezTo>
                      <a:pt x="220" y="112"/>
                      <a:pt x="220" y="112"/>
                      <a:pt x="220" y="112"/>
                    </a:cubicBezTo>
                    <a:cubicBezTo>
                      <a:pt x="215" y="117"/>
                      <a:pt x="211" y="122"/>
                      <a:pt x="206" y="127"/>
                    </a:cubicBezTo>
                    <a:cubicBezTo>
                      <a:pt x="205" y="128"/>
                      <a:pt x="204" y="130"/>
                      <a:pt x="203" y="131"/>
                    </a:cubicBezTo>
                    <a:cubicBezTo>
                      <a:pt x="202" y="132"/>
                      <a:pt x="202" y="132"/>
                      <a:pt x="202" y="132"/>
                    </a:cubicBezTo>
                    <a:cubicBezTo>
                      <a:pt x="201" y="133"/>
                      <a:pt x="201" y="134"/>
                      <a:pt x="201" y="135"/>
                    </a:cubicBezTo>
                    <a:cubicBezTo>
                      <a:pt x="196" y="143"/>
                      <a:pt x="195" y="152"/>
                      <a:pt x="194" y="162"/>
                    </a:cubicBezTo>
                    <a:cubicBezTo>
                      <a:pt x="196" y="165"/>
                      <a:pt x="197" y="168"/>
                      <a:pt x="199" y="171"/>
                    </a:cubicBezTo>
                    <a:cubicBezTo>
                      <a:pt x="199" y="171"/>
                      <a:pt x="199" y="171"/>
                      <a:pt x="199" y="172"/>
                    </a:cubicBezTo>
                    <a:cubicBezTo>
                      <a:pt x="199" y="177"/>
                      <a:pt x="199" y="183"/>
                      <a:pt x="201" y="188"/>
                    </a:cubicBezTo>
                    <a:cubicBezTo>
                      <a:pt x="207" y="192"/>
                      <a:pt x="212" y="197"/>
                      <a:pt x="215" y="203"/>
                    </a:cubicBezTo>
                    <a:cubicBezTo>
                      <a:pt x="222" y="214"/>
                      <a:pt x="230" y="225"/>
                      <a:pt x="242" y="231"/>
                    </a:cubicBezTo>
                    <a:cubicBezTo>
                      <a:pt x="243" y="231"/>
                      <a:pt x="243" y="231"/>
                      <a:pt x="244" y="232"/>
                    </a:cubicBezTo>
                    <a:cubicBezTo>
                      <a:pt x="243" y="235"/>
                      <a:pt x="243" y="238"/>
                      <a:pt x="247" y="240"/>
                    </a:cubicBezTo>
                    <a:cubicBezTo>
                      <a:pt x="251" y="242"/>
                      <a:pt x="255" y="241"/>
                      <a:pt x="258" y="238"/>
                    </a:cubicBezTo>
                    <a:cubicBezTo>
                      <a:pt x="261" y="235"/>
                      <a:pt x="263" y="233"/>
                      <a:pt x="265" y="230"/>
                    </a:cubicBezTo>
                    <a:close/>
                    <a:moveTo>
                      <a:pt x="325" y="332"/>
                    </a:moveTo>
                    <a:cubicBezTo>
                      <a:pt x="325" y="329"/>
                      <a:pt x="325" y="326"/>
                      <a:pt x="321" y="324"/>
                    </a:cubicBezTo>
                    <a:cubicBezTo>
                      <a:pt x="317" y="327"/>
                      <a:pt x="318" y="332"/>
                      <a:pt x="318" y="336"/>
                    </a:cubicBezTo>
                    <a:cubicBezTo>
                      <a:pt x="318" y="341"/>
                      <a:pt x="317" y="346"/>
                      <a:pt x="321" y="350"/>
                    </a:cubicBezTo>
                    <a:cubicBezTo>
                      <a:pt x="325" y="344"/>
                      <a:pt x="325" y="338"/>
                      <a:pt x="325" y="332"/>
                    </a:cubicBezTo>
                    <a:close/>
                    <a:moveTo>
                      <a:pt x="333" y="309"/>
                    </a:moveTo>
                    <a:cubicBezTo>
                      <a:pt x="331" y="309"/>
                      <a:pt x="330" y="308"/>
                      <a:pt x="330" y="309"/>
                    </a:cubicBezTo>
                    <a:cubicBezTo>
                      <a:pt x="329" y="311"/>
                      <a:pt x="330" y="311"/>
                      <a:pt x="332" y="312"/>
                    </a:cubicBezTo>
                    <a:cubicBezTo>
                      <a:pt x="332" y="311"/>
                      <a:pt x="332" y="310"/>
                      <a:pt x="333" y="309"/>
                    </a:cubicBezTo>
                    <a:close/>
                    <a:moveTo>
                      <a:pt x="341" y="296"/>
                    </a:moveTo>
                    <a:cubicBezTo>
                      <a:pt x="340" y="295"/>
                      <a:pt x="339" y="294"/>
                      <a:pt x="337" y="291"/>
                    </a:cubicBezTo>
                    <a:cubicBezTo>
                      <a:pt x="336" y="294"/>
                      <a:pt x="336" y="295"/>
                      <a:pt x="336" y="297"/>
                    </a:cubicBezTo>
                    <a:cubicBezTo>
                      <a:pt x="338" y="298"/>
                      <a:pt x="339" y="299"/>
                      <a:pt x="341" y="296"/>
                    </a:cubicBezTo>
                    <a:close/>
                    <a:moveTo>
                      <a:pt x="365" y="216"/>
                    </a:moveTo>
                    <a:cubicBezTo>
                      <a:pt x="364" y="213"/>
                      <a:pt x="362" y="211"/>
                      <a:pt x="361" y="208"/>
                    </a:cubicBezTo>
                    <a:cubicBezTo>
                      <a:pt x="359" y="205"/>
                      <a:pt x="357" y="202"/>
                      <a:pt x="355" y="198"/>
                    </a:cubicBezTo>
                    <a:cubicBezTo>
                      <a:pt x="351" y="191"/>
                      <a:pt x="344" y="188"/>
                      <a:pt x="337" y="186"/>
                    </a:cubicBezTo>
                    <a:cubicBezTo>
                      <a:pt x="336" y="186"/>
                      <a:pt x="336" y="186"/>
                      <a:pt x="335" y="187"/>
                    </a:cubicBezTo>
                    <a:cubicBezTo>
                      <a:pt x="334" y="190"/>
                      <a:pt x="336" y="192"/>
                      <a:pt x="338" y="194"/>
                    </a:cubicBezTo>
                    <a:cubicBezTo>
                      <a:pt x="340" y="196"/>
                      <a:pt x="343" y="198"/>
                      <a:pt x="344" y="201"/>
                    </a:cubicBezTo>
                    <a:cubicBezTo>
                      <a:pt x="345" y="203"/>
                      <a:pt x="345" y="205"/>
                      <a:pt x="346" y="207"/>
                    </a:cubicBezTo>
                    <a:cubicBezTo>
                      <a:pt x="344" y="204"/>
                      <a:pt x="342" y="201"/>
                      <a:pt x="340" y="198"/>
                    </a:cubicBezTo>
                    <a:cubicBezTo>
                      <a:pt x="335" y="192"/>
                      <a:pt x="329" y="186"/>
                      <a:pt x="324" y="180"/>
                    </a:cubicBezTo>
                    <a:cubicBezTo>
                      <a:pt x="324" y="180"/>
                      <a:pt x="323" y="180"/>
                      <a:pt x="323" y="180"/>
                    </a:cubicBezTo>
                    <a:cubicBezTo>
                      <a:pt x="324" y="178"/>
                      <a:pt x="325" y="176"/>
                      <a:pt x="324" y="173"/>
                    </a:cubicBezTo>
                    <a:cubicBezTo>
                      <a:pt x="313" y="178"/>
                      <a:pt x="305" y="185"/>
                      <a:pt x="300" y="194"/>
                    </a:cubicBezTo>
                    <a:cubicBezTo>
                      <a:pt x="295" y="203"/>
                      <a:pt x="289" y="211"/>
                      <a:pt x="283" y="219"/>
                    </a:cubicBezTo>
                    <a:cubicBezTo>
                      <a:pt x="277" y="226"/>
                      <a:pt x="273" y="235"/>
                      <a:pt x="272" y="244"/>
                    </a:cubicBezTo>
                    <a:cubicBezTo>
                      <a:pt x="272" y="245"/>
                      <a:pt x="271" y="245"/>
                      <a:pt x="271" y="245"/>
                    </a:cubicBezTo>
                    <a:cubicBezTo>
                      <a:pt x="269" y="247"/>
                      <a:pt x="268" y="250"/>
                      <a:pt x="266" y="253"/>
                    </a:cubicBezTo>
                    <a:cubicBezTo>
                      <a:pt x="269" y="257"/>
                      <a:pt x="272" y="262"/>
                      <a:pt x="274" y="266"/>
                    </a:cubicBezTo>
                    <a:cubicBezTo>
                      <a:pt x="277" y="272"/>
                      <a:pt x="282" y="276"/>
                      <a:pt x="287" y="279"/>
                    </a:cubicBezTo>
                    <a:cubicBezTo>
                      <a:pt x="292" y="282"/>
                      <a:pt x="297" y="285"/>
                      <a:pt x="302" y="288"/>
                    </a:cubicBezTo>
                    <a:cubicBezTo>
                      <a:pt x="307" y="292"/>
                      <a:pt x="312" y="294"/>
                      <a:pt x="319" y="293"/>
                    </a:cubicBezTo>
                    <a:cubicBezTo>
                      <a:pt x="319" y="293"/>
                      <a:pt x="320" y="292"/>
                      <a:pt x="320" y="292"/>
                    </a:cubicBezTo>
                    <a:cubicBezTo>
                      <a:pt x="325" y="292"/>
                      <a:pt x="330" y="291"/>
                      <a:pt x="333" y="287"/>
                    </a:cubicBezTo>
                    <a:cubicBezTo>
                      <a:pt x="337" y="282"/>
                      <a:pt x="341" y="277"/>
                      <a:pt x="345" y="271"/>
                    </a:cubicBezTo>
                    <a:cubicBezTo>
                      <a:pt x="348" y="267"/>
                      <a:pt x="352" y="263"/>
                      <a:pt x="354" y="258"/>
                    </a:cubicBezTo>
                    <a:cubicBezTo>
                      <a:pt x="359" y="249"/>
                      <a:pt x="362" y="240"/>
                      <a:pt x="366" y="231"/>
                    </a:cubicBezTo>
                    <a:cubicBezTo>
                      <a:pt x="368" y="225"/>
                      <a:pt x="367" y="220"/>
                      <a:pt x="365" y="216"/>
                    </a:cubicBezTo>
                    <a:close/>
                    <a:moveTo>
                      <a:pt x="251" y="280"/>
                    </a:moveTo>
                    <a:cubicBezTo>
                      <a:pt x="251" y="280"/>
                      <a:pt x="251" y="279"/>
                      <a:pt x="251" y="279"/>
                    </a:cubicBezTo>
                    <a:cubicBezTo>
                      <a:pt x="251" y="279"/>
                      <a:pt x="251" y="279"/>
                      <a:pt x="251" y="279"/>
                    </a:cubicBezTo>
                    <a:cubicBezTo>
                      <a:pt x="251" y="279"/>
                      <a:pt x="251" y="279"/>
                      <a:pt x="251" y="280"/>
                    </a:cubicBezTo>
                    <a:close/>
                    <a:moveTo>
                      <a:pt x="370" y="186"/>
                    </a:moveTo>
                    <a:cubicBezTo>
                      <a:pt x="369" y="186"/>
                      <a:pt x="369" y="185"/>
                      <a:pt x="369" y="185"/>
                    </a:cubicBezTo>
                    <a:cubicBezTo>
                      <a:pt x="369" y="185"/>
                      <a:pt x="369" y="186"/>
                      <a:pt x="370" y="186"/>
                    </a:cubicBezTo>
                    <a:cubicBezTo>
                      <a:pt x="370" y="186"/>
                      <a:pt x="370" y="186"/>
                      <a:pt x="370" y="186"/>
                    </a:cubicBezTo>
                    <a:close/>
                  </a:path>
                </a:pathLst>
              </a:custGeom>
              <a:solidFill>
                <a:srgbClr val="BA68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18">
                <a:extLst>
                  <a:ext uri="{FF2B5EF4-FFF2-40B4-BE49-F238E27FC236}">
                    <a16:creationId xmlns:a16="http://schemas.microsoft.com/office/drawing/2014/main" id="{DE7B043D-A2DF-452B-AB6C-177F3185578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4325" y="2760663"/>
                <a:ext cx="1712912" cy="1519238"/>
              </a:xfrm>
              <a:custGeom>
                <a:avLst/>
                <a:gdLst>
                  <a:gd name="T0" fmla="*/ 314 w 453"/>
                  <a:gd name="T1" fmla="*/ 229 h 403"/>
                  <a:gd name="T2" fmla="*/ 344 w 453"/>
                  <a:gd name="T3" fmla="*/ 211 h 403"/>
                  <a:gd name="T4" fmla="*/ 348 w 453"/>
                  <a:gd name="T5" fmla="*/ 274 h 403"/>
                  <a:gd name="T6" fmla="*/ 394 w 453"/>
                  <a:gd name="T7" fmla="*/ 107 h 403"/>
                  <a:gd name="T8" fmla="*/ 381 w 453"/>
                  <a:gd name="T9" fmla="*/ 86 h 403"/>
                  <a:gd name="T10" fmla="*/ 360 w 453"/>
                  <a:gd name="T11" fmla="*/ 149 h 403"/>
                  <a:gd name="T12" fmla="*/ 375 w 453"/>
                  <a:gd name="T13" fmla="*/ 194 h 403"/>
                  <a:gd name="T14" fmla="*/ 411 w 453"/>
                  <a:gd name="T15" fmla="*/ 125 h 403"/>
                  <a:gd name="T16" fmla="*/ 407 w 453"/>
                  <a:gd name="T17" fmla="*/ 53 h 403"/>
                  <a:gd name="T18" fmla="*/ 444 w 453"/>
                  <a:gd name="T19" fmla="*/ 65 h 403"/>
                  <a:gd name="T20" fmla="*/ 436 w 453"/>
                  <a:gd name="T21" fmla="*/ 207 h 403"/>
                  <a:gd name="T22" fmla="*/ 425 w 453"/>
                  <a:gd name="T23" fmla="*/ 233 h 403"/>
                  <a:gd name="T24" fmla="*/ 196 w 453"/>
                  <a:gd name="T25" fmla="*/ 231 h 403"/>
                  <a:gd name="T26" fmla="*/ 203 w 453"/>
                  <a:gd name="T27" fmla="*/ 334 h 403"/>
                  <a:gd name="T28" fmla="*/ 241 w 453"/>
                  <a:gd name="T29" fmla="*/ 282 h 403"/>
                  <a:gd name="T30" fmla="*/ 306 w 453"/>
                  <a:gd name="T31" fmla="*/ 369 h 403"/>
                  <a:gd name="T32" fmla="*/ 277 w 453"/>
                  <a:gd name="T33" fmla="*/ 328 h 403"/>
                  <a:gd name="T34" fmla="*/ 231 w 453"/>
                  <a:gd name="T35" fmla="*/ 371 h 403"/>
                  <a:gd name="T36" fmla="*/ 280 w 453"/>
                  <a:gd name="T37" fmla="*/ 392 h 403"/>
                  <a:gd name="T38" fmla="*/ 128 w 453"/>
                  <a:gd name="T39" fmla="*/ 109 h 403"/>
                  <a:gd name="T40" fmla="*/ 153 w 453"/>
                  <a:gd name="T41" fmla="*/ 104 h 403"/>
                  <a:gd name="T42" fmla="*/ 122 w 453"/>
                  <a:gd name="T43" fmla="*/ 73 h 403"/>
                  <a:gd name="T44" fmla="*/ 301 w 453"/>
                  <a:gd name="T45" fmla="*/ 133 h 403"/>
                  <a:gd name="T46" fmla="*/ 320 w 453"/>
                  <a:gd name="T47" fmla="*/ 113 h 403"/>
                  <a:gd name="T48" fmla="*/ 281 w 453"/>
                  <a:gd name="T49" fmla="*/ 108 h 403"/>
                  <a:gd name="T50" fmla="*/ 235 w 453"/>
                  <a:gd name="T51" fmla="*/ 127 h 403"/>
                  <a:gd name="T52" fmla="*/ 221 w 453"/>
                  <a:gd name="T53" fmla="*/ 159 h 403"/>
                  <a:gd name="T54" fmla="*/ 253 w 453"/>
                  <a:gd name="T55" fmla="*/ 232 h 403"/>
                  <a:gd name="T56" fmla="*/ 294 w 453"/>
                  <a:gd name="T57" fmla="*/ 179 h 403"/>
                  <a:gd name="T58" fmla="*/ 183 w 453"/>
                  <a:gd name="T59" fmla="*/ 117 h 403"/>
                  <a:gd name="T60" fmla="*/ 85 w 453"/>
                  <a:gd name="T61" fmla="*/ 340 h 403"/>
                  <a:gd name="T62" fmla="*/ 74 w 453"/>
                  <a:gd name="T63" fmla="*/ 240 h 403"/>
                  <a:gd name="T64" fmla="*/ 51 w 453"/>
                  <a:gd name="T65" fmla="*/ 306 h 403"/>
                  <a:gd name="T66" fmla="*/ 194 w 453"/>
                  <a:gd name="T67" fmla="*/ 397 h 403"/>
                  <a:gd name="T68" fmla="*/ 180 w 453"/>
                  <a:gd name="T69" fmla="*/ 371 h 403"/>
                  <a:gd name="T70" fmla="*/ 113 w 453"/>
                  <a:gd name="T71" fmla="*/ 368 h 403"/>
                  <a:gd name="T72" fmla="*/ 181 w 453"/>
                  <a:gd name="T73" fmla="*/ 403 h 403"/>
                  <a:gd name="T74" fmla="*/ 410 w 453"/>
                  <a:gd name="T75" fmla="*/ 267 h 403"/>
                  <a:gd name="T76" fmla="*/ 360 w 453"/>
                  <a:gd name="T77" fmla="*/ 343 h 403"/>
                  <a:gd name="T78" fmla="*/ 383 w 453"/>
                  <a:gd name="T79" fmla="*/ 366 h 403"/>
                  <a:gd name="T80" fmla="*/ 41 w 453"/>
                  <a:gd name="T81" fmla="*/ 211 h 403"/>
                  <a:gd name="T82" fmla="*/ 24 w 453"/>
                  <a:gd name="T83" fmla="*/ 177 h 403"/>
                  <a:gd name="T84" fmla="*/ 89 w 453"/>
                  <a:gd name="T85" fmla="*/ 179 h 403"/>
                  <a:gd name="T86" fmla="*/ 123 w 453"/>
                  <a:gd name="T87" fmla="*/ 241 h 403"/>
                  <a:gd name="T88" fmla="*/ 153 w 453"/>
                  <a:gd name="T89" fmla="*/ 228 h 403"/>
                  <a:gd name="T90" fmla="*/ 145 w 453"/>
                  <a:gd name="T91" fmla="*/ 163 h 403"/>
                  <a:gd name="T92" fmla="*/ 107 w 453"/>
                  <a:gd name="T93" fmla="*/ 145 h 403"/>
                  <a:gd name="T94" fmla="*/ 196 w 453"/>
                  <a:gd name="T95" fmla="*/ 123 h 403"/>
                  <a:gd name="T96" fmla="*/ 199 w 453"/>
                  <a:gd name="T97" fmla="*/ 109 h 403"/>
                  <a:gd name="T98" fmla="*/ 17 w 453"/>
                  <a:gd name="T99" fmla="*/ 35 h 403"/>
                  <a:gd name="T100" fmla="*/ 26 w 453"/>
                  <a:gd name="T101" fmla="*/ 26 h 403"/>
                  <a:gd name="T102" fmla="*/ 10 w 453"/>
                  <a:gd name="T103" fmla="*/ 19 h 403"/>
                  <a:gd name="T104" fmla="*/ 11 w 453"/>
                  <a:gd name="T105" fmla="*/ 91 h 403"/>
                  <a:gd name="T106" fmla="*/ 51 w 453"/>
                  <a:gd name="T107" fmla="*/ 102 h 403"/>
                  <a:gd name="T108" fmla="*/ 52 w 453"/>
                  <a:gd name="T109" fmla="*/ 165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53" h="403">
                    <a:moveTo>
                      <a:pt x="321" y="302"/>
                    </a:moveTo>
                    <a:cubicBezTo>
                      <a:pt x="313" y="295"/>
                      <a:pt x="305" y="287"/>
                      <a:pt x="296" y="280"/>
                    </a:cubicBezTo>
                    <a:cubicBezTo>
                      <a:pt x="296" y="279"/>
                      <a:pt x="295" y="278"/>
                      <a:pt x="295" y="277"/>
                    </a:cubicBezTo>
                    <a:cubicBezTo>
                      <a:pt x="294" y="270"/>
                      <a:pt x="294" y="268"/>
                      <a:pt x="297" y="262"/>
                    </a:cubicBezTo>
                    <a:cubicBezTo>
                      <a:pt x="301" y="253"/>
                      <a:pt x="304" y="244"/>
                      <a:pt x="310" y="236"/>
                    </a:cubicBezTo>
                    <a:cubicBezTo>
                      <a:pt x="312" y="234"/>
                      <a:pt x="313" y="232"/>
                      <a:pt x="314" y="229"/>
                    </a:cubicBezTo>
                    <a:cubicBezTo>
                      <a:pt x="316" y="224"/>
                      <a:pt x="319" y="218"/>
                      <a:pt x="323" y="214"/>
                    </a:cubicBezTo>
                    <a:cubicBezTo>
                      <a:pt x="325" y="211"/>
                      <a:pt x="327" y="209"/>
                      <a:pt x="329" y="206"/>
                    </a:cubicBezTo>
                    <a:cubicBezTo>
                      <a:pt x="330" y="204"/>
                      <a:pt x="332" y="202"/>
                      <a:pt x="331" y="199"/>
                    </a:cubicBezTo>
                    <a:cubicBezTo>
                      <a:pt x="335" y="197"/>
                      <a:pt x="339" y="199"/>
                      <a:pt x="342" y="202"/>
                    </a:cubicBezTo>
                    <a:cubicBezTo>
                      <a:pt x="346" y="206"/>
                      <a:pt x="349" y="210"/>
                      <a:pt x="352" y="214"/>
                    </a:cubicBezTo>
                    <a:cubicBezTo>
                      <a:pt x="350" y="213"/>
                      <a:pt x="347" y="212"/>
                      <a:pt x="344" y="211"/>
                    </a:cubicBezTo>
                    <a:cubicBezTo>
                      <a:pt x="343" y="211"/>
                      <a:pt x="343" y="211"/>
                      <a:pt x="342" y="212"/>
                    </a:cubicBezTo>
                    <a:cubicBezTo>
                      <a:pt x="341" y="215"/>
                      <a:pt x="343" y="217"/>
                      <a:pt x="345" y="219"/>
                    </a:cubicBezTo>
                    <a:cubicBezTo>
                      <a:pt x="347" y="221"/>
                      <a:pt x="350" y="223"/>
                      <a:pt x="351" y="226"/>
                    </a:cubicBezTo>
                    <a:cubicBezTo>
                      <a:pt x="354" y="233"/>
                      <a:pt x="357" y="241"/>
                      <a:pt x="360" y="248"/>
                    </a:cubicBezTo>
                    <a:cubicBezTo>
                      <a:pt x="358" y="253"/>
                      <a:pt x="355" y="256"/>
                      <a:pt x="353" y="260"/>
                    </a:cubicBezTo>
                    <a:cubicBezTo>
                      <a:pt x="351" y="265"/>
                      <a:pt x="349" y="269"/>
                      <a:pt x="348" y="274"/>
                    </a:cubicBezTo>
                    <a:cubicBezTo>
                      <a:pt x="347" y="275"/>
                      <a:pt x="347" y="275"/>
                      <a:pt x="346" y="276"/>
                    </a:cubicBezTo>
                    <a:cubicBezTo>
                      <a:pt x="340" y="284"/>
                      <a:pt x="335" y="293"/>
                      <a:pt x="331" y="302"/>
                    </a:cubicBezTo>
                    <a:cubicBezTo>
                      <a:pt x="331" y="302"/>
                      <a:pt x="330" y="303"/>
                      <a:pt x="330" y="303"/>
                    </a:cubicBezTo>
                    <a:cubicBezTo>
                      <a:pt x="326" y="305"/>
                      <a:pt x="324" y="304"/>
                      <a:pt x="321" y="302"/>
                    </a:cubicBezTo>
                    <a:close/>
                    <a:moveTo>
                      <a:pt x="411" y="125"/>
                    </a:moveTo>
                    <a:cubicBezTo>
                      <a:pt x="406" y="119"/>
                      <a:pt x="400" y="113"/>
                      <a:pt x="394" y="107"/>
                    </a:cubicBezTo>
                    <a:cubicBezTo>
                      <a:pt x="392" y="105"/>
                      <a:pt x="390" y="103"/>
                      <a:pt x="388" y="101"/>
                    </a:cubicBezTo>
                    <a:cubicBezTo>
                      <a:pt x="387" y="99"/>
                      <a:pt x="386" y="97"/>
                      <a:pt x="388" y="94"/>
                    </a:cubicBezTo>
                    <a:cubicBezTo>
                      <a:pt x="389" y="94"/>
                      <a:pt x="389" y="94"/>
                      <a:pt x="390" y="94"/>
                    </a:cubicBezTo>
                    <a:cubicBezTo>
                      <a:pt x="389" y="92"/>
                      <a:pt x="387" y="91"/>
                      <a:pt x="385" y="89"/>
                    </a:cubicBezTo>
                    <a:cubicBezTo>
                      <a:pt x="385" y="88"/>
                      <a:pt x="383" y="87"/>
                      <a:pt x="382" y="87"/>
                    </a:cubicBezTo>
                    <a:cubicBezTo>
                      <a:pt x="382" y="86"/>
                      <a:pt x="381" y="86"/>
                      <a:pt x="381" y="86"/>
                    </a:cubicBezTo>
                    <a:cubicBezTo>
                      <a:pt x="378" y="94"/>
                      <a:pt x="376" y="102"/>
                      <a:pt x="377" y="111"/>
                    </a:cubicBezTo>
                    <a:cubicBezTo>
                      <a:pt x="377" y="112"/>
                      <a:pt x="377" y="112"/>
                      <a:pt x="377" y="113"/>
                    </a:cubicBezTo>
                    <a:cubicBezTo>
                      <a:pt x="377" y="113"/>
                      <a:pt x="377" y="113"/>
                      <a:pt x="377" y="113"/>
                    </a:cubicBezTo>
                    <a:cubicBezTo>
                      <a:pt x="377" y="113"/>
                      <a:pt x="377" y="113"/>
                      <a:pt x="377" y="113"/>
                    </a:cubicBezTo>
                    <a:cubicBezTo>
                      <a:pt x="377" y="116"/>
                      <a:pt x="377" y="118"/>
                      <a:pt x="377" y="121"/>
                    </a:cubicBezTo>
                    <a:cubicBezTo>
                      <a:pt x="377" y="133"/>
                      <a:pt x="372" y="143"/>
                      <a:pt x="360" y="149"/>
                    </a:cubicBezTo>
                    <a:cubicBezTo>
                      <a:pt x="358" y="149"/>
                      <a:pt x="356" y="149"/>
                      <a:pt x="354" y="150"/>
                    </a:cubicBezTo>
                    <a:cubicBezTo>
                      <a:pt x="352" y="152"/>
                      <a:pt x="351" y="155"/>
                      <a:pt x="350" y="158"/>
                    </a:cubicBezTo>
                    <a:cubicBezTo>
                      <a:pt x="349" y="162"/>
                      <a:pt x="349" y="167"/>
                      <a:pt x="351" y="171"/>
                    </a:cubicBezTo>
                    <a:cubicBezTo>
                      <a:pt x="353" y="174"/>
                      <a:pt x="354" y="176"/>
                      <a:pt x="356" y="179"/>
                    </a:cubicBezTo>
                    <a:cubicBezTo>
                      <a:pt x="356" y="179"/>
                      <a:pt x="356" y="179"/>
                      <a:pt x="356" y="179"/>
                    </a:cubicBezTo>
                    <a:cubicBezTo>
                      <a:pt x="362" y="184"/>
                      <a:pt x="369" y="189"/>
                      <a:pt x="375" y="194"/>
                    </a:cubicBezTo>
                    <a:cubicBezTo>
                      <a:pt x="377" y="195"/>
                      <a:pt x="379" y="197"/>
                      <a:pt x="381" y="198"/>
                    </a:cubicBezTo>
                    <a:cubicBezTo>
                      <a:pt x="384" y="194"/>
                      <a:pt x="386" y="190"/>
                      <a:pt x="388" y="186"/>
                    </a:cubicBezTo>
                    <a:cubicBezTo>
                      <a:pt x="392" y="179"/>
                      <a:pt x="396" y="172"/>
                      <a:pt x="400" y="166"/>
                    </a:cubicBezTo>
                    <a:cubicBezTo>
                      <a:pt x="400" y="165"/>
                      <a:pt x="400" y="165"/>
                      <a:pt x="400" y="165"/>
                    </a:cubicBezTo>
                    <a:cubicBezTo>
                      <a:pt x="404" y="153"/>
                      <a:pt x="411" y="142"/>
                      <a:pt x="411" y="130"/>
                    </a:cubicBezTo>
                    <a:cubicBezTo>
                      <a:pt x="411" y="128"/>
                      <a:pt x="411" y="127"/>
                      <a:pt x="411" y="125"/>
                    </a:cubicBezTo>
                    <a:close/>
                    <a:moveTo>
                      <a:pt x="447" y="66"/>
                    </a:moveTo>
                    <a:cubicBezTo>
                      <a:pt x="448" y="65"/>
                      <a:pt x="450" y="64"/>
                      <a:pt x="451" y="62"/>
                    </a:cubicBezTo>
                    <a:cubicBezTo>
                      <a:pt x="452" y="61"/>
                      <a:pt x="453" y="59"/>
                      <a:pt x="453" y="58"/>
                    </a:cubicBezTo>
                    <a:cubicBezTo>
                      <a:pt x="443" y="54"/>
                      <a:pt x="439" y="45"/>
                      <a:pt x="438" y="34"/>
                    </a:cubicBezTo>
                    <a:cubicBezTo>
                      <a:pt x="428" y="40"/>
                      <a:pt x="419" y="45"/>
                      <a:pt x="410" y="50"/>
                    </a:cubicBezTo>
                    <a:cubicBezTo>
                      <a:pt x="409" y="51"/>
                      <a:pt x="408" y="52"/>
                      <a:pt x="407" y="53"/>
                    </a:cubicBezTo>
                    <a:cubicBezTo>
                      <a:pt x="405" y="55"/>
                      <a:pt x="402" y="57"/>
                      <a:pt x="400" y="60"/>
                    </a:cubicBezTo>
                    <a:cubicBezTo>
                      <a:pt x="403" y="65"/>
                      <a:pt x="406" y="70"/>
                      <a:pt x="410" y="76"/>
                    </a:cubicBezTo>
                    <a:cubicBezTo>
                      <a:pt x="412" y="76"/>
                      <a:pt x="413" y="77"/>
                      <a:pt x="415" y="79"/>
                    </a:cubicBezTo>
                    <a:cubicBezTo>
                      <a:pt x="419" y="82"/>
                      <a:pt x="423" y="85"/>
                      <a:pt x="427" y="87"/>
                    </a:cubicBezTo>
                    <a:cubicBezTo>
                      <a:pt x="428" y="88"/>
                      <a:pt x="429" y="89"/>
                      <a:pt x="431" y="90"/>
                    </a:cubicBezTo>
                    <a:cubicBezTo>
                      <a:pt x="435" y="81"/>
                      <a:pt x="435" y="71"/>
                      <a:pt x="444" y="65"/>
                    </a:cubicBezTo>
                    <a:cubicBezTo>
                      <a:pt x="444" y="66"/>
                      <a:pt x="445" y="66"/>
                      <a:pt x="445" y="67"/>
                    </a:cubicBezTo>
                    <a:cubicBezTo>
                      <a:pt x="445" y="67"/>
                      <a:pt x="445" y="67"/>
                      <a:pt x="445" y="68"/>
                    </a:cubicBezTo>
                    <a:cubicBezTo>
                      <a:pt x="446" y="67"/>
                      <a:pt x="446" y="67"/>
                      <a:pt x="447" y="66"/>
                    </a:cubicBezTo>
                    <a:close/>
                    <a:moveTo>
                      <a:pt x="433" y="228"/>
                    </a:moveTo>
                    <a:cubicBezTo>
                      <a:pt x="434" y="224"/>
                      <a:pt x="434" y="220"/>
                      <a:pt x="435" y="216"/>
                    </a:cubicBezTo>
                    <a:cubicBezTo>
                      <a:pt x="435" y="213"/>
                      <a:pt x="435" y="210"/>
                      <a:pt x="436" y="207"/>
                    </a:cubicBezTo>
                    <a:cubicBezTo>
                      <a:pt x="436" y="201"/>
                      <a:pt x="436" y="195"/>
                      <a:pt x="437" y="189"/>
                    </a:cubicBezTo>
                    <a:cubicBezTo>
                      <a:pt x="437" y="188"/>
                      <a:pt x="437" y="186"/>
                      <a:pt x="435" y="186"/>
                    </a:cubicBezTo>
                    <a:cubicBezTo>
                      <a:pt x="435" y="186"/>
                      <a:pt x="435" y="187"/>
                      <a:pt x="434" y="187"/>
                    </a:cubicBezTo>
                    <a:cubicBezTo>
                      <a:pt x="429" y="197"/>
                      <a:pt x="424" y="208"/>
                      <a:pt x="418" y="218"/>
                    </a:cubicBezTo>
                    <a:cubicBezTo>
                      <a:pt x="417" y="221"/>
                      <a:pt x="416" y="224"/>
                      <a:pt x="417" y="228"/>
                    </a:cubicBezTo>
                    <a:cubicBezTo>
                      <a:pt x="420" y="229"/>
                      <a:pt x="422" y="231"/>
                      <a:pt x="425" y="233"/>
                    </a:cubicBezTo>
                    <a:cubicBezTo>
                      <a:pt x="428" y="231"/>
                      <a:pt x="430" y="230"/>
                      <a:pt x="433" y="228"/>
                    </a:cubicBezTo>
                    <a:close/>
                    <a:moveTo>
                      <a:pt x="241" y="282"/>
                    </a:moveTo>
                    <a:cubicBezTo>
                      <a:pt x="239" y="278"/>
                      <a:pt x="238" y="274"/>
                      <a:pt x="237" y="272"/>
                    </a:cubicBezTo>
                    <a:cubicBezTo>
                      <a:pt x="232" y="267"/>
                      <a:pt x="226" y="262"/>
                      <a:pt x="222" y="258"/>
                    </a:cubicBezTo>
                    <a:cubicBezTo>
                      <a:pt x="215" y="250"/>
                      <a:pt x="208" y="242"/>
                      <a:pt x="202" y="234"/>
                    </a:cubicBezTo>
                    <a:cubicBezTo>
                      <a:pt x="200" y="232"/>
                      <a:pt x="198" y="231"/>
                      <a:pt x="196" y="231"/>
                    </a:cubicBezTo>
                    <a:cubicBezTo>
                      <a:pt x="190" y="235"/>
                      <a:pt x="184" y="244"/>
                      <a:pt x="181" y="250"/>
                    </a:cubicBezTo>
                    <a:cubicBezTo>
                      <a:pt x="175" y="260"/>
                      <a:pt x="170" y="271"/>
                      <a:pt x="164" y="281"/>
                    </a:cubicBezTo>
                    <a:cubicBezTo>
                      <a:pt x="161" y="287"/>
                      <a:pt x="160" y="292"/>
                      <a:pt x="163" y="297"/>
                    </a:cubicBezTo>
                    <a:cubicBezTo>
                      <a:pt x="170" y="301"/>
                      <a:pt x="176" y="307"/>
                      <a:pt x="182" y="313"/>
                    </a:cubicBezTo>
                    <a:cubicBezTo>
                      <a:pt x="186" y="319"/>
                      <a:pt x="191" y="324"/>
                      <a:pt x="195" y="329"/>
                    </a:cubicBezTo>
                    <a:cubicBezTo>
                      <a:pt x="197" y="331"/>
                      <a:pt x="200" y="332"/>
                      <a:pt x="203" y="334"/>
                    </a:cubicBezTo>
                    <a:cubicBezTo>
                      <a:pt x="206" y="331"/>
                      <a:pt x="208" y="328"/>
                      <a:pt x="210" y="326"/>
                    </a:cubicBezTo>
                    <a:cubicBezTo>
                      <a:pt x="218" y="314"/>
                      <a:pt x="225" y="303"/>
                      <a:pt x="234" y="293"/>
                    </a:cubicBezTo>
                    <a:cubicBezTo>
                      <a:pt x="234" y="293"/>
                      <a:pt x="234" y="293"/>
                      <a:pt x="234" y="293"/>
                    </a:cubicBezTo>
                    <a:cubicBezTo>
                      <a:pt x="235" y="291"/>
                      <a:pt x="236" y="290"/>
                      <a:pt x="237" y="288"/>
                    </a:cubicBezTo>
                    <a:cubicBezTo>
                      <a:pt x="238" y="286"/>
                      <a:pt x="239" y="285"/>
                      <a:pt x="240" y="283"/>
                    </a:cubicBezTo>
                    <a:cubicBezTo>
                      <a:pt x="241" y="282"/>
                      <a:pt x="241" y="282"/>
                      <a:pt x="241" y="282"/>
                    </a:cubicBezTo>
                    <a:close/>
                    <a:moveTo>
                      <a:pt x="352" y="322"/>
                    </a:moveTo>
                    <a:cubicBezTo>
                      <a:pt x="349" y="329"/>
                      <a:pt x="347" y="336"/>
                      <a:pt x="345" y="344"/>
                    </a:cubicBezTo>
                    <a:cubicBezTo>
                      <a:pt x="344" y="349"/>
                      <a:pt x="345" y="354"/>
                      <a:pt x="349" y="359"/>
                    </a:cubicBezTo>
                    <a:cubicBezTo>
                      <a:pt x="346" y="352"/>
                      <a:pt x="344" y="346"/>
                      <a:pt x="348" y="338"/>
                    </a:cubicBezTo>
                    <a:cubicBezTo>
                      <a:pt x="351" y="333"/>
                      <a:pt x="351" y="328"/>
                      <a:pt x="352" y="322"/>
                    </a:cubicBezTo>
                    <a:close/>
                    <a:moveTo>
                      <a:pt x="306" y="369"/>
                    </a:moveTo>
                    <a:cubicBezTo>
                      <a:pt x="302" y="373"/>
                      <a:pt x="296" y="378"/>
                      <a:pt x="291" y="380"/>
                    </a:cubicBezTo>
                    <a:cubicBezTo>
                      <a:pt x="292" y="374"/>
                      <a:pt x="294" y="370"/>
                      <a:pt x="296" y="365"/>
                    </a:cubicBezTo>
                    <a:cubicBezTo>
                      <a:pt x="297" y="363"/>
                      <a:pt x="299" y="361"/>
                      <a:pt x="300" y="358"/>
                    </a:cubicBezTo>
                    <a:cubicBezTo>
                      <a:pt x="302" y="354"/>
                      <a:pt x="302" y="350"/>
                      <a:pt x="299" y="345"/>
                    </a:cubicBezTo>
                    <a:cubicBezTo>
                      <a:pt x="295" y="342"/>
                      <a:pt x="290" y="339"/>
                      <a:pt x="285" y="336"/>
                    </a:cubicBezTo>
                    <a:cubicBezTo>
                      <a:pt x="282" y="334"/>
                      <a:pt x="279" y="331"/>
                      <a:pt x="277" y="328"/>
                    </a:cubicBezTo>
                    <a:cubicBezTo>
                      <a:pt x="274" y="324"/>
                      <a:pt x="271" y="320"/>
                      <a:pt x="266" y="316"/>
                    </a:cubicBezTo>
                    <a:cubicBezTo>
                      <a:pt x="266" y="316"/>
                      <a:pt x="266" y="316"/>
                      <a:pt x="266" y="316"/>
                    </a:cubicBezTo>
                    <a:cubicBezTo>
                      <a:pt x="263" y="321"/>
                      <a:pt x="261" y="324"/>
                      <a:pt x="259" y="328"/>
                    </a:cubicBezTo>
                    <a:cubicBezTo>
                      <a:pt x="258" y="331"/>
                      <a:pt x="256" y="333"/>
                      <a:pt x="255" y="335"/>
                    </a:cubicBezTo>
                    <a:cubicBezTo>
                      <a:pt x="247" y="346"/>
                      <a:pt x="240" y="358"/>
                      <a:pt x="232" y="369"/>
                    </a:cubicBezTo>
                    <a:cubicBezTo>
                      <a:pt x="232" y="370"/>
                      <a:pt x="232" y="370"/>
                      <a:pt x="231" y="371"/>
                    </a:cubicBezTo>
                    <a:cubicBezTo>
                      <a:pt x="232" y="375"/>
                      <a:pt x="238" y="376"/>
                      <a:pt x="236" y="381"/>
                    </a:cubicBezTo>
                    <a:cubicBezTo>
                      <a:pt x="233" y="383"/>
                      <a:pt x="231" y="383"/>
                      <a:pt x="229" y="382"/>
                    </a:cubicBezTo>
                    <a:cubicBezTo>
                      <a:pt x="231" y="388"/>
                      <a:pt x="234" y="392"/>
                      <a:pt x="239" y="395"/>
                    </a:cubicBezTo>
                    <a:cubicBezTo>
                      <a:pt x="241" y="396"/>
                      <a:pt x="243" y="397"/>
                      <a:pt x="244" y="398"/>
                    </a:cubicBezTo>
                    <a:cubicBezTo>
                      <a:pt x="249" y="398"/>
                      <a:pt x="255" y="397"/>
                      <a:pt x="260" y="396"/>
                    </a:cubicBezTo>
                    <a:cubicBezTo>
                      <a:pt x="267" y="395"/>
                      <a:pt x="273" y="394"/>
                      <a:pt x="280" y="392"/>
                    </a:cubicBezTo>
                    <a:cubicBezTo>
                      <a:pt x="283" y="390"/>
                      <a:pt x="287" y="390"/>
                      <a:pt x="291" y="389"/>
                    </a:cubicBezTo>
                    <a:cubicBezTo>
                      <a:pt x="293" y="389"/>
                      <a:pt x="295" y="389"/>
                      <a:pt x="297" y="388"/>
                    </a:cubicBezTo>
                    <a:cubicBezTo>
                      <a:pt x="299" y="385"/>
                      <a:pt x="301" y="381"/>
                      <a:pt x="303" y="377"/>
                    </a:cubicBezTo>
                    <a:cubicBezTo>
                      <a:pt x="304" y="374"/>
                      <a:pt x="305" y="371"/>
                      <a:pt x="306" y="369"/>
                    </a:cubicBezTo>
                    <a:close/>
                    <a:moveTo>
                      <a:pt x="129" y="111"/>
                    </a:moveTo>
                    <a:cubicBezTo>
                      <a:pt x="129" y="110"/>
                      <a:pt x="129" y="110"/>
                      <a:pt x="128" y="109"/>
                    </a:cubicBezTo>
                    <a:cubicBezTo>
                      <a:pt x="129" y="108"/>
                      <a:pt x="131" y="107"/>
                      <a:pt x="132" y="106"/>
                    </a:cubicBezTo>
                    <a:cubicBezTo>
                      <a:pt x="136" y="106"/>
                      <a:pt x="138" y="107"/>
                      <a:pt x="141" y="109"/>
                    </a:cubicBezTo>
                    <a:cubicBezTo>
                      <a:pt x="144" y="112"/>
                      <a:pt x="148" y="115"/>
                      <a:pt x="151" y="118"/>
                    </a:cubicBezTo>
                    <a:cubicBezTo>
                      <a:pt x="152" y="119"/>
                      <a:pt x="153" y="119"/>
                      <a:pt x="154" y="120"/>
                    </a:cubicBezTo>
                    <a:cubicBezTo>
                      <a:pt x="154" y="119"/>
                      <a:pt x="155" y="119"/>
                      <a:pt x="155" y="118"/>
                    </a:cubicBezTo>
                    <a:cubicBezTo>
                      <a:pt x="154" y="113"/>
                      <a:pt x="153" y="109"/>
                      <a:pt x="153" y="104"/>
                    </a:cubicBezTo>
                    <a:cubicBezTo>
                      <a:pt x="153" y="101"/>
                      <a:pt x="153" y="98"/>
                      <a:pt x="154" y="96"/>
                    </a:cubicBezTo>
                    <a:cubicBezTo>
                      <a:pt x="154" y="95"/>
                      <a:pt x="153" y="95"/>
                      <a:pt x="153" y="95"/>
                    </a:cubicBezTo>
                    <a:cubicBezTo>
                      <a:pt x="154" y="94"/>
                      <a:pt x="154" y="94"/>
                      <a:pt x="154" y="94"/>
                    </a:cubicBezTo>
                    <a:cubicBezTo>
                      <a:pt x="154" y="92"/>
                      <a:pt x="155" y="91"/>
                      <a:pt x="155" y="89"/>
                    </a:cubicBezTo>
                    <a:cubicBezTo>
                      <a:pt x="149" y="82"/>
                      <a:pt x="139" y="79"/>
                      <a:pt x="131" y="74"/>
                    </a:cubicBezTo>
                    <a:cubicBezTo>
                      <a:pt x="128" y="73"/>
                      <a:pt x="125" y="71"/>
                      <a:pt x="122" y="73"/>
                    </a:cubicBezTo>
                    <a:cubicBezTo>
                      <a:pt x="119" y="78"/>
                      <a:pt x="117" y="83"/>
                      <a:pt x="113" y="88"/>
                    </a:cubicBezTo>
                    <a:cubicBezTo>
                      <a:pt x="114" y="88"/>
                      <a:pt x="114" y="89"/>
                      <a:pt x="114" y="89"/>
                    </a:cubicBezTo>
                    <a:cubicBezTo>
                      <a:pt x="118" y="97"/>
                      <a:pt x="123" y="105"/>
                      <a:pt x="129" y="111"/>
                    </a:cubicBezTo>
                    <a:close/>
                    <a:moveTo>
                      <a:pt x="286" y="113"/>
                    </a:moveTo>
                    <a:cubicBezTo>
                      <a:pt x="291" y="118"/>
                      <a:pt x="295" y="124"/>
                      <a:pt x="299" y="130"/>
                    </a:cubicBezTo>
                    <a:cubicBezTo>
                      <a:pt x="299" y="131"/>
                      <a:pt x="300" y="132"/>
                      <a:pt x="301" y="133"/>
                    </a:cubicBezTo>
                    <a:cubicBezTo>
                      <a:pt x="300" y="131"/>
                      <a:pt x="299" y="129"/>
                      <a:pt x="299" y="127"/>
                    </a:cubicBezTo>
                    <a:cubicBezTo>
                      <a:pt x="301" y="127"/>
                      <a:pt x="303" y="127"/>
                      <a:pt x="304" y="128"/>
                    </a:cubicBezTo>
                    <a:cubicBezTo>
                      <a:pt x="308" y="131"/>
                      <a:pt x="311" y="134"/>
                      <a:pt x="315" y="136"/>
                    </a:cubicBezTo>
                    <a:cubicBezTo>
                      <a:pt x="316" y="137"/>
                      <a:pt x="317" y="137"/>
                      <a:pt x="319" y="138"/>
                    </a:cubicBezTo>
                    <a:cubicBezTo>
                      <a:pt x="319" y="133"/>
                      <a:pt x="318" y="129"/>
                      <a:pt x="319" y="125"/>
                    </a:cubicBezTo>
                    <a:cubicBezTo>
                      <a:pt x="319" y="121"/>
                      <a:pt x="319" y="117"/>
                      <a:pt x="320" y="113"/>
                    </a:cubicBezTo>
                    <a:cubicBezTo>
                      <a:pt x="320" y="112"/>
                      <a:pt x="320" y="111"/>
                      <a:pt x="320" y="110"/>
                    </a:cubicBezTo>
                    <a:cubicBezTo>
                      <a:pt x="320" y="106"/>
                      <a:pt x="319" y="103"/>
                      <a:pt x="316" y="100"/>
                    </a:cubicBezTo>
                    <a:cubicBezTo>
                      <a:pt x="315" y="99"/>
                      <a:pt x="313" y="97"/>
                      <a:pt x="312" y="96"/>
                    </a:cubicBezTo>
                    <a:cubicBezTo>
                      <a:pt x="307" y="95"/>
                      <a:pt x="303" y="97"/>
                      <a:pt x="300" y="99"/>
                    </a:cubicBezTo>
                    <a:cubicBezTo>
                      <a:pt x="293" y="101"/>
                      <a:pt x="287" y="102"/>
                      <a:pt x="280" y="103"/>
                    </a:cubicBezTo>
                    <a:cubicBezTo>
                      <a:pt x="280" y="105"/>
                      <a:pt x="280" y="106"/>
                      <a:pt x="281" y="108"/>
                    </a:cubicBezTo>
                    <a:cubicBezTo>
                      <a:pt x="283" y="110"/>
                      <a:pt x="284" y="112"/>
                      <a:pt x="286" y="113"/>
                    </a:cubicBezTo>
                    <a:close/>
                    <a:moveTo>
                      <a:pt x="272" y="144"/>
                    </a:moveTo>
                    <a:cubicBezTo>
                      <a:pt x="269" y="141"/>
                      <a:pt x="266" y="138"/>
                      <a:pt x="263" y="135"/>
                    </a:cubicBezTo>
                    <a:cubicBezTo>
                      <a:pt x="262" y="133"/>
                      <a:pt x="259" y="131"/>
                      <a:pt x="258" y="129"/>
                    </a:cubicBezTo>
                    <a:cubicBezTo>
                      <a:pt x="254" y="125"/>
                      <a:pt x="250" y="122"/>
                      <a:pt x="243" y="120"/>
                    </a:cubicBezTo>
                    <a:cubicBezTo>
                      <a:pt x="240" y="122"/>
                      <a:pt x="237" y="124"/>
                      <a:pt x="235" y="127"/>
                    </a:cubicBezTo>
                    <a:cubicBezTo>
                      <a:pt x="233" y="131"/>
                      <a:pt x="229" y="134"/>
                      <a:pt x="226" y="137"/>
                    </a:cubicBezTo>
                    <a:cubicBezTo>
                      <a:pt x="221" y="141"/>
                      <a:pt x="216" y="146"/>
                      <a:pt x="213" y="152"/>
                    </a:cubicBezTo>
                    <a:cubicBezTo>
                      <a:pt x="218" y="147"/>
                      <a:pt x="222" y="142"/>
                      <a:pt x="227" y="137"/>
                    </a:cubicBezTo>
                    <a:cubicBezTo>
                      <a:pt x="228" y="135"/>
                      <a:pt x="230" y="134"/>
                      <a:pt x="233" y="134"/>
                    </a:cubicBezTo>
                    <a:cubicBezTo>
                      <a:pt x="235" y="136"/>
                      <a:pt x="235" y="138"/>
                      <a:pt x="234" y="140"/>
                    </a:cubicBezTo>
                    <a:cubicBezTo>
                      <a:pt x="230" y="146"/>
                      <a:pt x="226" y="153"/>
                      <a:pt x="221" y="159"/>
                    </a:cubicBezTo>
                    <a:cubicBezTo>
                      <a:pt x="216" y="165"/>
                      <a:pt x="215" y="173"/>
                      <a:pt x="213" y="180"/>
                    </a:cubicBezTo>
                    <a:cubicBezTo>
                      <a:pt x="212" y="182"/>
                      <a:pt x="213" y="184"/>
                      <a:pt x="214" y="186"/>
                    </a:cubicBezTo>
                    <a:cubicBezTo>
                      <a:pt x="215" y="188"/>
                      <a:pt x="216" y="191"/>
                      <a:pt x="217" y="193"/>
                    </a:cubicBezTo>
                    <a:cubicBezTo>
                      <a:pt x="223" y="198"/>
                      <a:pt x="228" y="202"/>
                      <a:pt x="234" y="207"/>
                    </a:cubicBezTo>
                    <a:cubicBezTo>
                      <a:pt x="238" y="211"/>
                      <a:pt x="241" y="216"/>
                      <a:pt x="245" y="220"/>
                    </a:cubicBezTo>
                    <a:cubicBezTo>
                      <a:pt x="248" y="224"/>
                      <a:pt x="250" y="228"/>
                      <a:pt x="253" y="232"/>
                    </a:cubicBezTo>
                    <a:cubicBezTo>
                      <a:pt x="255" y="235"/>
                      <a:pt x="255" y="235"/>
                      <a:pt x="260" y="237"/>
                    </a:cubicBezTo>
                    <a:cubicBezTo>
                      <a:pt x="264" y="234"/>
                      <a:pt x="267" y="230"/>
                      <a:pt x="270" y="226"/>
                    </a:cubicBezTo>
                    <a:cubicBezTo>
                      <a:pt x="271" y="225"/>
                      <a:pt x="272" y="223"/>
                      <a:pt x="273" y="222"/>
                    </a:cubicBezTo>
                    <a:cubicBezTo>
                      <a:pt x="276" y="211"/>
                      <a:pt x="283" y="203"/>
                      <a:pt x="290" y="195"/>
                    </a:cubicBezTo>
                    <a:cubicBezTo>
                      <a:pt x="292" y="193"/>
                      <a:pt x="293" y="191"/>
                      <a:pt x="294" y="190"/>
                    </a:cubicBezTo>
                    <a:cubicBezTo>
                      <a:pt x="297" y="186"/>
                      <a:pt x="297" y="183"/>
                      <a:pt x="294" y="179"/>
                    </a:cubicBezTo>
                    <a:cubicBezTo>
                      <a:pt x="292" y="177"/>
                      <a:pt x="291" y="174"/>
                      <a:pt x="289" y="172"/>
                    </a:cubicBezTo>
                    <a:cubicBezTo>
                      <a:pt x="282" y="166"/>
                      <a:pt x="277" y="159"/>
                      <a:pt x="271" y="152"/>
                    </a:cubicBezTo>
                    <a:cubicBezTo>
                      <a:pt x="270" y="151"/>
                      <a:pt x="270" y="149"/>
                      <a:pt x="269" y="147"/>
                    </a:cubicBezTo>
                    <a:cubicBezTo>
                      <a:pt x="270" y="146"/>
                      <a:pt x="271" y="145"/>
                      <a:pt x="272" y="144"/>
                    </a:cubicBezTo>
                    <a:close/>
                    <a:moveTo>
                      <a:pt x="184" y="115"/>
                    </a:moveTo>
                    <a:cubicBezTo>
                      <a:pt x="184" y="115"/>
                      <a:pt x="183" y="116"/>
                      <a:pt x="183" y="117"/>
                    </a:cubicBezTo>
                    <a:cubicBezTo>
                      <a:pt x="183" y="117"/>
                      <a:pt x="184" y="116"/>
                      <a:pt x="184" y="115"/>
                    </a:cubicBezTo>
                    <a:close/>
                    <a:moveTo>
                      <a:pt x="72" y="342"/>
                    </a:moveTo>
                    <a:cubicBezTo>
                      <a:pt x="70" y="338"/>
                      <a:pt x="68" y="334"/>
                      <a:pt x="67" y="330"/>
                    </a:cubicBezTo>
                    <a:cubicBezTo>
                      <a:pt x="66" y="327"/>
                      <a:pt x="65" y="324"/>
                      <a:pt x="67" y="321"/>
                    </a:cubicBezTo>
                    <a:cubicBezTo>
                      <a:pt x="73" y="321"/>
                      <a:pt x="75" y="326"/>
                      <a:pt x="77" y="329"/>
                    </a:cubicBezTo>
                    <a:cubicBezTo>
                      <a:pt x="80" y="333"/>
                      <a:pt x="82" y="336"/>
                      <a:pt x="85" y="340"/>
                    </a:cubicBezTo>
                    <a:cubicBezTo>
                      <a:pt x="89" y="337"/>
                      <a:pt x="92" y="334"/>
                      <a:pt x="95" y="330"/>
                    </a:cubicBezTo>
                    <a:cubicBezTo>
                      <a:pt x="101" y="320"/>
                      <a:pt x="106" y="310"/>
                      <a:pt x="112" y="299"/>
                    </a:cubicBezTo>
                    <a:cubicBezTo>
                      <a:pt x="114" y="294"/>
                      <a:pt x="115" y="289"/>
                      <a:pt x="114" y="284"/>
                    </a:cubicBezTo>
                    <a:cubicBezTo>
                      <a:pt x="110" y="279"/>
                      <a:pt x="106" y="274"/>
                      <a:pt x="102" y="269"/>
                    </a:cubicBezTo>
                    <a:cubicBezTo>
                      <a:pt x="100" y="267"/>
                      <a:pt x="98" y="265"/>
                      <a:pt x="95" y="263"/>
                    </a:cubicBezTo>
                    <a:cubicBezTo>
                      <a:pt x="87" y="256"/>
                      <a:pt x="80" y="249"/>
                      <a:pt x="74" y="240"/>
                    </a:cubicBezTo>
                    <a:cubicBezTo>
                      <a:pt x="72" y="237"/>
                      <a:pt x="70" y="234"/>
                      <a:pt x="65" y="231"/>
                    </a:cubicBezTo>
                    <a:cubicBezTo>
                      <a:pt x="62" y="235"/>
                      <a:pt x="58" y="239"/>
                      <a:pt x="55" y="243"/>
                    </a:cubicBezTo>
                    <a:cubicBezTo>
                      <a:pt x="53" y="242"/>
                      <a:pt x="52" y="241"/>
                      <a:pt x="51" y="241"/>
                    </a:cubicBezTo>
                    <a:cubicBezTo>
                      <a:pt x="48" y="245"/>
                      <a:pt x="45" y="249"/>
                      <a:pt x="43" y="253"/>
                    </a:cubicBezTo>
                    <a:cubicBezTo>
                      <a:pt x="42" y="256"/>
                      <a:pt x="41" y="258"/>
                      <a:pt x="40" y="261"/>
                    </a:cubicBezTo>
                    <a:cubicBezTo>
                      <a:pt x="43" y="276"/>
                      <a:pt x="46" y="291"/>
                      <a:pt x="51" y="306"/>
                    </a:cubicBezTo>
                    <a:cubicBezTo>
                      <a:pt x="52" y="310"/>
                      <a:pt x="54" y="315"/>
                      <a:pt x="55" y="319"/>
                    </a:cubicBezTo>
                    <a:cubicBezTo>
                      <a:pt x="58" y="326"/>
                      <a:pt x="63" y="333"/>
                      <a:pt x="68" y="339"/>
                    </a:cubicBezTo>
                    <a:cubicBezTo>
                      <a:pt x="69" y="340"/>
                      <a:pt x="71" y="341"/>
                      <a:pt x="72" y="342"/>
                    </a:cubicBezTo>
                    <a:close/>
                    <a:moveTo>
                      <a:pt x="181" y="403"/>
                    </a:moveTo>
                    <a:cubicBezTo>
                      <a:pt x="184" y="403"/>
                      <a:pt x="186" y="403"/>
                      <a:pt x="188" y="403"/>
                    </a:cubicBezTo>
                    <a:cubicBezTo>
                      <a:pt x="190" y="401"/>
                      <a:pt x="192" y="400"/>
                      <a:pt x="194" y="397"/>
                    </a:cubicBezTo>
                    <a:cubicBezTo>
                      <a:pt x="198" y="393"/>
                      <a:pt x="199" y="388"/>
                      <a:pt x="197" y="383"/>
                    </a:cubicBezTo>
                    <a:cubicBezTo>
                      <a:pt x="197" y="382"/>
                      <a:pt x="197" y="382"/>
                      <a:pt x="197" y="382"/>
                    </a:cubicBezTo>
                    <a:cubicBezTo>
                      <a:pt x="196" y="385"/>
                      <a:pt x="194" y="387"/>
                      <a:pt x="193" y="390"/>
                    </a:cubicBezTo>
                    <a:cubicBezTo>
                      <a:pt x="191" y="393"/>
                      <a:pt x="189" y="395"/>
                      <a:pt x="185" y="395"/>
                    </a:cubicBezTo>
                    <a:cubicBezTo>
                      <a:pt x="181" y="389"/>
                      <a:pt x="184" y="384"/>
                      <a:pt x="185" y="377"/>
                    </a:cubicBezTo>
                    <a:cubicBezTo>
                      <a:pt x="184" y="376"/>
                      <a:pt x="182" y="374"/>
                      <a:pt x="180" y="371"/>
                    </a:cubicBezTo>
                    <a:cubicBezTo>
                      <a:pt x="177" y="367"/>
                      <a:pt x="173" y="362"/>
                      <a:pt x="170" y="357"/>
                    </a:cubicBezTo>
                    <a:cubicBezTo>
                      <a:pt x="168" y="353"/>
                      <a:pt x="165" y="349"/>
                      <a:pt x="161" y="345"/>
                    </a:cubicBezTo>
                    <a:cubicBezTo>
                      <a:pt x="155" y="338"/>
                      <a:pt x="149" y="332"/>
                      <a:pt x="142" y="325"/>
                    </a:cubicBezTo>
                    <a:cubicBezTo>
                      <a:pt x="141" y="324"/>
                      <a:pt x="139" y="322"/>
                      <a:pt x="137" y="321"/>
                    </a:cubicBezTo>
                    <a:cubicBezTo>
                      <a:pt x="133" y="325"/>
                      <a:pt x="130" y="329"/>
                      <a:pt x="128" y="334"/>
                    </a:cubicBezTo>
                    <a:cubicBezTo>
                      <a:pt x="124" y="346"/>
                      <a:pt x="119" y="357"/>
                      <a:pt x="113" y="368"/>
                    </a:cubicBezTo>
                    <a:cubicBezTo>
                      <a:pt x="112" y="368"/>
                      <a:pt x="112" y="369"/>
                      <a:pt x="112" y="371"/>
                    </a:cubicBezTo>
                    <a:cubicBezTo>
                      <a:pt x="114" y="374"/>
                      <a:pt x="117" y="378"/>
                      <a:pt x="120" y="382"/>
                    </a:cubicBezTo>
                    <a:cubicBezTo>
                      <a:pt x="115" y="384"/>
                      <a:pt x="112" y="384"/>
                      <a:pt x="109" y="382"/>
                    </a:cubicBezTo>
                    <a:cubicBezTo>
                      <a:pt x="109" y="386"/>
                      <a:pt x="110" y="389"/>
                      <a:pt x="111" y="391"/>
                    </a:cubicBezTo>
                    <a:cubicBezTo>
                      <a:pt x="123" y="394"/>
                      <a:pt x="135" y="397"/>
                      <a:pt x="147" y="400"/>
                    </a:cubicBezTo>
                    <a:cubicBezTo>
                      <a:pt x="158" y="403"/>
                      <a:pt x="170" y="403"/>
                      <a:pt x="181" y="403"/>
                    </a:cubicBezTo>
                    <a:close/>
                    <a:moveTo>
                      <a:pt x="395" y="358"/>
                    </a:moveTo>
                    <a:cubicBezTo>
                      <a:pt x="399" y="349"/>
                      <a:pt x="403" y="342"/>
                      <a:pt x="408" y="332"/>
                    </a:cubicBezTo>
                    <a:cubicBezTo>
                      <a:pt x="410" y="313"/>
                      <a:pt x="416" y="293"/>
                      <a:pt x="417" y="273"/>
                    </a:cubicBezTo>
                    <a:cubicBezTo>
                      <a:pt x="417" y="273"/>
                      <a:pt x="417" y="272"/>
                      <a:pt x="417" y="272"/>
                    </a:cubicBezTo>
                    <a:cubicBezTo>
                      <a:pt x="413" y="268"/>
                      <a:pt x="409" y="264"/>
                      <a:pt x="403" y="262"/>
                    </a:cubicBezTo>
                    <a:cubicBezTo>
                      <a:pt x="406" y="264"/>
                      <a:pt x="408" y="265"/>
                      <a:pt x="410" y="267"/>
                    </a:cubicBezTo>
                    <a:cubicBezTo>
                      <a:pt x="411" y="268"/>
                      <a:pt x="411" y="268"/>
                      <a:pt x="412" y="274"/>
                    </a:cubicBezTo>
                    <a:cubicBezTo>
                      <a:pt x="406" y="274"/>
                      <a:pt x="399" y="272"/>
                      <a:pt x="393" y="273"/>
                    </a:cubicBezTo>
                    <a:cubicBezTo>
                      <a:pt x="392" y="274"/>
                      <a:pt x="390" y="275"/>
                      <a:pt x="390" y="277"/>
                    </a:cubicBezTo>
                    <a:cubicBezTo>
                      <a:pt x="381" y="292"/>
                      <a:pt x="370" y="306"/>
                      <a:pt x="365" y="323"/>
                    </a:cubicBezTo>
                    <a:cubicBezTo>
                      <a:pt x="364" y="327"/>
                      <a:pt x="363" y="330"/>
                      <a:pt x="362" y="334"/>
                    </a:cubicBezTo>
                    <a:cubicBezTo>
                      <a:pt x="362" y="337"/>
                      <a:pt x="361" y="340"/>
                      <a:pt x="360" y="343"/>
                    </a:cubicBezTo>
                    <a:cubicBezTo>
                      <a:pt x="358" y="347"/>
                      <a:pt x="358" y="351"/>
                      <a:pt x="360" y="355"/>
                    </a:cubicBezTo>
                    <a:cubicBezTo>
                      <a:pt x="362" y="358"/>
                      <a:pt x="365" y="362"/>
                      <a:pt x="365" y="367"/>
                    </a:cubicBezTo>
                    <a:cubicBezTo>
                      <a:pt x="363" y="368"/>
                      <a:pt x="361" y="369"/>
                      <a:pt x="359" y="368"/>
                    </a:cubicBezTo>
                    <a:cubicBezTo>
                      <a:pt x="361" y="370"/>
                      <a:pt x="364" y="372"/>
                      <a:pt x="366" y="374"/>
                    </a:cubicBezTo>
                    <a:cubicBezTo>
                      <a:pt x="367" y="374"/>
                      <a:pt x="367" y="374"/>
                      <a:pt x="367" y="374"/>
                    </a:cubicBezTo>
                    <a:cubicBezTo>
                      <a:pt x="373" y="372"/>
                      <a:pt x="378" y="369"/>
                      <a:pt x="383" y="366"/>
                    </a:cubicBezTo>
                    <a:cubicBezTo>
                      <a:pt x="387" y="363"/>
                      <a:pt x="392" y="360"/>
                      <a:pt x="395" y="358"/>
                    </a:cubicBezTo>
                    <a:close/>
                    <a:moveTo>
                      <a:pt x="43" y="228"/>
                    </a:moveTo>
                    <a:cubicBezTo>
                      <a:pt x="45" y="224"/>
                      <a:pt x="46" y="220"/>
                      <a:pt x="47" y="216"/>
                    </a:cubicBezTo>
                    <a:cubicBezTo>
                      <a:pt x="46" y="217"/>
                      <a:pt x="45" y="218"/>
                      <a:pt x="42" y="220"/>
                    </a:cubicBezTo>
                    <a:cubicBezTo>
                      <a:pt x="42" y="218"/>
                      <a:pt x="41" y="217"/>
                      <a:pt x="41" y="216"/>
                    </a:cubicBezTo>
                    <a:cubicBezTo>
                      <a:pt x="41" y="214"/>
                      <a:pt x="41" y="213"/>
                      <a:pt x="41" y="211"/>
                    </a:cubicBezTo>
                    <a:cubicBezTo>
                      <a:pt x="43" y="206"/>
                      <a:pt x="42" y="201"/>
                      <a:pt x="41" y="195"/>
                    </a:cubicBezTo>
                    <a:cubicBezTo>
                      <a:pt x="40" y="193"/>
                      <a:pt x="39" y="190"/>
                      <a:pt x="39" y="186"/>
                    </a:cubicBezTo>
                    <a:cubicBezTo>
                      <a:pt x="40" y="187"/>
                      <a:pt x="42" y="188"/>
                      <a:pt x="43" y="188"/>
                    </a:cubicBezTo>
                    <a:cubicBezTo>
                      <a:pt x="40" y="184"/>
                      <a:pt x="35" y="180"/>
                      <a:pt x="30" y="177"/>
                    </a:cubicBezTo>
                    <a:cubicBezTo>
                      <a:pt x="28" y="177"/>
                      <a:pt x="26" y="177"/>
                      <a:pt x="25" y="177"/>
                    </a:cubicBezTo>
                    <a:cubicBezTo>
                      <a:pt x="25" y="177"/>
                      <a:pt x="25" y="177"/>
                      <a:pt x="24" y="177"/>
                    </a:cubicBezTo>
                    <a:cubicBezTo>
                      <a:pt x="25" y="182"/>
                      <a:pt x="26" y="187"/>
                      <a:pt x="28" y="193"/>
                    </a:cubicBezTo>
                    <a:cubicBezTo>
                      <a:pt x="31" y="206"/>
                      <a:pt x="33" y="220"/>
                      <a:pt x="36" y="233"/>
                    </a:cubicBezTo>
                    <a:cubicBezTo>
                      <a:pt x="37" y="233"/>
                      <a:pt x="39" y="233"/>
                      <a:pt x="41" y="231"/>
                    </a:cubicBezTo>
                    <a:cubicBezTo>
                      <a:pt x="41" y="230"/>
                      <a:pt x="42" y="229"/>
                      <a:pt x="43" y="228"/>
                    </a:cubicBezTo>
                    <a:close/>
                    <a:moveTo>
                      <a:pt x="80" y="193"/>
                    </a:moveTo>
                    <a:cubicBezTo>
                      <a:pt x="83" y="188"/>
                      <a:pt x="86" y="184"/>
                      <a:pt x="89" y="179"/>
                    </a:cubicBezTo>
                    <a:cubicBezTo>
                      <a:pt x="91" y="177"/>
                      <a:pt x="93" y="175"/>
                      <a:pt x="96" y="177"/>
                    </a:cubicBezTo>
                    <a:cubicBezTo>
                      <a:pt x="97" y="181"/>
                      <a:pt x="95" y="184"/>
                      <a:pt x="93" y="187"/>
                    </a:cubicBezTo>
                    <a:cubicBezTo>
                      <a:pt x="91" y="190"/>
                      <a:pt x="89" y="193"/>
                      <a:pt x="88" y="196"/>
                    </a:cubicBezTo>
                    <a:cubicBezTo>
                      <a:pt x="85" y="200"/>
                      <a:pt x="86" y="204"/>
                      <a:pt x="89" y="207"/>
                    </a:cubicBezTo>
                    <a:cubicBezTo>
                      <a:pt x="90" y="209"/>
                      <a:pt x="91" y="210"/>
                      <a:pt x="92" y="211"/>
                    </a:cubicBezTo>
                    <a:cubicBezTo>
                      <a:pt x="103" y="221"/>
                      <a:pt x="113" y="231"/>
                      <a:pt x="123" y="241"/>
                    </a:cubicBezTo>
                    <a:cubicBezTo>
                      <a:pt x="128" y="245"/>
                      <a:pt x="133" y="250"/>
                      <a:pt x="138" y="254"/>
                    </a:cubicBezTo>
                    <a:cubicBezTo>
                      <a:pt x="139" y="254"/>
                      <a:pt x="140" y="253"/>
                      <a:pt x="140" y="253"/>
                    </a:cubicBezTo>
                    <a:cubicBezTo>
                      <a:pt x="140" y="252"/>
                      <a:pt x="140" y="251"/>
                      <a:pt x="139" y="250"/>
                    </a:cubicBezTo>
                    <a:cubicBezTo>
                      <a:pt x="141" y="247"/>
                      <a:pt x="143" y="245"/>
                      <a:pt x="145" y="243"/>
                    </a:cubicBezTo>
                    <a:cubicBezTo>
                      <a:pt x="145" y="243"/>
                      <a:pt x="146" y="243"/>
                      <a:pt x="146" y="243"/>
                    </a:cubicBezTo>
                    <a:cubicBezTo>
                      <a:pt x="148" y="238"/>
                      <a:pt x="150" y="233"/>
                      <a:pt x="153" y="228"/>
                    </a:cubicBezTo>
                    <a:cubicBezTo>
                      <a:pt x="155" y="225"/>
                      <a:pt x="156" y="222"/>
                      <a:pt x="158" y="219"/>
                    </a:cubicBezTo>
                    <a:cubicBezTo>
                      <a:pt x="164" y="212"/>
                      <a:pt x="167" y="204"/>
                      <a:pt x="170" y="195"/>
                    </a:cubicBezTo>
                    <a:cubicBezTo>
                      <a:pt x="170" y="195"/>
                      <a:pt x="170" y="195"/>
                      <a:pt x="170" y="195"/>
                    </a:cubicBezTo>
                    <a:cubicBezTo>
                      <a:pt x="170" y="193"/>
                      <a:pt x="170" y="192"/>
                      <a:pt x="169" y="190"/>
                    </a:cubicBezTo>
                    <a:cubicBezTo>
                      <a:pt x="168" y="189"/>
                      <a:pt x="166" y="187"/>
                      <a:pt x="164" y="185"/>
                    </a:cubicBezTo>
                    <a:cubicBezTo>
                      <a:pt x="158" y="178"/>
                      <a:pt x="151" y="171"/>
                      <a:pt x="145" y="163"/>
                    </a:cubicBezTo>
                    <a:cubicBezTo>
                      <a:pt x="140" y="158"/>
                      <a:pt x="135" y="152"/>
                      <a:pt x="130" y="146"/>
                    </a:cubicBezTo>
                    <a:cubicBezTo>
                      <a:pt x="127" y="142"/>
                      <a:pt x="126" y="141"/>
                      <a:pt x="125" y="137"/>
                    </a:cubicBezTo>
                    <a:cubicBezTo>
                      <a:pt x="124" y="136"/>
                      <a:pt x="122" y="135"/>
                      <a:pt x="120" y="133"/>
                    </a:cubicBezTo>
                    <a:cubicBezTo>
                      <a:pt x="118" y="131"/>
                      <a:pt x="115" y="130"/>
                      <a:pt x="113" y="131"/>
                    </a:cubicBezTo>
                    <a:cubicBezTo>
                      <a:pt x="111" y="132"/>
                      <a:pt x="110" y="133"/>
                      <a:pt x="109" y="134"/>
                    </a:cubicBezTo>
                    <a:cubicBezTo>
                      <a:pt x="108" y="138"/>
                      <a:pt x="108" y="142"/>
                      <a:pt x="107" y="145"/>
                    </a:cubicBezTo>
                    <a:cubicBezTo>
                      <a:pt x="106" y="149"/>
                      <a:pt x="104" y="153"/>
                      <a:pt x="102" y="157"/>
                    </a:cubicBezTo>
                    <a:cubicBezTo>
                      <a:pt x="98" y="161"/>
                      <a:pt x="94" y="164"/>
                      <a:pt x="89" y="166"/>
                    </a:cubicBezTo>
                    <a:cubicBezTo>
                      <a:pt x="87" y="171"/>
                      <a:pt x="85" y="177"/>
                      <a:pt x="82" y="183"/>
                    </a:cubicBezTo>
                    <a:cubicBezTo>
                      <a:pt x="81" y="186"/>
                      <a:pt x="80" y="190"/>
                      <a:pt x="80" y="193"/>
                    </a:cubicBezTo>
                    <a:close/>
                    <a:moveTo>
                      <a:pt x="199" y="109"/>
                    </a:moveTo>
                    <a:cubicBezTo>
                      <a:pt x="198" y="114"/>
                      <a:pt x="197" y="118"/>
                      <a:pt x="196" y="123"/>
                    </a:cubicBezTo>
                    <a:cubicBezTo>
                      <a:pt x="196" y="124"/>
                      <a:pt x="196" y="124"/>
                      <a:pt x="196" y="125"/>
                    </a:cubicBezTo>
                    <a:cubicBezTo>
                      <a:pt x="201" y="122"/>
                      <a:pt x="205" y="117"/>
                      <a:pt x="210" y="114"/>
                    </a:cubicBezTo>
                    <a:cubicBezTo>
                      <a:pt x="211" y="113"/>
                      <a:pt x="211" y="113"/>
                      <a:pt x="211" y="113"/>
                    </a:cubicBezTo>
                    <a:cubicBezTo>
                      <a:pt x="213" y="111"/>
                      <a:pt x="214" y="108"/>
                      <a:pt x="214" y="106"/>
                    </a:cubicBezTo>
                    <a:cubicBezTo>
                      <a:pt x="213" y="106"/>
                      <a:pt x="213" y="106"/>
                      <a:pt x="212" y="106"/>
                    </a:cubicBezTo>
                    <a:cubicBezTo>
                      <a:pt x="207" y="107"/>
                      <a:pt x="203" y="108"/>
                      <a:pt x="199" y="109"/>
                    </a:cubicBezTo>
                    <a:close/>
                    <a:moveTo>
                      <a:pt x="13" y="85"/>
                    </a:moveTo>
                    <a:cubicBezTo>
                      <a:pt x="15" y="86"/>
                      <a:pt x="17" y="87"/>
                      <a:pt x="18" y="88"/>
                    </a:cubicBezTo>
                    <a:cubicBezTo>
                      <a:pt x="25" y="83"/>
                      <a:pt x="28" y="78"/>
                      <a:pt x="32" y="69"/>
                    </a:cubicBezTo>
                    <a:cubicBezTo>
                      <a:pt x="28" y="64"/>
                      <a:pt x="25" y="58"/>
                      <a:pt x="22" y="53"/>
                    </a:cubicBezTo>
                    <a:cubicBezTo>
                      <a:pt x="19" y="49"/>
                      <a:pt x="17" y="45"/>
                      <a:pt x="17" y="40"/>
                    </a:cubicBezTo>
                    <a:cubicBezTo>
                      <a:pt x="17" y="39"/>
                      <a:pt x="17" y="37"/>
                      <a:pt x="17" y="35"/>
                    </a:cubicBezTo>
                    <a:cubicBezTo>
                      <a:pt x="19" y="35"/>
                      <a:pt x="21" y="35"/>
                      <a:pt x="22" y="36"/>
                    </a:cubicBezTo>
                    <a:cubicBezTo>
                      <a:pt x="24" y="37"/>
                      <a:pt x="25" y="39"/>
                      <a:pt x="26" y="41"/>
                    </a:cubicBezTo>
                    <a:cubicBezTo>
                      <a:pt x="26" y="42"/>
                      <a:pt x="27" y="42"/>
                      <a:pt x="28" y="43"/>
                    </a:cubicBezTo>
                    <a:cubicBezTo>
                      <a:pt x="28" y="43"/>
                      <a:pt x="28" y="42"/>
                      <a:pt x="28" y="42"/>
                    </a:cubicBezTo>
                    <a:cubicBezTo>
                      <a:pt x="29" y="37"/>
                      <a:pt x="28" y="31"/>
                      <a:pt x="26" y="26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24" y="23"/>
                      <a:pt x="22" y="19"/>
                      <a:pt x="20" y="15"/>
                    </a:cubicBezTo>
                    <a:cubicBezTo>
                      <a:pt x="19" y="11"/>
                      <a:pt x="17" y="6"/>
                      <a:pt x="15" y="2"/>
                    </a:cubicBezTo>
                    <a:cubicBezTo>
                      <a:pt x="12" y="1"/>
                      <a:pt x="10" y="0"/>
                      <a:pt x="8" y="2"/>
                    </a:cubicBezTo>
                    <a:cubicBezTo>
                      <a:pt x="8" y="3"/>
                      <a:pt x="8" y="5"/>
                      <a:pt x="8" y="6"/>
                    </a:cubicBezTo>
                    <a:cubicBezTo>
                      <a:pt x="9" y="10"/>
                      <a:pt x="10" y="13"/>
                      <a:pt x="10" y="17"/>
                    </a:cubicBezTo>
                    <a:cubicBezTo>
                      <a:pt x="10" y="18"/>
                      <a:pt x="10" y="19"/>
                      <a:pt x="10" y="19"/>
                    </a:cubicBezTo>
                    <a:cubicBezTo>
                      <a:pt x="10" y="20"/>
                      <a:pt x="10" y="20"/>
                      <a:pt x="9" y="20"/>
                    </a:cubicBezTo>
                    <a:cubicBezTo>
                      <a:pt x="9" y="25"/>
                      <a:pt x="8" y="30"/>
                      <a:pt x="6" y="35"/>
                    </a:cubicBezTo>
                    <a:cubicBezTo>
                      <a:pt x="2" y="48"/>
                      <a:pt x="0" y="61"/>
                      <a:pt x="5" y="75"/>
                    </a:cubicBezTo>
                    <a:cubicBezTo>
                      <a:pt x="5" y="77"/>
                      <a:pt x="6" y="79"/>
                      <a:pt x="6" y="81"/>
                    </a:cubicBezTo>
                    <a:cubicBezTo>
                      <a:pt x="7" y="84"/>
                      <a:pt x="7" y="87"/>
                      <a:pt x="8" y="89"/>
                    </a:cubicBezTo>
                    <a:cubicBezTo>
                      <a:pt x="9" y="90"/>
                      <a:pt x="10" y="91"/>
                      <a:pt x="11" y="91"/>
                    </a:cubicBezTo>
                    <a:cubicBezTo>
                      <a:pt x="11" y="89"/>
                      <a:pt x="12" y="87"/>
                      <a:pt x="13" y="85"/>
                    </a:cubicBezTo>
                    <a:close/>
                    <a:moveTo>
                      <a:pt x="56" y="140"/>
                    </a:moveTo>
                    <a:cubicBezTo>
                      <a:pt x="56" y="136"/>
                      <a:pt x="56" y="132"/>
                      <a:pt x="57" y="129"/>
                    </a:cubicBezTo>
                    <a:cubicBezTo>
                      <a:pt x="59" y="120"/>
                      <a:pt x="60" y="111"/>
                      <a:pt x="59" y="101"/>
                    </a:cubicBezTo>
                    <a:cubicBezTo>
                      <a:pt x="58" y="101"/>
                      <a:pt x="56" y="100"/>
                      <a:pt x="55" y="100"/>
                    </a:cubicBezTo>
                    <a:cubicBezTo>
                      <a:pt x="54" y="101"/>
                      <a:pt x="52" y="101"/>
                      <a:pt x="51" y="102"/>
                    </a:cubicBezTo>
                    <a:cubicBezTo>
                      <a:pt x="51" y="104"/>
                      <a:pt x="50" y="105"/>
                      <a:pt x="48" y="107"/>
                    </a:cubicBezTo>
                    <a:cubicBezTo>
                      <a:pt x="47" y="109"/>
                      <a:pt x="46" y="110"/>
                      <a:pt x="45" y="112"/>
                    </a:cubicBezTo>
                    <a:cubicBezTo>
                      <a:pt x="41" y="119"/>
                      <a:pt x="37" y="126"/>
                      <a:pt x="36" y="134"/>
                    </a:cubicBezTo>
                    <a:cubicBezTo>
                      <a:pt x="36" y="136"/>
                      <a:pt x="35" y="138"/>
                      <a:pt x="34" y="139"/>
                    </a:cubicBezTo>
                    <a:cubicBezTo>
                      <a:pt x="34" y="140"/>
                      <a:pt x="35" y="141"/>
                      <a:pt x="35" y="141"/>
                    </a:cubicBezTo>
                    <a:cubicBezTo>
                      <a:pt x="40" y="149"/>
                      <a:pt x="47" y="157"/>
                      <a:pt x="52" y="165"/>
                    </a:cubicBezTo>
                    <a:cubicBezTo>
                      <a:pt x="55" y="171"/>
                      <a:pt x="61" y="173"/>
                      <a:pt x="68" y="172"/>
                    </a:cubicBezTo>
                    <a:cubicBezTo>
                      <a:pt x="69" y="171"/>
                      <a:pt x="69" y="169"/>
                      <a:pt x="69" y="166"/>
                    </a:cubicBezTo>
                    <a:cubicBezTo>
                      <a:pt x="69" y="165"/>
                      <a:pt x="68" y="163"/>
                      <a:pt x="68" y="162"/>
                    </a:cubicBezTo>
                    <a:cubicBezTo>
                      <a:pt x="68" y="161"/>
                      <a:pt x="67" y="161"/>
                      <a:pt x="67" y="161"/>
                    </a:cubicBezTo>
                    <a:cubicBezTo>
                      <a:pt x="59" y="156"/>
                      <a:pt x="56" y="149"/>
                      <a:pt x="56" y="140"/>
                    </a:cubicBezTo>
                    <a:close/>
                  </a:path>
                </a:pathLst>
              </a:custGeom>
              <a:solidFill>
                <a:srgbClr val="FC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19">
                <a:extLst>
                  <a:ext uri="{FF2B5EF4-FFF2-40B4-BE49-F238E27FC236}">
                    <a16:creationId xmlns:a16="http://schemas.microsoft.com/office/drawing/2014/main" id="{FC2BF556-7367-4E45-8A56-382FE1191FE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47800" y="587375"/>
                <a:ext cx="771525" cy="638175"/>
              </a:xfrm>
              <a:custGeom>
                <a:avLst/>
                <a:gdLst>
                  <a:gd name="T0" fmla="*/ 1 w 204"/>
                  <a:gd name="T1" fmla="*/ 118 h 169"/>
                  <a:gd name="T2" fmla="*/ 15 w 204"/>
                  <a:gd name="T3" fmla="*/ 155 h 169"/>
                  <a:gd name="T4" fmla="*/ 10 w 204"/>
                  <a:gd name="T5" fmla="*/ 117 h 169"/>
                  <a:gd name="T6" fmla="*/ 36 w 204"/>
                  <a:gd name="T7" fmla="*/ 148 h 169"/>
                  <a:gd name="T8" fmla="*/ 37 w 204"/>
                  <a:gd name="T9" fmla="*/ 125 h 169"/>
                  <a:gd name="T10" fmla="*/ 67 w 204"/>
                  <a:gd name="T11" fmla="*/ 165 h 169"/>
                  <a:gd name="T12" fmla="*/ 97 w 204"/>
                  <a:gd name="T13" fmla="*/ 167 h 169"/>
                  <a:gd name="T14" fmla="*/ 133 w 204"/>
                  <a:gd name="T15" fmla="*/ 159 h 169"/>
                  <a:gd name="T16" fmla="*/ 160 w 204"/>
                  <a:gd name="T17" fmla="*/ 137 h 169"/>
                  <a:gd name="T18" fmla="*/ 145 w 204"/>
                  <a:gd name="T19" fmla="*/ 165 h 169"/>
                  <a:gd name="T20" fmla="*/ 157 w 204"/>
                  <a:gd name="T21" fmla="*/ 169 h 169"/>
                  <a:gd name="T22" fmla="*/ 195 w 204"/>
                  <a:gd name="T23" fmla="*/ 46 h 169"/>
                  <a:gd name="T24" fmla="*/ 179 w 204"/>
                  <a:gd name="T25" fmla="*/ 41 h 169"/>
                  <a:gd name="T26" fmla="*/ 184 w 204"/>
                  <a:gd name="T27" fmla="*/ 64 h 169"/>
                  <a:gd name="T28" fmla="*/ 174 w 204"/>
                  <a:gd name="T29" fmla="*/ 70 h 169"/>
                  <a:gd name="T30" fmla="*/ 154 w 204"/>
                  <a:gd name="T31" fmla="*/ 56 h 169"/>
                  <a:gd name="T32" fmla="*/ 118 w 204"/>
                  <a:gd name="T33" fmla="*/ 60 h 169"/>
                  <a:gd name="T34" fmla="*/ 140 w 204"/>
                  <a:gd name="T35" fmla="*/ 44 h 169"/>
                  <a:gd name="T36" fmla="*/ 132 w 204"/>
                  <a:gd name="T37" fmla="*/ 15 h 169"/>
                  <a:gd name="T38" fmla="*/ 137 w 204"/>
                  <a:gd name="T39" fmla="*/ 9 h 169"/>
                  <a:gd name="T40" fmla="*/ 156 w 204"/>
                  <a:gd name="T41" fmla="*/ 20 h 169"/>
                  <a:gd name="T42" fmla="*/ 143 w 204"/>
                  <a:gd name="T43" fmla="*/ 4 h 169"/>
                  <a:gd name="T44" fmla="*/ 51 w 204"/>
                  <a:gd name="T45" fmla="*/ 23 h 169"/>
                  <a:gd name="T46" fmla="*/ 5 w 204"/>
                  <a:gd name="T47" fmla="*/ 86 h 169"/>
                  <a:gd name="T48" fmla="*/ 152 w 204"/>
                  <a:gd name="T49" fmla="*/ 108 h 169"/>
                  <a:gd name="T50" fmla="*/ 147 w 204"/>
                  <a:gd name="T51" fmla="*/ 106 h 169"/>
                  <a:gd name="T52" fmla="*/ 137 w 204"/>
                  <a:gd name="T53" fmla="*/ 115 h 169"/>
                  <a:gd name="T54" fmla="*/ 128 w 204"/>
                  <a:gd name="T55" fmla="*/ 117 h 169"/>
                  <a:gd name="T56" fmla="*/ 114 w 204"/>
                  <a:gd name="T57" fmla="*/ 114 h 169"/>
                  <a:gd name="T58" fmla="*/ 122 w 204"/>
                  <a:gd name="T59" fmla="*/ 118 h 169"/>
                  <a:gd name="T60" fmla="*/ 114 w 204"/>
                  <a:gd name="T61" fmla="*/ 114 h 169"/>
                  <a:gd name="T62" fmla="*/ 86 w 204"/>
                  <a:gd name="T63" fmla="*/ 141 h 169"/>
                  <a:gd name="T64" fmla="*/ 98 w 204"/>
                  <a:gd name="T65" fmla="*/ 109 h 169"/>
                  <a:gd name="T66" fmla="*/ 89 w 204"/>
                  <a:gd name="T67" fmla="*/ 151 h 169"/>
                  <a:gd name="T68" fmla="*/ 83 w 204"/>
                  <a:gd name="T69" fmla="*/ 149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04" h="169">
                    <a:moveTo>
                      <a:pt x="5" y="86"/>
                    </a:moveTo>
                    <a:cubicBezTo>
                      <a:pt x="2" y="97"/>
                      <a:pt x="1" y="107"/>
                      <a:pt x="1" y="118"/>
                    </a:cubicBezTo>
                    <a:cubicBezTo>
                      <a:pt x="0" y="130"/>
                      <a:pt x="4" y="141"/>
                      <a:pt x="9" y="151"/>
                    </a:cubicBezTo>
                    <a:cubicBezTo>
                      <a:pt x="10" y="153"/>
                      <a:pt x="12" y="154"/>
                      <a:pt x="15" y="155"/>
                    </a:cubicBezTo>
                    <a:cubicBezTo>
                      <a:pt x="13" y="149"/>
                      <a:pt x="12" y="143"/>
                      <a:pt x="11" y="137"/>
                    </a:cubicBezTo>
                    <a:cubicBezTo>
                      <a:pt x="10" y="131"/>
                      <a:pt x="8" y="125"/>
                      <a:pt x="10" y="117"/>
                    </a:cubicBezTo>
                    <a:cubicBezTo>
                      <a:pt x="14" y="124"/>
                      <a:pt x="16" y="130"/>
                      <a:pt x="21" y="135"/>
                    </a:cubicBezTo>
                    <a:cubicBezTo>
                      <a:pt x="30" y="146"/>
                      <a:pt x="30" y="146"/>
                      <a:pt x="36" y="148"/>
                    </a:cubicBezTo>
                    <a:cubicBezTo>
                      <a:pt x="32" y="129"/>
                      <a:pt x="32" y="127"/>
                      <a:pt x="35" y="122"/>
                    </a:cubicBezTo>
                    <a:cubicBezTo>
                      <a:pt x="36" y="123"/>
                      <a:pt x="37" y="124"/>
                      <a:pt x="37" y="125"/>
                    </a:cubicBezTo>
                    <a:cubicBezTo>
                      <a:pt x="38" y="133"/>
                      <a:pt x="42" y="139"/>
                      <a:pt x="46" y="146"/>
                    </a:cubicBezTo>
                    <a:cubicBezTo>
                      <a:pt x="51" y="154"/>
                      <a:pt x="59" y="160"/>
                      <a:pt x="67" y="165"/>
                    </a:cubicBezTo>
                    <a:cubicBezTo>
                      <a:pt x="70" y="167"/>
                      <a:pt x="73" y="168"/>
                      <a:pt x="75" y="168"/>
                    </a:cubicBezTo>
                    <a:cubicBezTo>
                      <a:pt x="82" y="168"/>
                      <a:pt x="90" y="169"/>
                      <a:pt x="97" y="167"/>
                    </a:cubicBezTo>
                    <a:cubicBezTo>
                      <a:pt x="107" y="165"/>
                      <a:pt x="118" y="163"/>
                      <a:pt x="128" y="161"/>
                    </a:cubicBezTo>
                    <a:cubicBezTo>
                      <a:pt x="130" y="161"/>
                      <a:pt x="132" y="160"/>
                      <a:pt x="133" y="159"/>
                    </a:cubicBezTo>
                    <a:cubicBezTo>
                      <a:pt x="137" y="156"/>
                      <a:pt x="141" y="153"/>
                      <a:pt x="145" y="150"/>
                    </a:cubicBezTo>
                    <a:cubicBezTo>
                      <a:pt x="150" y="146"/>
                      <a:pt x="154" y="142"/>
                      <a:pt x="160" y="137"/>
                    </a:cubicBezTo>
                    <a:cubicBezTo>
                      <a:pt x="160" y="140"/>
                      <a:pt x="160" y="141"/>
                      <a:pt x="160" y="142"/>
                    </a:cubicBezTo>
                    <a:cubicBezTo>
                      <a:pt x="157" y="151"/>
                      <a:pt x="153" y="159"/>
                      <a:pt x="145" y="165"/>
                    </a:cubicBezTo>
                    <a:cubicBezTo>
                      <a:pt x="144" y="166"/>
                      <a:pt x="143" y="167"/>
                      <a:pt x="144" y="169"/>
                    </a:cubicBezTo>
                    <a:cubicBezTo>
                      <a:pt x="148" y="169"/>
                      <a:pt x="153" y="169"/>
                      <a:pt x="157" y="169"/>
                    </a:cubicBezTo>
                    <a:cubicBezTo>
                      <a:pt x="169" y="161"/>
                      <a:pt x="178" y="149"/>
                      <a:pt x="185" y="137"/>
                    </a:cubicBezTo>
                    <a:cubicBezTo>
                      <a:pt x="203" y="108"/>
                      <a:pt x="204" y="78"/>
                      <a:pt x="195" y="46"/>
                    </a:cubicBezTo>
                    <a:cubicBezTo>
                      <a:pt x="193" y="42"/>
                      <a:pt x="191" y="40"/>
                      <a:pt x="187" y="39"/>
                    </a:cubicBezTo>
                    <a:cubicBezTo>
                      <a:pt x="184" y="38"/>
                      <a:pt x="181" y="39"/>
                      <a:pt x="179" y="41"/>
                    </a:cubicBezTo>
                    <a:cubicBezTo>
                      <a:pt x="178" y="45"/>
                      <a:pt x="178" y="48"/>
                      <a:pt x="177" y="51"/>
                    </a:cubicBezTo>
                    <a:cubicBezTo>
                      <a:pt x="180" y="56"/>
                      <a:pt x="182" y="60"/>
                      <a:pt x="184" y="64"/>
                    </a:cubicBezTo>
                    <a:cubicBezTo>
                      <a:pt x="186" y="69"/>
                      <a:pt x="185" y="72"/>
                      <a:pt x="182" y="77"/>
                    </a:cubicBezTo>
                    <a:cubicBezTo>
                      <a:pt x="179" y="74"/>
                      <a:pt x="176" y="72"/>
                      <a:pt x="174" y="70"/>
                    </a:cubicBezTo>
                    <a:cubicBezTo>
                      <a:pt x="170" y="66"/>
                      <a:pt x="166" y="63"/>
                      <a:pt x="162" y="60"/>
                    </a:cubicBezTo>
                    <a:cubicBezTo>
                      <a:pt x="160" y="59"/>
                      <a:pt x="157" y="57"/>
                      <a:pt x="154" y="56"/>
                    </a:cubicBezTo>
                    <a:cubicBezTo>
                      <a:pt x="144" y="54"/>
                      <a:pt x="134" y="54"/>
                      <a:pt x="124" y="58"/>
                    </a:cubicBezTo>
                    <a:cubicBezTo>
                      <a:pt x="122" y="59"/>
                      <a:pt x="120" y="59"/>
                      <a:pt x="118" y="60"/>
                    </a:cubicBezTo>
                    <a:cubicBezTo>
                      <a:pt x="117" y="57"/>
                      <a:pt x="119" y="55"/>
                      <a:pt x="121" y="53"/>
                    </a:cubicBezTo>
                    <a:cubicBezTo>
                      <a:pt x="126" y="47"/>
                      <a:pt x="133" y="46"/>
                      <a:pt x="140" y="44"/>
                    </a:cubicBezTo>
                    <a:cubicBezTo>
                      <a:pt x="144" y="38"/>
                      <a:pt x="144" y="31"/>
                      <a:pt x="141" y="25"/>
                    </a:cubicBezTo>
                    <a:cubicBezTo>
                      <a:pt x="138" y="21"/>
                      <a:pt x="136" y="17"/>
                      <a:pt x="132" y="15"/>
                    </a:cubicBezTo>
                    <a:cubicBezTo>
                      <a:pt x="130" y="14"/>
                      <a:pt x="129" y="12"/>
                      <a:pt x="127" y="11"/>
                    </a:cubicBezTo>
                    <a:cubicBezTo>
                      <a:pt x="130" y="7"/>
                      <a:pt x="133" y="8"/>
                      <a:pt x="137" y="9"/>
                    </a:cubicBezTo>
                    <a:cubicBezTo>
                      <a:pt x="142" y="12"/>
                      <a:pt x="147" y="15"/>
                      <a:pt x="150" y="20"/>
                    </a:cubicBezTo>
                    <a:cubicBezTo>
                      <a:pt x="152" y="20"/>
                      <a:pt x="154" y="20"/>
                      <a:pt x="156" y="20"/>
                    </a:cubicBezTo>
                    <a:cubicBezTo>
                      <a:pt x="157" y="15"/>
                      <a:pt x="154" y="9"/>
                      <a:pt x="148" y="6"/>
                    </a:cubicBezTo>
                    <a:cubicBezTo>
                      <a:pt x="146" y="5"/>
                      <a:pt x="144" y="4"/>
                      <a:pt x="143" y="4"/>
                    </a:cubicBezTo>
                    <a:cubicBezTo>
                      <a:pt x="126" y="1"/>
                      <a:pt x="110" y="0"/>
                      <a:pt x="94" y="6"/>
                    </a:cubicBezTo>
                    <a:cubicBezTo>
                      <a:pt x="79" y="11"/>
                      <a:pt x="65" y="17"/>
                      <a:pt x="51" y="23"/>
                    </a:cubicBezTo>
                    <a:cubicBezTo>
                      <a:pt x="47" y="25"/>
                      <a:pt x="43" y="27"/>
                      <a:pt x="40" y="30"/>
                    </a:cubicBezTo>
                    <a:cubicBezTo>
                      <a:pt x="23" y="45"/>
                      <a:pt x="9" y="63"/>
                      <a:pt x="5" y="86"/>
                    </a:cubicBezTo>
                    <a:close/>
                    <a:moveTo>
                      <a:pt x="147" y="106"/>
                    </a:moveTo>
                    <a:cubicBezTo>
                      <a:pt x="149" y="105"/>
                      <a:pt x="151" y="106"/>
                      <a:pt x="152" y="108"/>
                    </a:cubicBezTo>
                    <a:cubicBezTo>
                      <a:pt x="153" y="112"/>
                      <a:pt x="153" y="114"/>
                      <a:pt x="149" y="119"/>
                    </a:cubicBezTo>
                    <a:cubicBezTo>
                      <a:pt x="144" y="115"/>
                      <a:pt x="145" y="111"/>
                      <a:pt x="147" y="106"/>
                    </a:cubicBezTo>
                    <a:close/>
                    <a:moveTo>
                      <a:pt x="132" y="110"/>
                    </a:moveTo>
                    <a:cubicBezTo>
                      <a:pt x="136" y="110"/>
                      <a:pt x="137" y="112"/>
                      <a:pt x="137" y="115"/>
                    </a:cubicBezTo>
                    <a:cubicBezTo>
                      <a:pt x="138" y="119"/>
                      <a:pt x="138" y="123"/>
                      <a:pt x="133" y="125"/>
                    </a:cubicBezTo>
                    <a:cubicBezTo>
                      <a:pt x="129" y="124"/>
                      <a:pt x="128" y="121"/>
                      <a:pt x="128" y="117"/>
                    </a:cubicBezTo>
                    <a:cubicBezTo>
                      <a:pt x="128" y="114"/>
                      <a:pt x="129" y="111"/>
                      <a:pt x="132" y="110"/>
                    </a:cubicBezTo>
                    <a:close/>
                    <a:moveTo>
                      <a:pt x="114" y="114"/>
                    </a:moveTo>
                    <a:cubicBezTo>
                      <a:pt x="115" y="112"/>
                      <a:pt x="115" y="109"/>
                      <a:pt x="118" y="108"/>
                    </a:cubicBezTo>
                    <a:cubicBezTo>
                      <a:pt x="122" y="110"/>
                      <a:pt x="123" y="114"/>
                      <a:pt x="122" y="118"/>
                    </a:cubicBezTo>
                    <a:cubicBezTo>
                      <a:pt x="122" y="124"/>
                      <a:pt x="121" y="131"/>
                      <a:pt x="115" y="135"/>
                    </a:cubicBezTo>
                    <a:cubicBezTo>
                      <a:pt x="113" y="128"/>
                      <a:pt x="113" y="121"/>
                      <a:pt x="114" y="114"/>
                    </a:cubicBezTo>
                    <a:close/>
                    <a:moveTo>
                      <a:pt x="83" y="149"/>
                    </a:moveTo>
                    <a:cubicBezTo>
                      <a:pt x="84" y="146"/>
                      <a:pt x="85" y="144"/>
                      <a:pt x="86" y="141"/>
                    </a:cubicBezTo>
                    <a:cubicBezTo>
                      <a:pt x="90" y="133"/>
                      <a:pt x="93" y="124"/>
                      <a:pt x="93" y="114"/>
                    </a:cubicBezTo>
                    <a:cubicBezTo>
                      <a:pt x="94" y="112"/>
                      <a:pt x="94" y="110"/>
                      <a:pt x="98" y="109"/>
                    </a:cubicBezTo>
                    <a:cubicBezTo>
                      <a:pt x="99" y="110"/>
                      <a:pt x="100" y="111"/>
                      <a:pt x="100" y="112"/>
                    </a:cubicBezTo>
                    <a:cubicBezTo>
                      <a:pt x="105" y="127"/>
                      <a:pt x="101" y="140"/>
                      <a:pt x="89" y="151"/>
                    </a:cubicBezTo>
                    <a:cubicBezTo>
                      <a:pt x="88" y="153"/>
                      <a:pt x="86" y="153"/>
                      <a:pt x="83" y="154"/>
                    </a:cubicBezTo>
                    <a:cubicBezTo>
                      <a:pt x="83" y="152"/>
                      <a:pt x="82" y="150"/>
                      <a:pt x="83" y="149"/>
                    </a:cubicBezTo>
                    <a:close/>
                  </a:path>
                </a:pathLst>
              </a:custGeom>
              <a:solidFill>
                <a:srgbClr val="FF9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3" name="组合 112">
              <a:extLst>
                <a:ext uri="{FF2B5EF4-FFF2-40B4-BE49-F238E27FC236}">
                  <a16:creationId xmlns:a16="http://schemas.microsoft.com/office/drawing/2014/main" id="{470C909D-C54B-47F9-8D2A-921EF571B4D1}"/>
                </a:ext>
              </a:extLst>
            </p:cNvPr>
            <p:cNvGrpSpPr>
              <a:grpSpLocks noChangeAspect="1"/>
            </p:cNvGrpSpPr>
            <p:nvPr/>
          </p:nvGrpSpPr>
          <p:grpSpPr>
            <a:xfrm rot="16200000">
              <a:off x="4394493" y="3313246"/>
              <a:ext cx="1424778" cy="1476848"/>
              <a:chOff x="0" y="-7938"/>
              <a:chExt cx="3605213" cy="3736976"/>
            </a:xfrm>
          </p:grpSpPr>
          <p:sp>
            <p:nvSpPr>
              <p:cNvPr id="114" name="Freeform 34">
                <a:extLst>
                  <a:ext uri="{FF2B5EF4-FFF2-40B4-BE49-F238E27FC236}">
                    <a16:creationId xmlns:a16="http://schemas.microsoft.com/office/drawing/2014/main" id="{7C00FAD6-6E74-4C6C-9A9F-5AF342B4001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98450" y="49213"/>
                <a:ext cx="3155950" cy="3589338"/>
              </a:xfrm>
              <a:custGeom>
                <a:avLst/>
                <a:gdLst>
                  <a:gd name="T0" fmla="*/ 729 w 836"/>
                  <a:gd name="T1" fmla="*/ 113 h 951"/>
                  <a:gd name="T2" fmla="*/ 794 w 836"/>
                  <a:gd name="T3" fmla="*/ 526 h 951"/>
                  <a:gd name="T4" fmla="*/ 767 w 836"/>
                  <a:gd name="T5" fmla="*/ 537 h 951"/>
                  <a:gd name="T6" fmla="*/ 723 w 836"/>
                  <a:gd name="T7" fmla="*/ 603 h 951"/>
                  <a:gd name="T8" fmla="*/ 660 w 836"/>
                  <a:gd name="T9" fmla="*/ 712 h 951"/>
                  <a:gd name="T10" fmla="*/ 629 w 836"/>
                  <a:gd name="T11" fmla="*/ 688 h 951"/>
                  <a:gd name="T12" fmla="*/ 642 w 836"/>
                  <a:gd name="T13" fmla="*/ 481 h 951"/>
                  <a:gd name="T14" fmla="*/ 654 w 836"/>
                  <a:gd name="T15" fmla="*/ 471 h 951"/>
                  <a:gd name="T16" fmla="*/ 643 w 836"/>
                  <a:gd name="T17" fmla="*/ 381 h 951"/>
                  <a:gd name="T18" fmla="*/ 677 w 836"/>
                  <a:gd name="T19" fmla="*/ 443 h 951"/>
                  <a:gd name="T20" fmla="*/ 722 w 836"/>
                  <a:gd name="T21" fmla="*/ 463 h 951"/>
                  <a:gd name="T22" fmla="*/ 836 w 836"/>
                  <a:gd name="T23" fmla="*/ 490 h 951"/>
                  <a:gd name="T24" fmla="*/ 652 w 836"/>
                  <a:gd name="T25" fmla="*/ 629 h 951"/>
                  <a:gd name="T26" fmla="*/ 699 w 836"/>
                  <a:gd name="T27" fmla="*/ 512 h 951"/>
                  <a:gd name="T28" fmla="*/ 683 w 836"/>
                  <a:gd name="T29" fmla="*/ 616 h 951"/>
                  <a:gd name="T30" fmla="*/ 733 w 836"/>
                  <a:gd name="T31" fmla="*/ 539 h 951"/>
                  <a:gd name="T32" fmla="*/ 735 w 836"/>
                  <a:gd name="T33" fmla="*/ 572 h 951"/>
                  <a:gd name="T34" fmla="*/ 409 w 836"/>
                  <a:gd name="T35" fmla="*/ 833 h 951"/>
                  <a:gd name="T36" fmla="*/ 490 w 836"/>
                  <a:gd name="T37" fmla="*/ 833 h 951"/>
                  <a:gd name="T38" fmla="*/ 720 w 836"/>
                  <a:gd name="T39" fmla="*/ 627 h 951"/>
                  <a:gd name="T40" fmla="*/ 34 w 836"/>
                  <a:gd name="T41" fmla="*/ 894 h 951"/>
                  <a:gd name="T42" fmla="*/ 349 w 836"/>
                  <a:gd name="T43" fmla="*/ 12 h 951"/>
                  <a:gd name="T44" fmla="*/ 505 w 836"/>
                  <a:gd name="T45" fmla="*/ 60 h 951"/>
                  <a:gd name="T46" fmla="*/ 544 w 836"/>
                  <a:gd name="T47" fmla="*/ 76 h 951"/>
                  <a:gd name="T48" fmla="*/ 519 w 836"/>
                  <a:gd name="T49" fmla="*/ 20 h 951"/>
                  <a:gd name="T50" fmla="*/ 446 w 836"/>
                  <a:gd name="T51" fmla="*/ 136 h 951"/>
                  <a:gd name="T52" fmla="*/ 518 w 836"/>
                  <a:gd name="T53" fmla="*/ 168 h 951"/>
                  <a:gd name="T54" fmla="*/ 510 w 836"/>
                  <a:gd name="T55" fmla="*/ 228 h 951"/>
                  <a:gd name="T56" fmla="*/ 590 w 836"/>
                  <a:gd name="T57" fmla="*/ 204 h 951"/>
                  <a:gd name="T58" fmla="*/ 537 w 836"/>
                  <a:gd name="T59" fmla="*/ 258 h 951"/>
                  <a:gd name="T60" fmla="*/ 490 w 836"/>
                  <a:gd name="T61" fmla="*/ 267 h 951"/>
                  <a:gd name="T62" fmla="*/ 494 w 836"/>
                  <a:gd name="T63" fmla="*/ 310 h 951"/>
                  <a:gd name="T64" fmla="*/ 401 w 836"/>
                  <a:gd name="T65" fmla="*/ 283 h 951"/>
                  <a:gd name="T66" fmla="*/ 378 w 836"/>
                  <a:gd name="T67" fmla="*/ 235 h 951"/>
                  <a:gd name="T68" fmla="*/ 339 w 836"/>
                  <a:gd name="T69" fmla="*/ 209 h 951"/>
                  <a:gd name="T70" fmla="*/ 348 w 836"/>
                  <a:gd name="T71" fmla="*/ 140 h 951"/>
                  <a:gd name="T72" fmla="*/ 375 w 836"/>
                  <a:gd name="T73" fmla="*/ 159 h 951"/>
                  <a:gd name="T74" fmla="*/ 437 w 836"/>
                  <a:gd name="T75" fmla="*/ 125 h 951"/>
                  <a:gd name="T76" fmla="*/ 450 w 836"/>
                  <a:gd name="T77" fmla="*/ 178 h 951"/>
                  <a:gd name="T78" fmla="*/ 430 w 836"/>
                  <a:gd name="T79" fmla="*/ 149 h 951"/>
                  <a:gd name="T80" fmla="*/ 433 w 836"/>
                  <a:gd name="T81" fmla="*/ 199 h 951"/>
                  <a:gd name="T82" fmla="*/ 815 w 836"/>
                  <a:gd name="T83" fmla="*/ 740 h 951"/>
                  <a:gd name="T84" fmla="*/ 727 w 836"/>
                  <a:gd name="T85" fmla="*/ 779 h 951"/>
                  <a:gd name="T86" fmla="*/ 791 w 836"/>
                  <a:gd name="T87" fmla="*/ 793 h 951"/>
                  <a:gd name="T88" fmla="*/ 481 w 836"/>
                  <a:gd name="T89" fmla="*/ 851 h 951"/>
                  <a:gd name="T90" fmla="*/ 318 w 836"/>
                  <a:gd name="T91" fmla="*/ 876 h 951"/>
                  <a:gd name="T92" fmla="*/ 277 w 836"/>
                  <a:gd name="T93" fmla="*/ 951 h 951"/>
                  <a:gd name="T94" fmla="*/ 251 w 836"/>
                  <a:gd name="T95" fmla="*/ 872 h 951"/>
                  <a:gd name="T96" fmla="*/ 182 w 836"/>
                  <a:gd name="T97" fmla="*/ 811 h 951"/>
                  <a:gd name="T98" fmla="*/ 144 w 836"/>
                  <a:gd name="T99" fmla="*/ 801 h 951"/>
                  <a:gd name="T100" fmla="*/ 111 w 836"/>
                  <a:gd name="T101" fmla="*/ 770 h 951"/>
                  <a:gd name="T102" fmla="*/ 302 w 836"/>
                  <a:gd name="T103" fmla="*/ 833 h 951"/>
                  <a:gd name="T104" fmla="*/ 510 w 836"/>
                  <a:gd name="T105" fmla="*/ 831 h 951"/>
                  <a:gd name="T106" fmla="*/ 558 w 836"/>
                  <a:gd name="T107" fmla="*/ 828 h 951"/>
                  <a:gd name="T108" fmla="*/ 160 w 836"/>
                  <a:gd name="T109" fmla="*/ 799 h 951"/>
                  <a:gd name="T110" fmla="*/ 221 w 836"/>
                  <a:gd name="T111" fmla="*/ 807 h 951"/>
                  <a:gd name="T112" fmla="*/ 281 w 836"/>
                  <a:gd name="T113" fmla="*/ 858 h 951"/>
                  <a:gd name="T114" fmla="*/ 399 w 836"/>
                  <a:gd name="T115" fmla="*/ 892 h 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836" h="951">
                    <a:moveTo>
                      <a:pt x="712" y="118"/>
                    </a:moveTo>
                    <a:cubicBezTo>
                      <a:pt x="706" y="128"/>
                      <a:pt x="699" y="137"/>
                      <a:pt x="690" y="145"/>
                    </a:cubicBezTo>
                    <a:cubicBezTo>
                      <a:pt x="686" y="150"/>
                      <a:pt x="681" y="154"/>
                      <a:pt x="675" y="157"/>
                    </a:cubicBezTo>
                    <a:cubicBezTo>
                      <a:pt x="674" y="157"/>
                      <a:pt x="673" y="158"/>
                      <a:pt x="672" y="159"/>
                    </a:cubicBezTo>
                    <a:cubicBezTo>
                      <a:pt x="671" y="161"/>
                      <a:pt x="671" y="162"/>
                      <a:pt x="671" y="163"/>
                    </a:cubicBezTo>
                    <a:cubicBezTo>
                      <a:pt x="671" y="164"/>
                      <a:pt x="672" y="165"/>
                      <a:pt x="672" y="166"/>
                    </a:cubicBezTo>
                    <a:cubicBezTo>
                      <a:pt x="681" y="159"/>
                      <a:pt x="690" y="155"/>
                      <a:pt x="701" y="152"/>
                    </a:cubicBezTo>
                    <a:cubicBezTo>
                      <a:pt x="705" y="151"/>
                      <a:pt x="709" y="147"/>
                      <a:pt x="710" y="143"/>
                    </a:cubicBezTo>
                    <a:cubicBezTo>
                      <a:pt x="713" y="131"/>
                      <a:pt x="720" y="121"/>
                      <a:pt x="729" y="113"/>
                    </a:cubicBezTo>
                    <a:cubicBezTo>
                      <a:pt x="730" y="112"/>
                      <a:pt x="732" y="110"/>
                      <a:pt x="733" y="108"/>
                    </a:cubicBezTo>
                    <a:cubicBezTo>
                      <a:pt x="729" y="105"/>
                      <a:pt x="726" y="105"/>
                      <a:pt x="722" y="107"/>
                    </a:cubicBezTo>
                    <a:cubicBezTo>
                      <a:pt x="722" y="108"/>
                      <a:pt x="721" y="108"/>
                      <a:pt x="720" y="109"/>
                    </a:cubicBezTo>
                    <a:cubicBezTo>
                      <a:pt x="717" y="112"/>
                      <a:pt x="714" y="115"/>
                      <a:pt x="712" y="118"/>
                    </a:cubicBezTo>
                    <a:close/>
                    <a:moveTo>
                      <a:pt x="836" y="490"/>
                    </a:moveTo>
                    <a:cubicBezTo>
                      <a:pt x="828" y="497"/>
                      <a:pt x="819" y="503"/>
                      <a:pt x="810" y="510"/>
                    </a:cubicBezTo>
                    <a:cubicBezTo>
                      <a:pt x="809" y="511"/>
                      <a:pt x="808" y="512"/>
                      <a:pt x="807" y="513"/>
                    </a:cubicBezTo>
                    <a:cubicBezTo>
                      <a:pt x="801" y="516"/>
                      <a:pt x="797" y="521"/>
                      <a:pt x="794" y="525"/>
                    </a:cubicBezTo>
                    <a:cubicBezTo>
                      <a:pt x="794" y="526"/>
                      <a:pt x="794" y="526"/>
                      <a:pt x="794" y="526"/>
                    </a:cubicBezTo>
                    <a:cubicBezTo>
                      <a:pt x="790" y="531"/>
                      <a:pt x="786" y="538"/>
                      <a:pt x="782" y="544"/>
                    </a:cubicBezTo>
                    <a:cubicBezTo>
                      <a:pt x="781" y="546"/>
                      <a:pt x="780" y="548"/>
                      <a:pt x="780" y="550"/>
                    </a:cubicBezTo>
                    <a:cubicBezTo>
                      <a:pt x="780" y="557"/>
                      <a:pt x="779" y="563"/>
                      <a:pt x="780" y="570"/>
                    </a:cubicBezTo>
                    <a:cubicBezTo>
                      <a:pt x="782" y="579"/>
                      <a:pt x="785" y="585"/>
                      <a:pt x="792" y="591"/>
                    </a:cubicBezTo>
                    <a:cubicBezTo>
                      <a:pt x="791" y="592"/>
                      <a:pt x="791" y="592"/>
                      <a:pt x="790" y="592"/>
                    </a:cubicBezTo>
                    <a:cubicBezTo>
                      <a:pt x="784" y="593"/>
                      <a:pt x="781" y="590"/>
                      <a:pt x="778" y="587"/>
                    </a:cubicBezTo>
                    <a:cubicBezTo>
                      <a:pt x="773" y="579"/>
                      <a:pt x="768" y="571"/>
                      <a:pt x="768" y="562"/>
                    </a:cubicBezTo>
                    <a:cubicBezTo>
                      <a:pt x="768" y="561"/>
                      <a:pt x="768" y="561"/>
                      <a:pt x="768" y="560"/>
                    </a:cubicBezTo>
                    <a:cubicBezTo>
                      <a:pt x="767" y="553"/>
                      <a:pt x="764" y="545"/>
                      <a:pt x="767" y="537"/>
                    </a:cubicBezTo>
                    <a:cubicBezTo>
                      <a:pt x="764" y="537"/>
                      <a:pt x="763" y="537"/>
                      <a:pt x="760" y="536"/>
                    </a:cubicBezTo>
                    <a:cubicBezTo>
                      <a:pt x="759" y="539"/>
                      <a:pt x="758" y="542"/>
                      <a:pt x="758" y="545"/>
                    </a:cubicBezTo>
                    <a:cubicBezTo>
                      <a:pt x="757" y="546"/>
                      <a:pt x="757" y="547"/>
                      <a:pt x="757" y="548"/>
                    </a:cubicBezTo>
                    <a:cubicBezTo>
                      <a:pt x="754" y="555"/>
                      <a:pt x="752" y="562"/>
                      <a:pt x="751" y="570"/>
                    </a:cubicBezTo>
                    <a:cubicBezTo>
                      <a:pt x="750" y="581"/>
                      <a:pt x="751" y="593"/>
                      <a:pt x="753" y="604"/>
                    </a:cubicBezTo>
                    <a:cubicBezTo>
                      <a:pt x="755" y="612"/>
                      <a:pt x="760" y="620"/>
                      <a:pt x="764" y="629"/>
                    </a:cubicBezTo>
                    <a:cubicBezTo>
                      <a:pt x="765" y="631"/>
                      <a:pt x="765" y="633"/>
                      <a:pt x="766" y="635"/>
                    </a:cubicBezTo>
                    <a:cubicBezTo>
                      <a:pt x="758" y="627"/>
                      <a:pt x="749" y="619"/>
                      <a:pt x="740" y="612"/>
                    </a:cubicBezTo>
                    <a:cubicBezTo>
                      <a:pt x="735" y="608"/>
                      <a:pt x="729" y="606"/>
                      <a:pt x="723" y="603"/>
                    </a:cubicBezTo>
                    <a:cubicBezTo>
                      <a:pt x="720" y="602"/>
                      <a:pt x="717" y="602"/>
                      <a:pt x="714" y="604"/>
                    </a:cubicBezTo>
                    <a:cubicBezTo>
                      <a:pt x="712" y="605"/>
                      <a:pt x="711" y="606"/>
                      <a:pt x="710" y="607"/>
                    </a:cubicBezTo>
                    <a:cubicBezTo>
                      <a:pt x="704" y="610"/>
                      <a:pt x="702" y="615"/>
                      <a:pt x="700" y="620"/>
                    </a:cubicBezTo>
                    <a:cubicBezTo>
                      <a:pt x="691" y="641"/>
                      <a:pt x="692" y="662"/>
                      <a:pt x="699" y="684"/>
                    </a:cubicBezTo>
                    <a:cubicBezTo>
                      <a:pt x="701" y="689"/>
                      <a:pt x="703" y="694"/>
                      <a:pt x="705" y="699"/>
                    </a:cubicBezTo>
                    <a:cubicBezTo>
                      <a:pt x="703" y="698"/>
                      <a:pt x="700" y="697"/>
                      <a:pt x="697" y="697"/>
                    </a:cubicBezTo>
                    <a:cubicBezTo>
                      <a:pt x="687" y="695"/>
                      <a:pt x="676" y="696"/>
                      <a:pt x="666" y="698"/>
                    </a:cubicBezTo>
                    <a:cubicBezTo>
                      <a:pt x="656" y="700"/>
                      <a:pt x="653" y="705"/>
                      <a:pt x="651" y="716"/>
                    </a:cubicBezTo>
                    <a:cubicBezTo>
                      <a:pt x="654" y="715"/>
                      <a:pt x="657" y="713"/>
                      <a:pt x="660" y="712"/>
                    </a:cubicBezTo>
                    <a:cubicBezTo>
                      <a:pt x="662" y="711"/>
                      <a:pt x="664" y="712"/>
                      <a:pt x="666" y="714"/>
                    </a:cubicBezTo>
                    <a:cubicBezTo>
                      <a:pt x="663" y="720"/>
                      <a:pt x="659" y="724"/>
                      <a:pt x="658" y="731"/>
                    </a:cubicBezTo>
                    <a:cubicBezTo>
                      <a:pt x="658" y="735"/>
                      <a:pt x="658" y="739"/>
                      <a:pt x="658" y="743"/>
                    </a:cubicBezTo>
                    <a:cubicBezTo>
                      <a:pt x="653" y="733"/>
                      <a:pt x="650" y="723"/>
                      <a:pt x="650" y="711"/>
                    </a:cubicBezTo>
                    <a:cubicBezTo>
                      <a:pt x="650" y="698"/>
                      <a:pt x="651" y="686"/>
                      <a:pt x="655" y="674"/>
                    </a:cubicBezTo>
                    <a:cubicBezTo>
                      <a:pt x="656" y="669"/>
                      <a:pt x="657" y="665"/>
                      <a:pt x="658" y="660"/>
                    </a:cubicBezTo>
                    <a:cubicBezTo>
                      <a:pt x="659" y="656"/>
                      <a:pt x="661" y="653"/>
                      <a:pt x="660" y="648"/>
                    </a:cubicBezTo>
                    <a:cubicBezTo>
                      <a:pt x="658" y="648"/>
                      <a:pt x="656" y="647"/>
                      <a:pt x="654" y="646"/>
                    </a:cubicBezTo>
                    <a:cubicBezTo>
                      <a:pt x="645" y="660"/>
                      <a:pt x="638" y="674"/>
                      <a:pt x="629" y="688"/>
                    </a:cubicBezTo>
                    <a:cubicBezTo>
                      <a:pt x="625" y="683"/>
                      <a:pt x="625" y="683"/>
                      <a:pt x="624" y="676"/>
                    </a:cubicBezTo>
                    <a:cubicBezTo>
                      <a:pt x="628" y="665"/>
                      <a:pt x="633" y="654"/>
                      <a:pt x="637" y="643"/>
                    </a:cubicBezTo>
                    <a:cubicBezTo>
                      <a:pt x="641" y="632"/>
                      <a:pt x="644" y="621"/>
                      <a:pt x="645" y="609"/>
                    </a:cubicBezTo>
                    <a:cubicBezTo>
                      <a:pt x="647" y="600"/>
                      <a:pt x="649" y="592"/>
                      <a:pt x="652" y="583"/>
                    </a:cubicBezTo>
                    <a:cubicBezTo>
                      <a:pt x="657" y="571"/>
                      <a:pt x="659" y="558"/>
                      <a:pt x="659" y="545"/>
                    </a:cubicBezTo>
                    <a:cubicBezTo>
                      <a:pt x="658" y="528"/>
                      <a:pt x="657" y="512"/>
                      <a:pt x="653" y="495"/>
                    </a:cubicBezTo>
                    <a:cubicBezTo>
                      <a:pt x="652" y="490"/>
                      <a:pt x="650" y="484"/>
                      <a:pt x="647" y="479"/>
                    </a:cubicBezTo>
                    <a:cubicBezTo>
                      <a:pt x="647" y="478"/>
                      <a:pt x="645" y="477"/>
                      <a:pt x="643" y="475"/>
                    </a:cubicBezTo>
                    <a:cubicBezTo>
                      <a:pt x="642" y="477"/>
                      <a:pt x="642" y="479"/>
                      <a:pt x="642" y="481"/>
                    </a:cubicBezTo>
                    <a:cubicBezTo>
                      <a:pt x="642" y="487"/>
                      <a:pt x="643" y="493"/>
                      <a:pt x="643" y="500"/>
                    </a:cubicBezTo>
                    <a:cubicBezTo>
                      <a:pt x="643" y="506"/>
                      <a:pt x="644" y="511"/>
                      <a:pt x="644" y="517"/>
                    </a:cubicBezTo>
                    <a:cubicBezTo>
                      <a:pt x="641" y="518"/>
                      <a:pt x="640" y="517"/>
                      <a:pt x="639" y="515"/>
                    </a:cubicBezTo>
                    <a:cubicBezTo>
                      <a:pt x="638" y="512"/>
                      <a:pt x="637" y="509"/>
                      <a:pt x="637" y="506"/>
                    </a:cubicBezTo>
                    <a:cubicBezTo>
                      <a:pt x="635" y="498"/>
                      <a:pt x="633" y="491"/>
                      <a:pt x="632" y="483"/>
                    </a:cubicBezTo>
                    <a:cubicBezTo>
                      <a:pt x="630" y="474"/>
                      <a:pt x="627" y="465"/>
                      <a:pt x="621" y="457"/>
                    </a:cubicBezTo>
                    <a:cubicBezTo>
                      <a:pt x="624" y="445"/>
                      <a:pt x="625" y="434"/>
                      <a:pt x="628" y="422"/>
                    </a:cubicBezTo>
                    <a:cubicBezTo>
                      <a:pt x="629" y="423"/>
                      <a:pt x="630" y="424"/>
                      <a:pt x="630" y="425"/>
                    </a:cubicBezTo>
                    <a:cubicBezTo>
                      <a:pt x="636" y="442"/>
                      <a:pt x="646" y="456"/>
                      <a:pt x="654" y="471"/>
                    </a:cubicBezTo>
                    <a:cubicBezTo>
                      <a:pt x="654" y="472"/>
                      <a:pt x="654" y="472"/>
                      <a:pt x="655" y="472"/>
                    </a:cubicBezTo>
                    <a:cubicBezTo>
                      <a:pt x="656" y="470"/>
                      <a:pt x="656" y="468"/>
                      <a:pt x="656" y="466"/>
                    </a:cubicBezTo>
                    <a:cubicBezTo>
                      <a:pt x="656" y="465"/>
                      <a:pt x="656" y="463"/>
                      <a:pt x="656" y="461"/>
                    </a:cubicBezTo>
                    <a:cubicBezTo>
                      <a:pt x="656" y="461"/>
                      <a:pt x="655" y="460"/>
                      <a:pt x="655" y="460"/>
                    </a:cubicBezTo>
                    <a:cubicBezTo>
                      <a:pt x="656" y="460"/>
                      <a:pt x="656" y="460"/>
                      <a:pt x="656" y="460"/>
                    </a:cubicBezTo>
                    <a:cubicBezTo>
                      <a:pt x="656" y="458"/>
                      <a:pt x="657" y="456"/>
                      <a:pt x="657" y="455"/>
                    </a:cubicBezTo>
                    <a:cubicBezTo>
                      <a:pt x="656" y="442"/>
                      <a:pt x="654" y="429"/>
                      <a:pt x="651" y="416"/>
                    </a:cubicBezTo>
                    <a:cubicBezTo>
                      <a:pt x="651" y="415"/>
                      <a:pt x="651" y="414"/>
                      <a:pt x="650" y="414"/>
                    </a:cubicBezTo>
                    <a:cubicBezTo>
                      <a:pt x="645" y="403"/>
                      <a:pt x="644" y="392"/>
                      <a:pt x="643" y="381"/>
                    </a:cubicBezTo>
                    <a:cubicBezTo>
                      <a:pt x="643" y="379"/>
                      <a:pt x="643" y="377"/>
                      <a:pt x="643" y="375"/>
                    </a:cubicBezTo>
                    <a:cubicBezTo>
                      <a:pt x="644" y="373"/>
                      <a:pt x="644" y="372"/>
                      <a:pt x="645" y="371"/>
                    </a:cubicBezTo>
                    <a:cubicBezTo>
                      <a:pt x="645" y="370"/>
                      <a:pt x="646" y="370"/>
                      <a:pt x="647" y="369"/>
                    </a:cubicBezTo>
                    <a:cubicBezTo>
                      <a:pt x="659" y="361"/>
                      <a:pt x="671" y="354"/>
                      <a:pt x="685" y="348"/>
                    </a:cubicBezTo>
                    <a:cubicBezTo>
                      <a:pt x="694" y="345"/>
                      <a:pt x="702" y="342"/>
                      <a:pt x="710" y="339"/>
                    </a:cubicBezTo>
                    <a:cubicBezTo>
                      <a:pt x="703" y="348"/>
                      <a:pt x="695" y="358"/>
                      <a:pt x="687" y="367"/>
                    </a:cubicBezTo>
                    <a:cubicBezTo>
                      <a:pt x="678" y="378"/>
                      <a:pt x="674" y="391"/>
                      <a:pt x="673" y="405"/>
                    </a:cubicBezTo>
                    <a:cubicBezTo>
                      <a:pt x="673" y="413"/>
                      <a:pt x="673" y="421"/>
                      <a:pt x="673" y="429"/>
                    </a:cubicBezTo>
                    <a:cubicBezTo>
                      <a:pt x="673" y="434"/>
                      <a:pt x="674" y="438"/>
                      <a:pt x="677" y="443"/>
                    </a:cubicBezTo>
                    <a:cubicBezTo>
                      <a:pt x="679" y="447"/>
                      <a:pt x="682" y="450"/>
                      <a:pt x="687" y="450"/>
                    </a:cubicBezTo>
                    <a:cubicBezTo>
                      <a:pt x="689" y="446"/>
                      <a:pt x="688" y="442"/>
                      <a:pt x="688" y="438"/>
                    </a:cubicBezTo>
                    <a:cubicBezTo>
                      <a:pt x="688" y="439"/>
                      <a:pt x="688" y="439"/>
                      <a:pt x="688" y="439"/>
                    </a:cubicBezTo>
                    <a:cubicBezTo>
                      <a:pt x="693" y="441"/>
                      <a:pt x="697" y="442"/>
                      <a:pt x="701" y="445"/>
                    </a:cubicBezTo>
                    <a:cubicBezTo>
                      <a:pt x="710" y="450"/>
                      <a:pt x="719" y="452"/>
                      <a:pt x="730" y="451"/>
                    </a:cubicBezTo>
                    <a:cubicBezTo>
                      <a:pt x="734" y="451"/>
                      <a:pt x="738" y="451"/>
                      <a:pt x="742" y="451"/>
                    </a:cubicBezTo>
                    <a:cubicBezTo>
                      <a:pt x="741" y="455"/>
                      <a:pt x="740" y="460"/>
                      <a:pt x="741" y="465"/>
                    </a:cubicBezTo>
                    <a:cubicBezTo>
                      <a:pt x="737" y="466"/>
                      <a:pt x="734" y="465"/>
                      <a:pt x="731" y="464"/>
                    </a:cubicBezTo>
                    <a:cubicBezTo>
                      <a:pt x="728" y="464"/>
                      <a:pt x="725" y="464"/>
                      <a:pt x="722" y="463"/>
                    </a:cubicBezTo>
                    <a:cubicBezTo>
                      <a:pt x="719" y="463"/>
                      <a:pt x="716" y="462"/>
                      <a:pt x="714" y="462"/>
                    </a:cubicBezTo>
                    <a:cubicBezTo>
                      <a:pt x="711" y="461"/>
                      <a:pt x="710" y="462"/>
                      <a:pt x="709" y="466"/>
                    </a:cubicBezTo>
                    <a:cubicBezTo>
                      <a:pt x="712" y="470"/>
                      <a:pt x="716" y="473"/>
                      <a:pt x="721" y="475"/>
                    </a:cubicBezTo>
                    <a:cubicBezTo>
                      <a:pt x="721" y="475"/>
                      <a:pt x="721" y="475"/>
                      <a:pt x="721" y="475"/>
                    </a:cubicBezTo>
                    <a:cubicBezTo>
                      <a:pt x="733" y="483"/>
                      <a:pt x="745" y="490"/>
                      <a:pt x="759" y="494"/>
                    </a:cubicBezTo>
                    <a:cubicBezTo>
                      <a:pt x="773" y="498"/>
                      <a:pt x="787" y="499"/>
                      <a:pt x="801" y="499"/>
                    </a:cubicBezTo>
                    <a:cubicBezTo>
                      <a:pt x="808" y="498"/>
                      <a:pt x="814" y="496"/>
                      <a:pt x="821" y="494"/>
                    </a:cubicBezTo>
                    <a:cubicBezTo>
                      <a:pt x="825" y="493"/>
                      <a:pt x="830" y="491"/>
                      <a:pt x="834" y="491"/>
                    </a:cubicBezTo>
                    <a:cubicBezTo>
                      <a:pt x="835" y="490"/>
                      <a:pt x="836" y="490"/>
                      <a:pt x="836" y="490"/>
                    </a:cubicBezTo>
                    <a:close/>
                    <a:moveTo>
                      <a:pt x="677" y="577"/>
                    </a:moveTo>
                    <a:cubicBezTo>
                      <a:pt x="679" y="572"/>
                      <a:pt x="680" y="566"/>
                      <a:pt x="681" y="561"/>
                    </a:cubicBezTo>
                    <a:cubicBezTo>
                      <a:pt x="682" y="552"/>
                      <a:pt x="683" y="543"/>
                      <a:pt x="683" y="534"/>
                    </a:cubicBezTo>
                    <a:cubicBezTo>
                      <a:pt x="684" y="525"/>
                      <a:pt x="683" y="515"/>
                      <a:pt x="681" y="505"/>
                    </a:cubicBezTo>
                    <a:cubicBezTo>
                      <a:pt x="680" y="503"/>
                      <a:pt x="679" y="501"/>
                      <a:pt x="678" y="498"/>
                    </a:cubicBezTo>
                    <a:cubicBezTo>
                      <a:pt x="677" y="511"/>
                      <a:pt x="677" y="522"/>
                      <a:pt x="676" y="532"/>
                    </a:cubicBezTo>
                    <a:cubicBezTo>
                      <a:pt x="675" y="554"/>
                      <a:pt x="670" y="576"/>
                      <a:pt x="662" y="596"/>
                    </a:cubicBezTo>
                    <a:cubicBezTo>
                      <a:pt x="659" y="605"/>
                      <a:pt x="656" y="614"/>
                      <a:pt x="653" y="623"/>
                    </a:cubicBezTo>
                    <a:cubicBezTo>
                      <a:pt x="652" y="625"/>
                      <a:pt x="652" y="626"/>
                      <a:pt x="652" y="629"/>
                    </a:cubicBezTo>
                    <a:cubicBezTo>
                      <a:pt x="654" y="628"/>
                      <a:pt x="656" y="627"/>
                      <a:pt x="657" y="626"/>
                    </a:cubicBezTo>
                    <a:cubicBezTo>
                      <a:pt x="658" y="624"/>
                      <a:pt x="659" y="621"/>
                      <a:pt x="660" y="619"/>
                    </a:cubicBezTo>
                    <a:cubicBezTo>
                      <a:pt x="666" y="605"/>
                      <a:pt x="672" y="591"/>
                      <a:pt x="677" y="577"/>
                    </a:cubicBezTo>
                    <a:close/>
                    <a:moveTo>
                      <a:pt x="711" y="504"/>
                    </a:moveTo>
                    <a:cubicBezTo>
                      <a:pt x="711" y="502"/>
                      <a:pt x="710" y="501"/>
                      <a:pt x="709" y="500"/>
                    </a:cubicBezTo>
                    <a:cubicBezTo>
                      <a:pt x="707" y="504"/>
                      <a:pt x="707" y="509"/>
                      <a:pt x="707" y="514"/>
                    </a:cubicBezTo>
                    <a:cubicBezTo>
                      <a:pt x="707" y="514"/>
                      <a:pt x="707" y="514"/>
                      <a:pt x="707" y="514"/>
                    </a:cubicBezTo>
                    <a:cubicBezTo>
                      <a:pt x="703" y="517"/>
                      <a:pt x="704" y="524"/>
                      <a:pt x="699" y="528"/>
                    </a:cubicBezTo>
                    <a:cubicBezTo>
                      <a:pt x="699" y="521"/>
                      <a:pt x="699" y="517"/>
                      <a:pt x="699" y="512"/>
                    </a:cubicBezTo>
                    <a:cubicBezTo>
                      <a:pt x="698" y="508"/>
                      <a:pt x="698" y="504"/>
                      <a:pt x="697" y="501"/>
                    </a:cubicBezTo>
                    <a:cubicBezTo>
                      <a:pt x="696" y="497"/>
                      <a:pt x="694" y="494"/>
                      <a:pt x="690" y="492"/>
                    </a:cubicBezTo>
                    <a:cubicBezTo>
                      <a:pt x="688" y="495"/>
                      <a:pt x="689" y="498"/>
                      <a:pt x="690" y="500"/>
                    </a:cubicBezTo>
                    <a:cubicBezTo>
                      <a:pt x="690" y="504"/>
                      <a:pt x="690" y="508"/>
                      <a:pt x="690" y="511"/>
                    </a:cubicBezTo>
                    <a:cubicBezTo>
                      <a:pt x="690" y="522"/>
                      <a:pt x="690" y="534"/>
                      <a:pt x="690" y="545"/>
                    </a:cubicBezTo>
                    <a:cubicBezTo>
                      <a:pt x="689" y="560"/>
                      <a:pt x="688" y="574"/>
                      <a:pt x="685" y="588"/>
                    </a:cubicBezTo>
                    <a:cubicBezTo>
                      <a:pt x="684" y="591"/>
                      <a:pt x="683" y="593"/>
                      <a:pt x="684" y="597"/>
                    </a:cubicBezTo>
                    <a:cubicBezTo>
                      <a:pt x="683" y="602"/>
                      <a:pt x="682" y="608"/>
                      <a:pt x="681" y="613"/>
                    </a:cubicBezTo>
                    <a:cubicBezTo>
                      <a:pt x="681" y="614"/>
                      <a:pt x="680" y="616"/>
                      <a:pt x="683" y="616"/>
                    </a:cubicBezTo>
                    <a:cubicBezTo>
                      <a:pt x="684" y="613"/>
                      <a:pt x="686" y="611"/>
                      <a:pt x="687" y="608"/>
                    </a:cubicBezTo>
                    <a:cubicBezTo>
                      <a:pt x="691" y="599"/>
                      <a:pt x="695" y="590"/>
                      <a:pt x="699" y="582"/>
                    </a:cubicBezTo>
                    <a:cubicBezTo>
                      <a:pt x="703" y="573"/>
                      <a:pt x="707" y="565"/>
                      <a:pt x="711" y="556"/>
                    </a:cubicBezTo>
                    <a:cubicBezTo>
                      <a:pt x="713" y="551"/>
                      <a:pt x="715" y="546"/>
                      <a:pt x="715" y="540"/>
                    </a:cubicBezTo>
                    <a:cubicBezTo>
                      <a:pt x="717" y="528"/>
                      <a:pt x="715" y="516"/>
                      <a:pt x="711" y="504"/>
                    </a:cubicBezTo>
                    <a:close/>
                    <a:moveTo>
                      <a:pt x="745" y="520"/>
                    </a:moveTo>
                    <a:cubicBezTo>
                      <a:pt x="744" y="513"/>
                      <a:pt x="744" y="507"/>
                      <a:pt x="740" y="502"/>
                    </a:cubicBezTo>
                    <a:cubicBezTo>
                      <a:pt x="742" y="516"/>
                      <a:pt x="737" y="529"/>
                      <a:pt x="737" y="543"/>
                    </a:cubicBezTo>
                    <a:cubicBezTo>
                      <a:pt x="734" y="543"/>
                      <a:pt x="733" y="540"/>
                      <a:pt x="733" y="539"/>
                    </a:cubicBezTo>
                    <a:cubicBezTo>
                      <a:pt x="732" y="536"/>
                      <a:pt x="732" y="533"/>
                      <a:pt x="732" y="530"/>
                    </a:cubicBezTo>
                    <a:cubicBezTo>
                      <a:pt x="732" y="524"/>
                      <a:pt x="730" y="519"/>
                      <a:pt x="728" y="512"/>
                    </a:cubicBezTo>
                    <a:cubicBezTo>
                      <a:pt x="725" y="523"/>
                      <a:pt x="719" y="564"/>
                      <a:pt x="720" y="575"/>
                    </a:cubicBezTo>
                    <a:cubicBezTo>
                      <a:pt x="721" y="572"/>
                      <a:pt x="721" y="571"/>
                      <a:pt x="721" y="570"/>
                    </a:cubicBezTo>
                    <a:cubicBezTo>
                      <a:pt x="723" y="565"/>
                      <a:pt x="725" y="560"/>
                      <a:pt x="727" y="555"/>
                    </a:cubicBezTo>
                    <a:cubicBezTo>
                      <a:pt x="727" y="554"/>
                      <a:pt x="728" y="553"/>
                      <a:pt x="730" y="552"/>
                    </a:cubicBezTo>
                    <a:cubicBezTo>
                      <a:pt x="730" y="555"/>
                      <a:pt x="731" y="556"/>
                      <a:pt x="731" y="558"/>
                    </a:cubicBezTo>
                    <a:cubicBezTo>
                      <a:pt x="732" y="563"/>
                      <a:pt x="733" y="567"/>
                      <a:pt x="734" y="571"/>
                    </a:cubicBezTo>
                    <a:cubicBezTo>
                      <a:pt x="734" y="572"/>
                      <a:pt x="734" y="572"/>
                      <a:pt x="735" y="572"/>
                    </a:cubicBezTo>
                    <a:cubicBezTo>
                      <a:pt x="735" y="572"/>
                      <a:pt x="735" y="572"/>
                      <a:pt x="736" y="572"/>
                    </a:cubicBezTo>
                    <a:cubicBezTo>
                      <a:pt x="739" y="563"/>
                      <a:pt x="742" y="554"/>
                      <a:pt x="743" y="544"/>
                    </a:cubicBezTo>
                    <a:cubicBezTo>
                      <a:pt x="744" y="536"/>
                      <a:pt x="746" y="528"/>
                      <a:pt x="745" y="520"/>
                    </a:cubicBezTo>
                    <a:close/>
                    <a:moveTo>
                      <a:pt x="531" y="810"/>
                    </a:moveTo>
                    <a:cubicBezTo>
                      <a:pt x="529" y="805"/>
                      <a:pt x="529" y="805"/>
                      <a:pt x="525" y="802"/>
                    </a:cubicBezTo>
                    <a:cubicBezTo>
                      <a:pt x="520" y="805"/>
                      <a:pt x="515" y="808"/>
                      <a:pt x="510" y="810"/>
                    </a:cubicBezTo>
                    <a:cubicBezTo>
                      <a:pt x="499" y="814"/>
                      <a:pt x="489" y="818"/>
                      <a:pt x="477" y="821"/>
                    </a:cubicBezTo>
                    <a:cubicBezTo>
                      <a:pt x="468" y="824"/>
                      <a:pt x="459" y="826"/>
                      <a:pt x="449" y="828"/>
                    </a:cubicBezTo>
                    <a:cubicBezTo>
                      <a:pt x="436" y="831"/>
                      <a:pt x="423" y="832"/>
                      <a:pt x="409" y="833"/>
                    </a:cubicBezTo>
                    <a:cubicBezTo>
                      <a:pt x="398" y="833"/>
                      <a:pt x="387" y="833"/>
                      <a:pt x="376" y="833"/>
                    </a:cubicBezTo>
                    <a:cubicBezTo>
                      <a:pt x="366" y="833"/>
                      <a:pt x="357" y="832"/>
                      <a:pt x="348" y="830"/>
                    </a:cubicBezTo>
                    <a:cubicBezTo>
                      <a:pt x="346" y="830"/>
                      <a:pt x="345" y="830"/>
                      <a:pt x="344" y="830"/>
                    </a:cubicBezTo>
                    <a:cubicBezTo>
                      <a:pt x="345" y="834"/>
                      <a:pt x="349" y="835"/>
                      <a:pt x="352" y="836"/>
                    </a:cubicBezTo>
                    <a:cubicBezTo>
                      <a:pt x="371" y="841"/>
                      <a:pt x="390" y="846"/>
                      <a:pt x="409" y="848"/>
                    </a:cubicBezTo>
                    <a:cubicBezTo>
                      <a:pt x="410" y="848"/>
                      <a:pt x="412" y="848"/>
                      <a:pt x="412" y="850"/>
                    </a:cubicBezTo>
                    <a:cubicBezTo>
                      <a:pt x="408" y="851"/>
                      <a:pt x="405" y="851"/>
                      <a:pt x="403" y="852"/>
                    </a:cubicBezTo>
                    <a:cubicBezTo>
                      <a:pt x="414" y="851"/>
                      <a:pt x="425" y="849"/>
                      <a:pt x="435" y="846"/>
                    </a:cubicBezTo>
                    <a:cubicBezTo>
                      <a:pt x="454" y="842"/>
                      <a:pt x="472" y="839"/>
                      <a:pt x="490" y="833"/>
                    </a:cubicBezTo>
                    <a:cubicBezTo>
                      <a:pt x="499" y="830"/>
                      <a:pt x="508" y="827"/>
                      <a:pt x="516" y="822"/>
                    </a:cubicBezTo>
                    <a:cubicBezTo>
                      <a:pt x="517" y="821"/>
                      <a:pt x="519" y="820"/>
                      <a:pt x="520" y="820"/>
                    </a:cubicBezTo>
                    <a:cubicBezTo>
                      <a:pt x="521" y="820"/>
                      <a:pt x="521" y="820"/>
                      <a:pt x="521" y="820"/>
                    </a:cubicBezTo>
                    <a:cubicBezTo>
                      <a:pt x="521" y="819"/>
                      <a:pt x="521" y="819"/>
                      <a:pt x="521" y="819"/>
                    </a:cubicBezTo>
                    <a:cubicBezTo>
                      <a:pt x="521" y="819"/>
                      <a:pt x="521" y="819"/>
                      <a:pt x="521" y="819"/>
                    </a:cubicBezTo>
                    <a:cubicBezTo>
                      <a:pt x="524" y="816"/>
                      <a:pt x="527" y="813"/>
                      <a:pt x="531" y="810"/>
                    </a:cubicBezTo>
                    <a:close/>
                    <a:moveTo>
                      <a:pt x="729" y="620"/>
                    </a:moveTo>
                    <a:cubicBezTo>
                      <a:pt x="728" y="621"/>
                      <a:pt x="726" y="622"/>
                      <a:pt x="724" y="623"/>
                    </a:cubicBezTo>
                    <a:cubicBezTo>
                      <a:pt x="723" y="624"/>
                      <a:pt x="722" y="626"/>
                      <a:pt x="720" y="627"/>
                    </a:cubicBezTo>
                    <a:cubicBezTo>
                      <a:pt x="723" y="632"/>
                      <a:pt x="726" y="638"/>
                      <a:pt x="732" y="639"/>
                    </a:cubicBezTo>
                    <a:cubicBezTo>
                      <a:pt x="745" y="641"/>
                      <a:pt x="756" y="646"/>
                      <a:pt x="767" y="651"/>
                    </a:cubicBezTo>
                    <a:cubicBezTo>
                      <a:pt x="773" y="654"/>
                      <a:pt x="778" y="657"/>
                      <a:pt x="784" y="659"/>
                    </a:cubicBezTo>
                    <a:cubicBezTo>
                      <a:pt x="781" y="654"/>
                      <a:pt x="778" y="649"/>
                      <a:pt x="774" y="645"/>
                    </a:cubicBezTo>
                    <a:cubicBezTo>
                      <a:pt x="772" y="644"/>
                      <a:pt x="771" y="642"/>
                      <a:pt x="770" y="640"/>
                    </a:cubicBezTo>
                    <a:cubicBezTo>
                      <a:pt x="769" y="640"/>
                      <a:pt x="769" y="640"/>
                      <a:pt x="768" y="641"/>
                    </a:cubicBezTo>
                    <a:cubicBezTo>
                      <a:pt x="759" y="638"/>
                      <a:pt x="751" y="633"/>
                      <a:pt x="743" y="627"/>
                    </a:cubicBezTo>
                    <a:cubicBezTo>
                      <a:pt x="739" y="623"/>
                      <a:pt x="735" y="620"/>
                      <a:pt x="729" y="620"/>
                    </a:cubicBezTo>
                    <a:close/>
                    <a:moveTo>
                      <a:pt x="34" y="894"/>
                    </a:moveTo>
                    <a:cubicBezTo>
                      <a:pt x="38" y="887"/>
                      <a:pt x="44" y="870"/>
                      <a:pt x="44" y="864"/>
                    </a:cubicBezTo>
                    <a:cubicBezTo>
                      <a:pt x="31" y="870"/>
                      <a:pt x="19" y="880"/>
                      <a:pt x="6" y="887"/>
                    </a:cubicBezTo>
                    <a:cubicBezTo>
                      <a:pt x="5" y="890"/>
                      <a:pt x="5" y="892"/>
                      <a:pt x="4" y="895"/>
                    </a:cubicBezTo>
                    <a:cubicBezTo>
                      <a:pt x="3" y="897"/>
                      <a:pt x="2" y="900"/>
                      <a:pt x="0" y="904"/>
                    </a:cubicBezTo>
                    <a:cubicBezTo>
                      <a:pt x="0" y="904"/>
                      <a:pt x="0" y="904"/>
                      <a:pt x="0" y="904"/>
                    </a:cubicBezTo>
                    <a:cubicBezTo>
                      <a:pt x="0" y="904"/>
                      <a:pt x="1" y="904"/>
                      <a:pt x="1" y="904"/>
                    </a:cubicBezTo>
                    <a:cubicBezTo>
                      <a:pt x="10" y="898"/>
                      <a:pt x="17" y="892"/>
                      <a:pt x="27" y="892"/>
                    </a:cubicBezTo>
                    <a:cubicBezTo>
                      <a:pt x="29" y="892"/>
                      <a:pt x="32" y="893"/>
                      <a:pt x="34" y="894"/>
                    </a:cubicBezTo>
                    <a:close/>
                    <a:moveTo>
                      <a:pt x="349" y="12"/>
                    </a:moveTo>
                    <a:cubicBezTo>
                      <a:pt x="349" y="13"/>
                      <a:pt x="348" y="13"/>
                      <a:pt x="348" y="14"/>
                    </a:cubicBezTo>
                    <a:cubicBezTo>
                      <a:pt x="350" y="20"/>
                      <a:pt x="353" y="26"/>
                      <a:pt x="357" y="31"/>
                    </a:cubicBezTo>
                    <a:cubicBezTo>
                      <a:pt x="361" y="35"/>
                      <a:pt x="364" y="40"/>
                      <a:pt x="368" y="45"/>
                    </a:cubicBezTo>
                    <a:cubicBezTo>
                      <a:pt x="367" y="32"/>
                      <a:pt x="360" y="21"/>
                      <a:pt x="349" y="12"/>
                    </a:cubicBezTo>
                    <a:close/>
                    <a:moveTo>
                      <a:pt x="484" y="27"/>
                    </a:moveTo>
                    <a:cubicBezTo>
                      <a:pt x="485" y="30"/>
                      <a:pt x="487" y="33"/>
                      <a:pt x="488" y="36"/>
                    </a:cubicBezTo>
                    <a:cubicBezTo>
                      <a:pt x="490" y="46"/>
                      <a:pt x="496" y="54"/>
                      <a:pt x="500" y="62"/>
                    </a:cubicBezTo>
                    <a:cubicBezTo>
                      <a:pt x="501" y="63"/>
                      <a:pt x="501" y="64"/>
                      <a:pt x="502" y="64"/>
                    </a:cubicBezTo>
                    <a:cubicBezTo>
                      <a:pt x="503" y="63"/>
                      <a:pt x="504" y="62"/>
                      <a:pt x="505" y="60"/>
                    </a:cubicBezTo>
                    <a:cubicBezTo>
                      <a:pt x="507" y="58"/>
                      <a:pt x="510" y="55"/>
                      <a:pt x="513" y="53"/>
                    </a:cubicBezTo>
                    <a:cubicBezTo>
                      <a:pt x="514" y="53"/>
                      <a:pt x="516" y="52"/>
                      <a:pt x="517" y="52"/>
                    </a:cubicBezTo>
                    <a:cubicBezTo>
                      <a:pt x="517" y="50"/>
                      <a:pt x="518" y="48"/>
                      <a:pt x="517" y="46"/>
                    </a:cubicBezTo>
                    <a:cubicBezTo>
                      <a:pt x="516" y="38"/>
                      <a:pt x="518" y="32"/>
                      <a:pt x="521" y="25"/>
                    </a:cubicBezTo>
                    <a:cubicBezTo>
                      <a:pt x="523" y="22"/>
                      <a:pt x="525" y="19"/>
                      <a:pt x="530" y="17"/>
                    </a:cubicBezTo>
                    <a:cubicBezTo>
                      <a:pt x="529" y="21"/>
                      <a:pt x="528" y="23"/>
                      <a:pt x="527" y="26"/>
                    </a:cubicBezTo>
                    <a:cubicBezTo>
                      <a:pt x="525" y="32"/>
                      <a:pt x="525" y="39"/>
                      <a:pt x="527" y="46"/>
                    </a:cubicBezTo>
                    <a:cubicBezTo>
                      <a:pt x="529" y="55"/>
                      <a:pt x="533" y="63"/>
                      <a:pt x="539" y="71"/>
                    </a:cubicBezTo>
                    <a:cubicBezTo>
                      <a:pt x="540" y="73"/>
                      <a:pt x="542" y="74"/>
                      <a:pt x="544" y="76"/>
                    </a:cubicBezTo>
                    <a:cubicBezTo>
                      <a:pt x="547" y="78"/>
                      <a:pt x="550" y="80"/>
                      <a:pt x="555" y="82"/>
                    </a:cubicBezTo>
                    <a:cubicBezTo>
                      <a:pt x="554" y="79"/>
                      <a:pt x="553" y="77"/>
                      <a:pt x="552" y="75"/>
                    </a:cubicBezTo>
                    <a:cubicBezTo>
                      <a:pt x="549" y="65"/>
                      <a:pt x="546" y="55"/>
                      <a:pt x="543" y="45"/>
                    </a:cubicBezTo>
                    <a:cubicBezTo>
                      <a:pt x="543" y="44"/>
                      <a:pt x="542" y="43"/>
                      <a:pt x="542" y="42"/>
                    </a:cubicBezTo>
                    <a:cubicBezTo>
                      <a:pt x="541" y="39"/>
                      <a:pt x="540" y="36"/>
                      <a:pt x="540" y="32"/>
                    </a:cubicBezTo>
                    <a:cubicBezTo>
                      <a:pt x="540" y="23"/>
                      <a:pt x="541" y="15"/>
                      <a:pt x="545" y="6"/>
                    </a:cubicBezTo>
                    <a:cubicBezTo>
                      <a:pt x="545" y="5"/>
                      <a:pt x="546" y="3"/>
                      <a:pt x="546" y="1"/>
                    </a:cubicBezTo>
                    <a:cubicBezTo>
                      <a:pt x="545" y="1"/>
                      <a:pt x="543" y="0"/>
                      <a:pt x="542" y="1"/>
                    </a:cubicBezTo>
                    <a:cubicBezTo>
                      <a:pt x="533" y="5"/>
                      <a:pt x="524" y="10"/>
                      <a:pt x="519" y="20"/>
                    </a:cubicBezTo>
                    <a:cubicBezTo>
                      <a:pt x="518" y="23"/>
                      <a:pt x="516" y="25"/>
                      <a:pt x="515" y="28"/>
                    </a:cubicBezTo>
                    <a:cubicBezTo>
                      <a:pt x="514" y="30"/>
                      <a:pt x="513" y="32"/>
                      <a:pt x="511" y="34"/>
                    </a:cubicBezTo>
                    <a:cubicBezTo>
                      <a:pt x="506" y="41"/>
                      <a:pt x="500" y="41"/>
                      <a:pt x="494" y="35"/>
                    </a:cubicBezTo>
                    <a:cubicBezTo>
                      <a:pt x="491" y="33"/>
                      <a:pt x="490" y="30"/>
                      <a:pt x="488" y="28"/>
                    </a:cubicBezTo>
                    <a:cubicBezTo>
                      <a:pt x="486" y="27"/>
                      <a:pt x="485" y="25"/>
                      <a:pt x="483" y="24"/>
                    </a:cubicBezTo>
                    <a:cubicBezTo>
                      <a:pt x="483" y="25"/>
                      <a:pt x="484" y="26"/>
                      <a:pt x="484" y="27"/>
                    </a:cubicBezTo>
                    <a:close/>
                    <a:moveTo>
                      <a:pt x="437" y="125"/>
                    </a:moveTo>
                    <a:cubicBezTo>
                      <a:pt x="438" y="123"/>
                      <a:pt x="438" y="121"/>
                      <a:pt x="438" y="120"/>
                    </a:cubicBezTo>
                    <a:cubicBezTo>
                      <a:pt x="441" y="125"/>
                      <a:pt x="443" y="130"/>
                      <a:pt x="446" y="136"/>
                    </a:cubicBezTo>
                    <a:cubicBezTo>
                      <a:pt x="451" y="148"/>
                      <a:pt x="460" y="157"/>
                      <a:pt x="471" y="165"/>
                    </a:cubicBezTo>
                    <a:cubicBezTo>
                      <a:pt x="474" y="167"/>
                      <a:pt x="478" y="169"/>
                      <a:pt x="482" y="169"/>
                    </a:cubicBezTo>
                    <a:cubicBezTo>
                      <a:pt x="484" y="167"/>
                      <a:pt x="484" y="165"/>
                      <a:pt x="482" y="163"/>
                    </a:cubicBezTo>
                    <a:cubicBezTo>
                      <a:pt x="481" y="161"/>
                      <a:pt x="480" y="160"/>
                      <a:pt x="478" y="158"/>
                    </a:cubicBezTo>
                    <a:cubicBezTo>
                      <a:pt x="483" y="157"/>
                      <a:pt x="487" y="155"/>
                      <a:pt x="491" y="153"/>
                    </a:cubicBezTo>
                    <a:cubicBezTo>
                      <a:pt x="496" y="150"/>
                      <a:pt x="501" y="148"/>
                      <a:pt x="506" y="147"/>
                    </a:cubicBezTo>
                    <a:cubicBezTo>
                      <a:pt x="515" y="145"/>
                      <a:pt x="524" y="141"/>
                      <a:pt x="531" y="136"/>
                    </a:cubicBezTo>
                    <a:cubicBezTo>
                      <a:pt x="530" y="137"/>
                      <a:pt x="530" y="139"/>
                      <a:pt x="529" y="141"/>
                    </a:cubicBezTo>
                    <a:cubicBezTo>
                      <a:pt x="525" y="150"/>
                      <a:pt x="521" y="159"/>
                      <a:pt x="518" y="168"/>
                    </a:cubicBezTo>
                    <a:cubicBezTo>
                      <a:pt x="515" y="176"/>
                      <a:pt x="513" y="185"/>
                      <a:pt x="511" y="193"/>
                    </a:cubicBezTo>
                    <a:cubicBezTo>
                      <a:pt x="510" y="197"/>
                      <a:pt x="509" y="200"/>
                      <a:pt x="508" y="204"/>
                    </a:cubicBezTo>
                    <a:cubicBezTo>
                      <a:pt x="508" y="205"/>
                      <a:pt x="507" y="205"/>
                      <a:pt x="506" y="206"/>
                    </a:cubicBezTo>
                    <a:cubicBezTo>
                      <a:pt x="503" y="202"/>
                      <a:pt x="504" y="196"/>
                      <a:pt x="503" y="192"/>
                    </a:cubicBezTo>
                    <a:cubicBezTo>
                      <a:pt x="502" y="187"/>
                      <a:pt x="502" y="182"/>
                      <a:pt x="501" y="177"/>
                    </a:cubicBezTo>
                    <a:cubicBezTo>
                      <a:pt x="500" y="177"/>
                      <a:pt x="499" y="177"/>
                      <a:pt x="499" y="178"/>
                    </a:cubicBezTo>
                    <a:cubicBezTo>
                      <a:pt x="494" y="187"/>
                      <a:pt x="492" y="197"/>
                      <a:pt x="493" y="208"/>
                    </a:cubicBezTo>
                    <a:cubicBezTo>
                      <a:pt x="494" y="217"/>
                      <a:pt x="500" y="223"/>
                      <a:pt x="507" y="225"/>
                    </a:cubicBezTo>
                    <a:cubicBezTo>
                      <a:pt x="508" y="226"/>
                      <a:pt x="509" y="227"/>
                      <a:pt x="510" y="228"/>
                    </a:cubicBezTo>
                    <a:cubicBezTo>
                      <a:pt x="514" y="232"/>
                      <a:pt x="520" y="233"/>
                      <a:pt x="526" y="231"/>
                    </a:cubicBezTo>
                    <a:cubicBezTo>
                      <a:pt x="543" y="224"/>
                      <a:pt x="558" y="216"/>
                      <a:pt x="569" y="203"/>
                    </a:cubicBezTo>
                    <a:cubicBezTo>
                      <a:pt x="574" y="197"/>
                      <a:pt x="579" y="190"/>
                      <a:pt x="582" y="183"/>
                    </a:cubicBezTo>
                    <a:cubicBezTo>
                      <a:pt x="588" y="171"/>
                      <a:pt x="596" y="161"/>
                      <a:pt x="605" y="151"/>
                    </a:cubicBezTo>
                    <a:cubicBezTo>
                      <a:pt x="609" y="147"/>
                      <a:pt x="613" y="142"/>
                      <a:pt x="617" y="136"/>
                    </a:cubicBezTo>
                    <a:cubicBezTo>
                      <a:pt x="618" y="134"/>
                      <a:pt x="619" y="132"/>
                      <a:pt x="621" y="130"/>
                    </a:cubicBezTo>
                    <a:cubicBezTo>
                      <a:pt x="622" y="129"/>
                      <a:pt x="623" y="129"/>
                      <a:pt x="625" y="128"/>
                    </a:cubicBezTo>
                    <a:cubicBezTo>
                      <a:pt x="624" y="133"/>
                      <a:pt x="623" y="136"/>
                      <a:pt x="621" y="139"/>
                    </a:cubicBezTo>
                    <a:cubicBezTo>
                      <a:pt x="608" y="159"/>
                      <a:pt x="600" y="182"/>
                      <a:pt x="590" y="204"/>
                    </a:cubicBezTo>
                    <a:cubicBezTo>
                      <a:pt x="585" y="216"/>
                      <a:pt x="583" y="228"/>
                      <a:pt x="585" y="241"/>
                    </a:cubicBezTo>
                    <a:cubicBezTo>
                      <a:pt x="586" y="251"/>
                      <a:pt x="585" y="260"/>
                      <a:pt x="581" y="272"/>
                    </a:cubicBezTo>
                    <a:cubicBezTo>
                      <a:pt x="579" y="273"/>
                      <a:pt x="577" y="276"/>
                      <a:pt x="575" y="277"/>
                    </a:cubicBezTo>
                    <a:cubicBezTo>
                      <a:pt x="571" y="279"/>
                      <a:pt x="568" y="277"/>
                      <a:pt x="566" y="275"/>
                    </a:cubicBezTo>
                    <a:cubicBezTo>
                      <a:pt x="563" y="270"/>
                      <a:pt x="558" y="266"/>
                      <a:pt x="554" y="262"/>
                    </a:cubicBezTo>
                    <a:cubicBezTo>
                      <a:pt x="552" y="261"/>
                      <a:pt x="551" y="258"/>
                      <a:pt x="549" y="256"/>
                    </a:cubicBezTo>
                    <a:cubicBezTo>
                      <a:pt x="544" y="251"/>
                      <a:pt x="539" y="246"/>
                      <a:pt x="532" y="244"/>
                    </a:cubicBezTo>
                    <a:cubicBezTo>
                      <a:pt x="530" y="246"/>
                      <a:pt x="531" y="248"/>
                      <a:pt x="532" y="249"/>
                    </a:cubicBezTo>
                    <a:cubicBezTo>
                      <a:pt x="534" y="252"/>
                      <a:pt x="536" y="255"/>
                      <a:pt x="537" y="258"/>
                    </a:cubicBezTo>
                    <a:cubicBezTo>
                      <a:pt x="530" y="251"/>
                      <a:pt x="522" y="246"/>
                      <a:pt x="513" y="242"/>
                    </a:cubicBezTo>
                    <a:cubicBezTo>
                      <a:pt x="512" y="242"/>
                      <a:pt x="511" y="242"/>
                      <a:pt x="510" y="242"/>
                    </a:cubicBezTo>
                    <a:cubicBezTo>
                      <a:pt x="511" y="244"/>
                      <a:pt x="513" y="245"/>
                      <a:pt x="515" y="247"/>
                    </a:cubicBezTo>
                    <a:cubicBezTo>
                      <a:pt x="528" y="257"/>
                      <a:pt x="537" y="270"/>
                      <a:pt x="545" y="285"/>
                    </a:cubicBezTo>
                    <a:cubicBezTo>
                      <a:pt x="545" y="285"/>
                      <a:pt x="545" y="286"/>
                      <a:pt x="545" y="286"/>
                    </a:cubicBezTo>
                    <a:cubicBezTo>
                      <a:pt x="541" y="289"/>
                      <a:pt x="536" y="290"/>
                      <a:pt x="530" y="288"/>
                    </a:cubicBezTo>
                    <a:cubicBezTo>
                      <a:pt x="526" y="287"/>
                      <a:pt x="521" y="285"/>
                      <a:pt x="517" y="282"/>
                    </a:cubicBezTo>
                    <a:cubicBezTo>
                      <a:pt x="512" y="280"/>
                      <a:pt x="508" y="276"/>
                      <a:pt x="503" y="274"/>
                    </a:cubicBezTo>
                    <a:cubicBezTo>
                      <a:pt x="499" y="271"/>
                      <a:pt x="495" y="268"/>
                      <a:pt x="490" y="267"/>
                    </a:cubicBezTo>
                    <a:cubicBezTo>
                      <a:pt x="488" y="268"/>
                      <a:pt x="487" y="270"/>
                      <a:pt x="485" y="271"/>
                    </a:cubicBezTo>
                    <a:cubicBezTo>
                      <a:pt x="486" y="271"/>
                      <a:pt x="486" y="272"/>
                      <a:pt x="486" y="272"/>
                    </a:cubicBezTo>
                    <a:cubicBezTo>
                      <a:pt x="477" y="266"/>
                      <a:pt x="467" y="260"/>
                      <a:pt x="457" y="256"/>
                    </a:cubicBezTo>
                    <a:cubicBezTo>
                      <a:pt x="455" y="255"/>
                      <a:pt x="454" y="253"/>
                      <a:pt x="451" y="256"/>
                    </a:cubicBezTo>
                    <a:cubicBezTo>
                      <a:pt x="452" y="257"/>
                      <a:pt x="454" y="259"/>
                      <a:pt x="455" y="260"/>
                    </a:cubicBezTo>
                    <a:cubicBezTo>
                      <a:pt x="462" y="267"/>
                      <a:pt x="470" y="273"/>
                      <a:pt x="477" y="279"/>
                    </a:cubicBezTo>
                    <a:cubicBezTo>
                      <a:pt x="484" y="286"/>
                      <a:pt x="491" y="294"/>
                      <a:pt x="495" y="303"/>
                    </a:cubicBezTo>
                    <a:cubicBezTo>
                      <a:pt x="497" y="307"/>
                      <a:pt x="499" y="311"/>
                      <a:pt x="502" y="315"/>
                    </a:cubicBezTo>
                    <a:cubicBezTo>
                      <a:pt x="499" y="314"/>
                      <a:pt x="496" y="312"/>
                      <a:pt x="494" y="310"/>
                    </a:cubicBezTo>
                    <a:cubicBezTo>
                      <a:pt x="483" y="302"/>
                      <a:pt x="472" y="294"/>
                      <a:pt x="461" y="286"/>
                    </a:cubicBezTo>
                    <a:cubicBezTo>
                      <a:pt x="451" y="279"/>
                      <a:pt x="440" y="273"/>
                      <a:pt x="428" y="267"/>
                    </a:cubicBezTo>
                    <a:cubicBezTo>
                      <a:pt x="425" y="266"/>
                      <a:pt x="422" y="264"/>
                      <a:pt x="418" y="266"/>
                    </a:cubicBezTo>
                    <a:cubicBezTo>
                      <a:pt x="419" y="271"/>
                      <a:pt x="424" y="273"/>
                      <a:pt x="428" y="276"/>
                    </a:cubicBezTo>
                    <a:cubicBezTo>
                      <a:pt x="431" y="279"/>
                      <a:pt x="435" y="281"/>
                      <a:pt x="439" y="284"/>
                    </a:cubicBezTo>
                    <a:cubicBezTo>
                      <a:pt x="440" y="286"/>
                      <a:pt x="440" y="288"/>
                      <a:pt x="441" y="290"/>
                    </a:cubicBezTo>
                    <a:cubicBezTo>
                      <a:pt x="439" y="290"/>
                      <a:pt x="439" y="291"/>
                      <a:pt x="438" y="291"/>
                    </a:cubicBezTo>
                    <a:cubicBezTo>
                      <a:pt x="428" y="290"/>
                      <a:pt x="419" y="289"/>
                      <a:pt x="409" y="287"/>
                    </a:cubicBezTo>
                    <a:cubicBezTo>
                      <a:pt x="406" y="286"/>
                      <a:pt x="403" y="285"/>
                      <a:pt x="401" y="283"/>
                    </a:cubicBezTo>
                    <a:cubicBezTo>
                      <a:pt x="398" y="280"/>
                      <a:pt x="395" y="277"/>
                      <a:pt x="391" y="274"/>
                    </a:cubicBezTo>
                    <a:cubicBezTo>
                      <a:pt x="389" y="272"/>
                      <a:pt x="386" y="270"/>
                      <a:pt x="383" y="268"/>
                    </a:cubicBezTo>
                    <a:cubicBezTo>
                      <a:pt x="387" y="265"/>
                      <a:pt x="391" y="263"/>
                      <a:pt x="396" y="262"/>
                    </a:cubicBezTo>
                    <a:cubicBezTo>
                      <a:pt x="399" y="261"/>
                      <a:pt x="402" y="261"/>
                      <a:pt x="404" y="260"/>
                    </a:cubicBezTo>
                    <a:cubicBezTo>
                      <a:pt x="406" y="259"/>
                      <a:pt x="407" y="258"/>
                      <a:pt x="409" y="257"/>
                    </a:cubicBezTo>
                    <a:cubicBezTo>
                      <a:pt x="404" y="254"/>
                      <a:pt x="399" y="253"/>
                      <a:pt x="395" y="253"/>
                    </a:cubicBezTo>
                    <a:cubicBezTo>
                      <a:pt x="389" y="244"/>
                      <a:pt x="373" y="243"/>
                      <a:pt x="358" y="248"/>
                    </a:cubicBezTo>
                    <a:cubicBezTo>
                      <a:pt x="357" y="247"/>
                      <a:pt x="356" y="246"/>
                      <a:pt x="356" y="245"/>
                    </a:cubicBezTo>
                    <a:cubicBezTo>
                      <a:pt x="362" y="239"/>
                      <a:pt x="369" y="235"/>
                      <a:pt x="378" y="235"/>
                    </a:cubicBezTo>
                    <a:cubicBezTo>
                      <a:pt x="390" y="235"/>
                      <a:pt x="401" y="237"/>
                      <a:pt x="413" y="239"/>
                    </a:cubicBezTo>
                    <a:cubicBezTo>
                      <a:pt x="418" y="240"/>
                      <a:pt x="422" y="241"/>
                      <a:pt x="427" y="241"/>
                    </a:cubicBezTo>
                    <a:cubicBezTo>
                      <a:pt x="428" y="241"/>
                      <a:pt x="428" y="241"/>
                      <a:pt x="429" y="240"/>
                    </a:cubicBezTo>
                    <a:cubicBezTo>
                      <a:pt x="426" y="237"/>
                      <a:pt x="421" y="234"/>
                      <a:pt x="417" y="232"/>
                    </a:cubicBezTo>
                    <a:cubicBezTo>
                      <a:pt x="408" y="228"/>
                      <a:pt x="399" y="226"/>
                      <a:pt x="390" y="224"/>
                    </a:cubicBezTo>
                    <a:cubicBezTo>
                      <a:pt x="391" y="224"/>
                      <a:pt x="392" y="223"/>
                      <a:pt x="392" y="223"/>
                    </a:cubicBezTo>
                    <a:cubicBezTo>
                      <a:pt x="391" y="221"/>
                      <a:pt x="390" y="220"/>
                      <a:pt x="389" y="220"/>
                    </a:cubicBezTo>
                    <a:cubicBezTo>
                      <a:pt x="384" y="218"/>
                      <a:pt x="380" y="215"/>
                      <a:pt x="375" y="214"/>
                    </a:cubicBezTo>
                    <a:cubicBezTo>
                      <a:pt x="363" y="212"/>
                      <a:pt x="351" y="211"/>
                      <a:pt x="339" y="209"/>
                    </a:cubicBezTo>
                    <a:cubicBezTo>
                      <a:pt x="336" y="209"/>
                      <a:pt x="332" y="210"/>
                      <a:pt x="327" y="210"/>
                    </a:cubicBezTo>
                    <a:cubicBezTo>
                      <a:pt x="324" y="208"/>
                      <a:pt x="321" y="205"/>
                      <a:pt x="318" y="202"/>
                    </a:cubicBezTo>
                    <a:cubicBezTo>
                      <a:pt x="319" y="202"/>
                      <a:pt x="320" y="202"/>
                      <a:pt x="321" y="202"/>
                    </a:cubicBezTo>
                    <a:cubicBezTo>
                      <a:pt x="325" y="200"/>
                      <a:pt x="330" y="200"/>
                      <a:pt x="335" y="198"/>
                    </a:cubicBezTo>
                    <a:cubicBezTo>
                      <a:pt x="343" y="195"/>
                      <a:pt x="347" y="189"/>
                      <a:pt x="348" y="180"/>
                    </a:cubicBezTo>
                    <a:cubicBezTo>
                      <a:pt x="348" y="171"/>
                      <a:pt x="346" y="162"/>
                      <a:pt x="343" y="154"/>
                    </a:cubicBezTo>
                    <a:cubicBezTo>
                      <a:pt x="340" y="147"/>
                      <a:pt x="337" y="140"/>
                      <a:pt x="334" y="133"/>
                    </a:cubicBezTo>
                    <a:cubicBezTo>
                      <a:pt x="333" y="131"/>
                      <a:pt x="332" y="128"/>
                      <a:pt x="331" y="126"/>
                    </a:cubicBezTo>
                    <a:cubicBezTo>
                      <a:pt x="337" y="131"/>
                      <a:pt x="342" y="136"/>
                      <a:pt x="348" y="140"/>
                    </a:cubicBezTo>
                    <a:cubicBezTo>
                      <a:pt x="350" y="142"/>
                      <a:pt x="352" y="144"/>
                      <a:pt x="355" y="145"/>
                    </a:cubicBezTo>
                    <a:cubicBezTo>
                      <a:pt x="357" y="142"/>
                      <a:pt x="356" y="139"/>
                      <a:pt x="354" y="136"/>
                    </a:cubicBezTo>
                    <a:cubicBezTo>
                      <a:pt x="351" y="132"/>
                      <a:pt x="348" y="127"/>
                      <a:pt x="346" y="122"/>
                    </a:cubicBezTo>
                    <a:cubicBezTo>
                      <a:pt x="343" y="118"/>
                      <a:pt x="341" y="113"/>
                      <a:pt x="338" y="108"/>
                    </a:cubicBezTo>
                    <a:cubicBezTo>
                      <a:pt x="337" y="106"/>
                      <a:pt x="337" y="103"/>
                      <a:pt x="337" y="100"/>
                    </a:cubicBezTo>
                    <a:cubicBezTo>
                      <a:pt x="338" y="103"/>
                      <a:pt x="340" y="106"/>
                      <a:pt x="341" y="109"/>
                    </a:cubicBezTo>
                    <a:cubicBezTo>
                      <a:pt x="347" y="117"/>
                      <a:pt x="352" y="124"/>
                      <a:pt x="357" y="133"/>
                    </a:cubicBezTo>
                    <a:cubicBezTo>
                      <a:pt x="358" y="137"/>
                      <a:pt x="361" y="140"/>
                      <a:pt x="363" y="143"/>
                    </a:cubicBezTo>
                    <a:cubicBezTo>
                      <a:pt x="367" y="149"/>
                      <a:pt x="371" y="154"/>
                      <a:pt x="375" y="159"/>
                    </a:cubicBezTo>
                    <a:cubicBezTo>
                      <a:pt x="378" y="164"/>
                      <a:pt x="383" y="168"/>
                      <a:pt x="387" y="172"/>
                    </a:cubicBezTo>
                    <a:cubicBezTo>
                      <a:pt x="387" y="173"/>
                      <a:pt x="386" y="175"/>
                      <a:pt x="386" y="177"/>
                    </a:cubicBezTo>
                    <a:cubicBezTo>
                      <a:pt x="386" y="178"/>
                      <a:pt x="387" y="178"/>
                      <a:pt x="387" y="179"/>
                    </a:cubicBezTo>
                    <a:cubicBezTo>
                      <a:pt x="387" y="180"/>
                      <a:pt x="387" y="181"/>
                      <a:pt x="388" y="183"/>
                    </a:cubicBezTo>
                    <a:cubicBezTo>
                      <a:pt x="390" y="182"/>
                      <a:pt x="391" y="182"/>
                      <a:pt x="392" y="181"/>
                    </a:cubicBezTo>
                    <a:cubicBezTo>
                      <a:pt x="393" y="181"/>
                      <a:pt x="393" y="181"/>
                      <a:pt x="394" y="180"/>
                    </a:cubicBezTo>
                    <a:cubicBezTo>
                      <a:pt x="396" y="179"/>
                      <a:pt x="399" y="178"/>
                      <a:pt x="401" y="176"/>
                    </a:cubicBezTo>
                    <a:cubicBezTo>
                      <a:pt x="407" y="172"/>
                      <a:pt x="412" y="168"/>
                      <a:pt x="416" y="163"/>
                    </a:cubicBezTo>
                    <a:cubicBezTo>
                      <a:pt x="427" y="152"/>
                      <a:pt x="434" y="139"/>
                      <a:pt x="437" y="125"/>
                    </a:cubicBezTo>
                    <a:close/>
                    <a:moveTo>
                      <a:pt x="507" y="242"/>
                    </a:moveTo>
                    <a:cubicBezTo>
                      <a:pt x="508" y="242"/>
                      <a:pt x="509" y="242"/>
                      <a:pt x="510" y="242"/>
                    </a:cubicBezTo>
                    <a:cubicBezTo>
                      <a:pt x="510" y="240"/>
                      <a:pt x="509" y="240"/>
                      <a:pt x="508" y="241"/>
                    </a:cubicBezTo>
                    <a:cubicBezTo>
                      <a:pt x="508" y="241"/>
                      <a:pt x="508" y="241"/>
                      <a:pt x="507" y="242"/>
                    </a:cubicBezTo>
                    <a:close/>
                    <a:moveTo>
                      <a:pt x="467" y="240"/>
                    </a:moveTo>
                    <a:cubicBezTo>
                      <a:pt x="471" y="238"/>
                      <a:pt x="472" y="235"/>
                      <a:pt x="471" y="231"/>
                    </a:cubicBezTo>
                    <a:cubicBezTo>
                      <a:pt x="471" y="229"/>
                      <a:pt x="469" y="228"/>
                      <a:pt x="466" y="229"/>
                    </a:cubicBezTo>
                    <a:cubicBezTo>
                      <a:pt x="464" y="232"/>
                      <a:pt x="464" y="236"/>
                      <a:pt x="467" y="240"/>
                    </a:cubicBezTo>
                    <a:close/>
                    <a:moveTo>
                      <a:pt x="450" y="178"/>
                    </a:moveTo>
                    <a:cubicBezTo>
                      <a:pt x="454" y="172"/>
                      <a:pt x="454" y="171"/>
                      <a:pt x="448" y="169"/>
                    </a:cubicBezTo>
                    <a:cubicBezTo>
                      <a:pt x="446" y="174"/>
                      <a:pt x="446" y="174"/>
                      <a:pt x="450" y="178"/>
                    </a:cubicBezTo>
                    <a:close/>
                    <a:moveTo>
                      <a:pt x="446" y="230"/>
                    </a:moveTo>
                    <a:cubicBezTo>
                      <a:pt x="451" y="229"/>
                      <a:pt x="453" y="225"/>
                      <a:pt x="454" y="222"/>
                    </a:cubicBezTo>
                    <a:cubicBezTo>
                      <a:pt x="455" y="220"/>
                      <a:pt x="455" y="218"/>
                      <a:pt x="452" y="216"/>
                    </a:cubicBezTo>
                    <a:cubicBezTo>
                      <a:pt x="449" y="220"/>
                      <a:pt x="444" y="224"/>
                      <a:pt x="446" y="230"/>
                    </a:cubicBezTo>
                    <a:close/>
                    <a:moveTo>
                      <a:pt x="420" y="175"/>
                    </a:moveTo>
                    <a:cubicBezTo>
                      <a:pt x="428" y="170"/>
                      <a:pt x="432" y="163"/>
                      <a:pt x="434" y="155"/>
                    </a:cubicBezTo>
                    <a:cubicBezTo>
                      <a:pt x="434" y="153"/>
                      <a:pt x="434" y="150"/>
                      <a:pt x="430" y="149"/>
                    </a:cubicBezTo>
                    <a:cubicBezTo>
                      <a:pt x="429" y="150"/>
                      <a:pt x="427" y="152"/>
                      <a:pt x="426" y="153"/>
                    </a:cubicBezTo>
                    <a:cubicBezTo>
                      <a:pt x="424" y="160"/>
                      <a:pt x="420" y="166"/>
                      <a:pt x="420" y="175"/>
                    </a:cubicBezTo>
                    <a:close/>
                    <a:moveTo>
                      <a:pt x="433" y="199"/>
                    </a:moveTo>
                    <a:cubicBezTo>
                      <a:pt x="431" y="201"/>
                      <a:pt x="430" y="202"/>
                      <a:pt x="429" y="204"/>
                    </a:cubicBezTo>
                    <a:cubicBezTo>
                      <a:pt x="427" y="210"/>
                      <a:pt x="423" y="216"/>
                      <a:pt x="422" y="223"/>
                    </a:cubicBezTo>
                    <a:cubicBezTo>
                      <a:pt x="422" y="223"/>
                      <a:pt x="423" y="224"/>
                      <a:pt x="424" y="225"/>
                    </a:cubicBezTo>
                    <a:cubicBezTo>
                      <a:pt x="425" y="225"/>
                      <a:pt x="427" y="225"/>
                      <a:pt x="428" y="224"/>
                    </a:cubicBezTo>
                    <a:cubicBezTo>
                      <a:pt x="430" y="220"/>
                      <a:pt x="434" y="216"/>
                      <a:pt x="435" y="212"/>
                    </a:cubicBezTo>
                    <a:cubicBezTo>
                      <a:pt x="437" y="208"/>
                      <a:pt x="438" y="203"/>
                      <a:pt x="433" y="199"/>
                    </a:cubicBezTo>
                    <a:close/>
                    <a:moveTo>
                      <a:pt x="440" y="160"/>
                    </a:moveTo>
                    <a:cubicBezTo>
                      <a:pt x="437" y="164"/>
                      <a:pt x="435" y="168"/>
                      <a:pt x="439" y="173"/>
                    </a:cubicBezTo>
                    <a:cubicBezTo>
                      <a:pt x="444" y="166"/>
                      <a:pt x="444" y="164"/>
                      <a:pt x="440" y="160"/>
                    </a:cubicBezTo>
                    <a:close/>
                    <a:moveTo>
                      <a:pt x="817" y="732"/>
                    </a:moveTo>
                    <a:cubicBezTo>
                      <a:pt x="813" y="731"/>
                      <a:pt x="809" y="731"/>
                      <a:pt x="805" y="731"/>
                    </a:cubicBezTo>
                    <a:cubicBezTo>
                      <a:pt x="802" y="732"/>
                      <a:pt x="799" y="731"/>
                      <a:pt x="795" y="731"/>
                    </a:cubicBezTo>
                    <a:cubicBezTo>
                      <a:pt x="793" y="731"/>
                      <a:pt x="791" y="731"/>
                      <a:pt x="788" y="731"/>
                    </a:cubicBezTo>
                    <a:cubicBezTo>
                      <a:pt x="790" y="735"/>
                      <a:pt x="793" y="736"/>
                      <a:pt x="797" y="737"/>
                    </a:cubicBezTo>
                    <a:cubicBezTo>
                      <a:pt x="803" y="738"/>
                      <a:pt x="809" y="740"/>
                      <a:pt x="815" y="740"/>
                    </a:cubicBezTo>
                    <a:cubicBezTo>
                      <a:pt x="820" y="741"/>
                      <a:pt x="825" y="740"/>
                      <a:pt x="830" y="739"/>
                    </a:cubicBezTo>
                    <a:cubicBezTo>
                      <a:pt x="831" y="739"/>
                      <a:pt x="832" y="738"/>
                      <a:pt x="833" y="737"/>
                    </a:cubicBezTo>
                    <a:cubicBezTo>
                      <a:pt x="827" y="735"/>
                      <a:pt x="822" y="734"/>
                      <a:pt x="817" y="732"/>
                    </a:cubicBezTo>
                    <a:close/>
                    <a:moveTo>
                      <a:pt x="791" y="793"/>
                    </a:moveTo>
                    <a:cubicBezTo>
                      <a:pt x="778" y="789"/>
                      <a:pt x="765" y="784"/>
                      <a:pt x="753" y="780"/>
                    </a:cubicBezTo>
                    <a:cubicBezTo>
                      <a:pt x="747" y="778"/>
                      <a:pt x="742" y="774"/>
                      <a:pt x="737" y="771"/>
                    </a:cubicBezTo>
                    <a:cubicBezTo>
                      <a:pt x="734" y="769"/>
                      <a:pt x="731" y="767"/>
                      <a:pt x="728" y="766"/>
                    </a:cubicBezTo>
                    <a:cubicBezTo>
                      <a:pt x="725" y="764"/>
                      <a:pt x="722" y="762"/>
                      <a:pt x="717" y="762"/>
                    </a:cubicBezTo>
                    <a:cubicBezTo>
                      <a:pt x="721" y="768"/>
                      <a:pt x="724" y="774"/>
                      <a:pt x="727" y="779"/>
                    </a:cubicBezTo>
                    <a:cubicBezTo>
                      <a:pt x="735" y="792"/>
                      <a:pt x="745" y="803"/>
                      <a:pt x="757" y="811"/>
                    </a:cubicBezTo>
                    <a:cubicBezTo>
                      <a:pt x="761" y="814"/>
                      <a:pt x="765" y="818"/>
                      <a:pt x="768" y="821"/>
                    </a:cubicBezTo>
                    <a:cubicBezTo>
                      <a:pt x="770" y="822"/>
                      <a:pt x="772" y="824"/>
                      <a:pt x="774" y="826"/>
                    </a:cubicBezTo>
                    <a:cubicBezTo>
                      <a:pt x="775" y="824"/>
                      <a:pt x="774" y="823"/>
                      <a:pt x="774" y="822"/>
                    </a:cubicBezTo>
                    <a:cubicBezTo>
                      <a:pt x="772" y="819"/>
                      <a:pt x="771" y="816"/>
                      <a:pt x="770" y="813"/>
                    </a:cubicBezTo>
                    <a:cubicBezTo>
                      <a:pt x="768" y="807"/>
                      <a:pt x="770" y="803"/>
                      <a:pt x="775" y="800"/>
                    </a:cubicBezTo>
                    <a:cubicBezTo>
                      <a:pt x="778" y="799"/>
                      <a:pt x="782" y="798"/>
                      <a:pt x="785" y="798"/>
                    </a:cubicBezTo>
                    <a:cubicBezTo>
                      <a:pt x="790" y="798"/>
                      <a:pt x="795" y="798"/>
                      <a:pt x="800" y="799"/>
                    </a:cubicBezTo>
                    <a:cubicBezTo>
                      <a:pt x="798" y="795"/>
                      <a:pt x="794" y="794"/>
                      <a:pt x="791" y="793"/>
                    </a:cubicBezTo>
                    <a:close/>
                    <a:moveTo>
                      <a:pt x="525" y="880"/>
                    </a:moveTo>
                    <a:cubicBezTo>
                      <a:pt x="525" y="888"/>
                      <a:pt x="526" y="895"/>
                      <a:pt x="526" y="903"/>
                    </a:cubicBezTo>
                    <a:cubicBezTo>
                      <a:pt x="523" y="899"/>
                      <a:pt x="519" y="896"/>
                      <a:pt x="515" y="893"/>
                    </a:cubicBezTo>
                    <a:cubicBezTo>
                      <a:pt x="503" y="886"/>
                      <a:pt x="491" y="878"/>
                      <a:pt x="477" y="876"/>
                    </a:cubicBezTo>
                    <a:cubicBezTo>
                      <a:pt x="473" y="875"/>
                      <a:pt x="469" y="873"/>
                      <a:pt x="465" y="871"/>
                    </a:cubicBezTo>
                    <a:cubicBezTo>
                      <a:pt x="469" y="866"/>
                      <a:pt x="473" y="863"/>
                      <a:pt x="479" y="861"/>
                    </a:cubicBezTo>
                    <a:cubicBezTo>
                      <a:pt x="482" y="860"/>
                      <a:pt x="485" y="859"/>
                      <a:pt x="487" y="856"/>
                    </a:cubicBezTo>
                    <a:cubicBezTo>
                      <a:pt x="486" y="854"/>
                      <a:pt x="486" y="853"/>
                      <a:pt x="485" y="852"/>
                    </a:cubicBezTo>
                    <a:cubicBezTo>
                      <a:pt x="484" y="851"/>
                      <a:pt x="482" y="851"/>
                      <a:pt x="481" y="851"/>
                    </a:cubicBezTo>
                    <a:cubicBezTo>
                      <a:pt x="465" y="852"/>
                      <a:pt x="450" y="855"/>
                      <a:pt x="442" y="871"/>
                    </a:cubicBezTo>
                    <a:cubicBezTo>
                      <a:pt x="432" y="891"/>
                      <a:pt x="422" y="911"/>
                      <a:pt x="419" y="933"/>
                    </a:cubicBezTo>
                    <a:cubicBezTo>
                      <a:pt x="418" y="935"/>
                      <a:pt x="418" y="938"/>
                      <a:pt x="418" y="940"/>
                    </a:cubicBezTo>
                    <a:cubicBezTo>
                      <a:pt x="414" y="933"/>
                      <a:pt x="409" y="928"/>
                      <a:pt x="402" y="924"/>
                    </a:cubicBezTo>
                    <a:cubicBezTo>
                      <a:pt x="397" y="921"/>
                      <a:pt x="393" y="917"/>
                      <a:pt x="389" y="912"/>
                    </a:cubicBezTo>
                    <a:cubicBezTo>
                      <a:pt x="383" y="903"/>
                      <a:pt x="376" y="895"/>
                      <a:pt x="368" y="887"/>
                    </a:cubicBezTo>
                    <a:cubicBezTo>
                      <a:pt x="361" y="879"/>
                      <a:pt x="353" y="874"/>
                      <a:pt x="342" y="873"/>
                    </a:cubicBezTo>
                    <a:cubicBezTo>
                      <a:pt x="338" y="872"/>
                      <a:pt x="334" y="871"/>
                      <a:pt x="330" y="871"/>
                    </a:cubicBezTo>
                    <a:cubicBezTo>
                      <a:pt x="325" y="871"/>
                      <a:pt x="323" y="871"/>
                      <a:pt x="318" y="876"/>
                    </a:cubicBezTo>
                    <a:cubicBezTo>
                      <a:pt x="318" y="876"/>
                      <a:pt x="318" y="876"/>
                      <a:pt x="318" y="876"/>
                    </a:cubicBezTo>
                    <a:cubicBezTo>
                      <a:pt x="317" y="876"/>
                      <a:pt x="317" y="876"/>
                      <a:pt x="316" y="877"/>
                    </a:cubicBezTo>
                    <a:cubicBezTo>
                      <a:pt x="316" y="878"/>
                      <a:pt x="315" y="880"/>
                      <a:pt x="315" y="882"/>
                    </a:cubicBezTo>
                    <a:cubicBezTo>
                      <a:pt x="320" y="884"/>
                      <a:pt x="325" y="887"/>
                      <a:pt x="330" y="890"/>
                    </a:cubicBezTo>
                    <a:cubicBezTo>
                      <a:pt x="330" y="892"/>
                      <a:pt x="330" y="894"/>
                      <a:pt x="330" y="897"/>
                    </a:cubicBezTo>
                    <a:cubicBezTo>
                      <a:pt x="317" y="902"/>
                      <a:pt x="308" y="912"/>
                      <a:pt x="300" y="922"/>
                    </a:cubicBezTo>
                    <a:cubicBezTo>
                      <a:pt x="298" y="925"/>
                      <a:pt x="296" y="927"/>
                      <a:pt x="294" y="930"/>
                    </a:cubicBezTo>
                    <a:cubicBezTo>
                      <a:pt x="292" y="934"/>
                      <a:pt x="289" y="937"/>
                      <a:pt x="287" y="940"/>
                    </a:cubicBezTo>
                    <a:cubicBezTo>
                      <a:pt x="284" y="944"/>
                      <a:pt x="281" y="948"/>
                      <a:pt x="277" y="951"/>
                    </a:cubicBezTo>
                    <a:cubicBezTo>
                      <a:pt x="276" y="950"/>
                      <a:pt x="276" y="950"/>
                      <a:pt x="276" y="949"/>
                    </a:cubicBezTo>
                    <a:cubicBezTo>
                      <a:pt x="276" y="943"/>
                      <a:pt x="276" y="937"/>
                      <a:pt x="276" y="931"/>
                    </a:cubicBezTo>
                    <a:cubicBezTo>
                      <a:pt x="275" y="923"/>
                      <a:pt x="274" y="915"/>
                      <a:pt x="273" y="906"/>
                    </a:cubicBezTo>
                    <a:cubicBezTo>
                      <a:pt x="275" y="906"/>
                      <a:pt x="277" y="905"/>
                      <a:pt x="279" y="905"/>
                    </a:cubicBezTo>
                    <a:cubicBezTo>
                      <a:pt x="283" y="906"/>
                      <a:pt x="284" y="912"/>
                      <a:pt x="290" y="912"/>
                    </a:cubicBezTo>
                    <a:cubicBezTo>
                      <a:pt x="290" y="910"/>
                      <a:pt x="291" y="909"/>
                      <a:pt x="291" y="908"/>
                    </a:cubicBezTo>
                    <a:cubicBezTo>
                      <a:pt x="286" y="894"/>
                      <a:pt x="279" y="881"/>
                      <a:pt x="265" y="874"/>
                    </a:cubicBezTo>
                    <a:cubicBezTo>
                      <a:pt x="262" y="872"/>
                      <a:pt x="258" y="871"/>
                      <a:pt x="255" y="872"/>
                    </a:cubicBezTo>
                    <a:cubicBezTo>
                      <a:pt x="254" y="872"/>
                      <a:pt x="253" y="872"/>
                      <a:pt x="251" y="872"/>
                    </a:cubicBezTo>
                    <a:cubicBezTo>
                      <a:pt x="246" y="873"/>
                      <a:pt x="241" y="875"/>
                      <a:pt x="237" y="878"/>
                    </a:cubicBezTo>
                    <a:cubicBezTo>
                      <a:pt x="233" y="882"/>
                      <a:pt x="228" y="886"/>
                      <a:pt x="223" y="890"/>
                    </a:cubicBezTo>
                    <a:cubicBezTo>
                      <a:pt x="222" y="891"/>
                      <a:pt x="220" y="892"/>
                      <a:pt x="219" y="893"/>
                    </a:cubicBezTo>
                    <a:cubicBezTo>
                      <a:pt x="223" y="884"/>
                      <a:pt x="225" y="875"/>
                      <a:pt x="226" y="864"/>
                    </a:cubicBezTo>
                    <a:cubicBezTo>
                      <a:pt x="226" y="853"/>
                      <a:pt x="224" y="843"/>
                      <a:pt x="220" y="833"/>
                    </a:cubicBezTo>
                    <a:cubicBezTo>
                      <a:pt x="219" y="830"/>
                      <a:pt x="217" y="827"/>
                      <a:pt x="214" y="824"/>
                    </a:cubicBezTo>
                    <a:cubicBezTo>
                      <a:pt x="211" y="821"/>
                      <a:pt x="207" y="817"/>
                      <a:pt x="202" y="815"/>
                    </a:cubicBezTo>
                    <a:cubicBezTo>
                      <a:pt x="202" y="815"/>
                      <a:pt x="202" y="815"/>
                      <a:pt x="202" y="815"/>
                    </a:cubicBezTo>
                    <a:cubicBezTo>
                      <a:pt x="196" y="809"/>
                      <a:pt x="189" y="808"/>
                      <a:pt x="182" y="811"/>
                    </a:cubicBezTo>
                    <a:cubicBezTo>
                      <a:pt x="180" y="812"/>
                      <a:pt x="178" y="814"/>
                      <a:pt x="178" y="817"/>
                    </a:cubicBezTo>
                    <a:cubicBezTo>
                      <a:pt x="181" y="822"/>
                      <a:pt x="189" y="817"/>
                      <a:pt x="190" y="825"/>
                    </a:cubicBezTo>
                    <a:cubicBezTo>
                      <a:pt x="183" y="830"/>
                      <a:pt x="175" y="837"/>
                      <a:pt x="166" y="840"/>
                    </a:cubicBezTo>
                    <a:cubicBezTo>
                      <a:pt x="154" y="844"/>
                      <a:pt x="144" y="851"/>
                      <a:pt x="134" y="859"/>
                    </a:cubicBezTo>
                    <a:cubicBezTo>
                      <a:pt x="127" y="864"/>
                      <a:pt x="120" y="870"/>
                      <a:pt x="113" y="876"/>
                    </a:cubicBezTo>
                    <a:cubicBezTo>
                      <a:pt x="118" y="865"/>
                      <a:pt x="124" y="853"/>
                      <a:pt x="129" y="842"/>
                    </a:cubicBezTo>
                    <a:cubicBezTo>
                      <a:pt x="134" y="832"/>
                      <a:pt x="137" y="821"/>
                      <a:pt x="137" y="810"/>
                    </a:cubicBezTo>
                    <a:cubicBezTo>
                      <a:pt x="139" y="811"/>
                      <a:pt x="141" y="813"/>
                      <a:pt x="143" y="814"/>
                    </a:cubicBezTo>
                    <a:cubicBezTo>
                      <a:pt x="147" y="810"/>
                      <a:pt x="147" y="806"/>
                      <a:pt x="144" y="801"/>
                    </a:cubicBezTo>
                    <a:cubicBezTo>
                      <a:pt x="141" y="796"/>
                      <a:pt x="137" y="793"/>
                      <a:pt x="131" y="791"/>
                    </a:cubicBezTo>
                    <a:cubicBezTo>
                      <a:pt x="116" y="785"/>
                      <a:pt x="99" y="783"/>
                      <a:pt x="83" y="790"/>
                    </a:cubicBezTo>
                    <a:cubicBezTo>
                      <a:pt x="77" y="792"/>
                      <a:pt x="71" y="795"/>
                      <a:pt x="65" y="798"/>
                    </a:cubicBezTo>
                    <a:cubicBezTo>
                      <a:pt x="58" y="801"/>
                      <a:pt x="51" y="803"/>
                      <a:pt x="45" y="806"/>
                    </a:cubicBezTo>
                    <a:cubicBezTo>
                      <a:pt x="44" y="806"/>
                      <a:pt x="42" y="806"/>
                      <a:pt x="40" y="807"/>
                    </a:cubicBezTo>
                    <a:cubicBezTo>
                      <a:pt x="41" y="804"/>
                      <a:pt x="42" y="803"/>
                      <a:pt x="43" y="802"/>
                    </a:cubicBezTo>
                    <a:cubicBezTo>
                      <a:pt x="44" y="801"/>
                      <a:pt x="46" y="800"/>
                      <a:pt x="47" y="798"/>
                    </a:cubicBezTo>
                    <a:cubicBezTo>
                      <a:pt x="48" y="798"/>
                      <a:pt x="49" y="797"/>
                      <a:pt x="50" y="797"/>
                    </a:cubicBezTo>
                    <a:cubicBezTo>
                      <a:pt x="70" y="788"/>
                      <a:pt x="91" y="779"/>
                      <a:pt x="111" y="770"/>
                    </a:cubicBezTo>
                    <a:cubicBezTo>
                      <a:pt x="112" y="770"/>
                      <a:pt x="113" y="769"/>
                      <a:pt x="115" y="769"/>
                    </a:cubicBezTo>
                    <a:cubicBezTo>
                      <a:pt x="128" y="771"/>
                      <a:pt x="142" y="776"/>
                      <a:pt x="155" y="780"/>
                    </a:cubicBezTo>
                    <a:cubicBezTo>
                      <a:pt x="165" y="784"/>
                      <a:pt x="176" y="786"/>
                      <a:pt x="187" y="789"/>
                    </a:cubicBezTo>
                    <a:cubicBezTo>
                      <a:pt x="193" y="791"/>
                      <a:pt x="200" y="791"/>
                      <a:pt x="206" y="790"/>
                    </a:cubicBezTo>
                    <a:cubicBezTo>
                      <a:pt x="210" y="789"/>
                      <a:pt x="214" y="789"/>
                      <a:pt x="217" y="789"/>
                    </a:cubicBezTo>
                    <a:cubicBezTo>
                      <a:pt x="227" y="795"/>
                      <a:pt x="238" y="801"/>
                      <a:pt x="248" y="806"/>
                    </a:cubicBezTo>
                    <a:cubicBezTo>
                      <a:pt x="253" y="809"/>
                      <a:pt x="259" y="811"/>
                      <a:pt x="265" y="814"/>
                    </a:cubicBezTo>
                    <a:cubicBezTo>
                      <a:pt x="267" y="815"/>
                      <a:pt x="269" y="816"/>
                      <a:pt x="271" y="817"/>
                    </a:cubicBezTo>
                    <a:cubicBezTo>
                      <a:pt x="281" y="823"/>
                      <a:pt x="291" y="828"/>
                      <a:pt x="302" y="833"/>
                    </a:cubicBezTo>
                    <a:cubicBezTo>
                      <a:pt x="302" y="833"/>
                      <a:pt x="302" y="833"/>
                      <a:pt x="302" y="833"/>
                    </a:cubicBezTo>
                    <a:cubicBezTo>
                      <a:pt x="302" y="833"/>
                      <a:pt x="303" y="833"/>
                      <a:pt x="303" y="833"/>
                    </a:cubicBezTo>
                    <a:cubicBezTo>
                      <a:pt x="309" y="836"/>
                      <a:pt x="316" y="839"/>
                      <a:pt x="323" y="841"/>
                    </a:cubicBezTo>
                    <a:cubicBezTo>
                      <a:pt x="336" y="845"/>
                      <a:pt x="349" y="848"/>
                      <a:pt x="363" y="849"/>
                    </a:cubicBezTo>
                    <a:cubicBezTo>
                      <a:pt x="370" y="850"/>
                      <a:pt x="377" y="851"/>
                      <a:pt x="383" y="852"/>
                    </a:cubicBezTo>
                    <a:cubicBezTo>
                      <a:pt x="383" y="852"/>
                      <a:pt x="383" y="852"/>
                      <a:pt x="382" y="852"/>
                    </a:cubicBezTo>
                    <a:cubicBezTo>
                      <a:pt x="385" y="853"/>
                      <a:pt x="387" y="854"/>
                      <a:pt x="390" y="855"/>
                    </a:cubicBezTo>
                    <a:cubicBezTo>
                      <a:pt x="413" y="858"/>
                      <a:pt x="435" y="859"/>
                      <a:pt x="458" y="854"/>
                    </a:cubicBezTo>
                    <a:cubicBezTo>
                      <a:pt x="476" y="850"/>
                      <a:pt x="494" y="841"/>
                      <a:pt x="510" y="831"/>
                    </a:cubicBezTo>
                    <a:cubicBezTo>
                      <a:pt x="511" y="830"/>
                      <a:pt x="512" y="829"/>
                      <a:pt x="514" y="828"/>
                    </a:cubicBezTo>
                    <a:cubicBezTo>
                      <a:pt x="511" y="832"/>
                      <a:pt x="508" y="836"/>
                      <a:pt x="505" y="840"/>
                    </a:cubicBezTo>
                    <a:cubicBezTo>
                      <a:pt x="504" y="840"/>
                      <a:pt x="505" y="841"/>
                      <a:pt x="504" y="842"/>
                    </a:cubicBezTo>
                    <a:cubicBezTo>
                      <a:pt x="508" y="843"/>
                      <a:pt x="512" y="842"/>
                      <a:pt x="516" y="841"/>
                    </a:cubicBezTo>
                    <a:cubicBezTo>
                      <a:pt x="522" y="838"/>
                      <a:pt x="527" y="835"/>
                      <a:pt x="531" y="831"/>
                    </a:cubicBezTo>
                    <a:cubicBezTo>
                      <a:pt x="536" y="828"/>
                      <a:pt x="542" y="824"/>
                      <a:pt x="547" y="820"/>
                    </a:cubicBezTo>
                    <a:cubicBezTo>
                      <a:pt x="550" y="821"/>
                      <a:pt x="553" y="822"/>
                      <a:pt x="556" y="823"/>
                    </a:cubicBezTo>
                    <a:cubicBezTo>
                      <a:pt x="557" y="823"/>
                      <a:pt x="558" y="824"/>
                      <a:pt x="558" y="825"/>
                    </a:cubicBezTo>
                    <a:cubicBezTo>
                      <a:pt x="558" y="825"/>
                      <a:pt x="558" y="826"/>
                      <a:pt x="558" y="828"/>
                    </a:cubicBezTo>
                    <a:cubicBezTo>
                      <a:pt x="556" y="828"/>
                      <a:pt x="555" y="829"/>
                      <a:pt x="554" y="829"/>
                    </a:cubicBezTo>
                    <a:cubicBezTo>
                      <a:pt x="539" y="833"/>
                      <a:pt x="532" y="844"/>
                      <a:pt x="527" y="857"/>
                    </a:cubicBezTo>
                    <a:cubicBezTo>
                      <a:pt x="525" y="864"/>
                      <a:pt x="525" y="872"/>
                      <a:pt x="525" y="880"/>
                    </a:cubicBezTo>
                    <a:close/>
                    <a:moveTo>
                      <a:pt x="159" y="821"/>
                    </a:moveTo>
                    <a:cubicBezTo>
                      <a:pt x="157" y="823"/>
                      <a:pt x="155" y="823"/>
                      <a:pt x="155" y="824"/>
                    </a:cubicBezTo>
                    <a:cubicBezTo>
                      <a:pt x="155" y="825"/>
                      <a:pt x="156" y="826"/>
                      <a:pt x="157" y="828"/>
                    </a:cubicBezTo>
                    <a:cubicBezTo>
                      <a:pt x="158" y="827"/>
                      <a:pt x="159" y="826"/>
                      <a:pt x="159" y="826"/>
                    </a:cubicBezTo>
                    <a:cubicBezTo>
                      <a:pt x="159" y="825"/>
                      <a:pt x="159" y="823"/>
                      <a:pt x="159" y="821"/>
                    </a:cubicBezTo>
                    <a:close/>
                    <a:moveTo>
                      <a:pt x="160" y="799"/>
                    </a:moveTo>
                    <a:cubicBezTo>
                      <a:pt x="159" y="803"/>
                      <a:pt x="159" y="806"/>
                      <a:pt x="162" y="809"/>
                    </a:cubicBezTo>
                    <a:cubicBezTo>
                      <a:pt x="166" y="803"/>
                      <a:pt x="165" y="802"/>
                      <a:pt x="160" y="799"/>
                    </a:cubicBezTo>
                    <a:close/>
                    <a:moveTo>
                      <a:pt x="326" y="859"/>
                    </a:moveTo>
                    <a:cubicBezTo>
                      <a:pt x="326" y="858"/>
                      <a:pt x="325" y="857"/>
                      <a:pt x="324" y="857"/>
                    </a:cubicBezTo>
                    <a:cubicBezTo>
                      <a:pt x="318" y="855"/>
                      <a:pt x="312" y="852"/>
                      <a:pt x="306" y="850"/>
                    </a:cubicBezTo>
                    <a:cubicBezTo>
                      <a:pt x="292" y="845"/>
                      <a:pt x="279" y="840"/>
                      <a:pt x="265" y="834"/>
                    </a:cubicBezTo>
                    <a:cubicBezTo>
                      <a:pt x="262" y="832"/>
                      <a:pt x="258" y="830"/>
                      <a:pt x="255" y="828"/>
                    </a:cubicBezTo>
                    <a:cubicBezTo>
                      <a:pt x="247" y="823"/>
                      <a:pt x="239" y="818"/>
                      <a:pt x="232" y="812"/>
                    </a:cubicBezTo>
                    <a:cubicBezTo>
                      <a:pt x="228" y="810"/>
                      <a:pt x="225" y="809"/>
                      <a:pt x="221" y="807"/>
                    </a:cubicBezTo>
                    <a:cubicBezTo>
                      <a:pt x="220" y="806"/>
                      <a:pt x="219" y="806"/>
                      <a:pt x="218" y="806"/>
                    </a:cubicBezTo>
                    <a:cubicBezTo>
                      <a:pt x="219" y="809"/>
                      <a:pt x="222" y="812"/>
                      <a:pt x="225" y="814"/>
                    </a:cubicBezTo>
                    <a:cubicBezTo>
                      <a:pt x="233" y="820"/>
                      <a:pt x="241" y="827"/>
                      <a:pt x="249" y="833"/>
                    </a:cubicBezTo>
                    <a:cubicBezTo>
                      <a:pt x="253" y="836"/>
                      <a:pt x="257" y="839"/>
                      <a:pt x="261" y="842"/>
                    </a:cubicBezTo>
                    <a:cubicBezTo>
                      <a:pt x="263" y="842"/>
                      <a:pt x="264" y="843"/>
                      <a:pt x="266" y="845"/>
                    </a:cubicBezTo>
                    <a:cubicBezTo>
                      <a:pt x="260" y="845"/>
                      <a:pt x="255" y="842"/>
                      <a:pt x="250" y="845"/>
                    </a:cubicBezTo>
                    <a:cubicBezTo>
                      <a:pt x="256" y="857"/>
                      <a:pt x="268" y="862"/>
                      <a:pt x="279" y="868"/>
                    </a:cubicBezTo>
                    <a:cubicBezTo>
                      <a:pt x="290" y="873"/>
                      <a:pt x="298" y="874"/>
                      <a:pt x="306" y="872"/>
                    </a:cubicBezTo>
                    <a:cubicBezTo>
                      <a:pt x="297" y="867"/>
                      <a:pt x="289" y="863"/>
                      <a:pt x="281" y="858"/>
                    </a:cubicBezTo>
                    <a:cubicBezTo>
                      <a:pt x="289" y="855"/>
                      <a:pt x="292" y="855"/>
                      <a:pt x="299" y="856"/>
                    </a:cubicBezTo>
                    <a:cubicBezTo>
                      <a:pt x="308" y="857"/>
                      <a:pt x="317" y="859"/>
                      <a:pt x="326" y="860"/>
                    </a:cubicBezTo>
                    <a:cubicBezTo>
                      <a:pt x="326" y="860"/>
                      <a:pt x="326" y="859"/>
                      <a:pt x="326" y="859"/>
                    </a:cubicBezTo>
                    <a:close/>
                    <a:moveTo>
                      <a:pt x="396" y="875"/>
                    </a:moveTo>
                    <a:cubicBezTo>
                      <a:pt x="392" y="873"/>
                      <a:pt x="391" y="872"/>
                      <a:pt x="389" y="874"/>
                    </a:cubicBezTo>
                    <a:cubicBezTo>
                      <a:pt x="384" y="878"/>
                      <a:pt x="381" y="883"/>
                      <a:pt x="380" y="890"/>
                    </a:cubicBezTo>
                    <a:cubicBezTo>
                      <a:pt x="380" y="892"/>
                      <a:pt x="381" y="894"/>
                      <a:pt x="384" y="894"/>
                    </a:cubicBezTo>
                    <a:cubicBezTo>
                      <a:pt x="388" y="888"/>
                      <a:pt x="394" y="883"/>
                      <a:pt x="396" y="875"/>
                    </a:cubicBezTo>
                    <a:close/>
                    <a:moveTo>
                      <a:pt x="399" y="892"/>
                    </a:moveTo>
                    <a:cubicBezTo>
                      <a:pt x="398" y="892"/>
                      <a:pt x="397" y="891"/>
                      <a:pt x="396" y="890"/>
                    </a:cubicBezTo>
                    <a:cubicBezTo>
                      <a:pt x="391" y="892"/>
                      <a:pt x="390" y="896"/>
                      <a:pt x="391" y="900"/>
                    </a:cubicBezTo>
                    <a:cubicBezTo>
                      <a:pt x="391" y="903"/>
                      <a:pt x="391" y="905"/>
                      <a:pt x="395" y="906"/>
                    </a:cubicBezTo>
                    <a:cubicBezTo>
                      <a:pt x="398" y="902"/>
                      <a:pt x="399" y="897"/>
                      <a:pt x="399" y="892"/>
                    </a:cubicBezTo>
                    <a:close/>
                    <a:moveTo>
                      <a:pt x="406" y="910"/>
                    </a:moveTo>
                    <a:cubicBezTo>
                      <a:pt x="403" y="911"/>
                      <a:pt x="403" y="912"/>
                      <a:pt x="404" y="915"/>
                    </a:cubicBezTo>
                    <a:cubicBezTo>
                      <a:pt x="407" y="914"/>
                      <a:pt x="407" y="912"/>
                      <a:pt x="406" y="910"/>
                    </a:cubicBezTo>
                    <a:close/>
                  </a:path>
                </a:pathLst>
              </a:custGeom>
              <a:solidFill>
                <a:srgbClr val="30F9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35">
                <a:extLst>
                  <a:ext uri="{FF2B5EF4-FFF2-40B4-BE49-F238E27FC236}">
                    <a16:creationId xmlns:a16="http://schemas.microsoft.com/office/drawing/2014/main" id="{D283A225-83AF-4778-9A53-BDDFC3167E1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0" y="-7938"/>
                <a:ext cx="3605213" cy="3736976"/>
              </a:xfrm>
              <a:custGeom>
                <a:avLst/>
                <a:gdLst>
                  <a:gd name="T0" fmla="*/ 15 w 955"/>
                  <a:gd name="T1" fmla="*/ 318 h 990"/>
                  <a:gd name="T2" fmla="*/ 392 w 955"/>
                  <a:gd name="T3" fmla="*/ 157 h 990"/>
                  <a:gd name="T4" fmla="*/ 564 w 955"/>
                  <a:gd name="T5" fmla="*/ 148 h 990"/>
                  <a:gd name="T6" fmla="*/ 799 w 955"/>
                  <a:gd name="T7" fmla="*/ 228 h 990"/>
                  <a:gd name="T8" fmla="*/ 877 w 955"/>
                  <a:gd name="T9" fmla="*/ 487 h 990"/>
                  <a:gd name="T10" fmla="*/ 798 w 955"/>
                  <a:gd name="T11" fmla="*/ 673 h 990"/>
                  <a:gd name="T12" fmla="*/ 621 w 955"/>
                  <a:gd name="T13" fmla="*/ 890 h 990"/>
                  <a:gd name="T14" fmla="*/ 328 w 955"/>
                  <a:gd name="T15" fmla="*/ 924 h 990"/>
                  <a:gd name="T16" fmla="*/ 98 w 955"/>
                  <a:gd name="T17" fmla="*/ 821 h 990"/>
                  <a:gd name="T18" fmla="*/ 280 w 955"/>
                  <a:gd name="T19" fmla="*/ 716 h 990"/>
                  <a:gd name="T20" fmla="*/ 73 w 955"/>
                  <a:gd name="T21" fmla="*/ 690 h 990"/>
                  <a:gd name="T22" fmla="*/ 480 w 955"/>
                  <a:gd name="T23" fmla="*/ 626 h 990"/>
                  <a:gd name="T24" fmla="*/ 365 w 955"/>
                  <a:gd name="T25" fmla="*/ 790 h 990"/>
                  <a:gd name="T26" fmla="*/ 621 w 955"/>
                  <a:gd name="T27" fmla="*/ 710 h 990"/>
                  <a:gd name="T28" fmla="*/ 682 w 955"/>
                  <a:gd name="T29" fmla="*/ 707 h 990"/>
                  <a:gd name="T30" fmla="*/ 595 w 955"/>
                  <a:gd name="T31" fmla="*/ 393 h 990"/>
                  <a:gd name="T32" fmla="*/ 540 w 955"/>
                  <a:gd name="T33" fmla="*/ 371 h 990"/>
                  <a:gd name="T34" fmla="*/ 384 w 955"/>
                  <a:gd name="T35" fmla="*/ 267 h 990"/>
                  <a:gd name="T36" fmla="*/ 58 w 955"/>
                  <a:gd name="T37" fmla="*/ 31 h 990"/>
                  <a:gd name="T38" fmla="*/ 453 w 955"/>
                  <a:gd name="T39" fmla="*/ 478 h 990"/>
                  <a:gd name="T40" fmla="*/ 24 w 955"/>
                  <a:gd name="T41" fmla="*/ 204 h 990"/>
                  <a:gd name="T42" fmla="*/ 52 w 955"/>
                  <a:gd name="T43" fmla="*/ 270 h 990"/>
                  <a:gd name="T44" fmla="*/ 358 w 955"/>
                  <a:gd name="T45" fmla="*/ 482 h 990"/>
                  <a:gd name="T46" fmla="*/ 136 w 955"/>
                  <a:gd name="T47" fmla="*/ 679 h 990"/>
                  <a:gd name="T48" fmla="*/ 337 w 955"/>
                  <a:gd name="T49" fmla="*/ 635 h 990"/>
                  <a:gd name="T50" fmla="*/ 237 w 955"/>
                  <a:gd name="T51" fmla="*/ 411 h 990"/>
                  <a:gd name="T52" fmla="*/ 800 w 955"/>
                  <a:gd name="T53" fmla="*/ 490 h 990"/>
                  <a:gd name="T54" fmla="*/ 736 w 955"/>
                  <a:gd name="T55" fmla="*/ 470 h 990"/>
                  <a:gd name="T56" fmla="*/ 726 w 955"/>
                  <a:gd name="T57" fmla="*/ 704 h 990"/>
                  <a:gd name="T58" fmla="*/ 799 w 955"/>
                  <a:gd name="T59" fmla="*/ 642 h 990"/>
                  <a:gd name="T60" fmla="*/ 269 w 955"/>
                  <a:gd name="T61" fmla="*/ 840 h 990"/>
                  <a:gd name="T62" fmla="*/ 415 w 955"/>
                  <a:gd name="T63" fmla="*/ 892 h 990"/>
                  <a:gd name="T64" fmla="*/ 635 w 955"/>
                  <a:gd name="T65" fmla="*/ 838 h 990"/>
                  <a:gd name="T66" fmla="*/ 285 w 955"/>
                  <a:gd name="T67" fmla="*/ 805 h 990"/>
                  <a:gd name="T68" fmla="*/ 587 w 955"/>
                  <a:gd name="T69" fmla="*/ 219 h 990"/>
                  <a:gd name="T70" fmla="*/ 417 w 955"/>
                  <a:gd name="T71" fmla="*/ 123 h 990"/>
                  <a:gd name="T72" fmla="*/ 470 w 955"/>
                  <a:gd name="T73" fmla="*/ 289 h 990"/>
                  <a:gd name="T74" fmla="*/ 628 w 955"/>
                  <a:gd name="T75" fmla="*/ 271 h 990"/>
                  <a:gd name="T76" fmla="*/ 141 w 955"/>
                  <a:gd name="T77" fmla="*/ 357 h 990"/>
                  <a:gd name="T78" fmla="*/ 68 w 955"/>
                  <a:gd name="T79" fmla="*/ 358 h 990"/>
                  <a:gd name="T80" fmla="*/ 173 w 955"/>
                  <a:gd name="T81" fmla="*/ 702 h 990"/>
                  <a:gd name="T82" fmla="*/ 100 w 955"/>
                  <a:gd name="T83" fmla="*/ 396 h 990"/>
                  <a:gd name="T84" fmla="*/ 332 w 955"/>
                  <a:gd name="T85" fmla="*/ 485 h 990"/>
                  <a:gd name="T86" fmla="*/ 625 w 955"/>
                  <a:gd name="T87" fmla="*/ 16 h 990"/>
                  <a:gd name="T88" fmla="*/ 895 w 955"/>
                  <a:gd name="T89" fmla="*/ 828 h 990"/>
                  <a:gd name="T90" fmla="*/ 806 w 955"/>
                  <a:gd name="T91" fmla="*/ 794 h 990"/>
                  <a:gd name="T92" fmla="*/ 761 w 955"/>
                  <a:gd name="T93" fmla="*/ 194 h 990"/>
                  <a:gd name="T94" fmla="*/ 108 w 955"/>
                  <a:gd name="T95" fmla="*/ 926 h 990"/>
                  <a:gd name="T96" fmla="*/ 891 w 955"/>
                  <a:gd name="T97" fmla="*/ 771 h 990"/>
                  <a:gd name="T98" fmla="*/ 447 w 955"/>
                  <a:gd name="T99" fmla="*/ 60 h 990"/>
                  <a:gd name="T100" fmla="*/ 276 w 955"/>
                  <a:gd name="T101" fmla="*/ 176 h 990"/>
                  <a:gd name="T102" fmla="*/ 383 w 955"/>
                  <a:gd name="T103" fmla="*/ 476 h 990"/>
                  <a:gd name="T104" fmla="*/ 539 w 955"/>
                  <a:gd name="T105" fmla="*/ 694 h 990"/>
                  <a:gd name="T106" fmla="*/ 511 w 955"/>
                  <a:gd name="T107" fmla="*/ 452 h 990"/>
                  <a:gd name="T108" fmla="*/ 431 w 955"/>
                  <a:gd name="T109" fmla="*/ 587 h 990"/>
                  <a:gd name="T110" fmla="*/ 550 w 955"/>
                  <a:gd name="T111" fmla="*/ 723 h 990"/>
                  <a:gd name="T112" fmla="*/ 337 w 955"/>
                  <a:gd name="T113" fmla="*/ 232 h 990"/>
                  <a:gd name="T114" fmla="*/ 421 w 955"/>
                  <a:gd name="T115" fmla="*/ 765 h 990"/>
                  <a:gd name="T116" fmla="*/ 114 w 955"/>
                  <a:gd name="T117" fmla="*/ 505 h 990"/>
                  <a:gd name="T118" fmla="*/ 229 w 955"/>
                  <a:gd name="T119" fmla="*/ 499 h 990"/>
                  <a:gd name="T120" fmla="*/ 786 w 955"/>
                  <a:gd name="T121" fmla="*/ 556 h 990"/>
                  <a:gd name="T122" fmla="*/ 513 w 955"/>
                  <a:gd name="T123" fmla="*/ 170 h 9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55" h="990">
                    <a:moveTo>
                      <a:pt x="111" y="740"/>
                    </a:moveTo>
                    <a:cubicBezTo>
                      <a:pt x="102" y="738"/>
                      <a:pt x="95" y="733"/>
                      <a:pt x="88" y="727"/>
                    </a:cubicBezTo>
                    <a:cubicBezTo>
                      <a:pt x="77" y="717"/>
                      <a:pt x="68" y="707"/>
                      <a:pt x="61" y="695"/>
                    </a:cubicBezTo>
                    <a:cubicBezTo>
                      <a:pt x="57" y="688"/>
                      <a:pt x="55" y="680"/>
                      <a:pt x="54" y="673"/>
                    </a:cubicBezTo>
                    <a:cubicBezTo>
                      <a:pt x="53" y="669"/>
                      <a:pt x="52" y="665"/>
                      <a:pt x="51" y="662"/>
                    </a:cubicBezTo>
                    <a:cubicBezTo>
                      <a:pt x="46" y="653"/>
                      <a:pt x="43" y="644"/>
                      <a:pt x="42" y="634"/>
                    </a:cubicBezTo>
                    <a:cubicBezTo>
                      <a:pt x="41" y="628"/>
                      <a:pt x="39" y="622"/>
                      <a:pt x="38" y="617"/>
                    </a:cubicBezTo>
                    <a:cubicBezTo>
                      <a:pt x="35" y="606"/>
                      <a:pt x="37" y="595"/>
                      <a:pt x="39" y="584"/>
                    </a:cubicBezTo>
                    <a:cubicBezTo>
                      <a:pt x="40" y="579"/>
                      <a:pt x="43" y="577"/>
                      <a:pt x="51" y="575"/>
                    </a:cubicBezTo>
                    <a:cubicBezTo>
                      <a:pt x="52" y="570"/>
                      <a:pt x="51" y="565"/>
                      <a:pt x="50" y="560"/>
                    </a:cubicBezTo>
                    <a:cubicBezTo>
                      <a:pt x="48" y="544"/>
                      <a:pt x="48" y="527"/>
                      <a:pt x="51" y="511"/>
                    </a:cubicBezTo>
                    <a:cubicBezTo>
                      <a:pt x="52" y="504"/>
                      <a:pt x="53" y="497"/>
                      <a:pt x="54" y="490"/>
                    </a:cubicBezTo>
                    <a:cubicBezTo>
                      <a:pt x="58" y="470"/>
                      <a:pt x="66" y="452"/>
                      <a:pt x="75" y="434"/>
                    </a:cubicBezTo>
                    <a:cubicBezTo>
                      <a:pt x="76" y="431"/>
                      <a:pt x="78" y="428"/>
                      <a:pt x="79" y="424"/>
                    </a:cubicBezTo>
                    <a:cubicBezTo>
                      <a:pt x="78" y="420"/>
                      <a:pt x="77" y="415"/>
                      <a:pt x="76" y="411"/>
                    </a:cubicBezTo>
                    <a:cubicBezTo>
                      <a:pt x="75" y="411"/>
                      <a:pt x="74" y="410"/>
                      <a:pt x="74" y="410"/>
                    </a:cubicBezTo>
                    <a:cubicBezTo>
                      <a:pt x="63" y="410"/>
                      <a:pt x="60" y="408"/>
                      <a:pt x="56" y="399"/>
                    </a:cubicBezTo>
                    <a:cubicBezTo>
                      <a:pt x="55" y="396"/>
                      <a:pt x="54" y="394"/>
                      <a:pt x="53" y="391"/>
                    </a:cubicBezTo>
                    <a:cubicBezTo>
                      <a:pt x="51" y="394"/>
                      <a:pt x="49" y="396"/>
                      <a:pt x="48" y="399"/>
                    </a:cubicBezTo>
                    <a:cubicBezTo>
                      <a:pt x="46" y="401"/>
                      <a:pt x="45" y="404"/>
                      <a:pt x="43" y="406"/>
                    </a:cubicBezTo>
                    <a:cubicBezTo>
                      <a:pt x="37" y="412"/>
                      <a:pt x="30" y="412"/>
                      <a:pt x="25" y="405"/>
                    </a:cubicBezTo>
                    <a:cubicBezTo>
                      <a:pt x="22" y="402"/>
                      <a:pt x="20" y="398"/>
                      <a:pt x="18" y="394"/>
                    </a:cubicBezTo>
                    <a:cubicBezTo>
                      <a:pt x="18" y="392"/>
                      <a:pt x="17" y="391"/>
                      <a:pt x="17" y="389"/>
                    </a:cubicBezTo>
                    <a:cubicBezTo>
                      <a:pt x="16" y="371"/>
                      <a:pt x="12" y="352"/>
                      <a:pt x="13" y="334"/>
                    </a:cubicBezTo>
                    <a:cubicBezTo>
                      <a:pt x="14" y="328"/>
                      <a:pt x="15" y="323"/>
                      <a:pt x="15" y="318"/>
                    </a:cubicBezTo>
                    <a:cubicBezTo>
                      <a:pt x="10" y="304"/>
                      <a:pt x="5" y="291"/>
                      <a:pt x="10" y="277"/>
                    </a:cubicBezTo>
                    <a:cubicBezTo>
                      <a:pt x="9" y="275"/>
                      <a:pt x="8" y="273"/>
                      <a:pt x="7" y="271"/>
                    </a:cubicBezTo>
                    <a:cubicBezTo>
                      <a:pt x="2" y="259"/>
                      <a:pt x="1" y="247"/>
                      <a:pt x="0" y="234"/>
                    </a:cubicBezTo>
                    <a:cubicBezTo>
                      <a:pt x="0" y="229"/>
                      <a:pt x="1" y="223"/>
                      <a:pt x="2" y="217"/>
                    </a:cubicBezTo>
                    <a:cubicBezTo>
                      <a:pt x="4" y="210"/>
                      <a:pt x="7" y="203"/>
                      <a:pt x="8" y="195"/>
                    </a:cubicBezTo>
                    <a:cubicBezTo>
                      <a:pt x="9" y="188"/>
                      <a:pt x="8" y="181"/>
                      <a:pt x="8" y="174"/>
                    </a:cubicBezTo>
                    <a:cubicBezTo>
                      <a:pt x="9" y="165"/>
                      <a:pt x="6" y="157"/>
                      <a:pt x="5" y="149"/>
                    </a:cubicBezTo>
                    <a:cubicBezTo>
                      <a:pt x="5" y="142"/>
                      <a:pt x="4" y="136"/>
                      <a:pt x="4" y="129"/>
                    </a:cubicBezTo>
                    <a:cubicBezTo>
                      <a:pt x="4" y="108"/>
                      <a:pt x="5" y="87"/>
                      <a:pt x="6" y="66"/>
                    </a:cubicBezTo>
                    <a:cubicBezTo>
                      <a:pt x="6" y="61"/>
                      <a:pt x="7" y="57"/>
                      <a:pt x="8" y="52"/>
                    </a:cubicBezTo>
                    <a:cubicBezTo>
                      <a:pt x="9" y="49"/>
                      <a:pt x="10" y="45"/>
                      <a:pt x="11" y="42"/>
                    </a:cubicBezTo>
                    <a:cubicBezTo>
                      <a:pt x="15" y="35"/>
                      <a:pt x="30" y="19"/>
                      <a:pt x="38" y="15"/>
                    </a:cubicBezTo>
                    <a:cubicBezTo>
                      <a:pt x="42" y="13"/>
                      <a:pt x="47" y="12"/>
                      <a:pt x="52" y="13"/>
                    </a:cubicBezTo>
                    <a:cubicBezTo>
                      <a:pt x="70" y="15"/>
                      <a:pt x="86" y="22"/>
                      <a:pt x="102" y="31"/>
                    </a:cubicBezTo>
                    <a:cubicBezTo>
                      <a:pt x="128" y="47"/>
                      <a:pt x="153" y="64"/>
                      <a:pt x="177" y="83"/>
                    </a:cubicBezTo>
                    <a:cubicBezTo>
                      <a:pt x="190" y="94"/>
                      <a:pt x="204" y="103"/>
                      <a:pt x="219" y="109"/>
                    </a:cubicBezTo>
                    <a:cubicBezTo>
                      <a:pt x="225" y="112"/>
                      <a:pt x="230" y="115"/>
                      <a:pt x="235" y="118"/>
                    </a:cubicBezTo>
                    <a:cubicBezTo>
                      <a:pt x="239" y="120"/>
                      <a:pt x="242" y="122"/>
                      <a:pt x="246" y="122"/>
                    </a:cubicBezTo>
                    <a:cubicBezTo>
                      <a:pt x="257" y="123"/>
                      <a:pt x="267" y="128"/>
                      <a:pt x="277" y="132"/>
                    </a:cubicBezTo>
                    <a:cubicBezTo>
                      <a:pt x="283" y="134"/>
                      <a:pt x="288" y="135"/>
                      <a:pt x="293" y="136"/>
                    </a:cubicBezTo>
                    <a:cubicBezTo>
                      <a:pt x="321" y="141"/>
                      <a:pt x="346" y="151"/>
                      <a:pt x="362" y="176"/>
                    </a:cubicBezTo>
                    <a:cubicBezTo>
                      <a:pt x="365" y="180"/>
                      <a:pt x="369" y="184"/>
                      <a:pt x="373" y="188"/>
                    </a:cubicBezTo>
                    <a:cubicBezTo>
                      <a:pt x="383" y="194"/>
                      <a:pt x="393" y="196"/>
                      <a:pt x="403" y="188"/>
                    </a:cubicBezTo>
                    <a:cubicBezTo>
                      <a:pt x="405" y="181"/>
                      <a:pt x="404" y="174"/>
                      <a:pt x="400" y="169"/>
                    </a:cubicBezTo>
                    <a:cubicBezTo>
                      <a:pt x="397" y="165"/>
                      <a:pt x="394" y="161"/>
                      <a:pt x="392" y="157"/>
                    </a:cubicBezTo>
                    <a:cubicBezTo>
                      <a:pt x="390" y="154"/>
                      <a:pt x="388" y="152"/>
                      <a:pt x="388" y="149"/>
                    </a:cubicBezTo>
                    <a:cubicBezTo>
                      <a:pt x="385" y="143"/>
                      <a:pt x="383" y="137"/>
                      <a:pt x="379" y="131"/>
                    </a:cubicBezTo>
                    <a:cubicBezTo>
                      <a:pt x="378" y="130"/>
                      <a:pt x="378" y="129"/>
                      <a:pt x="377" y="128"/>
                    </a:cubicBezTo>
                    <a:cubicBezTo>
                      <a:pt x="374" y="120"/>
                      <a:pt x="379" y="112"/>
                      <a:pt x="389" y="112"/>
                    </a:cubicBezTo>
                    <a:cubicBezTo>
                      <a:pt x="392" y="112"/>
                      <a:pt x="396" y="113"/>
                      <a:pt x="400" y="114"/>
                    </a:cubicBezTo>
                    <a:cubicBezTo>
                      <a:pt x="401" y="107"/>
                      <a:pt x="400" y="100"/>
                      <a:pt x="400" y="93"/>
                    </a:cubicBezTo>
                    <a:cubicBezTo>
                      <a:pt x="400" y="89"/>
                      <a:pt x="400" y="86"/>
                      <a:pt x="400" y="82"/>
                    </a:cubicBezTo>
                    <a:cubicBezTo>
                      <a:pt x="400" y="79"/>
                      <a:pt x="401" y="77"/>
                      <a:pt x="402" y="74"/>
                    </a:cubicBezTo>
                    <a:cubicBezTo>
                      <a:pt x="405" y="70"/>
                      <a:pt x="411" y="69"/>
                      <a:pt x="415" y="72"/>
                    </a:cubicBezTo>
                    <a:cubicBezTo>
                      <a:pt x="416" y="73"/>
                      <a:pt x="417" y="74"/>
                      <a:pt x="417" y="75"/>
                    </a:cubicBezTo>
                    <a:cubicBezTo>
                      <a:pt x="420" y="81"/>
                      <a:pt x="425" y="84"/>
                      <a:pt x="429" y="88"/>
                    </a:cubicBezTo>
                    <a:cubicBezTo>
                      <a:pt x="436" y="95"/>
                      <a:pt x="443" y="103"/>
                      <a:pt x="447" y="111"/>
                    </a:cubicBezTo>
                    <a:cubicBezTo>
                      <a:pt x="449" y="114"/>
                      <a:pt x="451" y="117"/>
                      <a:pt x="454" y="119"/>
                    </a:cubicBezTo>
                    <a:cubicBezTo>
                      <a:pt x="460" y="123"/>
                      <a:pt x="465" y="130"/>
                      <a:pt x="468" y="137"/>
                    </a:cubicBezTo>
                    <a:cubicBezTo>
                      <a:pt x="472" y="144"/>
                      <a:pt x="476" y="151"/>
                      <a:pt x="480" y="159"/>
                    </a:cubicBezTo>
                    <a:cubicBezTo>
                      <a:pt x="481" y="157"/>
                      <a:pt x="483" y="156"/>
                      <a:pt x="484" y="155"/>
                    </a:cubicBezTo>
                    <a:cubicBezTo>
                      <a:pt x="485" y="151"/>
                      <a:pt x="487" y="148"/>
                      <a:pt x="488" y="144"/>
                    </a:cubicBezTo>
                    <a:cubicBezTo>
                      <a:pt x="491" y="131"/>
                      <a:pt x="494" y="118"/>
                      <a:pt x="497" y="106"/>
                    </a:cubicBezTo>
                    <a:cubicBezTo>
                      <a:pt x="498" y="101"/>
                      <a:pt x="499" y="97"/>
                      <a:pt x="499" y="93"/>
                    </a:cubicBezTo>
                    <a:cubicBezTo>
                      <a:pt x="500" y="89"/>
                      <a:pt x="502" y="85"/>
                      <a:pt x="506" y="82"/>
                    </a:cubicBezTo>
                    <a:cubicBezTo>
                      <a:pt x="513" y="82"/>
                      <a:pt x="517" y="85"/>
                      <a:pt x="519" y="92"/>
                    </a:cubicBezTo>
                    <a:cubicBezTo>
                      <a:pt x="523" y="102"/>
                      <a:pt x="527" y="112"/>
                      <a:pt x="531" y="123"/>
                    </a:cubicBezTo>
                    <a:cubicBezTo>
                      <a:pt x="534" y="132"/>
                      <a:pt x="539" y="140"/>
                      <a:pt x="542" y="150"/>
                    </a:cubicBezTo>
                    <a:cubicBezTo>
                      <a:pt x="545" y="151"/>
                      <a:pt x="549" y="152"/>
                      <a:pt x="552" y="153"/>
                    </a:cubicBezTo>
                    <a:cubicBezTo>
                      <a:pt x="556" y="152"/>
                      <a:pt x="560" y="150"/>
                      <a:pt x="564" y="148"/>
                    </a:cubicBezTo>
                    <a:cubicBezTo>
                      <a:pt x="575" y="143"/>
                      <a:pt x="586" y="137"/>
                      <a:pt x="597" y="132"/>
                    </a:cubicBezTo>
                    <a:cubicBezTo>
                      <a:pt x="601" y="130"/>
                      <a:pt x="605" y="128"/>
                      <a:pt x="610" y="127"/>
                    </a:cubicBezTo>
                    <a:cubicBezTo>
                      <a:pt x="620" y="124"/>
                      <a:pt x="628" y="130"/>
                      <a:pt x="626" y="141"/>
                    </a:cubicBezTo>
                    <a:cubicBezTo>
                      <a:pt x="626" y="147"/>
                      <a:pt x="624" y="154"/>
                      <a:pt x="622" y="160"/>
                    </a:cubicBezTo>
                    <a:cubicBezTo>
                      <a:pt x="619" y="168"/>
                      <a:pt x="616" y="175"/>
                      <a:pt x="612" y="183"/>
                    </a:cubicBezTo>
                    <a:cubicBezTo>
                      <a:pt x="610" y="186"/>
                      <a:pt x="609" y="190"/>
                      <a:pt x="609" y="194"/>
                    </a:cubicBezTo>
                    <a:cubicBezTo>
                      <a:pt x="610" y="199"/>
                      <a:pt x="610" y="205"/>
                      <a:pt x="610" y="211"/>
                    </a:cubicBezTo>
                    <a:cubicBezTo>
                      <a:pt x="612" y="210"/>
                      <a:pt x="614" y="210"/>
                      <a:pt x="615" y="209"/>
                    </a:cubicBezTo>
                    <a:cubicBezTo>
                      <a:pt x="626" y="197"/>
                      <a:pt x="637" y="186"/>
                      <a:pt x="647" y="173"/>
                    </a:cubicBezTo>
                    <a:cubicBezTo>
                      <a:pt x="661" y="156"/>
                      <a:pt x="678" y="142"/>
                      <a:pt x="695" y="129"/>
                    </a:cubicBezTo>
                    <a:cubicBezTo>
                      <a:pt x="702" y="123"/>
                      <a:pt x="711" y="120"/>
                      <a:pt x="720" y="116"/>
                    </a:cubicBezTo>
                    <a:cubicBezTo>
                      <a:pt x="721" y="116"/>
                      <a:pt x="722" y="116"/>
                      <a:pt x="723" y="116"/>
                    </a:cubicBezTo>
                    <a:cubicBezTo>
                      <a:pt x="727" y="116"/>
                      <a:pt x="731" y="119"/>
                      <a:pt x="730" y="123"/>
                    </a:cubicBezTo>
                    <a:cubicBezTo>
                      <a:pt x="729" y="127"/>
                      <a:pt x="727" y="132"/>
                      <a:pt x="725" y="136"/>
                    </a:cubicBezTo>
                    <a:cubicBezTo>
                      <a:pt x="720" y="146"/>
                      <a:pt x="715" y="155"/>
                      <a:pt x="709" y="164"/>
                    </a:cubicBezTo>
                    <a:cubicBezTo>
                      <a:pt x="701" y="177"/>
                      <a:pt x="695" y="191"/>
                      <a:pt x="691" y="206"/>
                    </a:cubicBezTo>
                    <a:cubicBezTo>
                      <a:pt x="690" y="212"/>
                      <a:pt x="688" y="219"/>
                      <a:pt x="686" y="225"/>
                    </a:cubicBezTo>
                    <a:cubicBezTo>
                      <a:pt x="682" y="238"/>
                      <a:pt x="681" y="251"/>
                      <a:pt x="681" y="264"/>
                    </a:cubicBezTo>
                    <a:cubicBezTo>
                      <a:pt x="681" y="265"/>
                      <a:pt x="681" y="266"/>
                      <a:pt x="682" y="267"/>
                    </a:cubicBezTo>
                    <a:cubicBezTo>
                      <a:pt x="683" y="267"/>
                      <a:pt x="685" y="267"/>
                      <a:pt x="686" y="266"/>
                    </a:cubicBezTo>
                    <a:cubicBezTo>
                      <a:pt x="688" y="264"/>
                      <a:pt x="690" y="263"/>
                      <a:pt x="692" y="261"/>
                    </a:cubicBezTo>
                    <a:cubicBezTo>
                      <a:pt x="699" y="256"/>
                      <a:pt x="706" y="251"/>
                      <a:pt x="713" y="248"/>
                    </a:cubicBezTo>
                    <a:cubicBezTo>
                      <a:pt x="728" y="239"/>
                      <a:pt x="744" y="232"/>
                      <a:pt x="760" y="226"/>
                    </a:cubicBezTo>
                    <a:cubicBezTo>
                      <a:pt x="771" y="222"/>
                      <a:pt x="782" y="222"/>
                      <a:pt x="793" y="226"/>
                    </a:cubicBezTo>
                    <a:cubicBezTo>
                      <a:pt x="795" y="226"/>
                      <a:pt x="797" y="227"/>
                      <a:pt x="799" y="228"/>
                    </a:cubicBezTo>
                    <a:cubicBezTo>
                      <a:pt x="805" y="231"/>
                      <a:pt x="808" y="236"/>
                      <a:pt x="807" y="242"/>
                    </a:cubicBezTo>
                    <a:cubicBezTo>
                      <a:pt x="807" y="247"/>
                      <a:pt x="806" y="252"/>
                      <a:pt x="803" y="256"/>
                    </a:cubicBezTo>
                    <a:cubicBezTo>
                      <a:pt x="798" y="267"/>
                      <a:pt x="791" y="277"/>
                      <a:pt x="784" y="287"/>
                    </a:cubicBezTo>
                    <a:cubicBezTo>
                      <a:pt x="776" y="296"/>
                      <a:pt x="769" y="305"/>
                      <a:pt x="762" y="314"/>
                    </a:cubicBezTo>
                    <a:cubicBezTo>
                      <a:pt x="758" y="320"/>
                      <a:pt x="754" y="325"/>
                      <a:pt x="751" y="331"/>
                    </a:cubicBezTo>
                    <a:cubicBezTo>
                      <a:pt x="750" y="333"/>
                      <a:pt x="749" y="334"/>
                      <a:pt x="748" y="336"/>
                    </a:cubicBezTo>
                    <a:cubicBezTo>
                      <a:pt x="752" y="338"/>
                      <a:pt x="755" y="336"/>
                      <a:pt x="758" y="335"/>
                    </a:cubicBezTo>
                    <a:cubicBezTo>
                      <a:pt x="764" y="332"/>
                      <a:pt x="772" y="330"/>
                      <a:pt x="779" y="328"/>
                    </a:cubicBezTo>
                    <a:cubicBezTo>
                      <a:pt x="785" y="327"/>
                      <a:pt x="790" y="325"/>
                      <a:pt x="796" y="323"/>
                    </a:cubicBezTo>
                    <a:cubicBezTo>
                      <a:pt x="802" y="320"/>
                      <a:pt x="809" y="318"/>
                      <a:pt x="816" y="319"/>
                    </a:cubicBezTo>
                    <a:cubicBezTo>
                      <a:pt x="827" y="319"/>
                      <a:pt x="830" y="326"/>
                      <a:pt x="825" y="335"/>
                    </a:cubicBezTo>
                    <a:cubicBezTo>
                      <a:pt x="819" y="343"/>
                      <a:pt x="812" y="352"/>
                      <a:pt x="806" y="361"/>
                    </a:cubicBezTo>
                    <a:cubicBezTo>
                      <a:pt x="799" y="371"/>
                      <a:pt x="791" y="381"/>
                      <a:pt x="784" y="392"/>
                    </a:cubicBezTo>
                    <a:cubicBezTo>
                      <a:pt x="777" y="401"/>
                      <a:pt x="774" y="412"/>
                      <a:pt x="772" y="423"/>
                    </a:cubicBezTo>
                    <a:cubicBezTo>
                      <a:pt x="772" y="424"/>
                      <a:pt x="772" y="425"/>
                      <a:pt x="773" y="426"/>
                    </a:cubicBezTo>
                    <a:cubicBezTo>
                      <a:pt x="773" y="427"/>
                      <a:pt x="774" y="428"/>
                      <a:pt x="775" y="429"/>
                    </a:cubicBezTo>
                    <a:cubicBezTo>
                      <a:pt x="785" y="435"/>
                      <a:pt x="795" y="440"/>
                      <a:pt x="807" y="438"/>
                    </a:cubicBezTo>
                    <a:cubicBezTo>
                      <a:pt x="817" y="437"/>
                      <a:pt x="826" y="437"/>
                      <a:pt x="835" y="434"/>
                    </a:cubicBezTo>
                    <a:cubicBezTo>
                      <a:pt x="837" y="433"/>
                      <a:pt x="839" y="433"/>
                      <a:pt x="841" y="433"/>
                    </a:cubicBezTo>
                    <a:cubicBezTo>
                      <a:pt x="845" y="434"/>
                      <a:pt x="848" y="438"/>
                      <a:pt x="848" y="442"/>
                    </a:cubicBezTo>
                    <a:cubicBezTo>
                      <a:pt x="848" y="444"/>
                      <a:pt x="847" y="447"/>
                      <a:pt x="846" y="449"/>
                    </a:cubicBezTo>
                    <a:cubicBezTo>
                      <a:pt x="844" y="454"/>
                      <a:pt x="842" y="460"/>
                      <a:pt x="839" y="465"/>
                    </a:cubicBezTo>
                    <a:cubicBezTo>
                      <a:pt x="838" y="468"/>
                      <a:pt x="837" y="471"/>
                      <a:pt x="836" y="474"/>
                    </a:cubicBezTo>
                    <a:cubicBezTo>
                      <a:pt x="839" y="481"/>
                      <a:pt x="844" y="483"/>
                      <a:pt x="850" y="485"/>
                    </a:cubicBezTo>
                    <a:cubicBezTo>
                      <a:pt x="859" y="487"/>
                      <a:pt x="868" y="487"/>
                      <a:pt x="877" y="487"/>
                    </a:cubicBezTo>
                    <a:cubicBezTo>
                      <a:pt x="891" y="486"/>
                      <a:pt x="904" y="485"/>
                      <a:pt x="917" y="484"/>
                    </a:cubicBezTo>
                    <a:cubicBezTo>
                      <a:pt x="922" y="483"/>
                      <a:pt x="927" y="483"/>
                      <a:pt x="933" y="482"/>
                    </a:cubicBezTo>
                    <a:cubicBezTo>
                      <a:pt x="938" y="482"/>
                      <a:pt x="942" y="483"/>
                      <a:pt x="947" y="485"/>
                    </a:cubicBezTo>
                    <a:cubicBezTo>
                      <a:pt x="953" y="488"/>
                      <a:pt x="955" y="494"/>
                      <a:pt x="952" y="500"/>
                    </a:cubicBezTo>
                    <a:cubicBezTo>
                      <a:pt x="950" y="504"/>
                      <a:pt x="946" y="506"/>
                      <a:pt x="943" y="509"/>
                    </a:cubicBezTo>
                    <a:cubicBezTo>
                      <a:pt x="932" y="517"/>
                      <a:pt x="922" y="524"/>
                      <a:pt x="911" y="532"/>
                    </a:cubicBezTo>
                    <a:cubicBezTo>
                      <a:pt x="906" y="536"/>
                      <a:pt x="901" y="540"/>
                      <a:pt x="896" y="544"/>
                    </a:cubicBezTo>
                    <a:cubicBezTo>
                      <a:pt x="890" y="550"/>
                      <a:pt x="887" y="557"/>
                      <a:pt x="887" y="566"/>
                    </a:cubicBezTo>
                    <a:cubicBezTo>
                      <a:pt x="886" y="577"/>
                      <a:pt x="891" y="585"/>
                      <a:pt x="899" y="592"/>
                    </a:cubicBezTo>
                    <a:cubicBezTo>
                      <a:pt x="901" y="593"/>
                      <a:pt x="903" y="594"/>
                      <a:pt x="904" y="596"/>
                    </a:cubicBezTo>
                    <a:cubicBezTo>
                      <a:pt x="909" y="601"/>
                      <a:pt x="909" y="607"/>
                      <a:pt x="903" y="611"/>
                    </a:cubicBezTo>
                    <a:cubicBezTo>
                      <a:pt x="901" y="612"/>
                      <a:pt x="900" y="613"/>
                      <a:pt x="898" y="614"/>
                    </a:cubicBezTo>
                    <a:cubicBezTo>
                      <a:pt x="892" y="617"/>
                      <a:pt x="886" y="621"/>
                      <a:pt x="880" y="624"/>
                    </a:cubicBezTo>
                    <a:cubicBezTo>
                      <a:pt x="876" y="627"/>
                      <a:pt x="872" y="629"/>
                      <a:pt x="870" y="634"/>
                    </a:cubicBezTo>
                    <a:cubicBezTo>
                      <a:pt x="873" y="642"/>
                      <a:pt x="878" y="649"/>
                      <a:pt x="884" y="656"/>
                    </a:cubicBezTo>
                    <a:cubicBezTo>
                      <a:pt x="887" y="660"/>
                      <a:pt x="891" y="665"/>
                      <a:pt x="895" y="670"/>
                    </a:cubicBezTo>
                    <a:cubicBezTo>
                      <a:pt x="898" y="673"/>
                      <a:pt x="901" y="677"/>
                      <a:pt x="903" y="681"/>
                    </a:cubicBezTo>
                    <a:cubicBezTo>
                      <a:pt x="906" y="685"/>
                      <a:pt x="907" y="689"/>
                      <a:pt x="909" y="693"/>
                    </a:cubicBezTo>
                    <a:cubicBezTo>
                      <a:pt x="911" y="697"/>
                      <a:pt x="911" y="701"/>
                      <a:pt x="908" y="704"/>
                    </a:cubicBezTo>
                    <a:cubicBezTo>
                      <a:pt x="905" y="708"/>
                      <a:pt x="901" y="708"/>
                      <a:pt x="897" y="707"/>
                    </a:cubicBezTo>
                    <a:cubicBezTo>
                      <a:pt x="894" y="706"/>
                      <a:pt x="891" y="705"/>
                      <a:pt x="889" y="703"/>
                    </a:cubicBezTo>
                    <a:cubicBezTo>
                      <a:pt x="868" y="689"/>
                      <a:pt x="846" y="681"/>
                      <a:pt x="824" y="671"/>
                    </a:cubicBezTo>
                    <a:cubicBezTo>
                      <a:pt x="818" y="668"/>
                      <a:pt x="811" y="667"/>
                      <a:pt x="804" y="667"/>
                    </a:cubicBezTo>
                    <a:cubicBezTo>
                      <a:pt x="802" y="667"/>
                      <a:pt x="800" y="668"/>
                      <a:pt x="798" y="668"/>
                    </a:cubicBezTo>
                    <a:cubicBezTo>
                      <a:pt x="798" y="670"/>
                      <a:pt x="798" y="672"/>
                      <a:pt x="798" y="673"/>
                    </a:cubicBezTo>
                    <a:cubicBezTo>
                      <a:pt x="800" y="680"/>
                      <a:pt x="803" y="686"/>
                      <a:pt x="807" y="691"/>
                    </a:cubicBezTo>
                    <a:cubicBezTo>
                      <a:pt x="810" y="695"/>
                      <a:pt x="813" y="699"/>
                      <a:pt x="815" y="703"/>
                    </a:cubicBezTo>
                    <a:cubicBezTo>
                      <a:pt x="817" y="708"/>
                      <a:pt x="819" y="712"/>
                      <a:pt x="820" y="717"/>
                    </a:cubicBezTo>
                    <a:cubicBezTo>
                      <a:pt x="821" y="726"/>
                      <a:pt x="815" y="732"/>
                      <a:pt x="807" y="733"/>
                    </a:cubicBezTo>
                    <a:cubicBezTo>
                      <a:pt x="803" y="733"/>
                      <a:pt x="799" y="733"/>
                      <a:pt x="795" y="732"/>
                    </a:cubicBezTo>
                    <a:cubicBezTo>
                      <a:pt x="792" y="732"/>
                      <a:pt x="789" y="732"/>
                      <a:pt x="787" y="731"/>
                    </a:cubicBezTo>
                    <a:cubicBezTo>
                      <a:pt x="781" y="728"/>
                      <a:pt x="775" y="730"/>
                      <a:pt x="769" y="732"/>
                    </a:cubicBezTo>
                    <a:cubicBezTo>
                      <a:pt x="761" y="735"/>
                      <a:pt x="757" y="741"/>
                      <a:pt x="755" y="748"/>
                    </a:cubicBezTo>
                    <a:cubicBezTo>
                      <a:pt x="753" y="757"/>
                      <a:pt x="754" y="765"/>
                      <a:pt x="756" y="774"/>
                    </a:cubicBezTo>
                    <a:cubicBezTo>
                      <a:pt x="759" y="783"/>
                      <a:pt x="761" y="792"/>
                      <a:pt x="763" y="801"/>
                    </a:cubicBezTo>
                    <a:cubicBezTo>
                      <a:pt x="765" y="807"/>
                      <a:pt x="767" y="812"/>
                      <a:pt x="769" y="817"/>
                    </a:cubicBezTo>
                    <a:cubicBezTo>
                      <a:pt x="778" y="835"/>
                      <a:pt x="788" y="851"/>
                      <a:pt x="799" y="867"/>
                    </a:cubicBezTo>
                    <a:cubicBezTo>
                      <a:pt x="801" y="870"/>
                      <a:pt x="803" y="873"/>
                      <a:pt x="805" y="877"/>
                    </a:cubicBezTo>
                    <a:cubicBezTo>
                      <a:pt x="812" y="891"/>
                      <a:pt x="819" y="905"/>
                      <a:pt x="826" y="919"/>
                    </a:cubicBezTo>
                    <a:cubicBezTo>
                      <a:pt x="831" y="929"/>
                      <a:pt x="833" y="939"/>
                      <a:pt x="835" y="949"/>
                    </a:cubicBezTo>
                    <a:cubicBezTo>
                      <a:pt x="835" y="952"/>
                      <a:pt x="835" y="954"/>
                      <a:pt x="834" y="957"/>
                    </a:cubicBezTo>
                    <a:cubicBezTo>
                      <a:pt x="833" y="962"/>
                      <a:pt x="828" y="965"/>
                      <a:pt x="822" y="964"/>
                    </a:cubicBezTo>
                    <a:cubicBezTo>
                      <a:pt x="821" y="964"/>
                      <a:pt x="820" y="963"/>
                      <a:pt x="819" y="963"/>
                    </a:cubicBezTo>
                    <a:cubicBezTo>
                      <a:pt x="805" y="956"/>
                      <a:pt x="791" y="952"/>
                      <a:pt x="778" y="945"/>
                    </a:cubicBezTo>
                    <a:cubicBezTo>
                      <a:pt x="756" y="933"/>
                      <a:pt x="736" y="919"/>
                      <a:pt x="719" y="901"/>
                    </a:cubicBezTo>
                    <a:cubicBezTo>
                      <a:pt x="709" y="892"/>
                      <a:pt x="698" y="884"/>
                      <a:pt x="688" y="876"/>
                    </a:cubicBezTo>
                    <a:cubicBezTo>
                      <a:pt x="684" y="873"/>
                      <a:pt x="679" y="871"/>
                      <a:pt x="674" y="870"/>
                    </a:cubicBezTo>
                    <a:cubicBezTo>
                      <a:pt x="667" y="868"/>
                      <a:pt x="661" y="865"/>
                      <a:pt x="656" y="861"/>
                    </a:cubicBezTo>
                    <a:cubicBezTo>
                      <a:pt x="649" y="856"/>
                      <a:pt x="643" y="857"/>
                      <a:pt x="636" y="862"/>
                    </a:cubicBezTo>
                    <a:cubicBezTo>
                      <a:pt x="627" y="869"/>
                      <a:pt x="622" y="879"/>
                      <a:pt x="621" y="890"/>
                    </a:cubicBezTo>
                    <a:cubicBezTo>
                      <a:pt x="620" y="894"/>
                      <a:pt x="621" y="899"/>
                      <a:pt x="620" y="903"/>
                    </a:cubicBezTo>
                    <a:cubicBezTo>
                      <a:pt x="620" y="911"/>
                      <a:pt x="620" y="920"/>
                      <a:pt x="619" y="928"/>
                    </a:cubicBezTo>
                    <a:cubicBezTo>
                      <a:pt x="618" y="933"/>
                      <a:pt x="617" y="937"/>
                      <a:pt x="615" y="942"/>
                    </a:cubicBezTo>
                    <a:cubicBezTo>
                      <a:pt x="612" y="949"/>
                      <a:pt x="606" y="950"/>
                      <a:pt x="599" y="946"/>
                    </a:cubicBezTo>
                    <a:cubicBezTo>
                      <a:pt x="597" y="945"/>
                      <a:pt x="595" y="943"/>
                      <a:pt x="593" y="942"/>
                    </a:cubicBezTo>
                    <a:cubicBezTo>
                      <a:pt x="591" y="940"/>
                      <a:pt x="589" y="938"/>
                      <a:pt x="587" y="936"/>
                    </a:cubicBezTo>
                    <a:cubicBezTo>
                      <a:pt x="577" y="923"/>
                      <a:pt x="562" y="917"/>
                      <a:pt x="546" y="915"/>
                    </a:cubicBezTo>
                    <a:cubicBezTo>
                      <a:pt x="534" y="913"/>
                      <a:pt x="522" y="920"/>
                      <a:pt x="519" y="932"/>
                    </a:cubicBezTo>
                    <a:cubicBezTo>
                      <a:pt x="516" y="943"/>
                      <a:pt x="514" y="954"/>
                      <a:pt x="511" y="966"/>
                    </a:cubicBezTo>
                    <a:cubicBezTo>
                      <a:pt x="511" y="969"/>
                      <a:pt x="510" y="972"/>
                      <a:pt x="510" y="975"/>
                    </a:cubicBezTo>
                    <a:cubicBezTo>
                      <a:pt x="509" y="977"/>
                      <a:pt x="509" y="979"/>
                      <a:pt x="508" y="981"/>
                    </a:cubicBezTo>
                    <a:cubicBezTo>
                      <a:pt x="505" y="988"/>
                      <a:pt x="499" y="990"/>
                      <a:pt x="492" y="987"/>
                    </a:cubicBezTo>
                    <a:cubicBezTo>
                      <a:pt x="487" y="984"/>
                      <a:pt x="483" y="981"/>
                      <a:pt x="479" y="978"/>
                    </a:cubicBezTo>
                    <a:cubicBezTo>
                      <a:pt x="472" y="970"/>
                      <a:pt x="464" y="964"/>
                      <a:pt x="455" y="958"/>
                    </a:cubicBezTo>
                    <a:cubicBezTo>
                      <a:pt x="446" y="951"/>
                      <a:pt x="438" y="942"/>
                      <a:pt x="432" y="931"/>
                    </a:cubicBezTo>
                    <a:cubicBezTo>
                      <a:pt x="431" y="929"/>
                      <a:pt x="429" y="926"/>
                      <a:pt x="427" y="923"/>
                    </a:cubicBezTo>
                    <a:cubicBezTo>
                      <a:pt x="425" y="924"/>
                      <a:pt x="423" y="924"/>
                      <a:pt x="421" y="925"/>
                    </a:cubicBezTo>
                    <a:cubicBezTo>
                      <a:pt x="410" y="930"/>
                      <a:pt x="400" y="936"/>
                      <a:pt x="393" y="945"/>
                    </a:cubicBezTo>
                    <a:cubicBezTo>
                      <a:pt x="389" y="951"/>
                      <a:pt x="385" y="956"/>
                      <a:pt x="381" y="961"/>
                    </a:cubicBezTo>
                    <a:cubicBezTo>
                      <a:pt x="377" y="965"/>
                      <a:pt x="374" y="970"/>
                      <a:pt x="370" y="974"/>
                    </a:cubicBezTo>
                    <a:cubicBezTo>
                      <a:pt x="368" y="976"/>
                      <a:pt x="365" y="978"/>
                      <a:pt x="362" y="980"/>
                    </a:cubicBezTo>
                    <a:cubicBezTo>
                      <a:pt x="353" y="984"/>
                      <a:pt x="346" y="982"/>
                      <a:pt x="341" y="973"/>
                    </a:cubicBezTo>
                    <a:cubicBezTo>
                      <a:pt x="340" y="971"/>
                      <a:pt x="339" y="969"/>
                      <a:pt x="339" y="967"/>
                    </a:cubicBezTo>
                    <a:cubicBezTo>
                      <a:pt x="336" y="959"/>
                      <a:pt x="333" y="951"/>
                      <a:pt x="330" y="942"/>
                    </a:cubicBezTo>
                    <a:cubicBezTo>
                      <a:pt x="328" y="936"/>
                      <a:pt x="328" y="930"/>
                      <a:pt x="328" y="924"/>
                    </a:cubicBezTo>
                    <a:cubicBezTo>
                      <a:pt x="329" y="919"/>
                      <a:pt x="330" y="913"/>
                      <a:pt x="327" y="906"/>
                    </a:cubicBezTo>
                    <a:cubicBezTo>
                      <a:pt x="325" y="908"/>
                      <a:pt x="324" y="908"/>
                      <a:pt x="322" y="909"/>
                    </a:cubicBezTo>
                    <a:cubicBezTo>
                      <a:pt x="319" y="912"/>
                      <a:pt x="316" y="916"/>
                      <a:pt x="312" y="919"/>
                    </a:cubicBezTo>
                    <a:cubicBezTo>
                      <a:pt x="306" y="924"/>
                      <a:pt x="300" y="929"/>
                      <a:pt x="293" y="933"/>
                    </a:cubicBezTo>
                    <a:cubicBezTo>
                      <a:pt x="289" y="936"/>
                      <a:pt x="284" y="937"/>
                      <a:pt x="280" y="938"/>
                    </a:cubicBezTo>
                    <a:cubicBezTo>
                      <a:pt x="273" y="940"/>
                      <a:pt x="268" y="936"/>
                      <a:pt x="265" y="930"/>
                    </a:cubicBezTo>
                    <a:cubicBezTo>
                      <a:pt x="263" y="925"/>
                      <a:pt x="263" y="920"/>
                      <a:pt x="265" y="914"/>
                    </a:cubicBezTo>
                    <a:cubicBezTo>
                      <a:pt x="267" y="907"/>
                      <a:pt x="269" y="899"/>
                      <a:pt x="272" y="891"/>
                    </a:cubicBezTo>
                    <a:cubicBezTo>
                      <a:pt x="274" y="882"/>
                      <a:pt x="275" y="873"/>
                      <a:pt x="274" y="864"/>
                    </a:cubicBezTo>
                    <a:cubicBezTo>
                      <a:pt x="271" y="861"/>
                      <a:pt x="268" y="861"/>
                      <a:pt x="264" y="861"/>
                    </a:cubicBezTo>
                    <a:cubicBezTo>
                      <a:pt x="263" y="862"/>
                      <a:pt x="261" y="863"/>
                      <a:pt x="259" y="864"/>
                    </a:cubicBezTo>
                    <a:cubicBezTo>
                      <a:pt x="238" y="878"/>
                      <a:pt x="216" y="892"/>
                      <a:pt x="197" y="909"/>
                    </a:cubicBezTo>
                    <a:cubicBezTo>
                      <a:pt x="193" y="913"/>
                      <a:pt x="188" y="916"/>
                      <a:pt x="183" y="918"/>
                    </a:cubicBezTo>
                    <a:cubicBezTo>
                      <a:pt x="180" y="920"/>
                      <a:pt x="176" y="921"/>
                      <a:pt x="173" y="921"/>
                    </a:cubicBezTo>
                    <a:cubicBezTo>
                      <a:pt x="164" y="922"/>
                      <a:pt x="157" y="916"/>
                      <a:pt x="156" y="907"/>
                    </a:cubicBezTo>
                    <a:cubicBezTo>
                      <a:pt x="156" y="904"/>
                      <a:pt x="156" y="901"/>
                      <a:pt x="157" y="898"/>
                    </a:cubicBezTo>
                    <a:cubicBezTo>
                      <a:pt x="158" y="891"/>
                      <a:pt x="161" y="885"/>
                      <a:pt x="164" y="879"/>
                    </a:cubicBezTo>
                    <a:cubicBezTo>
                      <a:pt x="168" y="872"/>
                      <a:pt x="172" y="865"/>
                      <a:pt x="176" y="858"/>
                    </a:cubicBezTo>
                    <a:cubicBezTo>
                      <a:pt x="182" y="849"/>
                      <a:pt x="185" y="839"/>
                      <a:pt x="187" y="829"/>
                    </a:cubicBezTo>
                    <a:cubicBezTo>
                      <a:pt x="189" y="826"/>
                      <a:pt x="189" y="822"/>
                      <a:pt x="188" y="817"/>
                    </a:cubicBezTo>
                    <a:cubicBezTo>
                      <a:pt x="186" y="817"/>
                      <a:pt x="184" y="817"/>
                      <a:pt x="182" y="817"/>
                    </a:cubicBezTo>
                    <a:cubicBezTo>
                      <a:pt x="170" y="820"/>
                      <a:pt x="158" y="824"/>
                      <a:pt x="147" y="829"/>
                    </a:cubicBezTo>
                    <a:cubicBezTo>
                      <a:pt x="136" y="833"/>
                      <a:pt x="126" y="836"/>
                      <a:pt x="115" y="838"/>
                    </a:cubicBezTo>
                    <a:cubicBezTo>
                      <a:pt x="111" y="838"/>
                      <a:pt x="107" y="838"/>
                      <a:pt x="103" y="837"/>
                    </a:cubicBezTo>
                    <a:cubicBezTo>
                      <a:pt x="96" y="835"/>
                      <a:pt x="93" y="828"/>
                      <a:pt x="98" y="821"/>
                    </a:cubicBezTo>
                    <a:cubicBezTo>
                      <a:pt x="99" y="819"/>
                      <a:pt x="101" y="816"/>
                      <a:pt x="104" y="814"/>
                    </a:cubicBezTo>
                    <a:cubicBezTo>
                      <a:pt x="113" y="805"/>
                      <a:pt x="122" y="797"/>
                      <a:pt x="133" y="791"/>
                    </a:cubicBezTo>
                    <a:cubicBezTo>
                      <a:pt x="139" y="787"/>
                      <a:pt x="144" y="783"/>
                      <a:pt x="149" y="779"/>
                    </a:cubicBezTo>
                    <a:cubicBezTo>
                      <a:pt x="150" y="779"/>
                      <a:pt x="151" y="777"/>
                      <a:pt x="152" y="776"/>
                    </a:cubicBezTo>
                    <a:cubicBezTo>
                      <a:pt x="135" y="768"/>
                      <a:pt x="125" y="753"/>
                      <a:pt x="111" y="740"/>
                    </a:cubicBezTo>
                    <a:close/>
                    <a:moveTo>
                      <a:pt x="524" y="328"/>
                    </a:moveTo>
                    <a:cubicBezTo>
                      <a:pt x="524" y="328"/>
                      <a:pt x="524" y="327"/>
                      <a:pt x="524" y="327"/>
                    </a:cubicBezTo>
                    <a:cubicBezTo>
                      <a:pt x="524" y="327"/>
                      <a:pt x="524" y="327"/>
                      <a:pt x="523" y="327"/>
                    </a:cubicBezTo>
                    <a:cubicBezTo>
                      <a:pt x="524" y="327"/>
                      <a:pt x="524" y="327"/>
                      <a:pt x="524" y="328"/>
                    </a:cubicBezTo>
                    <a:cubicBezTo>
                      <a:pt x="525" y="329"/>
                      <a:pt x="526" y="330"/>
                      <a:pt x="527" y="331"/>
                    </a:cubicBezTo>
                    <a:cubicBezTo>
                      <a:pt x="530" y="335"/>
                      <a:pt x="535" y="339"/>
                      <a:pt x="538" y="343"/>
                    </a:cubicBezTo>
                    <a:cubicBezTo>
                      <a:pt x="548" y="354"/>
                      <a:pt x="558" y="365"/>
                      <a:pt x="569" y="377"/>
                    </a:cubicBezTo>
                    <a:cubicBezTo>
                      <a:pt x="569" y="378"/>
                      <a:pt x="570" y="378"/>
                      <a:pt x="571" y="379"/>
                    </a:cubicBezTo>
                    <a:cubicBezTo>
                      <a:pt x="574" y="379"/>
                      <a:pt x="577" y="378"/>
                      <a:pt x="578" y="375"/>
                    </a:cubicBezTo>
                    <a:cubicBezTo>
                      <a:pt x="579" y="373"/>
                      <a:pt x="579" y="371"/>
                      <a:pt x="579" y="369"/>
                    </a:cubicBezTo>
                    <a:cubicBezTo>
                      <a:pt x="580" y="364"/>
                      <a:pt x="578" y="359"/>
                      <a:pt x="574" y="356"/>
                    </a:cubicBezTo>
                    <a:cubicBezTo>
                      <a:pt x="560" y="344"/>
                      <a:pt x="546" y="334"/>
                      <a:pt x="529" y="328"/>
                    </a:cubicBezTo>
                    <a:cubicBezTo>
                      <a:pt x="527" y="328"/>
                      <a:pt x="526" y="328"/>
                      <a:pt x="524" y="328"/>
                    </a:cubicBezTo>
                    <a:close/>
                    <a:moveTo>
                      <a:pt x="327" y="691"/>
                    </a:moveTo>
                    <a:cubicBezTo>
                      <a:pt x="327" y="691"/>
                      <a:pt x="327" y="691"/>
                      <a:pt x="327" y="691"/>
                    </a:cubicBezTo>
                    <a:cubicBezTo>
                      <a:pt x="328" y="686"/>
                      <a:pt x="328" y="682"/>
                      <a:pt x="329" y="677"/>
                    </a:cubicBezTo>
                    <a:cubicBezTo>
                      <a:pt x="329" y="677"/>
                      <a:pt x="328" y="676"/>
                      <a:pt x="328" y="675"/>
                    </a:cubicBezTo>
                    <a:cubicBezTo>
                      <a:pt x="326" y="675"/>
                      <a:pt x="324" y="675"/>
                      <a:pt x="322" y="675"/>
                    </a:cubicBezTo>
                    <a:cubicBezTo>
                      <a:pt x="314" y="683"/>
                      <a:pt x="306" y="690"/>
                      <a:pt x="302" y="701"/>
                    </a:cubicBezTo>
                    <a:cubicBezTo>
                      <a:pt x="299" y="707"/>
                      <a:pt x="287" y="716"/>
                      <a:pt x="280" y="716"/>
                    </a:cubicBezTo>
                    <a:cubicBezTo>
                      <a:pt x="278" y="717"/>
                      <a:pt x="275" y="716"/>
                      <a:pt x="273" y="716"/>
                    </a:cubicBezTo>
                    <a:cubicBezTo>
                      <a:pt x="271" y="716"/>
                      <a:pt x="270" y="715"/>
                      <a:pt x="268" y="714"/>
                    </a:cubicBezTo>
                    <a:cubicBezTo>
                      <a:pt x="261" y="725"/>
                      <a:pt x="252" y="726"/>
                      <a:pt x="241" y="722"/>
                    </a:cubicBezTo>
                    <a:cubicBezTo>
                      <a:pt x="240" y="723"/>
                      <a:pt x="239" y="724"/>
                      <a:pt x="238" y="725"/>
                    </a:cubicBezTo>
                    <a:cubicBezTo>
                      <a:pt x="234" y="732"/>
                      <a:pt x="227" y="734"/>
                      <a:pt x="219" y="734"/>
                    </a:cubicBezTo>
                    <a:cubicBezTo>
                      <a:pt x="216" y="733"/>
                      <a:pt x="214" y="733"/>
                      <a:pt x="211" y="733"/>
                    </a:cubicBezTo>
                    <a:cubicBezTo>
                      <a:pt x="203" y="731"/>
                      <a:pt x="198" y="726"/>
                      <a:pt x="197" y="717"/>
                    </a:cubicBezTo>
                    <a:cubicBezTo>
                      <a:pt x="197" y="715"/>
                      <a:pt x="197" y="713"/>
                      <a:pt x="197" y="710"/>
                    </a:cubicBezTo>
                    <a:cubicBezTo>
                      <a:pt x="194" y="710"/>
                      <a:pt x="191" y="710"/>
                      <a:pt x="188" y="710"/>
                    </a:cubicBezTo>
                    <a:cubicBezTo>
                      <a:pt x="187" y="712"/>
                      <a:pt x="186" y="714"/>
                      <a:pt x="185" y="716"/>
                    </a:cubicBezTo>
                    <a:cubicBezTo>
                      <a:pt x="178" y="725"/>
                      <a:pt x="169" y="729"/>
                      <a:pt x="158" y="727"/>
                    </a:cubicBezTo>
                    <a:cubicBezTo>
                      <a:pt x="155" y="726"/>
                      <a:pt x="153" y="725"/>
                      <a:pt x="151" y="725"/>
                    </a:cubicBezTo>
                    <a:cubicBezTo>
                      <a:pt x="141" y="721"/>
                      <a:pt x="138" y="716"/>
                      <a:pt x="140" y="706"/>
                    </a:cubicBezTo>
                    <a:cubicBezTo>
                      <a:pt x="141" y="703"/>
                      <a:pt x="141" y="700"/>
                      <a:pt x="142" y="697"/>
                    </a:cubicBezTo>
                    <a:cubicBezTo>
                      <a:pt x="141" y="695"/>
                      <a:pt x="139" y="694"/>
                      <a:pt x="137" y="695"/>
                    </a:cubicBezTo>
                    <a:cubicBezTo>
                      <a:pt x="136" y="697"/>
                      <a:pt x="135" y="699"/>
                      <a:pt x="134" y="702"/>
                    </a:cubicBezTo>
                    <a:cubicBezTo>
                      <a:pt x="133" y="704"/>
                      <a:pt x="130" y="706"/>
                      <a:pt x="128" y="708"/>
                    </a:cubicBezTo>
                    <a:cubicBezTo>
                      <a:pt x="121" y="712"/>
                      <a:pt x="102" y="710"/>
                      <a:pt x="97" y="704"/>
                    </a:cubicBezTo>
                    <a:cubicBezTo>
                      <a:pt x="95" y="702"/>
                      <a:pt x="93" y="700"/>
                      <a:pt x="92" y="697"/>
                    </a:cubicBezTo>
                    <a:cubicBezTo>
                      <a:pt x="88" y="691"/>
                      <a:pt x="87" y="685"/>
                      <a:pt x="90" y="679"/>
                    </a:cubicBezTo>
                    <a:cubicBezTo>
                      <a:pt x="91" y="674"/>
                      <a:pt x="93" y="669"/>
                      <a:pt x="94" y="664"/>
                    </a:cubicBezTo>
                    <a:cubicBezTo>
                      <a:pt x="89" y="659"/>
                      <a:pt x="85" y="654"/>
                      <a:pt x="81" y="649"/>
                    </a:cubicBezTo>
                    <a:cubicBezTo>
                      <a:pt x="76" y="653"/>
                      <a:pt x="71" y="657"/>
                      <a:pt x="66" y="661"/>
                    </a:cubicBezTo>
                    <a:cubicBezTo>
                      <a:pt x="64" y="666"/>
                      <a:pt x="64" y="666"/>
                      <a:pt x="65" y="669"/>
                    </a:cubicBezTo>
                    <a:cubicBezTo>
                      <a:pt x="66" y="677"/>
                      <a:pt x="68" y="684"/>
                      <a:pt x="73" y="690"/>
                    </a:cubicBezTo>
                    <a:cubicBezTo>
                      <a:pt x="82" y="703"/>
                      <a:pt x="94" y="712"/>
                      <a:pt x="108" y="720"/>
                    </a:cubicBezTo>
                    <a:cubicBezTo>
                      <a:pt x="110" y="721"/>
                      <a:pt x="112" y="722"/>
                      <a:pt x="113" y="722"/>
                    </a:cubicBezTo>
                    <a:cubicBezTo>
                      <a:pt x="120" y="724"/>
                      <a:pt x="127" y="726"/>
                      <a:pt x="134" y="729"/>
                    </a:cubicBezTo>
                    <a:cubicBezTo>
                      <a:pt x="142" y="731"/>
                      <a:pt x="149" y="733"/>
                      <a:pt x="157" y="733"/>
                    </a:cubicBezTo>
                    <a:cubicBezTo>
                      <a:pt x="171" y="732"/>
                      <a:pt x="184" y="734"/>
                      <a:pt x="197" y="738"/>
                    </a:cubicBezTo>
                    <a:cubicBezTo>
                      <a:pt x="203" y="740"/>
                      <a:pt x="209" y="740"/>
                      <a:pt x="215" y="740"/>
                    </a:cubicBezTo>
                    <a:cubicBezTo>
                      <a:pt x="220" y="740"/>
                      <a:pt x="225" y="739"/>
                      <a:pt x="230" y="738"/>
                    </a:cubicBezTo>
                    <a:cubicBezTo>
                      <a:pt x="245" y="736"/>
                      <a:pt x="260" y="735"/>
                      <a:pt x="275" y="731"/>
                    </a:cubicBezTo>
                    <a:cubicBezTo>
                      <a:pt x="287" y="728"/>
                      <a:pt x="298" y="724"/>
                      <a:pt x="308" y="718"/>
                    </a:cubicBezTo>
                    <a:cubicBezTo>
                      <a:pt x="325" y="709"/>
                      <a:pt x="343" y="702"/>
                      <a:pt x="361" y="695"/>
                    </a:cubicBezTo>
                    <a:cubicBezTo>
                      <a:pt x="369" y="692"/>
                      <a:pt x="376" y="689"/>
                      <a:pt x="384" y="685"/>
                    </a:cubicBezTo>
                    <a:cubicBezTo>
                      <a:pt x="389" y="682"/>
                      <a:pt x="395" y="679"/>
                      <a:pt x="400" y="676"/>
                    </a:cubicBezTo>
                    <a:cubicBezTo>
                      <a:pt x="413" y="668"/>
                      <a:pt x="425" y="659"/>
                      <a:pt x="434" y="646"/>
                    </a:cubicBezTo>
                    <a:cubicBezTo>
                      <a:pt x="437" y="640"/>
                      <a:pt x="441" y="634"/>
                      <a:pt x="444" y="628"/>
                    </a:cubicBezTo>
                    <a:cubicBezTo>
                      <a:pt x="450" y="615"/>
                      <a:pt x="457" y="603"/>
                      <a:pt x="463" y="591"/>
                    </a:cubicBezTo>
                    <a:cubicBezTo>
                      <a:pt x="464" y="588"/>
                      <a:pt x="466" y="586"/>
                      <a:pt x="469" y="586"/>
                    </a:cubicBezTo>
                    <a:cubicBezTo>
                      <a:pt x="469" y="587"/>
                      <a:pt x="470" y="587"/>
                      <a:pt x="470" y="588"/>
                    </a:cubicBezTo>
                    <a:cubicBezTo>
                      <a:pt x="472" y="599"/>
                      <a:pt x="467" y="608"/>
                      <a:pt x="464" y="618"/>
                    </a:cubicBezTo>
                    <a:cubicBezTo>
                      <a:pt x="469" y="620"/>
                      <a:pt x="470" y="620"/>
                      <a:pt x="472" y="617"/>
                    </a:cubicBezTo>
                    <a:cubicBezTo>
                      <a:pt x="475" y="613"/>
                      <a:pt x="479" y="608"/>
                      <a:pt x="482" y="604"/>
                    </a:cubicBezTo>
                    <a:cubicBezTo>
                      <a:pt x="486" y="598"/>
                      <a:pt x="490" y="591"/>
                      <a:pt x="495" y="585"/>
                    </a:cubicBezTo>
                    <a:cubicBezTo>
                      <a:pt x="496" y="584"/>
                      <a:pt x="498" y="582"/>
                      <a:pt x="499" y="580"/>
                    </a:cubicBezTo>
                    <a:cubicBezTo>
                      <a:pt x="500" y="580"/>
                      <a:pt x="502" y="580"/>
                      <a:pt x="503" y="579"/>
                    </a:cubicBezTo>
                    <a:cubicBezTo>
                      <a:pt x="502" y="585"/>
                      <a:pt x="500" y="590"/>
                      <a:pt x="498" y="594"/>
                    </a:cubicBezTo>
                    <a:cubicBezTo>
                      <a:pt x="493" y="606"/>
                      <a:pt x="487" y="616"/>
                      <a:pt x="480" y="626"/>
                    </a:cubicBezTo>
                    <a:cubicBezTo>
                      <a:pt x="474" y="637"/>
                      <a:pt x="466" y="647"/>
                      <a:pt x="456" y="654"/>
                    </a:cubicBezTo>
                    <a:cubicBezTo>
                      <a:pt x="447" y="661"/>
                      <a:pt x="438" y="669"/>
                      <a:pt x="429" y="676"/>
                    </a:cubicBezTo>
                    <a:cubicBezTo>
                      <a:pt x="411" y="692"/>
                      <a:pt x="390" y="703"/>
                      <a:pt x="369" y="713"/>
                    </a:cubicBezTo>
                    <a:cubicBezTo>
                      <a:pt x="353" y="720"/>
                      <a:pt x="337" y="725"/>
                      <a:pt x="322" y="733"/>
                    </a:cubicBezTo>
                    <a:cubicBezTo>
                      <a:pt x="300" y="742"/>
                      <a:pt x="277" y="747"/>
                      <a:pt x="254" y="750"/>
                    </a:cubicBezTo>
                    <a:cubicBezTo>
                      <a:pt x="241" y="753"/>
                      <a:pt x="229" y="754"/>
                      <a:pt x="216" y="756"/>
                    </a:cubicBezTo>
                    <a:cubicBezTo>
                      <a:pt x="210" y="757"/>
                      <a:pt x="204" y="757"/>
                      <a:pt x="198" y="756"/>
                    </a:cubicBezTo>
                    <a:cubicBezTo>
                      <a:pt x="189" y="754"/>
                      <a:pt x="180" y="753"/>
                      <a:pt x="171" y="752"/>
                    </a:cubicBezTo>
                    <a:cubicBezTo>
                      <a:pt x="163" y="751"/>
                      <a:pt x="155" y="752"/>
                      <a:pt x="147" y="752"/>
                    </a:cubicBezTo>
                    <a:cubicBezTo>
                      <a:pt x="147" y="753"/>
                      <a:pt x="147" y="753"/>
                      <a:pt x="147" y="753"/>
                    </a:cubicBezTo>
                    <a:cubicBezTo>
                      <a:pt x="148" y="754"/>
                      <a:pt x="148" y="754"/>
                      <a:pt x="149" y="755"/>
                    </a:cubicBezTo>
                    <a:cubicBezTo>
                      <a:pt x="155" y="759"/>
                      <a:pt x="162" y="761"/>
                      <a:pt x="169" y="762"/>
                    </a:cubicBezTo>
                    <a:cubicBezTo>
                      <a:pt x="181" y="764"/>
                      <a:pt x="192" y="765"/>
                      <a:pt x="203" y="768"/>
                    </a:cubicBezTo>
                    <a:cubicBezTo>
                      <a:pt x="216" y="772"/>
                      <a:pt x="228" y="777"/>
                      <a:pt x="240" y="781"/>
                    </a:cubicBezTo>
                    <a:cubicBezTo>
                      <a:pt x="248" y="783"/>
                      <a:pt x="256" y="786"/>
                      <a:pt x="264" y="788"/>
                    </a:cubicBezTo>
                    <a:cubicBezTo>
                      <a:pt x="270" y="790"/>
                      <a:pt x="276" y="790"/>
                      <a:pt x="282" y="789"/>
                    </a:cubicBezTo>
                    <a:cubicBezTo>
                      <a:pt x="292" y="787"/>
                      <a:pt x="302" y="786"/>
                      <a:pt x="312" y="785"/>
                    </a:cubicBezTo>
                    <a:cubicBezTo>
                      <a:pt x="318" y="785"/>
                      <a:pt x="324" y="785"/>
                      <a:pt x="329" y="784"/>
                    </a:cubicBezTo>
                    <a:cubicBezTo>
                      <a:pt x="346" y="781"/>
                      <a:pt x="362" y="779"/>
                      <a:pt x="379" y="778"/>
                    </a:cubicBezTo>
                    <a:cubicBezTo>
                      <a:pt x="381" y="778"/>
                      <a:pt x="383" y="778"/>
                      <a:pt x="385" y="778"/>
                    </a:cubicBezTo>
                    <a:cubicBezTo>
                      <a:pt x="400" y="776"/>
                      <a:pt x="414" y="777"/>
                      <a:pt x="429" y="777"/>
                    </a:cubicBezTo>
                    <a:cubicBezTo>
                      <a:pt x="430" y="777"/>
                      <a:pt x="430" y="777"/>
                      <a:pt x="432" y="778"/>
                    </a:cubicBezTo>
                    <a:cubicBezTo>
                      <a:pt x="430" y="779"/>
                      <a:pt x="429" y="780"/>
                      <a:pt x="428" y="780"/>
                    </a:cubicBezTo>
                    <a:cubicBezTo>
                      <a:pt x="409" y="783"/>
                      <a:pt x="390" y="785"/>
                      <a:pt x="371" y="788"/>
                    </a:cubicBezTo>
                    <a:cubicBezTo>
                      <a:pt x="369" y="788"/>
                      <a:pt x="368" y="789"/>
                      <a:pt x="365" y="790"/>
                    </a:cubicBezTo>
                    <a:cubicBezTo>
                      <a:pt x="368" y="792"/>
                      <a:pt x="369" y="793"/>
                      <a:pt x="371" y="794"/>
                    </a:cubicBezTo>
                    <a:cubicBezTo>
                      <a:pt x="380" y="796"/>
                      <a:pt x="390" y="798"/>
                      <a:pt x="399" y="800"/>
                    </a:cubicBezTo>
                    <a:cubicBezTo>
                      <a:pt x="404" y="801"/>
                      <a:pt x="409" y="801"/>
                      <a:pt x="415" y="802"/>
                    </a:cubicBezTo>
                    <a:cubicBezTo>
                      <a:pt x="419" y="803"/>
                      <a:pt x="424" y="803"/>
                      <a:pt x="427" y="806"/>
                    </a:cubicBezTo>
                    <a:cubicBezTo>
                      <a:pt x="427" y="810"/>
                      <a:pt x="425" y="811"/>
                      <a:pt x="422" y="811"/>
                    </a:cubicBezTo>
                    <a:cubicBezTo>
                      <a:pt x="416" y="812"/>
                      <a:pt x="410" y="812"/>
                      <a:pt x="404" y="813"/>
                    </a:cubicBezTo>
                    <a:cubicBezTo>
                      <a:pt x="395" y="813"/>
                      <a:pt x="386" y="813"/>
                      <a:pt x="377" y="811"/>
                    </a:cubicBezTo>
                    <a:cubicBezTo>
                      <a:pt x="367" y="809"/>
                      <a:pt x="357" y="808"/>
                      <a:pt x="346" y="806"/>
                    </a:cubicBezTo>
                    <a:cubicBezTo>
                      <a:pt x="344" y="806"/>
                      <a:pt x="343" y="806"/>
                      <a:pt x="340" y="806"/>
                    </a:cubicBezTo>
                    <a:cubicBezTo>
                      <a:pt x="341" y="807"/>
                      <a:pt x="341" y="808"/>
                      <a:pt x="342" y="808"/>
                    </a:cubicBezTo>
                    <a:cubicBezTo>
                      <a:pt x="347" y="811"/>
                      <a:pt x="353" y="813"/>
                      <a:pt x="358" y="814"/>
                    </a:cubicBezTo>
                    <a:cubicBezTo>
                      <a:pt x="364" y="816"/>
                      <a:pt x="370" y="817"/>
                      <a:pt x="376" y="818"/>
                    </a:cubicBezTo>
                    <a:cubicBezTo>
                      <a:pt x="393" y="821"/>
                      <a:pt x="409" y="826"/>
                      <a:pt x="426" y="828"/>
                    </a:cubicBezTo>
                    <a:cubicBezTo>
                      <a:pt x="438" y="830"/>
                      <a:pt x="450" y="832"/>
                      <a:pt x="462" y="832"/>
                    </a:cubicBezTo>
                    <a:cubicBezTo>
                      <a:pt x="467" y="832"/>
                      <a:pt x="472" y="832"/>
                      <a:pt x="477" y="832"/>
                    </a:cubicBezTo>
                    <a:cubicBezTo>
                      <a:pt x="487" y="831"/>
                      <a:pt x="497" y="831"/>
                      <a:pt x="507" y="830"/>
                    </a:cubicBezTo>
                    <a:cubicBezTo>
                      <a:pt x="518" y="828"/>
                      <a:pt x="530" y="826"/>
                      <a:pt x="541" y="823"/>
                    </a:cubicBezTo>
                    <a:cubicBezTo>
                      <a:pt x="550" y="821"/>
                      <a:pt x="559" y="818"/>
                      <a:pt x="569" y="815"/>
                    </a:cubicBezTo>
                    <a:cubicBezTo>
                      <a:pt x="574" y="813"/>
                      <a:pt x="579" y="810"/>
                      <a:pt x="583" y="805"/>
                    </a:cubicBezTo>
                    <a:cubicBezTo>
                      <a:pt x="578" y="802"/>
                      <a:pt x="573" y="799"/>
                      <a:pt x="571" y="793"/>
                    </a:cubicBezTo>
                    <a:cubicBezTo>
                      <a:pt x="570" y="792"/>
                      <a:pt x="569" y="792"/>
                      <a:pt x="568" y="791"/>
                    </a:cubicBezTo>
                    <a:cubicBezTo>
                      <a:pt x="558" y="783"/>
                      <a:pt x="554" y="771"/>
                      <a:pt x="559" y="759"/>
                    </a:cubicBezTo>
                    <a:cubicBezTo>
                      <a:pt x="560" y="754"/>
                      <a:pt x="563" y="750"/>
                      <a:pt x="566" y="746"/>
                    </a:cubicBezTo>
                    <a:cubicBezTo>
                      <a:pt x="580" y="729"/>
                      <a:pt x="598" y="719"/>
                      <a:pt x="618" y="711"/>
                    </a:cubicBezTo>
                    <a:cubicBezTo>
                      <a:pt x="619" y="710"/>
                      <a:pt x="620" y="710"/>
                      <a:pt x="621" y="710"/>
                    </a:cubicBezTo>
                    <a:cubicBezTo>
                      <a:pt x="622" y="710"/>
                      <a:pt x="623" y="710"/>
                      <a:pt x="625" y="710"/>
                    </a:cubicBezTo>
                    <a:cubicBezTo>
                      <a:pt x="623" y="714"/>
                      <a:pt x="620" y="716"/>
                      <a:pt x="618" y="718"/>
                    </a:cubicBezTo>
                    <a:cubicBezTo>
                      <a:pt x="610" y="724"/>
                      <a:pt x="602" y="730"/>
                      <a:pt x="593" y="735"/>
                    </a:cubicBezTo>
                    <a:cubicBezTo>
                      <a:pt x="586" y="740"/>
                      <a:pt x="581" y="746"/>
                      <a:pt x="576" y="753"/>
                    </a:cubicBezTo>
                    <a:cubicBezTo>
                      <a:pt x="572" y="759"/>
                      <a:pt x="570" y="765"/>
                      <a:pt x="573" y="773"/>
                    </a:cubicBezTo>
                    <a:cubicBezTo>
                      <a:pt x="577" y="776"/>
                      <a:pt x="581" y="779"/>
                      <a:pt x="585" y="782"/>
                    </a:cubicBezTo>
                    <a:cubicBezTo>
                      <a:pt x="599" y="790"/>
                      <a:pt x="613" y="798"/>
                      <a:pt x="624" y="809"/>
                    </a:cubicBezTo>
                    <a:cubicBezTo>
                      <a:pt x="627" y="812"/>
                      <a:pt x="631" y="813"/>
                      <a:pt x="635" y="816"/>
                    </a:cubicBezTo>
                    <a:cubicBezTo>
                      <a:pt x="635" y="816"/>
                      <a:pt x="636" y="817"/>
                      <a:pt x="637" y="818"/>
                    </a:cubicBezTo>
                    <a:cubicBezTo>
                      <a:pt x="646" y="826"/>
                      <a:pt x="656" y="833"/>
                      <a:pt x="666" y="840"/>
                    </a:cubicBezTo>
                    <a:cubicBezTo>
                      <a:pt x="667" y="841"/>
                      <a:pt x="668" y="842"/>
                      <a:pt x="669" y="843"/>
                    </a:cubicBezTo>
                    <a:cubicBezTo>
                      <a:pt x="677" y="849"/>
                      <a:pt x="684" y="856"/>
                      <a:pt x="691" y="862"/>
                    </a:cubicBezTo>
                    <a:cubicBezTo>
                      <a:pt x="701" y="870"/>
                      <a:pt x="712" y="879"/>
                      <a:pt x="722" y="887"/>
                    </a:cubicBezTo>
                    <a:cubicBezTo>
                      <a:pt x="730" y="894"/>
                      <a:pt x="738" y="901"/>
                      <a:pt x="747" y="908"/>
                    </a:cubicBezTo>
                    <a:cubicBezTo>
                      <a:pt x="756" y="915"/>
                      <a:pt x="766" y="920"/>
                      <a:pt x="776" y="927"/>
                    </a:cubicBezTo>
                    <a:cubicBezTo>
                      <a:pt x="785" y="932"/>
                      <a:pt x="794" y="935"/>
                      <a:pt x="804" y="938"/>
                    </a:cubicBezTo>
                    <a:cubicBezTo>
                      <a:pt x="808" y="940"/>
                      <a:pt x="812" y="940"/>
                      <a:pt x="816" y="938"/>
                    </a:cubicBezTo>
                    <a:cubicBezTo>
                      <a:pt x="816" y="934"/>
                      <a:pt x="814" y="931"/>
                      <a:pt x="812" y="927"/>
                    </a:cubicBezTo>
                    <a:cubicBezTo>
                      <a:pt x="806" y="916"/>
                      <a:pt x="800" y="905"/>
                      <a:pt x="795" y="893"/>
                    </a:cubicBezTo>
                    <a:cubicBezTo>
                      <a:pt x="790" y="884"/>
                      <a:pt x="785" y="875"/>
                      <a:pt x="779" y="867"/>
                    </a:cubicBezTo>
                    <a:cubicBezTo>
                      <a:pt x="771" y="856"/>
                      <a:pt x="764" y="844"/>
                      <a:pt x="758" y="832"/>
                    </a:cubicBezTo>
                    <a:cubicBezTo>
                      <a:pt x="754" y="823"/>
                      <a:pt x="750" y="815"/>
                      <a:pt x="745" y="807"/>
                    </a:cubicBezTo>
                    <a:cubicBezTo>
                      <a:pt x="738" y="795"/>
                      <a:pt x="730" y="783"/>
                      <a:pt x="720" y="773"/>
                    </a:cubicBezTo>
                    <a:cubicBezTo>
                      <a:pt x="714" y="766"/>
                      <a:pt x="709" y="759"/>
                      <a:pt x="705" y="751"/>
                    </a:cubicBezTo>
                    <a:cubicBezTo>
                      <a:pt x="697" y="736"/>
                      <a:pt x="689" y="722"/>
                      <a:pt x="682" y="707"/>
                    </a:cubicBezTo>
                    <a:cubicBezTo>
                      <a:pt x="677" y="696"/>
                      <a:pt x="673" y="685"/>
                      <a:pt x="674" y="672"/>
                    </a:cubicBezTo>
                    <a:cubicBezTo>
                      <a:pt x="674" y="671"/>
                      <a:pt x="674" y="669"/>
                      <a:pt x="674" y="667"/>
                    </a:cubicBezTo>
                    <a:cubicBezTo>
                      <a:pt x="673" y="653"/>
                      <a:pt x="673" y="638"/>
                      <a:pt x="672" y="624"/>
                    </a:cubicBezTo>
                    <a:cubicBezTo>
                      <a:pt x="672" y="615"/>
                      <a:pt x="671" y="605"/>
                      <a:pt x="670" y="596"/>
                    </a:cubicBezTo>
                    <a:cubicBezTo>
                      <a:pt x="667" y="573"/>
                      <a:pt x="663" y="550"/>
                      <a:pt x="655" y="528"/>
                    </a:cubicBezTo>
                    <a:cubicBezTo>
                      <a:pt x="652" y="518"/>
                      <a:pt x="648" y="509"/>
                      <a:pt x="644" y="499"/>
                    </a:cubicBezTo>
                    <a:cubicBezTo>
                      <a:pt x="643" y="495"/>
                      <a:pt x="641" y="491"/>
                      <a:pt x="641" y="486"/>
                    </a:cubicBezTo>
                    <a:cubicBezTo>
                      <a:pt x="642" y="485"/>
                      <a:pt x="644" y="483"/>
                      <a:pt x="645" y="481"/>
                    </a:cubicBezTo>
                    <a:cubicBezTo>
                      <a:pt x="653" y="488"/>
                      <a:pt x="656" y="497"/>
                      <a:pt x="662" y="505"/>
                    </a:cubicBezTo>
                    <a:cubicBezTo>
                      <a:pt x="665" y="506"/>
                      <a:pt x="669" y="508"/>
                      <a:pt x="673" y="508"/>
                    </a:cubicBezTo>
                    <a:cubicBezTo>
                      <a:pt x="674" y="507"/>
                      <a:pt x="675" y="505"/>
                      <a:pt x="675" y="504"/>
                    </a:cubicBezTo>
                    <a:cubicBezTo>
                      <a:pt x="677" y="496"/>
                      <a:pt x="679" y="489"/>
                      <a:pt x="679" y="481"/>
                    </a:cubicBezTo>
                    <a:cubicBezTo>
                      <a:pt x="682" y="463"/>
                      <a:pt x="685" y="445"/>
                      <a:pt x="690" y="427"/>
                    </a:cubicBezTo>
                    <a:cubicBezTo>
                      <a:pt x="695" y="409"/>
                      <a:pt x="701" y="391"/>
                      <a:pt x="706" y="373"/>
                    </a:cubicBezTo>
                    <a:cubicBezTo>
                      <a:pt x="710" y="360"/>
                      <a:pt x="716" y="348"/>
                      <a:pt x="723" y="336"/>
                    </a:cubicBezTo>
                    <a:cubicBezTo>
                      <a:pt x="734" y="317"/>
                      <a:pt x="747" y="300"/>
                      <a:pt x="762" y="283"/>
                    </a:cubicBezTo>
                    <a:cubicBezTo>
                      <a:pt x="769" y="275"/>
                      <a:pt x="775" y="267"/>
                      <a:pt x="781" y="258"/>
                    </a:cubicBezTo>
                    <a:cubicBezTo>
                      <a:pt x="784" y="254"/>
                      <a:pt x="787" y="250"/>
                      <a:pt x="788" y="244"/>
                    </a:cubicBezTo>
                    <a:cubicBezTo>
                      <a:pt x="781" y="243"/>
                      <a:pt x="775" y="243"/>
                      <a:pt x="768" y="245"/>
                    </a:cubicBezTo>
                    <a:cubicBezTo>
                      <a:pt x="760" y="248"/>
                      <a:pt x="751" y="251"/>
                      <a:pt x="743" y="254"/>
                    </a:cubicBezTo>
                    <a:cubicBezTo>
                      <a:pt x="729" y="260"/>
                      <a:pt x="715" y="267"/>
                      <a:pt x="703" y="277"/>
                    </a:cubicBezTo>
                    <a:cubicBezTo>
                      <a:pt x="700" y="280"/>
                      <a:pt x="696" y="283"/>
                      <a:pt x="692" y="286"/>
                    </a:cubicBezTo>
                    <a:cubicBezTo>
                      <a:pt x="674" y="298"/>
                      <a:pt x="660" y="313"/>
                      <a:pt x="646" y="329"/>
                    </a:cubicBezTo>
                    <a:cubicBezTo>
                      <a:pt x="631" y="346"/>
                      <a:pt x="616" y="363"/>
                      <a:pt x="600" y="381"/>
                    </a:cubicBezTo>
                    <a:cubicBezTo>
                      <a:pt x="597" y="384"/>
                      <a:pt x="596" y="388"/>
                      <a:pt x="595" y="393"/>
                    </a:cubicBezTo>
                    <a:cubicBezTo>
                      <a:pt x="598" y="396"/>
                      <a:pt x="601" y="399"/>
                      <a:pt x="604" y="403"/>
                    </a:cubicBezTo>
                    <a:cubicBezTo>
                      <a:pt x="607" y="403"/>
                      <a:pt x="609" y="402"/>
                      <a:pt x="612" y="402"/>
                    </a:cubicBezTo>
                    <a:cubicBezTo>
                      <a:pt x="613" y="400"/>
                      <a:pt x="614" y="398"/>
                      <a:pt x="616" y="396"/>
                    </a:cubicBezTo>
                    <a:cubicBezTo>
                      <a:pt x="626" y="379"/>
                      <a:pt x="638" y="363"/>
                      <a:pt x="651" y="347"/>
                    </a:cubicBezTo>
                    <a:cubicBezTo>
                      <a:pt x="656" y="340"/>
                      <a:pt x="661" y="335"/>
                      <a:pt x="667" y="329"/>
                    </a:cubicBezTo>
                    <a:cubicBezTo>
                      <a:pt x="679" y="317"/>
                      <a:pt x="694" y="308"/>
                      <a:pt x="708" y="298"/>
                    </a:cubicBezTo>
                    <a:cubicBezTo>
                      <a:pt x="715" y="293"/>
                      <a:pt x="722" y="289"/>
                      <a:pt x="728" y="283"/>
                    </a:cubicBezTo>
                    <a:cubicBezTo>
                      <a:pt x="730" y="281"/>
                      <a:pt x="733" y="279"/>
                      <a:pt x="735" y="278"/>
                    </a:cubicBezTo>
                    <a:cubicBezTo>
                      <a:pt x="736" y="277"/>
                      <a:pt x="737" y="277"/>
                      <a:pt x="739" y="277"/>
                    </a:cubicBezTo>
                    <a:cubicBezTo>
                      <a:pt x="738" y="278"/>
                      <a:pt x="738" y="279"/>
                      <a:pt x="737" y="280"/>
                    </a:cubicBezTo>
                    <a:cubicBezTo>
                      <a:pt x="730" y="289"/>
                      <a:pt x="721" y="297"/>
                      <a:pt x="713" y="305"/>
                    </a:cubicBezTo>
                    <a:cubicBezTo>
                      <a:pt x="703" y="314"/>
                      <a:pt x="693" y="323"/>
                      <a:pt x="684" y="333"/>
                    </a:cubicBezTo>
                    <a:cubicBezTo>
                      <a:pt x="675" y="344"/>
                      <a:pt x="667" y="356"/>
                      <a:pt x="658" y="367"/>
                    </a:cubicBezTo>
                    <a:cubicBezTo>
                      <a:pt x="656" y="370"/>
                      <a:pt x="653" y="374"/>
                      <a:pt x="650" y="377"/>
                    </a:cubicBezTo>
                    <a:cubicBezTo>
                      <a:pt x="642" y="386"/>
                      <a:pt x="635" y="397"/>
                      <a:pt x="629" y="407"/>
                    </a:cubicBezTo>
                    <a:cubicBezTo>
                      <a:pt x="623" y="415"/>
                      <a:pt x="624" y="424"/>
                      <a:pt x="628" y="432"/>
                    </a:cubicBezTo>
                    <a:cubicBezTo>
                      <a:pt x="630" y="436"/>
                      <a:pt x="633" y="439"/>
                      <a:pt x="635" y="443"/>
                    </a:cubicBezTo>
                    <a:cubicBezTo>
                      <a:pt x="637" y="446"/>
                      <a:pt x="639" y="450"/>
                      <a:pt x="640" y="453"/>
                    </a:cubicBezTo>
                    <a:cubicBezTo>
                      <a:pt x="640" y="454"/>
                      <a:pt x="640" y="456"/>
                      <a:pt x="640" y="457"/>
                    </a:cubicBezTo>
                    <a:cubicBezTo>
                      <a:pt x="637" y="456"/>
                      <a:pt x="635" y="455"/>
                      <a:pt x="633" y="453"/>
                    </a:cubicBezTo>
                    <a:cubicBezTo>
                      <a:pt x="627" y="449"/>
                      <a:pt x="621" y="444"/>
                      <a:pt x="615" y="440"/>
                    </a:cubicBezTo>
                    <a:cubicBezTo>
                      <a:pt x="606" y="435"/>
                      <a:pt x="599" y="428"/>
                      <a:pt x="592" y="420"/>
                    </a:cubicBezTo>
                    <a:cubicBezTo>
                      <a:pt x="585" y="414"/>
                      <a:pt x="579" y="407"/>
                      <a:pt x="570" y="403"/>
                    </a:cubicBezTo>
                    <a:cubicBezTo>
                      <a:pt x="565" y="401"/>
                      <a:pt x="562" y="398"/>
                      <a:pt x="559" y="393"/>
                    </a:cubicBezTo>
                    <a:cubicBezTo>
                      <a:pt x="554" y="385"/>
                      <a:pt x="548" y="378"/>
                      <a:pt x="540" y="371"/>
                    </a:cubicBezTo>
                    <a:cubicBezTo>
                      <a:pt x="537" y="369"/>
                      <a:pt x="534" y="366"/>
                      <a:pt x="532" y="363"/>
                    </a:cubicBezTo>
                    <a:cubicBezTo>
                      <a:pt x="525" y="354"/>
                      <a:pt x="516" y="348"/>
                      <a:pt x="508" y="340"/>
                    </a:cubicBezTo>
                    <a:cubicBezTo>
                      <a:pt x="507" y="339"/>
                      <a:pt x="505" y="339"/>
                      <a:pt x="504" y="339"/>
                    </a:cubicBezTo>
                    <a:cubicBezTo>
                      <a:pt x="504" y="339"/>
                      <a:pt x="504" y="338"/>
                      <a:pt x="504" y="338"/>
                    </a:cubicBezTo>
                    <a:cubicBezTo>
                      <a:pt x="504" y="338"/>
                      <a:pt x="504" y="338"/>
                      <a:pt x="504" y="339"/>
                    </a:cubicBezTo>
                    <a:cubicBezTo>
                      <a:pt x="504" y="339"/>
                      <a:pt x="504" y="339"/>
                      <a:pt x="504" y="339"/>
                    </a:cubicBezTo>
                    <a:cubicBezTo>
                      <a:pt x="503" y="342"/>
                      <a:pt x="505" y="345"/>
                      <a:pt x="508" y="347"/>
                    </a:cubicBezTo>
                    <a:cubicBezTo>
                      <a:pt x="517" y="358"/>
                      <a:pt x="526" y="370"/>
                      <a:pt x="532" y="384"/>
                    </a:cubicBezTo>
                    <a:cubicBezTo>
                      <a:pt x="537" y="395"/>
                      <a:pt x="542" y="407"/>
                      <a:pt x="547" y="419"/>
                    </a:cubicBezTo>
                    <a:cubicBezTo>
                      <a:pt x="547" y="420"/>
                      <a:pt x="547" y="421"/>
                      <a:pt x="548" y="423"/>
                    </a:cubicBezTo>
                    <a:cubicBezTo>
                      <a:pt x="542" y="421"/>
                      <a:pt x="539" y="417"/>
                      <a:pt x="536" y="413"/>
                    </a:cubicBezTo>
                    <a:cubicBezTo>
                      <a:pt x="532" y="409"/>
                      <a:pt x="529" y="403"/>
                      <a:pt x="526" y="398"/>
                    </a:cubicBezTo>
                    <a:cubicBezTo>
                      <a:pt x="520" y="387"/>
                      <a:pt x="513" y="376"/>
                      <a:pt x="505" y="365"/>
                    </a:cubicBezTo>
                    <a:cubicBezTo>
                      <a:pt x="501" y="359"/>
                      <a:pt x="496" y="354"/>
                      <a:pt x="490" y="349"/>
                    </a:cubicBezTo>
                    <a:cubicBezTo>
                      <a:pt x="483" y="344"/>
                      <a:pt x="476" y="337"/>
                      <a:pt x="471" y="330"/>
                    </a:cubicBezTo>
                    <a:cubicBezTo>
                      <a:pt x="468" y="327"/>
                      <a:pt x="465" y="324"/>
                      <a:pt x="462" y="321"/>
                    </a:cubicBezTo>
                    <a:cubicBezTo>
                      <a:pt x="451" y="310"/>
                      <a:pt x="440" y="299"/>
                      <a:pt x="429" y="287"/>
                    </a:cubicBezTo>
                    <a:cubicBezTo>
                      <a:pt x="425" y="283"/>
                      <a:pt x="422" y="279"/>
                      <a:pt x="419" y="275"/>
                    </a:cubicBezTo>
                    <a:cubicBezTo>
                      <a:pt x="415" y="264"/>
                      <a:pt x="409" y="255"/>
                      <a:pt x="401" y="247"/>
                    </a:cubicBezTo>
                    <a:cubicBezTo>
                      <a:pt x="400" y="246"/>
                      <a:pt x="400" y="245"/>
                      <a:pt x="399" y="244"/>
                    </a:cubicBezTo>
                    <a:cubicBezTo>
                      <a:pt x="395" y="238"/>
                      <a:pt x="390" y="233"/>
                      <a:pt x="386" y="227"/>
                    </a:cubicBezTo>
                    <a:cubicBezTo>
                      <a:pt x="385" y="226"/>
                      <a:pt x="383" y="226"/>
                      <a:pt x="381" y="225"/>
                    </a:cubicBezTo>
                    <a:cubicBezTo>
                      <a:pt x="382" y="233"/>
                      <a:pt x="383" y="240"/>
                      <a:pt x="384" y="247"/>
                    </a:cubicBezTo>
                    <a:cubicBezTo>
                      <a:pt x="384" y="254"/>
                      <a:pt x="385" y="261"/>
                      <a:pt x="386" y="268"/>
                    </a:cubicBezTo>
                    <a:cubicBezTo>
                      <a:pt x="385" y="268"/>
                      <a:pt x="384" y="268"/>
                      <a:pt x="384" y="267"/>
                    </a:cubicBezTo>
                    <a:cubicBezTo>
                      <a:pt x="383" y="267"/>
                      <a:pt x="382" y="266"/>
                      <a:pt x="382" y="265"/>
                    </a:cubicBezTo>
                    <a:cubicBezTo>
                      <a:pt x="378" y="258"/>
                      <a:pt x="375" y="250"/>
                      <a:pt x="373" y="242"/>
                    </a:cubicBezTo>
                    <a:cubicBezTo>
                      <a:pt x="371" y="236"/>
                      <a:pt x="369" y="230"/>
                      <a:pt x="367" y="224"/>
                    </a:cubicBezTo>
                    <a:cubicBezTo>
                      <a:pt x="364" y="215"/>
                      <a:pt x="360" y="207"/>
                      <a:pt x="357" y="198"/>
                    </a:cubicBezTo>
                    <a:cubicBezTo>
                      <a:pt x="356" y="196"/>
                      <a:pt x="355" y="194"/>
                      <a:pt x="353" y="192"/>
                    </a:cubicBezTo>
                    <a:cubicBezTo>
                      <a:pt x="343" y="175"/>
                      <a:pt x="328" y="163"/>
                      <a:pt x="310" y="155"/>
                    </a:cubicBezTo>
                    <a:cubicBezTo>
                      <a:pt x="307" y="153"/>
                      <a:pt x="304" y="153"/>
                      <a:pt x="302" y="153"/>
                    </a:cubicBezTo>
                    <a:cubicBezTo>
                      <a:pt x="292" y="153"/>
                      <a:pt x="282" y="153"/>
                      <a:pt x="273" y="154"/>
                    </a:cubicBezTo>
                    <a:cubicBezTo>
                      <a:pt x="259" y="155"/>
                      <a:pt x="244" y="157"/>
                      <a:pt x="230" y="159"/>
                    </a:cubicBezTo>
                    <a:cubicBezTo>
                      <a:pt x="225" y="160"/>
                      <a:pt x="219" y="159"/>
                      <a:pt x="214" y="158"/>
                    </a:cubicBezTo>
                    <a:cubicBezTo>
                      <a:pt x="212" y="158"/>
                      <a:pt x="211" y="156"/>
                      <a:pt x="209" y="155"/>
                    </a:cubicBezTo>
                    <a:cubicBezTo>
                      <a:pt x="211" y="153"/>
                      <a:pt x="212" y="152"/>
                      <a:pt x="213" y="151"/>
                    </a:cubicBezTo>
                    <a:cubicBezTo>
                      <a:pt x="216" y="150"/>
                      <a:pt x="219" y="150"/>
                      <a:pt x="222" y="149"/>
                    </a:cubicBezTo>
                    <a:cubicBezTo>
                      <a:pt x="228" y="147"/>
                      <a:pt x="236" y="145"/>
                      <a:pt x="242" y="142"/>
                    </a:cubicBezTo>
                    <a:cubicBezTo>
                      <a:pt x="242" y="141"/>
                      <a:pt x="242" y="140"/>
                      <a:pt x="243" y="139"/>
                    </a:cubicBezTo>
                    <a:cubicBezTo>
                      <a:pt x="239" y="137"/>
                      <a:pt x="236" y="137"/>
                      <a:pt x="232" y="137"/>
                    </a:cubicBezTo>
                    <a:cubicBezTo>
                      <a:pt x="228" y="136"/>
                      <a:pt x="224" y="136"/>
                      <a:pt x="219" y="135"/>
                    </a:cubicBezTo>
                    <a:cubicBezTo>
                      <a:pt x="213" y="135"/>
                      <a:pt x="207" y="134"/>
                      <a:pt x="201" y="134"/>
                    </a:cubicBezTo>
                    <a:cubicBezTo>
                      <a:pt x="199" y="133"/>
                      <a:pt x="196" y="134"/>
                      <a:pt x="195" y="131"/>
                    </a:cubicBezTo>
                    <a:cubicBezTo>
                      <a:pt x="199" y="125"/>
                      <a:pt x="205" y="123"/>
                      <a:pt x="212" y="121"/>
                    </a:cubicBezTo>
                    <a:cubicBezTo>
                      <a:pt x="207" y="116"/>
                      <a:pt x="201" y="114"/>
                      <a:pt x="196" y="111"/>
                    </a:cubicBezTo>
                    <a:cubicBezTo>
                      <a:pt x="181" y="105"/>
                      <a:pt x="167" y="96"/>
                      <a:pt x="155" y="86"/>
                    </a:cubicBezTo>
                    <a:cubicBezTo>
                      <a:pt x="144" y="77"/>
                      <a:pt x="133" y="69"/>
                      <a:pt x="122" y="60"/>
                    </a:cubicBezTo>
                    <a:cubicBezTo>
                      <a:pt x="109" y="51"/>
                      <a:pt x="95" y="44"/>
                      <a:pt x="80" y="37"/>
                    </a:cubicBezTo>
                    <a:cubicBezTo>
                      <a:pt x="73" y="34"/>
                      <a:pt x="65" y="32"/>
                      <a:pt x="58" y="31"/>
                    </a:cubicBezTo>
                    <a:cubicBezTo>
                      <a:pt x="50" y="30"/>
                      <a:pt x="43" y="31"/>
                      <a:pt x="37" y="34"/>
                    </a:cubicBezTo>
                    <a:cubicBezTo>
                      <a:pt x="26" y="40"/>
                      <a:pt x="20" y="48"/>
                      <a:pt x="19" y="60"/>
                    </a:cubicBezTo>
                    <a:cubicBezTo>
                      <a:pt x="17" y="82"/>
                      <a:pt x="15" y="104"/>
                      <a:pt x="16" y="126"/>
                    </a:cubicBezTo>
                    <a:cubicBezTo>
                      <a:pt x="16" y="131"/>
                      <a:pt x="16" y="135"/>
                      <a:pt x="17" y="140"/>
                    </a:cubicBezTo>
                    <a:cubicBezTo>
                      <a:pt x="18" y="147"/>
                      <a:pt x="19" y="154"/>
                      <a:pt x="21" y="161"/>
                    </a:cubicBezTo>
                    <a:cubicBezTo>
                      <a:pt x="21" y="163"/>
                      <a:pt x="22" y="165"/>
                      <a:pt x="22" y="167"/>
                    </a:cubicBezTo>
                    <a:cubicBezTo>
                      <a:pt x="25" y="169"/>
                      <a:pt x="28" y="170"/>
                      <a:pt x="31" y="172"/>
                    </a:cubicBezTo>
                    <a:cubicBezTo>
                      <a:pt x="35" y="170"/>
                      <a:pt x="40" y="169"/>
                      <a:pt x="43" y="166"/>
                    </a:cubicBezTo>
                    <a:cubicBezTo>
                      <a:pt x="59" y="157"/>
                      <a:pt x="75" y="155"/>
                      <a:pt x="92" y="160"/>
                    </a:cubicBezTo>
                    <a:cubicBezTo>
                      <a:pt x="97" y="162"/>
                      <a:pt x="103" y="163"/>
                      <a:pt x="109" y="164"/>
                    </a:cubicBezTo>
                    <a:cubicBezTo>
                      <a:pt x="118" y="165"/>
                      <a:pt x="126" y="167"/>
                      <a:pt x="134" y="172"/>
                    </a:cubicBezTo>
                    <a:cubicBezTo>
                      <a:pt x="139" y="174"/>
                      <a:pt x="144" y="177"/>
                      <a:pt x="149" y="179"/>
                    </a:cubicBezTo>
                    <a:cubicBezTo>
                      <a:pt x="164" y="187"/>
                      <a:pt x="177" y="196"/>
                      <a:pt x="189" y="207"/>
                    </a:cubicBezTo>
                    <a:cubicBezTo>
                      <a:pt x="196" y="214"/>
                      <a:pt x="204" y="219"/>
                      <a:pt x="214" y="222"/>
                    </a:cubicBezTo>
                    <a:cubicBezTo>
                      <a:pt x="230" y="227"/>
                      <a:pt x="246" y="235"/>
                      <a:pt x="258" y="247"/>
                    </a:cubicBezTo>
                    <a:cubicBezTo>
                      <a:pt x="260" y="249"/>
                      <a:pt x="263" y="251"/>
                      <a:pt x="265" y="253"/>
                    </a:cubicBezTo>
                    <a:cubicBezTo>
                      <a:pt x="276" y="260"/>
                      <a:pt x="287" y="267"/>
                      <a:pt x="298" y="274"/>
                    </a:cubicBezTo>
                    <a:cubicBezTo>
                      <a:pt x="306" y="278"/>
                      <a:pt x="313" y="283"/>
                      <a:pt x="320" y="289"/>
                    </a:cubicBezTo>
                    <a:cubicBezTo>
                      <a:pt x="327" y="296"/>
                      <a:pt x="335" y="303"/>
                      <a:pt x="343" y="310"/>
                    </a:cubicBezTo>
                    <a:cubicBezTo>
                      <a:pt x="345" y="312"/>
                      <a:pt x="347" y="314"/>
                      <a:pt x="350" y="317"/>
                    </a:cubicBezTo>
                    <a:cubicBezTo>
                      <a:pt x="357" y="323"/>
                      <a:pt x="364" y="329"/>
                      <a:pt x="370" y="335"/>
                    </a:cubicBezTo>
                    <a:cubicBezTo>
                      <a:pt x="374" y="340"/>
                      <a:pt x="379" y="345"/>
                      <a:pt x="381" y="350"/>
                    </a:cubicBezTo>
                    <a:cubicBezTo>
                      <a:pt x="387" y="361"/>
                      <a:pt x="393" y="372"/>
                      <a:pt x="400" y="382"/>
                    </a:cubicBezTo>
                    <a:cubicBezTo>
                      <a:pt x="405" y="390"/>
                      <a:pt x="408" y="398"/>
                      <a:pt x="412" y="407"/>
                    </a:cubicBezTo>
                    <a:cubicBezTo>
                      <a:pt x="424" y="432"/>
                      <a:pt x="437" y="456"/>
                      <a:pt x="453" y="478"/>
                    </a:cubicBezTo>
                    <a:cubicBezTo>
                      <a:pt x="459" y="487"/>
                      <a:pt x="465" y="496"/>
                      <a:pt x="471" y="506"/>
                    </a:cubicBezTo>
                    <a:cubicBezTo>
                      <a:pt x="475" y="513"/>
                      <a:pt x="479" y="521"/>
                      <a:pt x="483" y="529"/>
                    </a:cubicBezTo>
                    <a:cubicBezTo>
                      <a:pt x="484" y="530"/>
                      <a:pt x="484" y="532"/>
                      <a:pt x="484" y="535"/>
                    </a:cubicBezTo>
                    <a:cubicBezTo>
                      <a:pt x="482" y="532"/>
                      <a:pt x="480" y="530"/>
                      <a:pt x="479" y="528"/>
                    </a:cubicBezTo>
                    <a:cubicBezTo>
                      <a:pt x="467" y="514"/>
                      <a:pt x="456" y="499"/>
                      <a:pt x="444" y="486"/>
                    </a:cubicBezTo>
                    <a:cubicBezTo>
                      <a:pt x="432" y="473"/>
                      <a:pt x="423" y="459"/>
                      <a:pt x="417" y="443"/>
                    </a:cubicBezTo>
                    <a:cubicBezTo>
                      <a:pt x="413" y="435"/>
                      <a:pt x="410" y="428"/>
                      <a:pt x="407" y="420"/>
                    </a:cubicBezTo>
                    <a:cubicBezTo>
                      <a:pt x="400" y="403"/>
                      <a:pt x="393" y="386"/>
                      <a:pt x="382" y="371"/>
                    </a:cubicBezTo>
                    <a:cubicBezTo>
                      <a:pt x="379" y="366"/>
                      <a:pt x="376" y="361"/>
                      <a:pt x="375" y="355"/>
                    </a:cubicBezTo>
                    <a:cubicBezTo>
                      <a:pt x="374" y="354"/>
                      <a:pt x="374" y="354"/>
                      <a:pt x="373" y="353"/>
                    </a:cubicBezTo>
                    <a:cubicBezTo>
                      <a:pt x="365" y="344"/>
                      <a:pt x="357" y="336"/>
                      <a:pt x="348" y="327"/>
                    </a:cubicBezTo>
                    <a:cubicBezTo>
                      <a:pt x="347" y="326"/>
                      <a:pt x="345" y="325"/>
                      <a:pt x="343" y="324"/>
                    </a:cubicBezTo>
                    <a:cubicBezTo>
                      <a:pt x="329" y="314"/>
                      <a:pt x="315" y="305"/>
                      <a:pt x="301" y="295"/>
                    </a:cubicBezTo>
                    <a:cubicBezTo>
                      <a:pt x="291" y="288"/>
                      <a:pt x="282" y="280"/>
                      <a:pt x="271" y="272"/>
                    </a:cubicBezTo>
                    <a:cubicBezTo>
                      <a:pt x="260" y="264"/>
                      <a:pt x="249" y="257"/>
                      <a:pt x="238" y="249"/>
                    </a:cubicBezTo>
                    <a:cubicBezTo>
                      <a:pt x="236" y="248"/>
                      <a:pt x="233" y="247"/>
                      <a:pt x="231" y="246"/>
                    </a:cubicBezTo>
                    <a:cubicBezTo>
                      <a:pt x="223" y="243"/>
                      <a:pt x="216" y="239"/>
                      <a:pt x="208" y="237"/>
                    </a:cubicBezTo>
                    <a:cubicBezTo>
                      <a:pt x="197" y="235"/>
                      <a:pt x="189" y="229"/>
                      <a:pt x="180" y="222"/>
                    </a:cubicBezTo>
                    <a:cubicBezTo>
                      <a:pt x="174" y="217"/>
                      <a:pt x="167" y="212"/>
                      <a:pt x="160" y="207"/>
                    </a:cubicBezTo>
                    <a:cubicBezTo>
                      <a:pt x="148" y="199"/>
                      <a:pt x="135" y="192"/>
                      <a:pt x="122" y="185"/>
                    </a:cubicBezTo>
                    <a:cubicBezTo>
                      <a:pt x="117" y="182"/>
                      <a:pt x="112" y="181"/>
                      <a:pt x="107" y="180"/>
                    </a:cubicBezTo>
                    <a:cubicBezTo>
                      <a:pt x="99" y="179"/>
                      <a:pt x="92" y="178"/>
                      <a:pt x="85" y="176"/>
                    </a:cubicBezTo>
                    <a:cubicBezTo>
                      <a:pt x="76" y="173"/>
                      <a:pt x="67" y="173"/>
                      <a:pt x="58" y="176"/>
                    </a:cubicBezTo>
                    <a:cubicBezTo>
                      <a:pt x="50" y="179"/>
                      <a:pt x="43" y="183"/>
                      <a:pt x="36" y="188"/>
                    </a:cubicBezTo>
                    <a:cubicBezTo>
                      <a:pt x="30" y="192"/>
                      <a:pt x="26" y="197"/>
                      <a:pt x="24" y="204"/>
                    </a:cubicBezTo>
                    <a:cubicBezTo>
                      <a:pt x="20" y="215"/>
                      <a:pt x="18" y="226"/>
                      <a:pt x="19" y="238"/>
                    </a:cubicBezTo>
                    <a:cubicBezTo>
                      <a:pt x="19" y="245"/>
                      <a:pt x="20" y="252"/>
                      <a:pt x="20" y="259"/>
                    </a:cubicBezTo>
                    <a:cubicBezTo>
                      <a:pt x="21" y="260"/>
                      <a:pt x="21" y="262"/>
                      <a:pt x="22" y="263"/>
                    </a:cubicBezTo>
                    <a:cubicBezTo>
                      <a:pt x="27" y="263"/>
                      <a:pt x="31" y="262"/>
                      <a:pt x="36" y="262"/>
                    </a:cubicBezTo>
                    <a:cubicBezTo>
                      <a:pt x="40" y="262"/>
                      <a:pt x="45" y="261"/>
                      <a:pt x="49" y="259"/>
                    </a:cubicBezTo>
                    <a:cubicBezTo>
                      <a:pt x="53" y="256"/>
                      <a:pt x="58" y="254"/>
                      <a:pt x="63" y="254"/>
                    </a:cubicBezTo>
                    <a:cubicBezTo>
                      <a:pt x="68" y="254"/>
                      <a:pt x="72" y="253"/>
                      <a:pt x="76" y="253"/>
                    </a:cubicBezTo>
                    <a:cubicBezTo>
                      <a:pt x="93" y="254"/>
                      <a:pt x="111" y="256"/>
                      <a:pt x="128" y="257"/>
                    </a:cubicBezTo>
                    <a:cubicBezTo>
                      <a:pt x="144" y="259"/>
                      <a:pt x="159" y="264"/>
                      <a:pt x="172" y="273"/>
                    </a:cubicBezTo>
                    <a:cubicBezTo>
                      <a:pt x="175" y="275"/>
                      <a:pt x="179" y="277"/>
                      <a:pt x="182" y="278"/>
                    </a:cubicBezTo>
                    <a:cubicBezTo>
                      <a:pt x="197" y="285"/>
                      <a:pt x="212" y="293"/>
                      <a:pt x="226" y="303"/>
                    </a:cubicBezTo>
                    <a:cubicBezTo>
                      <a:pt x="235" y="308"/>
                      <a:pt x="243" y="315"/>
                      <a:pt x="249" y="322"/>
                    </a:cubicBezTo>
                    <a:cubicBezTo>
                      <a:pt x="259" y="333"/>
                      <a:pt x="269" y="344"/>
                      <a:pt x="279" y="355"/>
                    </a:cubicBezTo>
                    <a:cubicBezTo>
                      <a:pt x="282" y="358"/>
                      <a:pt x="285" y="362"/>
                      <a:pt x="287" y="365"/>
                    </a:cubicBezTo>
                    <a:cubicBezTo>
                      <a:pt x="289" y="369"/>
                      <a:pt x="291" y="372"/>
                      <a:pt x="292" y="376"/>
                    </a:cubicBezTo>
                    <a:cubicBezTo>
                      <a:pt x="293" y="377"/>
                      <a:pt x="294" y="379"/>
                      <a:pt x="292" y="380"/>
                    </a:cubicBezTo>
                    <a:cubicBezTo>
                      <a:pt x="287" y="375"/>
                      <a:pt x="282" y="371"/>
                      <a:pt x="278" y="367"/>
                    </a:cubicBezTo>
                    <a:cubicBezTo>
                      <a:pt x="271" y="361"/>
                      <a:pt x="264" y="355"/>
                      <a:pt x="257" y="350"/>
                    </a:cubicBezTo>
                    <a:cubicBezTo>
                      <a:pt x="250" y="343"/>
                      <a:pt x="243" y="336"/>
                      <a:pt x="235" y="330"/>
                    </a:cubicBezTo>
                    <a:cubicBezTo>
                      <a:pt x="222" y="318"/>
                      <a:pt x="208" y="309"/>
                      <a:pt x="192" y="302"/>
                    </a:cubicBezTo>
                    <a:cubicBezTo>
                      <a:pt x="178" y="297"/>
                      <a:pt x="165" y="291"/>
                      <a:pt x="152" y="283"/>
                    </a:cubicBezTo>
                    <a:cubicBezTo>
                      <a:pt x="147" y="279"/>
                      <a:pt x="141" y="278"/>
                      <a:pt x="135" y="277"/>
                    </a:cubicBezTo>
                    <a:cubicBezTo>
                      <a:pt x="122" y="275"/>
                      <a:pt x="110" y="273"/>
                      <a:pt x="97" y="271"/>
                    </a:cubicBezTo>
                    <a:cubicBezTo>
                      <a:pt x="87" y="270"/>
                      <a:pt x="78" y="269"/>
                      <a:pt x="68" y="268"/>
                    </a:cubicBezTo>
                    <a:cubicBezTo>
                      <a:pt x="63" y="268"/>
                      <a:pt x="57" y="268"/>
                      <a:pt x="52" y="270"/>
                    </a:cubicBezTo>
                    <a:cubicBezTo>
                      <a:pt x="44" y="273"/>
                      <a:pt x="36" y="276"/>
                      <a:pt x="28" y="280"/>
                    </a:cubicBezTo>
                    <a:cubicBezTo>
                      <a:pt x="24" y="288"/>
                      <a:pt x="23" y="294"/>
                      <a:pt x="25" y="300"/>
                    </a:cubicBezTo>
                    <a:cubicBezTo>
                      <a:pt x="27" y="308"/>
                      <a:pt x="30" y="310"/>
                      <a:pt x="39" y="309"/>
                    </a:cubicBezTo>
                    <a:cubicBezTo>
                      <a:pt x="44" y="308"/>
                      <a:pt x="50" y="308"/>
                      <a:pt x="56" y="309"/>
                    </a:cubicBezTo>
                    <a:cubicBezTo>
                      <a:pt x="61" y="310"/>
                      <a:pt x="67" y="311"/>
                      <a:pt x="72" y="311"/>
                    </a:cubicBezTo>
                    <a:cubicBezTo>
                      <a:pt x="82" y="312"/>
                      <a:pt x="93" y="312"/>
                      <a:pt x="103" y="312"/>
                    </a:cubicBezTo>
                    <a:cubicBezTo>
                      <a:pt x="113" y="312"/>
                      <a:pt x="122" y="315"/>
                      <a:pt x="131" y="319"/>
                    </a:cubicBezTo>
                    <a:cubicBezTo>
                      <a:pt x="133" y="321"/>
                      <a:pt x="136" y="322"/>
                      <a:pt x="139" y="322"/>
                    </a:cubicBezTo>
                    <a:cubicBezTo>
                      <a:pt x="147" y="324"/>
                      <a:pt x="154" y="327"/>
                      <a:pt x="162" y="330"/>
                    </a:cubicBezTo>
                    <a:cubicBezTo>
                      <a:pt x="168" y="332"/>
                      <a:pt x="173" y="335"/>
                      <a:pt x="179" y="336"/>
                    </a:cubicBezTo>
                    <a:cubicBezTo>
                      <a:pt x="190" y="338"/>
                      <a:pt x="200" y="343"/>
                      <a:pt x="207" y="352"/>
                    </a:cubicBezTo>
                    <a:cubicBezTo>
                      <a:pt x="211" y="357"/>
                      <a:pt x="217" y="361"/>
                      <a:pt x="222" y="364"/>
                    </a:cubicBezTo>
                    <a:cubicBezTo>
                      <a:pt x="234" y="371"/>
                      <a:pt x="245" y="377"/>
                      <a:pt x="257" y="384"/>
                    </a:cubicBezTo>
                    <a:cubicBezTo>
                      <a:pt x="259" y="385"/>
                      <a:pt x="261" y="386"/>
                      <a:pt x="263" y="388"/>
                    </a:cubicBezTo>
                    <a:cubicBezTo>
                      <a:pt x="275" y="398"/>
                      <a:pt x="288" y="409"/>
                      <a:pt x="298" y="422"/>
                    </a:cubicBezTo>
                    <a:cubicBezTo>
                      <a:pt x="299" y="424"/>
                      <a:pt x="301" y="426"/>
                      <a:pt x="302" y="428"/>
                    </a:cubicBezTo>
                    <a:cubicBezTo>
                      <a:pt x="309" y="434"/>
                      <a:pt x="316" y="440"/>
                      <a:pt x="322" y="447"/>
                    </a:cubicBezTo>
                    <a:cubicBezTo>
                      <a:pt x="323" y="448"/>
                      <a:pt x="325" y="449"/>
                      <a:pt x="326" y="451"/>
                    </a:cubicBezTo>
                    <a:cubicBezTo>
                      <a:pt x="328" y="450"/>
                      <a:pt x="330" y="449"/>
                      <a:pt x="331" y="448"/>
                    </a:cubicBezTo>
                    <a:cubicBezTo>
                      <a:pt x="329" y="439"/>
                      <a:pt x="324" y="433"/>
                      <a:pt x="321" y="426"/>
                    </a:cubicBezTo>
                    <a:cubicBezTo>
                      <a:pt x="318" y="419"/>
                      <a:pt x="314" y="411"/>
                      <a:pt x="311" y="404"/>
                    </a:cubicBezTo>
                    <a:cubicBezTo>
                      <a:pt x="312" y="403"/>
                      <a:pt x="312" y="402"/>
                      <a:pt x="313" y="401"/>
                    </a:cubicBezTo>
                    <a:cubicBezTo>
                      <a:pt x="319" y="402"/>
                      <a:pt x="323" y="406"/>
                      <a:pt x="326" y="411"/>
                    </a:cubicBezTo>
                    <a:cubicBezTo>
                      <a:pt x="329" y="416"/>
                      <a:pt x="333" y="421"/>
                      <a:pt x="336" y="425"/>
                    </a:cubicBezTo>
                    <a:cubicBezTo>
                      <a:pt x="348" y="442"/>
                      <a:pt x="354" y="461"/>
                      <a:pt x="358" y="482"/>
                    </a:cubicBezTo>
                    <a:cubicBezTo>
                      <a:pt x="359" y="489"/>
                      <a:pt x="360" y="496"/>
                      <a:pt x="362" y="503"/>
                    </a:cubicBezTo>
                    <a:cubicBezTo>
                      <a:pt x="366" y="512"/>
                      <a:pt x="366" y="521"/>
                      <a:pt x="366" y="530"/>
                    </a:cubicBezTo>
                    <a:cubicBezTo>
                      <a:pt x="366" y="544"/>
                      <a:pt x="366" y="559"/>
                      <a:pt x="365" y="574"/>
                    </a:cubicBezTo>
                    <a:cubicBezTo>
                      <a:pt x="365" y="577"/>
                      <a:pt x="365" y="580"/>
                      <a:pt x="365" y="583"/>
                    </a:cubicBezTo>
                    <a:cubicBezTo>
                      <a:pt x="363" y="597"/>
                      <a:pt x="361" y="612"/>
                      <a:pt x="359" y="627"/>
                    </a:cubicBezTo>
                    <a:cubicBezTo>
                      <a:pt x="357" y="644"/>
                      <a:pt x="352" y="660"/>
                      <a:pt x="341" y="674"/>
                    </a:cubicBezTo>
                    <a:cubicBezTo>
                      <a:pt x="340" y="676"/>
                      <a:pt x="339" y="679"/>
                      <a:pt x="337" y="681"/>
                    </a:cubicBezTo>
                    <a:cubicBezTo>
                      <a:pt x="335" y="685"/>
                      <a:pt x="332" y="689"/>
                      <a:pt x="327" y="691"/>
                    </a:cubicBezTo>
                    <a:close/>
                    <a:moveTo>
                      <a:pt x="128" y="397"/>
                    </a:moveTo>
                    <a:cubicBezTo>
                      <a:pt x="119" y="401"/>
                      <a:pt x="118" y="402"/>
                      <a:pt x="113" y="409"/>
                    </a:cubicBezTo>
                    <a:cubicBezTo>
                      <a:pt x="111" y="412"/>
                      <a:pt x="109" y="415"/>
                      <a:pt x="106" y="418"/>
                    </a:cubicBezTo>
                    <a:cubicBezTo>
                      <a:pt x="91" y="438"/>
                      <a:pt x="80" y="462"/>
                      <a:pt x="74" y="487"/>
                    </a:cubicBezTo>
                    <a:cubicBezTo>
                      <a:pt x="71" y="499"/>
                      <a:pt x="70" y="511"/>
                      <a:pt x="68" y="522"/>
                    </a:cubicBezTo>
                    <a:cubicBezTo>
                      <a:pt x="65" y="544"/>
                      <a:pt x="66" y="565"/>
                      <a:pt x="68" y="587"/>
                    </a:cubicBezTo>
                    <a:cubicBezTo>
                      <a:pt x="72" y="592"/>
                      <a:pt x="73" y="598"/>
                      <a:pt x="74" y="604"/>
                    </a:cubicBezTo>
                    <a:cubicBezTo>
                      <a:pt x="78" y="608"/>
                      <a:pt x="80" y="613"/>
                      <a:pt x="82" y="618"/>
                    </a:cubicBezTo>
                    <a:cubicBezTo>
                      <a:pt x="83" y="620"/>
                      <a:pt x="84" y="623"/>
                      <a:pt x="86" y="625"/>
                    </a:cubicBezTo>
                    <a:cubicBezTo>
                      <a:pt x="87" y="628"/>
                      <a:pt x="88" y="630"/>
                      <a:pt x="89" y="633"/>
                    </a:cubicBezTo>
                    <a:cubicBezTo>
                      <a:pt x="90" y="641"/>
                      <a:pt x="96" y="646"/>
                      <a:pt x="102" y="651"/>
                    </a:cubicBezTo>
                    <a:cubicBezTo>
                      <a:pt x="104" y="648"/>
                      <a:pt x="106" y="646"/>
                      <a:pt x="109" y="644"/>
                    </a:cubicBezTo>
                    <a:cubicBezTo>
                      <a:pt x="112" y="641"/>
                      <a:pt x="115" y="639"/>
                      <a:pt x="119" y="639"/>
                    </a:cubicBezTo>
                    <a:cubicBezTo>
                      <a:pt x="125" y="637"/>
                      <a:pt x="131" y="640"/>
                      <a:pt x="133" y="646"/>
                    </a:cubicBezTo>
                    <a:cubicBezTo>
                      <a:pt x="134" y="649"/>
                      <a:pt x="134" y="651"/>
                      <a:pt x="134" y="653"/>
                    </a:cubicBezTo>
                    <a:cubicBezTo>
                      <a:pt x="135" y="659"/>
                      <a:pt x="135" y="666"/>
                      <a:pt x="135" y="672"/>
                    </a:cubicBezTo>
                    <a:cubicBezTo>
                      <a:pt x="135" y="674"/>
                      <a:pt x="136" y="676"/>
                      <a:pt x="136" y="679"/>
                    </a:cubicBezTo>
                    <a:cubicBezTo>
                      <a:pt x="140" y="680"/>
                      <a:pt x="144" y="682"/>
                      <a:pt x="148" y="684"/>
                    </a:cubicBezTo>
                    <a:cubicBezTo>
                      <a:pt x="149" y="680"/>
                      <a:pt x="150" y="678"/>
                      <a:pt x="152" y="675"/>
                    </a:cubicBezTo>
                    <a:cubicBezTo>
                      <a:pt x="156" y="669"/>
                      <a:pt x="159" y="663"/>
                      <a:pt x="163" y="657"/>
                    </a:cubicBezTo>
                    <a:cubicBezTo>
                      <a:pt x="168" y="650"/>
                      <a:pt x="178" y="651"/>
                      <a:pt x="182" y="657"/>
                    </a:cubicBezTo>
                    <a:cubicBezTo>
                      <a:pt x="184" y="659"/>
                      <a:pt x="186" y="663"/>
                      <a:pt x="187" y="666"/>
                    </a:cubicBezTo>
                    <a:cubicBezTo>
                      <a:pt x="189" y="672"/>
                      <a:pt x="189" y="679"/>
                      <a:pt x="189" y="686"/>
                    </a:cubicBezTo>
                    <a:cubicBezTo>
                      <a:pt x="189" y="689"/>
                      <a:pt x="188" y="693"/>
                      <a:pt x="190" y="696"/>
                    </a:cubicBezTo>
                    <a:cubicBezTo>
                      <a:pt x="192" y="695"/>
                      <a:pt x="195" y="695"/>
                      <a:pt x="198" y="694"/>
                    </a:cubicBezTo>
                    <a:cubicBezTo>
                      <a:pt x="199" y="692"/>
                      <a:pt x="199" y="691"/>
                      <a:pt x="199" y="689"/>
                    </a:cubicBezTo>
                    <a:cubicBezTo>
                      <a:pt x="200" y="679"/>
                      <a:pt x="204" y="669"/>
                      <a:pt x="209" y="660"/>
                    </a:cubicBezTo>
                    <a:cubicBezTo>
                      <a:pt x="212" y="653"/>
                      <a:pt x="217" y="651"/>
                      <a:pt x="224" y="653"/>
                    </a:cubicBezTo>
                    <a:cubicBezTo>
                      <a:pt x="228" y="655"/>
                      <a:pt x="231" y="657"/>
                      <a:pt x="232" y="660"/>
                    </a:cubicBezTo>
                    <a:cubicBezTo>
                      <a:pt x="234" y="663"/>
                      <a:pt x="235" y="667"/>
                      <a:pt x="236" y="670"/>
                    </a:cubicBezTo>
                    <a:cubicBezTo>
                      <a:pt x="237" y="671"/>
                      <a:pt x="237" y="673"/>
                      <a:pt x="237" y="674"/>
                    </a:cubicBezTo>
                    <a:cubicBezTo>
                      <a:pt x="238" y="675"/>
                      <a:pt x="237" y="676"/>
                      <a:pt x="239" y="676"/>
                    </a:cubicBezTo>
                    <a:cubicBezTo>
                      <a:pt x="241" y="674"/>
                      <a:pt x="242" y="672"/>
                      <a:pt x="244" y="670"/>
                    </a:cubicBezTo>
                    <a:cubicBezTo>
                      <a:pt x="249" y="663"/>
                      <a:pt x="256" y="663"/>
                      <a:pt x="261" y="670"/>
                    </a:cubicBezTo>
                    <a:cubicBezTo>
                      <a:pt x="263" y="673"/>
                      <a:pt x="264" y="675"/>
                      <a:pt x="267" y="679"/>
                    </a:cubicBezTo>
                    <a:cubicBezTo>
                      <a:pt x="268" y="675"/>
                      <a:pt x="269" y="672"/>
                      <a:pt x="270" y="669"/>
                    </a:cubicBezTo>
                    <a:cubicBezTo>
                      <a:pt x="272" y="664"/>
                      <a:pt x="275" y="659"/>
                      <a:pt x="278" y="655"/>
                    </a:cubicBezTo>
                    <a:cubicBezTo>
                      <a:pt x="284" y="649"/>
                      <a:pt x="291" y="649"/>
                      <a:pt x="296" y="655"/>
                    </a:cubicBezTo>
                    <a:cubicBezTo>
                      <a:pt x="299" y="658"/>
                      <a:pt x="301" y="661"/>
                      <a:pt x="302" y="665"/>
                    </a:cubicBezTo>
                    <a:cubicBezTo>
                      <a:pt x="302" y="667"/>
                      <a:pt x="303" y="669"/>
                      <a:pt x="304" y="671"/>
                    </a:cubicBezTo>
                    <a:cubicBezTo>
                      <a:pt x="305" y="670"/>
                      <a:pt x="306" y="670"/>
                      <a:pt x="306" y="670"/>
                    </a:cubicBezTo>
                    <a:cubicBezTo>
                      <a:pt x="318" y="660"/>
                      <a:pt x="328" y="648"/>
                      <a:pt x="337" y="635"/>
                    </a:cubicBezTo>
                    <a:cubicBezTo>
                      <a:pt x="339" y="633"/>
                      <a:pt x="340" y="630"/>
                      <a:pt x="340" y="628"/>
                    </a:cubicBezTo>
                    <a:cubicBezTo>
                      <a:pt x="343" y="604"/>
                      <a:pt x="349" y="582"/>
                      <a:pt x="347" y="558"/>
                    </a:cubicBezTo>
                    <a:cubicBezTo>
                      <a:pt x="347" y="557"/>
                      <a:pt x="347" y="557"/>
                      <a:pt x="347" y="556"/>
                    </a:cubicBezTo>
                    <a:cubicBezTo>
                      <a:pt x="349" y="545"/>
                      <a:pt x="348" y="534"/>
                      <a:pt x="347" y="523"/>
                    </a:cubicBezTo>
                    <a:cubicBezTo>
                      <a:pt x="347" y="516"/>
                      <a:pt x="345" y="509"/>
                      <a:pt x="342" y="503"/>
                    </a:cubicBezTo>
                    <a:cubicBezTo>
                      <a:pt x="341" y="503"/>
                      <a:pt x="340" y="503"/>
                      <a:pt x="340" y="503"/>
                    </a:cubicBezTo>
                    <a:cubicBezTo>
                      <a:pt x="338" y="505"/>
                      <a:pt x="336" y="507"/>
                      <a:pt x="334" y="509"/>
                    </a:cubicBezTo>
                    <a:cubicBezTo>
                      <a:pt x="331" y="511"/>
                      <a:pt x="329" y="514"/>
                      <a:pt x="326" y="515"/>
                    </a:cubicBezTo>
                    <a:cubicBezTo>
                      <a:pt x="318" y="520"/>
                      <a:pt x="309" y="516"/>
                      <a:pt x="307" y="508"/>
                    </a:cubicBezTo>
                    <a:cubicBezTo>
                      <a:pt x="306" y="505"/>
                      <a:pt x="306" y="502"/>
                      <a:pt x="307" y="499"/>
                    </a:cubicBezTo>
                    <a:cubicBezTo>
                      <a:pt x="307" y="495"/>
                      <a:pt x="308" y="492"/>
                      <a:pt x="309" y="487"/>
                    </a:cubicBezTo>
                    <a:cubicBezTo>
                      <a:pt x="306" y="489"/>
                      <a:pt x="305" y="491"/>
                      <a:pt x="303" y="492"/>
                    </a:cubicBezTo>
                    <a:cubicBezTo>
                      <a:pt x="300" y="494"/>
                      <a:pt x="298" y="496"/>
                      <a:pt x="295" y="498"/>
                    </a:cubicBezTo>
                    <a:cubicBezTo>
                      <a:pt x="290" y="501"/>
                      <a:pt x="284" y="499"/>
                      <a:pt x="281" y="493"/>
                    </a:cubicBezTo>
                    <a:cubicBezTo>
                      <a:pt x="280" y="490"/>
                      <a:pt x="280" y="487"/>
                      <a:pt x="279" y="485"/>
                    </a:cubicBezTo>
                    <a:cubicBezTo>
                      <a:pt x="279" y="481"/>
                      <a:pt x="280" y="477"/>
                      <a:pt x="280" y="473"/>
                    </a:cubicBezTo>
                    <a:cubicBezTo>
                      <a:pt x="280" y="472"/>
                      <a:pt x="280" y="470"/>
                      <a:pt x="277" y="469"/>
                    </a:cubicBezTo>
                    <a:cubicBezTo>
                      <a:pt x="277" y="469"/>
                      <a:pt x="276" y="470"/>
                      <a:pt x="276" y="471"/>
                    </a:cubicBezTo>
                    <a:cubicBezTo>
                      <a:pt x="274" y="474"/>
                      <a:pt x="272" y="476"/>
                      <a:pt x="270" y="478"/>
                    </a:cubicBezTo>
                    <a:cubicBezTo>
                      <a:pt x="264" y="483"/>
                      <a:pt x="257" y="482"/>
                      <a:pt x="253" y="475"/>
                    </a:cubicBezTo>
                    <a:cubicBezTo>
                      <a:pt x="252" y="472"/>
                      <a:pt x="251" y="469"/>
                      <a:pt x="250" y="466"/>
                    </a:cubicBezTo>
                    <a:cubicBezTo>
                      <a:pt x="248" y="452"/>
                      <a:pt x="247" y="439"/>
                      <a:pt x="249" y="425"/>
                    </a:cubicBezTo>
                    <a:cubicBezTo>
                      <a:pt x="250" y="418"/>
                      <a:pt x="249" y="412"/>
                      <a:pt x="246" y="406"/>
                    </a:cubicBezTo>
                    <a:cubicBezTo>
                      <a:pt x="246" y="405"/>
                      <a:pt x="244" y="404"/>
                      <a:pt x="242" y="402"/>
                    </a:cubicBezTo>
                    <a:cubicBezTo>
                      <a:pt x="240" y="405"/>
                      <a:pt x="239" y="408"/>
                      <a:pt x="237" y="411"/>
                    </a:cubicBezTo>
                    <a:cubicBezTo>
                      <a:pt x="231" y="421"/>
                      <a:pt x="225" y="430"/>
                      <a:pt x="216" y="439"/>
                    </a:cubicBezTo>
                    <a:cubicBezTo>
                      <a:pt x="213" y="442"/>
                      <a:pt x="210" y="445"/>
                      <a:pt x="206" y="447"/>
                    </a:cubicBezTo>
                    <a:cubicBezTo>
                      <a:pt x="196" y="452"/>
                      <a:pt x="185" y="446"/>
                      <a:pt x="183" y="436"/>
                    </a:cubicBezTo>
                    <a:cubicBezTo>
                      <a:pt x="182" y="433"/>
                      <a:pt x="182" y="430"/>
                      <a:pt x="182" y="427"/>
                    </a:cubicBezTo>
                    <a:cubicBezTo>
                      <a:pt x="181" y="419"/>
                      <a:pt x="180" y="412"/>
                      <a:pt x="180" y="405"/>
                    </a:cubicBezTo>
                    <a:cubicBezTo>
                      <a:pt x="179" y="400"/>
                      <a:pt x="179" y="395"/>
                      <a:pt x="179" y="390"/>
                    </a:cubicBezTo>
                    <a:cubicBezTo>
                      <a:pt x="179" y="389"/>
                      <a:pt x="179" y="387"/>
                      <a:pt x="179" y="385"/>
                    </a:cubicBezTo>
                    <a:cubicBezTo>
                      <a:pt x="176" y="385"/>
                      <a:pt x="176" y="387"/>
                      <a:pt x="175" y="389"/>
                    </a:cubicBezTo>
                    <a:cubicBezTo>
                      <a:pt x="172" y="397"/>
                      <a:pt x="169" y="406"/>
                      <a:pt x="165" y="414"/>
                    </a:cubicBezTo>
                    <a:cubicBezTo>
                      <a:pt x="163" y="417"/>
                      <a:pt x="161" y="421"/>
                      <a:pt x="158" y="423"/>
                    </a:cubicBezTo>
                    <a:cubicBezTo>
                      <a:pt x="153" y="428"/>
                      <a:pt x="147" y="428"/>
                      <a:pt x="142" y="424"/>
                    </a:cubicBezTo>
                    <a:cubicBezTo>
                      <a:pt x="140" y="422"/>
                      <a:pt x="137" y="420"/>
                      <a:pt x="136" y="418"/>
                    </a:cubicBezTo>
                    <a:cubicBezTo>
                      <a:pt x="134" y="413"/>
                      <a:pt x="132" y="409"/>
                      <a:pt x="130" y="404"/>
                    </a:cubicBezTo>
                    <a:cubicBezTo>
                      <a:pt x="129" y="402"/>
                      <a:pt x="129" y="400"/>
                      <a:pt x="128" y="397"/>
                    </a:cubicBezTo>
                    <a:close/>
                    <a:moveTo>
                      <a:pt x="869" y="607"/>
                    </a:moveTo>
                    <a:cubicBezTo>
                      <a:pt x="872" y="605"/>
                      <a:pt x="877" y="604"/>
                      <a:pt x="880" y="601"/>
                    </a:cubicBezTo>
                    <a:cubicBezTo>
                      <a:pt x="877" y="598"/>
                      <a:pt x="875" y="596"/>
                      <a:pt x="874" y="593"/>
                    </a:cubicBezTo>
                    <a:cubicBezTo>
                      <a:pt x="871" y="590"/>
                      <a:pt x="868" y="585"/>
                      <a:pt x="867" y="580"/>
                    </a:cubicBezTo>
                    <a:cubicBezTo>
                      <a:pt x="864" y="560"/>
                      <a:pt x="868" y="541"/>
                      <a:pt x="886" y="528"/>
                    </a:cubicBezTo>
                    <a:cubicBezTo>
                      <a:pt x="887" y="527"/>
                      <a:pt x="888" y="526"/>
                      <a:pt x="889" y="525"/>
                    </a:cubicBezTo>
                    <a:cubicBezTo>
                      <a:pt x="900" y="517"/>
                      <a:pt x="910" y="509"/>
                      <a:pt x="921" y="501"/>
                    </a:cubicBezTo>
                    <a:cubicBezTo>
                      <a:pt x="922" y="501"/>
                      <a:pt x="923" y="499"/>
                      <a:pt x="925" y="498"/>
                    </a:cubicBezTo>
                    <a:cubicBezTo>
                      <a:pt x="909" y="500"/>
                      <a:pt x="895" y="502"/>
                      <a:pt x="881" y="504"/>
                    </a:cubicBezTo>
                    <a:cubicBezTo>
                      <a:pt x="864" y="507"/>
                      <a:pt x="847" y="505"/>
                      <a:pt x="830" y="501"/>
                    </a:cubicBezTo>
                    <a:cubicBezTo>
                      <a:pt x="819" y="498"/>
                      <a:pt x="810" y="494"/>
                      <a:pt x="800" y="490"/>
                    </a:cubicBezTo>
                    <a:cubicBezTo>
                      <a:pt x="795" y="488"/>
                      <a:pt x="791" y="485"/>
                      <a:pt x="788" y="481"/>
                    </a:cubicBezTo>
                    <a:cubicBezTo>
                      <a:pt x="789" y="477"/>
                      <a:pt x="790" y="476"/>
                      <a:pt x="793" y="477"/>
                    </a:cubicBezTo>
                    <a:cubicBezTo>
                      <a:pt x="795" y="477"/>
                      <a:pt x="798" y="478"/>
                      <a:pt x="801" y="478"/>
                    </a:cubicBezTo>
                    <a:cubicBezTo>
                      <a:pt x="804" y="479"/>
                      <a:pt x="807" y="479"/>
                      <a:pt x="810" y="479"/>
                    </a:cubicBezTo>
                    <a:cubicBezTo>
                      <a:pt x="813" y="480"/>
                      <a:pt x="816" y="481"/>
                      <a:pt x="820" y="480"/>
                    </a:cubicBezTo>
                    <a:cubicBezTo>
                      <a:pt x="819" y="471"/>
                      <a:pt x="821" y="464"/>
                      <a:pt x="824" y="455"/>
                    </a:cubicBezTo>
                    <a:cubicBezTo>
                      <a:pt x="820" y="455"/>
                      <a:pt x="816" y="455"/>
                      <a:pt x="813" y="456"/>
                    </a:cubicBezTo>
                    <a:cubicBezTo>
                      <a:pt x="803" y="458"/>
                      <a:pt x="794" y="457"/>
                      <a:pt x="785" y="453"/>
                    </a:cubicBezTo>
                    <a:cubicBezTo>
                      <a:pt x="781" y="452"/>
                      <a:pt x="777" y="450"/>
                      <a:pt x="774" y="448"/>
                    </a:cubicBezTo>
                    <a:cubicBezTo>
                      <a:pt x="772" y="447"/>
                      <a:pt x="771" y="447"/>
                      <a:pt x="770" y="447"/>
                    </a:cubicBezTo>
                    <a:cubicBezTo>
                      <a:pt x="769" y="447"/>
                      <a:pt x="769" y="447"/>
                      <a:pt x="769" y="447"/>
                    </a:cubicBezTo>
                    <a:cubicBezTo>
                      <a:pt x="765" y="453"/>
                      <a:pt x="769" y="459"/>
                      <a:pt x="766" y="465"/>
                    </a:cubicBezTo>
                    <a:cubicBezTo>
                      <a:pt x="761" y="465"/>
                      <a:pt x="758" y="462"/>
                      <a:pt x="756" y="458"/>
                    </a:cubicBezTo>
                    <a:cubicBezTo>
                      <a:pt x="753" y="453"/>
                      <a:pt x="752" y="449"/>
                      <a:pt x="752" y="444"/>
                    </a:cubicBezTo>
                    <a:cubicBezTo>
                      <a:pt x="752" y="436"/>
                      <a:pt x="752" y="428"/>
                      <a:pt x="752" y="420"/>
                    </a:cubicBezTo>
                    <a:cubicBezTo>
                      <a:pt x="753" y="406"/>
                      <a:pt x="757" y="393"/>
                      <a:pt x="766" y="382"/>
                    </a:cubicBezTo>
                    <a:cubicBezTo>
                      <a:pt x="774" y="372"/>
                      <a:pt x="782" y="363"/>
                      <a:pt x="790" y="353"/>
                    </a:cubicBezTo>
                    <a:cubicBezTo>
                      <a:pt x="792" y="351"/>
                      <a:pt x="794" y="349"/>
                      <a:pt x="795" y="347"/>
                    </a:cubicBezTo>
                    <a:cubicBezTo>
                      <a:pt x="796" y="346"/>
                      <a:pt x="795" y="344"/>
                      <a:pt x="795" y="342"/>
                    </a:cubicBezTo>
                    <a:cubicBezTo>
                      <a:pt x="780" y="344"/>
                      <a:pt x="744" y="357"/>
                      <a:pt x="732" y="365"/>
                    </a:cubicBezTo>
                    <a:cubicBezTo>
                      <a:pt x="727" y="373"/>
                      <a:pt x="725" y="381"/>
                      <a:pt x="722" y="390"/>
                    </a:cubicBezTo>
                    <a:cubicBezTo>
                      <a:pt x="722" y="392"/>
                      <a:pt x="722" y="394"/>
                      <a:pt x="722" y="396"/>
                    </a:cubicBezTo>
                    <a:cubicBezTo>
                      <a:pt x="723" y="407"/>
                      <a:pt x="724" y="418"/>
                      <a:pt x="729" y="429"/>
                    </a:cubicBezTo>
                    <a:cubicBezTo>
                      <a:pt x="730" y="429"/>
                      <a:pt x="730" y="430"/>
                      <a:pt x="730" y="431"/>
                    </a:cubicBezTo>
                    <a:cubicBezTo>
                      <a:pt x="733" y="444"/>
                      <a:pt x="735" y="457"/>
                      <a:pt x="736" y="470"/>
                    </a:cubicBezTo>
                    <a:cubicBezTo>
                      <a:pt x="736" y="471"/>
                      <a:pt x="735" y="473"/>
                      <a:pt x="735" y="475"/>
                    </a:cubicBezTo>
                    <a:cubicBezTo>
                      <a:pt x="733" y="474"/>
                      <a:pt x="731" y="473"/>
                      <a:pt x="730" y="472"/>
                    </a:cubicBezTo>
                    <a:cubicBezTo>
                      <a:pt x="729" y="470"/>
                      <a:pt x="728" y="467"/>
                      <a:pt x="727" y="464"/>
                    </a:cubicBezTo>
                    <a:cubicBezTo>
                      <a:pt x="724" y="456"/>
                      <a:pt x="722" y="448"/>
                      <a:pt x="719" y="440"/>
                    </a:cubicBezTo>
                    <a:cubicBezTo>
                      <a:pt x="717" y="436"/>
                      <a:pt x="715" y="431"/>
                      <a:pt x="710" y="427"/>
                    </a:cubicBezTo>
                    <a:cubicBezTo>
                      <a:pt x="705" y="442"/>
                      <a:pt x="703" y="457"/>
                      <a:pt x="700" y="472"/>
                    </a:cubicBezTo>
                    <a:cubicBezTo>
                      <a:pt x="706" y="480"/>
                      <a:pt x="709" y="489"/>
                      <a:pt x="711" y="498"/>
                    </a:cubicBezTo>
                    <a:cubicBezTo>
                      <a:pt x="712" y="506"/>
                      <a:pt x="714" y="513"/>
                      <a:pt x="716" y="521"/>
                    </a:cubicBezTo>
                    <a:cubicBezTo>
                      <a:pt x="716" y="524"/>
                      <a:pt x="717" y="527"/>
                      <a:pt x="718" y="530"/>
                    </a:cubicBezTo>
                    <a:cubicBezTo>
                      <a:pt x="719" y="532"/>
                      <a:pt x="720" y="533"/>
                      <a:pt x="723" y="532"/>
                    </a:cubicBezTo>
                    <a:cubicBezTo>
                      <a:pt x="723" y="526"/>
                      <a:pt x="722" y="521"/>
                      <a:pt x="722" y="515"/>
                    </a:cubicBezTo>
                    <a:cubicBezTo>
                      <a:pt x="722" y="508"/>
                      <a:pt x="721" y="502"/>
                      <a:pt x="721" y="496"/>
                    </a:cubicBezTo>
                    <a:cubicBezTo>
                      <a:pt x="721" y="494"/>
                      <a:pt x="721" y="492"/>
                      <a:pt x="722" y="490"/>
                    </a:cubicBezTo>
                    <a:cubicBezTo>
                      <a:pt x="724" y="492"/>
                      <a:pt x="726" y="493"/>
                      <a:pt x="726" y="494"/>
                    </a:cubicBezTo>
                    <a:cubicBezTo>
                      <a:pt x="729" y="499"/>
                      <a:pt x="731" y="505"/>
                      <a:pt x="732" y="510"/>
                    </a:cubicBezTo>
                    <a:cubicBezTo>
                      <a:pt x="736" y="527"/>
                      <a:pt x="737" y="543"/>
                      <a:pt x="738" y="560"/>
                    </a:cubicBezTo>
                    <a:cubicBezTo>
                      <a:pt x="738" y="573"/>
                      <a:pt x="736" y="586"/>
                      <a:pt x="731" y="598"/>
                    </a:cubicBezTo>
                    <a:cubicBezTo>
                      <a:pt x="728" y="607"/>
                      <a:pt x="726" y="615"/>
                      <a:pt x="724" y="624"/>
                    </a:cubicBezTo>
                    <a:cubicBezTo>
                      <a:pt x="723" y="636"/>
                      <a:pt x="720" y="647"/>
                      <a:pt x="716" y="658"/>
                    </a:cubicBezTo>
                    <a:cubicBezTo>
                      <a:pt x="712" y="669"/>
                      <a:pt x="707" y="680"/>
                      <a:pt x="703" y="691"/>
                    </a:cubicBezTo>
                    <a:cubicBezTo>
                      <a:pt x="704" y="698"/>
                      <a:pt x="704" y="698"/>
                      <a:pt x="708" y="703"/>
                    </a:cubicBezTo>
                    <a:cubicBezTo>
                      <a:pt x="717" y="689"/>
                      <a:pt x="724" y="675"/>
                      <a:pt x="733" y="661"/>
                    </a:cubicBezTo>
                    <a:cubicBezTo>
                      <a:pt x="735" y="662"/>
                      <a:pt x="737" y="663"/>
                      <a:pt x="739" y="663"/>
                    </a:cubicBezTo>
                    <a:cubicBezTo>
                      <a:pt x="740" y="668"/>
                      <a:pt x="738" y="672"/>
                      <a:pt x="737" y="675"/>
                    </a:cubicBezTo>
                    <a:cubicBezTo>
                      <a:pt x="734" y="685"/>
                      <a:pt x="730" y="695"/>
                      <a:pt x="726" y="704"/>
                    </a:cubicBezTo>
                    <a:cubicBezTo>
                      <a:pt x="723" y="713"/>
                      <a:pt x="721" y="723"/>
                      <a:pt x="720" y="733"/>
                    </a:cubicBezTo>
                    <a:cubicBezTo>
                      <a:pt x="720" y="735"/>
                      <a:pt x="720" y="738"/>
                      <a:pt x="721" y="741"/>
                    </a:cubicBezTo>
                    <a:cubicBezTo>
                      <a:pt x="724" y="749"/>
                      <a:pt x="728" y="757"/>
                      <a:pt x="734" y="763"/>
                    </a:cubicBezTo>
                    <a:cubicBezTo>
                      <a:pt x="735" y="764"/>
                      <a:pt x="736" y="765"/>
                      <a:pt x="737" y="766"/>
                    </a:cubicBezTo>
                    <a:cubicBezTo>
                      <a:pt x="737" y="759"/>
                      <a:pt x="737" y="752"/>
                      <a:pt x="737" y="746"/>
                    </a:cubicBezTo>
                    <a:cubicBezTo>
                      <a:pt x="738" y="739"/>
                      <a:pt x="742" y="735"/>
                      <a:pt x="745" y="729"/>
                    </a:cubicBezTo>
                    <a:cubicBezTo>
                      <a:pt x="743" y="727"/>
                      <a:pt x="741" y="726"/>
                      <a:pt x="739" y="727"/>
                    </a:cubicBezTo>
                    <a:cubicBezTo>
                      <a:pt x="736" y="728"/>
                      <a:pt x="733" y="730"/>
                      <a:pt x="730" y="731"/>
                    </a:cubicBezTo>
                    <a:cubicBezTo>
                      <a:pt x="732" y="720"/>
                      <a:pt x="735" y="715"/>
                      <a:pt x="745" y="713"/>
                    </a:cubicBezTo>
                    <a:cubicBezTo>
                      <a:pt x="755" y="711"/>
                      <a:pt x="766" y="710"/>
                      <a:pt x="776" y="712"/>
                    </a:cubicBezTo>
                    <a:cubicBezTo>
                      <a:pt x="780" y="713"/>
                      <a:pt x="784" y="714"/>
                      <a:pt x="788" y="714"/>
                    </a:cubicBezTo>
                    <a:cubicBezTo>
                      <a:pt x="790" y="715"/>
                      <a:pt x="793" y="716"/>
                      <a:pt x="796" y="713"/>
                    </a:cubicBezTo>
                    <a:cubicBezTo>
                      <a:pt x="794" y="706"/>
                      <a:pt x="793" y="699"/>
                      <a:pt x="789" y="692"/>
                    </a:cubicBezTo>
                    <a:cubicBezTo>
                      <a:pt x="786" y="688"/>
                      <a:pt x="785" y="683"/>
                      <a:pt x="783" y="679"/>
                    </a:cubicBezTo>
                    <a:cubicBezTo>
                      <a:pt x="781" y="669"/>
                      <a:pt x="780" y="659"/>
                      <a:pt x="780" y="649"/>
                    </a:cubicBezTo>
                    <a:cubicBezTo>
                      <a:pt x="780" y="642"/>
                      <a:pt x="781" y="635"/>
                      <a:pt x="784" y="629"/>
                    </a:cubicBezTo>
                    <a:cubicBezTo>
                      <a:pt x="786" y="624"/>
                      <a:pt x="789" y="621"/>
                      <a:pt x="793" y="619"/>
                    </a:cubicBezTo>
                    <a:cubicBezTo>
                      <a:pt x="796" y="617"/>
                      <a:pt x="799" y="617"/>
                      <a:pt x="802" y="618"/>
                    </a:cubicBezTo>
                    <a:cubicBezTo>
                      <a:pt x="808" y="621"/>
                      <a:pt x="814" y="623"/>
                      <a:pt x="819" y="627"/>
                    </a:cubicBezTo>
                    <a:cubicBezTo>
                      <a:pt x="829" y="635"/>
                      <a:pt x="838" y="643"/>
                      <a:pt x="848" y="652"/>
                    </a:cubicBezTo>
                    <a:cubicBezTo>
                      <a:pt x="849" y="653"/>
                      <a:pt x="849" y="654"/>
                      <a:pt x="847" y="656"/>
                    </a:cubicBezTo>
                    <a:cubicBezTo>
                      <a:pt x="838" y="653"/>
                      <a:pt x="830" y="648"/>
                      <a:pt x="822" y="642"/>
                    </a:cubicBezTo>
                    <a:cubicBezTo>
                      <a:pt x="818" y="638"/>
                      <a:pt x="814" y="635"/>
                      <a:pt x="808" y="635"/>
                    </a:cubicBezTo>
                    <a:cubicBezTo>
                      <a:pt x="807" y="636"/>
                      <a:pt x="805" y="637"/>
                      <a:pt x="803" y="638"/>
                    </a:cubicBezTo>
                    <a:cubicBezTo>
                      <a:pt x="802" y="639"/>
                      <a:pt x="801" y="641"/>
                      <a:pt x="799" y="642"/>
                    </a:cubicBezTo>
                    <a:cubicBezTo>
                      <a:pt x="802" y="647"/>
                      <a:pt x="805" y="653"/>
                      <a:pt x="811" y="654"/>
                    </a:cubicBezTo>
                    <a:cubicBezTo>
                      <a:pt x="824" y="656"/>
                      <a:pt x="835" y="661"/>
                      <a:pt x="846" y="666"/>
                    </a:cubicBezTo>
                    <a:cubicBezTo>
                      <a:pt x="856" y="671"/>
                      <a:pt x="866" y="675"/>
                      <a:pt x="876" y="680"/>
                    </a:cubicBezTo>
                    <a:cubicBezTo>
                      <a:pt x="877" y="680"/>
                      <a:pt x="879" y="682"/>
                      <a:pt x="881" y="679"/>
                    </a:cubicBezTo>
                    <a:cubicBezTo>
                      <a:pt x="878" y="675"/>
                      <a:pt x="876" y="671"/>
                      <a:pt x="873" y="667"/>
                    </a:cubicBezTo>
                    <a:cubicBezTo>
                      <a:pt x="861" y="652"/>
                      <a:pt x="852" y="635"/>
                      <a:pt x="843" y="618"/>
                    </a:cubicBezTo>
                    <a:cubicBezTo>
                      <a:pt x="839" y="611"/>
                      <a:pt x="837" y="603"/>
                      <a:pt x="835" y="596"/>
                    </a:cubicBezTo>
                    <a:cubicBezTo>
                      <a:pt x="834" y="584"/>
                      <a:pt x="835" y="572"/>
                      <a:pt x="837" y="560"/>
                    </a:cubicBezTo>
                    <a:cubicBezTo>
                      <a:pt x="837" y="557"/>
                      <a:pt x="838" y="554"/>
                      <a:pt x="839" y="551"/>
                    </a:cubicBezTo>
                    <a:cubicBezTo>
                      <a:pt x="842" y="552"/>
                      <a:pt x="843" y="552"/>
                      <a:pt x="846" y="552"/>
                    </a:cubicBezTo>
                    <a:cubicBezTo>
                      <a:pt x="843" y="560"/>
                      <a:pt x="846" y="568"/>
                      <a:pt x="847" y="575"/>
                    </a:cubicBezTo>
                    <a:cubicBezTo>
                      <a:pt x="847" y="576"/>
                      <a:pt x="847" y="576"/>
                      <a:pt x="847" y="577"/>
                    </a:cubicBezTo>
                    <a:cubicBezTo>
                      <a:pt x="847" y="586"/>
                      <a:pt x="852" y="594"/>
                      <a:pt x="857" y="602"/>
                    </a:cubicBezTo>
                    <a:cubicBezTo>
                      <a:pt x="860" y="605"/>
                      <a:pt x="863" y="608"/>
                      <a:pt x="869" y="607"/>
                    </a:cubicBezTo>
                    <a:close/>
                    <a:moveTo>
                      <a:pt x="203" y="818"/>
                    </a:moveTo>
                    <a:cubicBezTo>
                      <a:pt x="203" y="824"/>
                      <a:pt x="203" y="830"/>
                      <a:pt x="202" y="835"/>
                    </a:cubicBezTo>
                    <a:cubicBezTo>
                      <a:pt x="201" y="845"/>
                      <a:pt x="197" y="855"/>
                      <a:pt x="192" y="863"/>
                    </a:cubicBezTo>
                    <a:cubicBezTo>
                      <a:pt x="187" y="870"/>
                      <a:pt x="182" y="878"/>
                      <a:pt x="178" y="885"/>
                    </a:cubicBezTo>
                    <a:cubicBezTo>
                      <a:pt x="176" y="890"/>
                      <a:pt x="174" y="895"/>
                      <a:pt x="172" y="900"/>
                    </a:cubicBezTo>
                    <a:cubicBezTo>
                      <a:pt x="172" y="901"/>
                      <a:pt x="172" y="903"/>
                      <a:pt x="173" y="905"/>
                    </a:cubicBezTo>
                    <a:cubicBezTo>
                      <a:pt x="174" y="904"/>
                      <a:pt x="175" y="904"/>
                      <a:pt x="176" y="903"/>
                    </a:cubicBezTo>
                    <a:cubicBezTo>
                      <a:pt x="180" y="900"/>
                      <a:pt x="183" y="898"/>
                      <a:pt x="187" y="895"/>
                    </a:cubicBezTo>
                    <a:cubicBezTo>
                      <a:pt x="195" y="888"/>
                      <a:pt x="204" y="881"/>
                      <a:pt x="213" y="874"/>
                    </a:cubicBezTo>
                    <a:cubicBezTo>
                      <a:pt x="223" y="866"/>
                      <a:pt x="233" y="859"/>
                      <a:pt x="245" y="855"/>
                    </a:cubicBezTo>
                    <a:cubicBezTo>
                      <a:pt x="254" y="852"/>
                      <a:pt x="262" y="845"/>
                      <a:pt x="269" y="840"/>
                    </a:cubicBezTo>
                    <a:cubicBezTo>
                      <a:pt x="268" y="832"/>
                      <a:pt x="260" y="837"/>
                      <a:pt x="257" y="832"/>
                    </a:cubicBezTo>
                    <a:cubicBezTo>
                      <a:pt x="257" y="829"/>
                      <a:pt x="259" y="827"/>
                      <a:pt x="261" y="826"/>
                    </a:cubicBezTo>
                    <a:cubicBezTo>
                      <a:pt x="268" y="823"/>
                      <a:pt x="275" y="824"/>
                      <a:pt x="281" y="830"/>
                    </a:cubicBezTo>
                    <a:cubicBezTo>
                      <a:pt x="289" y="838"/>
                      <a:pt x="294" y="847"/>
                      <a:pt x="293" y="859"/>
                    </a:cubicBezTo>
                    <a:cubicBezTo>
                      <a:pt x="292" y="875"/>
                      <a:pt x="290" y="890"/>
                      <a:pt x="284" y="904"/>
                    </a:cubicBezTo>
                    <a:cubicBezTo>
                      <a:pt x="282" y="908"/>
                      <a:pt x="281" y="912"/>
                      <a:pt x="280" y="917"/>
                    </a:cubicBezTo>
                    <a:cubicBezTo>
                      <a:pt x="280" y="917"/>
                      <a:pt x="280" y="918"/>
                      <a:pt x="281" y="920"/>
                    </a:cubicBezTo>
                    <a:cubicBezTo>
                      <a:pt x="282" y="919"/>
                      <a:pt x="284" y="918"/>
                      <a:pt x="286" y="917"/>
                    </a:cubicBezTo>
                    <a:cubicBezTo>
                      <a:pt x="291" y="913"/>
                      <a:pt x="297" y="909"/>
                      <a:pt x="302" y="905"/>
                    </a:cubicBezTo>
                    <a:cubicBezTo>
                      <a:pt x="307" y="901"/>
                      <a:pt x="312" y="897"/>
                      <a:pt x="316" y="893"/>
                    </a:cubicBezTo>
                    <a:cubicBezTo>
                      <a:pt x="320" y="890"/>
                      <a:pt x="325" y="888"/>
                      <a:pt x="330" y="887"/>
                    </a:cubicBezTo>
                    <a:cubicBezTo>
                      <a:pt x="334" y="887"/>
                      <a:pt x="339" y="887"/>
                      <a:pt x="342" y="890"/>
                    </a:cubicBezTo>
                    <a:cubicBezTo>
                      <a:pt x="347" y="895"/>
                      <a:pt x="351" y="900"/>
                      <a:pt x="352" y="908"/>
                    </a:cubicBezTo>
                    <a:cubicBezTo>
                      <a:pt x="346" y="913"/>
                      <a:pt x="346" y="913"/>
                      <a:pt x="342" y="919"/>
                    </a:cubicBezTo>
                    <a:cubicBezTo>
                      <a:pt x="341" y="928"/>
                      <a:pt x="342" y="935"/>
                      <a:pt x="346" y="943"/>
                    </a:cubicBezTo>
                    <a:cubicBezTo>
                      <a:pt x="349" y="949"/>
                      <a:pt x="351" y="955"/>
                      <a:pt x="353" y="961"/>
                    </a:cubicBezTo>
                    <a:cubicBezTo>
                      <a:pt x="354" y="962"/>
                      <a:pt x="355" y="964"/>
                      <a:pt x="356" y="966"/>
                    </a:cubicBezTo>
                    <a:cubicBezTo>
                      <a:pt x="360" y="963"/>
                      <a:pt x="363" y="959"/>
                      <a:pt x="366" y="955"/>
                    </a:cubicBezTo>
                    <a:cubicBezTo>
                      <a:pt x="370" y="950"/>
                      <a:pt x="373" y="944"/>
                      <a:pt x="377" y="939"/>
                    </a:cubicBezTo>
                    <a:cubicBezTo>
                      <a:pt x="386" y="928"/>
                      <a:pt x="395" y="918"/>
                      <a:pt x="409" y="912"/>
                    </a:cubicBezTo>
                    <a:cubicBezTo>
                      <a:pt x="409" y="909"/>
                      <a:pt x="409" y="907"/>
                      <a:pt x="409" y="905"/>
                    </a:cubicBezTo>
                    <a:cubicBezTo>
                      <a:pt x="404" y="902"/>
                      <a:pt x="399" y="899"/>
                      <a:pt x="394" y="897"/>
                    </a:cubicBezTo>
                    <a:cubicBezTo>
                      <a:pt x="394" y="895"/>
                      <a:pt x="395" y="893"/>
                      <a:pt x="395" y="892"/>
                    </a:cubicBezTo>
                    <a:cubicBezTo>
                      <a:pt x="397" y="891"/>
                      <a:pt x="399" y="890"/>
                      <a:pt x="400" y="890"/>
                    </a:cubicBezTo>
                    <a:cubicBezTo>
                      <a:pt x="406" y="889"/>
                      <a:pt x="411" y="890"/>
                      <a:pt x="415" y="892"/>
                    </a:cubicBezTo>
                    <a:cubicBezTo>
                      <a:pt x="429" y="898"/>
                      <a:pt x="442" y="905"/>
                      <a:pt x="449" y="919"/>
                    </a:cubicBezTo>
                    <a:cubicBezTo>
                      <a:pt x="449" y="921"/>
                      <a:pt x="450" y="922"/>
                      <a:pt x="451" y="923"/>
                    </a:cubicBezTo>
                    <a:cubicBezTo>
                      <a:pt x="457" y="933"/>
                      <a:pt x="465" y="942"/>
                      <a:pt x="474" y="950"/>
                    </a:cubicBezTo>
                    <a:cubicBezTo>
                      <a:pt x="480" y="954"/>
                      <a:pt x="484" y="959"/>
                      <a:pt x="489" y="964"/>
                    </a:cubicBezTo>
                    <a:cubicBezTo>
                      <a:pt x="491" y="966"/>
                      <a:pt x="492" y="967"/>
                      <a:pt x="495" y="969"/>
                    </a:cubicBezTo>
                    <a:cubicBezTo>
                      <a:pt x="496" y="965"/>
                      <a:pt x="496" y="961"/>
                      <a:pt x="496" y="958"/>
                    </a:cubicBezTo>
                    <a:cubicBezTo>
                      <a:pt x="497" y="955"/>
                      <a:pt x="497" y="952"/>
                      <a:pt x="498" y="948"/>
                    </a:cubicBezTo>
                    <a:cubicBezTo>
                      <a:pt x="501" y="926"/>
                      <a:pt x="511" y="906"/>
                      <a:pt x="521" y="886"/>
                    </a:cubicBezTo>
                    <a:cubicBezTo>
                      <a:pt x="529" y="870"/>
                      <a:pt x="544" y="867"/>
                      <a:pt x="560" y="866"/>
                    </a:cubicBezTo>
                    <a:cubicBezTo>
                      <a:pt x="561" y="866"/>
                      <a:pt x="563" y="866"/>
                      <a:pt x="564" y="867"/>
                    </a:cubicBezTo>
                    <a:cubicBezTo>
                      <a:pt x="565" y="868"/>
                      <a:pt x="565" y="869"/>
                      <a:pt x="566" y="871"/>
                    </a:cubicBezTo>
                    <a:cubicBezTo>
                      <a:pt x="564" y="874"/>
                      <a:pt x="561" y="875"/>
                      <a:pt x="558" y="876"/>
                    </a:cubicBezTo>
                    <a:cubicBezTo>
                      <a:pt x="550" y="879"/>
                      <a:pt x="544" y="884"/>
                      <a:pt x="541" y="892"/>
                    </a:cubicBezTo>
                    <a:cubicBezTo>
                      <a:pt x="542" y="895"/>
                      <a:pt x="543" y="897"/>
                      <a:pt x="543" y="900"/>
                    </a:cubicBezTo>
                    <a:cubicBezTo>
                      <a:pt x="548" y="901"/>
                      <a:pt x="552" y="902"/>
                      <a:pt x="556" y="903"/>
                    </a:cubicBezTo>
                    <a:cubicBezTo>
                      <a:pt x="572" y="906"/>
                      <a:pt x="586" y="912"/>
                      <a:pt x="597" y="925"/>
                    </a:cubicBezTo>
                    <a:cubicBezTo>
                      <a:pt x="598" y="926"/>
                      <a:pt x="599" y="927"/>
                      <a:pt x="600" y="928"/>
                    </a:cubicBezTo>
                    <a:cubicBezTo>
                      <a:pt x="601" y="928"/>
                      <a:pt x="602" y="929"/>
                      <a:pt x="604" y="930"/>
                    </a:cubicBezTo>
                    <a:cubicBezTo>
                      <a:pt x="604" y="926"/>
                      <a:pt x="605" y="922"/>
                      <a:pt x="605" y="919"/>
                    </a:cubicBezTo>
                    <a:cubicBezTo>
                      <a:pt x="605" y="911"/>
                      <a:pt x="605" y="903"/>
                      <a:pt x="604" y="895"/>
                    </a:cubicBezTo>
                    <a:cubicBezTo>
                      <a:pt x="604" y="887"/>
                      <a:pt x="604" y="879"/>
                      <a:pt x="606" y="872"/>
                    </a:cubicBezTo>
                    <a:cubicBezTo>
                      <a:pt x="611" y="859"/>
                      <a:pt x="618" y="848"/>
                      <a:pt x="633" y="844"/>
                    </a:cubicBezTo>
                    <a:cubicBezTo>
                      <a:pt x="634" y="844"/>
                      <a:pt x="635" y="843"/>
                      <a:pt x="637" y="843"/>
                    </a:cubicBezTo>
                    <a:cubicBezTo>
                      <a:pt x="637" y="841"/>
                      <a:pt x="637" y="840"/>
                      <a:pt x="637" y="840"/>
                    </a:cubicBezTo>
                    <a:cubicBezTo>
                      <a:pt x="637" y="839"/>
                      <a:pt x="636" y="838"/>
                      <a:pt x="635" y="838"/>
                    </a:cubicBezTo>
                    <a:cubicBezTo>
                      <a:pt x="632" y="837"/>
                      <a:pt x="629" y="836"/>
                      <a:pt x="626" y="835"/>
                    </a:cubicBezTo>
                    <a:cubicBezTo>
                      <a:pt x="621" y="839"/>
                      <a:pt x="615" y="843"/>
                      <a:pt x="610" y="846"/>
                    </a:cubicBezTo>
                    <a:cubicBezTo>
                      <a:pt x="606" y="850"/>
                      <a:pt x="601" y="853"/>
                      <a:pt x="595" y="856"/>
                    </a:cubicBezTo>
                    <a:cubicBezTo>
                      <a:pt x="591" y="857"/>
                      <a:pt x="587" y="858"/>
                      <a:pt x="583" y="857"/>
                    </a:cubicBezTo>
                    <a:cubicBezTo>
                      <a:pt x="584" y="856"/>
                      <a:pt x="583" y="855"/>
                      <a:pt x="584" y="855"/>
                    </a:cubicBezTo>
                    <a:cubicBezTo>
                      <a:pt x="592" y="844"/>
                      <a:pt x="600" y="833"/>
                      <a:pt x="610" y="825"/>
                    </a:cubicBezTo>
                    <a:cubicBezTo>
                      <a:pt x="608" y="820"/>
                      <a:pt x="608" y="820"/>
                      <a:pt x="604" y="817"/>
                    </a:cubicBezTo>
                    <a:cubicBezTo>
                      <a:pt x="599" y="820"/>
                      <a:pt x="594" y="823"/>
                      <a:pt x="589" y="825"/>
                    </a:cubicBezTo>
                    <a:cubicBezTo>
                      <a:pt x="578" y="829"/>
                      <a:pt x="568" y="833"/>
                      <a:pt x="556" y="836"/>
                    </a:cubicBezTo>
                    <a:cubicBezTo>
                      <a:pt x="547" y="839"/>
                      <a:pt x="538" y="841"/>
                      <a:pt x="528" y="843"/>
                    </a:cubicBezTo>
                    <a:cubicBezTo>
                      <a:pt x="515" y="846"/>
                      <a:pt x="502" y="847"/>
                      <a:pt x="488" y="848"/>
                    </a:cubicBezTo>
                    <a:cubicBezTo>
                      <a:pt x="477" y="848"/>
                      <a:pt x="466" y="848"/>
                      <a:pt x="455" y="848"/>
                    </a:cubicBezTo>
                    <a:cubicBezTo>
                      <a:pt x="445" y="848"/>
                      <a:pt x="436" y="847"/>
                      <a:pt x="427" y="845"/>
                    </a:cubicBezTo>
                    <a:cubicBezTo>
                      <a:pt x="425" y="845"/>
                      <a:pt x="424" y="845"/>
                      <a:pt x="423" y="845"/>
                    </a:cubicBezTo>
                    <a:cubicBezTo>
                      <a:pt x="424" y="849"/>
                      <a:pt x="428" y="850"/>
                      <a:pt x="431" y="851"/>
                    </a:cubicBezTo>
                    <a:cubicBezTo>
                      <a:pt x="450" y="856"/>
                      <a:pt x="469" y="861"/>
                      <a:pt x="488" y="863"/>
                    </a:cubicBezTo>
                    <a:cubicBezTo>
                      <a:pt x="489" y="863"/>
                      <a:pt x="491" y="863"/>
                      <a:pt x="491" y="865"/>
                    </a:cubicBezTo>
                    <a:cubicBezTo>
                      <a:pt x="479" y="868"/>
                      <a:pt x="473" y="868"/>
                      <a:pt x="463" y="867"/>
                    </a:cubicBezTo>
                    <a:cubicBezTo>
                      <a:pt x="456" y="866"/>
                      <a:pt x="449" y="865"/>
                      <a:pt x="442" y="864"/>
                    </a:cubicBezTo>
                    <a:cubicBezTo>
                      <a:pt x="428" y="863"/>
                      <a:pt x="415" y="860"/>
                      <a:pt x="402" y="856"/>
                    </a:cubicBezTo>
                    <a:cubicBezTo>
                      <a:pt x="384" y="850"/>
                      <a:pt x="367" y="842"/>
                      <a:pt x="350" y="832"/>
                    </a:cubicBezTo>
                    <a:cubicBezTo>
                      <a:pt x="348" y="831"/>
                      <a:pt x="346" y="830"/>
                      <a:pt x="344" y="829"/>
                    </a:cubicBezTo>
                    <a:cubicBezTo>
                      <a:pt x="338" y="826"/>
                      <a:pt x="332" y="824"/>
                      <a:pt x="327" y="821"/>
                    </a:cubicBezTo>
                    <a:cubicBezTo>
                      <a:pt x="317" y="816"/>
                      <a:pt x="306" y="810"/>
                      <a:pt x="296" y="804"/>
                    </a:cubicBezTo>
                    <a:cubicBezTo>
                      <a:pt x="293" y="804"/>
                      <a:pt x="289" y="804"/>
                      <a:pt x="285" y="805"/>
                    </a:cubicBezTo>
                    <a:cubicBezTo>
                      <a:pt x="279" y="806"/>
                      <a:pt x="272" y="806"/>
                      <a:pt x="266" y="804"/>
                    </a:cubicBezTo>
                    <a:cubicBezTo>
                      <a:pt x="255" y="801"/>
                      <a:pt x="244" y="799"/>
                      <a:pt x="234" y="795"/>
                    </a:cubicBezTo>
                    <a:cubicBezTo>
                      <a:pt x="215" y="789"/>
                      <a:pt x="197" y="783"/>
                      <a:pt x="176" y="781"/>
                    </a:cubicBezTo>
                    <a:cubicBezTo>
                      <a:pt x="170" y="783"/>
                      <a:pt x="163" y="785"/>
                      <a:pt x="158" y="790"/>
                    </a:cubicBezTo>
                    <a:cubicBezTo>
                      <a:pt x="152" y="797"/>
                      <a:pt x="144" y="801"/>
                      <a:pt x="136" y="806"/>
                    </a:cubicBezTo>
                    <a:cubicBezTo>
                      <a:pt x="131" y="809"/>
                      <a:pt x="126" y="813"/>
                      <a:pt x="122" y="817"/>
                    </a:cubicBezTo>
                    <a:cubicBezTo>
                      <a:pt x="121" y="818"/>
                      <a:pt x="120" y="819"/>
                      <a:pt x="119" y="822"/>
                    </a:cubicBezTo>
                    <a:cubicBezTo>
                      <a:pt x="121" y="821"/>
                      <a:pt x="123" y="821"/>
                      <a:pt x="124" y="821"/>
                    </a:cubicBezTo>
                    <a:cubicBezTo>
                      <a:pt x="130" y="818"/>
                      <a:pt x="137" y="816"/>
                      <a:pt x="144" y="813"/>
                    </a:cubicBezTo>
                    <a:cubicBezTo>
                      <a:pt x="150" y="810"/>
                      <a:pt x="156" y="807"/>
                      <a:pt x="162" y="805"/>
                    </a:cubicBezTo>
                    <a:cubicBezTo>
                      <a:pt x="178" y="798"/>
                      <a:pt x="195" y="800"/>
                      <a:pt x="210" y="806"/>
                    </a:cubicBezTo>
                    <a:cubicBezTo>
                      <a:pt x="216" y="808"/>
                      <a:pt x="220" y="811"/>
                      <a:pt x="223" y="816"/>
                    </a:cubicBezTo>
                    <a:cubicBezTo>
                      <a:pt x="226" y="821"/>
                      <a:pt x="226" y="825"/>
                      <a:pt x="222" y="829"/>
                    </a:cubicBezTo>
                    <a:cubicBezTo>
                      <a:pt x="216" y="825"/>
                      <a:pt x="210" y="819"/>
                      <a:pt x="203" y="818"/>
                    </a:cubicBezTo>
                    <a:close/>
                    <a:moveTo>
                      <a:pt x="704" y="143"/>
                    </a:moveTo>
                    <a:cubicBezTo>
                      <a:pt x="702" y="144"/>
                      <a:pt x="701" y="144"/>
                      <a:pt x="700" y="145"/>
                    </a:cubicBezTo>
                    <a:cubicBezTo>
                      <a:pt x="685" y="158"/>
                      <a:pt x="671" y="171"/>
                      <a:pt x="660" y="187"/>
                    </a:cubicBezTo>
                    <a:cubicBezTo>
                      <a:pt x="650" y="200"/>
                      <a:pt x="639" y="211"/>
                      <a:pt x="627" y="222"/>
                    </a:cubicBezTo>
                    <a:cubicBezTo>
                      <a:pt x="619" y="229"/>
                      <a:pt x="609" y="235"/>
                      <a:pt x="598" y="239"/>
                    </a:cubicBezTo>
                    <a:cubicBezTo>
                      <a:pt x="588" y="243"/>
                      <a:pt x="573" y="238"/>
                      <a:pt x="572" y="223"/>
                    </a:cubicBezTo>
                    <a:cubicBezTo>
                      <a:pt x="571" y="212"/>
                      <a:pt x="573" y="202"/>
                      <a:pt x="578" y="193"/>
                    </a:cubicBezTo>
                    <a:cubicBezTo>
                      <a:pt x="578" y="192"/>
                      <a:pt x="579" y="192"/>
                      <a:pt x="580" y="192"/>
                    </a:cubicBezTo>
                    <a:cubicBezTo>
                      <a:pt x="581" y="197"/>
                      <a:pt x="581" y="202"/>
                      <a:pt x="582" y="207"/>
                    </a:cubicBezTo>
                    <a:cubicBezTo>
                      <a:pt x="583" y="211"/>
                      <a:pt x="582" y="217"/>
                      <a:pt x="585" y="221"/>
                    </a:cubicBezTo>
                    <a:cubicBezTo>
                      <a:pt x="586" y="220"/>
                      <a:pt x="587" y="220"/>
                      <a:pt x="587" y="219"/>
                    </a:cubicBezTo>
                    <a:cubicBezTo>
                      <a:pt x="588" y="215"/>
                      <a:pt x="589" y="212"/>
                      <a:pt x="590" y="208"/>
                    </a:cubicBezTo>
                    <a:cubicBezTo>
                      <a:pt x="592" y="200"/>
                      <a:pt x="594" y="191"/>
                      <a:pt x="597" y="183"/>
                    </a:cubicBezTo>
                    <a:cubicBezTo>
                      <a:pt x="600" y="174"/>
                      <a:pt x="604" y="165"/>
                      <a:pt x="608" y="156"/>
                    </a:cubicBezTo>
                    <a:cubicBezTo>
                      <a:pt x="610" y="152"/>
                      <a:pt x="611" y="149"/>
                      <a:pt x="612" y="145"/>
                    </a:cubicBezTo>
                    <a:cubicBezTo>
                      <a:pt x="613" y="144"/>
                      <a:pt x="613" y="142"/>
                      <a:pt x="613" y="139"/>
                    </a:cubicBezTo>
                    <a:cubicBezTo>
                      <a:pt x="597" y="151"/>
                      <a:pt x="580" y="157"/>
                      <a:pt x="563" y="161"/>
                    </a:cubicBezTo>
                    <a:cubicBezTo>
                      <a:pt x="559" y="164"/>
                      <a:pt x="556" y="167"/>
                      <a:pt x="557" y="173"/>
                    </a:cubicBezTo>
                    <a:cubicBezTo>
                      <a:pt x="558" y="174"/>
                      <a:pt x="560" y="176"/>
                      <a:pt x="561" y="178"/>
                    </a:cubicBezTo>
                    <a:cubicBezTo>
                      <a:pt x="563" y="180"/>
                      <a:pt x="563" y="182"/>
                      <a:pt x="561" y="184"/>
                    </a:cubicBezTo>
                    <a:cubicBezTo>
                      <a:pt x="557" y="184"/>
                      <a:pt x="553" y="182"/>
                      <a:pt x="550" y="180"/>
                    </a:cubicBezTo>
                    <a:cubicBezTo>
                      <a:pt x="539" y="172"/>
                      <a:pt x="530" y="163"/>
                      <a:pt x="525" y="151"/>
                    </a:cubicBezTo>
                    <a:cubicBezTo>
                      <a:pt x="521" y="143"/>
                      <a:pt x="518" y="136"/>
                      <a:pt x="514" y="128"/>
                    </a:cubicBezTo>
                    <a:cubicBezTo>
                      <a:pt x="514" y="127"/>
                      <a:pt x="513" y="126"/>
                      <a:pt x="511" y="124"/>
                    </a:cubicBezTo>
                    <a:cubicBezTo>
                      <a:pt x="510" y="126"/>
                      <a:pt x="509" y="127"/>
                      <a:pt x="508" y="128"/>
                    </a:cubicBezTo>
                    <a:cubicBezTo>
                      <a:pt x="507" y="131"/>
                      <a:pt x="507" y="133"/>
                      <a:pt x="506" y="136"/>
                    </a:cubicBezTo>
                    <a:cubicBezTo>
                      <a:pt x="504" y="145"/>
                      <a:pt x="501" y="154"/>
                      <a:pt x="496" y="162"/>
                    </a:cubicBezTo>
                    <a:cubicBezTo>
                      <a:pt x="489" y="173"/>
                      <a:pt x="481" y="183"/>
                      <a:pt x="474" y="193"/>
                    </a:cubicBezTo>
                    <a:cubicBezTo>
                      <a:pt x="472" y="195"/>
                      <a:pt x="470" y="197"/>
                      <a:pt x="467" y="198"/>
                    </a:cubicBezTo>
                    <a:cubicBezTo>
                      <a:pt x="466" y="192"/>
                      <a:pt x="466" y="192"/>
                      <a:pt x="469" y="180"/>
                    </a:cubicBezTo>
                    <a:cubicBezTo>
                      <a:pt x="469" y="175"/>
                      <a:pt x="467" y="170"/>
                      <a:pt x="463" y="166"/>
                    </a:cubicBezTo>
                    <a:cubicBezTo>
                      <a:pt x="454" y="155"/>
                      <a:pt x="447" y="143"/>
                      <a:pt x="440" y="130"/>
                    </a:cubicBezTo>
                    <a:cubicBezTo>
                      <a:pt x="438" y="128"/>
                      <a:pt x="436" y="125"/>
                      <a:pt x="435" y="123"/>
                    </a:cubicBezTo>
                    <a:cubicBezTo>
                      <a:pt x="432" y="119"/>
                      <a:pt x="429" y="115"/>
                      <a:pt x="426" y="112"/>
                    </a:cubicBezTo>
                    <a:cubicBezTo>
                      <a:pt x="424" y="109"/>
                      <a:pt x="422" y="106"/>
                      <a:pt x="418" y="106"/>
                    </a:cubicBezTo>
                    <a:cubicBezTo>
                      <a:pt x="415" y="112"/>
                      <a:pt x="415" y="118"/>
                      <a:pt x="417" y="123"/>
                    </a:cubicBezTo>
                    <a:cubicBezTo>
                      <a:pt x="420" y="128"/>
                      <a:pt x="422" y="133"/>
                      <a:pt x="425" y="137"/>
                    </a:cubicBezTo>
                    <a:cubicBezTo>
                      <a:pt x="427" y="142"/>
                      <a:pt x="430" y="147"/>
                      <a:pt x="433" y="151"/>
                    </a:cubicBezTo>
                    <a:cubicBezTo>
                      <a:pt x="435" y="154"/>
                      <a:pt x="436" y="157"/>
                      <a:pt x="434" y="160"/>
                    </a:cubicBezTo>
                    <a:cubicBezTo>
                      <a:pt x="431" y="159"/>
                      <a:pt x="429" y="157"/>
                      <a:pt x="427" y="155"/>
                    </a:cubicBezTo>
                    <a:cubicBezTo>
                      <a:pt x="419" y="149"/>
                      <a:pt x="411" y="142"/>
                      <a:pt x="403" y="135"/>
                    </a:cubicBezTo>
                    <a:cubicBezTo>
                      <a:pt x="402" y="135"/>
                      <a:pt x="401" y="134"/>
                      <a:pt x="400" y="136"/>
                    </a:cubicBezTo>
                    <a:cubicBezTo>
                      <a:pt x="402" y="139"/>
                      <a:pt x="404" y="142"/>
                      <a:pt x="405" y="145"/>
                    </a:cubicBezTo>
                    <a:cubicBezTo>
                      <a:pt x="410" y="155"/>
                      <a:pt x="414" y="166"/>
                      <a:pt x="416" y="178"/>
                    </a:cubicBezTo>
                    <a:cubicBezTo>
                      <a:pt x="418" y="184"/>
                      <a:pt x="419" y="191"/>
                      <a:pt x="416" y="197"/>
                    </a:cubicBezTo>
                    <a:cubicBezTo>
                      <a:pt x="410" y="205"/>
                      <a:pt x="399" y="206"/>
                      <a:pt x="392" y="213"/>
                    </a:cubicBezTo>
                    <a:cubicBezTo>
                      <a:pt x="397" y="218"/>
                      <a:pt x="402" y="221"/>
                      <a:pt x="406" y="225"/>
                    </a:cubicBezTo>
                    <a:cubicBezTo>
                      <a:pt x="411" y="225"/>
                      <a:pt x="415" y="224"/>
                      <a:pt x="418" y="224"/>
                    </a:cubicBezTo>
                    <a:cubicBezTo>
                      <a:pt x="430" y="226"/>
                      <a:pt x="442" y="227"/>
                      <a:pt x="454" y="229"/>
                    </a:cubicBezTo>
                    <a:cubicBezTo>
                      <a:pt x="459" y="230"/>
                      <a:pt x="463" y="233"/>
                      <a:pt x="468" y="235"/>
                    </a:cubicBezTo>
                    <a:cubicBezTo>
                      <a:pt x="469" y="235"/>
                      <a:pt x="470" y="236"/>
                      <a:pt x="471" y="238"/>
                    </a:cubicBezTo>
                    <a:cubicBezTo>
                      <a:pt x="467" y="239"/>
                      <a:pt x="463" y="240"/>
                      <a:pt x="460" y="240"/>
                    </a:cubicBezTo>
                    <a:cubicBezTo>
                      <a:pt x="454" y="240"/>
                      <a:pt x="448" y="240"/>
                      <a:pt x="442" y="241"/>
                    </a:cubicBezTo>
                    <a:cubicBezTo>
                      <a:pt x="435" y="241"/>
                      <a:pt x="431" y="242"/>
                      <a:pt x="425" y="244"/>
                    </a:cubicBezTo>
                    <a:cubicBezTo>
                      <a:pt x="430" y="250"/>
                      <a:pt x="433" y="257"/>
                      <a:pt x="437" y="263"/>
                    </a:cubicBezTo>
                    <a:cubicBezTo>
                      <a:pt x="453" y="258"/>
                      <a:pt x="470" y="259"/>
                      <a:pt x="474" y="269"/>
                    </a:cubicBezTo>
                    <a:cubicBezTo>
                      <a:pt x="473" y="270"/>
                      <a:pt x="472" y="271"/>
                      <a:pt x="470" y="271"/>
                    </a:cubicBezTo>
                    <a:cubicBezTo>
                      <a:pt x="466" y="272"/>
                      <a:pt x="463" y="272"/>
                      <a:pt x="459" y="273"/>
                    </a:cubicBezTo>
                    <a:cubicBezTo>
                      <a:pt x="458" y="273"/>
                      <a:pt x="458" y="273"/>
                      <a:pt x="457" y="274"/>
                    </a:cubicBezTo>
                    <a:cubicBezTo>
                      <a:pt x="457" y="276"/>
                      <a:pt x="457" y="278"/>
                      <a:pt x="458" y="279"/>
                    </a:cubicBezTo>
                    <a:cubicBezTo>
                      <a:pt x="462" y="283"/>
                      <a:pt x="466" y="286"/>
                      <a:pt x="470" y="289"/>
                    </a:cubicBezTo>
                    <a:cubicBezTo>
                      <a:pt x="474" y="292"/>
                      <a:pt x="477" y="295"/>
                      <a:pt x="480" y="298"/>
                    </a:cubicBezTo>
                    <a:cubicBezTo>
                      <a:pt x="482" y="300"/>
                      <a:pt x="485" y="301"/>
                      <a:pt x="488" y="302"/>
                    </a:cubicBezTo>
                    <a:cubicBezTo>
                      <a:pt x="498" y="304"/>
                      <a:pt x="507" y="305"/>
                      <a:pt x="517" y="306"/>
                    </a:cubicBezTo>
                    <a:cubicBezTo>
                      <a:pt x="518" y="306"/>
                      <a:pt x="518" y="305"/>
                      <a:pt x="520" y="305"/>
                    </a:cubicBezTo>
                    <a:cubicBezTo>
                      <a:pt x="519" y="303"/>
                      <a:pt x="519" y="301"/>
                      <a:pt x="518" y="299"/>
                    </a:cubicBezTo>
                    <a:cubicBezTo>
                      <a:pt x="514" y="296"/>
                      <a:pt x="510" y="294"/>
                      <a:pt x="507" y="291"/>
                    </a:cubicBezTo>
                    <a:cubicBezTo>
                      <a:pt x="503" y="288"/>
                      <a:pt x="498" y="286"/>
                      <a:pt x="497" y="281"/>
                    </a:cubicBezTo>
                    <a:cubicBezTo>
                      <a:pt x="501" y="279"/>
                      <a:pt x="504" y="281"/>
                      <a:pt x="507" y="282"/>
                    </a:cubicBezTo>
                    <a:cubicBezTo>
                      <a:pt x="519" y="288"/>
                      <a:pt x="530" y="294"/>
                      <a:pt x="540" y="301"/>
                    </a:cubicBezTo>
                    <a:cubicBezTo>
                      <a:pt x="551" y="309"/>
                      <a:pt x="562" y="317"/>
                      <a:pt x="573" y="325"/>
                    </a:cubicBezTo>
                    <a:cubicBezTo>
                      <a:pt x="580" y="330"/>
                      <a:pt x="588" y="333"/>
                      <a:pt x="597" y="335"/>
                    </a:cubicBezTo>
                    <a:cubicBezTo>
                      <a:pt x="597" y="333"/>
                      <a:pt x="598" y="331"/>
                      <a:pt x="597" y="330"/>
                    </a:cubicBezTo>
                    <a:cubicBezTo>
                      <a:pt x="597" y="324"/>
                      <a:pt x="594" y="320"/>
                      <a:pt x="590" y="316"/>
                    </a:cubicBezTo>
                    <a:cubicBezTo>
                      <a:pt x="584" y="309"/>
                      <a:pt x="578" y="303"/>
                      <a:pt x="572" y="297"/>
                    </a:cubicBezTo>
                    <a:cubicBezTo>
                      <a:pt x="570" y="295"/>
                      <a:pt x="567" y="292"/>
                      <a:pt x="565" y="289"/>
                    </a:cubicBezTo>
                    <a:cubicBezTo>
                      <a:pt x="565" y="288"/>
                      <a:pt x="565" y="287"/>
                      <a:pt x="564" y="286"/>
                    </a:cubicBezTo>
                    <a:cubicBezTo>
                      <a:pt x="566" y="285"/>
                      <a:pt x="567" y="283"/>
                      <a:pt x="569" y="282"/>
                    </a:cubicBezTo>
                    <a:cubicBezTo>
                      <a:pt x="574" y="283"/>
                      <a:pt x="578" y="286"/>
                      <a:pt x="582" y="289"/>
                    </a:cubicBezTo>
                    <a:cubicBezTo>
                      <a:pt x="587" y="291"/>
                      <a:pt x="591" y="295"/>
                      <a:pt x="596" y="297"/>
                    </a:cubicBezTo>
                    <a:cubicBezTo>
                      <a:pt x="600" y="300"/>
                      <a:pt x="605" y="302"/>
                      <a:pt x="609" y="303"/>
                    </a:cubicBezTo>
                    <a:cubicBezTo>
                      <a:pt x="616" y="305"/>
                      <a:pt x="622" y="304"/>
                      <a:pt x="627" y="299"/>
                    </a:cubicBezTo>
                    <a:cubicBezTo>
                      <a:pt x="626" y="297"/>
                      <a:pt x="626" y="296"/>
                      <a:pt x="626" y="295"/>
                    </a:cubicBezTo>
                    <a:cubicBezTo>
                      <a:pt x="622" y="284"/>
                      <a:pt x="618" y="274"/>
                      <a:pt x="611" y="264"/>
                    </a:cubicBezTo>
                    <a:cubicBezTo>
                      <a:pt x="610" y="263"/>
                      <a:pt x="609" y="261"/>
                      <a:pt x="611" y="259"/>
                    </a:cubicBezTo>
                    <a:cubicBezTo>
                      <a:pt x="618" y="261"/>
                      <a:pt x="623" y="266"/>
                      <a:pt x="628" y="271"/>
                    </a:cubicBezTo>
                    <a:cubicBezTo>
                      <a:pt x="630" y="273"/>
                      <a:pt x="631" y="276"/>
                      <a:pt x="633" y="277"/>
                    </a:cubicBezTo>
                    <a:cubicBezTo>
                      <a:pt x="637" y="281"/>
                      <a:pt x="642" y="285"/>
                      <a:pt x="645" y="290"/>
                    </a:cubicBezTo>
                    <a:cubicBezTo>
                      <a:pt x="647" y="292"/>
                      <a:pt x="650" y="294"/>
                      <a:pt x="654" y="292"/>
                    </a:cubicBezTo>
                    <a:cubicBezTo>
                      <a:pt x="656" y="291"/>
                      <a:pt x="658" y="288"/>
                      <a:pt x="660" y="287"/>
                    </a:cubicBezTo>
                    <a:cubicBezTo>
                      <a:pt x="664" y="275"/>
                      <a:pt x="665" y="266"/>
                      <a:pt x="664" y="256"/>
                    </a:cubicBezTo>
                    <a:cubicBezTo>
                      <a:pt x="662" y="243"/>
                      <a:pt x="664" y="231"/>
                      <a:pt x="669" y="219"/>
                    </a:cubicBezTo>
                    <a:cubicBezTo>
                      <a:pt x="679" y="197"/>
                      <a:pt x="687" y="174"/>
                      <a:pt x="700" y="154"/>
                    </a:cubicBezTo>
                    <a:cubicBezTo>
                      <a:pt x="702" y="151"/>
                      <a:pt x="703" y="148"/>
                      <a:pt x="704" y="143"/>
                    </a:cubicBezTo>
                    <a:close/>
                    <a:moveTo>
                      <a:pt x="691" y="508"/>
                    </a:moveTo>
                    <a:cubicBezTo>
                      <a:pt x="689" y="512"/>
                      <a:pt x="688" y="516"/>
                      <a:pt x="688" y="520"/>
                    </a:cubicBezTo>
                    <a:cubicBezTo>
                      <a:pt x="688" y="534"/>
                      <a:pt x="686" y="548"/>
                      <a:pt x="684" y="561"/>
                    </a:cubicBezTo>
                    <a:cubicBezTo>
                      <a:pt x="683" y="564"/>
                      <a:pt x="683" y="567"/>
                      <a:pt x="683" y="569"/>
                    </a:cubicBezTo>
                    <a:cubicBezTo>
                      <a:pt x="684" y="578"/>
                      <a:pt x="686" y="586"/>
                      <a:pt x="687" y="594"/>
                    </a:cubicBezTo>
                    <a:cubicBezTo>
                      <a:pt x="688" y="603"/>
                      <a:pt x="689" y="611"/>
                      <a:pt x="690" y="620"/>
                    </a:cubicBezTo>
                    <a:cubicBezTo>
                      <a:pt x="691" y="630"/>
                      <a:pt x="692" y="641"/>
                      <a:pt x="693" y="651"/>
                    </a:cubicBezTo>
                    <a:cubicBezTo>
                      <a:pt x="693" y="654"/>
                      <a:pt x="693" y="656"/>
                      <a:pt x="697" y="657"/>
                    </a:cubicBezTo>
                    <a:cubicBezTo>
                      <a:pt x="697" y="656"/>
                      <a:pt x="698" y="654"/>
                      <a:pt x="698" y="652"/>
                    </a:cubicBezTo>
                    <a:cubicBezTo>
                      <a:pt x="700" y="641"/>
                      <a:pt x="702" y="631"/>
                      <a:pt x="703" y="620"/>
                    </a:cubicBezTo>
                    <a:cubicBezTo>
                      <a:pt x="706" y="600"/>
                      <a:pt x="705" y="580"/>
                      <a:pt x="705" y="560"/>
                    </a:cubicBezTo>
                    <a:cubicBezTo>
                      <a:pt x="704" y="543"/>
                      <a:pt x="700" y="527"/>
                      <a:pt x="695" y="512"/>
                    </a:cubicBezTo>
                    <a:cubicBezTo>
                      <a:pt x="695" y="511"/>
                      <a:pt x="695" y="510"/>
                      <a:pt x="694" y="509"/>
                    </a:cubicBezTo>
                    <a:cubicBezTo>
                      <a:pt x="693" y="509"/>
                      <a:pt x="692" y="509"/>
                      <a:pt x="691" y="508"/>
                    </a:cubicBezTo>
                    <a:close/>
                    <a:moveTo>
                      <a:pt x="168" y="356"/>
                    </a:moveTo>
                    <a:cubicBezTo>
                      <a:pt x="165" y="354"/>
                      <a:pt x="162" y="352"/>
                      <a:pt x="160" y="350"/>
                    </a:cubicBezTo>
                    <a:cubicBezTo>
                      <a:pt x="152" y="349"/>
                      <a:pt x="145" y="348"/>
                      <a:pt x="141" y="357"/>
                    </a:cubicBezTo>
                    <a:cubicBezTo>
                      <a:pt x="142" y="365"/>
                      <a:pt x="143" y="374"/>
                      <a:pt x="144" y="382"/>
                    </a:cubicBezTo>
                    <a:cubicBezTo>
                      <a:pt x="145" y="391"/>
                      <a:pt x="145" y="399"/>
                      <a:pt x="149" y="408"/>
                    </a:cubicBezTo>
                    <a:cubicBezTo>
                      <a:pt x="150" y="407"/>
                      <a:pt x="151" y="406"/>
                      <a:pt x="151" y="405"/>
                    </a:cubicBezTo>
                    <a:cubicBezTo>
                      <a:pt x="155" y="399"/>
                      <a:pt x="158" y="392"/>
                      <a:pt x="160" y="384"/>
                    </a:cubicBezTo>
                    <a:cubicBezTo>
                      <a:pt x="162" y="375"/>
                      <a:pt x="165" y="366"/>
                      <a:pt x="168" y="356"/>
                    </a:cubicBezTo>
                    <a:close/>
                    <a:moveTo>
                      <a:pt x="226" y="393"/>
                    </a:moveTo>
                    <a:cubicBezTo>
                      <a:pt x="222" y="385"/>
                      <a:pt x="215" y="381"/>
                      <a:pt x="208" y="377"/>
                    </a:cubicBezTo>
                    <a:cubicBezTo>
                      <a:pt x="205" y="376"/>
                      <a:pt x="203" y="375"/>
                      <a:pt x="199" y="376"/>
                    </a:cubicBezTo>
                    <a:cubicBezTo>
                      <a:pt x="199" y="377"/>
                      <a:pt x="198" y="378"/>
                      <a:pt x="198" y="379"/>
                    </a:cubicBezTo>
                    <a:cubicBezTo>
                      <a:pt x="198" y="386"/>
                      <a:pt x="197" y="393"/>
                      <a:pt x="197" y="400"/>
                    </a:cubicBezTo>
                    <a:cubicBezTo>
                      <a:pt x="197" y="407"/>
                      <a:pt x="198" y="415"/>
                      <a:pt x="199" y="423"/>
                    </a:cubicBezTo>
                    <a:cubicBezTo>
                      <a:pt x="199" y="425"/>
                      <a:pt x="199" y="427"/>
                      <a:pt x="199" y="429"/>
                    </a:cubicBezTo>
                    <a:cubicBezTo>
                      <a:pt x="206" y="425"/>
                      <a:pt x="216" y="411"/>
                      <a:pt x="226" y="393"/>
                    </a:cubicBezTo>
                    <a:close/>
                    <a:moveTo>
                      <a:pt x="50" y="360"/>
                    </a:moveTo>
                    <a:cubicBezTo>
                      <a:pt x="50" y="352"/>
                      <a:pt x="49" y="344"/>
                      <a:pt x="48" y="336"/>
                    </a:cubicBezTo>
                    <a:cubicBezTo>
                      <a:pt x="44" y="331"/>
                      <a:pt x="41" y="325"/>
                      <a:pt x="34" y="324"/>
                    </a:cubicBezTo>
                    <a:cubicBezTo>
                      <a:pt x="32" y="325"/>
                      <a:pt x="30" y="326"/>
                      <a:pt x="28" y="328"/>
                    </a:cubicBezTo>
                    <a:cubicBezTo>
                      <a:pt x="28" y="336"/>
                      <a:pt x="28" y="343"/>
                      <a:pt x="29" y="351"/>
                    </a:cubicBezTo>
                    <a:cubicBezTo>
                      <a:pt x="31" y="361"/>
                      <a:pt x="32" y="371"/>
                      <a:pt x="34" y="381"/>
                    </a:cubicBezTo>
                    <a:cubicBezTo>
                      <a:pt x="34" y="382"/>
                      <a:pt x="35" y="383"/>
                      <a:pt x="36" y="385"/>
                    </a:cubicBezTo>
                    <a:cubicBezTo>
                      <a:pt x="41" y="376"/>
                      <a:pt x="45" y="368"/>
                      <a:pt x="50" y="360"/>
                    </a:cubicBezTo>
                    <a:close/>
                    <a:moveTo>
                      <a:pt x="94" y="333"/>
                    </a:moveTo>
                    <a:cubicBezTo>
                      <a:pt x="86" y="333"/>
                      <a:pt x="78" y="333"/>
                      <a:pt x="70" y="336"/>
                    </a:cubicBezTo>
                    <a:cubicBezTo>
                      <a:pt x="68" y="337"/>
                      <a:pt x="66" y="339"/>
                      <a:pt x="64" y="342"/>
                    </a:cubicBezTo>
                    <a:cubicBezTo>
                      <a:pt x="65" y="347"/>
                      <a:pt x="67" y="353"/>
                      <a:pt x="68" y="358"/>
                    </a:cubicBezTo>
                    <a:cubicBezTo>
                      <a:pt x="69" y="365"/>
                      <a:pt x="69" y="372"/>
                      <a:pt x="70" y="379"/>
                    </a:cubicBezTo>
                    <a:cubicBezTo>
                      <a:pt x="70" y="380"/>
                      <a:pt x="70" y="381"/>
                      <a:pt x="70" y="382"/>
                    </a:cubicBezTo>
                    <a:cubicBezTo>
                      <a:pt x="70" y="383"/>
                      <a:pt x="71" y="383"/>
                      <a:pt x="71" y="383"/>
                    </a:cubicBezTo>
                    <a:cubicBezTo>
                      <a:pt x="71" y="383"/>
                      <a:pt x="71" y="383"/>
                      <a:pt x="72" y="384"/>
                    </a:cubicBezTo>
                    <a:cubicBezTo>
                      <a:pt x="76" y="378"/>
                      <a:pt x="90" y="347"/>
                      <a:pt x="94" y="333"/>
                    </a:cubicBezTo>
                    <a:close/>
                    <a:moveTo>
                      <a:pt x="231" y="705"/>
                    </a:moveTo>
                    <a:cubicBezTo>
                      <a:pt x="229" y="699"/>
                      <a:pt x="227" y="694"/>
                      <a:pt x="225" y="689"/>
                    </a:cubicBezTo>
                    <a:cubicBezTo>
                      <a:pt x="224" y="684"/>
                      <a:pt x="224" y="678"/>
                      <a:pt x="220" y="672"/>
                    </a:cubicBezTo>
                    <a:cubicBezTo>
                      <a:pt x="219" y="674"/>
                      <a:pt x="218" y="675"/>
                      <a:pt x="218" y="676"/>
                    </a:cubicBezTo>
                    <a:cubicBezTo>
                      <a:pt x="216" y="682"/>
                      <a:pt x="214" y="688"/>
                      <a:pt x="213" y="694"/>
                    </a:cubicBezTo>
                    <a:cubicBezTo>
                      <a:pt x="211" y="701"/>
                      <a:pt x="212" y="709"/>
                      <a:pt x="215" y="716"/>
                    </a:cubicBezTo>
                    <a:cubicBezTo>
                      <a:pt x="218" y="717"/>
                      <a:pt x="221" y="717"/>
                      <a:pt x="225" y="715"/>
                    </a:cubicBezTo>
                    <a:cubicBezTo>
                      <a:pt x="227" y="712"/>
                      <a:pt x="229" y="709"/>
                      <a:pt x="231" y="705"/>
                    </a:cubicBezTo>
                    <a:close/>
                    <a:moveTo>
                      <a:pt x="120" y="695"/>
                    </a:moveTo>
                    <a:cubicBezTo>
                      <a:pt x="121" y="693"/>
                      <a:pt x="121" y="692"/>
                      <a:pt x="121" y="691"/>
                    </a:cubicBezTo>
                    <a:cubicBezTo>
                      <a:pt x="121" y="681"/>
                      <a:pt x="120" y="671"/>
                      <a:pt x="120" y="662"/>
                    </a:cubicBezTo>
                    <a:cubicBezTo>
                      <a:pt x="120" y="660"/>
                      <a:pt x="119" y="659"/>
                      <a:pt x="119" y="657"/>
                    </a:cubicBezTo>
                    <a:cubicBezTo>
                      <a:pt x="114" y="661"/>
                      <a:pt x="113" y="662"/>
                      <a:pt x="110" y="667"/>
                    </a:cubicBezTo>
                    <a:cubicBezTo>
                      <a:pt x="108" y="671"/>
                      <a:pt x="105" y="675"/>
                      <a:pt x="104" y="680"/>
                    </a:cubicBezTo>
                    <a:cubicBezTo>
                      <a:pt x="103" y="688"/>
                      <a:pt x="108" y="694"/>
                      <a:pt x="116" y="695"/>
                    </a:cubicBezTo>
                    <a:cubicBezTo>
                      <a:pt x="117" y="695"/>
                      <a:pt x="118" y="695"/>
                      <a:pt x="120" y="695"/>
                    </a:cubicBezTo>
                    <a:close/>
                    <a:moveTo>
                      <a:pt x="154" y="708"/>
                    </a:moveTo>
                    <a:cubicBezTo>
                      <a:pt x="157" y="712"/>
                      <a:pt x="160" y="712"/>
                      <a:pt x="163" y="712"/>
                    </a:cubicBezTo>
                    <a:cubicBezTo>
                      <a:pt x="167" y="713"/>
                      <a:pt x="169" y="711"/>
                      <a:pt x="171" y="708"/>
                    </a:cubicBezTo>
                    <a:cubicBezTo>
                      <a:pt x="172" y="706"/>
                      <a:pt x="173" y="704"/>
                      <a:pt x="173" y="702"/>
                    </a:cubicBezTo>
                    <a:cubicBezTo>
                      <a:pt x="173" y="694"/>
                      <a:pt x="174" y="685"/>
                      <a:pt x="173" y="677"/>
                    </a:cubicBezTo>
                    <a:cubicBezTo>
                      <a:pt x="173" y="676"/>
                      <a:pt x="172" y="675"/>
                      <a:pt x="171" y="672"/>
                    </a:cubicBezTo>
                    <a:cubicBezTo>
                      <a:pt x="165" y="685"/>
                      <a:pt x="160" y="697"/>
                      <a:pt x="154" y="708"/>
                    </a:cubicBezTo>
                    <a:close/>
                    <a:moveTo>
                      <a:pt x="282" y="702"/>
                    </a:moveTo>
                    <a:cubicBezTo>
                      <a:pt x="284" y="701"/>
                      <a:pt x="286" y="699"/>
                      <a:pt x="288" y="697"/>
                    </a:cubicBezTo>
                    <a:cubicBezTo>
                      <a:pt x="291" y="695"/>
                      <a:pt x="293" y="691"/>
                      <a:pt x="292" y="687"/>
                    </a:cubicBezTo>
                    <a:cubicBezTo>
                      <a:pt x="291" y="681"/>
                      <a:pt x="289" y="675"/>
                      <a:pt x="288" y="669"/>
                    </a:cubicBezTo>
                    <a:cubicBezTo>
                      <a:pt x="288" y="668"/>
                      <a:pt x="287" y="668"/>
                      <a:pt x="286" y="668"/>
                    </a:cubicBezTo>
                    <a:cubicBezTo>
                      <a:pt x="281" y="676"/>
                      <a:pt x="278" y="686"/>
                      <a:pt x="274" y="695"/>
                    </a:cubicBezTo>
                    <a:cubicBezTo>
                      <a:pt x="276" y="699"/>
                      <a:pt x="277" y="701"/>
                      <a:pt x="282" y="702"/>
                    </a:cubicBezTo>
                    <a:close/>
                    <a:moveTo>
                      <a:pt x="62" y="642"/>
                    </a:moveTo>
                    <a:cubicBezTo>
                      <a:pt x="68" y="636"/>
                      <a:pt x="69" y="634"/>
                      <a:pt x="67" y="628"/>
                    </a:cubicBezTo>
                    <a:cubicBezTo>
                      <a:pt x="65" y="619"/>
                      <a:pt x="61" y="612"/>
                      <a:pt x="56" y="605"/>
                    </a:cubicBezTo>
                    <a:cubicBezTo>
                      <a:pt x="55" y="604"/>
                      <a:pt x="54" y="603"/>
                      <a:pt x="52" y="602"/>
                    </a:cubicBezTo>
                    <a:cubicBezTo>
                      <a:pt x="51" y="615"/>
                      <a:pt x="55" y="626"/>
                      <a:pt x="58" y="637"/>
                    </a:cubicBezTo>
                    <a:cubicBezTo>
                      <a:pt x="59" y="639"/>
                      <a:pt x="60" y="640"/>
                      <a:pt x="62" y="642"/>
                    </a:cubicBezTo>
                    <a:close/>
                    <a:moveTo>
                      <a:pt x="282" y="431"/>
                    </a:moveTo>
                    <a:cubicBezTo>
                      <a:pt x="278" y="426"/>
                      <a:pt x="273" y="421"/>
                      <a:pt x="270" y="419"/>
                    </a:cubicBezTo>
                    <a:cubicBezTo>
                      <a:pt x="269" y="419"/>
                      <a:pt x="268" y="419"/>
                      <a:pt x="267" y="419"/>
                    </a:cubicBezTo>
                    <a:cubicBezTo>
                      <a:pt x="264" y="432"/>
                      <a:pt x="264" y="444"/>
                      <a:pt x="267" y="453"/>
                    </a:cubicBezTo>
                    <a:cubicBezTo>
                      <a:pt x="273" y="446"/>
                      <a:pt x="277" y="438"/>
                      <a:pt x="282" y="431"/>
                    </a:cubicBezTo>
                    <a:close/>
                    <a:moveTo>
                      <a:pt x="95" y="380"/>
                    </a:moveTo>
                    <a:cubicBezTo>
                      <a:pt x="92" y="387"/>
                      <a:pt x="90" y="394"/>
                      <a:pt x="88" y="401"/>
                    </a:cubicBezTo>
                    <a:cubicBezTo>
                      <a:pt x="88" y="403"/>
                      <a:pt x="87" y="405"/>
                      <a:pt x="91" y="406"/>
                    </a:cubicBezTo>
                    <a:cubicBezTo>
                      <a:pt x="94" y="403"/>
                      <a:pt x="97" y="400"/>
                      <a:pt x="100" y="396"/>
                    </a:cubicBezTo>
                    <a:cubicBezTo>
                      <a:pt x="103" y="393"/>
                      <a:pt x="107" y="391"/>
                      <a:pt x="109" y="387"/>
                    </a:cubicBezTo>
                    <a:cubicBezTo>
                      <a:pt x="107" y="384"/>
                      <a:pt x="104" y="381"/>
                      <a:pt x="102" y="379"/>
                    </a:cubicBezTo>
                    <a:cubicBezTo>
                      <a:pt x="99" y="379"/>
                      <a:pt x="97" y="380"/>
                      <a:pt x="95" y="380"/>
                    </a:cubicBezTo>
                    <a:close/>
                    <a:moveTo>
                      <a:pt x="103" y="362"/>
                    </a:moveTo>
                    <a:cubicBezTo>
                      <a:pt x="107" y="365"/>
                      <a:pt x="111" y="368"/>
                      <a:pt x="115" y="370"/>
                    </a:cubicBezTo>
                    <a:cubicBezTo>
                      <a:pt x="119" y="373"/>
                      <a:pt x="122" y="377"/>
                      <a:pt x="126" y="380"/>
                    </a:cubicBezTo>
                    <a:cubicBezTo>
                      <a:pt x="126" y="374"/>
                      <a:pt x="125" y="369"/>
                      <a:pt x="125" y="364"/>
                    </a:cubicBezTo>
                    <a:cubicBezTo>
                      <a:pt x="122" y="362"/>
                      <a:pt x="119" y="360"/>
                      <a:pt x="116" y="358"/>
                    </a:cubicBezTo>
                    <a:cubicBezTo>
                      <a:pt x="113" y="356"/>
                      <a:pt x="111" y="354"/>
                      <a:pt x="108" y="351"/>
                    </a:cubicBezTo>
                    <a:cubicBezTo>
                      <a:pt x="106" y="355"/>
                      <a:pt x="104" y="358"/>
                      <a:pt x="103" y="362"/>
                    </a:cubicBezTo>
                    <a:close/>
                    <a:moveTo>
                      <a:pt x="295" y="444"/>
                    </a:moveTo>
                    <a:cubicBezTo>
                      <a:pt x="295" y="447"/>
                      <a:pt x="294" y="448"/>
                      <a:pt x="294" y="450"/>
                    </a:cubicBezTo>
                    <a:cubicBezTo>
                      <a:pt x="293" y="458"/>
                      <a:pt x="295" y="466"/>
                      <a:pt x="295" y="475"/>
                    </a:cubicBezTo>
                    <a:cubicBezTo>
                      <a:pt x="301" y="470"/>
                      <a:pt x="305" y="464"/>
                      <a:pt x="309" y="459"/>
                    </a:cubicBezTo>
                    <a:cubicBezTo>
                      <a:pt x="306" y="453"/>
                      <a:pt x="302" y="449"/>
                      <a:pt x="295" y="444"/>
                    </a:cubicBezTo>
                    <a:close/>
                    <a:moveTo>
                      <a:pt x="252" y="685"/>
                    </a:moveTo>
                    <a:cubicBezTo>
                      <a:pt x="249" y="692"/>
                      <a:pt x="246" y="699"/>
                      <a:pt x="245" y="706"/>
                    </a:cubicBezTo>
                    <a:cubicBezTo>
                      <a:pt x="244" y="707"/>
                      <a:pt x="245" y="709"/>
                      <a:pt x="245" y="710"/>
                    </a:cubicBezTo>
                    <a:cubicBezTo>
                      <a:pt x="249" y="711"/>
                      <a:pt x="251" y="710"/>
                      <a:pt x="254" y="708"/>
                    </a:cubicBezTo>
                    <a:cubicBezTo>
                      <a:pt x="256" y="701"/>
                      <a:pt x="257" y="693"/>
                      <a:pt x="252" y="685"/>
                    </a:cubicBezTo>
                    <a:close/>
                    <a:moveTo>
                      <a:pt x="332" y="485"/>
                    </a:moveTo>
                    <a:cubicBezTo>
                      <a:pt x="329" y="481"/>
                      <a:pt x="327" y="477"/>
                      <a:pt x="322" y="473"/>
                    </a:cubicBezTo>
                    <a:cubicBezTo>
                      <a:pt x="321" y="478"/>
                      <a:pt x="322" y="481"/>
                      <a:pt x="322" y="485"/>
                    </a:cubicBezTo>
                    <a:cubicBezTo>
                      <a:pt x="321" y="488"/>
                      <a:pt x="321" y="492"/>
                      <a:pt x="321" y="497"/>
                    </a:cubicBezTo>
                    <a:cubicBezTo>
                      <a:pt x="325" y="493"/>
                      <a:pt x="328" y="490"/>
                      <a:pt x="332" y="485"/>
                    </a:cubicBezTo>
                    <a:close/>
                    <a:moveTo>
                      <a:pt x="548" y="27"/>
                    </a:moveTo>
                    <a:cubicBezTo>
                      <a:pt x="560" y="23"/>
                      <a:pt x="571" y="27"/>
                      <a:pt x="579" y="38"/>
                    </a:cubicBezTo>
                    <a:cubicBezTo>
                      <a:pt x="581" y="36"/>
                      <a:pt x="582" y="35"/>
                      <a:pt x="582" y="34"/>
                    </a:cubicBezTo>
                    <a:cubicBezTo>
                      <a:pt x="584" y="32"/>
                      <a:pt x="585" y="30"/>
                      <a:pt x="586" y="28"/>
                    </a:cubicBezTo>
                    <a:cubicBezTo>
                      <a:pt x="592" y="15"/>
                      <a:pt x="603" y="9"/>
                      <a:pt x="615" y="3"/>
                    </a:cubicBezTo>
                    <a:cubicBezTo>
                      <a:pt x="622" y="1"/>
                      <a:pt x="629" y="0"/>
                      <a:pt x="635" y="5"/>
                    </a:cubicBezTo>
                    <a:cubicBezTo>
                      <a:pt x="640" y="8"/>
                      <a:pt x="641" y="11"/>
                      <a:pt x="639" y="16"/>
                    </a:cubicBezTo>
                    <a:cubicBezTo>
                      <a:pt x="639" y="19"/>
                      <a:pt x="637" y="22"/>
                      <a:pt x="636" y="25"/>
                    </a:cubicBezTo>
                    <a:cubicBezTo>
                      <a:pt x="632" y="35"/>
                      <a:pt x="632" y="46"/>
                      <a:pt x="635" y="56"/>
                    </a:cubicBezTo>
                    <a:cubicBezTo>
                      <a:pt x="639" y="68"/>
                      <a:pt x="643" y="80"/>
                      <a:pt x="647" y="93"/>
                    </a:cubicBezTo>
                    <a:cubicBezTo>
                      <a:pt x="648" y="97"/>
                      <a:pt x="650" y="101"/>
                      <a:pt x="650" y="106"/>
                    </a:cubicBezTo>
                    <a:cubicBezTo>
                      <a:pt x="651" y="111"/>
                      <a:pt x="648" y="114"/>
                      <a:pt x="643" y="114"/>
                    </a:cubicBezTo>
                    <a:cubicBezTo>
                      <a:pt x="640" y="114"/>
                      <a:pt x="636" y="114"/>
                      <a:pt x="633" y="113"/>
                    </a:cubicBezTo>
                    <a:cubicBezTo>
                      <a:pt x="627" y="110"/>
                      <a:pt x="621" y="107"/>
                      <a:pt x="616" y="104"/>
                    </a:cubicBezTo>
                    <a:cubicBezTo>
                      <a:pt x="608" y="98"/>
                      <a:pt x="601" y="92"/>
                      <a:pt x="594" y="85"/>
                    </a:cubicBezTo>
                    <a:cubicBezTo>
                      <a:pt x="591" y="88"/>
                      <a:pt x="589" y="92"/>
                      <a:pt x="588" y="96"/>
                    </a:cubicBezTo>
                    <a:cubicBezTo>
                      <a:pt x="587" y="98"/>
                      <a:pt x="587" y="101"/>
                      <a:pt x="586" y="103"/>
                    </a:cubicBezTo>
                    <a:cubicBezTo>
                      <a:pt x="584" y="105"/>
                      <a:pt x="582" y="108"/>
                      <a:pt x="580" y="109"/>
                    </a:cubicBezTo>
                    <a:cubicBezTo>
                      <a:pt x="577" y="112"/>
                      <a:pt x="573" y="111"/>
                      <a:pt x="571" y="109"/>
                    </a:cubicBezTo>
                    <a:cubicBezTo>
                      <a:pt x="568" y="106"/>
                      <a:pt x="566" y="103"/>
                      <a:pt x="564" y="100"/>
                    </a:cubicBezTo>
                    <a:cubicBezTo>
                      <a:pt x="561" y="95"/>
                      <a:pt x="558" y="90"/>
                      <a:pt x="556" y="85"/>
                    </a:cubicBezTo>
                    <a:cubicBezTo>
                      <a:pt x="553" y="80"/>
                      <a:pt x="552" y="75"/>
                      <a:pt x="551" y="69"/>
                    </a:cubicBezTo>
                    <a:cubicBezTo>
                      <a:pt x="550" y="61"/>
                      <a:pt x="549" y="53"/>
                      <a:pt x="546" y="45"/>
                    </a:cubicBezTo>
                    <a:cubicBezTo>
                      <a:pt x="543" y="39"/>
                      <a:pt x="542" y="33"/>
                      <a:pt x="548" y="27"/>
                    </a:cubicBezTo>
                    <a:close/>
                    <a:moveTo>
                      <a:pt x="625" y="16"/>
                    </a:moveTo>
                    <a:cubicBezTo>
                      <a:pt x="624" y="16"/>
                      <a:pt x="622" y="15"/>
                      <a:pt x="621" y="16"/>
                    </a:cubicBezTo>
                    <a:cubicBezTo>
                      <a:pt x="612" y="20"/>
                      <a:pt x="603" y="25"/>
                      <a:pt x="598" y="35"/>
                    </a:cubicBezTo>
                    <a:cubicBezTo>
                      <a:pt x="597" y="38"/>
                      <a:pt x="595" y="40"/>
                      <a:pt x="594" y="43"/>
                    </a:cubicBezTo>
                    <a:cubicBezTo>
                      <a:pt x="593" y="45"/>
                      <a:pt x="592" y="47"/>
                      <a:pt x="590" y="49"/>
                    </a:cubicBezTo>
                    <a:cubicBezTo>
                      <a:pt x="585" y="56"/>
                      <a:pt x="579" y="56"/>
                      <a:pt x="573" y="50"/>
                    </a:cubicBezTo>
                    <a:cubicBezTo>
                      <a:pt x="570" y="48"/>
                      <a:pt x="569" y="45"/>
                      <a:pt x="567" y="43"/>
                    </a:cubicBezTo>
                    <a:cubicBezTo>
                      <a:pt x="565" y="41"/>
                      <a:pt x="564" y="40"/>
                      <a:pt x="562" y="38"/>
                    </a:cubicBezTo>
                    <a:cubicBezTo>
                      <a:pt x="560" y="37"/>
                      <a:pt x="558" y="36"/>
                      <a:pt x="557" y="39"/>
                    </a:cubicBezTo>
                    <a:cubicBezTo>
                      <a:pt x="557" y="40"/>
                      <a:pt x="557" y="41"/>
                      <a:pt x="558" y="41"/>
                    </a:cubicBezTo>
                    <a:cubicBezTo>
                      <a:pt x="562" y="48"/>
                      <a:pt x="564" y="56"/>
                      <a:pt x="564" y="64"/>
                    </a:cubicBezTo>
                    <a:cubicBezTo>
                      <a:pt x="565" y="67"/>
                      <a:pt x="565" y="70"/>
                      <a:pt x="566" y="73"/>
                    </a:cubicBezTo>
                    <a:cubicBezTo>
                      <a:pt x="568" y="79"/>
                      <a:pt x="570" y="84"/>
                      <a:pt x="574" y="89"/>
                    </a:cubicBezTo>
                    <a:cubicBezTo>
                      <a:pt x="577" y="84"/>
                      <a:pt x="580" y="79"/>
                      <a:pt x="584" y="75"/>
                    </a:cubicBezTo>
                    <a:cubicBezTo>
                      <a:pt x="586" y="73"/>
                      <a:pt x="589" y="70"/>
                      <a:pt x="592" y="68"/>
                    </a:cubicBezTo>
                    <a:cubicBezTo>
                      <a:pt x="597" y="66"/>
                      <a:pt x="601" y="67"/>
                      <a:pt x="604" y="71"/>
                    </a:cubicBezTo>
                    <a:cubicBezTo>
                      <a:pt x="605" y="72"/>
                      <a:pt x="606" y="74"/>
                      <a:pt x="607" y="75"/>
                    </a:cubicBezTo>
                    <a:cubicBezTo>
                      <a:pt x="609" y="77"/>
                      <a:pt x="610" y="80"/>
                      <a:pt x="612" y="81"/>
                    </a:cubicBezTo>
                    <a:cubicBezTo>
                      <a:pt x="615" y="84"/>
                      <a:pt x="619" y="88"/>
                      <a:pt x="623" y="91"/>
                    </a:cubicBezTo>
                    <a:cubicBezTo>
                      <a:pt x="626" y="93"/>
                      <a:pt x="629" y="95"/>
                      <a:pt x="634" y="97"/>
                    </a:cubicBezTo>
                    <a:cubicBezTo>
                      <a:pt x="633" y="94"/>
                      <a:pt x="632" y="92"/>
                      <a:pt x="631" y="90"/>
                    </a:cubicBezTo>
                    <a:cubicBezTo>
                      <a:pt x="628" y="80"/>
                      <a:pt x="625" y="70"/>
                      <a:pt x="622" y="60"/>
                    </a:cubicBezTo>
                    <a:cubicBezTo>
                      <a:pt x="618" y="47"/>
                      <a:pt x="618" y="34"/>
                      <a:pt x="624" y="21"/>
                    </a:cubicBezTo>
                    <a:cubicBezTo>
                      <a:pt x="624" y="20"/>
                      <a:pt x="625" y="18"/>
                      <a:pt x="625" y="16"/>
                    </a:cubicBezTo>
                    <a:close/>
                    <a:moveTo>
                      <a:pt x="905" y="817"/>
                    </a:moveTo>
                    <a:cubicBezTo>
                      <a:pt x="904" y="823"/>
                      <a:pt x="900" y="826"/>
                      <a:pt x="895" y="828"/>
                    </a:cubicBezTo>
                    <a:cubicBezTo>
                      <a:pt x="889" y="830"/>
                      <a:pt x="882" y="830"/>
                      <a:pt x="876" y="829"/>
                    </a:cubicBezTo>
                    <a:cubicBezTo>
                      <a:pt x="872" y="828"/>
                      <a:pt x="868" y="827"/>
                      <a:pt x="864" y="828"/>
                    </a:cubicBezTo>
                    <a:cubicBezTo>
                      <a:pt x="865" y="832"/>
                      <a:pt x="867" y="835"/>
                      <a:pt x="868" y="839"/>
                    </a:cubicBezTo>
                    <a:cubicBezTo>
                      <a:pt x="869" y="843"/>
                      <a:pt x="869" y="847"/>
                      <a:pt x="869" y="851"/>
                    </a:cubicBezTo>
                    <a:cubicBezTo>
                      <a:pt x="869" y="858"/>
                      <a:pt x="864" y="862"/>
                      <a:pt x="857" y="860"/>
                    </a:cubicBezTo>
                    <a:cubicBezTo>
                      <a:pt x="853" y="858"/>
                      <a:pt x="849" y="856"/>
                      <a:pt x="845" y="854"/>
                    </a:cubicBezTo>
                    <a:cubicBezTo>
                      <a:pt x="842" y="852"/>
                      <a:pt x="840" y="849"/>
                      <a:pt x="837" y="847"/>
                    </a:cubicBezTo>
                    <a:cubicBezTo>
                      <a:pt x="833" y="843"/>
                      <a:pt x="828" y="840"/>
                      <a:pt x="824" y="836"/>
                    </a:cubicBezTo>
                    <a:cubicBezTo>
                      <a:pt x="820" y="833"/>
                      <a:pt x="817" y="831"/>
                      <a:pt x="814" y="827"/>
                    </a:cubicBezTo>
                    <a:cubicBezTo>
                      <a:pt x="805" y="815"/>
                      <a:pt x="797" y="803"/>
                      <a:pt x="788" y="790"/>
                    </a:cubicBezTo>
                    <a:cubicBezTo>
                      <a:pt x="785" y="786"/>
                      <a:pt x="783" y="781"/>
                      <a:pt x="782" y="776"/>
                    </a:cubicBezTo>
                    <a:cubicBezTo>
                      <a:pt x="781" y="763"/>
                      <a:pt x="787" y="759"/>
                      <a:pt x="799" y="763"/>
                    </a:cubicBezTo>
                    <a:cubicBezTo>
                      <a:pt x="808" y="766"/>
                      <a:pt x="818" y="769"/>
                      <a:pt x="826" y="775"/>
                    </a:cubicBezTo>
                    <a:cubicBezTo>
                      <a:pt x="828" y="777"/>
                      <a:pt x="830" y="779"/>
                      <a:pt x="833" y="780"/>
                    </a:cubicBezTo>
                    <a:cubicBezTo>
                      <a:pt x="846" y="785"/>
                      <a:pt x="860" y="790"/>
                      <a:pt x="873" y="795"/>
                    </a:cubicBezTo>
                    <a:cubicBezTo>
                      <a:pt x="878" y="797"/>
                      <a:pt x="882" y="799"/>
                      <a:pt x="887" y="801"/>
                    </a:cubicBezTo>
                    <a:cubicBezTo>
                      <a:pt x="890" y="803"/>
                      <a:pt x="894" y="805"/>
                      <a:pt x="898" y="807"/>
                    </a:cubicBezTo>
                    <a:cubicBezTo>
                      <a:pt x="901" y="809"/>
                      <a:pt x="904" y="812"/>
                      <a:pt x="905" y="817"/>
                    </a:cubicBezTo>
                    <a:close/>
                    <a:moveTo>
                      <a:pt x="879" y="814"/>
                    </a:moveTo>
                    <a:cubicBezTo>
                      <a:pt x="877" y="810"/>
                      <a:pt x="873" y="809"/>
                      <a:pt x="870" y="808"/>
                    </a:cubicBezTo>
                    <a:cubicBezTo>
                      <a:pt x="857" y="804"/>
                      <a:pt x="844" y="799"/>
                      <a:pt x="832" y="795"/>
                    </a:cubicBezTo>
                    <a:cubicBezTo>
                      <a:pt x="826" y="793"/>
                      <a:pt x="821" y="789"/>
                      <a:pt x="816" y="786"/>
                    </a:cubicBezTo>
                    <a:cubicBezTo>
                      <a:pt x="813" y="784"/>
                      <a:pt x="810" y="782"/>
                      <a:pt x="807" y="781"/>
                    </a:cubicBezTo>
                    <a:cubicBezTo>
                      <a:pt x="804" y="779"/>
                      <a:pt x="801" y="777"/>
                      <a:pt x="796" y="777"/>
                    </a:cubicBezTo>
                    <a:cubicBezTo>
                      <a:pt x="800" y="783"/>
                      <a:pt x="803" y="789"/>
                      <a:pt x="806" y="794"/>
                    </a:cubicBezTo>
                    <a:cubicBezTo>
                      <a:pt x="814" y="807"/>
                      <a:pt x="824" y="818"/>
                      <a:pt x="836" y="826"/>
                    </a:cubicBezTo>
                    <a:cubicBezTo>
                      <a:pt x="840" y="829"/>
                      <a:pt x="844" y="833"/>
                      <a:pt x="847" y="836"/>
                    </a:cubicBezTo>
                    <a:cubicBezTo>
                      <a:pt x="849" y="837"/>
                      <a:pt x="851" y="839"/>
                      <a:pt x="853" y="841"/>
                    </a:cubicBezTo>
                    <a:cubicBezTo>
                      <a:pt x="854" y="839"/>
                      <a:pt x="853" y="838"/>
                      <a:pt x="853" y="837"/>
                    </a:cubicBezTo>
                    <a:cubicBezTo>
                      <a:pt x="851" y="834"/>
                      <a:pt x="850" y="831"/>
                      <a:pt x="849" y="828"/>
                    </a:cubicBezTo>
                    <a:cubicBezTo>
                      <a:pt x="847" y="822"/>
                      <a:pt x="849" y="818"/>
                      <a:pt x="854" y="815"/>
                    </a:cubicBezTo>
                    <a:cubicBezTo>
                      <a:pt x="857" y="814"/>
                      <a:pt x="861" y="813"/>
                      <a:pt x="864" y="813"/>
                    </a:cubicBezTo>
                    <a:cubicBezTo>
                      <a:pt x="869" y="813"/>
                      <a:pt x="874" y="813"/>
                      <a:pt x="879" y="814"/>
                    </a:cubicBezTo>
                    <a:close/>
                    <a:moveTo>
                      <a:pt x="732" y="219"/>
                    </a:moveTo>
                    <a:cubicBezTo>
                      <a:pt x="730" y="216"/>
                      <a:pt x="728" y="215"/>
                      <a:pt x="727" y="213"/>
                    </a:cubicBezTo>
                    <a:cubicBezTo>
                      <a:pt x="726" y="206"/>
                      <a:pt x="727" y="200"/>
                      <a:pt x="729" y="193"/>
                    </a:cubicBezTo>
                    <a:cubicBezTo>
                      <a:pt x="731" y="185"/>
                      <a:pt x="733" y="178"/>
                      <a:pt x="735" y="170"/>
                    </a:cubicBezTo>
                    <a:cubicBezTo>
                      <a:pt x="738" y="159"/>
                      <a:pt x="744" y="150"/>
                      <a:pt x="754" y="144"/>
                    </a:cubicBezTo>
                    <a:cubicBezTo>
                      <a:pt x="757" y="142"/>
                      <a:pt x="760" y="139"/>
                      <a:pt x="762" y="136"/>
                    </a:cubicBezTo>
                    <a:cubicBezTo>
                      <a:pt x="766" y="132"/>
                      <a:pt x="769" y="127"/>
                      <a:pt x="773" y="124"/>
                    </a:cubicBezTo>
                    <a:cubicBezTo>
                      <a:pt x="781" y="119"/>
                      <a:pt x="789" y="114"/>
                      <a:pt x="797" y="110"/>
                    </a:cubicBezTo>
                    <a:cubicBezTo>
                      <a:pt x="801" y="107"/>
                      <a:pt x="806" y="107"/>
                      <a:pt x="812" y="108"/>
                    </a:cubicBezTo>
                    <a:cubicBezTo>
                      <a:pt x="816" y="109"/>
                      <a:pt x="821" y="110"/>
                      <a:pt x="825" y="111"/>
                    </a:cubicBezTo>
                    <a:cubicBezTo>
                      <a:pt x="829" y="112"/>
                      <a:pt x="831" y="115"/>
                      <a:pt x="832" y="119"/>
                    </a:cubicBezTo>
                    <a:cubicBezTo>
                      <a:pt x="832" y="124"/>
                      <a:pt x="829" y="128"/>
                      <a:pt x="825" y="131"/>
                    </a:cubicBezTo>
                    <a:cubicBezTo>
                      <a:pt x="821" y="135"/>
                      <a:pt x="818" y="139"/>
                      <a:pt x="814" y="143"/>
                    </a:cubicBezTo>
                    <a:cubicBezTo>
                      <a:pt x="809" y="147"/>
                      <a:pt x="806" y="152"/>
                      <a:pt x="805" y="158"/>
                    </a:cubicBezTo>
                    <a:cubicBezTo>
                      <a:pt x="804" y="159"/>
                      <a:pt x="804" y="161"/>
                      <a:pt x="803" y="163"/>
                    </a:cubicBezTo>
                    <a:cubicBezTo>
                      <a:pt x="801" y="174"/>
                      <a:pt x="794" y="181"/>
                      <a:pt x="783" y="184"/>
                    </a:cubicBezTo>
                    <a:cubicBezTo>
                      <a:pt x="775" y="187"/>
                      <a:pt x="768" y="190"/>
                      <a:pt x="761" y="194"/>
                    </a:cubicBezTo>
                    <a:cubicBezTo>
                      <a:pt x="753" y="199"/>
                      <a:pt x="747" y="204"/>
                      <a:pt x="741" y="210"/>
                    </a:cubicBezTo>
                    <a:cubicBezTo>
                      <a:pt x="738" y="213"/>
                      <a:pt x="735" y="216"/>
                      <a:pt x="732" y="219"/>
                    </a:cubicBezTo>
                    <a:close/>
                    <a:moveTo>
                      <a:pt x="749" y="181"/>
                    </a:moveTo>
                    <a:cubicBezTo>
                      <a:pt x="749" y="181"/>
                      <a:pt x="750" y="182"/>
                      <a:pt x="750" y="182"/>
                    </a:cubicBezTo>
                    <a:cubicBezTo>
                      <a:pt x="759" y="174"/>
                      <a:pt x="769" y="170"/>
                      <a:pt x="780" y="167"/>
                    </a:cubicBezTo>
                    <a:cubicBezTo>
                      <a:pt x="784" y="166"/>
                      <a:pt x="788" y="162"/>
                      <a:pt x="789" y="158"/>
                    </a:cubicBezTo>
                    <a:cubicBezTo>
                      <a:pt x="792" y="146"/>
                      <a:pt x="799" y="136"/>
                      <a:pt x="808" y="128"/>
                    </a:cubicBezTo>
                    <a:cubicBezTo>
                      <a:pt x="809" y="127"/>
                      <a:pt x="811" y="125"/>
                      <a:pt x="812" y="123"/>
                    </a:cubicBezTo>
                    <a:cubicBezTo>
                      <a:pt x="808" y="120"/>
                      <a:pt x="805" y="120"/>
                      <a:pt x="801" y="122"/>
                    </a:cubicBezTo>
                    <a:cubicBezTo>
                      <a:pt x="794" y="127"/>
                      <a:pt x="788" y="131"/>
                      <a:pt x="781" y="136"/>
                    </a:cubicBezTo>
                    <a:cubicBezTo>
                      <a:pt x="778" y="138"/>
                      <a:pt x="776" y="140"/>
                      <a:pt x="774" y="143"/>
                    </a:cubicBezTo>
                    <a:cubicBezTo>
                      <a:pt x="771" y="149"/>
                      <a:pt x="767" y="153"/>
                      <a:pt x="762" y="156"/>
                    </a:cubicBezTo>
                    <a:cubicBezTo>
                      <a:pt x="757" y="160"/>
                      <a:pt x="754" y="165"/>
                      <a:pt x="752" y="171"/>
                    </a:cubicBezTo>
                    <a:cubicBezTo>
                      <a:pt x="751" y="174"/>
                      <a:pt x="750" y="177"/>
                      <a:pt x="749" y="181"/>
                    </a:cubicBezTo>
                    <a:close/>
                    <a:moveTo>
                      <a:pt x="74" y="897"/>
                    </a:moveTo>
                    <a:cubicBezTo>
                      <a:pt x="82" y="888"/>
                      <a:pt x="91" y="880"/>
                      <a:pt x="102" y="875"/>
                    </a:cubicBezTo>
                    <a:cubicBezTo>
                      <a:pt x="108" y="872"/>
                      <a:pt x="114" y="869"/>
                      <a:pt x="121" y="867"/>
                    </a:cubicBezTo>
                    <a:cubicBezTo>
                      <a:pt x="126" y="864"/>
                      <a:pt x="132" y="863"/>
                      <a:pt x="137" y="866"/>
                    </a:cubicBezTo>
                    <a:cubicBezTo>
                      <a:pt x="142" y="865"/>
                      <a:pt x="146" y="861"/>
                      <a:pt x="152" y="863"/>
                    </a:cubicBezTo>
                    <a:cubicBezTo>
                      <a:pt x="151" y="864"/>
                      <a:pt x="151" y="866"/>
                      <a:pt x="150" y="867"/>
                    </a:cubicBezTo>
                    <a:cubicBezTo>
                      <a:pt x="149" y="870"/>
                      <a:pt x="147" y="872"/>
                      <a:pt x="145" y="875"/>
                    </a:cubicBezTo>
                    <a:cubicBezTo>
                      <a:pt x="140" y="883"/>
                      <a:pt x="136" y="890"/>
                      <a:pt x="133" y="899"/>
                    </a:cubicBezTo>
                    <a:cubicBezTo>
                      <a:pt x="131" y="905"/>
                      <a:pt x="129" y="912"/>
                      <a:pt x="126" y="918"/>
                    </a:cubicBezTo>
                    <a:cubicBezTo>
                      <a:pt x="124" y="922"/>
                      <a:pt x="122" y="925"/>
                      <a:pt x="120" y="927"/>
                    </a:cubicBezTo>
                    <a:cubicBezTo>
                      <a:pt x="116" y="931"/>
                      <a:pt x="111" y="931"/>
                      <a:pt x="108" y="926"/>
                    </a:cubicBezTo>
                    <a:cubicBezTo>
                      <a:pt x="106" y="925"/>
                      <a:pt x="105" y="923"/>
                      <a:pt x="104" y="921"/>
                    </a:cubicBezTo>
                    <a:cubicBezTo>
                      <a:pt x="100" y="920"/>
                      <a:pt x="98" y="922"/>
                      <a:pt x="95" y="923"/>
                    </a:cubicBezTo>
                    <a:cubicBezTo>
                      <a:pt x="91" y="926"/>
                      <a:pt x="88" y="929"/>
                      <a:pt x="84" y="931"/>
                    </a:cubicBezTo>
                    <a:cubicBezTo>
                      <a:pt x="81" y="934"/>
                      <a:pt x="79" y="936"/>
                      <a:pt x="75" y="937"/>
                    </a:cubicBezTo>
                    <a:cubicBezTo>
                      <a:pt x="71" y="936"/>
                      <a:pt x="69" y="934"/>
                      <a:pt x="67" y="930"/>
                    </a:cubicBezTo>
                    <a:cubicBezTo>
                      <a:pt x="65" y="924"/>
                      <a:pt x="65" y="917"/>
                      <a:pt x="69" y="911"/>
                    </a:cubicBezTo>
                    <a:cubicBezTo>
                      <a:pt x="71" y="907"/>
                      <a:pt x="74" y="903"/>
                      <a:pt x="74" y="897"/>
                    </a:cubicBezTo>
                    <a:close/>
                    <a:moveTo>
                      <a:pt x="78" y="920"/>
                    </a:moveTo>
                    <a:cubicBezTo>
                      <a:pt x="88" y="914"/>
                      <a:pt x="96" y="907"/>
                      <a:pt x="106" y="907"/>
                    </a:cubicBezTo>
                    <a:cubicBezTo>
                      <a:pt x="108" y="907"/>
                      <a:pt x="111" y="908"/>
                      <a:pt x="113" y="909"/>
                    </a:cubicBezTo>
                    <a:cubicBezTo>
                      <a:pt x="117" y="902"/>
                      <a:pt x="123" y="885"/>
                      <a:pt x="123" y="879"/>
                    </a:cubicBezTo>
                    <a:cubicBezTo>
                      <a:pt x="110" y="885"/>
                      <a:pt x="98" y="895"/>
                      <a:pt x="85" y="902"/>
                    </a:cubicBezTo>
                    <a:cubicBezTo>
                      <a:pt x="84" y="905"/>
                      <a:pt x="84" y="907"/>
                      <a:pt x="83" y="910"/>
                    </a:cubicBezTo>
                    <a:cubicBezTo>
                      <a:pt x="82" y="913"/>
                      <a:pt x="80" y="915"/>
                      <a:pt x="78" y="920"/>
                    </a:cubicBezTo>
                    <a:close/>
                    <a:moveTo>
                      <a:pt x="891" y="771"/>
                    </a:moveTo>
                    <a:cubicBezTo>
                      <a:pt x="885" y="770"/>
                      <a:pt x="877" y="769"/>
                      <a:pt x="869" y="767"/>
                    </a:cubicBezTo>
                    <a:cubicBezTo>
                      <a:pt x="864" y="766"/>
                      <a:pt x="844" y="752"/>
                      <a:pt x="841" y="747"/>
                    </a:cubicBezTo>
                    <a:cubicBezTo>
                      <a:pt x="839" y="744"/>
                      <a:pt x="838" y="741"/>
                      <a:pt x="837" y="737"/>
                    </a:cubicBezTo>
                    <a:cubicBezTo>
                      <a:pt x="835" y="732"/>
                      <a:pt x="838" y="728"/>
                      <a:pt x="843" y="727"/>
                    </a:cubicBezTo>
                    <a:cubicBezTo>
                      <a:pt x="847" y="727"/>
                      <a:pt x="852" y="727"/>
                      <a:pt x="856" y="728"/>
                    </a:cubicBezTo>
                    <a:cubicBezTo>
                      <a:pt x="863" y="730"/>
                      <a:pt x="871" y="730"/>
                      <a:pt x="879" y="731"/>
                    </a:cubicBezTo>
                    <a:cubicBezTo>
                      <a:pt x="894" y="731"/>
                      <a:pt x="908" y="736"/>
                      <a:pt x="922" y="741"/>
                    </a:cubicBezTo>
                    <a:cubicBezTo>
                      <a:pt x="926" y="742"/>
                      <a:pt x="930" y="744"/>
                      <a:pt x="932" y="747"/>
                    </a:cubicBezTo>
                    <a:cubicBezTo>
                      <a:pt x="936" y="753"/>
                      <a:pt x="937" y="761"/>
                      <a:pt x="927" y="764"/>
                    </a:cubicBezTo>
                    <a:cubicBezTo>
                      <a:pt x="916" y="767"/>
                      <a:pt x="904" y="770"/>
                      <a:pt x="891" y="771"/>
                    </a:cubicBezTo>
                    <a:close/>
                    <a:moveTo>
                      <a:pt x="912" y="752"/>
                    </a:moveTo>
                    <a:cubicBezTo>
                      <a:pt x="906" y="750"/>
                      <a:pt x="901" y="749"/>
                      <a:pt x="896" y="747"/>
                    </a:cubicBezTo>
                    <a:cubicBezTo>
                      <a:pt x="892" y="746"/>
                      <a:pt x="888" y="746"/>
                      <a:pt x="884" y="746"/>
                    </a:cubicBezTo>
                    <a:cubicBezTo>
                      <a:pt x="881" y="747"/>
                      <a:pt x="878" y="746"/>
                      <a:pt x="874" y="746"/>
                    </a:cubicBezTo>
                    <a:cubicBezTo>
                      <a:pt x="872" y="746"/>
                      <a:pt x="870" y="746"/>
                      <a:pt x="867" y="746"/>
                    </a:cubicBezTo>
                    <a:cubicBezTo>
                      <a:pt x="869" y="750"/>
                      <a:pt x="872" y="751"/>
                      <a:pt x="876" y="752"/>
                    </a:cubicBezTo>
                    <a:cubicBezTo>
                      <a:pt x="882" y="753"/>
                      <a:pt x="888" y="755"/>
                      <a:pt x="894" y="755"/>
                    </a:cubicBezTo>
                    <a:cubicBezTo>
                      <a:pt x="899" y="756"/>
                      <a:pt x="904" y="755"/>
                      <a:pt x="909" y="754"/>
                    </a:cubicBezTo>
                    <a:cubicBezTo>
                      <a:pt x="910" y="754"/>
                      <a:pt x="911" y="753"/>
                      <a:pt x="912" y="752"/>
                    </a:cubicBezTo>
                    <a:close/>
                    <a:moveTo>
                      <a:pt x="461" y="92"/>
                    </a:moveTo>
                    <a:cubicBezTo>
                      <a:pt x="457" y="93"/>
                      <a:pt x="455" y="92"/>
                      <a:pt x="453" y="90"/>
                    </a:cubicBezTo>
                    <a:cubicBezTo>
                      <a:pt x="449" y="85"/>
                      <a:pt x="444" y="80"/>
                      <a:pt x="441" y="74"/>
                    </a:cubicBezTo>
                    <a:cubicBezTo>
                      <a:pt x="436" y="67"/>
                      <a:pt x="432" y="60"/>
                      <a:pt x="426" y="54"/>
                    </a:cubicBezTo>
                    <a:cubicBezTo>
                      <a:pt x="418" y="46"/>
                      <a:pt x="414" y="37"/>
                      <a:pt x="411" y="27"/>
                    </a:cubicBezTo>
                    <a:cubicBezTo>
                      <a:pt x="408" y="18"/>
                      <a:pt x="411" y="12"/>
                      <a:pt x="420" y="11"/>
                    </a:cubicBezTo>
                    <a:cubicBezTo>
                      <a:pt x="425" y="10"/>
                      <a:pt x="429" y="11"/>
                      <a:pt x="433" y="13"/>
                    </a:cubicBezTo>
                    <a:cubicBezTo>
                      <a:pt x="436" y="15"/>
                      <a:pt x="439" y="17"/>
                      <a:pt x="441" y="20"/>
                    </a:cubicBezTo>
                    <a:cubicBezTo>
                      <a:pt x="444" y="23"/>
                      <a:pt x="447" y="26"/>
                      <a:pt x="449" y="29"/>
                    </a:cubicBezTo>
                    <a:cubicBezTo>
                      <a:pt x="460" y="43"/>
                      <a:pt x="464" y="58"/>
                      <a:pt x="464" y="75"/>
                    </a:cubicBezTo>
                    <a:cubicBezTo>
                      <a:pt x="464" y="81"/>
                      <a:pt x="462" y="86"/>
                      <a:pt x="461" y="92"/>
                    </a:cubicBezTo>
                    <a:close/>
                    <a:moveTo>
                      <a:pt x="447" y="60"/>
                    </a:moveTo>
                    <a:cubicBezTo>
                      <a:pt x="446" y="47"/>
                      <a:pt x="439" y="36"/>
                      <a:pt x="428" y="27"/>
                    </a:cubicBezTo>
                    <a:cubicBezTo>
                      <a:pt x="428" y="28"/>
                      <a:pt x="427" y="28"/>
                      <a:pt x="427" y="29"/>
                    </a:cubicBezTo>
                    <a:cubicBezTo>
                      <a:pt x="429" y="35"/>
                      <a:pt x="432" y="41"/>
                      <a:pt x="436" y="46"/>
                    </a:cubicBezTo>
                    <a:cubicBezTo>
                      <a:pt x="440" y="50"/>
                      <a:pt x="443" y="55"/>
                      <a:pt x="447" y="60"/>
                    </a:cubicBezTo>
                    <a:close/>
                    <a:moveTo>
                      <a:pt x="474" y="739"/>
                    </a:moveTo>
                    <a:cubicBezTo>
                      <a:pt x="479" y="735"/>
                      <a:pt x="483" y="730"/>
                      <a:pt x="487" y="726"/>
                    </a:cubicBezTo>
                    <a:cubicBezTo>
                      <a:pt x="494" y="719"/>
                      <a:pt x="500" y="712"/>
                      <a:pt x="507" y="707"/>
                    </a:cubicBezTo>
                    <a:cubicBezTo>
                      <a:pt x="517" y="701"/>
                      <a:pt x="523" y="693"/>
                      <a:pt x="528" y="682"/>
                    </a:cubicBezTo>
                    <a:cubicBezTo>
                      <a:pt x="529" y="678"/>
                      <a:pt x="532" y="674"/>
                      <a:pt x="535" y="670"/>
                    </a:cubicBezTo>
                    <a:cubicBezTo>
                      <a:pt x="541" y="659"/>
                      <a:pt x="546" y="647"/>
                      <a:pt x="548" y="634"/>
                    </a:cubicBezTo>
                    <a:cubicBezTo>
                      <a:pt x="548" y="628"/>
                      <a:pt x="550" y="622"/>
                      <a:pt x="552" y="617"/>
                    </a:cubicBezTo>
                    <a:cubicBezTo>
                      <a:pt x="557" y="606"/>
                      <a:pt x="558" y="596"/>
                      <a:pt x="559" y="585"/>
                    </a:cubicBezTo>
                    <a:cubicBezTo>
                      <a:pt x="559" y="571"/>
                      <a:pt x="558" y="557"/>
                      <a:pt x="555" y="544"/>
                    </a:cubicBezTo>
                    <a:cubicBezTo>
                      <a:pt x="552" y="528"/>
                      <a:pt x="547" y="512"/>
                      <a:pt x="540" y="497"/>
                    </a:cubicBezTo>
                    <a:cubicBezTo>
                      <a:pt x="539" y="495"/>
                      <a:pt x="538" y="494"/>
                      <a:pt x="537" y="492"/>
                    </a:cubicBezTo>
                    <a:cubicBezTo>
                      <a:pt x="534" y="495"/>
                      <a:pt x="534" y="498"/>
                      <a:pt x="534" y="502"/>
                    </a:cubicBezTo>
                    <a:cubicBezTo>
                      <a:pt x="535" y="511"/>
                      <a:pt x="535" y="520"/>
                      <a:pt x="535" y="530"/>
                    </a:cubicBezTo>
                    <a:cubicBezTo>
                      <a:pt x="536" y="538"/>
                      <a:pt x="536" y="546"/>
                      <a:pt x="538" y="553"/>
                    </a:cubicBezTo>
                    <a:cubicBezTo>
                      <a:pt x="541" y="572"/>
                      <a:pt x="540" y="591"/>
                      <a:pt x="540" y="611"/>
                    </a:cubicBezTo>
                    <a:cubicBezTo>
                      <a:pt x="540" y="615"/>
                      <a:pt x="532" y="641"/>
                      <a:pt x="529" y="644"/>
                    </a:cubicBezTo>
                    <a:cubicBezTo>
                      <a:pt x="526" y="648"/>
                      <a:pt x="524" y="652"/>
                      <a:pt x="520" y="655"/>
                    </a:cubicBezTo>
                    <a:cubicBezTo>
                      <a:pt x="515" y="661"/>
                      <a:pt x="511" y="668"/>
                      <a:pt x="509" y="675"/>
                    </a:cubicBezTo>
                    <a:cubicBezTo>
                      <a:pt x="507" y="681"/>
                      <a:pt x="503" y="686"/>
                      <a:pt x="499" y="690"/>
                    </a:cubicBezTo>
                    <a:cubicBezTo>
                      <a:pt x="497" y="693"/>
                      <a:pt x="494" y="696"/>
                      <a:pt x="491" y="699"/>
                    </a:cubicBezTo>
                    <a:cubicBezTo>
                      <a:pt x="486" y="705"/>
                      <a:pt x="482" y="711"/>
                      <a:pt x="479" y="718"/>
                    </a:cubicBezTo>
                    <a:cubicBezTo>
                      <a:pt x="476" y="725"/>
                      <a:pt x="473" y="732"/>
                      <a:pt x="469" y="741"/>
                    </a:cubicBezTo>
                    <a:cubicBezTo>
                      <a:pt x="472" y="740"/>
                      <a:pt x="473" y="740"/>
                      <a:pt x="474" y="739"/>
                    </a:cubicBezTo>
                    <a:close/>
                    <a:moveTo>
                      <a:pt x="279" y="180"/>
                    </a:moveTo>
                    <a:cubicBezTo>
                      <a:pt x="278" y="178"/>
                      <a:pt x="277" y="177"/>
                      <a:pt x="276" y="176"/>
                    </a:cubicBezTo>
                    <a:cubicBezTo>
                      <a:pt x="278" y="172"/>
                      <a:pt x="281" y="171"/>
                      <a:pt x="284" y="171"/>
                    </a:cubicBezTo>
                    <a:cubicBezTo>
                      <a:pt x="292" y="172"/>
                      <a:pt x="301" y="174"/>
                      <a:pt x="307" y="180"/>
                    </a:cubicBezTo>
                    <a:cubicBezTo>
                      <a:pt x="314" y="185"/>
                      <a:pt x="320" y="192"/>
                      <a:pt x="326" y="198"/>
                    </a:cubicBezTo>
                    <a:cubicBezTo>
                      <a:pt x="327" y="200"/>
                      <a:pt x="329" y="202"/>
                      <a:pt x="330" y="203"/>
                    </a:cubicBezTo>
                    <a:cubicBezTo>
                      <a:pt x="334" y="211"/>
                      <a:pt x="336" y="218"/>
                      <a:pt x="332" y="227"/>
                    </a:cubicBezTo>
                    <a:cubicBezTo>
                      <a:pt x="330" y="233"/>
                      <a:pt x="326" y="239"/>
                      <a:pt x="322" y="244"/>
                    </a:cubicBezTo>
                    <a:cubicBezTo>
                      <a:pt x="317" y="249"/>
                      <a:pt x="310" y="251"/>
                      <a:pt x="303" y="250"/>
                    </a:cubicBezTo>
                    <a:cubicBezTo>
                      <a:pt x="284" y="247"/>
                      <a:pt x="270" y="232"/>
                      <a:pt x="269" y="213"/>
                    </a:cubicBezTo>
                    <a:cubicBezTo>
                      <a:pt x="268" y="199"/>
                      <a:pt x="270" y="192"/>
                      <a:pt x="279" y="180"/>
                    </a:cubicBezTo>
                    <a:close/>
                    <a:moveTo>
                      <a:pt x="286" y="198"/>
                    </a:moveTo>
                    <a:cubicBezTo>
                      <a:pt x="289" y="203"/>
                      <a:pt x="292" y="205"/>
                      <a:pt x="296" y="203"/>
                    </a:cubicBezTo>
                    <a:cubicBezTo>
                      <a:pt x="299" y="201"/>
                      <a:pt x="301" y="199"/>
                      <a:pt x="303" y="194"/>
                    </a:cubicBezTo>
                    <a:cubicBezTo>
                      <a:pt x="301" y="192"/>
                      <a:pt x="299" y="190"/>
                      <a:pt x="298" y="189"/>
                    </a:cubicBezTo>
                    <a:cubicBezTo>
                      <a:pt x="294" y="189"/>
                      <a:pt x="292" y="189"/>
                      <a:pt x="289" y="189"/>
                    </a:cubicBezTo>
                    <a:cubicBezTo>
                      <a:pt x="288" y="193"/>
                      <a:pt x="287" y="195"/>
                      <a:pt x="286" y="198"/>
                    </a:cubicBezTo>
                    <a:close/>
                    <a:moveTo>
                      <a:pt x="387" y="653"/>
                    </a:moveTo>
                    <a:cubicBezTo>
                      <a:pt x="394" y="633"/>
                      <a:pt x="399" y="612"/>
                      <a:pt x="401" y="591"/>
                    </a:cubicBezTo>
                    <a:cubicBezTo>
                      <a:pt x="404" y="573"/>
                      <a:pt x="405" y="556"/>
                      <a:pt x="404" y="538"/>
                    </a:cubicBezTo>
                    <a:cubicBezTo>
                      <a:pt x="404" y="532"/>
                      <a:pt x="404" y="526"/>
                      <a:pt x="404" y="520"/>
                    </a:cubicBezTo>
                    <a:cubicBezTo>
                      <a:pt x="403" y="510"/>
                      <a:pt x="402" y="501"/>
                      <a:pt x="399" y="491"/>
                    </a:cubicBezTo>
                    <a:cubicBezTo>
                      <a:pt x="394" y="471"/>
                      <a:pt x="389" y="451"/>
                      <a:pt x="384" y="430"/>
                    </a:cubicBezTo>
                    <a:cubicBezTo>
                      <a:pt x="382" y="425"/>
                      <a:pt x="380" y="420"/>
                      <a:pt x="378" y="414"/>
                    </a:cubicBezTo>
                    <a:cubicBezTo>
                      <a:pt x="377" y="413"/>
                      <a:pt x="376" y="412"/>
                      <a:pt x="375" y="410"/>
                    </a:cubicBezTo>
                    <a:cubicBezTo>
                      <a:pt x="374" y="412"/>
                      <a:pt x="374" y="413"/>
                      <a:pt x="374" y="414"/>
                    </a:cubicBezTo>
                    <a:cubicBezTo>
                      <a:pt x="375" y="435"/>
                      <a:pt x="378" y="456"/>
                      <a:pt x="383" y="476"/>
                    </a:cubicBezTo>
                    <a:cubicBezTo>
                      <a:pt x="385" y="486"/>
                      <a:pt x="388" y="496"/>
                      <a:pt x="389" y="506"/>
                    </a:cubicBezTo>
                    <a:cubicBezTo>
                      <a:pt x="392" y="540"/>
                      <a:pt x="392" y="574"/>
                      <a:pt x="388" y="607"/>
                    </a:cubicBezTo>
                    <a:cubicBezTo>
                      <a:pt x="387" y="620"/>
                      <a:pt x="385" y="633"/>
                      <a:pt x="384" y="645"/>
                    </a:cubicBezTo>
                    <a:cubicBezTo>
                      <a:pt x="384" y="649"/>
                      <a:pt x="383" y="653"/>
                      <a:pt x="384" y="658"/>
                    </a:cubicBezTo>
                    <a:cubicBezTo>
                      <a:pt x="386" y="656"/>
                      <a:pt x="387" y="654"/>
                      <a:pt x="387" y="653"/>
                    </a:cubicBezTo>
                    <a:close/>
                    <a:moveTo>
                      <a:pt x="605" y="774"/>
                    </a:moveTo>
                    <a:cubicBezTo>
                      <a:pt x="608" y="775"/>
                      <a:pt x="612" y="777"/>
                      <a:pt x="616" y="779"/>
                    </a:cubicBezTo>
                    <a:cubicBezTo>
                      <a:pt x="657" y="803"/>
                      <a:pt x="693" y="833"/>
                      <a:pt x="725" y="868"/>
                    </a:cubicBezTo>
                    <a:cubicBezTo>
                      <a:pt x="738" y="881"/>
                      <a:pt x="750" y="894"/>
                      <a:pt x="765" y="904"/>
                    </a:cubicBezTo>
                    <a:cubicBezTo>
                      <a:pt x="766" y="905"/>
                      <a:pt x="767" y="907"/>
                      <a:pt x="769" y="905"/>
                    </a:cubicBezTo>
                    <a:cubicBezTo>
                      <a:pt x="768" y="903"/>
                      <a:pt x="767" y="902"/>
                      <a:pt x="766" y="900"/>
                    </a:cubicBezTo>
                    <a:cubicBezTo>
                      <a:pt x="754" y="884"/>
                      <a:pt x="741" y="868"/>
                      <a:pt x="729" y="852"/>
                    </a:cubicBezTo>
                    <a:cubicBezTo>
                      <a:pt x="728" y="851"/>
                      <a:pt x="727" y="850"/>
                      <a:pt x="726" y="849"/>
                    </a:cubicBezTo>
                    <a:cubicBezTo>
                      <a:pt x="714" y="839"/>
                      <a:pt x="703" y="828"/>
                      <a:pt x="691" y="819"/>
                    </a:cubicBezTo>
                    <a:cubicBezTo>
                      <a:pt x="674" y="806"/>
                      <a:pt x="656" y="794"/>
                      <a:pt x="639" y="781"/>
                    </a:cubicBezTo>
                    <a:cubicBezTo>
                      <a:pt x="632" y="777"/>
                      <a:pt x="625" y="773"/>
                      <a:pt x="617" y="769"/>
                    </a:cubicBezTo>
                    <a:cubicBezTo>
                      <a:pt x="611" y="766"/>
                      <a:pt x="603" y="764"/>
                      <a:pt x="596" y="763"/>
                    </a:cubicBezTo>
                    <a:cubicBezTo>
                      <a:pt x="595" y="764"/>
                      <a:pt x="595" y="765"/>
                      <a:pt x="594" y="766"/>
                    </a:cubicBezTo>
                    <a:cubicBezTo>
                      <a:pt x="597" y="770"/>
                      <a:pt x="601" y="772"/>
                      <a:pt x="605" y="774"/>
                    </a:cubicBezTo>
                    <a:close/>
                    <a:moveTo>
                      <a:pt x="581" y="550"/>
                    </a:moveTo>
                    <a:cubicBezTo>
                      <a:pt x="580" y="558"/>
                      <a:pt x="579" y="566"/>
                      <a:pt x="579" y="575"/>
                    </a:cubicBezTo>
                    <a:cubicBezTo>
                      <a:pt x="579" y="590"/>
                      <a:pt x="580" y="605"/>
                      <a:pt x="577" y="620"/>
                    </a:cubicBezTo>
                    <a:cubicBezTo>
                      <a:pt x="577" y="622"/>
                      <a:pt x="577" y="624"/>
                      <a:pt x="577" y="626"/>
                    </a:cubicBezTo>
                    <a:cubicBezTo>
                      <a:pt x="578" y="637"/>
                      <a:pt x="574" y="646"/>
                      <a:pt x="568" y="655"/>
                    </a:cubicBezTo>
                    <a:cubicBezTo>
                      <a:pt x="558" y="668"/>
                      <a:pt x="548" y="681"/>
                      <a:pt x="539" y="694"/>
                    </a:cubicBezTo>
                    <a:cubicBezTo>
                      <a:pt x="537" y="698"/>
                      <a:pt x="534" y="701"/>
                      <a:pt x="532" y="704"/>
                    </a:cubicBezTo>
                    <a:cubicBezTo>
                      <a:pt x="532" y="705"/>
                      <a:pt x="532" y="707"/>
                      <a:pt x="532" y="709"/>
                    </a:cubicBezTo>
                    <a:cubicBezTo>
                      <a:pt x="548" y="700"/>
                      <a:pt x="561" y="690"/>
                      <a:pt x="570" y="675"/>
                    </a:cubicBezTo>
                    <a:cubicBezTo>
                      <a:pt x="574" y="666"/>
                      <a:pt x="578" y="657"/>
                      <a:pt x="583" y="648"/>
                    </a:cubicBezTo>
                    <a:cubicBezTo>
                      <a:pt x="588" y="637"/>
                      <a:pt x="590" y="624"/>
                      <a:pt x="593" y="611"/>
                    </a:cubicBezTo>
                    <a:cubicBezTo>
                      <a:pt x="594" y="606"/>
                      <a:pt x="594" y="602"/>
                      <a:pt x="594" y="597"/>
                    </a:cubicBezTo>
                    <a:cubicBezTo>
                      <a:pt x="593" y="583"/>
                      <a:pt x="592" y="568"/>
                      <a:pt x="591" y="554"/>
                    </a:cubicBezTo>
                    <a:cubicBezTo>
                      <a:pt x="591" y="550"/>
                      <a:pt x="590" y="547"/>
                      <a:pt x="590" y="544"/>
                    </a:cubicBezTo>
                    <a:cubicBezTo>
                      <a:pt x="589" y="543"/>
                      <a:pt x="588" y="541"/>
                      <a:pt x="587" y="540"/>
                    </a:cubicBezTo>
                    <a:cubicBezTo>
                      <a:pt x="582" y="542"/>
                      <a:pt x="582" y="546"/>
                      <a:pt x="581" y="550"/>
                    </a:cubicBezTo>
                    <a:close/>
                    <a:moveTo>
                      <a:pt x="518" y="454"/>
                    </a:moveTo>
                    <a:cubicBezTo>
                      <a:pt x="517" y="453"/>
                      <a:pt x="517" y="452"/>
                      <a:pt x="516" y="451"/>
                    </a:cubicBezTo>
                    <a:cubicBezTo>
                      <a:pt x="504" y="432"/>
                      <a:pt x="492" y="414"/>
                      <a:pt x="476" y="398"/>
                    </a:cubicBezTo>
                    <a:cubicBezTo>
                      <a:pt x="471" y="393"/>
                      <a:pt x="466" y="388"/>
                      <a:pt x="461" y="384"/>
                    </a:cubicBezTo>
                    <a:cubicBezTo>
                      <a:pt x="454" y="380"/>
                      <a:pt x="448" y="374"/>
                      <a:pt x="445" y="367"/>
                    </a:cubicBezTo>
                    <a:cubicBezTo>
                      <a:pt x="440" y="356"/>
                      <a:pt x="433" y="348"/>
                      <a:pt x="423" y="341"/>
                    </a:cubicBezTo>
                    <a:cubicBezTo>
                      <a:pt x="421" y="339"/>
                      <a:pt x="418" y="337"/>
                      <a:pt x="415" y="336"/>
                    </a:cubicBezTo>
                    <a:cubicBezTo>
                      <a:pt x="410" y="332"/>
                      <a:pt x="404" y="328"/>
                      <a:pt x="400" y="323"/>
                    </a:cubicBezTo>
                    <a:cubicBezTo>
                      <a:pt x="398" y="320"/>
                      <a:pt x="395" y="318"/>
                      <a:pt x="392" y="316"/>
                    </a:cubicBezTo>
                    <a:cubicBezTo>
                      <a:pt x="391" y="315"/>
                      <a:pt x="390" y="315"/>
                      <a:pt x="388" y="316"/>
                    </a:cubicBezTo>
                    <a:cubicBezTo>
                      <a:pt x="394" y="326"/>
                      <a:pt x="401" y="335"/>
                      <a:pt x="410" y="342"/>
                    </a:cubicBezTo>
                    <a:cubicBezTo>
                      <a:pt x="421" y="351"/>
                      <a:pt x="430" y="361"/>
                      <a:pt x="436" y="374"/>
                    </a:cubicBezTo>
                    <a:cubicBezTo>
                      <a:pt x="439" y="380"/>
                      <a:pt x="443" y="385"/>
                      <a:pt x="449" y="389"/>
                    </a:cubicBezTo>
                    <a:cubicBezTo>
                      <a:pt x="458" y="395"/>
                      <a:pt x="465" y="403"/>
                      <a:pt x="471" y="412"/>
                    </a:cubicBezTo>
                    <a:cubicBezTo>
                      <a:pt x="483" y="427"/>
                      <a:pt x="496" y="440"/>
                      <a:pt x="511" y="452"/>
                    </a:cubicBezTo>
                    <a:cubicBezTo>
                      <a:pt x="513" y="453"/>
                      <a:pt x="515" y="454"/>
                      <a:pt x="517" y="456"/>
                    </a:cubicBezTo>
                    <a:cubicBezTo>
                      <a:pt x="517" y="455"/>
                      <a:pt x="518" y="455"/>
                      <a:pt x="518" y="454"/>
                    </a:cubicBezTo>
                    <a:close/>
                    <a:moveTo>
                      <a:pt x="190" y="185"/>
                    </a:moveTo>
                    <a:cubicBezTo>
                      <a:pt x="184" y="175"/>
                      <a:pt x="177" y="164"/>
                      <a:pt x="167" y="157"/>
                    </a:cubicBezTo>
                    <a:cubicBezTo>
                      <a:pt x="154" y="147"/>
                      <a:pt x="140" y="138"/>
                      <a:pt x="128" y="126"/>
                    </a:cubicBezTo>
                    <a:cubicBezTo>
                      <a:pt x="128" y="126"/>
                      <a:pt x="127" y="126"/>
                      <a:pt x="127" y="125"/>
                    </a:cubicBezTo>
                    <a:cubicBezTo>
                      <a:pt x="115" y="116"/>
                      <a:pt x="103" y="107"/>
                      <a:pt x="92" y="97"/>
                    </a:cubicBezTo>
                    <a:cubicBezTo>
                      <a:pt x="88" y="92"/>
                      <a:pt x="83" y="88"/>
                      <a:pt x="77" y="85"/>
                    </a:cubicBezTo>
                    <a:cubicBezTo>
                      <a:pt x="68" y="81"/>
                      <a:pt x="62" y="75"/>
                      <a:pt x="56" y="68"/>
                    </a:cubicBezTo>
                    <a:cubicBezTo>
                      <a:pt x="52" y="63"/>
                      <a:pt x="48" y="59"/>
                      <a:pt x="45" y="54"/>
                    </a:cubicBezTo>
                    <a:cubicBezTo>
                      <a:pt x="44" y="53"/>
                      <a:pt x="43" y="52"/>
                      <a:pt x="41" y="51"/>
                    </a:cubicBezTo>
                    <a:cubicBezTo>
                      <a:pt x="40" y="55"/>
                      <a:pt x="41" y="57"/>
                      <a:pt x="42" y="59"/>
                    </a:cubicBezTo>
                    <a:cubicBezTo>
                      <a:pt x="46" y="68"/>
                      <a:pt x="51" y="75"/>
                      <a:pt x="57" y="83"/>
                    </a:cubicBezTo>
                    <a:cubicBezTo>
                      <a:pt x="61" y="88"/>
                      <a:pt x="65" y="91"/>
                      <a:pt x="70" y="94"/>
                    </a:cubicBezTo>
                    <a:cubicBezTo>
                      <a:pt x="74" y="96"/>
                      <a:pt x="78" y="99"/>
                      <a:pt x="81" y="102"/>
                    </a:cubicBezTo>
                    <a:cubicBezTo>
                      <a:pt x="87" y="107"/>
                      <a:pt x="93" y="111"/>
                      <a:pt x="99" y="114"/>
                    </a:cubicBezTo>
                    <a:cubicBezTo>
                      <a:pt x="103" y="117"/>
                      <a:pt x="107" y="119"/>
                      <a:pt x="111" y="122"/>
                    </a:cubicBezTo>
                    <a:cubicBezTo>
                      <a:pt x="119" y="130"/>
                      <a:pt x="128" y="136"/>
                      <a:pt x="136" y="145"/>
                    </a:cubicBezTo>
                    <a:cubicBezTo>
                      <a:pt x="137" y="147"/>
                      <a:pt x="139" y="148"/>
                      <a:pt x="141" y="150"/>
                    </a:cubicBezTo>
                    <a:cubicBezTo>
                      <a:pt x="148" y="155"/>
                      <a:pt x="155" y="159"/>
                      <a:pt x="160" y="166"/>
                    </a:cubicBezTo>
                    <a:cubicBezTo>
                      <a:pt x="161" y="167"/>
                      <a:pt x="162" y="168"/>
                      <a:pt x="163" y="168"/>
                    </a:cubicBezTo>
                    <a:cubicBezTo>
                      <a:pt x="170" y="173"/>
                      <a:pt x="177" y="178"/>
                      <a:pt x="184" y="183"/>
                    </a:cubicBezTo>
                    <a:cubicBezTo>
                      <a:pt x="185" y="184"/>
                      <a:pt x="187" y="185"/>
                      <a:pt x="189" y="186"/>
                    </a:cubicBezTo>
                    <a:cubicBezTo>
                      <a:pt x="190" y="186"/>
                      <a:pt x="190" y="185"/>
                      <a:pt x="190" y="185"/>
                    </a:cubicBezTo>
                    <a:close/>
                    <a:moveTo>
                      <a:pt x="431" y="587"/>
                    </a:moveTo>
                    <a:cubicBezTo>
                      <a:pt x="435" y="568"/>
                      <a:pt x="437" y="550"/>
                      <a:pt x="433" y="531"/>
                    </a:cubicBezTo>
                    <a:cubicBezTo>
                      <a:pt x="432" y="527"/>
                      <a:pt x="431" y="524"/>
                      <a:pt x="431" y="520"/>
                    </a:cubicBezTo>
                    <a:cubicBezTo>
                      <a:pt x="429" y="513"/>
                      <a:pt x="426" y="505"/>
                      <a:pt x="424" y="498"/>
                    </a:cubicBezTo>
                    <a:cubicBezTo>
                      <a:pt x="423" y="495"/>
                      <a:pt x="423" y="493"/>
                      <a:pt x="419" y="493"/>
                    </a:cubicBezTo>
                    <a:cubicBezTo>
                      <a:pt x="416" y="496"/>
                      <a:pt x="417" y="500"/>
                      <a:pt x="417" y="504"/>
                    </a:cubicBezTo>
                    <a:cubicBezTo>
                      <a:pt x="418" y="514"/>
                      <a:pt x="418" y="524"/>
                      <a:pt x="419" y="534"/>
                    </a:cubicBezTo>
                    <a:cubicBezTo>
                      <a:pt x="421" y="550"/>
                      <a:pt x="422" y="567"/>
                      <a:pt x="420" y="584"/>
                    </a:cubicBezTo>
                    <a:cubicBezTo>
                      <a:pt x="419" y="592"/>
                      <a:pt x="419" y="600"/>
                      <a:pt x="418" y="609"/>
                    </a:cubicBezTo>
                    <a:cubicBezTo>
                      <a:pt x="418" y="612"/>
                      <a:pt x="418" y="615"/>
                      <a:pt x="420" y="621"/>
                    </a:cubicBezTo>
                    <a:cubicBezTo>
                      <a:pt x="425" y="608"/>
                      <a:pt x="428" y="598"/>
                      <a:pt x="431" y="587"/>
                    </a:cubicBezTo>
                    <a:close/>
                    <a:moveTo>
                      <a:pt x="594" y="680"/>
                    </a:moveTo>
                    <a:cubicBezTo>
                      <a:pt x="603" y="676"/>
                      <a:pt x="609" y="670"/>
                      <a:pt x="616" y="664"/>
                    </a:cubicBezTo>
                    <a:cubicBezTo>
                      <a:pt x="620" y="660"/>
                      <a:pt x="622" y="655"/>
                      <a:pt x="623" y="649"/>
                    </a:cubicBezTo>
                    <a:cubicBezTo>
                      <a:pt x="626" y="637"/>
                      <a:pt x="628" y="625"/>
                      <a:pt x="630" y="613"/>
                    </a:cubicBezTo>
                    <a:cubicBezTo>
                      <a:pt x="631" y="603"/>
                      <a:pt x="630" y="593"/>
                      <a:pt x="626" y="583"/>
                    </a:cubicBezTo>
                    <a:cubicBezTo>
                      <a:pt x="625" y="581"/>
                      <a:pt x="624" y="579"/>
                      <a:pt x="621" y="578"/>
                    </a:cubicBezTo>
                    <a:cubicBezTo>
                      <a:pt x="618" y="579"/>
                      <a:pt x="617" y="581"/>
                      <a:pt x="617" y="583"/>
                    </a:cubicBezTo>
                    <a:cubicBezTo>
                      <a:pt x="617" y="586"/>
                      <a:pt x="617" y="589"/>
                      <a:pt x="617" y="591"/>
                    </a:cubicBezTo>
                    <a:cubicBezTo>
                      <a:pt x="617" y="597"/>
                      <a:pt x="617" y="602"/>
                      <a:pt x="617" y="607"/>
                    </a:cubicBezTo>
                    <a:cubicBezTo>
                      <a:pt x="616" y="615"/>
                      <a:pt x="615" y="623"/>
                      <a:pt x="614" y="630"/>
                    </a:cubicBezTo>
                    <a:cubicBezTo>
                      <a:pt x="613" y="644"/>
                      <a:pt x="608" y="656"/>
                      <a:pt x="599" y="667"/>
                    </a:cubicBezTo>
                    <a:cubicBezTo>
                      <a:pt x="597" y="670"/>
                      <a:pt x="594" y="674"/>
                      <a:pt x="591" y="678"/>
                    </a:cubicBezTo>
                    <a:cubicBezTo>
                      <a:pt x="591" y="679"/>
                      <a:pt x="590" y="680"/>
                      <a:pt x="590" y="681"/>
                    </a:cubicBezTo>
                    <a:cubicBezTo>
                      <a:pt x="592" y="682"/>
                      <a:pt x="593" y="681"/>
                      <a:pt x="594" y="680"/>
                    </a:cubicBezTo>
                    <a:close/>
                    <a:moveTo>
                      <a:pt x="550" y="723"/>
                    </a:moveTo>
                    <a:cubicBezTo>
                      <a:pt x="538" y="729"/>
                      <a:pt x="531" y="739"/>
                      <a:pt x="526" y="751"/>
                    </a:cubicBezTo>
                    <a:cubicBezTo>
                      <a:pt x="525" y="754"/>
                      <a:pt x="525" y="757"/>
                      <a:pt x="525" y="760"/>
                    </a:cubicBezTo>
                    <a:cubicBezTo>
                      <a:pt x="525" y="765"/>
                      <a:pt x="525" y="769"/>
                      <a:pt x="526" y="773"/>
                    </a:cubicBezTo>
                    <a:cubicBezTo>
                      <a:pt x="528" y="783"/>
                      <a:pt x="533" y="791"/>
                      <a:pt x="542" y="795"/>
                    </a:cubicBezTo>
                    <a:cubicBezTo>
                      <a:pt x="543" y="796"/>
                      <a:pt x="544" y="796"/>
                      <a:pt x="546" y="796"/>
                    </a:cubicBezTo>
                    <a:cubicBezTo>
                      <a:pt x="545" y="794"/>
                      <a:pt x="545" y="793"/>
                      <a:pt x="545" y="792"/>
                    </a:cubicBezTo>
                    <a:cubicBezTo>
                      <a:pt x="543" y="789"/>
                      <a:pt x="541" y="786"/>
                      <a:pt x="540" y="783"/>
                    </a:cubicBezTo>
                    <a:cubicBezTo>
                      <a:pt x="534" y="769"/>
                      <a:pt x="533" y="756"/>
                      <a:pt x="544" y="744"/>
                    </a:cubicBezTo>
                    <a:cubicBezTo>
                      <a:pt x="546" y="743"/>
                      <a:pt x="547" y="742"/>
                      <a:pt x="548" y="740"/>
                    </a:cubicBezTo>
                    <a:cubicBezTo>
                      <a:pt x="553" y="734"/>
                      <a:pt x="558" y="728"/>
                      <a:pt x="564" y="722"/>
                    </a:cubicBezTo>
                    <a:cubicBezTo>
                      <a:pt x="558" y="719"/>
                      <a:pt x="554" y="721"/>
                      <a:pt x="550" y="723"/>
                    </a:cubicBezTo>
                    <a:close/>
                    <a:moveTo>
                      <a:pt x="651" y="658"/>
                    </a:moveTo>
                    <a:cubicBezTo>
                      <a:pt x="652" y="655"/>
                      <a:pt x="654" y="653"/>
                      <a:pt x="654" y="650"/>
                    </a:cubicBezTo>
                    <a:cubicBezTo>
                      <a:pt x="654" y="644"/>
                      <a:pt x="654" y="639"/>
                      <a:pt x="654" y="633"/>
                    </a:cubicBezTo>
                    <a:cubicBezTo>
                      <a:pt x="654" y="630"/>
                      <a:pt x="652" y="628"/>
                      <a:pt x="650" y="627"/>
                    </a:cubicBezTo>
                    <a:cubicBezTo>
                      <a:pt x="646" y="628"/>
                      <a:pt x="645" y="632"/>
                      <a:pt x="645" y="634"/>
                    </a:cubicBezTo>
                    <a:cubicBezTo>
                      <a:pt x="643" y="646"/>
                      <a:pt x="638" y="656"/>
                      <a:pt x="631" y="665"/>
                    </a:cubicBezTo>
                    <a:cubicBezTo>
                      <a:pt x="629" y="668"/>
                      <a:pt x="626" y="672"/>
                      <a:pt x="624" y="675"/>
                    </a:cubicBezTo>
                    <a:cubicBezTo>
                      <a:pt x="624" y="676"/>
                      <a:pt x="623" y="677"/>
                      <a:pt x="622" y="680"/>
                    </a:cubicBezTo>
                    <a:cubicBezTo>
                      <a:pt x="635" y="675"/>
                      <a:pt x="645" y="667"/>
                      <a:pt x="651" y="658"/>
                    </a:cubicBezTo>
                    <a:close/>
                    <a:moveTo>
                      <a:pt x="328" y="263"/>
                    </a:moveTo>
                    <a:cubicBezTo>
                      <a:pt x="333" y="262"/>
                      <a:pt x="338" y="260"/>
                      <a:pt x="341" y="255"/>
                    </a:cubicBezTo>
                    <a:cubicBezTo>
                      <a:pt x="346" y="249"/>
                      <a:pt x="347" y="242"/>
                      <a:pt x="347" y="235"/>
                    </a:cubicBezTo>
                    <a:cubicBezTo>
                      <a:pt x="346" y="230"/>
                      <a:pt x="345" y="226"/>
                      <a:pt x="340" y="223"/>
                    </a:cubicBezTo>
                    <a:cubicBezTo>
                      <a:pt x="337" y="225"/>
                      <a:pt x="337" y="229"/>
                      <a:pt x="337" y="232"/>
                    </a:cubicBezTo>
                    <a:cubicBezTo>
                      <a:pt x="335" y="240"/>
                      <a:pt x="331" y="247"/>
                      <a:pt x="324" y="253"/>
                    </a:cubicBezTo>
                    <a:cubicBezTo>
                      <a:pt x="322" y="254"/>
                      <a:pt x="320" y="256"/>
                      <a:pt x="320" y="259"/>
                    </a:cubicBezTo>
                    <a:cubicBezTo>
                      <a:pt x="322" y="263"/>
                      <a:pt x="324" y="264"/>
                      <a:pt x="328" y="263"/>
                    </a:cubicBezTo>
                    <a:close/>
                    <a:moveTo>
                      <a:pt x="249" y="188"/>
                    </a:moveTo>
                    <a:cubicBezTo>
                      <a:pt x="248" y="185"/>
                      <a:pt x="247" y="183"/>
                      <a:pt x="245" y="182"/>
                    </a:cubicBezTo>
                    <a:cubicBezTo>
                      <a:pt x="240" y="184"/>
                      <a:pt x="238" y="188"/>
                      <a:pt x="238" y="193"/>
                    </a:cubicBezTo>
                    <a:cubicBezTo>
                      <a:pt x="236" y="203"/>
                      <a:pt x="246" y="219"/>
                      <a:pt x="258" y="221"/>
                    </a:cubicBezTo>
                    <a:cubicBezTo>
                      <a:pt x="258" y="221"/>
                      <a:pt x="258" y="220"/>
                      <a:pt x="259" y="220"/>
                    </a:cubicBezTo>
                    <a:cubicBezTo>
                      <a:pt x="254" y="210"/>
                      <a:pt x="250" y="199"/>
                      <a:pt x="249" y="188"/>
                    </a:cubicBezTo>
                    <a:close/>
                    <a:moveTo>
                      <a:pt x="451" y="589"/>
                    </a:moveTo>
                    <a:cubicBezTo>
                      <a:pt x="456" y="577"/>
                      <a:pt x="460" y="564"/>
                      <a:pt x="459" y="550"/>
                    </a:cubicBezTo>
                    <a:cubicBezTo>
                      <a:pt x="459" y="546"/>
                      <a:pt x="458" y="543"/>
                      <a:pt x="457" y="540"/>
                    </a:cubicBezTo>
                    <a:cubicBezTo>
                      <a:pt x="457" y="538"/>
                      <a:pt x="455" y="537"/>
                      <a:pt x="452" y="537"/>
                    </a:cubicBezTo>
                    <a:cubicBezTo>
                      <a:pt x="450" y="540"/>
                      <a:pt x="450" y="544"/>
                      <a:pt x="449" y="547"/>
                    </a:cubicBezTo>
                    <a:cubicBezTo>
                      <a:pt x="449" y="557"/>
                      <a:pt x="448" y="568"/>
                      <a:pt x="448" y="578"/>
                    </a:cubicBezTo>
                    <a:cubicBezTo>
                      <a:pt x="448" y="582"/>
                      <a:pt x="448" y="586"/>
                      <a:pt x="448" y="591"/>
                    </a:cubicBezTo>
                    <a:cubicBezTo>
                      <a:pt x="450" y="590"/>
                      <a:pt x="451" y="590"/>
                      <a:pt x="451" y="589"/>
                    </a:cubicBezTo>
                    <a:close/>
                    <a:moveTo>
                      <a:pt x="502" y="765"/>
                    </a:moveTo>
                    <a:cubicBezTo>
                      <a:pt x="501" y="770"/>
                      <a:pt x="502" y="775"/>
                      <a:pt x="505" y="779"/>
                    </a:cubicBezTo>
                    <a:cubicBezTo>
                      <a:pt x="506" y="783"/>
                      <a:pt x="509" y="786"/>
                      <a:pt x="514" y="787"/>
                    </a:cubicBezTo>
                    <a:cubicBezTo>
                      <a:pt x="514" y="785"/>
                      <a:pt x="514" y="783"/>
                      <a:pt x="514" y="782"/>
                    </a:cubicBezTo>
                    <a:cubicBezTo>
                      <a:pt x="512" y="773"/>
                      <a:pt x="512" y="765"/>
                      <a:pt x="515" y="757"/>
                    </a:cubicBezTo>
                    <a:cubicBezTo>
                      <a:pt x="516" y="754"/>
                      <a:pt x="517" y="752"/>
                      <a:pt x="516" y="749"/>
                    </a:cubicBezTo>
                    <a:cubicBezTo>
                      <a:pt x="508" y="751"/>
                      <a:pt x="503" y="757"/>
                      <a:pt x="502" y="765"/>
                    </a:cubicBezTo>
                    <a:close/>
                    <a:moveTo>
                      <a:pt x="421" y="765"/>
                    </a:moveTo>
                    <a:cubicBezTo>
                      <a:pt x="423" y="765"/>
                      <a:pt x="426" y="765"/>
                      <a:pt x="428" y="763"/>
                    </a:cubicBezTo>
                    <a:cubicBezTo>
                      <a:pt x="423" y="759"/>
                      <a:pt x="422" y="758"/>
                      <a:pt x="416" y="758"/>
                    </a:cubicBezTo>
                    <a:cubicBezTo>
                      <a:pt x="410" y="758"/>
                      <a:pt x="404" y="758"/>
                      <a:pt x="397" y="763"/>
                    </a:cubicBezTo>
                    <a:cubicBezTo>
                      <a:pt x="406" y="766"/>
                      <a:pt x="413" y="765"/>
                      <a:pt x="421" y="765"/>
                    </a:cubicBezTo>
                    <a:close/>
                    <a:moveTo>
                      <a:pt x="431" y="752"/>
                    </a:moveTo>
                    <a:cubicBezTo>
                      <a:pt x="428" y="747"/>
                      <a:pt x="426" y="746"/>
                      <a:pt x="420" y="746"/>
                    </a:cubicBezTo>
                    <a:cubicBezTo>
                      <a:pt x="416" y="746"/>
                      <a:pt x="413" y="745"/>
                      <a:pt x="411" y="750"/>
                    </a:cubicBezTo>
                    <a:cubicBezTo>
                      <a:pt x="416" y="753"/>
                      <a:pt x="421" y="753"/>
                      <a:pt x="431" y="752"/>
                    </a:cubicBezTo>
                    <a:close/>
                    <a:moveTo>
                      <a:pt x="428" y="735"/>
                    </a:moveTo>
                    <a:cubicBezTo>
                      <a:pt x="432" y="738"/>
                      <a:pt x="435" y="735"/>
                      <a:pt x="440" y="734"/>
                    </a:cubicBezTo>
                    <a:cubicBezTo>
                      <a:pt x="432" y="730"/>
                      <a:pt x="431" y="730"/>
                      <a:pt x="428" y="735"/>
                    </a:cubicBezTo>
                    <a:close/>
                    <a:moveTo>
                      <a:pt x="327" y="691"/>
                    </a:moveTo>
                    <a:cubicBezTo>
                      <a:pt x="327" y="691"/>
                      <a:pt x="327" y="691"/>
                      <a:pt x="327" y="691"/>
                    </a:cubicBezTo>
                    <a:cubicBezTo>
                      <a:pt x="327" y="691"/>
                      <a:pt x="327" y="691"/>
                      <a:pt x="327" y="691"/>
                    </a:cubicBezTo>
                    <a:close/>
                    <a:moveTo>
                      <a:pt x="267" y="565"/>
                    </a:moveTo>
                    <a:cubicBezTo>
                      <a:pt x="267" y="571"/>
                      <a:pt x="264" y="576"/>
                      <a:pt x="260" y="580"/>
                    </a:cubicBezTo>
                    <a:cubicBezTo>
                      <a:pt x="253" y="587"/>
                      <a:pt x="244" y="593"/>
                      <a:pt x="235" y="599"/>
                    </a:cubicBezTo>
                    <a:cubicBezTo>
                      <a:pt x="225" y="605"/>
                      <a:pt x="213" y="607"/>
                      <a:pt x="201" y="603"/>
                    </a:cubicBezTo>
                    <a:cubicBezTo>
                      <a:pt x="197" y="602"/>
                      <a:pt x="194" y="602"/>
                      <a:pt x="190" y="601"/>
                    </a:cubicBezTo>
                    <a:cubicBezTo>
                      <a:pt x="183" y="600"/>
                      <a:pt x="176" y="598"/>
                      <a:pt x="170" y="594"/>
                    </a:cubicBezTo>
                    <a:cubicBezTo>
                      <a:pt x="164" y="590"/>
                      <a:pt x="158" y="587"/>
                      <a:pt x="152" y="584"/>
                    </a:cubicBezTo>
                    <a:cubicBezTo>
                      <a:pt x="141" y="579"/>
                      <a:pt x="133" y="571"/>
                      <a:pt x="127" y="560"/>
                    </a:cubicBezTo>
                    <a:cubicBezTo>
                      <a:pt x="121" y="548"/>
                      <a:pt x="115" y="536"/>
                      <a:pt x="115" y="522"/>
                    </a:cubicBezTo>
                    <a:cubicBezTo>
                      <a:pt x="115" y="520"/>
                      <a:pt x="114" y="517"/>
                      <a:pt x="114" y="514"/>
                    </a:cubicBezTo>
                    <a:cubicBezTo>
                      <a:pt x="113" y="511"/>
                      <a:pt x="114" y="508"/>
                      <a:pt x="114" y="505"/>
                    </a:cubicBezTo>
                    <a:cubicBezTo>
                      <a:pt x="118" y="499"/>
                      <a:pt x="127" y="498"/>
                      <a:pt x="126" y="489"/>
                    </a:cubicBezTo>
                    <a:cubicBezTo>
                      <a:pt x="124" y="488"/>
                      <a:pt x="123" y="488"/>
                      <a:pt x="122" y="488"/>
                    </a:cubicBezTo>
                    <a:cubicBezTo>
                      <a:pt x="120" y="488"/>
                      <a:pt x="118" y="488"/>
                      <a:pt x="116" y="489"/>
                    </a:cubicBezTo>
                    <a:cubicBezTo>
                      <a:pt x="110" y="491"/>
                      <a:pt x="104" y="490"/>
                      <a:pt x="98" y="487"/>
                    </a:cubicBezTo>
                    <a:cubicBezTo>
                      <a:pt x="98" y="487"/>
                      <a:pt x="97" y="487"/>
                      <a:pt x="96" y="487"/>
                    </a:cubicBezTo>
                    <a:cubicBezTo>
                      <a:pt x="94" y="491"/>
                      <a:pt x="93" y="491"/>
                      <a:pt x="95" y="494"/>
                    </a:cubicBezTo>
                    <a:cubicBezTo>
                      <a:pt x="96" y="497"/>
                      <a:pt x="98" y="500"/>
                      <a:pt x="101" y="503"/>
                    </a:cubicBezTo>
                    <a:cubicBezTo>
                      <a:pt x="101" y="508"/>
                      <a:pt x="101" y="514"/>
                      <a:pt x="100" y="520"/>
                    </a:cubicBezTo>
                    <a:cubicBezTo>
                      <a:pt x="100" y="528"/>
                      <a:pt x="102" y="536"/>
                      <a:pt x="105" y="544"/>
                    </a:cubicBezTo>
                    <a:cubicBezTo>
                      <a:pt x="107" y="550"/>
                      <a:pt x="109" y="556"/>
                      <a:pt x="112" y="562"/>
                    </a:cubicBezTo>
                    <a:cubicBezTo>
                      <a:pt x="113" y="565"/>
                      <a:pt x="115" y="567"/>
                      <a:pt x="117" y="570"/>
                    </a:cubicBezTo>
                    <a:cubicBezTo>
                      <a:pt x="119" y="574"/>
                      <a:pt x="122" y="577"/>
                      <a:pt x="124" y="580"/>
                    </a:cubicBezTo>
                    <a:cubicBezTo>
                      <a:pt x="130" y="587"/>
                      <a:pt x="137" y="593"/>
                      <a:pt x="145" y="597"/>
                    </a:cubicBezTo>
                    <a:cubicBezTo>
                      <a:pt x="149" y="599"/>
                      <a:pt x="152" y="600"/>
                      <a:pt x="156" y="603"/>
                    </a:cubicBezTo>
                    <a:cubicBezTo>
                      <a:pt x="177" y="615"/>
                      <a:pt x="170" y="614"/>
                      <a:pt x="198" y="619"/>
                    </a:cubicBezTo>
                    <a:cubicBezTo>
                      <a:pt x="215" y="622"/>
                      <a:pt x="231" y="618"/>
                      <a:pt x="245" y="610"/>
                    </a:cubicBezTo>
                    <a:cubicBezTo>
                      <a:pt x="256" y="604"/>
                      <a:pt x="267" y="597"/>
                      <a:pt x="274" y="586"/>
                    </a:cubicBezTo>
                    <a:cubicBezTo>
                      <a:pt x="274" y="586"/>
                      <a:pt x="275" y="586"/>
                      <a:pt x="276" y="585"/>
                    </a:cubicBezTo>
                    <a:cubicBezTo>
                      <a:pt x="280" y="587"/>
                      <a:pt x="285" y="591"/>
                      <a:pt x="291" y="587"/>
                    </a:cubicBezTo>
                    <a:cubicBezTo>
                      <a:pt x="291" y="585"/>
                      <a:pt x="291" y="583"/>
                      <a:pt x="290" y="581"/>
                    </a:cubicBezTo>
                    <a:cubicBezTo>
                      <a:pt x="289" y="580"/>
                      <a:pt x="287" y="578"/>
                      <a:pt x="286" y="576"/>
                    </a:cubicBezTo>
                    <a:cubicBezTo>
                      <a:pt x="281" y="571"/>
                      <a:pt x="278" y="566"/>
                      <a:pt x="277" y="559"/>
                    </a:cubicBezTo>
                    <a:cubicBezTo>
                      <a:pt x="277" y="557"/>
                      <a:pt x="276" y="556"/>
                      <a:pt x="275" y="554"/>
                    </a:cubicBezTo>
                    <a:cubicBezTo>
                      <a:pt x="269" y="556"/>
                      <a:pt x="267" y="561"/>
                      <a:pt x="267" y="565"/>
                    </a:cubicBezTo>
                    <a:close/>
                    <a:moveTo>
                      <a:pt x="229" y="499"/>
                    </a:moveTo>
                    <a:cubicBezTo>
                      <a:pt x="224" y="507"/>
                      <a:pt x="220" y="515"/>
                      <a:pt x="217" y="523"/>
                    </a:cubicBezTo>
                    <a:cubicBezTo>
                      <a:pt x="216" y="525"/>
                      <a:pt x="216" y="529"/>
                      <a:pt x="216" y="532"/>
                    </a:cubicBezTo>
                    <a:cubicBezTo>
                      <a:pt x="217" y="536"/>
                      <a:pt x="223" y="539"/>
                      <a:pt x="227" y="537"/>
                    </a:cubicBezTo>
                    <a:cubicBezTo>
                      <a:pt x="229" y="536"/>
                      <a:pt x="232" y="534"/>
                      <a:pt x="233" y="532"/>
                    </a:cubicBezTo>
                    <a:cubicBezTo>
                      <a:pt x="237" y="526"/>
                      <a:pt x="240" y="520"/>
                      <a:pt x="243" y="513"/>
                    </a:cubicBezTo>
                    <a:cubicBezTo>
                      <a:pt x="245" y="511"/>
                      <a:pt x="245" y="507"/>
                      <a:pt x="245" y="504"/>
                    </a:cubicBezTo>
                    <a:cubicBezTo>
                      <a:pt x="244" y="499"/>
                      <a:pt x="242" y="495"/>
                      <a:pt x="237" y="494"/>
                    </a:cubicBezTo>
                    <a:cubicBezTo>
                      <a:pt x="231" y="496"/>
                      <a:pt x="230" y="496"/>
                      <a:pt x="229" y="499"/>
                    </a:cubicBezTo>
                    <a:close/>
                    <a:moveTo>
                      <a:pt x="168" y="471"/>
                    </a:moveTo>
                    <a:cubicBezTo>
                      <a:pt x="162" y="479"/>
                      <a:pt x="159" y="489"/>
                      <a:pt x="156" y="498"/>
                    </a:cubicBezTo>
                    <a:cubicBezTo>
                      <a:pt x="155" y="502"/>
                      <a:pt x="158" y="507"/>
                      <a:pt x="161" y="509"/>
                    </a:cubicBezTo>
                    <a:cubicBezTo>
                      <a:pt x="164" y="511"/>
                      <a:pt x="168" y="510"/>
                      <a:pt x="171" y="506"/>
                    </a:cubicBezTo>
                    <a:cubicBezTo>
                      <a:pt x="179" y="498"/>
                      <a:pt x="183" y="488"/>
                      <a:pt x="183" y="476"/>
                    </a:cubicBezTo>
                    <a:cubicBezTo>
                      <a:pt x="183" y="472"/>
                      <a:pt x="181" y="468"/>
                      <a:pt x="176" y="467"/>
                    </a:cubicBezTo>
                    <a:cubicBezTo>
                      <a:pt x="172" y="467"/>
                      <a:pt x="170" y="469"/>
                      <a:pt x="168" y="471"/>
                    </a:cubicBezTo>
                    <a:close/>
                    <a:moveTo>
                      <a:pt x="778" y="527"/>
                    </a:moveTo>
                    <a:cubicBezTo>
                      <a:pt x="777" y="523"/>
                      <a:pt x="777" y="519"/>
                      <a:pt x="776" y="516"/>
                    </a:cubicBezTo>
                    <a:cubicBezTo>
                      <a:pt x="775" y="512"/>
                      <a:pt x="773" y="509"/>
                      <a:pt x="769" y="507"/>
                    </a:cubicBezTo>
                    <a:cubicBezTo>
                      <a:pt x="767" y="510"/>
                      <a:pt x="768" y="513"/>
                      <a:pt x="769" y="515"/>
                    </a:cubicBezTo>
                    <a:cubicBezTo>
                      <a:pt x="769" y="519"/>
                      <a:pt x="769" y="523"/>
                      <a:pt x="769" y="526"/>
                    </a:cubicBezTo>
                    <a:cubicBezTo>
                      <a:pt x="769" y="537"/>
                      <a:pt x="769" y="549"/>
                      <a:pt x="769" y="560"/>
                    </a:cubicBezTo>
                    <a:cubicBezTo>
                      <a:pt x="768" y="575"/>
                      <a:pt x="767" y="589"/>
                      <a:pt x="764" y="603"/>
                    </a:cubicBezTo>
                    <a:cubicBezTo>
                      <a:pt x="763" y="606"/>
                      <a:pt x="762" y="609"/>
                      <a:pt x="763" y="613"/>
                    </a:cubicBezTo>
                    <a:cubicBezTo>
                      <a:pt x="768" y="605"/>
                      <a:pt x="771" y="598"/>
                      <a:pt x="773" y="590"/>
                    </a:cubicBezTo>
                    <a:cubicBezTo>
                      <a:pt x="776" y="578"/>
                      <a:pt x="781" y="567"/>
                      <a:pt x="786" y="556"/>
                    </a:cubicBezTo>
                    <a:cubicBezTo>
                      <a:pt x="790" y="549"/>
                      <a:pt x="791" y="541"/>
                      <a:pt x="790" y="533"/>
                    </a:cubicBezTo>
                    <a:cubicBezTo>
                      <a:pt x="790" y="531"/>
                      <a:pt x="789" y="530"/>
                      <a:pt x="789" y="528"/>
                    </a:cubicBezTo>
                    <a:cubicBezTo>
                      <a:pt x="782" y="530"/>
                      <a:pt x="784" y="538"/>
                      <a:pt x="778" y="543"/>
                    </a:cubicBezTo>
                    <a:cubicBezTo>
                      <a:pt x="778" y="536"/>
                      <a:pt x="778" y="532"/>
                      <a:pt x="778" y="527"/>
                    </a:cubicBezTo>
                    <a:close/>
                    <a:moveTo>
                      <a:pt x="468" y="889"/>
                    </a:moveTo>
                    <a:cubicBezTo>
                      <a:pt x="463" y="893"/>
                      <a:pt x="460" y="898"/>
                      <a:pt x="459" y="905"/>
                    </a:cubicBezTo>
                    <a:cubicBezTo>
                      <a:pt x="459" y="907"/>
                      <a:pt x="460" y="909"/>
                      <a:pt x="463" y="909"/>
                    </a:cubicBezTo>
                    <a:cubicBezTo>
                      <a:pt x="467" y="903"/>
                      <a:pt x="473" y="898"/>
                      <a:pt x="475" y="890"/>
                    </a:cubicBezTo>
                    <a:cubicBezTo>
                      <a:pt x="471" y="888"/>
                      <a:pt x="470" y="887"/>
                      <a:pt x="468" y="889"/>
                    </a:cubicBezTo>
                    <a:close/>
                    <a:moveTo>
                      <a:pt x="470" y="915"/>
                    </a:moveTo>
                    <a:cubicBezTo>
                      <a:pt x="470" y="918"/>
                      <a:pt x="470" y="920"/>
                      <a:pt x="474" y="921"/>
                    </a:cubicBezTo>
                    <a:cubicBezTo>
                      <a:pt x="477" y="917"/>
                      <a:pt x="478" y="912"/>
                      <a:pt x="478" y="907"/>
                    </a:cubicBezTo>
                    <a:cubicBezTo>
                      <a:pt x="477" y="907"/>
                      <a:pt x="476" y="906"/>
                      <a:pt x="475" y="905"/>
                    </a:cubicBezTo>
                    <a:cubicBezTo>
                      <a:pt x="470" y="907"/>
                      <a:pt x="469" y="911"/>
                      <a:pt x="470" y="915"/>
                    </a:cubicBezTo>
                    <a:close/>
                    <a:moveTo>
                      <a:pt x="485" y="925"/>
                    </a:moveTo>
                    <a:cubicBezTo>
                      <a:pt x="482" y="926"/>
                      <a:pt x="482" y="927"/>
                      <a:pt x="483" y="930"/>
                    </a:cubicBezTo>
                    <a:cubicBezTo>
                      <a:pt x="486" y="929"/>
                      <a:pt x="486" y="927"/>
                      <a:pt x="485" y="925"/>
                    </a:cubicBezTo>
                    <a:close/>
                    <a:moveTo>
                      <a:pt x="508" y="219"/>
                    </a:moveTo>
                    <a:cubicBezTo>
                      <a:pt x="506" y="225"/>
                      <a:pt x="502" y="231"/>
                      <a:pt x="501" y="238"/>
                    </a:cubicBezTo>
                    <a:cubicBezTo>
                      <a:pt x="501" y="238"/>
                      <a:pt x="502" y="239"/>
                      <a:pt x="503" y="240"/>
                    </a:cubicBezTo>
                    <a:cubicBezTo>
                      <a:pt x="504" y="240"/>
                      <a:pt x="506" y="240"/>
                      <a:pt x="507" y="239"/>
                    </a:cubicBezTo>
                    <a:cubicBezTo>
                      <a:pt x="509" y="235"/>
                      <a:pt x="513" y="231"/>
                      <a:pt x="514" y="227"/>
                    </a:cubicBezTo>
                    <a:cubicBezTo>
                      <a:pt x="516" y="223"/>
                      <a:pt x="517" y="218"/>
                      <a:pt x="512" y="214"/>
                    </a:cubicBezTo>
                    <a:cubicBezTo>
                      <a:pt x="510" y="216"/>
                      <a:pt x="509" y="217"/>
                      <a:pt x="508" y="219"/>
                    </a:cubicBezTo>
                    <a:close/>
                    <a:moveTo>
                      <a:pt x="513" y="170"/>
                    </a:moveTo>
                    <a:cubicBezTo>
                      <a:pt x="513" y="168"/>
                      <a:pt x="513" y="165"/>
                      <a:pt x="509" y="164"/>
                    </a:cubicBezTo>
                    <a:cubicBezTo>
                      <a:pt x="508" y="165"/>
                      <a:pt x="506" y="167"/>
                      <a:pt x="505" y="168"/>
                    </a:cubicBezTo>
                    <a:cubicBezTo>
                      <a:pt x="503" y="175"/>
                      <a:pt x="499" y="181"/>
                      <a:pt x="499" y="190"/>
                    </a:cubicBezTo>
                    <a:cubicBezTo>
                      <a:pt x="507" y="185"/>
                      <a:pt x="511" y="178"/>
                      <a:pt x="513" y="170"/>
                    </a:cubicBezTo>
                    <a:close/>
                    <a:moveTo>
                      <a:pt x="525" y="245"/>
                    </a:moveTo>
                    <a:cubicBezTo>
                      <a:pt x="530" y="244"/>
                      <a:pt x="532" y="240"/>
                      <a:pt x="533" y="237"/>
                    </a:cubicBezTo>
                    <a:cubicBezTo>
                      <a:pt x="534" y="235"/>
                      <a:pt x="534" y="233"/>
                      <a:pt x="531" y="231"/>
                    </a:cubicBezTo>
                    <a:cubicBezTo>
                      <a:pt x="528" y="235"/>
                      <a:pt x="523" y="239"/>
                      <a:pt x="525" y="245"/>
                    </a:cubicBezTo>
                    <a:close/>
                    <a:moveTo>
                      <a:pt x="519" y="175"/>
                    </a:moveTo>
                    <a:cubicBezTo>
                      <a:pt x="516" y="179"/>
                      <a:pt x="514" y="183"/>
                      <a:pt x="518" y="188"/>
                    </a:cubicBezTo>
                    <a:cubicBezTo>
                      <a:pt x="523" y="181"/>
                      <a:pt x="523" y="179"/>
                      <a:pt x="519" y="175"/>
                    </a:cubicBezTo>
                    <a:close/>
                    <a:moveTo>
                      <a:pt x="550" y="246"/>
                    </a:moveTo>
                    <a:cubicBezTo>
                      <a:pt x="550" y="244"/>
                      <a:pt x="548" y="243"/>
                      <a:pt x="545" y="244"/>
                    </a:cubicBezTo>
                    <a:cubicBezTo>
                      <a:pt x="543" y="247"/>
                      <a:pt x="543" y="251"/>
                      <a:pt x="546" y="255"/>
                    </a:cubicBezTo>
                    <a:cubicBezTo>
                      <a:pt x="550" y="253"/>
                      <a:pt x="551" y="250"/>
                      <a:pt x="550" y="246"/>
                    </a:cubicBezTo>
                    <a:close/>
                    <a:moveTo>
                      <a:pt x="527" y="184"/>
                    </a:moveTo>
                    <a:cubicBezTo>
                      <a:pt x="525" y="189"/>
                      <a:pt x="525" y="189"/>
                      <a:pt x="529" y="193"/>
                    </a:cubicBezTo>
                    <a:cubicBezTo>
                      <a:pt x="533" y="187"/>
                      <a:pt x="533" y="186"/>
                      <a:pt x="527" y="18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36">
                <a:extLst>
                  <a:ext uri="{FF2B5EF4-FFF2-40B4-BE49-F238E27FC236}">
                    <a16:creationId xmlns:a16="http://schemas.microsoft.com/office/drawing/2014/main" id="{034734B0-8BDA-4D7B-A98E-4BDE45A4C84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9400" y="1446213"/>
                <a:ext cx="1038225" cy="1173163"/>
              </a:xfrm>
              <a:custGeom>
                <a:avLst/>
                <a:gdLst>
                  <a:gd name="T0" fmla="*/ 28 w 275"/>
                  <a:gd name="T1" fmla="*/ 266 h 311"/>
                  <a:gd name="T2" fmla="*/ 59 w 275"/>
                  <a:gd name="T3" fmla="*/ 261 h 311"/>
                  <a:gd name="T4" fmla="*/ 62 w 275"/>
                  <a:gd name="T5" fmla="*/ 294 h 311"/>
                  <a:gd name="T6" fmla="*/ 84 w 275"/>
                  <a:gd name="T7" fmla="*/ 280 h 311"/>
                  <a:gd name="T8" fmla="*/ 89 w 275"/>
                  <a:gd name="T9" fmla="*/ 272 h 311"/>
                  <a:gd name="T10" fmla="*/ 115 w 275"/>
                  <a:gd name="T11" fmla="*/ 301 h 311"/>
                  <a:gd name="T12" fmla="*/ 125 w 275"/>
                  <a:gd name="T13" fmla="*/ 304 h 311"/>
                  <a:gd name="T14" fmla="*/ 158 w 275"/>
                  <a:gd name="T15" fmla="*/ 275 h 311"/>
                  <a:gd name="T16" fmla="*/ 165 w 275"/>
                  <a:gd name="T17" fmla="*/ 291 h 311"/>
                  <a:gd name="T18" fmla="*/ 193 w 275"/>
                  <a:gd name="T19" fmla="*/ 294 h 311"/>
                  <a:gd name="T20" fmla="*/ 217 w 275"/>
                  <a:gd name="T21" fmla="*/ 266 h 311"/>
                  <a:gd name="T22" fmla="*/ 222 w 275"/>
                  <a:gd name="T23" fmla="*/ 270 h 311"/>
                  <a:gd name="T24" fmla="*/ 232 w 275"/>
                  <a:gd name="T25" fmla="*/ 285 h 311"/>
                  <a:gd name="T26" fmla="*/ 266 w 275"/>
                  <a:gd name="T27" fmla="*/ 232 h 311"/>
                  <a:gd name="T28" fmla="*/ 273 w 275"/>
                  <a:gd name="T29" fmla="*/ 171 h 311"/>
                  <a:gd name="T30" fmla="*/ 266 w 275"/>
                  <a:gd name="T31" fmla="*/ 118 h 311"/>
                  <a:gd name="T32" fmla="*/ 233 w 275"/>
                  <a:gd name="T33" fmla="*/ 123 h 311"/>
                  <a:gd name="T34" fmla="*/ 229 w 275"/>
                  <a:gd name="T35" fmla="*/ 107 h 311"/>
                  <a:gd name="T36" fmla="*/ 205 w 275"/>
                  <a:gd name="T37" fmla="*/ 100 h 311"/>
                  <a:gd name="T38" fmla="*/ 202 w 275"/>
                  <a:gd name="T39" fmla="*/ 86 h 311"/>
                  <a:gd name="T40" fmla="*/ 176 w 275"/>
                  <a:gd name="T41" fmla="*/ 81 h 311"/>
                  <a:gd name="T42" fmla="*/ 168 w 275"/>
                  <a:gd name="T43" fmla="*/ 17 h 311"/>
                  <a:gd name="T44" fmla="*/ 132 w 275"/>
                  <a:gd name="T45" fmla="*/ 62 h 311"/>
                  <a:gd name="T46" fmla="*/ 121 w 275"/>
                  <a:gd name="T47" fmla="*/ 63 h 311"/>
                  <a:gd name="T48" fmla="*/ 106 w 275"/>
                  <a:gd name="T49" fmla="*/ 20 h 311"/>
                  <a:gd name="T50" fmla="*/ 101 w 275"/>
                  <a:gd name="T51" fmla="*/ 4 h 311"/>
                  <a:gd name="T52" fmla="*/ 68 w 275"/>
                  <a:gd name="T53" fmla="*/ 39 h 311"/>
                  <a:gd name="T54" fmla="*/ 58 w 275"/>
                  <a:gd name="T55" fmla="*/ 25 h 311"/>
                  <a:gd name="T56" fmla="*/ 49 w 275"/>
                  <a:gd name="T57" fmla="*/ 15 h 311"/>
                  <a:gd name="T58" fmla="*/ 29 w 275"/>
                  <a:gd name="T59" fmla="*/ 52 h 311"/>
                  <a:gd name="T60" fmla="*/ 0 w 275"/>
                  <a:gd name="T61" fmla="*/ 202 h 311"/>
                  <a:gd name="T62" fmla="*/ 12 w 275"/>
                  <a:gd name="T63" fmla="*/ 240 h 311"/>
                  <a:gd name="T64" fmla="*/ 163 w 275"/>
                  <a:gd name="T65" fmla="*/ 109 h 311"/>
                  <a:gd name="T66" fmla="*/ 159 w 275"/>
                  <a:gd name="T67" fmla="*/ 147 h 311"/>
                  <a:gd name="T68" fmla="*/ 143 w 275"/>
                  <a:gd name="T69" fmla="*/ 138 h 311"/>
                  <a:gd name="T70" fmla="*/ 102 w 275"/>
                  <a:gd name="T71" fmla="*/ 82 h 311"/>
                  <a:gd name="T72" fmla="*/ 87 w 275"/>
                  <a:gd name="T73" fmla="*/ 124 h 311"/>
                  <a:gd name="T74" fmla="*/ 24 w 275"/>
                  <a:gd name="T75" fmla="*/ 102 h 311"/>
                  <a:gd name="T76" fmla="*/ 52 w 275"/>
                  <a:gd name="T77" fmla="*/ 104 h 311"/>
                  <a:gd name="T78" fmla="*/ 41 w 275"/>
                  <a:gd name="T79" fmla="*/ 137 h 311"/>
                  <a:gd name="T80" fmla="*/ 96 w 275"/>
                  <a:gd name="T81" fmla="*/ 209 h 311"/>
                  <a:gd name="T82" fmla="*/ 161 w 275"/>
                  <a:gd name="T83" fmla="*/ 214 h 311"/>
                  <a:gd name="T84" fmla="*/ 201 w 275"/>
                  <a:gd name="T85" fmla="*/ 169 h 311"/>
                  <a:gd name="T86" fmla="*/ 216 w 275"/>
                  <a:gd name="T87" fmla="*/ 196 h 311"/>
                  <a:gd name="T88" fmla="*/ 200 w 275"/>
                  <a:gd name="T89" fmla="*/ 201 h 311"/>
                  <a:gd name="T90" fmla="*/ 82 w 275"/>
                  <a:gd name="T91" fmla="*/ 218 h 311"/>
                  <a:gd name="T92" fmla="*/ 43 w 275"/>
                  <a:gd name="T93" fmla="*/ 185 h 311"/>
                  <a:gd name="T94" fmla="*/ 26 w 275"/>
                  <a:gd name="T95" fmla="*/ 135 h 311"/>
                  <a:gd name="T96" fmla="*/ 22 w 275"/>
                  <a:gd name="T97" fmla="*/ 102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75" h="311">
                    <a:moveTo>
                      <a:pt x="12" y="240"/>
                    </a:moveTo>
                    <a:cubicBezTo>
                      <a:pt x="13" y="243"/>
                      <a:pt x="14" y="245"/>
                      <a:pt x="15" y="248"/>
                    </a:cubicBezTo>
                    <a:cubicBezTo>
                      <a:pt x="16" y="256"/>
                      <a:pt x="22" y="261"/>
                      <a:pt x="28" y="266"/>
                    </a:cubicBezTo>
                    <a:cubicBezTo>
                      <a:pt x="30" y="263"/>
                      <a:pt x="32" y="261"/>
                      <a:pt x="35" y="259"/>
                    </a:cubicBezTo>
                    <a:cubicBezTo>
                      <a:pt x="38" y="256"/>
                      <a:pt x="41" y="254"/>
                      <a:pt x="45" y="254"/>
                    </a:cubicBezTo>
                    <a:cubicBezTo>
                      <a:pt x="51" y="252"/>
                      <a:pt x="57" y="255"/>
                      <a:pt x="59" y="261"/>
                    </a:cubicBezTo>
                    <a:cubicBezTo>
                      <a:pt x="60" y="264"/>
                      <a:pt x="60" y="266"/>
                      <a:pt x="60" y="268"/>
                    </a:cubicBezTo>
                    <a:cubicBezTo>
                      <a:pt x="61" y="274"/>
                      <a:pt x="61" y="281"/>
                      <a:pt x="61" y="287"/>
                    </a:cubicBezTo>
                    <a:cubicBezTo>
                      <a:pt x="61" y="289"/>
                      <a:pt x="62" y="291"/>
                      <a:pt x="62" y="294"/>
                    </a:cubicBezTo>
                    <a:cubicBezTo>
                      <a:pt x="66" y="295"/>
                      <a:pt x="70" y="297"/>
                      <a:pt x="74" y="299"/>
                    </a:cubicBezTo>
                    <a:cubicBezTo>
                      <a:pt x="75" y="295"/>
                      <a:pt x="76" y="293"/>
                      <a:pt x="78" y="290"/>
                    </a:cubicBezTo>
                    <a:cubicBezTo>
                      <a:pt x="80" y="287"/>
                      <a:pt x="82" y="284"/>
                      <a:pt x="84" y="280"/>
                    </a:cubicBezTo>
                    <a:cubicBezTo>
                      <a:pt x="84" y="278"/>
                      <a:pt x="85" y="276"/>
                      <a:pt x="85" y="274"/>
                    </a:cubicBezTo>
                    <a:cubicBezTo>
                      <a:pt x="86" y="274"/>
                      <a:pt x="87" y="274"/>
                      <a:pt x="88" y="274"/>
                    </a:cubicBezTo>
                    <a:cubicBezTo>
                      <a:pt x="89" y="273"/>
                      <a:pt x="89" y="272"/>
                      <a:pt x="89" y="272"/>
                    </a:cubicBezTo>
                    <a:cubicBezTo>
                      <a:pt x="94" y="265"/>
                      <a:pt x="104" y="266"/>
                      <a:pt x="108" y="272"/>
                    </a:cubicBezTo>
                    <a:cubicBezTo>
                      <a:pt x="110" y="274"/>
                      <a:pt x="112" y="278"/>
                      <a:pt x="113" y="281"/>
                    </a:cubicBezTo>
                    <a:cubicBezTo>
                      <a:pt x="115" y="287"/>
                      <a:pt x="115" y="294"/>
                      <a:pt x="115" y="301"/>
                    </a:cubicBezTo>
                    <a:cubicBezTo>
                      <a:pt x="115" y="304"/>
                      <a:pt x="114" y="308"/>
                      <a:pt x="116" y="311"/>
                    </a:cubicBezTo>
                    <a:cubicBezTo>
                      <a:pt x="118" y="310"/>
                      <a:pt x="121" y="310"/>
                      <a:pt x="124" y="309"/>
                    </a:cubicBezTo>
                    <a:cubicBezTo>
                      <a:pt x="125" y="307"/>
                      <a:pt x="125" y="306"/>
                      <a:pt x="125" y="304"/>
                    </a:cubicBezTo>
                    <a:cubicBezTo>
                      <a:pt x="126" y="294"/>
                      <a:pt x="130" y="284"/>
                      <a:pt x="135" y="275"/>
                    </a:cubicBezTo>
                    <a:cubicBezTo>
                      <a:pt x="138" y="268"/>
                      <a:pt x="143" y="266"/>
                      <a:pt x="150" y="268"/>
                    </a:cubicBezTo>
                    <a:cubicBezTo>
                      <a:pt x="154" y="270"/>
                      <a:pt x="157" y="272"/>
                      <a:pt x="158" y="275"/>
                    </a:cubicBezTo>
                    <a:cubicBezTo>
                      <a:pt x="160" y="278"/>
                      <a:pt x="161" y="282"/>
                      <a:pt x="162" y="285"/>
                    </a:cubicBezTo>
                    <a:cubicBezTo>
                      <a:pt x="163" y="286"/>
                      <a:pt x="163" y="288"/>
                      <a:pt x="163" y="289"/>
                    </a:cubicBezTo>
                    <a:cubicBezTo>
                      <a:pt x="164" y="290"/>
                      <a:pt x="163" y="291"/>
                      <a:pt x="165" y="291"/>
                    </a:cubicBezTo>
                    <a:cubicBezTo>
                      <a:pt x="167" y="289"/>
                      <a:pt x="168" y="287"/>
                      <a:pt x="170" y="285"/>
                    </a:cubicBezTo>
                    <a:cubicBezTo>
                      <a:pt x="175" y="278"/>
                      <a:pt x="182" y="278"/>
                      <a:pt x="187" y="285"/>
                    </a:cubicBezTo>
                    <a:cubicBezTo>
                      <a:pt x="189" y="288"/>
                      <a:pt x="190" y="290"/>
                      <a:pt x="193" y="294"/>
                    </a:cubicBezTo>
                    <a:cubicBezTo>
                      <a:pt x="194" y="290"/>
                      <a:pt x="195" y="287"/>
                      <a:pt x="196" y="284"/>
                    </a:cubicBezTo>
                    <a:cubicBezTo>
                      <a:pt x="198" y="279"/>
                      <a:pt x="201" y="274"/>
                      <a:pt x="204" y="270"/>
                    </a:cubicBezTo>
                    <a:cubicBezTo>
                      <a:pt x="208" y="266"/>
                      <a:pt x="213" y="265"/>
                      <a:pt x="217" y="266"/>
                    </a:cubicBezTo>
                    <a:cubicBezTo>
                      <a:pt x="217" y="266"/>
                      <a:pt x="217" y="266"/>
                      <a:pt x="217" y="266"/>
                    </a:cubicBezTo>
                    <a:cubicBezTo>
                      <a:pt x="217" y="266"/>
                      <a:pt x="217" y="266"/>
                      <a:pt x="217" y="266"/>
                    </a:cubicBezTo>
                    <a:cubicBezTo>
                      <a:pt x="219" y="267"/>
                      <a:pt x="221" y="268"/>
                      <a:pt x="222" y="270"/>
                    </a:cubicBezTo>
                    <a:cubicBezTo>
                      <a:pt x="225" y="273"/>
                      <a:pt x="227" y="276"/>
                      <a:pt x="228" y="280"/>
                    </a:cubicBezTo>
                    <a:cubicBezTo>
                      <a:pt x="228" y="282"/>
                      <a:pt x="229" y="284"/>
                      <a:pt x="230" y="286"/>
                    </a:cubicBezTo>
                    <a:cubicBezTo>
                      <a:pt x="231" y="285"/>
                      <a:pt x="232" y="285"/>
                      <a:pt x="232" y="285"/>
                    </a:cubicBezTo>
                    <a:cubicBezTo>
                      <a:pt x="244" y="275"/>
                      <a:pt x="254" y="263"/>
                      <a:pt x="263" y="251"/>
                    </a:cubicBezTo>
                    <a:cubicBezTo>
                      <a:pt x="263" y="250"/>
                      <a:pt x="263" y="248"/>
                      <a:pt x="263" y="247"/>
                    </a:cubicBezTo>
                    <a:cubicBezTo>
                      <a:pt x="264" y="242"/>
                      <a:pt x="265" y="237"/>
                      <a:pt x="266" y="232"/>
                    </a:cubicBezTo>
                    <a:cubicBezTo>
                      <a:pt x="267" y="228"/>
                      <a:pt x="268" y="224"/>
                      <a:pt x="269" y="219"/>
                    </a:cubicBezTo>
                    <a:cubicBezTo>
                      <a:pt x="272" y="204"/>
                      <a:pt x="274" y="189"/>
                      <a:pt x="273" y="173"/>
                    </a:cubicBezTo>
                    <a:cubicBezTo>
                      <a:pt x="273" y="172"/>
                      <a:pt x="273" y="172"/>
                      <a:pt x="273" y="171"/>
                    </a:cubicBezTo>
                    <a:cubicBezTo>
                      <a:pt x="275" y="160"/>
                      <a:pt x="274" y="149"/>
                      <a:pt x="273" y="138"/>
                    </a:cubicBezTo>
                    <a:cubicBezTo>
                      <a:pt x="273" y="131"/>
                      <a:pt x="271" y="124"/>
                      <a:pt x="268" y="118"/>
                    </a:cubicBezTo>
                    <a:cubicBezTo>
                      <a:pt x="267" y="118"/>
                      <a:pt x="266" y="118"/>
                      <a:pt x="266" y="118"/>
                    </a:cubicBezTo>
                    <a:cubicBezTo>
                      <a:pt x="264" y="120"/>
                      <a:pt x="262" y="122"/>
                      <a:pt x="260" y="124"/>
                    </a:cubicBezTo>
                    <a:cubicBezTo>
                      <a:pt x="257" y="126"/>
                      <a:pt x="255" y="129"/>
                      <a:pt x="252" y="130"/>
                    </a:cubicBezTo>
                    <a:cubicBezTo>
                      <a:pt x="244" y="135"/>
                      <a:pt x="235" y="131"/>
                      <a:pt x="233" y="123"/>
                    </a:cubicBezTo>
                    <a:cubicBezTo>
                      <a:pt x="232" y="120"/>
                      <a:pt x="232" y="117"/>
                      <a:pt x="233" y="114"/>
                    </a:cubicBezTo>
                    <a:cubicBezTo>
                      <a:pt x="233" y="110"/>
                      <a:pt x="234" y="107"/>
                      <a:pt x="235" y="102"/>
                    </a:cubicBezTo>
                    <a:cubicBezTo>
                      <a:pt x="232" y="104"/>
                      <a:pt x="231" y="106"/>
                      <a:pt x="229" y="107"/>
                    </a:cubicBezTo>
                    <a:cubicBezTo>
                      <a:pt x="226" y="109"/>
                      <a:pt x="224" y="111"/>
                      <a:pt x="221" y="113"/>
                    </a:cubicBezTo>
                    <a:cubicBezTo>
                      <a:pt x="216" y="116"/>
                      <a:pt x="210" y="114"/>
                      <a:pt x="207" y="108"/>
                    </a:cubicBezTo>
                    <a:cubicBezTo>
                      <a:pt x="206" y="105"/>
                      <a:pt x="206" y="102"/>
                      <a:pt x="205" y="100"/>
                    </a:cubicBezTo>
                    <a:cubicBezTo>
                      <a:pt x="205" y="96"/>
                      <a:pt x="206" y="92"/>
                      <a:pt x="206" y="88"/>
                    </a:cubicBezTo>
                    <a:cubicBezTo>
                      <a:pt x="206" y="87"/>
                      <a:pt x="206" y="85"/>
                      <a:pt x="203" y="84"/>
                    </a:cubicBezTo>
                    <a:cubicBezTo>
                      <a:pt x="203" y="84"/>
                      <a:pt x="202" y="85"/>
                      <a:pt x="202" y="86"/>
                    </a:cubicBezTo>
                    <a:cubicBezTo>
                      <a:pt x="200" y="89"/>
                      <a:pt x="198" y="91"/>
                      <a:pt x="196" y="93"/>
                    </a:cubicBezTo>
                    <a:cubicBezTo>
                      <a:pt x="190" y="98"/>
                      <a:pt x="183" y="97"/>
                      <a:pt x="179" y="90"/>
                    </a:cubicBezTo>
                    <a:cubicBezTo>
                      <a:pt x="178" y="87"/>
                      <a:pt x="177" y="84"/>
                      <a:pt x="176" y="81"/>
                    </a:cubicBezTo>
                    <a:cubicBezTo>
                      <a:pt x="174" y="67"/>
                      <a:pt x="173" y="54"/>
                      <a:pt x="175" y="40"/>
                    </a:cubicBezTo>
                    <a:cubicBezTo>
                      <a:pt x="176" y="33"/>
                      <a:pt x="175" y="27"/>
                      <a:pt x="172" y="21"/>
                    </a:cubicBezTo>
                    <a:cubicBezTo>
                      <a:pt x="172" y="20"/>
                      <a:pt x="170" y="19"/>
                      <a:pt x="168" y="17"/>
                    </a:cubicBezTo>
                    <a:cubicBezTo>
                      <a:pt x="166" y="20"/>
                      <a:pt x="165" y="23"/>
                      <a:pt x="163" y="26"/>
                    </a:cubicBezTo>
                    <a:cubicBezTo>
                      <a:pt x="157" y="36"/>
                      <a:pt x="151" y="45"/>
                      <a:pt x="142" y="54"/>
                    </a:cubicBezTo>
                    <a:cubicBezTo>
                      <a:pt x="139" y="57"/>
                      <a:pt x="136" y="60"/>
                      <a:pt x="132" y="62"/>
                    </a:cubicBezTo>
                    <a:cubicBezTo>
                      <a:pt x="129" y="63"/>
                      <a:pt x="127" y="64"/>
                      <a:pt x="124" y="64"/>
                    </a:cubicBezTo>
                    <a:cubicBezTo>
                      <a:pt x="124" y="64"/>
                      <a:pt x="123" y="65"/>
                      <a:pt x="122" y="66"/>
                    </a:cubicBezTo>
                    <a:cubicBezTo>
                      <a:pt x="122" y="65"/>
                      <a:pt x="121" y="64"/>
                      <a:pt x="121" y="63"/>
                    </a:cubicBezTo>
                    <a:cubicBezTo>
                      <a:pt x="115" y="62"/>
                      <a:pt x="111" y="57"/>
                      <a:pt x="109" y="51"/>
                    </a:cubicBezTo>
                    <a:cubicBezTo>
                      <a:pt x="108" y="48"/>
                      <a:pt x="108" y="45"/>
                      <a:pt x="108" y="42"/>
                    </a:cubicBezTo>
                    <a:cubicBezTo>
                      <a:pt x="107" y="34"/>
                      <a:pt x="106" y="27"/>
                      <a:pt x="106" y="20"/>
                    </a:cubicBezTo>
                    <a:cubicBezTo>
                      <a:pt x="105" y="15"/>
                      <a:pt x="105" y="10"/>
                      <a:pt x="105" y="5"/>
                    </a:cubicBezTo>
                    <a:cubicBezTo>
                      <a:pt x="105" y="4"/>
                      <a:pt x="105" y="2"/>
                      <a:pt x="105" y="0"/>
                    </a:cubicBezTo>
                    <a:cubicBezTo>
                      <a:pt x="102" y="0"/>
                      <a:pt x="102" y="2"/>
                      <a:pt x="101" y="4"/>
                    </a:cubicBezTo>
                    <a:cubicBezTo>
                      <a:pt x="98" y="12"/>
                      <a:pt x="95" y="21"/>
                      <a:pt x="91" y="29"/>
                    </a:cubicBezTo>
                    <a:cubicBezTo>
                      <a:pt x="89" y="32"/>
                      <a:pt x="87" y="36"/>
                      <a:pt x="84" y="38"/>
                    </a:cubicBezTo>
                    <a:cubicBezTo>
                      <a:pt x="79" y="43"/>
                      <a:pt x="73" y="43"/>
                      <a:pt x="68" y="39"/>
                    </a:cubicBezTo>
                    <a:cubicBezTo>
                      <a:pt x="66" y="38"/>
                      <a:pt x="64" y="36"/>
                      <a:pt x="62" y="34"/>
                    </a:cubicBezTo>
                    <a:cubicBezTo>
                      <a:pt x="60" y="33"/>
                      <a:pt x="59" y="32"/>
                      <a:pt x="57" y="30"/>
                    </a:cubicBezTo>
                    <a:cubicBezTo>
                      <a:pt x="57" y="28"/>
                      <a:pt x="58" y="26"/>
                      <a:pt x="58" y="25"/>
                    </a:cubicBezTo>
                    <a:cubicBezTo>
                      <a:pt x="58" y="23"/>
                      <a:pt x="57" y="21"/>
                      <a:pt x="56" y="19"/>
                    </a:cubicBezTo>
                    <a:cubicBezTo>
                      <a:pt x="55" y="17"/>
                      <a:pt x="55" y="15"/>
                      <a:pt x="54" y="12"/>
                    </a:cubicBezTo>
                    <a:cubicBezTo>
                      <a:pt x="52" y="13"/>
                      <a:pt x="50" y="14"/>
                      <a:pt x="49" y="15"/>
                    </a:cubicBezTo>
                    <a:cubicBezTo>
                      <a:pt x="47" y="17"/>
                      <a:pt x="46" y="19"/>
                      <a:pt x="45" y="22"/>
                    </a:cubicBezTo>
                    <a:cubicBezTo>
                      <a:pt x="42" y="29"/>
                      <a:pt x="38" y="36"/>
                      <a:pt x="34" y="42"/>
                    </a:cubicBezTo>
                    <a:cubicBezTo>
                      <a:pt x="32" y="45"/>
                      <a:pt x="30" y="48"/>
                      <a:pt x="29" y="52"/>
                    </a:cubicBezTo>
                    <a:cubicBezTo>
                      <a:pt x="24" y="64"/>
                      <a:pt x="19" y="76"/>
                      <a:pt x="15" y="89"/>
                    </a:cubicBezTo>
                    <a:cubicBezTo>
                      <a:pt x="9" y="112"/>
                      <a:pt x="3" y="135"/>
                      <a:pt x="1" y="159"/>
                    </a:cubicBezTo>
                    <a:cubicBezTo>
                      <a:pt x="0" y="173"/>
                      <a:pt x="0" y="188"/>
                      <a:pt x="0" y="202"/>
                    </a:cubicBezTo>
                    <a:cubicBezTo>
                      <a:pt x="0" y="208"/>
                      <a:pt x="1" y="214"/>
                      <a:pt x="2" y="221"/>
                    </a:cubicBezTo>
                    <a:cubicBezTo>
                      <a:pt x="5" y="224"/>
                      <a:pt x="7" y="228"/>
                      <a:pt x="8" y="233"/>
                    </a:cubicBezTo>
                    <a:cubicBezTo>
                      <a:pt x="9" y="235"/>
                      <a:pt x="10" y="238"/>
                      <a:pt x="12" y="240"/>
                    </a:cubicBezTo>
                    <a:close/>
                    <a:moveTo>
                      <a:pt x="143" y="138"/>
                    </a:moveTo>
                    <a:cubicBezTo>
                      <a:pt x="146" y="130"/>
                      <a:pt x="150" y="122"/>
                      <a:pt x="155" y="114"/>
                    </a:cubicBezTo>
                    <a:cubicBezTo>
                      <a:pt x="156" y="111"/>
                      <a:pt x="157" y="111"/>
                      <a:pt x="163" y="109"/>
                    </a:cubicBezTo>
                    <a:cubicBezTo>
                      <a:pt x="168" y="110"/>
                      <a:pt x="170" y="114"/>
                      <a:pt x="171" y="119"/>
                    </a:cubicBezTo>
                    <a:cubicBezTo>
                      <a:pt x="171" y="122"/>
                      <a:pt x="171" y="126"/>
                      <a:pt x="169" y="128"/>
                    </a:cubicBezTo>
                    <a:cubicBezTo>
                      <a:pt x="166" y="135"/>
                      <a:pt x="163" y="141"/>
                      <a:pt x="159" y="147"/>
                    </a:cubicBezTo>
                    <a:cubicBezTo>
                      <a:pt x="158" y="149"/>
                      <a:pt x="155" y="151"/>
                      <a:pt x="153" y="152"/>
                    </a:cubicBezTo>
                    <a:cubicBezTo>
                      <a:pt x="149" y="154"/>
                      <a:pt x="143" y="151"/>
                      <a:pt x="142" y="147"/>
                    </a:cubicBezTo>
                    <a:cubicBezTo>
                      <a:pt x="142" y="144"/>
                      <a:pt x="142" y="140"/>
                      <a:pt x="143" y="138"/>
                    </a:cubicBezTo>
                    <a:close/>
                    <a:moveTo>
                      <a:pt x="82" y="113"/>
                    </a:moveTo>
                    <a:cubicBezTo>
                      <a:pt x="85" y="104"/>
                      <a:pt x="88" y="94"/>
                      <a:pt x="94" y="86"/>
                    </a:cubicBezTo>
                    <a:cubicBezTo>
                      <a:pt x="96" y="84"/>
                      <a:pt x="98" y="82"/>
                      <a:pt x="102" y="82"/>
                    </a:cubicBezTo>
                    <a:cubicBezTo>
                      <a:pt x="107" y="83"/>
                      <a:pt x="109" y="87"/>
                      <a:pt x="109" y="91"/>
                    </a:cubicBezTo>
                    <a:cubicBezTo>
                      <a:pt x="109" y="103"/>
                      <a:pt x="105" y="113"/>
                      <a:pt x="97" y="121"/>
                    </a:cubicBezTo>
                    <a:cubicBezTo>
                      <a:pt x="94" y="125"/>
                      <a:pt x="90" y="126"/>
                      <a:pt x="87" y="124"/>
                    </a:cubicBezTo>
                    <a:cubicBezTo>
                      <a:pt x="84" y="122"/>
                      <a:pt x="81" y="117"/>
                      <a:pt x="82" y="113"/>
                    </a:cubicBezTo>
                    <a:close/>
                    <a:moveTo>
                      <a:pt x="22" y="102"/>
                    </a:moveTo>
                    <a:cubicBezTo>
                      <a:pt x="23" y="102"/>
                      <a:pt x="24" y="102"/>
                      <a:pt x="24" y="102"/>
                    </a:cubicBezTo>
                    <a:cubicBezTo>
                      <a:pt x="30" y="105"/>
                      <a:pt x="36" y="106"/>
                      <a:pt x="42" y="104"/>
                    </a:cubicBezTo>
                    <a:cubicBezTo>
                      <a:pt x="44" y="103"/>
                      <a:pt x="46" y="103"/>
                      <a:pt x="48" y="103"/>
                    </a:cubicBezTo>
                    <a:cubicBezTo>
                      <a:pt x="49" y="103"/>
                      <a:pt x="50" y="103"/>
                      <a:pt x="52" y="104"/>
                    </a:cubicBezTo>
                    <a:cubicBezTo>
                      <a:pt x="53" y="113"/>
                      <a:pt x="44" y="114"/>
                      <a:pt x="40" y="120"/>
                    </a:cubicBezTo>
                    <a:cubicBezTo>
                      <a:pt x="40" y="123"/>
                      <a:pt x="39" y="126"/>
                      <a:pt x="40" y="129"/>
                    </a:cubicBezTo>
                    <a:cubicBezTo>
                      <a:pt x="40" y="132"/>
                      <a:pt x="41" y="135"/>
                      <a:pt x="41" y="137"/>
                    </a:cubicBezTo>
                    <a:cubicBezTo>
                      <a:pt x="41" y="151"/>
                      <a:pt x="47" y="163"/>
                      <a:pt x="53" y="175"/>
                    </a:cubicBezTo>
                    <a:cubicBezTo>
                      <a:pt x="59" y="186"/>
                      <a:pt x="67" y="194"/>
                      <a:pt x="78" y="199"/>
                    </a:cubicBezTo>
                    <a:cubicBezTo>
                      <a:pt x="84" y="202"/>
                      <a:pt x="90" y="205"/>
                      <a:pt x="96" y="209"/>
                    </a:cubicBezTo>
                    <a:cubicBezTo>
                      <a:pt x="102" y="213"/>
                      <a:pt x="109" y="215"/>
                      <a:pt x="116" y="216"/>
                    </a:cubicBezTo>
                    <a:cubicBezTo>
                      <a:pt x="120" y="217"/>
                      <a:pt x="123" y="217"/>
                      <a:pt x="127" y="218"/>
                    </a:cubicBezTo>
                    <a:cubicBezTo>
                      <a:pt x="139" y="222"/>
                      <a:pt x="151" y="220"/>
                      <a:pt x="161" y="214"/>
                    </a:cubicBezTo>
                    <a:cubicBezTo>
                      <a:pt x="170" y="208"/>
                      <a:pt x="179" y="202"/>
                      <a:pt x="186" y="195"/>
                    </a:cubicBezTo>
                    <a:cubicBezTo>
                      <a:pt x="190" y="191"/>
                      <a:pt x="193" y="186"/>
                      <a:pt x="193" y="180"/>
                    </a:cubicBezTo>
                    <a:cubicBezTo>
                      <a:pt x="193" y="176"/>
                      <a:pt x="195" y="171"/>
                      <a:pt x="201" y="169"/>
                    </a:cubicBezTo>
                    <a:cubicBezTo>
                      <a:pt x="202" y="171"/>
                      <a:pt x="203" y="172"/>
                      <a:pt x="203" y="174"/>
                    </a:cubicBezTo>
                    <a:cubicBezTo>
                      <a:pt x="204" y="181"/>
                      <a:pt x="207" y="186"/>
                      <a:pt x="212" y="191"/>
                    </a:cubicBezTo>
                    <a:cubicBezTo>
                      <a:pt x="213" y="193"/>
                      <a:pt x="215" y="195"/>
                      <a:pt x="216" y="196"/>
                    </a:cubicBezTo>
                    <a:cubicBezTo>
                      <a:pt x="217" y="198"/>
                      <a:pt x="217" y="200"/>
                      <a:pt x="217" y="202"/>
                    </a:cubicBezTo>
                    <a:cubicBezTo>
                      <a:pt x="211" y="206"/>
                      <a:pt x="206" y="202"/>
                      <a:pt x="202" y="200"/>
                    </a:cubicBezTo>
                    <a:cubicBezTo>
                      <a:pt x="201" y="201"/>
                      <a:pt x="200" y="201"/>
                      <a:pt x="200" y="201"/>
                    </a:cubicBezTo>
                    <a:cubicBezTo>
                      <a:pt x="193" y="212"/>
                      <a:pt x="182" y="219"/>
                      <a:pt x="171" y="225"/>
                    </a:cubicBezTo>
                    <a:cubicBezTo>
                      <a:pt x="157" y="233"/>
                      <a:pt x="141" y="237"/>
                      <a:pt x="124" y="234"/>
                    </a:cubicBezTo>
                    <a:cubicBezTo>
                      <a:pt x="96" y="229"/>
                      <a:pt x="103" y="230"/>
                      <a:pt x="82" y="218"/>
                    </a:cubicBezTo>
                    <a:cubicBezTo>
                      <a:pt x="78" y="215"/>
                      <a:pt x="75" y="214"/>
                      <a:pt x="71" y="212"/>
                    </a:cubicBezTo>
                    <a:cubicBezTo>
                      <a:pt x="63" y="208"/>
                      <a:pt x="56" y="202"/>
                      <a:pt x="50" y="195"/>
                    </a:cubicBezTo>
                    <a:cubicBezTo>
                      <a:pt x="48" y="192"/>
                      <a:pt x="45" y="189"/>
                      <a:pt x="43" y="185"/>
                    </a:cubicBezTo>
                    <a:cubicBezTo>
                      <a:pt x="41" y="182"/>
                      <a:pt x="39" y="180"/>
                      <a:pt x="38" y="177"/>
                    </a:cubicBezTo>
                    <a:cubicBezTo>
                      <a:pt x="35" y="171"/>
                      <a:pt x="33" y="165"/>
                      <a:pt x="31" y="159"/>
                    </a:cubicBezTo>
                    <a:cubicBezTo>
                      <a:pt x="28" y="151"/>
                      <a:pt x="26" y="143"/>
                      <a:pt x="26" y="135"/>
                    </a:cubicBezTo>
                    <a:cubicBezTo>
                      <a:pt x="27" y="129"/>
                      <a:pt x="27" y="123"/>
                      <a:pt x="27" y="118"/>
                    </a:cubicBezTo>
                    <a:cubicBezTo>
                      <a:pt x="24" y="115"/>
                      <a:pt x="22" y="112"/>
                      <a:pt x="21" y="109"/>
                    </a:cubicBezTo>
                    <a:cubicBezTo>
                      <a:pt x="19" y="106"/>
                      <a:pt x="20" y="106"/>
                      <a:pt x="22" y="102"/>
                    </a:cubicBezTo>
                    <a:close/>
                  </a:path>
                </a:pathLst>
              </a:custGeom>
              <a:solidFill>
                <a:srgbClr val="7AFF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37">
                <a:extLst>
                  <a:ext uri="{FF2B5EF4-FFF2-40B4-BE49-F238E27FC236}">
                    <a16:creationId xmlns:a16="http://schemas.microsoft.com/office/drawing/2014/main" id="{C1DAD9AD-321D-440E-B9FF-7634BAE8396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0488" y="1035050"/>
                <a:ext cx="1238250" cy="1739900"/>
              </a:xfrm>
              <a:custGeom>
                <a:avLst/>
                <a:gdLst>
                  <a:gd name="T0" fmla="*/ 57 w 328"/>
                  <a:gd name="T1" fmla="*/ 373 h 461"/>
                  <a:gd name="T2" fmla="*/ 68 w 328"/>
                  <a:gd name="T3" fmla="*/ 421 h 461"/>
                  <a:gd name="T4" fmla="*/ 110 w 328"/>
                  <a:gd name="T5" fmla="*/ 426 h 461"/>
                  <a:gd name="T6" fmla="*/ 116 w 328"/>
                  <a:gd name="T7" fmla="*/ 430 h 461"/>
                  <a:gd name="T8" fmla="*/ 161 w 328"/>
                  <a:gd name="T9" fmla="*/ 440 h 461"/>
                  <a:gd name="T10" fmla="*/ 173 w 328"/>
                  <a:gd name="T11" fmla="*/ 441 h 461"/>
                  <a:gd name="T12" fmla="*/ 214 w 328"/>
                  <a:gd name="T13" fmla="*/ 449 h 461"/>
                  <a:gd name="T14" fmla="*/ 249 w 328"/>
                  <a:gd name="T15" fmla="*/ 440 h 461"/>
                  <a:gd name="T16" fmla="*/ 298 w 328"/>
                  <a:gd name="T17" fmla="*/ 399 h 461"/>
                  <a:gd name="T18" fmla="*/ 303 w 328"/>
                  <a:gd name="T19" fmla="*/ 415 h 461"/>
                  <a:gd name="T20" fmla="*/ 303 w 328"/>
                  <a:gd name="T21" fmla="*/ 415 h 461"/>
                  <a:gd name="T22" fmla="*/ 317 w 328"/>
                  <a:gd name="T23" fmla="*/ 398 h 461"/>
                  <a:gd name="T24" fmla="*/ 317 w 328"/>
                  <a:gd name="T25" fmla="*/ 409 h 461"/>
                  <a:gd name="T26" fmla="*/ 279 w 328"/>
                  <a:gd name="T27" fmla="*/ 437 h 461"/>
                  <a:gd name="T28" fmla="*/ 209 w 328"/>
                  <a:gd name="T29" fmla="*/ 457 h 461"/>
                  <a:gd name="T30" fmla="*/ 150 w 328"/>
                  <a:gd name="T31" fmla="*/ 453 h 461"/>
                  <a:gd name="T32" fmla="*/ 57 w 328"/>
                  <a:gd name="T33" fmla="*/ 424 h 461"/>
                  <a:gd name="T34" fmla="*/ 92 w 328"/>
                  <a:gd name="T35" fmla="*/ 82 h 461"/>
                  <a:gd name="T36" fmla="*/ 91 w 328"/>
                  <a:gd name="T37" fmla="*/ 94 h 461"/>
                  <a:gd name="T38" fmla="*/ 92 w 328"/>
                  <a:gd name="T39" fmla="*/ 82 h 461"/>
                  <a:gd name="T40" fmla="*/ 14 w 328"/>
                  <a:gd name="T41" fmla="*/ 10 h 461"/>
                  <a:gd name="T42" fmla="*/ 121 w 328"/>
                  <a:gd name="T43" fmla="*/ 14 h 461"/>
                  <a:gd name="T44" fmla="*/ 184 w 328"/>
                  <a:gd name="T45" fmla="*/ 41 h 461"/>
                  <a:gd name="T46" fmla="*/ 254 w 328"/>
                  <a:gd name="T47" fmla="*/ 91 h 461"/>
                  <a:gd name="T48" fmla="*/ 268 w 328"/>
                  <a:gd name="T49" fmla="*/ 98 h 461"/>
                  <a:gd name="T50" fmla="*/ 289 w 328"/>
                  <a:gd name="T51" fmla="*/ 125 h 461"/>
                  <a:gd name="T52" fmla="*/ 307 w 328"/>
                  <a:gd name="T53" fmla="*/ 172 h 461"/>
                  <a:gd name="T54" fmla="*/ 278 w 328"/>
                  <a:gd name="T55" fmla="*/ 152 h 461"/>
                  <a:gd name="T56" fmla="*/ 233 w 328"/>
                  <a:gd name="T57" fmla="*/ 108 h 461"/>
                  <a:gd name="T58" fmla="*/ 155 w 328"/>
                  <a:gd name="T59" fmla="*/ 60 h 461"/>
                  <a:gd name="T60" fmla="*/ 107 w 328"/>
                  <a:gd name="T61" fmla="*/ 43 h 461"/>
                  <a:gd name="T62" fmla="*/ 32 w 328"/>
                  <a:gd name="T63" fmla="*/ 33 h 461"/>
                  <a:gd name="T64" fmla="*/ 231 w 328"/>
                  <a:gd name="T65" fmla="*/ 93 h 461"/>
                  <a:gd name="T66" fmla="*/ 272 w 328"/>
                  <a:gd name="T67" fmla="*/ 132 h 461"/>
                  <a:gd name="T68" fmla="*/ 235 w 328"/>
                  <a:gd name="T69" fmla="*/ 94 h 461"/>
                  <a:gd name="T70" fmla="*/ 199 w 328"/>
                  <a:gd name="T71" fmla="*/ 72 h 461"/>
                  <a:gd name="T72" fmla="*/ 195 w 328"/>
                  <a:gd name="T73" fmla="*/ 64 h 461"/>
                  <a:gd name="T74" fmla="*/ 188 w 328"/>
                  <a:gd name="T75" fmla="*/ 67 h 461"/>
                  <a:gd name="T76" fmla="*/ 124 w 328"/>
                  <a:gd name="T77" fmla="*/ 37 h 461"/>
                  <a:gd name="T78" fmla="*/ 154 w 328"/>
                  <a:gd name="T79" fmla="*/ 46 h 461"/>
                  <a:gd name="T80" fmla="*/ 96 w 328"/>
                  <a:gd name="T81" fmla="*/ 24 h 461"/>
                  <a:gd name="T82" fmla="*/ 60 w 328"/>
                  <a:gd name="T83" fmla="*/ 15 h 461"/>
                  <a:gd name="T84" fmla="*/ 41 w 328"/>
                  <a:gd name="T85" fmla="*/ 13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28" h="461">
                    <a:moveTo>
                      <a:pt x="41" y="393"/>
                    </a:moveTo>
                    <a:cubicBezTo>
                      <a:pt x="40" y="390"/>
                      <a:pt x="40" y="390"/>
                      <a:pt x="42" y="385"/>
                    </a:cubicBezTo>
                    <a:cubicBezTo>
                      <a:pt x="47" y="381"/>
                      <a:pt x="52" y="377"/>
                      <a:pt x="57" y="373"/>
                    </a:cubicBezTo>
                    <a:cubicBezTo>
                      <a:pt x="61" y="378"/>
                      <a:pt x="65" y="383"/>
                      <a:pt x="70" y="388"/>
                    </a:cubicBezTo>
                    <a:cubicBezTo>
                      <a:pt x="69" y="393"/>
                      <a:pt x="67" y="398"/>
                      <a:pt x="66" y="403"/>
                    </a:cubicBezTo>
                    <a:cubicBezTo>
                      <a:pt x="63" y="409"/>
                      <a:pt x="64" y="415"/>
                      <a:pt x="68" y="421"/>
                    </a:cubicBezTo>
                    <a:cubicBezTo>
                      <a:pt x="69" y="424"/>
                      <a:pt x="71" y="426"/>
                      <a:pt x="73" y="428"/>
                    </a:cubicBezTo>
                    <a:cubicBezTo>
                      <a:pt x="78" y="434"/>
                      <a:pt x="97" y="436"/>
                      <a:pt x="104" y="432"/>
                    </a:cubicBezTo>
                    <a:cubicBezTo>
                      <a:pt x="106" y="430"/>
                      <a:pt x="109" y="428"/>
                      <a:pt x="110" y="426"/>
                    </a:cubicBezTo>
                    <a:cubicBezTo>
                      <a:pt x="111" y="423"/>
                      <a:pt x="112" y="421"/>
                      <a:pt x="113" y="419"/>
                    </a:cubicBezTo>
                    <a:cubicBezTo>
                      <a:pt x="115" y="418"/>
                      <a:pt x="117" y="419"/>
                      <a:pt x="118" y="421"/>
                    </a:cubicBezTo>
                    <a:cubicBezTo>
                      <a:pt x="117" y="424"/>
                      <a:pt x="117" y="427"/>
                      <a:pt x="116" y="430"/>
                    </a:cubicBezTo>
                    <a:cubicBezTo>
                      <a:pt x="114" y="440"/>
                      <a:pt x="117" y="445"/>
                      <a:pt x="127" y="449"/>
                    </a:cubicBezTo>
                    <a:cubicBezTo>
                      <a:pt x="129" y="449"/>
                      <a:pt x="131" y="450"/>
                      <a:pt x="134" y="451"/>
                    </a:cubicBezTo>
                    <a:cubicBezTo>
                      <a:pt x="145" y="453"/>
                      <a:pt x="154" y="449"/>
                      <a:pt x="161" y="440"/>
                    </a:cubicBezTo>
                    <a:cubicBezTo>
                      <a:pt x="162" y="438"/>
                      <a:pt x="163" y="436"/>
                      <a:pt x="164" y="434"/>
                    </a:cubicBezTo>
                    <a:cubicBezTo>
                      <a:pt x="167" y="434"/>
                      <a:pt x="170" y="434"/>
                      <a:pt x="173" y="434"/>
                    </a:cubicBezTo>
                    <a:cubicBezTo>
                      <a:pt x="173" y="437"/>
                      <a:pt x="173" y="439"/>
                      <a:pt x="173" y="441"/>
                    </a:cubicBezTo>
                    <a:cubicBezTo>
                      <a:pt x="174" y="450"/>
                      <a:pt x="179" y="455"/>
                      <a:pt x="187" y="457"/>
                    </a:cubicBezTo>
                    <a:cubicBezTo>
                      <a:pt x="190" y="457"/>
                      <a:pt x="192" y="457"/>
                      <a:pt x="195" y="458"/>
                    </a:cubicBezTo>
                    <a:cubicBezTo>
                      <a:pt x="203" y="458"/>
                      <a:pt x="210" y="456"/>
                      <a:pt x="214" y="449"/>
                    </a:cubicBezTo>
                    <a:cubicBezTo>
                      <a:pt x="215" y="448"/>
                      <a:pt x="216" y="447"/>
                      <a:pt x="217" y="446"/>
                    </a:cubicBezTo>
                    <a:cubicBezTo>
                      <a:pt x="228" y="450"/>
                      <a:pt x="237" y="449"/>
                      <a:pt x="244" y="438"/>
                    </a:cubicBezTo>
                    <a:cubicBezTo>
                      <a:pt x="246" y="439"/>
                      <a:pt x="247" y="440"/>
                      <a:pt x="249" y="440"/>
                    </a:cubicBezTo>
                    <a:cubicBezTo>
                      <a:pt x="251" y="440"/>
                      <a:pt x="254" y="441"/>
                      <a:pt x="256" y="440"/>
                    </a:cubicBezTo>
                    <a:cubicBezTo>
                      <a:pt x="263" y="440"/>
                      <a:pt x="275" y="431"/>
                      <a:pt x="278" y="425"/>
                    </a:cubicBezTo>
                    <a:cubicBezTo>
                      <a:pt x="282" y="414"/>
                      <a:pt x="290" y="407"/>
                      <a:pt x="298" y="399"/>
                    </a:cubicBezTo>
                    <a:cubicBezTo>
                      <a:pt x="300" y="399"/>
                      <a:pt x="302" y="399"/>
                      <a:pt x="304" y="399"/>
                    </a:cubicBezTo>
                    <a:cubicBezTo>
                      <a:pt x="304" y="400"/>
                      <a:pt x="305" y="401"/>
                      <a:pt x="305" y="401"/>
                    </a:cubicBezTo>
                    <a:cubicBezTo>
                      <a:pt x="304" y="406"/>
                      <a:pt x="304" y="410"/>
                      <a:pt x="303" y="415"/>
                    </a:cubicBezTo>
                    <a:cubicBezTo>
                      <a:pt x="303" y="415"/>
                      <a:pt x="303" y="415"/>
                      <a:pt x="303" y="415"/>
                    </a:cubicBezTo>
                    <a:cubicBezTo>
                      <a:pt x="303" y="415"/>
                      <a:pt x="303" y="415"/>
                      <a:pt x="303" y="415"/>
                    </a:cubicBezTo>
                    <a:cubicBezTo>
                      <a:pt x="303" y="415"/>
                      <a:pt x="303" y="415"/>
                      <a:pt x="303" y="415"/>
                    </a:cubicBezTo>
                    <a:cubicBezTo>
                      <a:pt x="303" y="415"/>
                      <a:pt x="303" y="415"/>
                      <a:pt x="303" y="415"/>
                    </a:cubicBezTo>
                    <a:cubicBezTo>
                      <a:pt x="308" y="413"/>
                      <a:pt x="311" y="409"/>
                      <a:pt x="313" y="405"/>
                    </a:cubicBezTo>
                    <a:cubicBezTo>
                      <a:pt x="315" y="403"/>
                      <a:pt x="316" y="400"/>
                      <a:pt x="317" y="398"/>
                    </a:cubicBezTo>
                    <a:cubicBezTo>
                      <a:pt x="322" y="392"/>
                      <a:pt x="325" y="386"/>
                      <a:pt x="328" y="380"/>
                    </a:cubicBezTo>
                    <a:cubicBezTo>
                      <a:pt x="327" y="388"/>
                      <a:pt x="325" y="396"/>
                      <a:pt x="321" y="402"/>
                    </a:cubicBezTo>
                    <a:cubicBezTo>
                      <a:pt x="319" y="404"/>
                      <a:pt x="318" y="407"/>
                      <a:pt x="317" y="409"/>
                    </a:cubicBezTo>
                    <a:cubicBezTo>
                      <a:pt x="315" y="415"/>
                      <a:pt x="312" y="419"/>
                      <a:pt x="307" y="421"/>
                    </a:cubicBezTo>
                    <a:cubicBezTo>
                      <a:pt x="302" y="424"/>
                      <a:pt x="298" y="426"/>
                      <a:pt x="294" y="428"/>
                    </a:cubicBezTo>
                    <a:cubicBezTo>
                      <a:pt x="289" y="431"/>
                      <a:pt x="284" y="434"/>
                      <a:pt x="279" y="437"/>
                    </a:cubicBezTo>
                    <a:cubicBezTo>
                      <a:pt x="275" y="438"/>
                      <a:pt x="272" y="441"/>
                      <a:pt x="269" y="442"/>
                    </a:cubicBezTo>
                    <a:cubicBezTo>
                      <a:pt x="257" y="445"/>
                      <a:pt x="245" y="450"/>
                      <a:pt x="232" y="452"/>
                    </a:cubicBezTo>
                    <a:cubicBezTo>
                      <a:pt x="224" y="453"/>
                      <a:pt x="217" y="455"/>
                      <a:pt x="209" y="457"/>
                    </a:cubicBezTo>
                    <a:cubicBezTo>
                      <a:pt x="205" y="458"/>
                      <a:pt x="200" y="459"/>
                      <a:pt x="196" y="460"/>
                    </a:cubicBezTo>
                    <a:cubicBezTo>
                      <a:pt x="187" y="461"/>
                      <a:pt x="178" y="461"/>
                      <a:pt x="170" y="457"/>
                    </a:cubicBezTo>
                    <a:cubicBezTo>
                      <a:pt x="164" y="454"/>
                      <a:pt x="157" y="452"/>
                      <a:pt x="150" y="453"/>
                    </a:cubicBezTo>
                    <a:cubicBezTo>
                      <a:pt x="136" y="454"/>
                      <a:pt x="122" y="452"/>
                      <a:pt x="109" y="449"/>
                    </a:cubicBezTo>
                    <a:cubicBezTo>
                      <a:pt x="95" y="445"/>
                      <a:pt x="81" y="441"/>
                      <a:pt x="69" y="433"/>
                    </a:cubicBezTo>
                    <a:cubicBezTo>
                      <a:pt x="65" y="430"/>
                      <a:pt x="61" y="427"/>
                      <a:pt x="57" y="424"/>
                    </a:cubicBezTo>
                    <a:cubicBezTo>
                      <a:pt x="54" y="421"/>
                      <a:pt x="51" y="418"/>
                      <a:pt x="49" y="414"/>
                    </a:cubicBezTo>
                    <a:cubicBezTo>
                      <a:pt x="44" y="408"/>
                      <a:pt x="42" y="401"/>
                      <a:pt x="41" y="393"/>
                    </a:cubicBezTo>
                    <a:close/>
                    <a:moveTo>
                      <a:pt x="92" y="82"/>
                    </a:moveTo>
                    <a:cubicBezTo>
                      <a:pt x="89" y="80"/>
                      <a:pt x="87" y="78"/>
                      <a:pt x="84" y="75"/>
                    </a:cubicBezTo>
                    <a:cubicBezTo>
                      <a:pt x="82" y="79"/>
                      <a:pt x="80" y="82"/>
                      <a:pt x="79" y="86"/>
                    </a:cubicBezTo>
                    <a:cubicBezTo>
                      <a:pt x="83" y="89"/>
                      <a:pt x="87" y="92"/>
                      <a:pt x="91" y="94"/>
                    </a:cubicBezTo>
                    <a:cubicBezTo>
                      <a:pt x="95" y="97"/>
                      <a:pt x="98" y="101"/>
                      <a:pt x="102" y="104"/>
                    </a:cubicBezTo>
                    <a:cubicBezTo>
                      <a:pt x="102" y="98"/>
                      <a:pt x="101" y="93"/>
                      <a:pt x="101" y="88"/>
                    </a:cubicBezTo>
                    <a:cubicBezTo>
                      <a:pt x="98" y="86"/>
                      <a:pt x="95" y="84"/>
                      <a:pt x="92" y="82"/>
                    </a:cubicBezTo>
                    <a:close/>
                    <a:moveTo>
                      <a:pt x="1" y="24"/>
                    </a:moveTo>
                    <a:cubicBezTo>
                      <a:pt x="0" y="21"/>
                      <a:pt x="0" y="19"/>
                      <a:pt x="0" y="17"/>
                    </a:cubicBezTo>
                    <a:cubicBezTo>
                      <a:pt x="5" y="14"/>
                      <a:pt x="10" y="12"/>
                      <a:pt x="14" y="10"/>
                    </a:cubicBezTo>
                    <a:cubicBezTo>
                      <a:pt x="17" y="8"/>
                      <a:pt x="20" y="7"/>
                      <a:pt x="23" y="6"/>
                    </a:cubicBezTo>
                    <a:cubicBezTo>
                      <a:pt x="36" y="2"/>
                      <a:pt x="50" y="0"/>
                      <a:pt x="65" y="3"/>
                    </a:cubicBezTo>
                    <a:cubicBezTo>
                      <a:pt x="84" y="7"/>
                      <a:pt x="103" y="9"/>
                      <a:pt x="121" y="14"/>
                    </a:cubicBezTo>
                    <a:cubicBezTo>
                      <a:pt x="130" y="17"/>
                      <a:pt x="139" y="21"/>
                      <a:pt x="147" y="24"/>
                    </a:cubicBezTo>
                    <a:cubicBezTo>
                      <a:pt x="153" y="27"/>
                      <a:pt x="158" y="29"/>
                      <a:pt x="163" y="31"/>
                    </a:cubicBezTo>
                    <a:cubicBezTo>
                      <a:pt x="170" y="34"/>
                      <a:pt x="177" y="38"/>
                      <a:pt x="184" y="41"/>
                    </a:cubicBezTo>
                    <a:cubicBezTo>
                      <a:pt x="193" y="45"/>
                      <a:pt x="202" y="50"/>
                      <a:pt x="212" y="54"/>
                    </a:cubicBezTo>
                    <a:cubicBezTo>
                      <a:pt x="219" y="60"/>
                      <a:pt x="226" y="67"/>
                      <a:pt x="233" y="74"/>
                    </a:cubicBezTo>
                    <a:cubicBezTo>
                      <a:pt x="240" y="79"/>
                      <a:pt x="247" y="85"/>
                      <a:pt x="254" y="91"/>
                    </a:cubicBezTo>
                    <a:cubicBezTo>
                      <a:pt x="258" y="95"/>
                      <a:pt x="263" y="99"/>
                      <a:pt x="268" y="104"/>
                    </a:cubicBezTo>
                    <a:cubicBezTo>
                      <a:pt x="270" y="103"/>
                      <a:pt x="269" y="101"/>
                      <a:pt x="268" y="100"/>
                    </a:cubicBezTo>
                    <a:cubicBezTo>
                      <a:pt x="268" y="99"/>
                      <a:pt x="268" y="99"/>
                      <a:pt x="268" y="98"/>
                    </a:cubicBezTo>
                    <a:cubicBezTo>
                      <a:pt x="275" y="105"/>
                      <a:pt x="281" y="111"/>
                      <a:pt x="288" y="118"/>
                    </a:cubicBezTo>
                    <a:cubicBezTo>
                      <a:pt x="292" y="121"/>
                      <a:pt x="295" y="125"/>
                      <a:pt x="297" y="129"/>
                    </a:cubicBezTo>
                    <a:cubicBezTo>
                      <a:pt x="295" y="127"/>
                      <a:pt x="293" y="126"/>
                      <a:pt x="289" y="125"/>
                    </a:cubicBezTo>
                    <a:cubicBezTo>
                      <a:pt x="288" y="126"/>
                      <a:pt x="288" y="127"/>
                      <a:pt x="287" y="128"/>
                    </a:cubicBezTo>
                    <a:cubicBezTo>
                      <a:pt x="290" y="135"/>
                      <a:pt x="294" y="143"/>
                      <a:pt x="297" y="150"/>
                    </a:cubicBezTo>
                    <a:cubicBezTo>
                      <a:pt x="300" y="157"/>
                      <a:pt x="305" y="163"/>
                      <a:pt x="307" y="172"/>
                    </a:cubicBezTo>
                    <a:cubicBezTo>
                      <a:pt x="306" y="173"/>
                      <a:pt x="304" y="174"/>
                      <a:pt x="302" y="175"/>
                    </a:cubicBezTo>
                    <a:cubicBezTo>
                      <a:pt x="301" y="173"/>
                      <a:pt x="299" y="172"/>
                      <a:pt x="298" y="171"/>
                    </a:cubicBezTo>
                    <a:cubicBezTo>
                      <a:pt x="292" y="164"/>
                      <a:pt x="285" y="158"/>
                      <a:pt x="278" y="152"/>
                    </a:cubicBezTo>
                    <a:cubicBezTo>
                      <a:pt x="277" y="150"/>
                      <a:pt x="275" y="148"/>
                      <a:pt x="274" y="146"/>
                    </a:cubicBezTo>
                    <a:cubicBezTo>
                      <a:pt x="264" y="133"/>
                      <a:pt x="251" y="122"/>
                      <a:pt x="239" y="112"/>
                    </a:cubicBezTo>
                    <a:cubicBezTo>
                      <a:pt x="237" y="110"/>
                      <a:pt x="235" y="109"/>
                      <a:pt x="233" y="108"/>
                    </a:cubicBezTo>
                    <a:cubicBezTo>
                      <a:pt x="221" y="101"/>
                      <a:pt x="210" y="95"/>
                      <a:pt x="198" y="88"/>
                    </a:cubicBezTo>
                    <a:cubicBezTo>
                      <a:pt x="193" y="85"/>
                      <a:pt x="187" y="81"/>
                      <a:pt x="183" y="76"/>
                    </a:cubicBezTo>
                    <a:cubicBezTo>
                      <a:pt x="176" y="67"/>
                      <a:pt x="166" y="62"/>
                      <a:pt x="155" y="60"/>
                    </a:cubicBezTo>
                    <a:cubicBezTo>
                      <a:pt x="149" y="59"/>
                      <a:pt x="144" y="56"/>
                      <a:pt x="138" y="54"/>
                    </a:cubicBezTo>
                    <a:cubicBezTo>
                      <a:pt x="130" y="51"/>
                      <a:pt x="123" y="48"/>
                      <a:pt x="115" y="46"/>
                    </a:cubicBezTo>
                    <a:cubicBezTo>
                      <a:pt x="112" y="46"/>
                      <a:pt x="109" y="45"/>
                      <a:pt x="107" y="43"/>
                    </a:cubicBezTo>
                    <a:cubicBezTo>
                      <a:pt x="98" y="39"/>
                      <a:pt x="89" y="36"/>
                      <a:pt x="79" y="36"/>
                    </a:cubicBezTo>
                    <a:cubicBezTo>
                      <a:pt x="69" y="36"/>
                      <a:pt x="58" y="36"/>
                      <a:pt x="48" y="35"/>
                    </a:cubicBezTo>
                    <a:cubicBezTo>
                      <a:pt x="43" y="35"/>
                      <a:pt x="37" y="34"/>
                      <a:pt x="32" y="33"/>
                    </a:cubicBezTo>
                    <a:cubicBezTo>
                      <a:pt x="26" y="32"/>
                      <a:pt x="20" y="32"/>
                      <a:pt x="15" y="33"/>
                    </a:cubicBezTo>
                    <a:cubicBezTo>
                      <a:pt x="6" y="34"/>
                      <a:pt x="3" y="32"/>
                      <a:pt x="1" y="24"/>
                    </a:cubicBezTo>
                    <a:close/>
                    <a:moveTo>
                      <a:pt x="231" y="93"/>
                    </a:moveTo>
                    <a:cubicBezTo>
                      <a:pt x="233" y="96"/>
                      <a:pt x="234" y="97"/>
                      <a:pt x="235" y="98"/>
                    </a:cubicBezTo>
                    <a:cubicBezTo>
                      <a:pt x="237" y="101"/>
                      <a:pt x="240" y="103"/>
                      <a:pt x="243" y="105"/>
                    </a:cubicBezTo>
                    <a:cubicBezTo>
                      <a:pt x="253" y="114"/>
                      <a:pt x="263" y="123"/>
                      <a:pt x="272" y="132"/>
                    </a:cubicBezTo>
                    <a:cubicBezTo>
                      <a:pt x="278" y="137"/>
                      <a:pt x="283" y="140"/>
                      <a:pt x="289" y="141"/>
                    </a:cubicBezTo>
                    <a:cubicBezTo>
                      <a:pt x="287" y="136"/>
                      <a:pt x="284" y="132"/>
                      <a:pt x="280" y="129"/>
                    </a:cubicBezTo>
                    <a:cubicBezTo>
                      <a:pt x="267" y="115"/>
                      <a:pt x="251" y="104"/>
                      <a:pt x="235" y="94"/>
                    </a:cubicBezTo>
                    <a:cubicBezTo>
                      <a:pt x="235" y="93"/>
                      <a:pt x="233" y="93"/>
                      <a:pt x="231" y="93"/>
                    </a:cubicBezTo>
                    <a:close/>
                    <a:moveTo>
                      <a:pt x="195" y="64"/>
                    </a:moveTo>
                    <a:cubicBezTo>
                      <a:pt x="196" y="67"/>
                      <a:pt x="197" y="69"/>
                      <a:pt x="199" y="72"/>
                    </a:cubicBezTo>
                    <a:cubicBezTo>
                      <a:pt x="200" y="72"/>
                      <a:pt x="200" y="72"/>
                      <a:pt x="201" y="72"/>
                    </a:cubicBezTo>
                    <a:cubicBezTo>
                      <a:pt x="201" y="69"/>
                      <a:pt x="200" y="66"/>
                      <a:pt x="198" y="64"/>
                    </a:cubicBezTo>
                    <a:cubicBezTo>
                      <a:pt x="197" y="62"/>
                      <a:pt x="196" y="62"/>
                      <a:pt x="195" y="64"/>
                    </a:cubicBezTo>
                    <a:close/>
                    <a:moveTo>
                      <a:pt x="188" y="67"/>
                    </a:moveTo>
                    <a:cubicBezTo>
                      <a:pt x="189" y="59"/>
                      <a:pt x="189" y="58"/>
                      <a:pt x="181" y="53"/>
                    </a:cubicBezTo>
                    <a:cubicBezTo>
                      <a:pt x="180" y="60"/>
                      <a:pt x="183" y="63"/>
                      <a:pt x="188" y="67"/>
                    </a:cubicBezTo>
                    <a:close/>
                    <a:moveTo>
                      <a:pt x="96" y="24"/>
                    </a:moveTo>
                    <a:cubicBezTo>
                      <a:pt x="98" y="26"/>
                      <a:pt x="98" y="27"/>
                      <a:pt x="100" y="27"/>
                    </a:cubicBezTo>
                    <a:cubicBezTo>
                      <a:pt x="108" y="29"/>
                      <a:pt x="116" y="33"/>
                      <a:pt x="124" y="37"/>
                    </a:cubicBezTo>
                    <a:cubicBezTo>
                      <a:pt x="125" y="38"/>
                      <a:pt x="126" y="38"/>
                      <a:pt x="127" y="39"/>
                    </a:cubicBezTo>
                    <a:cubicBezTo>
                      <a:pt x="135" y="41"/>
                      <a:pt x="143" y="44"/>
                      <a:pt x="151" y="46"/>
                    </a:cubicBezTo>
                    <a:cubicBezTo>
                      <a:pt x="152" y="46"/>
                      <a:pt x="153" y="46"/>
                      <a:pt x="154" y="46"/>
                    </a:cubicBezTo>
                    <a:cubicBezTo>
                      <a:pt x="146" y="39"/>
                      <a:pt x="137" y="33"/>
                      <a:pt x="128" y="29"/>
                    </a:cubicBezTo>
                    <a:cubicBezTo>
                      <a:pt x="119" y="26"/>
                      <a:pt x="110" y="24"/>
                      <a:pt x="101" y="24"/>
                    </a:cubicBezTo>
                    <a:cubicBezTo>
                      <a:pt x="99" y="24"/>
                      <a:pt x="98" y="24"/>
                      <a:pt x="96" y="24"/>
                    </a:cubicBezTo>
                    <a:close/>
                    <a:moveTo>
                      <a:pt x="50" y="22"/>
                    </a:moveTo>
                    <a:cubicBezTo>
                      <a:pt x="55" y="22"/>
                      <a:pt x="59" y="21"/>
                      <a:pt x="61" y="18"/>
                    </a:cubicBezTo>
                    <a:cubicBezTo>
                      <a:pt x="61" y="17"/>
                      <a:pt x="60" y="16"/>
                      <a:pt x="60" y="15"/>
                    </a:cubicBezTo>
                    <a:cubicBezTo>
                      <a:pt x="56" y="16"/>
                      <a:pt x="52" y="17"/>
                      <a:pt x="50" y="22"/>
                    </a:cubicBezTo>
                    <a:close/>
                    <a:moveTo>
                      <a:pt x="35" y="20"/>
                    </a:moveTo>
                    <a:cubicBezTo>
                      <a:pt x="37" y="19"/>
                      <a:pt x="40" y="18"/>
                      <a:pt x="41" y="13"/>
                    </a:cubicBezTo>
                    <a:cubicBezTo>
                      <a:pt x="35" y="16"/>
                      <a:pt x="35" y="16"/>
                      <a:pt x="35" y="20"/>
                    </a:cubicBezTo>
                    <a:close/>
                  </a:path>
                </a:pathLst>
              </a:custGeom>
              <a:solidFill>
                <a:srgbClr val="FF9F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38">
                <a:extLst>
                  <a:ext uri="{FF2B5EF4-FFF2-40B4-BE49-F238E27FC236}">
                    <a16:creationId xmlns:a16="http://schemas.microsoft.com/office/drawing/2014/main" id="{D2AF8A15-0210-4233-9A53-825AD989FE9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5563" y="120650"/>
                <a:ext cx="3025775" cy="3405188"/>
              </a:xfrm>
              <a:custGeom>
                <a:avLst/>
                <a:gdLst>
                  <a:gd name="T0" fmla="*/ 371 w 801"/>
                  <a:gd name="T1" fmla="*/ 343 h 902"/>
                  <a:gd name="T2" fmla="*/ 132 w 801"/>
                  <a:gd name="T3" fmla="*/ 185 h 902"/>
                  <a:gd name="T4" fmla="*/ 216 w 801"/>
                  <a:gd name="T5" fmla="*/ 212 h 902"/>
                  <a:gd name="T6" fmla="*/ 21 w 801"/>
                  <a:gd name="T7" fmla="*/ 154 h 902"/>
                  <a:gd name="T8" fmla="*/ 361 w 801"/>
                  <a:gd name="T9" fmla="*/ 323 h 902"/>
                  <a:gd name="T10" fmla="*/ 75 w 801"/>
                  <a:gd name="T11" fmla="*/ 21 h 902"/>
                  <a:gd name="T12" fmla="*/ 217 w 801"/>
                  <a:gd name="T13" fmla="*/ 103 h 902"/>
                  <a:gd name="T14" fmla="*/ 201 w 801"/>
                  <a:gd name="T15" fmla="*/ 126 h 902"/>
                  <a:gd name="T16" fmla="*/ 339 w 801"/>
                  <a:gd name="T17" fmla="*/ 174 h 902"/>
                  <a:gd name="T18" fmla="*/ 369 w 801"/>
                  <a:gd name="T19" fmla="*/ 213 h 902"/>
                  <a:gd name="T20" fmla="*/ 470 w 801"/>
                  <a:gd name="T21" fmla="*/ 322 h 902"/>
                  <a:gd name="T22" fmla="*/ 517 w 801"/>
                  <a:gd name="T23" fmla="*/ 350 h 902"/>
                  <a:gd name="T24" fmla="*/ 587 w 801"/>
                  <a:gd name="T25" fmla="*/ 403 h 902"/>
                  <a:gd name="T26" fmla="*/ 618 w 801"/>
                  <a:gd name="T27" fmla="*/ 396 h 902"/>
                  <a:gd name="T28" fmla="*/ 731 w 801"/>
                  <a:gd name="T29" fmla="*/ 238 h 902"/>
                  <a:gd name="T30" fmla="*/ 601 w 801"/>
                  <a:gd name="T31" fmla="*/ 362 h 902"/>
                  <a:gd name="T32" fmla="*/ 653 w 801"/>
                  <a:gd name="T33" fmla="*/ 284 h 902"/>
                  <a:gd name="T34" fmla="*/ 738 w 801"/>
                  <a:gd name="T35" fmla="*/ 259 h 902"/>
                  <a:gd name="T36" fmla="*/ 664 w 801"/>
                  <a:gd name="T37" fmla="*/ 447 h 902"/>
                  <a:gd name="T38" fmla="*/ 655 w 801"/>
                  <a:gd name="T39" fmla="*/ 562 h 902"/>
                  <a:gd name="T40" fmla="*/ 743 w 801"/>
                  <a:gd name="T41" fmla="*/ 798 h 902"/>
                  <a:gd name="T42" fmla="*/ 693 w 801"/>
                  <a:gd name="T43" fmla="*/ 790 h 902"/>
                  <a:gd name="T44" fmla="*/ 579 w 801"/>
                  <a:gd name="T45" fmla="*/ 732 h 902"/>
                  <a:gd name="T46" fmla="*/ 746 w 801"/>
                  <a:gd name="T47" fmla="*/ 875 h 902"/>
                  <a:gd name="T48" fmla="*/ 580 w 801"/>
                  <a:gd name="T49" fmla="*/ 750 h 902"/>
                  <a:gd name="T50" fmla="*/ 610 w 801"/>
                  <a:gd name="T51" fmla="*/ 676 h 902"/>
                  <a:gd name="T52" fmla="*/ 554 w 801"/>
                  <a:gd name="T53" fmla="*/ 781 h 902"/>
                  <a:gd name="T54" fmla="*/ 327 w 801"/>
                  <a:gd name="T55" fmla="*/ 774 h 902"/>
                  <a:gd name="T56" fmla="*/ 439 w 801"/>
                  <a:gd name="T57" fmla="*/ 773 h 902"/>
                  <a:gd name="T58" fmla="*/ 466 w 801"/>
                  <a:gd name="T59" fmla="*/ 764 h 902"/>
                  <a:gd name="T60" fmla="*/ 489 w 801"/>
                  <a:gd name="T61" fmla="*/ 750 h 902"/>
                  <a:gd name="T62" fmla="*/ 509 w 801"/>
                  <a:gd name="T63" fmla="*/ 742 h 902"/>
                  <a:gd name="T64" fmla="*/ 549 w 801"/>
                  <a:gd name="T65" fmla="*/ 688 h 902"/>
                  <a:gd name="T66" fmla="*/ 587 w 801"/>
                  <a:gd name="T67" fmla="*/ 665 h 902"/>
                  <a:gd name="T68" fmla="*/ 630 w 801"/>
                  <a:gd name="T69" fmla="*/ 659 h 902"/>
                  <a:gd name="T70" fmla="*/ 639 w 801"/>
                  <a:gd name="T71" fmla="*/ 616 h 902"/>
                  <a:gd name="T72" fmla="*/ 611 w 801"/>
                  <a:gd name="T73" fmla="*/ 549 h 902"/>
                  <a:gd name="T74" fmla="*/ 589 w 801"/>
                  <a:gd name="T75" fmla="*/ 546 h 902"/>
                  <a:gd name="T76" fmla="*/ 575 w 801"/>
                  <a:gd name="T77" fmla="*/ 510 h 902"/>
                  <a:gd name="T78" fmla="*/ 549 w 801"/>
                  <a:gd name="T79" fmla="*/ 526 h 902"/>
                  <a:gd name="T80" fmla="*/ 519 w 801"/>
                  <a:gd name="T81" fmla="*/ 468 h 902"/>
                  <a:gd name="T82" fmla="*/ 504 w 801"/>
                  <a:gd name="T83" fmla="*/ 511 h 902"/>
                  <a:gd name="T84" fmla="*/ 493 w 801"/>
                  <a:gd name="T85" fmla="*/ 513 h 902"/>
                  <a:gd name="T86" fmla="*/ 440 w 801"/>
                  <a:gd name="T87" fmla="*/ 468 h 902"/>
                  <a:gd name="T88" fmla="*/ 385 w 801"/>
                  <a:gd name="T89" fmla="*/ 348 h 902"/>
                  <a:gd name="T90" fmla="*/ 243 w 801"/>
                  <a:gd name="T91" fmla="*/ 213 h 902"/>
                  <a:gd name="T92" fmla="*/ 113 w 801"/>
                  <a:gd name="T93" fmla="*/ 92 h 902"/>
                  <a:gd name="T94" fmla="*/ 31 w 801"/>
                  <a:gd name="T95" fmla="*/ 32 h 902"/>
                  <a:gd name="T96" fmla="*/ 7 w 801"/>
                  <a:gd name="T97" fmla="*/ 133 h 902"/>
                  <a:gd name="T98" fmla="*/ 494 w 801"/>
                  <a:gd name="T99" fmla="*/ 753 h 902"/>
                  <a:gd name="T100" fmla="*/ 549 w 801"/>
                  <a:gd name="T101" fmla="*/ 432 h 902"/>
                  <a:gd name="T102" fmla="*/ 494 w 801"/>
                  <a:gd name="T103" fmla="*/ 473 h 902"/>
                  <a:gd name="T104" fmla="*/ 378 w 801"/>
                  <a:gd name="T105" fmla="*/ 289 h 902"/>
                  <a:gd name="T106" fmla="*/ 484 w 801"/>
                  <a:gd name="T107" fmla="*/ 408 h 902"/>
                  <a:gd name="T108" fmla="*/ 472 w 801"/>
                  <a:gd name="T109" fmla="*/ 367 h 902"/>
                  <a:gd name="T110" fmla="*/ 365 w 801"/>
                  <a:gd name="T111" fmla="*/ 267 h 902"/>
                  <a:gd name="T112" fmla="*/ 322 w 801"/>
                  <a:gd name="T113" fmla="*/ 198 h 902"/>
                  <a:gd name="T114" fmla="*/ 307 w 801"/>
                  <a:gd name="T115" fmla="*/ 210 h 902"/>
                  <a:gd name="T116" fmla="*/ 254 w 801"/>
                  <a:gd name="T117" fmla="*/ 179 h 902"/>
                  <a:gd name="T118" fmla="*/ 170 w 801"/>
                  <a:gd name="T119" fmla="*/ 120 h 902"/>
                  <a:gd name="T120" fmla="*/ 676 w 801"/>
                  <a:gd name="T121" fmla="*/ 474 h 902"/>
                  <a:gd name="T122" fmla="*/ 683 w 801"/>
                  <a:gd name="T123" fmla="*/ 618 h 902"/>
                  <a:gd name="T124" fmla="*/ 523 w 801"/>
                  <a:gd name="T125" fmla="*/ 309 h 9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801" h="902">
                    <a:moveTo>
                      <a:pt x="508" y="293"/>
                    </a:moveTo>
                    <a:cubicBezTo>
                      <a:pt x="509" y="293"/>
                      <a:pt x="509" y="293"/>
                      <a:pt x="509" y="293"/>
                    </a:cubicBezTo>
                    <a:cubicBezTo>
                      <a:pt x="509" y="293"/>
                      <a:pt x="509" y="293"/>
                      <a:pt x="509" y="294"/>
                    </a:cubicBezTo>
                    <a:cubicBezTo>
                      <a:pt x="509" y="293"/>
                      <a:pt x="509" y="293"/>
                      <a:pt x="508" y="293"/>
                    </a:cubicBezTo>
                    <a:close/>
                    <a:moveTo>
                      <a:pt x="373" y="350"/>
                    </a:moveTo>
                    <a:cubicBezTo>
                      <a:pt x="374" y="351"/>
                      <a:pt x="376" y="352"/>
                      <a:pt x="377" y="354"/>
                    </a:cubicBezTo>
                    <a:cubicBezTo>
                      <a:pt x="377" y="354"/>
                      <a:pt x="378" y="355"/>
                      <a:pt x="378" y="355"/>
                    </a:cubicBezTo>
                    <a:cubicBezTo>
                      <a:pt x="376" y="351"/>
                      <a:pt x="373" y="347"/>
                      <a:pt x="371" y="343"/>
                    </a:cubicBezTo>
                    <a:cubicBezTo>
                      <a:pt x="372" y="345"/>
                      <a:pt x="372" y="348"/>
                      <a:pt x="373" y="350"/>
                    </a:cubicBezTo>
                    <a:close/>
                    <a:moveTo>
                      <a:pt x="10" y="189"/>
                    </a:moveTo>
                    <a:cubicBezTo>
                      <a:pt x="12" y="180"/>
                      <a:pt x="18" y="174"/>
                      <a:pt x="26" y="171"/>
                    </a:cubicBezTo>
                    <a:cubicBezTo>
                      <a:pt x="34" y="167"/>
                      <a:pt x="43" y="164"/>
                      <a:pt x="51" y="162"/>
                    </a:cubicBezTo>
                    <a:cubicBezTo>
                      <a:pt x="54" y="161"/>
                      <a:pt x="57" y="160"/>
                      <a:pt x="60" y="160"/>
                    </a:cubicBezTo>
                    <a:cubicBezTo>
                      <a:pt x="79" y="161"/>
                      <a:pt x="97" y="163"/>
                      <a:pt x="113" y="173"/>
                    </a:cubicBezTo>
                    <a:cubicBezTo>
                      <a:pt x="116" y="175"/>
                      <a:pt x="119" y="177"/>
                      <a:pt x="122" y="179"/>
                    </a:cubicBezTo>
                    <a:cubicBezTo>
                      <a:pt x="125" y="181"/>
                      <a:pt x="128" y="184"/>
                      <a:pt x="132" y="185"/>
                    </a:cubicBezTo>
                    <a:cubicBezTo>
                      <a:pt x="140" y="189"/>
                      <a:pt x="147" y="194"/>
                      <a:pt x="154" y="199"/>
                    </a:cubicBezTo>
                    <a:cubicBezTo>
                      <a:pt x="159" y="204"/>
                      <a:pt x="165" y="207"/>
                      <a:pt x="172" y="209"/>
                    </a:cubicBezTo>
                    <a:cubicBezTo>
                      <a:pt x="180" y="212"/>
                      <a:pt x="188" y="214"/>
                      <a:pt x="196" y="217"/>
                    </a:cubicBezTo>
                    <a:cubicBezTo>
                      <a:pt x="198" y="218"/>
                      <a:pt x="200" y="218"/>
                      <a:pt x="203" y="219"/>
                    </a:cubicBezTo>
                    <a:cubicBezTo>
                      <a:pt x="209" y="220"/>
                      <a:pt x="216" y="221"/>
                      <a:pt x="223" y="223"/>
                    </a:cubicBezTo>
                    <a:cubicBezTo>
                      <a:pt x="231" y="225"/>
                      <a:pt x="238" y="228"/>
                      <a:pt x="246" y="231"/>
                    </a:cubicBezTo>
                    <a:cubicBezTo>
                      <a:pt x="238" y="225"/>
                      <a:pt x="230" y="220"/>
                      <a:pt x="223" y="215"/>
                    </a:cubicBezTo>
                    <a:cubicBezTo>
                      <a:pt x="221" y="214"/>
                      <a:pt x="218" y="213"/>
                      <a:pt x="216" y="212"/>
                    </a:cubicBezTo>
                    <a:cubicBezTo>
                      <a:pt x="208" y="209"/>
                      <a:pt x="201" y="205"/>
                      <a:pt x="193" y="203"/>
                    </a:cubicBezTo>
                    <a:cubicBezTo>
                      <a:pt x="182" y="201"/>
                      <a:pt x="174" y="195"/>
                      <a:pt x="165" y="188"/>
                    </a:cubicBezTo>
                    <a:cubicBezTo>
                      <a:pt x="159" y="183"/>
                      <a:pt x="152" y="178"/>
                      <a:pt x="145" y="173"/>
                    </a:cubicBezTo>
                    <a:cubicBezTo>
                      <a:pt x="133" y="165"/>
                      <a:pt x="120" y="158"/>
                      <a:pt x="107" y="151"/>
                    </a:cubicBezTo>
                    <a:cubicBezTo>
                      <a:pt x="102" y="148"/>
                      <a:pt x="97" y="147"/>
                      <a:pt x="92" y="146"/>
                    </a:cubicBezTo>
                    <a:cubicBezTo>
                      <a:pt x="84" y="145"/>
                      <a:pt x="77" y="144"/>
                      <a:pt x="70" y="142"/>
                    </a:cubicBezTo>
                    <a:cubicBezTo>
                      <a:pt x="61" y="139"/>
                      <a:pt x="52" y="139"/>
                      <a:pt x="43" y="142"/>
                    </a:cubicBezTo>
                    <a:cubicBezTo>
                      <a:pt x="35" y="145"/>
                      <a:pt x="28" y="149"/>
                      <a:pt x="21" y="154"/>
                    </a:cubicBezTo>
                    <a:cubicBezTo>
                      <a:pt x="15" y="158"/>
                      <a:pt x="11" y="163"/>
                      <a:pt x="9" y="170"/>
                    </a:cubicBezTo>
                    <a:cubicBezTo>
                      <a:pt x="5" y="181"/>
                      <a:pt x="3" y="192"/>
                      <a:pt x="4" y="204"/>
                    </a:cubicBezTo>
                    <a:cubicBezTo>
                      <a:pt x="4" y="205"/>
                      <a:pt x="4" y="206"/>
                      <a:pt x="4" y="207"/>
                    </a:cubicBezTo>
                    <a:cubicBezTo>
                      <a:pt x="4" y="206"/>
                      <a:pt x="4" y="205"/>
                      <a:pt x="5" y="204"/>
                    </a:cubicBezTo>
                    <a:cubicBezTo>
                      <a:pt x="7" y="199"/>
                      <a:pt x="8" y="194"/>
                      <a:pt x="10" y="189"/>
                    </a:cubicBezTo>
                    <a:close/>
                    <a:moveTo>
                      <a:pt x="359" y="320"/>
                    </a:moveTo>
                    <a:cubicBezTo>
                      <a:pt x="359" y="320"/>
                      <a:pt x="360" y="321"/>
                      <a:pt x="360" y="322"/>
                    </a:cubicBezTo>
                    <a:cubicBezTo>
                      <a:pt x="360" y="322"/>
                      <a:pt x="360" y="323"/>
                      <a:pt x="361" y="323"/>
                    </a:cubicBezTo>
                    <a:cubicBezTo>
                      <a:pt x="360" y="323"/>
                      <a:pt x="360" y="322"/>
                      <a:pt x="360" y="321"/>
                    </a:cubicBezTo>
                    <a:cubicBezTo>
                      <a:pt x="360" y="321"/>
                      <a:pt x="359" y="320"/>
                      <a:pt x="359" y="320"/>
                    </a:cubicBezTo>
                    <a:close/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30" y="1"/>
                      <a:pt x="37" y="3"/>
                      <a:pt x="44" y="7"/>
                    </a:cubicBezTo>
                    <a:cubicBezTo>
                      <a:pt x="46" y="8"/>
                      <a:pt x="48" y="9"/>
                      <a:pt x="51" y="10"/>
                    </a:cubicBezTo>
                    <a:cubicBezTo>
                      <a:pt x="57" y="12"/>
                      <a:pt x="63" y="15"/>
                      <a:pt x="69" y="18"/>
                    </a:cubicBezTo>
                    <a:cubicBezTo>
                      <a:pt x="71" y="19"/>
                      <a:pt x="73" y="20"/>
                      <a:pt x="75" y="21"/>
                    </a:cubicBezTo>
                    <a:cubicBezTo>
                      <a:pt x="94" y="28"/>
                      <a:pt x="110" y="40"/>
                      <a:pt x="125" y="54"/>
                    </a:cubicBezTo>
                    <a:cubicBezTo>
                      <a:pt x="132" y="60"/>
                      <a:pt x="139" y="66"/>
                      <a:pt x="145" y="71"/>
                    </a:cubicBezTo>
                    <a:cubicBezTo>
                      <a:pt x="155" y="79"/>
                      <a:pt x="165" y="84"/>
                      <a:pt x="175" y="88"/>
                    </a:cubicBezTo>
                    <a:cubicBezTo>
                      <a:pt x="178" y="90"/>
                      <a:pt x="181" y="91"/>
                      <a:pt x="184" y="93"/>
                    </a:cubicBezTo>
                    <a:cubicBezTo>
                      <a:pt x="182" y="94"/>
                      <a:pt x="181" y="95"/>
                      <a:pt x="180" y="97"/>
                    </a:cubicBezTo>
                    <a:cubicBezTo>
                      <a:pt x="181" y="100"/>
                      <a:pt x="184" y="99"/>
                      <a:pt x="186" y="100"/>
                    </a:cubicBezTo>
                    <a:cubicBezTo>
                      <a:pt x="192" y="100"/>
                      <a:pt x="198" y="101"/>
                      <a:pt x="204" y="101"/>
                    </a:cubicBezTo>
                    <a:cubicBezTo>
                      <a:pt x="209" y="102"/>
                      <a:pt x="213" y="102"/>
                      <a:pt x="217" y="103"/>
                    </a:cubicBezTo>
                    <a:cubicBezTo>
                      <a:pt x="218" y="103"/>
                      <a:pt x="219" y="103"/>
                      <a:pt x="221" y="103"/>
                    </a:cubicBezTo>
                    <a:cubicBezTo>
                      <a:pt x="224" y="104"/>
                      <a:pt x="226" y="105"/>
                      <a:pt x="227" y="107"/>
                    </a:cubicBezTo>
                    <a:cubicBezTo>
                      <a:pt x="227" y="107"/>
                      <a:pt x="227" y="108"/>
                      <a:pt x="227" y="108"/>
                    </a:cubicBezTo>
                    <a:cubicBezTo>
                      <a:pt x="221" y="111"/>
                      <a:pt x="213" y="113"/>
                      <a:pt x="207" y="115"/>
                    </a:cubicBezTo>
                    <a:cubicBezTo>
                      <a:pt x="204" y="116"/>
                      <a:pt x="201" y="116"/>
                      <a:pt x="198" y="117"/>
                    </a:cubicBezTo>
                    <a:cubicBezTo>
                      <a:pt x="197" y="118"/>
                      <a:pt x="196" y="119"/>
                      <a:pt x="194" y="121"/>
                    </a:cubicBezTo>
                    <a:cubicBezTo>
                      <a:pt x="196" y="122"/>
                      <a:pt x="197" y="124"/>
                      <a:pt x="199" y="124"/>
                    </a:cubicBezTo>
                    <a:cubicBezTo>
                      <a:pt x="199" y="125"/>
                      <a:pt x="200" y="125"/>
                      <a:pt x="201" y="126"/>
                    </a:cubicBezTo>
                    <a:cubicBezTo>
                      <a:pt x="204" y="127"/>
                      <a:pt x="208" y="129"/>
                      <a:pt x="211" y="130"/>
                    </a:cubicBezTo>
                    <a:cubicBezTo>
                      <a:pt x="221" y="132"/>
                      <a:pt x="231" y="133"/>
                      <a:pt x="241" y="132"/>
                    </a:cubicBezTo>
                    <a:cubicBezTo>
                      <a:pt x="249" y="131"/>
                      <a:pt x="256" y="130"/>
                      <a:pt x="263" y="130"/>
                    </a:cubicBezTo>
                    <a:cubicBezTo>
                      <a:pt x="269" y="130"/>
                      <a:pt x="275" y="131"/>
                      <a:pt x="281" y="132"/>
                    </a:cubicBezTo>
                    <a:cubicBezTo>
                      <a:pt x="290" y="134"/>
                      <a:pt x="299" y="137"/>
                      <a:pt x="309" y="139"/>
                    </a:cubicBezTo>
                    <a:cubicBezTo>
                      <a:pt x="311" y="142"/>
                      <a:pt x="315" y="146"/>
                      <a:pt x="318" y="150"/>
                    </a:cubicBezTo>
                    <a:cubicBezTo>
                      <a:pt x="321" y="154"/>
                      <a:pt x="324" y="158"/>
                      <a:pt x="327" y="162"/>
                    </a:cubicBezTo>
                    <a:cubicBezTo>
                      <a:pt x="331" y="167"/>
                      <a:pt x="334" y="171"/>
                      <a:pt x="339" y="174"/>
                    </a:cubicBezTo>
                    <a:cubicBezTo>
                      <a:pt x="342" y="177"/>
                      <a:pt x="345" y="180"/>
                      <a:pt x="349" y="183"/>
                    </a:cubicBezTo>
                    <a:cubicBezTo>
                      <a:pt x="349" y="183"/>
                      <a:pt x="349" y="183"/>
                      <a:pt x="349" y="183"/>
                    </a:cubicBezTo>
                    <a:cubicBezTo>
                      <a:pt x="350" y="185"/>
                      <a:pt x="351" y="187"/>
                      <a:pt x="352" y="190"/>
                    </a:cubicBezTo>
                    <a:cubicBezTo>
                      <a:pt x="354" y="196"/>
                      <a:pt x="356" y="202"/>
                      <a:pt x="358" y="208"/>
                    </a:cubicBezTo>
                    <a:cubicBezTo>
                      <a:pt x="360" y="216"/>
                      <a:pt x="363" y="224"/>
                      <a:pt x="367" y="231"/>
                    </a:cubicBezTo>
                    <a:cubicBezTo>
                      <a:pt x="367" y="232"/>
                      <a:pt x="368" y="233"/>
                      <a:pt x="369" y="233"/>
                    </a:cubicBezTo>
                    <a:cubicBezTo>
                      <a:pt x="369" y="234"/>
                      <a:pt x="370" y="234"/>
                      <a:pt x="371" y="234"/>
                    </a:cubicBezTo>
                    <a:cubicBezTo>
                      <a:pt x="370" y="227"/>
                      <a:pt x="369" y="220"/>
                      <a:pt x="369" y="213"/>
                    </a:cubicBezTo>
                    <a:cubicBezTo>
                      <a:pt x="368" y="210"/>
                      <a:pt x="368" y="208"/>
                      <a:pt x="368" y="205"/>
                    </a:cubicBezTo>
                    <a:cubicBezTo>
                      <a:pt x="369" y="207"/>
                      <a:pt x="370" y="208"/>
                      <a:pt x="371" y="210"/>
                    </a:cubicBezTo>
                    <a:cubicBezTo>
                      <a:pt x="375" y="216"/>
                      <a:pt x="379" y="222"/>
                      <a:pt x="382" y="228"/>
                    </a:cubicBezTo>
                    <a:cubicBezTo>
                      <a:pt x="384" y="231"/>
                      <a:pt x="386" y="234"/>
                      <a:pt x="388" y="236"/>
                    </a:cubicBezTo>
                    <a:cubicBezTo>
                      <a:pt x="393" y="242"/>
                      <a:pt x="398" y="247"/>
                      <a:pt x="403" y="252"/>
                    </a:cubicBezTo>
                    <a:cubicBezTo>
                      <a:pt x="405" y="255"/>
                      <a:pt x="408" y="258"/>
                      <a:pt x="410" y="261"/>
                    </a:cubicBezTo>
                    <a:cubicBezTo>
                      <a:pt x="421" y="277"/>
                      <a:pt x="434" y="290"/>
                      <a:pt x="448" y="303"/>
                    </a:cubicBezTo>
                    <a:cubicBezTo>
                      <a:pt x="455" y="310"/>
                      <a:pt x="463" y="316"/>
                      <a:pt x="470" y="322"/>
                    </a:cubicBezTo>
                    <a:cubicBezTo>
                      <a:pt x="483" y="333"/>
                      <a:pt x="492" y="346"/>
                      <a:pt x="501" y="360"/>
                    </a:cubicBezTo>
                    <a:cubicBezTo>
                      <a:pt x="516" y="383"/>
                      <a:pt x="531" y="405"/>
                      <a:pt x="545" y="428"/>
                    </a:cubicBezTo>
                    <a:cubicBezTo>
                      <a:pt x="546" y="430"/>
                      <a:pt x="547" y="432"/>
                      <a:pt x="549" y="432"/>
                    </a:cubicBezTo>
                    <a:cubicBezTo>
                      <a:pt x="550" y="425"/>
                      <a:pt x="547" y="419"/>
                      <a:pt x="544" y="413"/>
                    </a:cubicBezTo>
                    <a:cubicBezTo>
                      <a:pt x="539" y="404"/>
                      <a:pt x="534" y="396"/>
                      <a:pt x="529" y="387"/>
                    </a:cubicBezTo>
                    <a:cubicBezTo>
                      <a:pt x="530" y="388"/>
                      <a:pt x="531" y="388"/>
                      <a:pt x="533" y="389"/>
                    </a:cubicBezTo>
                    <a:cubicBezTo>
                      <a:pt x="532" y="387"/>
                      <a:pt x="532" y="386"/>
                      <a:pt x="532" y="385"/>
                    </a:cubicBezTo>
                    <a:cubicBezTo>
                      <a:pt x="527" y="373"/>
                      <a:pt x="522" y="361"/>
                      <a:pt x="517" y="350"/>
                    </a:cubicBezTo>
                    <a:cubicBezTo>
                      <a:pt x="515" y="345"/>
                      <a:pt x="512" y="341"/>
                      <a:pt x="510" y="337"/>
                    </a:cubicBezTo>
                    <a:cubicBezTo>
                      <a:pt x="513" y="339"/>
                      <a:pt x="516" y="342"/>
                      <a:pt x="519" y="345"/>
                    </a:cubicBezTo>
                    <a:cubicBezTo>
                      <a:pt x="523" y="349"/>
                      <a:pt x="527" y="353"/>
                      <a:pt x="530" y="357"/>
                    </a:cubicBezTo>
                    <a:cubicBezTo>
                      <a:pt x="533" y="360"/>
                      <a:pt x="536" y="364"/>
                      <a:pt x="539" y="368"/>
                    </a:cubicBezTo>
                    <a:cubicBezTo>
                      <a:pt x="542" y="371"/>
                      <a:pt x="545" y="375"/>
                      <a:pt x="550" y="377"/>
                    </a:cubicBezTo>
                    <a:cubicBezTo>
                      <a:pt x="551" y="377"/>
                      <a:pt x="553" y="378"/>
                      <a:pt x="554" y="379"/>
                    </a:cubicBezTo>
                    <a:cubicBezTo>
                      <a:pt x="564" y="388"/>
                      <a:pt x="575" y="394"/>
                      <a:pt x="586" y="402"/>
                    </a:cubicBezTo>
                    <a:cubicBezTo>
                      <a:pt x="586" y="402"/>
                      <a:pt x="587" y="402"/>
                      <a:pt x="587" y="403"/>
                    </a:cubicBezTo>
                    <a:cubicBezTo>
                      <a:pt x="597" y="413"/>
                      <a:pt x="609" y="420"/>
                      <a:pt x="619" y="429"/>
                    </a:cubicBezTo>
                    <a:cubicBezTo>
                      <a:pt x="622" y="431"/>
                      <a:pt x="625" y="433"/>
                      <a:pt x="628" y="436"/>
                    </a:cubicBezTo>
                    <a:cubicBezTo>
                      <a:pt x="629" y="436"/>
                      <a:pt x="630" y="436"/>
                      <a:pt x="633" y="437"/>
                    </a:cubicBezTo>
                    <a:cubicBezTo>
                      <a:pt x="631" y="431"/>
                      <a:pt x="628" y="426"/>
                      <a:pt x="625" y="422"/>
                    </a:cubicBezTo>
                    <a:cubicBezTo>
                      <a:pt x="625" y="421"/>
                      <a:pt x="625" y="420"/>
                      <a:pt x="625" y="419"/>
                    </a:cubicBezTo>
                    <a:cubicBezTo>
                      <a:pt x="624" y="416"/>
                      <a:pt x="622" y="412"/>
                      <a:pt x="620" y="409"/>
                    </a:cubicBezTo>
                    <a:cubicBezTo>
                      <a:pt x="619" y="406"/>
                      <a:pt x="617" y="404"/>
                      <a:pt x="616" y="402"/>
                    </a:cubicBezTo>
                    <a:cubicBezTo>
                      <a:pt x="616" y="400"/>
                      <a:pt x="617" y="398"/>
                      <a:pt x="618" y="396"/>
                    </a:cubicBezTo>
                    <a:cubicBezTo>
                      <a:pt x="619" y="392"/>
                      <a:pt x="620" y="389"/>
                      <a:pt x="622" y="386"/>
                    </a:cubicBezTo>
                    <a:cubicBezTo>
                      <a:pt x="631" y="369"/>
                      <a:pt x="640" y="353"/>
                      <a:pt x="651" y="337"/>
                    </a:cubicBezTo>
                    <a:cubicBezTo>
                      <a:pt x="661" y="323"/>
                      <a:pt x="671" y="309"/>
                      <a:pt x="681" y="295"/>
                    </a:cubicBezTo>
                    <a:cubicBezTo>
                      <a:pt x="683" y="293"/>
                      <a:pt x="686" y="290"/>
                      <a:pt x="688" y="288"/>
                    </a:cubicBezTo>
                    <a:cubicBezTo>
                      <a:pt x="696" y="280"/>
                      <a:pt x="704" y="273"/>
                      <a:pt x="712" y="265"/>
                    </a:cubicBezTo>
                    <a:cubicBezTo>
                      <a:pt x="718" y="259"/>
                      <a:pt x="724" y="252"/>
                      <a:pt x="730" y="246"/>
                    </a:cubicBezTo>
                    <a:cubicBezTo>
                      <a:pt x="732" y="244"/>
                      <a:pt x="733" y="241"/>
                      <a:pt x="736" y="237"/>
                    </a:cubicBezTo>
                    <a:cubicBezTo>
                      <a:pt x="733" y="238"/>
                      <a:pt x="732" y="237"/>
                      <a:pt x="731" y="238"/>
                    </a:cubicBezTo>
                    <a:cubicBezTo>
                      <a:pt x="729" y="240"/>
                      <a:pt x="726" y="241"/>
                      <a:pt x="724" y="243"/>
                    </a:cubicBezTo>
                    <a:cubicBezTo>
                      <a:pt x="724" y="243"/>
                      <a:pt x="724" y="243"/>
                      <a:pt x="724" y="243"/>
                    </a:cubicBezTo>
                    <a:cubicBezTo>
                      <a:pt x="722" y="243"/>
                      <a:pt x="721" y="243"/>
                      <a:pt x="720" y="244"/>
                    </a:cubicBezTo>
                    <a:cubicBezTo>
                      <a:pt x="718" y="245"/>
                      <a:pt x="715" y="247"/>
                      <a:pt x="713" y="249"/>
                    </a:cubicBezTo>
                    <a:cubicBezTo>
                      <a:pt x="707" y="255"/>
                      <a:pt x="700" y="259"/>
                      <a:pt x="693" y="264"/>
                    </a:cubicBezTo>
                    <a:cubicBezTo>
                      <a:pt x="679" y="274"/>
                      <a:pt x="664" y="283"/>
                      <a:pt x="652" y="295"/>
                    </a:cubicBezTo>
                    <a:cubicBezTo>
                      <a:pt x="646" y="301"/>
                      <a:pt x="641" y="306"/>
                      <a:pt x="636" y="313"/>
                    </a:cubicBezTo>
                    <a:cubicBezTo>
                      <a:pt x="623" y="329"/>
                      <a:pt x="611" y="345"/>
                      <a:pt x="601" y="362"/>
                    </a:cubicBezTo>
                    <a:cubicBezTo>
                      <a:pt x="599" y="364"/>
                      <a:pt x="598" y="366"/>
                      <a:pt x="597" y="368"/>
                    </a:cubicBezTo>
                    <a:cubicBezTo>
                      <a:pt x="594" y="368"/>
                      <a:pt x="592" y="369"/>
                      <a:pt x="589" y="369"/>
                    </a:cubicBezTo>
                    <a:cubicBezTo>
                      <a:pt x="588" y="368"/>
                      <a:pt x="587" y="367"/>
                      <a:pt x="586" y="366"/>
                    </a:cubicBezTo>
                    <a:cubicBezTo>
                      <a:pt x="587" y="366"/>
                      <a:pt x="587" y="365"/>
                      <a:pt x="587" y="364"/>
                    </a:cubicBezTo>
                    <a:cubicBezTo>
                      <a:pt x="590" y="359"/>
                      <a:pt x="593" y="355"/>
                      <a:pt x="596" y="350"/>
                    </a:cubicBezTo>
                    <a:cubicBezTo>
                      <a:pt x="605" y="340"/>
                      <a:pt x="613" y="329"/>
                      <a:pt x="621" y="319"/>
                    </a:cubicBezTo>
                    <a:cubicBezTo>
                      <a:pt x="624" y="315"/>
                      <a:pt x="627" y="310"/>
                      <a:pt x="630" y="306"/>
                    </a:cubicBezTo>
                    <a:cubicBezTo>
                      <a:pt x="636" y="298"/>
                      <a:pt x="644" y="290"/>
                      <a:pt x="653" y="284"/>
                    </a:cubicBezTo>
                    <a:cubicBezTo>
                      <a:pt x="663" y="277"/>
                      <a:pt x="672" y="270"/>
                      <a:pt x="681" y="261"/>
                    </a:cubicBezTo>
                    <a:cubicBezTo>
                      <a:pt x="684" y="258"/>
                      <a:pt x="688" y="255"/>
                      <a:pt x="692" y="253"/>
                    </a:cubicBezTo>
                    <a:cubicBezTo>
                      <a:pt x="705" y="247"/>
                      <a:pt x="716" y="238"/>
                      <a:pt x="727" y="231"/>
                    </a:cubicBezTo>
                    <a:cubicBezTo>
                      <a:pt x="734" y="226"/>
                      <a:pt x="742" y="222"/>
                      <a:pt x="749" y="219"/>
                    </a:cubicBezTo>
                    <a:cubicBezTo>
                      <a:pt x="756" y="215"/>
                      <a:pt x="764" y="213"/>
                      <a:pt x="773" y="213"/>
                    </a:cubicBezTo>
                    <a:cubicBezTo>
                      <a:pt x="771" y="217"/>
                      <a:pt x="769" y="221"/>
                      <a:pt x="766" y="224"/>
                    </a:cubicBezTo>
                    <a:cubicBezTo>
                      <a:pt x="760" y="233"/>
                      <a:pt x="754" y="241"/>
                      <a:pt x="747" y="249"/>
                    </a:cubicBezTo>
                    <a:cubicBezTo>
                      <a:pt x="744" y="252"/>
                      <a:pt x="741" y="256"/>
                      <a:pt x="738" y="259"/>
                    </a:cubicBezTo>
                    <a:cubicBezTo>
                      <a:pt x="735" y="262"/>
                      <a:pt x="732" y="265"/>
                      <a:pt x="730" y="268"/>
                    </a:cubicBezTo>
                    <a:cubicBezTo>
                      <a:pt x="729" y="270"/>
                      <a:pt x="728" y="272"/>
                      <a:pt x="727" y="274"/>
                    </a:cubicBezTo>
                    <a:cubicBezTo>
                      <a:pt x="720" y="283"/>
                      <a:pt x="714" y="293"/>
                      <a:pt x="708" y="302"/>
                    </a:cubicBezTo>
                    <a:cubicBezTo>
                      <a:pt x="701" y="314"/>
                      <a:pt x="695" y="326"/>
                      <a:pt x="691" y="339"/>
                    </a:cubicBezTo>
                    <a:cubicBezTo>
                      <a:pt x="691" y="340"/>
                      <a:pt x="691" y="340"/>
                      <a:pt x="691" y="341"/>
                    </a:cubicBezTo>
                    <a:cubicBezTo>
                      <a:pt x="689" y="345"/>
                      <a:pt x="687" y="350"/>
                      <a:pt x="686" y="355"/>
                    </a:cubicBezTo>
                    <a:cubicBezTo>
                      <a:pt x="682" y="367"/>
                      <a:pt x="678" y="380"/>
                      <a:pt x="675" y="393"/>
                    </a:cubicBezTo>
                    <a:cubicBezTo>
                      <a:pt x="670" y="411"/>
                      <a:pt x="667" y="429"/>
                      <a:pt x="664" y="447"/>
                    </a:cubicBezTo>
                    <a:cubicBezTo>
                      <a:pt x="664" y="455"/>
                      <a:pt x="662" y="462"/>
                      <a:pt x="660" y="470"/>
                    </a:cubicBezTo>
                    <a:cubicBezTo>
                      <a:pt x="660" y="471"/>
                      <a:pt x="659" y="473"/>
                      <a:pt x="658" y="474"/>
                    </a:cubicBezTo>
                    <a:cubicBezTo>
                      <a:pt x="654" y="474"/>
                      <a:pt x="650" y="472"/>
                      <a:pt x="647" y="471"/>
                    </a:cubicBezTo>
                    <a:cubicBezTo>
                      <a:pt x="641" y="463"/>
                      <a:pt x="638" y="454"/>
                      <a:pt x="630" y="447"/>
                    </a:cubicBezTo>
                    <a:cubicBezTo>
                      <a:pt x="629" y="449"/>
                      <a:pt x="627" y="451"/>
                      <a:pt x="626" y="452"/>
                    </a:cubicBezTo>
                    <a:cubicBezTo>
                      <a:pt x="626" y="457"/>
                      <a:pt x="628" y="461"/>
                      <a:pt x="629" y="465"/>
                    </a:cubicBezTo>
                    <a:cubicBezTo>
                      <a:pt x="633" y="475"/>
                      <a:pt x="637" y="484"/>
                      <a:pt x="640" y="494"/>
                    </a:cubicBezTo>
                    <a:cubicBezTo>
                      <a:pt x="648" y="516"/>
                      <a:pt x="652" y="539"/>
                      <a:pt x="655" y="562"/>
                    </a:cubicBezTo>
                    <a:cubicBezTo>
                      <a:pt x="656" y="571"/>
                      <a:pt x="657" y="581"/>
                      <a:pt x="657" y="590"/>
                    </a:cubicBezTo>
                    <a:cubicBezTo>
                      <a:pt x="658" y="604"/>
                      <a:pt x="658" y="619"/>
                      <a:pt x="659" y="633"/>
                    </a:cubicBezTo>
                    <a:cubicBezTo>
                      <a:pt x="659" y="635"/>
                      <a:pt x="659" y="637"/>
                      <a:pt x="659" y="638"/>
                    </a:cubicBezTo>
                    <a:cubicBezTo>
                      <a:pt x="658" y="651"/>
                      <a:pt x="662" y="662"/>
                      <a:pt x="667" y="673"/>
                    </a:cubicBezTo>
                    <a:cubicBezTo>
                      <a:pt x="674" y="688"/>
                      <a:pt x="682" y="702"/>
                      <a:pt x="690" y="717"/>
                    </a:cubicBezTo>
                    <a:cubicBezTo>
                      <a:pt x="694" y="725"/>
                      <a:pt x="699" y="732"/>
                      <a:pt x="705" y="739"/>
                    </a:cubicBezTo>
                    <a:cubicBezTo>
                      <a:pt x="715" y="749"/>
                      <a:pt x="723" y="761"/>
                      <a:pt x="730" y="773"/>
                    </a:cubicBezTo>
                    <a:cubicBezTo>
                      <a:pt x="735" y="781"/>
                      <a:pt x="739" y="789"/>
                      <a:pt x="743" y="798"/>
                    </a:cubicBezTo>
                    <a:cubicBezTo>
                      <a:pt x="749" y="810"/>
                      <a:pt x="756" y="822"/>
                      <a:pt x="764" y="833"/>
                    </a:cubicBezTo>
                    <a:cubicBezTo>
                      <a:pt x="770" y="841"/>
                      <a:pt x="775" y="850"/>
                      <a:pt x="780" y="859"/>
                    </a:cubicBezTo>
                    <a:cubicBezTo>
                      <a:pt x="785" y="871"/>
                      <a:pt x="791" y="882"/>
                      <a:pt x="797" y="893"/>
                    </a:cubicBezTo>
                    <a:cubicBezTo>
                      <a:pt x="799" y="896"/>
                      <a:pt x="800" y="899"/>
                      <a:pt x="801" y="902"/>
                    </a:cubicBezTo>
                    <a:cubicBezTo>
                      <a:pt x="789" y="894"/>
                      <a:pt x="778" y="885"/>
                      <a:pt x="768" y="875"/>
                    </a:cubicBezTo>
                    <a:cubicBezTo>
                      <a:pt x="757" y="863"/>
                      <a:pt x="745" y="850"/>
                      <a:pt x="734" y="838"/>
                    </a:cubicBezTo>
                    <a:cubicBezTo>
                      <a:pt x="729" y="832"/>
                      <a:pt x="726" y="826"/>
                      <a:pt x="721" y="820"/>
                    </a:cubicBezTo>
                    <a:cubicBezTo>
                      <a:pt x="713" y="809"/>
                      <a:pt x="704" y="799"/>
                      <a:pt x="693" y="790"/>
                    </a:cubicBezTo>
                    <a:cubicBezTo>
                      <a:pt x="690" y="787"/>
                      <a:pt x="686" y="784"/>
                      <a:pt x="683" y="780"/>
                    </a:cubicBezTo>
                    <a:cubicBezTo>
                      <a:pt x="678" y="775"/>
                      <a:pt x="673" y="771"/>
                      <a:pt x="667" y="768"/>
                    </a:cubicBezTo>
                    <a:cubicBezTo>
                      <a:pt x="654" y="762"/>
                      <a:pt x="643" y="754"/>
                      <a:pt x="632" y="745"/>
                    </a:cubicBezTo>
                    <a:cubicBezTo>
                      <a:pt x="625" y="740"/>
                      <a:pt x="618" y="735"/>
                      <a:pt x="611" y="731"/>
                    </a:cubicBezTo>
                    <a:cubicBezTo>
                      <a:pt x="600" y="725"/>
                      <a:pt x="589" y="724"/>
                      <a:pt x="577" y="728"/>
                    </a:cubicBezTo>
                    <a:cubicBezTo>
                      <a:pt x="577" y="728"/>
                      <a:pt x="577" y="728"/>
                      <a:pt x="576" y="729"/>
                    </a:cubicBezTo>
                    <a:cubicBezTo>
                      <a:pt x="577" y="729"/>
                      <a:pt x="579" y="730"/>
                      <a:pt x="580" y="730"/>
                    </a:cubicBezTo>
                    <a:cubicBezTo>
                      <a:pt x="579" y="731"/>
                      <a:pt x="579" y="731"/>
                      <a:pt x="579" y="732"/>
                    </a:cubicBezTo>
                    <a:cubicBezTo>
                      <a:pt x="582" y="736"/>
                      <a:pt x="586" y="738"/>
                      <a:pt x="590" y="740"/>
                    </a:cubicBezTo>
                    <a:cubicBezTo>
                      <a:pt x="593" y="741"/>
                      <a:pt x="597" y="743"/>
                      <a:pt x="601" y="745"/>
                    </a:cubicBezTo>
                    <a:cubicBezTo>
                      <a:pt x="642" y="769"/>
                      <a:pt x="678" y="799"/>
                      <a:pt x="710" y="834"/>
                    </a:cubicBezTo>
                    <a:cubicBezTo>
                      <a:pt x="719" y="843"/>
                      <a:pt x="728" y="852"/>
                      <a:pt x="737" y="860"/>
                    </a:cubicBezTo>
                    <a:cubicBezTo>
                      <a:pt x="738" y="861"/>
                      <a:pt x="739" y="863"/>
                      <a:pt x="740" y="864"/>
                    </a:cubicBezTo>
                    <a:cubicBezTo>
                      <a:pt x="742" y="866"/>
                      <a:pt x="745" y="868"/>
                      <a:pt x="747" y="869"/>
                    </a:cubicBezTo>
                    <a:cubicBezTo>
                      <a:pt x="750" y="872"/>
                      <a:pt x="753" y="874"/>
                      <a:pt x="755" y="878"/>
                    </a:cubicBezTo>
                    <a:cubicBezTo>
                      <a:pt x="751" y="878"/>
                      <a:pt x="749" y="876"/>
                      <a:pt x="746" y="875"/>
                    </a:cubicBezTo>
                    <a:cubicBezTo>
                      <a:pt x="743" y="873"/>
                      <a:pt x="740" y="872"/>
                      <a:pt x="738" y="870"/>
                    </a:cubicBezTo>
                    <a:cubicBezTo>
                      <a:pt x="733" y="867"/>
                      <a:pt x="729" y="863"/>
                      <a:pt x="724" y="860"/>
                    </a:cubicBezTo>
                    <a:cubicBezTo>
                      <a:pt x="713" y="852"/>
                      <a:pt x="703" y="844"/>
                      <a:pt x="694" y="833"/>
                    </a:cubicBezTo>
                    <a:cubicBezTo>
                      <a:pt x="686" y="824"/>
                      <a:pt x="676" y="817"/>
                      <a:pt x="665" y="810"/>
                    </a:cubicBezTo>
                    <a:cubicBezTo>
                      <a:pt x="658" y="805"/>
                      <a:pt x="652" y="800"/>
                      <a:pt x="646" y="793"/>
                    </a:cubicBezTo>
                    <a:cubicBezTo>
                      <a:pt x="642" y="788"/>
                      <a:pt x="637" y="784"/>
                      <a:pt x="631" y="781"/>
                    </a:cubicBezTo>
                    <a:cubicBezTo>
                      <a:pt x="616" y="773"/>
                      <a:pt x="601" y="763"/>
                      <a:pt x="587" y="753"/>
                    </a:cubicBezTo>
                    <a:cubicBezTo>
                      <a:pt x="585" y="752"/>
                      <a:pt x="583" y="749"/>
                      <a:pt x="580" y="750"/>
                    </a:cubicBezTo>
                    <a:cubicBezTo>
                      <a:pt x="582" y="752"/>
                      <a:pt x="583" y="754"/>
                      <a:pt x="586" y="755"/>
                    </a:cubicBezTo>
                    <a:cubicBezTo>
                      <a:pt x="589" y="758"/>
                      <a:pt x="593" y="761"/>
                      <a:pt x="597" y="765"/>
                    </a:cubicBezTo>
                    <a:cubicBezTo>
                      <a:pt x="588" y="759"/>
                      <a:pt x="579" y="753"/>
                      <a:pt x="570" y="748"/>
                    </a:cubicBezTo>
                    <a:cubicBezTo>
                      <a:pt x="566" y="745"/>
                      <a:pt x="562" y="742"/>
                      <a:pt x="558" y="739"/>
                    </a:cubicBezTo>
                    <a:cubicBezTo>
                      <a:pt x="555" y="731"/>
                      <a:pt x="557" y="725"/>
                      <a:pt x="561" y="719"/>
                    </a:cubicBezTo>
                    <a:cubicBezTo>
                      <a:pt x="566" y="712"/>
                      <a:pt x="571" y="706"/>
                      <a:pt x="578" y="701"/>
                    </a:cubicBezTo>
                    <a:cubicBezTo>
                      <a:pt x="587" y="696"/>
                      <a:pt x="595" y="690"/>
                      <a:pt x="603" y="684"/>
                    </a:cubicBezTo>
                    <a:cubicBezTo>
                      <a:pt x="605" y="682"/>
                      <a:pt x="608" y="680"/>
                      <a:pt x="610" y="676"/>
                    </a:cubicBezTo>
                    <a:cubicBezTo>
                      <a:pt x="608" y="676"/>
                      <a:pt x="607" y="676"/>
                      <a:pt x="606" y="676"/>
                    </a:cubicBezTo>
                    <a:cubicBezTo>
                      <a:pt x="605" y="676"/>
                      <a:pt x="604" y="676"/>
                      <a:pt x="603" y="677"/>
                    </a:cubicBezTo>
                    <a:cubicBezTo>
                      <a:pt x="583" y="685"/>
                      <a:pt x="565" y="695"/>
                      <a:pt x="551" y="712"/>
                    </a:cubicBezTo>
                    <a:cubicBezTo>
                      <a:pt x="548" y="716"/>
                      <a:pt x="545" y="720"/>
                      <a:pt x="544" y="725"/>
                    </a:cubicBezTo>
                    <a:cubicBezTo>
                      <a:pt x="539" y="737"/>
                      <a:pt x="543" y="749"/>
                      <a:pt x="553" y="757"/>
                    </a:cubicBezTo>
                    <a:cubicBezTo>
                      <a:pt x="554" y="758"/>
                      <a:pt x="555" y="758"/>
                      <a:pt x="556" y="759"/>
                    </a:cubicBezTo>
                    <a:cubicBezTo>
                      <a:pt x="558" y="765"/>
                      <a:pt x="563" y="768"/>
                      <a:pt x="568" y="771"/>
                    </a:cubicBezTo>
                    <a:cubicBezTo>
                      <a:pt x="564" y="776"/>
                      <a:pt x="559" y="779"/>
                      <a:pt x="554" y="781"/>
                    </a:cubicBezTo>
                    <a:cubicBezTo>
                      <a:pt x="544" y="784"/>
                      <a:pt x="535" y="787"/>
                      <a:pt x="526" y="789"/>
                    </a:cubicBezTo>
                    <a:cubicBezTo>
                      <a:pt x="515" y="792"/>
                      <a:pt x="503" y="794"/>
                      <a:pt x="492" y="796"/>
                    </a:cubicBezTo>
                    <a:cubicBezTo>
                      <a:pt x="482" y="797"/>
                      <a:pt x="472" y="797"/>
                      <a:pt x="462" y="798"/>
                    </a:cubicBezTo>
                    <a:cubicBezTo>
                      <a:pt x="457" y="798"/>
                      <a:pt x="452" y="798"/>
                      <a:pt x="447" y="798"/>
                    </a:cubicBezTo>
                    <a:cubicBezTo>
                      <a:pt x="435" y="798"/>
                      <a:pt x="423" y="796"/>
                      <a:pt x="411" y="794"/>
                    </a:cubicBezTo>
                    <a:cubicBezTo>
                      <a:pt x="394" y="792"/>
                      <a:pt x="378" y="787"/>
                      <a:pt x="361" y="784"/>
                    </a:cubicBezTo>
                    <a:cubicBezTo>
                      <a:pt x="355" y="783"/>
                      <a:pt x="349" y="782"/>
                      <a:pt x="343" y="780"/>
                    </a:cubicBezTo>
                    <a:cubicBezTo>
                      <a:pt x="338" y="779"/>
                      <a:pt x="332" y="777"/>
                      <a:pt x="327" y="774"/>
                    </a:cubicBezTo>
                    <a:cubicBezTo>
                      <a:pt x="326" y="774"/>
                      <a:pt x="326" y="773"/>
                      <a:pt x="325" y="772"/>
                    </a:cubicBezTo>
                    <a:cubicBezTo>
                      <a:pt x="328" y="772"/>
                      <a:pt x="329" y="772"/>
                      <a:pt x="331" y="772"/>
                    </a:cubicBezTo>
                    <a:cubicBezTo>
                      <a:pt x="342" y="774"/>
                      <a:pt x="352" y="775"/>
                      <a:pt x="362" y="777"/>
                    </a:cubicBezTo>
                    <a:cubicBezTo>
                      <a:pt x="371" y="779"/>
                      <a:pt x="380" y="779"/>
                      <a:pt x="389" y="779"/>
                    </a:cubicBezTo>
                    <a:cubicBezTo>
                      <a:pt x="395" y="778"/>
                      <a:pt x="401" y="778"/>
                      <a:pt x="407" y="777"/>
                    </a:cubicBezTo>
                    <a:cubicBezTo>
                      <a:pt x="410" y="777"/>
                      <a:pt x="412" y="776"/>
                      <a:pt x="412" y="772"/>
                    </a:cubicBezTo>
                    <a:cubicBezTo>
                      <a:pt x="418" y="773"/>
                      <a:pt x="423" y="773"/>
                      <a:pt x="428" y="774"/>
                    </a:cubicBezTo>
                    <a:cubicBezTo>
                      <a:pt x="432" y="775"/>
                      <a:pt x="435" y="775"/>
                      <a:pt x="439" y="773"/>
                    </a:cubicBezTo>
                    <a:cubicBezTo>
                      <a:pt x="437" y="769"/>
                      <a:pt x="431" y="768"/>
                      <a:pt x="432" y="762"/>
                    </a:cubicBezTo>
                    <a:cubicBezTo>
                      <a:pt x="436" y="762"/>
                      <a:pt x="438" y="764"/>
                      <a:pt x="441" y="765"/>
                    </a:cubicBezTo>
                    <a:cubicBezTo>
                      <a:pt x="444" y="766"/>
                      <a:pt x="447" y="767"/>
                      <a:pt x="450" y="768"/>
                    </a:cubicBezTo>
                    <a:cubicBezTo>
                      <a:pt x="453" y="769"/>
                      <a:pt x="456" y="770"/>
                      <a:pt x="460" y="771"/>
                    </a:cubicBezTo>
                    <a:cubicBezTo>
                      <a:pt x="454" y="766"/>
                      <a:pt x="449" y="763"/>
                      <a:pt x="447" y="756"/>
                    </a:cubicBezTo>
                    <a:cubicBezTo>
                      <a:pt x="450" y="755"/>
                      <a:pt x="452" y="758"/>
                      <a:pt x="453" y="759"/>
                    </a:cubicBezTo>
                    <a:cubicBezTo>
                      <a:pt x="456" y="760"/>
                      <a:pt x="458" y="761"/>
                      <a:pt x="460" y="762"/>
                    </a:cubicBezTo>
                    <a:cubicBezTo>
                      <a:pt x="462" y="763"/>
                      <a:pt x="464" y="763"/>
                      <a:pt x="466" y="764"/>
                    </a:cubicBezTo>
                    <a:cubicBezTo>
                      <a:pt x="468" y="764"/>
                      <a:pt x="471" y="765"/>
                      <a:pt x="474" y="766"/>
                    </a:cubicBezTo>
                    <a:cubicBezTo>
                      <a:pt x="470" y="759"/>
                      <a:pt x="464" y="756"/>
                      <a:pt x="462" y="750"/>
                    </a:cubicBezTo>
                    <a:cubicBezTo>
                      <a:pt x="463" y="747"/>
                      <a:pt x="464" y="747"/>
                      <a:pt x="466" y="748"/>
                    </a:cubicBezTo>
                    <a:cubicBezTo>
                      <a:pt x="469" y="749"/>
                      <a:pt x="472" y="751"/>
                      <a:pt x="474" y="752"/>
                    </a:cubicBezTo>
                    <a:cubicBezTo>
                      <a:pt x="476" y="753"/>
                      <a:pt x="478" y="754"/>
                      <a:pt x="482" y="757"/>
                    </a:cubicBezTo>
                    <a:cubicBezTo>
                      <a:pt x="477" y="748"/>
                      <a:pt x="472" y="741"/>
                      <a:pt x="473" y="733"/>
                    </a:cubicBezTo>
                    <a:cubicBezTo>
                      <a:pt x="476" y="732"/>
                      <a:pt x="476" y="734"/>
                      <a:pt x="477" y="735"/>
                    </a:cubicBezTo>
                    <a:cubicBezTo>
                      <a:pt x="480" y="741"/>
                      <a:pt x="485" y="746"/>
                      <a:pt x="489" y="750"/>
                    </a:cubicBezTo>
                    <a:cubicBezTo>
                      <a:pt x="491" y="751"/>
                      <a:pt x="492" y="752"/>
                      <a:pt x="494" y="753"/>
                    </a:cubicBezTo>
                    <a:cubicBezTo>
                      <a:pt x="494" y="752"/>
                      <a:pt x="494" y="751"/>
                      <a:pt x="494" y="751"/>
                    </a:cubicBezTo>
                    <a:cubicBezTo>
                      <a:pt x="495" y="752"/>
                      <a:pt x="497" y="753"/>
                      <a:pt x="499" y="753"/>
                    </a:cubicBezTo>
                    <a:cubicBezTo>
                      <a:pt x="499" y="751"/>
                      <a:pt x="499" y="749"/>
                      <a:pt x="499" y="748"/>
                    </a:cubicBezTo>
                    <a:cubicBezTo>
                      <a:pt x="497" y="739"/>
                      <a:pt x="497" y="731"/>
                      <a:pt x="500" y="723"/>
                    </a:cubicBezTo>
                    <a:cubicBezTo>
                      <a:pt x="501" y="721"/>
                      <a:pt x="501" y="719"/>
                      <a:pt x="502" y="718"/>
                    </a:cubicBezTo>
                    <a:cubicBezTo>
                      <a:pt x="502" y="717"/>
                      <a:pt x="503" y="717"/>
                      <a:pt x="504" y="717"/>
                    </a:cubicBezTo>
                    <a:cubicBezTo>
                      <a:pt x="505" y="726"/>
                      <a:pt x="504" y="735"/>
                      <a:pt x="509" y="742"/>
                    </a:cubicBezTo>
                    <a:cubicBezTo>
                      <a:pt x="510" y="745"/>
                      <a:pt x="512" y="747"/>
                      <a:pt x="514" y="749"/>
                    </a:cubicBezTo>
                    <a:cubicBezTo>
                      <a:pt x="517" y="754"/>
                      <a:pt x="521" y="758"/>
                      <a:pt x="527" y="761"/>
                    </a:cubicBezTo>
                    <a:cubicBezTo>
                      <a:pt x="528" y="762"/>
                      <a:pt x="529" y="762"/>
                      <a:pt x="531" y="762"/>
                    </a:cubicBezTo>
                    <a:cubicBezTo>
                      <a:pt x="530" y="760"/>
                      <a:pt x="530" y="759"/>
                      <a:pt x="530" y="758"/>
                    </a:cubicBezTo>
                    <a:cubicBezTo>
                      <a:pt x="528" y="755"/>
                      <a:pt x="526" y="752"/>
                      <a:pt x="525" y="749"/>
                    </a:cubicBezTo>
                    <a:cubicBezTo>
                      <a:pt x="519" y="735"/>
                      <a:pt x="518" y="722"/>
                      <a:pt x="529" y="710"/>
                    </a:cubicBezTo>
                    <a:cubicBezTo>
                      <a:pt x="531" y="709"/>
                      <a:pt x="532" y="708"/>
                      <a:pt x="533" y="706"/>
                    </a:cubicBezTo>
                    <a:cubicBezTo>
                      <a:pt x="538" y="700"/>
                      <a:pt x="543" y="694"/>
                      <a:pt x="549" y="688"/>
                    </a:cubicBezTo>
                    <a:cubicBezTo>
                      <a:pt x="549" y="687"/>
                      <a:pt x="548" y="687"/>
                      <a:pt x="548" y="687"/>
                    </a:cubicBezTo>
                    <a:cubicBezTo>
                      <a:pt x="550" y="686"/>
                      <a:pt x="552" y="684"/>
                      <a:pt x="554" y="681"/>
                    </a:cubicBezTo>
                    <a:cubicBezTo>
                      <a:pt x="557" y="677"/>
                      <a:pt x="559" y="673"/>
                      <a:pt x="562" y="669"/>
                    </a:cubicBezTo>
                    <a:cubicBezTo>
                      <a:pt x="563" y="668"/>
                      <a:pt x="564" y="666"/>
                      <a:pt x="566" y="663"/>
                    </a:cubicBezTo>
                    <a:cubicBezTo>
                      <a:pt x="568" y="668"/>
                      <a:pt x="566" y="671"/>
                      <a:pt x="568" y="675"/>
                    </a:cubicBezTo>
                    <a:cubicBezTo>
                      <a:pt x="572" y="670"/>
                      <a:pt x="572" y="663"/>
                      <a:pt x="578" y="658"/>
                    </a:cubicBezTo>
                    <a:cubicBezTo>
                      <a:pt x="578" y="664"/>
                      <a:pt x="578" y="668"/>
                      <a:pt x="578" y="672"/>
                    </a:cubicBezTo>
                    <a:cubicBezTo>
                      <a:pt x="582" y="672"/>
                      <a:pt x="584" y="668"/>
                      <a:pt x="587" y="665"/>
                    </a:cubicBezTo>
                    <a:cubicBezTo>
                      <a:pt x="590" y="663"/>
                      <a:pt x="592" y="660"/>
                      <a:pt x="595" y="656"/>
                    </a:cubicBezTo>
                    <a:cubicBezTo>
                      <a:pt x="597" y="661"/>
                      <a:pt x="594" y="664"/>
                      <a:pt x="593" y="668"/>
                    </a:cubicBezTo>
                    <a:cubicBezTo>
                      <a:pt x="598" y="667"/>
                      <a:pt x="599" y="667"/>
                      <a:pt x="603" y="663"/>
                    </a:cubicBezTo>
                    <a:cubicBezTo>
                      <a:pt x="605" y="661"/>
                      <a:pt x="608" y="659"/>
                      <a:pt x="611" y="656"/>
                    </a:cubicBezTo>
                    <a:cubicBezTo>
                      <a:pt x="612" y="659"/>
                      <a:pt x="610" y="662"/>
                      <a:pt x="611" y="665"/>
                    </a:cubicBezTo>
                    <a:cubicBezTo>
                      <a:pt x="616" y="664"/>
                      <a:pt x="618" y="662"/>
                      <a:pt x="620" y="657"/>
                    </a:cubicBezTo>
                    <a:cubicBezTo>
                      <a:pt x="623" y="653"/>
                      <a:pt x="622" y="648"/>
                      <a:pt x="626" y="644"/>
                    </a:cubicBezTo>
                    <a:cubicBezTo>
                      <a:pt x="629" y="649"/>
                      <a:pt x="629" y="654"/>
                      <a:pt x="630" y="659"/>
                    </a:cubicBezTo>
                    <a:cubicBezTo>
                      <a:pt x="632" y="660"/>
                      <a:pt x="633" y="659"/>
                      <a:pt x="634" y="657"/>
                    </a:cubicBezTo>
                    <a:cubicBezTo>
                      <a:pt x="636" y="655"/>
                      <a:pt x="637" y="652"/>
                      <a:pt x="636" y="649"/>
                    </a:cubicBezTo>
                    <a:cubicBezTo>
                      <a:pt x="636" y="645"/>
                      <a:pt x="636" y="640"/>
                      <a:pt x="634" y="636"/>
                    </a:cubicBezTo>
                    <a:cubicBezTo>
                      <a:pt x="631" y="637"/>
                      <a:pt x="629" y="639"/>
                      <a:pt x="626" y="640"/>
                    </a:cubicBezTo>
                    <a:cubicBezTo>
                      <a:pt x="624" y="641"/>
                      <a:pt x="622" y="641"/>
                      <a:pt x="620" y="641"/>
                    </a:cubicBezTo>
                    <a:cubicBezTo>
                      <a:pt x="619" y="641"/>
                      <a:pt x="618" y="641"/>
                      <a:pt x="617" y="641"/>
                    </a:cubicBezTo>
                    <a:cubicBezTo>
                      <a:pt x="625" y="636"/>
                      <a:pt x="632" y="630"/>
                      <a:pt x="636" y="624"/>
                    </a:cubicBezTo>
                    <a:cubicBezTo>
                      <a:pt x="637" y="621"/>
                      <a:pt x="639" y="619"/>
                      <a:pt x="639" y="616"/>
                    </a:cubicBezTo>
                    <a:cubicBezTo>
                      <a:pt x="639" y="610"/>
                      <a:pt x="639" y="605"/>
                      <a:pt x="639" y="599"/>
                    </a:cubicBezTo>
                    <a:cubicBezTo>
                      <a:pt x="638" y="596"/>
                      <a:pt x="637" y="594"/>
                      <a:pt x="635" y="593"/>
                    </a:cubicBezTo>
                    <a:cubicBezTo>
                      <a:pt x="631" y="594"/>
                      <a:pt x="630" y="598"/>
                      <a:pt x="630" y="600"/>
                    </a:cubicBezTo>
                    <a:cubicBezTo>
                      <a:pt x="630" y="603"/>
                      <a:pt x="629" y="605"/>
                      <a:pt x="629" y="607"/>
                    </a:cubicBezTo>
                    <a:cubicBezTo>
                      <a:pt x="626" y="598"/>
                      <a:pt x="622" y="590"/>
                      <a:pt x="617" y="582"/>
                    </a:cubicBezTo>
                    <a:cubicBezTo>
                      <a:pt x="615" y="588"/>
                      <a:pt x="614" y="595"/>
                      <a:pt x="611" y="601"/>
                    </a:cubicBezTo>
                    <a:cubicBezTo>
                      <a:pt x="613" y="593"/>
                      <a:pt x="614" y="586"/>
                      <a:pt x="615" y="579"/>
                    </a:cubicBezTo>
                    <a:cubicBezTo>
                      <a:pt x="616" y="569"/>
                      <a:pt x="615" y="559"/>
                      <a:pt x="611" y="549"/>
                    </a:cubicBezTo>
                    <a:cubicBezTo>
                      <a:pt x="610" y="547"/>
                      <a:pt x="609" y="545"/>
                      <a:pt x="606" y="544"/>
                    </a:cubicBezTo>
                    <a:cubicBezTo>
                      <a:pt x="603" y="545"/>
                      <a:pt x="602" y="547"/>
                      <a:pt x="602" y="549"/>
                    </a:cubicBezTo>
                    <a:cubicBezTo>
                      <a:pt x="602" y="552"/>
                      <a:pt x="602" y="555"/>
                      <a:pt x="602" y="557"/>
                    </a:cubicBezTo>
                    <a:cubicBezTo>
                      <a:pt x="602" y="563"/>
                      <a:pt x="602" y="568"/>
                      <a:pt x="602" y="573"/>
                    </a:cubicBezTo>
                    <a:cubicBezTo>
                      <a:pt x="601" y="581"/>
                      <a:pt x="600" y="589"/>
                      <a:pt x="599" y="596"/>
                    </a:cubicBezTo>
                    <a:cubicBezTo>
                      <a:pt x="599" y="597"/>
                      <a:pt x="599" y="597"/>
                      <a:pt x="599" y="597"/>
                    </a:cubicBezTo>
                    <a:cubicBezTo>
                      <a:pt x="599" y="591"/>
                      <a:pt x="598" y="585"/>
                      <a:pt x="598" y="579"/>
                    </a:cubicBezTo>
                    <a:cubicBezTo>
                      <a:pt x="598" y="567"/>
                      <a:pt x="594" y="556"/>
                      <a:pt x="589" y="546"/>
                    </a:cubicBezTo>
                    <a:cubicBezTo>
                      <a:pt x="589" y="545"/>
                      <a:pt x="588" y="545"/>
                      <a:pt x="587" y="545"/>
                    </a:cubicBezTo>
                    <a:cubicBezTo>
                      <a:pt x="587" y="546"/>
                      <a:pt x="587" y="548"/>
                      <a:pt x="587" y="549"/>
                    </a:cubicBezTo>
                    <a:cubicBezTo>
                      <a:pt x="586" y="563"/>
                      <a:pt x="581" y="575"/>
                      <a:pt x="577" y="587"/>
                    </a:cubicBezTo>
                    <a:cubicBezTo>
                      <a:pt x="576" y="588"/>
                      <a:pt x="576" y="589"/>
                      <a:pt x="575" y="590"/>
                    </a:cubicBezTo>
                    <a:cubicBezTo>
                      <a:pt x="576" y="586"/>
                      <a:pt x="577" y="581"/>
                      <a:pt x="578" y="577"/>
                    </a:cubicBezTo>
                    <a:cubicBezTo>
                      <a:pt x="579" y="573"/>
                      <a:pt x="579" y="568"/>
                      <a:pt x="579" y="563"/>
                    </a:cubicBezTo>
                    <a:cubicBezTo>
                      <a:pt x="578" y="549"/>
                      <a:pt x="577" y="534"/>
                      <a:pt x="576" y="520"/>
                    </a:cubicBezTo>
                    <a:cubicBezTo>
                      <a:pt x="576" y="516"/>
                      <a:pt x="575" y="513"/>
                      <a:pt x="575" y="510"/>
                    </a:cubicBezTo>
                    <a:cubicBezTo>
                      <a:pt x="574" y="509"/>
                      <a:pt x="573" y="507"/>
                      <a:pt x="572" y="506"/>
                    </a:cubicBezTo>
                    <a:cubicBezTo>
                      <a:pt x="567" y="508"/>
                      <a:pt x="567" y="512"/>
                      <a:pt x="566" y="516"/>
                    </a:cubicBezTo>
                    <a:cubicBezTo>
                      <a:pt x="565" y="524"/>
                      <a:pt x="564" y="532"/>
                      <a:pt x="564" y="541"/>
                    </a:cubicBezTo>
                    <a:cubicBezTo>
                      <a:pt x="564" y="547"/>
                      <a:pt x="564" y="552"/>
                      <a:pt x="564" y="558"/>
                    </a:cubicBezTo>
                    <a:cubicBezTo>
                      <a:pt x="564" y="556"/>
                      <a:pt x="564" y="553"/>
                      <a:pt x="563" y="551"/>
                    </a:cubicBezTo>
                    <a:cubicBezTo>
                      <a:pt x="562" y="539"/>
                      <a:pt x="559" y="528"/>
                      <a:pt x="554" y="517"/>
                    </a:cubicBezTo>
                    <a:cubicBezTo>
                      <a:pt x="553" y="516"/>
                      <a:pt x="553" y="513"/>
                      <a:pt x="550" y="514"/>
                    </a:cubicBezTo>
                    <a:cubicBezTo>
                      <a:pt x="549" y="518"/>
                      <a:pt x="549" y="522"/>
                      <a:pt x="549" y="526"/>
                    </a:cubicBezTo>
                    <a:cubicBezTo>
                      <a:pt x="549" y="533"/>
                      <a:pt x="549" y="541"/>
                      <a:pt x="547" y="548"/>
                    </a:cubicBezTo>
                    <a:cubicBezTo>
                      <a:pt x="546" y="550"/>
                      <a:pt x="545" y="552"/>
                      <a:pt x="544" y="554"/>
                    </a:cubicBezTo>
                    <a:cubicBezTo>
                      <a:pt x="544" y="555"/>
                      <a:pt x="544" y="556"/>
                      <a:pt x="543" y="556"/>
                    </a:cubicBezTo>
                    <a:cubicBezTo>
                      <a:pt x="543" y="554"/>
                      <a:pt x="544" y="553"/>
                      <a:pt x="544" y="551"/>
                    </a:cubicBezTo>
                    <a:cubicBezTo>
                      <a:pt x="544" y="537"/>
                      <a:pt x="543" y="523"/>
                      <a:pt x="540" y="510"/>
                    </a:cubicBezTo>
                    <a:cubicBezTo>
                      <a:pt x="537" y="494"/>
                      <a:pt x="532" y="478"/>
                      <a:pt x="525" y="463"/>
                    </a:cubicBezTo>
                    <a:cubicBezTo>
                      <a:pt x="524" y="461"/>
                      <a:pt x="523" y="460"/>
                      <a:pt x="522" y="458"/>
                    </a:cubicBezTo>
                    <a:cubicBezTo>
                      <a:pt x="519" y="461"/>
                      <a:pt x="519" y="464"/>
                      <a:pt x="519" y="468"/>
                    </a:cubicBezTo>
                    <a:cubicBezTo>
                      <a:pt x="519" y="474"/>
                      <a:pt x="520" y="480"/>
                      <a:pt x="520" y="486"/>
                    </a:cubicBezTo>
                    <a:cubicBezTo>
                      <a:pt x="516" y="483"/>
                      <a:pt x="513" y="481"/>
                      <a:pt x="509" y="478"/>
                    </a:cubicBezTo>
                    <a:cubicBezTo>
                      <a:pt x="509" y="481"/>
                      <a:pt x="509" y="483"/>
                      <a:pt x="510" y="486"/>
                    </a:cubicBezTo>
                    <a:cubicBezTo>
                      <a:pt x="509" y="486"/>
                      <a:pt x="507" y="487"/>
                      <a:pt x="507" y="486"/>
                    </a:cubicBezTo>
                    <a:cubicBezTo>
                      <a:pt x="503" y="482"/>
                      <a:pt x="499" y="478"/>
                      <a:pt x="495" y="473"/>
                    </a:cubicBezTo>
                    <a:cubicBezTo>
                      <a:pt x="493" y="477"/>
                      <a:pt x="496" y="479"/>
                      <a:pt x="497" y="482"/>
                    </a:cubicBezTo>
                    <a:cubicBezTo>
                      <a:pt x="499" y="489"/>
                      <a:pt x="502" y="495"/>
                      <a:pt x="504" y="502"/>
                    </a:cubicBezTo>
                    <a:cubicBezTo>
                      <a:pt x="505" y="505"/>
                      <a:pt x="506" y="508"/>
                      <a:pt x="504" y="511"/>
                    </a:cubicBezTo>
                    <a:cubicBezTo>
                      <a:pt x="502" y="512"/>
                      <a:pt x="500" y="510"/>
                      <a:pt x="499" y="509"/>
                    </a:cubicBezTo>
                    <a:cubicBezTo>
                      <a:pt x="496" y="506"/>
                      <a:pt x="494" y="502"/>
                      <a:pt x="492" y="499"/>
                    </a:cubicBezTo>
                    <a:cubicBezTo>
                      <a:pt x="485" y="487"/>
                      <a:pt x="477" y="475"/>
                      <a:pt x="470" y="463"/>
                    </a:cubicBezTo>
                    <a:cubicBezTo>
                      <a:pt x="463" y="451"/>
                      <a:pt x="455" y="439"/>
                      <a:pt x="447" y="428"/>
                    </a:cubicBezTo>
                    <a:cubicBezTo>
                      <a:pt x="446" y="430"/>
                      <a:pt x="447" y="433"/>
                      <a:pt x="448" y="435"/>
                    </a:cubicBezTo>
                    <a:cubicBezTo>
                      <a:pt x="453" y="445"/>
                      <a:pt x="458" y="456"/>
                      <a:pt x="464" y="466"/>
                    </a:cubicBezTo>
                    <a:cubicBezTo>
                      <a:pt x="470" y="476"/>
                      <a:pt x="475" y="486"/>
                      <a:pt x="481" y="496"/>
                    </a:cubicBezTo>
                    <a:cubicBezTo>
                      <a:pt x="485" y="502"/>
                      <a:pt x="489" y="507"/>
                      <a:pt x="493" y="513"/>
                    </a:cubicBezTo>
                    <a:cubicBezTo>
                      <a:pt x="497" y="519"/>
                      <a:pt x="501" y="525"/>
                      <a:pt x="504" y="531"/>
                    </a:cubicBezTo>
                    <a:cubicBezTo>
                      <a:pt x="506" y="536"/>
                      <a:pt x="508" y="542"/>
                      <a:pt x="510" y="547"/>
                    </a:cubicBezTo>
                    <a:cubicBezTo>
                      <a:pt x="510" y="548"/>
                      <a:pt x="509" y="549"/>
                      <a:pt x="509" y="551"/>
                    </a:cubicBezTo>
                    <a:cubicBezTo>
                      <a:pt x="507" y="549"/>
                      <a:pt x="505" y="548"/>
                      <a:pt x="505" y="547"/>
                    </a:cubicBezTo>
                    <a:cubicBezTo>
                      <a:pt x="501" y="538"/>
                      <a:pt x="495" y="532"/>
                      <a:pt x="488" y="525"/>
                    </a:cubicBezTo>
                    <a:cubicBezTo>
                      <a:pt x="479" y="516"/>
                      <a:pt x="471" y="507"/>
                      <a:pt x="462" y="498"/>
                    </a:cubicBezTo>
                    <a:cubicBezTo>
                      <a:pt x="461" y="496"/>
                      <a:pt x="459" y="495"/>
                      <a:pt x="458" y="494"/>
                    </a:cubicBezTo>
                    <a:cubicBezTo>
                      <a:pt x="452" y="485"/>
                      <a:pt x="445" y="477"/>
                      <a:pt x="440" y="468"/>
                    </a:cubicBezTo>
                    <a:cubicBezTo>
                      <a:pt x="437" y="464"/>
                      <a:pt x="435" y="460"/>
                      <a:pt x="432" y="456"/>
                    </a:cubicBezTo>
                    <a:cubicBezTo>
                      <a:pt x="443" y="468"/>
                      <a:pt x="453" y="481"/>
                      <a:pt x="464" y="494"/>
                    </a:cubicBezTo>
                    <a:cubicBezTo>
                      <a:pt x="465" y="496"/>
                      <a:pt x="467" y="498"/>
                      <a:pt x="469" y="501"/>
                    </a:cubicBezTo>
                    <a:cubicBezTo>
                      <a:pt x="469" y="498"/>
                      <a:pt x="469" y="496"/>
                      <a:pt x="468" y="495"/>
                    </a:cubicBezTo>
                    <a:cubicBezTo>
                      <a:pt x="464" y="487"/>
                      <a:pt x="460" y="479"/>
                      <a:pt x="456" y="472"/>
                    </a:cubicBezTo>
                    <a:cubicBezTo>
                      <a:pt x="450" y="462"/>
                      <a:pt x="444" y="453"/>
                      <a:pt x="438" y="444"/>
                    </a:cubicBezTo>
                    <a:cubicBezTo>
                      <a:pt x="422" y="422"/>
                      <a:pt x="409" y="398"/>
                      <a:pt x="397" y="373"/>
                    </a:cubicBezTo>
                    <a:cubicBezTo>
                      <a:pt x="393" y="364"/>
                      <a:pt x="390" y="356"/>
                      <a:pt x="385" y="348"/>
                    </a:cubicBezTo>
                    <a:cubicBezTo>
                      <a:pt x="378" y="338"/>
                      <a:pt x="372" y="327"/>
                      <a:pt x="366" y="316"/>
                    </a:cubicBezTo>
                    <a:cubicBezTo>
                      <a:pt x="364" y="311"/>
                      <a:pt x="359" y="306"/>
                      <a:pt x="355" y="301"/>
                    </a:cubicBezTo>
                    <a:cubicBezTo>
                      <a:pt x="349" y="295"/>
                      <a:pt x="342" y="289"/>
                      <a:pt x="335" y="283"/>
                    </a:cubicBezTo>
                    <a:cubicBezTo>
                      <a:pt x="332" y="280"/>
                      <a:pt x="330" y="278"/>
                      <a:pt x="328" y="276"/>
                    </a:cubicBezTo>
                    <a:cubicBezTo>
                      <a:pt x="320" y="269"/>
                      <a:pt x="312" y="262"/>
                      <a:pt x="305" y="255"/>
                    </a:cubicBezTo>
                    <a:cubicBezTo>
                      <a:pt x="298" y="249"/>
                      <a:pt x="291" y="244"/>
                      <a:pt x="283" y="240"/>
                    </a:cubicBezTo>
                    <a:cubicBezTo>
                      <a:pt x="272" y="233"/>
                      <a:pt x="261" y="226"/>
                      <a:pt x="250" y="219"/>
                    </a:cubicBezTo>
                    <a:cubicBezTo>
                      <a:pt x="248" y="217"/>
                      <a:pt x="245" y="215"/>
                      <a:pt x="243" y="213"/>
                    </a:cubicBezTo>
                    <a:cubicBezTo>
                      <a:pt x="233" y="203"/>
                      <a:pt x="221" y="197"/>
                      <a:pt x="209" y="192"/>
                    </a:cubicBezTo>
                    <a:cubicBezTo>
                      <a:pt x="199" y="184"/>
                      <a:pt x="190" y="176"/>
                      <a:pt x="183" y="166"/>
                    </a:cubicBezTo>
                    <a:cubicBezTo>
                      <a:pt x="178" y="159"/>
                      <a:pt x="172" y="153"/>
                      <a:pt x="166" y="147"/>
                    </a:cubicBezTo>
                    <a:cubicBezTo>
                      <a:pt x="167" y="148"/>
                      <a:pt x="168" y="148"/>
                      <a:pt x="169" y="149"/>
                    </a:cubicBezTo>
                    <a:cubicBezTo>
                      <a:pt x="170" y="150"/>
                      <a:pt x="172" y="151"/>
                      <a:pt x="174" y="152"/>
                    </a:cubicBezTo>
                    <a:cubicBezTo>
                      <a:pt x="175" y="152"/>
                      <a:pt x="175" y="151"/>
                      <a:pt x="175" y="151"/>
                    </a:cubicBezTo>
                    <a:cubicBezTo>
                      <a:pt x="169" y="141"/>
                      <a:pt x="162" y="130"/>
                      <a:pt x="152" y="123"/>
                    </a:cubicBezTo>
                    <a:cubicBezTo>
                      <a:pt x="139" y="113"/>
                      <a:pt x="125" y="104"/>
                      <a:pt x="113" y="92"/>
                    </a:cubicBezTo>
                    <a:cubicBezTo>
                      <a:pt x="113" y="92"/>
                      <a:pt x="112" y="92"/>
                      <a:pt x="112" y="91"/>
                    </a:cubicBezTo>
                    <a:cubicBezTo>
                      <a:pt x="100" y="82"/>
                      <a:pt x="88" y="73"/>
                      <a:pt x="77" y="63"/>
                    </a:cubicBezTo>
                    <a:cubicBezTo>
                      <a:pt x="73" y="58"/>
                      <a:pt x="68" y="54"/>
                      <a:pt x="62" y="51"/>
                    </a:cubicBezTo>
                    <a:cubicBezTo>
                      <a:pt x="53" y="47"/>
                      <a:pt x="47" y="41"/>
                      <a:pt x="41" y="34"/>
                    </a:cubicBezTo>
                    <a:cubicBezTo>
                      <a:pt x="37" y="29"/>
                      <a:pt x="33" y="25"/>
                      <a:pt x="30" y="20"/>
                    </a:cubicBezTo>
                    <a:cubicBezTo>
                      <a:pt x="29" y="19"/>
                      <a:pt x="28" y="18"/>
                      <a:pt x="26" y="17"/>
                    </a:cubicBezTo>
                    <a:cubicBezTo>
                      <a:pt x="25" y="21"/>
                      <a:pt x="26" y="23"/>
                      <a:pt x="27" y="25"/>
                    </a:cubicBezTo>
                    <a:cubicBezTo>
                      <a:pt x="28" y="27"/>
                      <a:pt x="30" y="30"/>
                      <a:pt x="31" y="32"/>
                    </a:cubicBezTo>
                    <a:cubicBezTo>
                      <a:pt x="29" y="30"/>
                      <a:pt x="26" y="29"/>
                      <a:pt x="24" y="28"/>
                    </a:cubicBezTo>
                    <a:cubicBezTo>
                      <a:pt x="23" y="28"/>
                      <a:pt x="22" y="28"/>
                      <a:pt x="21" y="27"/>
                    </a:cubicBezTo>
                    <a:cubicBezTo>
                      <a:pt x="16" y="30"/>
                      <a:pt x="14" y="33"/>
                      <a:pt x="12" y="38"/>
                    </a:cubicBezTo>
                    <a:cubicBezTo>
                      <a:pt x="10" y="47"/>
                      <a:pt x="8" y="56"/>
                      <a:pt x="8" y="66"/>
                    </a:cubicBezTo>
                    <a:cubicBezTo>
                      <a:pt x="8" y="72"/>
                      <a:pt x="8" y="78"/>
                      <a:pt x="7" y="84"/>
                    </a:cubicBezTo>
                    <a:cubicBezTo>
                      <a:pt x="5" y="99"/>
                      <a:pt x="6" y="114"/>
                      <a:pt x="10" y="129"/>
                    </a:cubicBezTo>
                    <a:cubicBezTo>
                      <a:pt x="10" y="131"/>
                      <a:pt x="10" y="133"/>
                      <a:pt x="11" y="135"/>
                    </a:cubicBezTo>
                    <a:cubicBezTo>
                      <a:pt x="10" y="134"/>
                      <a:pt x="9" y="134"/>
                      <a:pt x="7" y="133"/>
                    </a:cubicBezTo>
                    <a:cubicBezTo>
                      <a:pt x="7" y="131"/>
                      <a:pt x="6" y="129"/>
                      <a:pt x="6" y="127"/>
                    </a:cubicBezTo>
                    <a:cubicBezTo>
                      <a:pt x="4" y="120"/>
                      <a:pt x="3" y="113"/>
                      <a:pt x="2" y="106"/>
                    </a:cubicBezTo>
                    <a:cubicBezTo>
                      <a:pt x="1" y="101"/>
                      <a:pt x="1" y="97"/>
                      <a:pt x="1" y="92"/>
                    </a:cubicBezTo>
                    <a:cubicBezTo>
                      <a:pt x="0" y="70"/>
                      <a:pt x="2" y="48"/>
                      <a:pt x="4" y="26"/>
                    </a:cubicBezTo>
                    <a:cubicBezTo>
                      <a:pt x="5" y="14"/>
                      <a:pt x="11" y="6"/>
                      <a:pt x="22" y="0"/>
                    </a:cubicBezTo>
                    <a:close/>
                    <a:moveTo>
                      <a:pt x="495" y="754"/>
                    </a:moveTo>
                    <a:cubicBezTo>
                      <a:pt x="495" y="753"/>
                      <a:pt x="494" y="753"/>
                      <a:pt x="494" y="753"/>
                    </a:cubicBezTo>
                    <a:cubicBezTo>
                      <a:pt x="494" y="753"/>
                      <a:pt x="494" y="753"/>
                      <a:pt x="494" y="753"/>
                    </a:cubicBezTo>
                    <a:cubicBezTo>
                      <a:pt x="494" y="754"/>
                      <a:pt x="495" y="754"/>
                      <a:pt x="495" y="754"/>
                    </a:cubicBezTo>
                    <a:close/>
                    <a:moveTo>
                      <a:pt x="577" y="673"/>
                    </a:moveTo>
                    <a:cubicBezTo>
                      <a:pt x="577" y="673"/>
                      <a:pt x="578" y="673"/>
                      <a:pt x="578" y="673"/>
                    </a:cubicBezTo>
                    <a:cubicBezTo>
                      <a:pt x="578" y="673"/>
                      <a:pt x="577" y="673"/>
                      <a:pt x="577" y="673"/>
                    </a:cubicBezTo>
                    <a:cubicBezTo>
                      <a:pt x="577" y="673"/>
                      <a:pt x="577" y="673"/>
                      <a:pt x="577" y="673"/>
                    </a:cubicBezTo>
                    <a:close/>
                    <a:moveTo>
                      <a:pt x="549" y="432"/>
                    </a:moveTo>
                    <a:cubicBezTo>
                      <a:pt x="549" y="432"/>
                      <a:pt x="549" y="432"/>
                      <a:pt x="549" y="432"/>
                    </a:cubicBezTo>
                    <a:close/>
                    <a:moveTo>
                      <a:pt x="549" y="432"/>
                    </a:moveTo>
                    <a:cubicBezTo>
                      <a:pt x="549" y="432"/>
                      <a:pt x="549" y="432"/>
                      <a:pt x="549" y="432"/>
                    </a:cubicBezTo>
                    <a:close/>
                    <a:moveTo>
                      <a:pt x="447" y="428"/>
                    </a:moveTo>
                    <a:cubicBezTo>
                      <a:pt x="447" y="428"/>
                      <a:pt x="447" y="428"/>
                      <a:pt x="447" y="428"/>
                    </a:cubicBezTo>
                    <a:cubicBezTo>
                      <a:pt x="447" y="428"/>
                      <a:pt x="447" y="428"/>
                      <a:pt x="447" y="428"/>
                    </a:cubicBezTo>
                    <a:cubicBezTo>
                      <a:pt x="447" y="428"/>
                      <a:pt x="447" y="428"/>
                      <a:pt x="447" y="428"/>
                    </a:cubicBezTo>
                    <a:close/>
                    <a:moveTo>
                      <a:pt x="495" y="473"/>
                    </a:moveTo>
                    <a:cubicBezTo>
                      <a:pt x="495" y="473"/>
                      <a:pt x="495" y="473"/>
                      <a:pt x="495" y="473"/>
                    </a:cubicBezTo>
                    <a:cubicBezTo>
                      <a:pt x="494" y="473"/>
                      <a:pt x="494" y="473"/>
                      <a:pt x="494" y="473"/>
                    </a:cubicBezTo>
                    <a:cubicBezTo>
                      <a:pt x="494" y="473"/>
                      <a:pt x="494" y="473"/>
                      <a:pt x="495" y="473"/>
                    </a:cubicBezTo>
                    <a:close/>
                    <a:moveTo>
                      <a:pt x="365" y="267"/>
                    </a:moveTo>
                    <a:cubicBezTo>
                      <a:pt x="365" y="268"/>
                      <a:pt x="365" y="269"/>
                      <a:pt x="365" y="269"/>
                    </a:cubicBezTo>
                    <a:cubicBezTo>
                      <a:pt x="368" y="274"/>
                      <a:pt x="372" y="277"/>
                      <a:pt x="374" y="282"/>
                    </a:cubicBezTo>
                    <a:cubicBezTo>
                      <a:pt x="374" y="282"/>
                      <a:pt x="374" y="282"/>
                      <a:pt x="373" y="282"/>
                    </a:cubicBezTo>
                    <a:cubicBezTo>
                      <a:pt x="374" y="283"/>
                      <a:pt x="374" y="284"/>
                      <a:pt x="375" y="285"/>
                    </a:cubicBezTo>
                    <a:cubicBezTo>
                      <a:pt x="375" y="286"/>
                      <a:pt x="375" y="286"/>
                      <a:pt x="375" y="287"/>
                    </a:cubicBezTo>
                    <a:cubicBezTo>
                      <a:pt x="375" y="288"/>
                      <a:pt x="377" y="289"/>
                      <a:pt x="378" y="289"/>
                    </a:cubicBezTo>
                    <a:cubicBezTo>
                      <a:pt x="378" y="290"/>
                      <a:pt x="378" y="290"/>
                      <a:pt x="378" y="290"/>
                    </a:cubicBezTo>
                    <a:cubicBezTo>
                      <a:pt x="383" y="297"/>
                      <a:pt x="388" y="303"/>
                      <a:pt x="395" y="308"/>
                    </a:cubicBezTo>
                    <a:cubicBezTo>
                      <a:pt x="406" y="317"/>
                      <a:pt x="415" y="327"/>
                      <a:pt x="421" y="340"/>
                    </a:cubicBezTo>
                    <a:cubicBezTo>
                      <a:pt x="424" y="346"/>
                      <a:pt x="428" y="351"/>
                      <a:pt x="434" y="355"/>
                    </a:cubicBezTo>
                    <a:cubicBezTo>
                      <a:pt x="443" y="361"/>
                      <a:pt x="450" y="369"/>
                      <a:pt x="456" y="378"/>
                    </a:cubicBezTo>
                    <a:cubicBezTo>
                      <a:pt x="465" y="388"/>
                      <a:pt x="474" y="398"/>
                      <a:pt x="484" y="407"/>
                    </a:cubicBezTo>
                    <a:cubicBezTo>
                      <a:pt x="484" y="407"/>
                      <a:pt x="484" y="408"/>
                      <a:pt x="484" y="408"/>
                    </a:cubicBezTo>
                    <a:cubicBezTo>
                      <a:pt x="484" y="408"/>
                      <a:pt x="484" y="408"/>
                      <a:pt x="484" y="408"/>
                    </a:cubicBezTo>
                    <a:cubicBezTo>
                      <a:pt x="488" y="411"/>
                      <a:pt x="492" y="415"/>
                      <a:pt x="496" y="418"/>
                    </a:cubicBezTo>
                    <a:cubicBezTo>
                      <a:pt x="498" y="419"/>
                      <a:pt x="500" y="420"/>
                      <a:pt x="501" y="421"/>
                    </a:cubicBezTo>
                    <a:cubicBezTo>
                      <a:pt x="504" y="424"/>
                      <a:pt x="507" y="427"/>
                      <a:pt x="510" y="429"/>
                    </a:cubicBezTo>
                    <a:cubicBezTo>
                      <a:pt x="519" y="436"/>
                      <a:pt x="523" y="447"/>
                      <a:pt x="532" y="455"/>
                    </a:cubicBezTo>
                    <a:cubicBezTo>
                      <a:pt x="532" y="454"/>
                      <a:pt x="531" y="453"/>
                      <a:pt x="531" y="452"/>
                    </a:cubicBezTo>
                    <a:cubicBezTo>
                      <a:pt x="527" y="441"/>
                      <a:pt x="521" y="432"/>
                      <a:pt x="516" y="422"/>
                    </a:cubicBezTo>
                    <a:cubicBezTo>
                      <a:pt x="507" y="404"/>
                      <a:pt x="494" y="390"/>
                      <a:pt x="480" y="376"/>
                    </a:cubicBezTo>
                    <a:cubicBezTo>
                      <a:pt x="477" y="374"/>
                      <a:pt x="474" y="370"/>
                      <a:pt x="472" y="367"/>
                    </a:cubicBezTo>
                    <a:cubicBezTo>
                      <a:pt x="469" y="362"/>
                      <a:pt x="466" y="358"/>
                      <a:pt x="462" y="355"/>
                    </a:cubicBezTo>
                    <a:cubicBezTo>
                      <a:pt x="457" y="351"/>
                      <a:pt x="452" y="347"/>
                      <a:pt x="449" y="342"/>
                    </a:cubicBezTo>
                    <a:cubicBezTo>
                      <a:pt x="447" y="340"/>
                      <a:pt x="445" y="338"/>
                      <a:pt x="443" y="336"/>
                    </a:cubicBezTo>
                    <a:cubicBezTo>
                      <a:pt x="439" y="334"/>
                      <a:pt x="436" y="330"/>
                      <a:pt x="433" y="326"/>
                    </a:cubicBezTo>
                    <a:cubicBezTo>
                      <a:pt x="429" y="322"/>
                      <a:pt x="426" y="318"/>
                      <a:pt x="422" y="315"/>
                    </a:cubicBezTo>
                    <a:cubicBezTo>
                      <a:pt x="415" y="309"/>
                      <a:pt x="408" y="302"/>
                      <a:pt x="402" y="295"/>
                    </a:cubicBezTo>
                    <a:cubicBezTo>
                      <a:pt x="395" y="293"/>
                      <a:pt x="390" y="288"/>
                      <a:pt x="385" y="282"/>
                    </a:cubicBezTo>
                    <a:cubicBezTo>
                      <a:pt x="380" y="275"/>
                      <a:pt x="373" y="271"/>
                      <a:pt x="365" y="267"/>
                    </a:cubicBezTo>
                    <a:close/>
                    <a:moveTo>
                      <a:pt x="322" y="198"/>
                    </a:moveTo>
                    <a:cubicBezTo>
                      <a:pt x="320" y="206"/>
                      <a:pt x="316" y="213"/>
                      <a:pt x="309" y="219"/>
                    </a:cubicBezTo>
                    <a:cubicBezTo>
                      <a:pt x="307" y="220"/>
                      <a:pt x="305" y="222"/>
                      <a:pt x="305" y="225"/>
                    </a:cubicBezTo>
                    <a:cubicBezTo>
                      <a:pt x="307" y="229"/>
                      <a:pt x="309" y="230"/>
                      <a:pt x="313" y="229"/>
                    </a:cubicBezTo>
                    <a:cubicBezTo>
                      <a:pt x="318" y="228"/>
                      <a:pt x="323" y="226"/>
                      <a:pt x="326" y="221"/>
                    </a:cubicBezTo>
                    <a:cubicBezTo>
                      <a:pt x="331" y="215"/>
                      <a:pt x="332" y="208"/>
                      <a:pt x="332" y="201"/>
                    </a:cubicBezTo>
                    <a:cubicBezTo>
                      <a:pt x="331" y="196"/>
                      <a:pt x="330" y="192"/>
                      <a:pt x="325" y="189"/>
                    </a:cubicBezTo>
                    <a:cubicBezTo>
                      <a:pt x="322" y="191"/>
                      <a:pt x="322" y="195"/>
                      <a:pt x="322" y="198"/>
                    </a:cubicBezTo>
                    <a:close/>
                    <a:moveTo>
                      <a:pt x="254" y="181"/>
                    </a:moveTo>
                    <a:cubicBezTo>
                      <a:pt x="254" y="182"/>
                      <a:pt x="253" y="182"/>
                      <a:pt x="253" y="182"/>
                    </a:cubicBezTo>
                    <a:cubicBezTo>
                      <a:pt x="254" y="184"/>
                      <a:pt x="255" y="186"/>
                      <a:pt x="256" y="188"/>
                    </a:cubicBezTo>
                    <a:cubicBezTo>
                      <a:pt x="256" y="191"/>
                      <a:pt x="258" y="194"/>
                      <a:pt x="259" y="196"/>
                    </a:cubicBezTo>
                    <a:cubicBezTo>
                      <a:pt x="259" y="196"/>
                      <a:pt x="259" y="196"/>
                      <a:pt x="259" y="196"/>
                    </a:cubicBezTo>
                    <a:cubicBezTo>
                      <a:pt x="259" y="196"/>
                      <a:pt x="259" y="196"/>
                      <a:pt x="259" y="196"/>
                    </a:cubicBezTo>
                    <a:cubicBezTo>
                      <a:pt x="265" y="207"/>
                      <a:pt x="275" y="214"/>
                      <a:pt x="288" y="216"/>
                    </a:cubicBezTo>
                    <a:cubicBezTo>
                      <a:pt x="295" y="217"/>
                      <a:pt x="302" y="215"/>
                      <a:pt x="307" y="210"/>
                    </a:cubicBezTo>
                    <a:cubicBezTo>
                      <a:pt x="311" y="205"/>
                      <a:pt x="315" y="199"/>
                      <a:pt x="317" y="193"/>
                    </a:cubicBezTo>
                    <a:cubicBezTo>
                      <a:pt x="321" y="184"/>
                      <a:pt x="319" y="177"/>
                      <a:pt x="315" y="169"/>
                    </a:cubicBezTo>
                    <a:cubicBezTo>
                      <a:pt x="314" y="168"/>
                      <a:pt x="312" y="166"/>
                      <a:pt x="311" y="164"/>
                    </a:cubicBezTo>
                    <a:cubicBezTo>
                      <a:pt x="305" y="158"/>
                      <a:pt x="299" y="151"/>
                      <a:pt x="292" y="146"/>
                    </a:cubicBezTo>
                    <a:cubicBezTo>
                      <a:pt x="286" y="140"/>
                      <a:pt x="277" y="138"/>
                      <a:pt x="269" y="137"/>
                    </a:cubicBezTo>
                    <a:cubicBezTo>
                      <a:pt x="266" y="137"/>
                      <a:pt x="263" y="138"/>
                      <a:pt x="261" y="142"/>
                    </a:cubicBezTo>
                    <a:cubicBezTo>
                      <a:pt x="262" y="143"/>
                      <a:pt x="263" y="144"/>
                      <a:pt x="264" y="146"/>
                    </a:cubicBezTo>
                    <a:cubicBezTo>
                      <a:pt x="255" y="158"/>
                      <a:pt x="253" y="165"/>
                      <a:pt x="254" y="179"/>
                    </a:cubicBezTo>
                    <a:cubicBezTo>
                      <a:pt x="254" y="180"/>
                      <a:pt x="254" y="181"/>
                      <a:pt x="254" y="181"/>
                    </a:cubicBezTo>
                    <a:close/>
                    <a:moveTo>
                      <a:pt x="243" y="187"/>
                    </a:moveTo>
                    <a:cubicBezTo>
                      <a:pt x="243" y="187"/>
                      <a:pt x="243" y="186"/>
                      <a:pt x="244" y="186"/>
                    </a:cubicBezTo>
                    <a:cubicBezTo>
                      <a:pt x="239" y="176"/>
                      <a:pt x="235" y="165"/>
                      <a:pt x="234" y="154"/>
                    </a:cubicBezTo>
                    <a:cubicBezTo>
                      <a:pt x="233" y="151"/>
                      <a:pt x="232" y="149"/>
                      <a:pt x="230" y="148"/>
                    </a:cubicBezTo>
                    <a:cubicBezTo>
                      <a:pt x="225" y="150"/>
                      <a:pt x="223" y="154"/>
                      <a:pt x="223" y="159"/>
                    </a:cubicBezTo>
                    <a:cubicBezTo>
                      <a:pt x="221" y="169"/>
                      <a:pt x="231" y="185"/>
                      <a:pt x="243" y="187"/>
                    </a:cubicBezTo>
                    <a:close/>
                    <a:moveTo>
                      <a:pt x="170" y="120"/>
                    </a:moveTo>
                    <a:cubicBezTo>
                      <a:pt x="171" y="121"/>
                      <a:pt x="171" y="122"/>
                      <a:pt x="172" y="122"/>
                    </a:cubicBezTo>
                    <a:cubicBezTo>
                      <a:pt x="183" y="132"/>
                      <a:pt x="194" y="143"/>
                      <a:pt x="202" y="155"/>
                    </a:cubicBezTo>
                    <a:cubicBezTo>
                      <a:pt x="208" y="164"/>
                      <a:pt x="216" y="171"/>
                      <a:pt x="226" y="178"/>
                    </a:cubicBezTo>
                    <a:cubicBezTo>
                      <a:pt x="222" y="163"/>
                      <a:pt x="216" y="152"/>
                      <a:pt x="205" y="144"/>
                    </a:cubicBezTo>
                    <a:cubicBezTo>
                      <a:pt x="195" y="136"/>
                      <a:pt x="185" y="128"/>
                      <a:pt x="174" y="121"/>
                    </a:cubicBezTo>
                    <a:cubicBezTo>
                      <a:pt x="173" y="120"/>
                      <a:pt x="172" y="120"/>
                      <a:pt x="170" y="120"/>
                    </a:cubicBezTo>
                    <a:close/>
                    <a:moveTo>
                      <a:pt x="679" y="475"/>
                    </a:moveTo>
                    <a:cubicBezTo>
                      <a:pt x="678" y="475"/>
                      <a:pt x="677" y="475"/>
                      <a:pt x="676" y="474"/>
                    </a:cubicBezTo>
                    <a:cubicBezTo>
                      <a:pt x="674" y="478"/>
                      <a:pt x="673" y="482"/>
                      <a:pt x="673" y="486"/>
                    </a:cubicBezTo>
                    <a:cubicBezTo>
                      <a:pt x="673" y="500"/>
                      <a:pt x="671" y="514"/>
                      <a:pt x="669" y="527"/>
                    </a:cubicBezTo>
                    <a:cubicBezTo>
                      <a:pt x="668" y="530"/>
                      <a:pt x="668" y="533"/>
                      <a:pt x="668" y="535"/>
                    </a:cubicBezTo>
                    <a:cubicBezTo>
                      <a:pt x="669" y="544"/>
                      <a:pt x="671" y="552"/>
                      <a:pt x="672" y="560"/>
                    </a:cubicBezTo>
                    <a:cubicBezTo>
                      <a:pt x="673" y="569"/>
                      <a:pt x="674" y="577"/>
                      <a:pt x="675" y="586"/>
                    </a:cubicBezTo>
                    <a:cubicBezTo>
                      <a:pt x="676" y="596"/>
                      <a:pt x="677" y="607"/>
                      <a:pt x="678" y="617"/>
                    </a:cubicBezTo>
                    <a:cubicBezTo>
                      <a:pt x="678" y="620"/>
                      <a:pt x="678" y="622"/>
                      <a:pt x="682" y="623"/>
                    </a:cubicBezTo>
                    <a:cubicBezTo>
                      <a:pt x="682" y="622"/>
                      <a:pt x="683" y="620"/>
                      <a:pt x="683" y="618"/>
                    </a:cubicBezTo>
                    <a:cubicBezTo>
                      <a:pt x="685" y="607"/>
                      <a:pt x="687" y="597"/>
                      <a:pt x="688" y="586"/>
                    </a:cubicBezTo>
                    <a:cubicBezTo>
                      <a:pt x="691" y="566"/>
                      <a:pt x="690" y="546"/>
                      <a:pt x="690" y="526"/>
                    </a:cubicBezTo>
                    <a:cubicBezTo>
                      <a:pt x="689" y="509"/>
                      <a:pt x="685" y="493"/>
                      <a:pt x="680" y="478"/>
                    </a:cubicBezTo>
                    <a:cubicBezTo>
                      <a:pt x="680" y="477"/>
                      <a:pt x="680" y="476"/>
                      <a:pt x="679" y="475"/>
                    </a:cubicBezTo>
                    <a:close/>
                    <a:moveTo>
                      <a:pt x="514" y="294"/>
                    </a:moveTo>
                    <a:cubicBezTo>
                      <a:pt x="512" y="294"/>
                      <a:pt x="511" y="294"/>
                      <a:pt x="509" y="294"/>
                    </a:cubicBezTo>
                    <a:cubicBezTo>
                      <a:pt x="510" y="295"/>
                      <a:pt x="511" y="296"/>
                      <a:pt x="512" y="297"/>
                    </a:cubicBezTo>
                    <a:cubicBezTo>
                      <a:pt x="515" y="301"/>
                      <a:pt x="520" y="305"/>
                      <a:pt x="523" y="309"/>
                    </a:cubicBezTo>
                    <a:cubicBezTo>
                      <a:pt x="533" y="320"/>
                      <a:pt x="543" y="331"/>
                      <a:pt x="554" y="343"/>
                    </a:cubicBezTo>
                    <a:cubicBezTo>
                      <a:pt x="554" y="344"/>
                      <a:pt x="555" y="344"/>
                      <a:pt x="556" y="345"/>
                    </a:cubicBezTo>
                    <a:cubicBezTo>
                      <a:pt x="559" y="345"/>
                      <a:pt x="562" y="344"/>
                      <a:pt x="563" y="341"/>
                    </a:cubicBezTo>
                    <a:cubicBezTo>
                      <a:pt x="564" y="339"/>
                      <a:pt x="564" y="337"/>
                      <a:pt x="564" y="335"/>
                    </a:cubicBezTo>
                    <a:cubicBezTo>
                      <a:pt x="565" y="330"/>
                      <a:pt x="563" y="325"/>
                      <a:pt x="559" y="322"/>
                    </a:cubicBezTo>
                    <a:cubicBezTo>
                      <a:pt x="545" y="310"/>
                      <a:pt x="531" y="300"/>
                      <a:pt x="514" y="294"/>
                    </a:cubicBezTo>
                    <a:close/>
                  </a:path>
                </a:pathLst>
              </a:custGeom>
              <a:solidFill>
                <a:srgbClr val="13D6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5" name="Group 49">
              <a:extLst>
                <a:ext uri="{FF2B5EF4-FFF2-40B4-BE49-F238E27FC236}">
                  <a16:creationId xmlns:a16="http://schemas.microsoft.com/office/drawing/2014/main" id="{3FA0FF9E-5A15-43F6-B434-15DE9F362A00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 rot="8551209">
              <a:off x="5301657" y="3886349"/>
              <a:ext cx="2279656" cy="1230768"/>
              <a:chOff x="6" y="0"/>
              <a:chExt cx="2582" cy="1394"/>
            </a:xfrm>
          </p:grpSpPr>
          <p:sp>
            <p:nvSpPr>
              <p:cNvPr id="126" name="Freeform 50">
                <a:extLst>
                  <a:ext uri="{FF2B5EF4-FFF2-40B4-BE49-F238E27FC236}">
                    <a16:creationId xmlns:a16="http://schemas.microsoft.com/office/drawing/2014/main" id="{F94326BB-6E26-44CD-8B47-2CA0BF751FF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" y="0"/>
                <a:ext cx="2582" cy="1394"/>
              </a:xfrm>
              <a:custGeom>
                <a:avLst/>
                <a:gdLst>
                  <a:gd name="T0" fmla="*/ 214 w 1086"/>
                  <a:gd name="T1" fmla="*/ 252 h 585"/>
                  <a:gd name="T2" fmla="*/ 12 w 1086"/>
                  <a:gd name="T3" fmla="*/ 365 h 585"/>
                  <a:gd name="T4" fmla="*/ 132 w 1086"/>
                  <a:gd name="T5" fmla="*/ 512 h 585"/>
                  <a:gd name="T6" fmla="*/ 483 w 1086"/>
                  <a:gd name="T7" fmla="*/ 537 h 585"/>
                  <a:gd name="T8" fmla="*/ 819 w 1086"/>
                  <a:gd name="T9" fmla="*/ 579 h 585"/>
                  <a:gd name="T10" fmla="*/ 1077 w 1086"/>
                  <a:gd name="T11" fmla="*/ 296 h 585"/>
                  <a:gd name="T12" fmla="*/ 959 w 1086"/>
                  <a:gd name="T13" fmla="*/ 53 h 585"/>
                  <a:gd name="T14" fmla="*/ 753 w 1086"/>
                  <a:gd name="T15" fmla="*/ 96 h 585"/>
                  <a:gd name="T16" fmla="*/ 336 w 1086"/>
                  <a:gd name="T17" fmla="*/ 78 h 585"/>
                  <a:gd name="T18" fmla="*/ 960 w 1086"/>
                  <a:gd name="T19" fmla="*/ 208 h 585"/>
                  <a:gd name="T20" fmla="*/ 919 w 1086"/>
                  <a:gd name="T21" fmla="*/ 381 h 585"/>
                  <a:gd name="T22" fmla="*/ 895 w 1086"/>
                  <a:gd name="T23" fmla="*/ 241 h 585"/>
                  <a:gd name="T24" fmla="*/ 317 w 1086"/>
                  <a:gd name="T25" fmla="*/ 463 h 585"/>
                  <a:gd name="T26" fmla="*/ 540 w 1086"/>
                  <a:gd name="T27" fmla="*/ 498 h 585"/>
                  <a:gd name="T28" fmla="*/ 519 w 1086"/>
                  <a:gd name="T29" fmla="*/ 432 h 585"/>
                  <a:gd name="T30" fmla="*/ 346 w 1086"/>
                  <a:gd name="T31" fmla="*/ 426 h 585"/>
                  <a:gd name="T32" fmla="*/ 199 w 1086"/>
                  <a:gd name="T33" fmla="*/ 453 h 585"/>
                  <a:gd name="T34" fmla="*/ 16 w 1086"/>
                  <a:gd name="T35" fmla="*/ 319 h 585"/>
                  <a:gd name="T36" fmla="*/ 230 w 1086"/>
                  <a:gd name="T37" fmla="*/ 328 h 585"/>
                  <a:gd name="T38" fmla="*/ 247 w 1086"/>
                  <a:gd name="T39" fmla="*/ 298 h 585"/>
                  <a:gd name="T40" fmla="*/ 259 w 1086"/>
                  <a:gd name="T41" fmla="*/ 245 h 585"/>
                  <a:gd name="T42" fmla="*/ 421 w 1086"/>
                  <a:gd name="T43" fmla="*/ 193 h 585"/>
                  <a:gd name="T44" fmla="*/ 652 w 1086"/>
                  <a:gd name="T45" fmla="*/ 246 h 585"/>
                  <a:gd name="T46" fmla="*/ 462 w 1086"/>
                  <a:gd name="T47" fmla="*/ 110 h 585"/>
                  <a:gd name="T48" fmla="*/ 417 w 1086"/>
                  <a:gd name="T49" fmla="*/ 38 h 585"/>
                  <a:gd name="T50" fmla="*/ 728 w 1086"/>
                  <a:gd name="T51" fmla="*/ 108 h 585"/>
                  <a:gd name="T52" fmla="*/ 636 w 1086"/>
                  <a:gd name="T53" fmla="*/ 464 h 585"/>
                  <a:gd name="T54" fmla="*/ 306 w 1086"/>
                  <a:gd name="T55" fmla="*/ 506 h 585"/>
                  <a:gd name="T56" fmla="*/ 794 w 1086"/>
                  <a:gd name="T57" fmla="*/ 325 h 585"/>
                  <a:gd name="T58" fmla="*/ 882 w 1086"/>
                  <a:gd name="T59" fmla="*/ 509 h 585"/>
                  <a:gd name="T60" fmla="*/ 661 w 1086"/>
                  <a:gd name="T61" fmla="*/ 354 h 585"/>
                  <a:gd name="T62" fmla="*/ 295 w 1086"/>
                  <a:gd name="T63" fmla="*/ 85 h 585"/>
                  <a:gd name="T64" fmla="*/ 656 w 1086"/>
                  <a:gd name="T65" fmla="*/ 172 h 585"/>
                  <a:gd name="T66" fmla="*/ 443 w 1086"/>
                  <a:gd name="T67" fmla="*/ 178 h 585"/>
                  <a:gd name="T68" fmla="*/ 838 w 1086"/>
                  <a:gd name="T69" fmla="*/ 152 h 585"/>
                  <a:gd name="T70" fmla="*/ 773 w 1086"/>
                  <a:gd name="T71" fmla="*/ 301 h 585"/>
                  <a:gd name="T72" fmla="*/ 814 w 1086"/>
                  <a:gd name="T73" fmla="*/ 191 h 585"/>
                  <a:gd name="T74" fmla="*/ 620 w 1086"/>
                  <a:gd name="T75" fmla="*/ 249 h 585"/>
                  <a:gd name="T76" fmla="*/ 144 w 1086"/>
                  <a:gd name="T77" fmla="*/ 494 h 585"/>
                  <a:gd name="T78" fmla="*/ 417 w 1086"/>
                  <a:gd name="T79" fmla="*/ 178 h 585"/>
                  <a:gd name="T80" fmla="*/ 48 w 1086"/>
                  <a:gd name="T81" fmla="*/ 445 h 585"/>
                  <a:gd name="T82" fmla="*/ 331 w 1086"/>
                  <a:gd name="T83" fmla="*/ 430 h 585"/>
                  <a:gd name="T84" fmla="*/ 163 w 1086"/>
                  <a:gd name="T85" fmla="*/ 349 h 585"/>
                  <a:gd name="T86" fmla="*/ 282 w 1086"/>
                  <a:gd name="T87" fmla="*/ 359 h 585"/>
                  <a:gd name="T88" fmla="*/ 70 w 1086"/>
                  <a:gd name="T89" fmla="*/ 402 h 585"/>
                  <a:gd name="T90" fmla="*/ 42 w 1086"/>
                  <a:gd name="T91" fmla="*/ 354 h 585"/>
                  <a:gd name="T92" fmla="*/ 743 w 1086"/>
                  <a:gd name="T93" fmla="*/ 195 h 585"/>
                  <a:gd name="T94" fmla="*/ 572 w 1086"/>
                  <a:gd name="T95" fmla="*/ 454 h 585"/>
                  <a:gd name="T96" fmla="*/ 476 w 1086"/>
                  <a:gd name="T97" fmla="*/ 57 h 585"/>
                  <a:gd name="T98" fmla="*/ 433 w 1086"/>
                  <a:gd name="T99" fmla="*/ 319 h 585"/>
                  <a:gd name="T100" fmla="*/ 467 w 1086"/>
                  <a:gd name="T101" fmla="*/ 309 h 585"/>
                  <a:gd name="T102" fmla="*/ 728 w 1086"/>
                  <a:gd name="T103" fmla="*/ 259 h 585"/>
                  <a:gd name="T104" fmla="*/ 593 w 1086"/>
                  <a:gd name="T105" fmla="*/ 460 h 585"/>
                  <a:gd name="T106" fmla="*/ 698 w 1086"/>
                  <a:gd name="T107" fmla="*/ 477 h 585"/>
                  <a:gd name="T108" fmla="*/ 488 w 1086"/>
                  <a:gd name="T109" fmla="*/ 153 h 585"/>
                  <a:gd name="T110" fmla="*/ 526 w 1086"/>
                  <a:gd name="T111" fmla="*/ 232 h 585"/>
                  <a:gd name="T112" fmla="*/ 250 w 1086"/>
                  <a:gd name="T113" fmla="*/ 108 h 585"/>
                  <a:gd name="T114" fmla="*/ 356 w 1086"/>
                  <a:gd name="T115" fmla="*/ 115 h 585"/>
                  <a:gd name="T116" fmla="*/ 305 w 1086"/>
                  <a:gd name="T117" fmla="*/ 153 h 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086" h="585">
                    <a:moveTo>
                      <a:pt x="1003" y="409"/>
                    </a:moveTo>
                    <a:cubicBezTo>
                      <a:pt x="1003" y="407"/>
                      <a:pt x="1003" y="406"/>
                      <a:pt x="1004" y="406"/>
                    </a:cubicBezTo>
                    <a:cubicBezTo>
                      <a:pt x="1013" y="396"/>
                      <a:pt x="1019" y="384"/>
                      <a:pt x="1025" y="372"/>
                    </a:cubicBezTo>
                    <a:cubicBezTo>
                      <a:pt x="1030" y="362"/>
                      <a:pt x="1033" y="351"/>
                      <a:pt x="1034" y="340"/>
                    </a:cubicBezTo>
                    <a:cubicBezTo>
                      <a:pt x="1035" y="334"/>
                      <a:pt x="1035" y="328"/>
                      <a:pt x="1032" y="323"/>
                    </a:cubicBezTo>
                    <a:cubicBezTo>
                      <a:pt x="1031" y="321"/>
                      <a:pt x="1030" y="318"/>
                      <a:pt x="1032" y="316"/>
                    </a:cubicBezTo>
                    <a:cubicBezTo>
                      <a:pt x="1035" y="314"/>
                      <a:pt x="1038" y="316"/>
                      <a:pt x="1040" y="317"/>
                    </a:cubicBezTo>
                    <a:cubicBezTo>
                      <a:pt x="1045" y="321"/>
                      <a:pt x="1048" y="326"/>
                      <a:pt x="1048" y="332"/>
                    </a:cubicBezTo>
                    <a:cubicBezTo>
                      <a:pt x="1049" y="338"/>
                      <a:pt x="1050" y="344"/>
                      <a:pt x="1049" y="350"/>
                    </a:cubicBezTo>
                    <a:cubicBezTo>
                      <a:pt x="1048" y="365"/>
                      <a:pt x="1043" y="379"/>
                      <a:pt x="1033" y="392"/>
                    </a:cubicBezTo>
                    <a:cubicBezTo>
                      <a:pt x="1027" y="400"/>
                      <a:pt x="1019" y="406"/>
                      <a:pt x="1008" y="409"/>
                    </a:cubicBezTo>
                    <a:cubicBezTo>
                      <a:pt x="1007" y="409"/>
                      <a:pt x="1005" y="409"/>
                      <a:pt x="1003" y="409"/>
                    </a:cubicBezTo>
                    <a:close/>
                    <a:moveTo>
                      <a:pt x="248" y="225"/>
                    </a:moveTo>
                    <a:cubicBezTo>
                      <a:pt x="245" y="229"/>
                      <a:pt x="241" y="232"/>
                      <a:pt x="238" y="236"/>
                    </a:cubicBezTo>
                    <a:cubicBezTo>
                      <a:pt x="232" y="244"/>
                      <a:pt x="223" y="249"/>
                      <a:pt x="214" y="252"/>
                    </a:cubicBezTo>
                    <a:cubicBezTo>
                      <a:pt x="208" y="254"/>
                      <a:pt x="202" y="256"/>
                      <a:pt x="196" y="258"/>
                    </a:cubicBezTo>
                    <a:cubicBezTo>
                      <a:pt x="189" y="261"/>
                      <a:pt x="183" y="265"/>
                      <a:pt x="179" y="271"/>
                    </a:cubicBezTo>
                    <a:cubicBezTo>
                      <a:pt x="179" y="272"/>
                      <a:pt x="178" y="273"/>
                      <a:pt x="177" y="274"/>
                    </a:cubicBezTo>
                    <a:cubicBezTo>
                      <a:pt x="173" y="273"/>
                      <a:pt x="170" y="272"/>
                      <a:pt x="166" y="270"/>
                    </a:cubicBezTo>
                    <a:cubicBezTo>
                      <a:pt x="161" y="268"/>
                      <a:pt x="155" y="265"/>
                      <a:pt x="150" y="263"/>
                    </a:cubicBezTo>
                    <a:cubicBezTo>
                      <a:pt x="138" y="258"/>
                      <a:pt x="126" y="258"/>
                      <a:pt x="115" y="263"/>
                    </a:cubicBezTo>
                    <a:cubicBezTo>
                      <a:pt x="111" y="265"/>
                      <a:pt x="107" y="267"/>
                      <a:pt x="102" y="269"/>
                    </a:cubicBezTo>
                    <a:cubicBezTo>
                      <a:pt x="97" y="271"/>
                      <a:pt x="91" y="274"/>
                      <a:pt x="85" y="277"/>
                    </a:cubicBezTo>
                    <a:cubicBezTo>
                      <a:pt x="81" y="279"/>
                      <a:pt x="76" y="281"/>
                      <a:pt x="71" y="281"/>
                    </a:cubicBezTo>
                    <a:cubicBezTo>
                      <a:pt x="70" y="281"/>
                      <a:pt x="69" y="281"/>
                      <a:pt x="68" y="280"/>
                    </a:cubicBezTo>
                    <a:cubicBezTo>
                      <a:pt x="47" y="271"/>
                      <a:pt x="22" y="277"/>
                      <a:pt x="7" y="299"/>
                    </a:cubicBezTo>
                    <a:cubicBezTo>
                      <a:pt x="5" y="302"/>
                      <a:pt x="3" y="305"/>
                      <a:pt x="3" y="309"/>
                    </a:cubicBezTo>
                    <a:cubicBezTo>
                      <a:pt x="1" y="317"/>
                      <a:pt x="0" y="325"/>
                      <a:pt x="1" y="333"/>
                    </a:cubicBezTo>
                    <a:cubicBezTo>
                      <a:pt x="3" y="344"/>
                      <a:pt x="5" y="356"/>
                      <a:pt x="12" y="365"/>
                    </a:cubicBezTo>
                    <a:cubicBezTo>
                      <a:pt x="12" y="365"/>
                      <a:pt x="12" y="366"/>
                      <a:pt x="12" y="365"/>
                    </a:cubicBezTo>
                    <a:cubicBezTo>
                      <a:pt x="9" y="372"/>
                      <a:pt x="6" y="378"/>
                      <a:pt x="4" y="384"/>
                    </a:cubicBezTo>
                    <a:cubicBezTo>
                      <a:pt x="2" y="389"/>
                      <a:pt x="2" y="395"/>
                      <a:pt x="4" y="400"/>
                    </a:cubicBezTo>
                    <a:cubicBezTo>
                      <a:pt x="8" y="411"/>
                      <a:pt x="10" y="422"/>
                      <a:pt x="9" y="433"/>
                    </a:cubicBezTo>
                    <a:cubicBezTo>
                      <a:pt x="9" y="437"/>
                      <a:pt x="9" y="441"/>
                      <a:pt x="9" y="445"/>
                    </a:cubicBezTo>
                    <a:cubicBezTo>
                      <a:pt x="8" y="459"/>
                      <a:pt x="14" y="470"/>
                      <a:pt x="21" y="482"/>
                    </a:cubicBezTo>
                    <a:cubicBezTo>
                      <a:pt x="27" y="491"/>
                      <a:pt x="35" y="491"/>
                      <a:pt x="42" y="483"/>
                    </a:cubicBezTo>
                    <a:cubicBezTo>
                      <a:pt x="43" y="483"/>
                      <a:pt x="43" y="482"/>
                      <a:pt x="43" y="482"/>
                    </a:cubicBezTo>
                    <a:cubicBezTo>
                      <a:pt x="50" y="472"/>
                      <a:pt x="58" y="462"/>
                      <a:pt x="64" y="450"/>
                    </a:cubicBezTo>
                    <a:cubicBezTo>
                      <a:pt x="67" y="450"/>
                      <a:pt x="70" y="446"/>
                      <a:pt x="74" y="447"/>
                    </a:cubicBezTo>
                    <a:cubicBezTo>
                      <a:pt x="74" y="453"/>
                      <a:pt x="73" y="458"/>
                      <a:pt x="72" y="463"/>
                    </a:cubicBezTo>
                    <a:cubicBezTo>
                      <a:pt x="72" y="467"/>
                      <a:pt x="71" y="471"/>
                      <a:pt x="72" y="475"/>
                    </a:cubicBezTo>
                    <a:cubicBezTo>
                      <a:pt x="72" y="490"/>
                      <a:pt x="81" y="500"/>
                      <a:pt x="96" y="501"/>
                    </a:cubicBezTo>
                    <a:cubicBezTo>
                      <a:pt x="104" y="502"/>
                      <a:pt x="111" y="503"/>
                      <a:pt x="119" y="504"/>
                    </a:cubicBezTo>
                    <a:cubicBezTo>
                      <a:pt x="122" y="504"/>
                      <a:pt x="125" y="505"/>
                      <a:pt x="128" y="506"/>
                    </a:cubicBezTo>
                    <a:cubicBezTo>
                      <a:pt x="130" y="508"/>
                      <a:pt x="131" y="510"/>
                      <a:pt x="132" y="512"/>
                    </a:cubicBezTo>
                    <a:cubicBezTo>
                      <a:pt x="135" y="516"/>
                      <a:pt x="138" y="519"/>
                      <a:pt x="142" y="522"/>
                    </a:cubicBezTo>
                    <a:cubicBezTo>
                      <a:pt x="150" y="525"/>
                      <a:pt x="157" y="527"/>
                      <a:pt x="163" y="518"/>
                    </a:cubicBezTo>
                    <a:cubicBezTo>
                      <a:pt x="163" y="518"/>
                      <a:pt x="164" y="517"/>
                      <a:pt x="165" y="516"/>
                    </a:cubicBezTo>
                    <a:cubicBezTo>
                      <a:pt x="169" y="516"/>
                      <a:pt x="173" y="515"/>
                      <a:pt x="176" y="515"/>
                    </a:cubicBezTo>
                    <a:cubicBezTo>
                      <a:pt x="189" y="522"/>
                      <a:pt x="201" y="528"/>
                      <a:pt x="214" y="532"/>
                    </a:cubicBezTo>
                    <a:cubicBezTo>
                      <a:pt x="222" y="535"/>
                      <a:pt x="230" y="537"/>
                      <a:pt x="238" y="536"/>
                    </a:cubicBezTo>
                    <a:cubicBezTo>
                      <a:pt x="241" y="536"/>
                      <a:pt x="244" y="536"/>
                      <a:pt x="246" y="536"/>
                    </a:cubicBezTo>
                    <a:cubicBezTo>
                      <a:pt x="261" y="537"/>
                      <a:pt x="275" y="534"/>
                      <a:pt x="288" y="529"/>
                    </a:cubicBezTo>
                    <a:cubicBezTo>
                      <a:pt x="295" y="526"/>
                      <a:pt x="301" y="524"/>
                      <a:pt x="308" y="523"/>
                    </a:cubicBezTo>
                    <a:cubicBezTo>
                      <a:pt x="311" y="522"/>
                      <a:pt x="314" y="521"/>
                      <a:pt x="317" y="521"/>
                    </a:cubicBezTo>
                    <a:cubicBezTo>
                      <a:pt x="328" y="521"/>
                      <a:pt x="339" y="523"/>
                      <a:pt x="350" y="526"/>
                    </a:cubicBezTo>
                    <a:cubicBezTo>
                      <a:pt x="360" y="529"/>
                      <a:pt x="371" y="532"/>
                      <a:pt x="382" y="535"/>
                    </a:cubicBezTo>
                    <a:cubicBezTo>
                      <a:pt x="394" y="538"/>
                      <a:pt x="405" y="541"/>
                      <a:pt x="417" y="543"/>
                    </a:cubicBezTo>
                    <a:cubicBezTo>
                      <a:pt x="429" y="546"/>
                      <a:pt x="441" y="545"/>
                      <a:pt x="453" y="543"/>
                    </a:cubicBezTo>
                    <a:cubicBezTo>
                      <a:pt x="463" y="541"/>
                      <a:pt x="473" y="539"/>
                      <a:pt x="483" y="537"/>
                    </a:cubicBezTo>
                    <a:cubicBezTo>
                      <a:pt x="488" y="537"/>
                      <a:pt x="493" y="536"/>
                      <a:pt x="497" y="537"/>
                    </a:cubicBezTo>
                    <a:cubicBezTo>
                      <a:pt x="509" y="539"/>
                      <a:pt x="521" y="540"/>
                      <a:pt x="533" y="545"/>
                    </a:cubicBezTo>
                    <a:cubicBezTo>
                      <a:pt x="538" y="547"/>
                      <a:pt x="545" y="549"/>
                      <a:pt x="551" y="549"/>
                    </a:cubicBezTo>
                    <a:cubicBezTo>
                      <a:pt x="557" y="550"/>
                      <a:pt x="563" y="550"/>
                      <a:pt x="569" y="551"/>
                    </a:cubicBezTo>
                    <a:cubicBezTo>
                      <a:pt x="577" y="553"/>
                      <a:pt x="585" y="556"/>
                      <a:pt x="592" y="559"/>
                    </a:cubicBezTo>
                    <a:cubicBezTo>
                      <a:pt x="602" y="563"/>
                      <a:pt x="613" y="566"/>
                      <a:pt x="623" y="567"/>
                    </a:cubicBezTo>
                    <a:cubicBezTo>
                      <a:pt x="629" y="568"/>
                      <a:pt x="635" y="568"/>
                      <a:pt x="641" y="567"/>
                    </a:cubicBezTo>
                    <a:cubicBezTo>
                      <a:pt x="654" y="563"/>
                      <a:pt x="667" y="559"/>
                      <a:pt x="680" y="555"/>
                    </a:cubicBezTo>
                    <a:cubicBezTo>
                      <a:pt x="683" y="555"/>
                      <a:pt x="686" y="553"/>
                      <a:pt x="689" y="552"/>
                    </a:cubicBezTo>
                    <a:cubicBezTo>
                      <a:pt x="691" y="551"/>
                      <a:pt x="693" y="550"/>
                      <a:pt x="695" y="549"/>
                    </a:cubicBezTo>
                    <a:cubicBezTo>
                      <a:pt x="698" y="551"/>
                      <a:pt x="700" y="553"/>
                      <a:pt x="703" y="554"/>
                    </a:cubicBezTo>
                    <a:cubicBezTo>
                      <a:pt x="711" y="560"/>
                      <a:pt x="719" y="565"/>
                      <a:pt x="729" y="569"/>
                    </a:cubicBezTo>
                    <a:cubicBezTo>
                      <a:pt x="744" y="576"/>
                      <a:pt x="760" y="580"/>
                      <a:pt x="776" y="583"/>
                    </a:cubicBezTo>
                    <a:cubicBezTo>
                      <a:pt x="785" y="585"/>
                      <a:pt x="794" y="585"/>
                      <a:pt x="803" y="583"/>
                    </a:cubicBezTo>
                    <a:cubicBezTo>
                      <a:pt x="808" y="581"/>
                      <a:pt x="813" y="580"/>
                      <a:pt x="819" y="579"/>
                    </a:cubicBezTo>
                    <a:cubicBezTo>
                      <a:pt x="826" y="578"/>
                      <a:pt x="832" y="575"/>
                      <a:pt x="838" y="572"/>
                    </a:cubicBezTo>
                    <a:cubicBezTo>
                      <a:pt x="845" y="569"/>
                      <a:pt x="851" y="565"/>
                      <a:pt x="858" y="562"/>
                    </a:cubicBezTo>
                    <a:cubicBezTo>
                      <a:pt x="868" y="557"/>
                      <a:pt x="876" y="551"/>
                      <a:pt x="883" y="542"/>
                    </a:cubicBezTo>
                    <a:cubicBezTo>
                      <a:pt x="888" y="536"/>
                      <a:pt x="892" y="528"/>
                      <a:pt x="897" y="521"/>
                    </a:cubicBezTo>
                    <a:cubicBezTo>
                      <a:pt x="899" y="516"/>
                      <a:pt x="902" y="511"/>
                      <a:pt x="905" y="507"/>
                    </a:cubicBezTo>
                    <a:cubicBezTo>
                      <a:pt x="912" y="505"/>
                      <a:pt x="917" y="504"/>
                      <a:pt x="923" y="506"/>
                    </a:cubicBezTo>
                    <a:cubicBezTo>
                      <a:pt x="930" y="507"/>
                      <a:pt x="937" y="507"/>
                      <a:pt x="945" y="505"/>
                    </a:cubicBezTo>
                    <a:cubicBezTo>
                      <a:pt x="950" y="503"/>
                      <a:pt x="955" y="501"/>
                      <a:pt x="960" y="501"/>
                    </a:cubicBezTo>
                    <a:cubicBezTo>
                      <a:pt x="974" y="498"/>
                      <a:pt x="987" y="493"/>
                      <a:pt x="999" y="486"/>
                    </a:cubicBezTo>
                    <a:cubicBezTo>
                      <a:pt x="1001" y="484"/>
                      <a:pt x="1004" y="483"/>
                      <a:pt x="1007" y="481"/>
                    </a:cubicBezTo>
                    <a:cubicBezTo>
                      <a:pt x="1029" y="469"/>
                      <a:pt x="1047" y="454"/>
                      <a:pt x="1060" y="432"/>
                    </a:cubicBezTo>
                    <a:cubicBezTo>
                      <a:pt x="1063" y="427"/>
                      <a:pt x="1067" y="421"/>
                      <a:pt x="1070" y="416"/>
                    </a:cubicBezTo>
                    <a:cubicBezTo>
                      <a:pt x="1080" y="397"/>
                      <a:pt x="1086" y="377"/>
                      <a:pt x="1086" y="355"/>
                    </a:cubicBezTo>
                    <a:cubicBezTo>
                      <a:pt x="1086" y="347"/>
                      <a:pt x="1085" y="338"/>
                      <a:pt x="1085" y="329"/>
                    </a:cubicBezTo>
                    <a:cubicBezTo>
                      <a:pt x="1084" y="318"/>
                      <a:pt x="1081" y="307"/>
                      <a:pt x="1077" y="296"/>
                    </a:cubicBezTo>
                    <a:cubicBezTo>
                      <a:pt x="1074" y="290"/>
                      <a:pt x="1071" y="284"/>
                      <a:pt x="1069" y="277"/>
                    </a:cubicBezTo>
                    <a:cubicBezTo>
                      <a:pt x="1063" y="263"/>
                      <a:pt x="1055" y="250"/>
                      <a:pt x="1044" y="239"/>
                    </a:cubicBezTo>
                    <a:cubicBezTo>
                      <a:pt x="1035" y="229"/>
                      <a:pt x="1025" y="219"/>
                      <a:pt x="1013" y="212"/>
                    </a:cubicBezTo>
                    <a:cubicBezTo>
                      <a:pt x="1007" y="208"/>
                      <a:pt x="1001" y="204"/>
                      <a:pt x="995" y="201"/>
                    </a:cubicBezTo>
                    <a:cubicBezTo>
                      <a:pt x="980" y="193"/>
                      <a:pt x="964" y="190"/>
                      <a:pt x="948" y="186"/>
                    </a:cubicBezTo>
                    <a:cubicBezTo>
                      <a:pt x="939" y="184"/>
                      <a:pt x="930" y="184"/>
                      <a:pt x="921" y="186"/>
                    </a:cubicBezTo>
                    <a:cubicBezTo>
                      <a:pt x="914" y="187"/>
                      <a:pt x="908" y="189"/>
                      <a:pt x="901" y="190"/>
                    </a:cubicBezTo>
                    <a:cubicBezTo>
                      <a:pt x="893" y="192"/>
                      <a:pt x="885" y="196"/>
                      <a:pt x="878" y="201"/>
                    </a:cubicBezTo>
                    <a:cubicBezTo>
                      <a:pt x="877" y="202"/>
                      <a:pt x="875" y="202"/>
                      <a:pt x="873" y="203"/>
                    </a:cubicBezTo>
                    <a:cubicBezTo>
                      <a:pt x="862" y="181"/>
                      <a:pt x="852" y="159"/>
                      <a:pt x="849" y="135"/>
                    </a:cubicBezTo>
                    <a:cubicBezTo>
                      <a:pt x="852" y="130"/>
                      <a:pt x="854" y="126"/>
                      <a:pt x="856" y="122"/>
                    </a:cubicBezTo>
                    <a:cubicBezTo>
                      <a:pt x="858" y="118"/>
                      <a:pt x="860" y="115"/>
                      <a:pt x="863" y="112"/>
                    </a:cubicBezTo>
                    <a:cubicBezTo>
                      <a:pt x="876" y="103"/>
                      <a:pt x="887" y="92"/>
                      <a:pt x="900" y="84"/>
                    </a:cubicBezTo>
                    <a:cubicBezTo>
                      <a:pt x="914" y="75"/>
                      <a:pt x="928" y="65"/>
                      <a:pt x="944" y="58"/>
                    </a:cubicBezTo>
                    <a:cubicBezTo>
                      <a:pt x="949" y="55"/>
                      <a:pt x="954" y="53"/>
                      <a:pt x="959" y="53"/>
                    </a:cubicBezTo>
                    <a:cubicBezTo>
                      <a:pt x="964" y="53"/>
                      <a:pt x="968" y="52"/>
                      <a:pt x="972" y="49"/>
                    </a:cubicBezTo>
                    <a:cubicBezTo>
                      <a:pt x="976" y="47"/>
                      <a:pt x="979" y="44"/>
                      <a:pt x="980" y="40"/>
                    </a:cubicBezTo>
                    <a:cubicBezTo>
                      <a:pt x="984" y="28"/>
                      <a:pt x="979" y="15"/>
                      <a:pt x="970" y="7"/>
                    </a:cubicBezTo>
                    <a:cubicBezTo>
                      <a:pt x="962" y="0"/>
                      <a:pt x="956" y="1"/>
                      <a:pt x="948" y="9"/>
                    </a:cubicBezTo>
                    <a:cubicBezTo>
                      <a:pt x="947" y="10"/>
                      <a:pt x="946" y="12"/>
                      <a:pt x="945" y="13"/>
                    </a:cubicBezTo>
                    <a:cubicBezTo>
                      <a:pt x="937" y="19"/>
                      <a:pt x="928" y="24"/>
                      <a:pt x="920" y="30"/>
                    </a:cubicBezTo>
                    <a:cubicBezTo>
                      <a:pt x="911" y="35"/>
                      <a:pt x="902" y="39"/>
                      <a:pt x="894" y="45"/>
                    </a:cubicBezTo>
                    <a:cubicBezTo>
                      <a:pt x="879" y="56"/>
                      <a:pt x="865" y="67"/>
                      <a:pt x="851" y="79"/>
                    </a:cubicBezTo>
                    <a:cubicBezTo>
                      <a:pt x="850" y="79"/>
                      <a:pt x="849" y="80"/>
                      <a:pt x="848" y="81"/>
                    </a:cubicBezTo>
                    <a:cubicBezTo>
                      <a:pt x="839" y="90"/>
                      <a:pt x="829" y="98"/>
                      <a:pt x="821" y="108"/>
                    </a:cubicBezTo>
                    <a:cubicBezTo>
                      <a:pt x="814" y="114"/>
                      <a:pt x="809" y="122"/>
                      <a:pt x="803" y="130"/>
                    </a:cubicBezTo>
                    <a:cubicBezTo>
                      <a:pt x="802" y="130"/>
                      <a:pt x="802" y="131"/>
                      <a:pt x="801" y="132"/>
                    </a:cubicBezTo>
                    <a:cubicBezTo>
                      <a:pt x="799" y="132"/>
                      <a:pt x="797" y="132"/>
                      <a:pt x="795" y="132"/>
                    </a:cubicBezTo>
                    <a:cubicBezTo>
                      <a:pt x="794" y="131"/>
                      <a:pt x="793" y="131"/>
                      <a:pt x="793" y="130"/>
                    </a:cubicBezTo>
                    <a:cubicBezTo>
                      <a:pt x="780" y="118"/>
                      <a:pt x="766" y="107"/>
                      <a:pt x="753" y="96"/>
                    </a:cubicBezTo>
                    <a:cubicBezTo>
                      <a:pt x="744" y="89"/>
                      <a:pt x="734" y="83"/>
                      <a:pt x="724" y="78"/>
                    </a:cubicBezTo>
                    <a:cubicBezTo>
                      <a:pt x="717" y="75"/>
                      <a:pt x="711" y="72"/>
                      <a:pt x="705" y="68"/>
                    </a:cubicBezTo>
                    <a:cubicBezTo>
                      <a:pt x="700" y="66"/>
                      <a:pt x="696" y="63"/>
                      <a:pt x="691" y="60"/>
                    </a:cubicBezTo>
                    <a:cubicBezTo>
                      <a:pt x="677" y="51"/>
                      <a:pt x="661" y="46"/>
                      <a:pt x="645" y="39"/>
                    </a:cubicBezTo>
                    <a:cubicBezTo>
                      <a:pt x="635" y="35"/>
                      <a:pt x="626" y="30"/>
                      <a:pt x="616" y="26"/>
                    </a:cubicBezTo>
                    <a:cubicBezTo>
                      <a:pt x="599" y="21"/>
                      <a:pt x="582" y="14"/>
                      <a:pt x="564" y="11"/>
                    </a:cubicBezTo>
                    <a:cubicBezTo>
                      <a:pt x="558" y="9"/>
                      <a:pt x="553" y="8"/>
                      <a:pt x="547" y="7"/>
                    </a:cubicBezTo>
                    <a:cubicBezTo>
                      <a:pt x="545" y="6"/>
                      <a:pt x="543" y="6"/>
                      <a:pt x="541" y="5"/>
                    </a:cubicBezTo>
                    <a:cubicBezTo>
                      <a:pt x="537" y="3"/>
                      <a:pt x="533" y="2"/>
                      <a:pt x="528" y="2"/>
                    </a:cubicBezTo>
                    <a:cubicBezTo>
                      <a:pt x="514" y="1"/>
                      <a:pt x="500" y="1"/>
                      <a:pt x="485" y="1"/>
                    </a:cubicBezTo>
                    <a:cubicBezTo>
                      <a:pt x="475" y="1"/>
                      <a:pt x="465" y="2"/>
                      <a:pt x="455" y="2"/>
                    </a:cubicBezTo>
                    <a:cubicBezTo>
                      <a:pt x="445" y="3"/>
                      <a:pt x="436" y="4"/>
                      <a:pt x="427" y="7"/>
                    </a:cubicBezTo>
                    <a:cubicBezTo>
                      <a:pt x="414" y="11"/>
                      <a:pt x="401" y="17"/>
                      <a:pt x="390" y="24"/>
                    </a:cubicBezTo>
                    <a:cubicBezTo>
                      <a:pt x="374" y="34"/>
                      <a:pt x="360" y="46"/>
                      <a:pt x="350" y="61"/>
                    </a:cubicBezTo>
                    <a:cubicBezTo>
                      <a:pt x="346" y="67"/>
                      <a:pt x="341" y="73"/>
                      <a:pt x="336" y="78"/>
                    </a:cubicBezTo>
                    <a:cubicBezTo>
                      <a:pt x="328" y="79"/>
                      <a:pt x="321" y="79"/>
                      <a:pt x="314" y="76"/>
                    </a:cubicBezTo>
                    <a:cubicBezTo>
                      <a:pt x="304" y="73"/>
                      <a:pt x="295" y="69"/>
                      <a:pt x="285" y="67"/>
                    </a:cubicBezTo>
                    <a:cubicBezTo>
                      <a:pt x="271" y="63"/>
                      <a:pt x="257" y="61"/>
                      <a:pt x="242" y="58"/>
                    </a:cubicBezTo>
                    <a:cubicBezTo>
                      <a:pt x="241" y="57"/>
                      <a:pt x="240" y="57"/>
                      <a:pt x="239" y="57"/>
                    </a:cubicBezTo>
                    <a:cubicBezTo>
                      <a:pt x="226" y="55"/>
                      <a:pt x="215" y="69"/>
                      <a:pt x="221" y="81"/>
                    </a:cubicBezTo>
                    <a:cubicBezTo>
                      <a:pt x="224" y="89"/>
                      <a:pt x="227" y="96"/>
                      <a:pt x="227" y="104"/>
                    </a:cubicBezTo>
                    <a:cubicBezTo>
                      <a:pt x="227" y="106"/>
                      <a:pt x="228" y="109"/>
                      <a:pt x="229" y="111"/>
                    </a:cubicBezTo>
                    <a:cubicBezTo>
                      <a:pt x="229" y="116"/>
                      <a:pt x="230" y="121"/>
                      <a:pt x="231" y="126"/>
                    </a:cubicBezTo>
                    <a:cubicBezTo>
                      <a:pt x="232" y="140"/>
                      <a:pt x="235" y="154"/>
                      <a:pt x="238" y="168"/>
                    </a:cubicBezTo>
                    <a:cubicBezTo>
                      <a:pt x="241" y="177"/>
                      <a:pt x="243" y="186"/>
                      <a:pt x="245" y="196"/>
                    </a:cubicBezTo>
                    <a:cubicBezTo>
                      <a:pt x="246" y="204"/>
                      <a:pt x="248" y="211"/>
                      <a:pt x="255" y="217"/>
                    </a:cubicBezTo>
                    <a:cubicBezTo>
                      <a:pt x="252" y="220"/>
                      <a:pt x="250" y="223"/>
                      <a:pt x="248" y="225"/>
                    </a:cubicBezTo>
                    <a:close/>
                    <a:moveTo>
                      <a:pt x="917" y="206"/>
                    </a:moveTo>
                    <a:cubicBezTo>
                      <a:pt x="925" y="205"/>
                      <a:pt x="934" y="205"/>
                      <a:pt x="943" y="205"/>
                    </a:cubicBezTo>
                    <a:cubicBezTo>
                      <a:pt x="949" y="205"/>
                      <a:pt x="954" y="206"/>
                      <a:pt x="960" y="208"/>
                    </a:cubicBezTo>
                    <a:cubicBezTo>
                      <a:pt x="978" y="214"/>
                      <a:pt x="995" y="222"/>
                      <a:pt x="1012" y="230"/>
                    </a:cubicBezTo>
                    <a:cubicBezTo>
                      <a:pt x="1021" y="235"/>
                      <a:pt x="1028" y="241"/>
                      <a:pt x="1034" y="249"/>
                    </a:cubicBezTo>
                    <a:cubicBezTo>
                      <a:pt x="1042" y="258"/>
                      <a:pt x="1048" y="268"/>
                      <a:pt x="1052" y="279"/>
                    </a:cubicBezTo>
                    <a:cubicBezTo>
                      <a:pt x="1054" y="286"/>
                      <a:pt x="1056" y="291"/>
                      <a:pt x="1060" y="296"/>
                    </a:cubicBezTo>
                    <a:cubicBezTo>
                      <a:pt x="1065" y="302"/>
                      <a:pt x="1067" y="308"/>
                      <a:pt x="1067" y="315"/>
                    </a:cubicBezTo>
                    <a:cubicBezTo>
                      <a:pt x="1069" y="332"/>
                      <a:pt x="1070" y="350"/>
                      <a:pt x="1068" y="368"/>
                    </a:cubicBezTo>
                    <a:cubicBezTo>
                      <a:pt x="1065" y="386"/>
                      <a:pt x="1060" y="403"/>
                      <a:pt x="1048" y="417"/>
                    </a:cubicBezTo>
                    <a:cubicBezTo>
                      <a:pt x="1039" y="427"/>
                      <a:pt x="1029" y="438"/>
                      <a:pt x="1020" y="448"/>
                    </a:cubicBezTo>
                    <a:cubicBezTo>
                      <a:pt x="1014" y="454"/>
                      <a:pt x="1007" y="457"/>
                      <a:pt x="999" y="460"/>
                    </a:cubicBezTo>
                    <a:cubicBezTo>
                      <a:pt x="984" y="465"/>
                      <a:pt x="969" y="468"/>
                      <a:pt x="953" y="469"/>
                    </a:cubicBezTo>
                    <a:cubicBezTo>
                      <a:pt x="949" y="469"/>
                      <a:pt x="945" y="469"/>
                      <a:pt x="941" y="466"/>
                    </a:cubicBezTo>
                    <a:cubicBezTo>
                      <a:pt x="939" y="464"/>
                      <a:pt x="937" y="462"/>
                      <a:pt x="937" y="458"/>
                    </a:cubicBezTo>
                    <a:cubicBezTo>
                      <a:pt x="935" y="451"/>
                      <a:pt x="934" y="444"/>
                      <a:pt x="933" y="437"/>
                    </a:cubicBezTo>
                    <a:cubicBezTo>
                      <a:pt x="932" y="428"/>
                      <a:pt x="930" y="420"/>
                      <a:pt x="928" y="411"/>
                    </a:cubicBezTo>
                    <a:cubicBezTo>
                      <a:pt x="925" y="401"/>
                      <a:pt x="922" y="391"/>
                      <a:pt x="919" y="381"/>
                    </a:cubicBezTo>
                    <a:cubicBezTo>
                      <a:pt x="915" y="363"/>
                      <a:pt x="908" y="345"/>
                      <a:pt x="898" y="329"/>
                    </a:cubicBezTo>
                    <a:cubicBezTo>
                      <a:pt x="888" y="312"/>
                      <a:pt x="875" y="298"/>
                      <a:pt x="856" y="290"/>
                    </a:cubicBezTo>
                    <a:cubicBezTo>
                      <a:pt x="849" y="287"/>
                      <a:pt x="841" y="285"/>
                      <a:pt x="834" y="282"/>
                    </a:cubicBezTo>
                    <a:cubicBezTo>
                      <a:pt x="832" y="282"/>
                      <a:pt x="830" y="281"/>
                      <a:pt x="827" y="281"/>
                    </a:cubicBezTo>
                    <a:cubicBezTo>
                      <a:pt x="825" y="273"/>
                      <a:pt x="826" y="267"/>
                      <a:pt x="832" y="263"/>
                    </a:cubicBezTo>
                    <a:cubicBezTo>
                      <a:pt x="836" y="259"/>
                      <a:pt x="841" y="256"/>
                      <a:pt x="847" y="253"/>
                    </a:cubicBezTo>
                    <a:cubicBezTo>
                      <a:pt x="846" y="263"/>
                      <a:pt x="848" y="271"/>
                      <a:pt x="852" y="278"/>
                    </a:cubicBezTo>
                    <a:cubicBezTo>
                      <a:pt x="854" y="280"/>
                      <a:pt x="856" y="282"/>
                      <a:pt x="860" y="282"/>
                    </a:cubicBezTo>
                    <a:cubicBezTo>
                      <a:pt x="862" y="281"/>
                      <a:pt x="863" y="279"/>
                      <a:pt x="865" y="277"/>
                    </a:cubicBezTo>
                    <a:cubicBezTo>
                      <a:pt x="873" y="262"/>
                      <a:pt x="885" y="256"/>
                      <a:pt x="901" y="256"/>
                    </a:cubicBezTo>
                    <a:cubicBezTo>
                      <a:pt x="906" y="257"/>
                      <a:pt x="911" y="258"/>
                      <a:pt x="916" y="258"/>
                    </a:cubicBezTo>
                    <a:cubicBezTo>
                      <a:pt x="917" y="258"/>
                      <a:pt x="919" y="258"/>
                      <a:pt x="920" y="258"/>
                    </a:cubicBezTo>
                    <a:cubicBezTo>
                      <a:pt x="923" y="256"/>
                      <a:pt x="922" y="253"/>
                      <a:pt x="920" y="251"/>
                    </a:cubicBezTo>
                    <a:cubicBezTo>
                      <a:pt x="916" y="246"/>
                      <a:pt x="910" y="243"/>
                      <a:pt x="904" y="242"/>
                    </a:cubicBezTo>
                    <a:cubicBezTo>
                      <a:pt x="901" y="242"/>
                      <a:pt x="898" y="242"/>
                      <a:pt x="895" y="241"/>
                    </a:cubicBezTo>
                    <a:cubicBezTo>
                      <a:pt x="903" y="231"/>
                      <a:pt x="913" y="230"/>
                      <a:pt x="923" y="231"/>
                    </a:cubicBezTo>
                    <a:cubicBezTo>
                      <a:pt x="925" y="229"/>
                      <a:pt x="924" y="227"/>
                      <a:pt x="922" y="226"/>
                    </a:cubicBezTo>
                    <a:cubicBezTo>
                      <a:pt x="920" y="224"/>
                      <a:pt x="918" y="223"/>
                      <a:pt x="915" y="222"/>
                    </a:cubicBezTo>
                    <a:cubicBezTo>
                      <a:pt x="909" y="220"/>
                      <a:pt x="902" y="220"/>
                      <a:pt x="896" y="221"/>
                    </a:cubicBezTo>
                    <a:cubicBezTo>
                      <a:pt x="893" y="222"/>
                      <a:pt x="890" y="222"/>
                      <a:pt x="888" y="223"/>
                    </a:cubicBezTo>
                    <a:cubicBezTo>
                      <a:pt x="888" y="224"/>
                      <a:pt x="888" y="224"/>
                      <a:pt x="888" y="224"/>
                    </a:cubicBezTo>
                    <a:cubicBezTo>
                      <a:pt x="888" y="223"/>
                      <a:pt x="888" y="223"/>
                      <a:pt x="888" y="223"/>
                    </a:cubicBezTo>
                    <a:cubicBezTo>
                      <a:pt x="895" y="213"/>
                      <a:pt x="904" y="207"/>
                      <a:pt x="917" y="206"/>
                    </a:cubicBezTo>
                    <a:close/>
                    <a:moveTo>
                      <a:pt x="183" y="479"/>
                    </a:moveTo>
                    <a:cubicBezTo>
                      <a:pt x="186" y="475"/>
                      <a:pt x="191" y="473"/>
                      <a:pt x="196" y="473"/>
                    </a:cubicBezTo>
                    <a:cubicBezTo>
                      <a:pt x="201" y="472"/>
                      <a:pt x="206" y="473"/>
                      <a:pt x="210" y="475"/>
                    </a:cubicBezTo>
                    <a:cubicBezTo>
                      <a:pt x="218" y="479"/>
                      <a:pt x="227" y="480"/>
                      <a:pt x="235" y="479"/>
                    </a:cubicBezTo>
                    <a:cubicBezTo>
                      <a:pt x="246" y="478"/>
                      <a:pt x="257" y="475"/>
                      <a:pt x="268" y="471"/>
                    </a:cubicBezTo>
                    <a:cubicBezTo>
                      <a:pt x="274" y="469"/>
                      <a:pt x="280" y="467"/>
                      <a:pt x="286" y="466"/>
                    </a:cubicBezTo>
                    <a:cubicBezTo>
                      <a:pt x="296" y="463"/>
                      <a:pt x="307" y="462"/>
                      <a:pt x="317" y="463"/>
                    </a:cubicBezTo>
                    <a:cubicBezTo>
                      <a:pt x="325" y="464"/>
                      <a:pt x="334" y="465"/>
                      <a:pt x="342" y="467"/>
                    </a:cubicBezTo>
                    <a:cubicBezTo>
                      <a:pt x="349" y="469"/>
                      <a:pt x="356" y="469"/>
                      <a:pt x="363" y="470"/>
                    </a:cubicBezTo>
                    <a:cubicBezTo>
                      <a:pt x="367" y="470"/>
                      <a:pt x="372" y="469"/>
                      <a:pt x="376" y="466"/>
                    </a:cubicBezTo>
                    <a:cubicBezTo>
                      <a:pt x="379" y="465"/>
                      <a:pt x="382" y="464"/>
                      <a:pt x="385" y="464"/>
                    </a:cubicBezTo>
                    <a:cubicBezTo>
                      <a:pt x="389" y="464"/>
                      <a:pt x="392" y="462"/>
                      <a:pt x="396" y="461"/>
                    </a:cubicBezTo>
                    <a:cubicBezTo>
                      <a:pt x="405" y="457"/>
                      <a:pt x="414" y="453"/>
                      <a:pt x="423" y="450"/>
                    </a:cubicBezTo>
                    <a:cubicBezTo>
                      <a:pt x="426" y="448"/>
                      <a:pt x="430" y="446"/>
                      <a:pt x="435" y="447"/>
                    </a:cubicBezTo>
                    <a:cubicBezTo>
                      <a:pt x="436" y="447"/>
                      <a:pt x="437" y="447"/>
                      <a:pt x="438" y="446"/>
                    </a:cubicBezTo>
                    <a:cubicBezTo>
                      <a:pt x="447" y="444"/>
                      <a:pt x="456" y="446"/>
                      <a:pt x="465" y="449"/>
                    </a:cubicBezTo>
                    <a:cubicBezTo>
                      <a:pt x="470" y="450"/>
                      <a:pt x="474" y="450"/>
                      <a:pt x="478" y="450"/>
                    </a:cubicBezTo>
                    <a:cubicBezTo>
                      <a:pt x="480" y="450"/>
                      <a:pt x="483" y="450"/>
                      <a:pt x="485" y="451"/>
                    </a:cubicBezTo>
                    <a:cubicBezTo>
                      <a:pt x="495" y="454"/>
                      <a:pt x="505" y="456"/>
                      <a:pt x="516" y="459"/>
                    </a:cubicBezTo>
                    <a:cubicBezTo>
                      <a:pt x="516" y="461"/>
                      <a:pt x="517" y="462"/>
                      <a:pt x="518" y="464"/>
                    </a:cubicBezTo>
                    <a:cubicBezTo>
                      <a:pt x="518" y="465"/>
                      <a:pt x="518" y="465"/>
                      <a:pt x="518" y="465"/>
                    </a:cubicBezTo>
                    <a:cubicBezTo>
                      <a:pt x="524" y="477"/>
                      <a:pt x="531" y="488"/>
                      <a:pt x="540" y="498"/>
                    </a:cubicBezTo>
                    <a:cubicBezTo>
                      <a:pt x="549" y="507"/>
                      <a:pt x="560" y="513"/>
                      <a:pt x="574" y="512"/>
                    </a:cubicBezTo>
                    <a:cubicBezTo>
                      <a:pt x="582" y="512"/>
                      <a:pt x="589" y="510"/>
                      <a:pt x="594" y="504"/>
                    </a:cubicBezTo>
                    <a:cubicBezTo>
                      <a:pt x="595" y="503"/>
                      <a:pt x="595" y="502"/>
                      <a:pt x="596" y="502"/>
                    </a:cubicBezTo>
                    <a:cubicBezTo>
                      <a:pt x="596" y="501"/>
                      <a:pt x="596" y="500"/>
                      <a:pt x="596" y="500"/>
                    </a:cubicBezTo>
                    <a:cubicBezTo>
                      <a:pt x="595" y="499"/>
                      <a:pt x="593" y="498"/>
                      <a:pt x="591" y="498"/>
                    </a:cubicBezTo>
                    <a:cubicBezTo>
                      <a:pt x="577" y="499"/>
                      <a:pt x="564" y="493"/>
                      <a:pt x="554" y="485"/>
                    </a:cubicBezTo>
                    <a:cubicBezTo>
                      <a:pt x="545" y="478"/>
                      <a:pt x="540" y="468"/>
                      <a:pt x="537" y="457"/>
                    </a:cubicBezTo>
                    <a:cubicBezTo>
                      <a:pt x="536" y="450"/>
                      <a:pt x="536" y="443"/>
                      <a:pt x="539" y="436"/>
                    </a:cubicBezTo>
                    <a:cubicBezTo>
                      <a:pt x="545" y="422"/>
                      <a:pt x="554" y="410"/>
                      <a:pt x="568" y="401"/>
                    </a:cubicBezTo>
                    <a:cubicBezTo>
                      <a:pt x="574" y="396"/>
                      <a:pt x="580" y="392"/>
                      <a:pt x="587" y="390"/>
                    </a:cubicBezTo>
                    <a:cubicBezTo>
                      <a:pt x="588" y="388"/>
                      <a:pt x="588" y="387"/>
                      <a:pt x="588" y="386"/>
                    </a:cubicBezTo>
                    <a:cubicBezTo>
                      <a:pt x="586" y="385"/>
                      <a:pt x="584" y="384"/>
                      <a:pt x="582" y="384"/>
                    </a:cubicBezTo>
                    <a:cubicBezTo>
                      <a:pt x="576" y="383"/>
                      <a:pt x="569" y="384"/>
                      <a:pt x="563" y="387"/>
                    </a:cubicBezTo>
                    <a:cubicBezTo>
                      <a:pt x="544" y="396"/>
                      <a:pt x="529" y="410"/>
                      <a:pt x="520" y="429"/>
                    </a:cubicBezTo>
                    <a:cubicBezTo>
                      <a:pt x="520" y="430"/>
                      <a:pt x="520" y="431"/>
                      <a:pt x="519" y="432"/>
                    </a:cubicBezTo>
                    <a:cubicBezTo>
                      <a:pt x="519" y="432"/>
                      <a:pt x="519" y="432"/>
                      <a:pt x="518" y="432"/>
                    </a:cubicBezTo>
                    <a:cubicBezTo>
                      <a:pt x="510" y="434"/>
                      <a:pt x="502" y="435"/>
                      <a:pt x="494" y="437"/>
                    </a:cubicBezTo>
                    <a:cubicBezTo>
                      <a:pt x="491" y="438"/>
                      <a:pt x="488" y="438"/>
                      <a:pt x="486" y="436"/>
                    </a:cubicBezTo>
                    <a:cubicBezTo>
                      <a:pt x="477" y="431"/>
                      <a:pt x="468" y="429"/>
                      <a:pt x="458" y="430"/>
                    </a:cubicBezTo>
                    <a:cubicBezTo>
                      <a:pt x="451" y="430"/>
                      <a:pt x="443" y="430"/>
                      <a:pt x="434" y="430"/>
                    </a:cubicBezTo>
                    <a:cubicBezTo>
                      <a:pt x="434" y="429"/>
                      <a:pt x="433" y="427"/>
                      <a:pt x="432" y="425"/>
                    </a:cubicBezTo>
                    <a:cubicBezTo>
                      <a:pt x="431" y="422"/>
                      <a:pt x="429" y="419"/>
                      <a:pt x="427" y="416"/>
                    </a:cubicBezTo>
                    <a:cubicBezTo>
                      <a:pt x="424" y="412"/>
                      <a:pt x="421" y="408"/>
                      <a:pt x="418" y="405"/>
                    </a:cubicBezTo>
                    <a:cubicBezTo>
                      <a:pt x="410" y="396"/>
                      <a:pt x="396" y="396"/>
                      <a:pt x="389" y="406"/>
                    </a:cubicBezTo>
                    <a:cubicBezTo>
                      <a:pt x="387" y="409"/>
                      <a:pt x="386" y="412"/>
                      <a:pt x="385" y="415"/>
                    </a:cubicBezTo>
                    <a:cubicBezTo>
                      <a:pt x="383" y="424"/>
                      <a:pt x="381" y="432"/>
                      <a:pt x="380" y="440"/>
                    </a:cubicBezTo>
                    <a:cubicBezTo>
                      <a:pt x="379" y="443"/>
                      <a:pt x="378" y="447"/>
                      <a:pt x="377" y="450"/>
                    </a:cubicBezTo>
                    <a:cubicBezTo>
                      <a:pt x="372" y="451"/>
                      <a:pt x="367" y="453"/>
                      <a:pt x="362" y="454"/>
                    </a:cubicBezTo>
                    <a:cubicBezTo>
                      <a:pt x="361" y="454"/>
                      <a:pt x="359" y="454"/>
                      <a:pt x="356" y="454"/>
                    </a:cubicBezTo>
                    <a:cubicBezTo>
                      <a:pt x="355" y="443"/>
                      <a:pt x="350" y="435"/>
                      <a:pt x="346" y="426"/>
                    </a:cubicBezTo>
                    <a:cubicBezTo>
                      <a:pt x="345" y="424"/>
                      <a:pt x="343" y="421"/>
                      <a:pt x="341" y="418"/>
                    </a:cubicBezTo>
                    <a:cubicBezTo>
                      <a:pt x="335" y="411"/>
                      <a:pt x="325" y="411"/>
                      <a:pt x="319" y="419"/>
                    </a:cubicBezTo>
                    <a:cubicBezTo>
                      <a:pt x="318" y="421"/>
                      <a:pt x="317" y="423"/>
                      <a:pt x="316" y="426"/>
                    </a:cubicBezTo>
                    <a:cubicBezTo>
                      <a:pt x="314" y="430"/>
                      <a:pt x="312" y="435"/>
                      <a:pt x="311" y="439"/>
                    </a:cubicBezTo>
                    <a:cubicBezTo>
                      <a:pt x="310" y="442"/>
                      <a:pt x="308" y="444"/>
                      <a:pt x="308" y="446"/>
                    </a:cubicBezTo>
                    <a:cubicBezTo>
                      <a:pt x="298" y="447"/>
                      <a:pt x="289" y="448"/>
                      <a:pt x="281" y="450"/>
                    </a:cubicBezTo>
                    <a:cubicBezTo>
                      <a:pt x="272" y="452"/>
                      <a:pt x="264" y="454"/>
                      <a:pt x="256" y="456"/>
                    </a:cubicBezTo>
                    <a:cubicBezTo>
                      <a:pt x="255" y="453"/>
                      <a:pt x="255" y="450"/>
                      <a:pt x="254" y="447"/>
                    </a:cubicBezTo>
                    <a:cubicBezTo>
                      <a:pt x="253" y="441"/>
                      <a:pt x="252" y="435"/>
                      <a:pt x="250" y="429"/>
                    </a:cubicBezTo>
                    <a:cubicBezTo>
                      <a:pt x="249" y="426"/>
                      <a:pt x="246" y="422"/>
                      <a:pt x="244" y="419"/>
                    </a:cubicBezTo>
                    <a:cubicBezTo>
                      <a:pt x="238" y="414"/>
                      <a:pt x="232" y="413"/>
                      <a:pt x="226" y="419"/>
                    </a:cubicBezTo>
                    <a:cubicBezTo>
                      <a:pt x="220" y="424"/>
                      <a:pt x="216" y="430"/>
                      <a:pt x="213" y="436"/>
                    </a:cubicBezTo>
                    <a:cubicBezTo>
                      <a:pt x="211" y="439"/>
                      <a:pt x="210" y="442"/>
                      <a:pt x="209" y="444"/>
                    </a:cubicBezTo>
                    <a:cubicBezTo>
                      <a:pt x="207" y="447"/>
                      <a:pt x="206" y="450"/>
                      <a:pt x="204" y="453"/>
                    </a:cubicBezTo>
                    <a:cubicBezTo>
                      <a:pt x="202" y="453"/>
                      <a:pt x="201" y="453"/>
                      <a:pt x="199" y="453"/>
                    </a:cubicBezTo>
                    <a:cubicBezTo>
                      <a:pt x="187" y="452"/>
                      <a:pt x="174" y="452"/>
                      <a:pt x="162" y="454"/>
                    </a:cubicBezTo>
                    <a:cubicBezTo>
                      <a:pt x="147" y="457"/>
                      <a:pt x="134" y="453"/>
                      <a:pt x="122" y="445"/>
                    </a:cubicBezTo>
                    <a:cubicBezTo>
                      <a:pt x="115" y="442"/>
                      <a:pt x="109" y="438"/>
                      <a:pt x="102" y="434"/>
                    </a:cubicBezTo>
                    <a:cubicBezTo>
                      <a:pt x="90" y="428"/>
                      <a:pt x="77" y="426"/>
                      <a:pt x="64" y="429"/>
                    </a:cubicBezTo>
                    <a:cubicBezTo>
                      <a:pt x="57" y="431"/>
                      <a:pt x="50" y="430"/>
                      <a:pt x="43" y="428"/>
                    </a:cubicBezTo>
                    <a:cubicBezTo>
                      <a:pt x="39" y="426"/>
                      <a:pt x="35" y="424"/>
                      <a:pt x="31" y="421"/>
                    </a:cubicBezTo>
                    <a:cubicBezTo>
                      <a:pt x="25" y="418"/>
                      <a:pt x="21" y="413"/>
                      <a:pt x="19" y="406"/>
                    </a:cubicBezTo>
                    <a:cubicBezTo>
                      <a:pt x="18" y="404"/>
                      <a:pt x="17" y="401"/>
                      <a:pt x="17" y="399"/>
                    </a:cubicBezTo>
                    <a:cubicBezTo>
                      <a:pt x="14" y="391"/>
                      <a:pt x="17" y="384"/>
                      <a:pt x="24" y="379"/>
                    </a:cubicBezTo>
                    <a:cubicBezTo>
                      <a:pt x="25" y="379"/>
                      <a:pt x="27" y="378"/>
                      <a:pt x="28" y="377"/>
                    </a:cubicBezTo>
                    <a:cubicBezTo>
                      <a:pt x="31" y="378"/>
                      <a:pt x="34" y="378"/>
                      <a:pt x="39" y="379"/>
                    </a:cubicBezTo>
                    <a:cubicBezTo>
                      <a:pt x="38" y="377"/>
                      <a:pt x="38" y="375"/>
                      <a:pt x="37" y="374"/>
                    </a:cubicBezTo>
                    <a:cubicBezTo>
                      <a:pt x="34" y="370"/>
                      <a:pt x="30" y="366"/>
                      <a:pt x="27" y="361"/>
                    </a:cubicBezTo>
                    <a:cubicBezTo>
                      <a:pt x="18" y="350"/>
                      <a:pt x="15" y="338"/>
                      <a:pt x="15" y="324"/>
                    </a:cubicBezTo>
                    <a:cubicBezTo>
                      <a:pt x="16" y="322"/>
                      <a:pt x="16" y="321"/>
                      <a:pt x="16" y="319"/>
                    </a:cubicBezTo>
                    <a:cubicBezTo>
                      <a:pt x="16" y="298"/>
                      <a:pt x="45" y="287"/>
                      <a:pt x="63" y="298"/>
                    </a:cubicBezTo>
                    <a:cubicBezTo>
                      <a:pt x="66" y="300"/>
                      <a:pt x="68" y="303"/>
                      <a:pt x="70" y="306"/>
                    </a:cubicBezTo>
                    <a:cubicBezTo>
                      <a:pt x="72" y="310"/>
                      <a:pt x="74" y="313"/>
                      <a:pt x="79" y="315"/>
                    </a:cubicBezTo>
                    <a:cubicBezTo>
                      <a:pt x="87" y="312"/>
                      <a:pt x="82" y="305"/>
                      <a:pt x="84" y="299"/>
                    </a:cubicBezTo>
                    <a:cubicBezTo>
                      <a:pt x="85" y="296"/>
                      <a:pt x="88" y="294"/>
                      <a:pt x="93" y="294"/>
                    </a:cubicBezTo>
                    <a:cubicBezTo>
                      <a:pt x="99" y="294"/>
                      <a:pt x="106" y="294"/>
                      <a:pt x="113" y="294"/>
                    </a:cubicBezTo>
                    <a:cubicBezTo>
                      <a:pt x="126" y="294"/>
                      <a:pt x="138" y="299"/>
                      <a:pt x="146" y="310"/>
                    </a:cubicBezTo>
                    <a:cubicBezTo>
                      <a:pt x="153" y="318"/>
                      <a:pt x="162" y="323"/>
                      <a:pt x="172" y="325"/>
                    </a:cubicBezTo>
                    <a:cubicBezTo>
                      <a:pt x="174" y="326"/>
                      <a:pt x="177" y="326"/>
                      <a:pt x="179" y="324"/>
                    </a:cubicBezTo>
                    <a:cubicBezTo>
                      <a:pt x="179" y="319"/>
                      <a:pt x="174" y="318"/>
                      <a:pt x="173" y="315"/>
                    </a:cubicBezTo>
                    <a:cubicBezTo>
                      <a:pt x="173" y="312"/>
                      <a:pt x="175" y="310"/>
                      <a:pt x="177" y="310"/>
                    </a:cubicBezTo>
                    <a:cubicBezTo>
                      <a:pt x="181" y="310"/>
                      <a:pt x="185" y="309"/>
                      <a:pt x="189" y="310"/>
                    </a:cubicBezTo>
                    <a:cubicBezTo>
                      <a:pt x="200" y="313"/>
                      <a:pt x="210" y="317"/>
                      <a:pt x="218" y="326"/>
                    </a:cubicBezTo>
                    <a:cubicBezTo>
                      <a:pt x="220" y="329"/>
                      <a:pt x="222" y="332"/>
                      <a:pt x="226" y="333"/>
                    </a:cubicBezTo>
                    <a:cubicBezTo>
                      <a:pt x="229" y="333"/>
                      <a:pt x="230" y="331"/>
                      <a:pt x="230" y="328"/>
                    </a:cubicBezTo>
                    <a:cubicBezTo>
                      <a:pt x="229" y="326"/>
                      <a:pt x="229" y="324"/>
                      <a:pt x="228" y="322"/>
                    </a:cubicBezTo>
                    <a:cubicBezTo>
                      <a:pt x="224" y="315"/>
                      <a:pt x="219" y="309"/>
                      <a:pt x="211" y="306"/>
                    </a:cubicBezTo>
                    <a:cubicBezTo>
                      <a:pt x="202" y="301"/>
                      <a:pt x="192" y="296"/>
                      <a:pt x="181" y="296"/>
                    </a:cubicBezTo>
                    <a:cubicBezTo>
                      <a:pt x="174" y="296"/>
                      <a:pt x="166" y="296"/>
                      <a:pt x="159" y="298"/>
                    </a:cubicBezTo>
                    <a:cubicBezTo>
                      <a:pt x="157" y="299"/>
                      <a:pt x="156" y="298"/>
                      <a:pt x="154" y="299"/>
                    </a:cubicBezTo>
                    <a:cubicBezTo>
                      <a:pt x="148" y="294"/>
                      <a:pt x="142" y="289"/>
                      <a:pt x="135" y="287"/>
                    </a:cubicBezTo>
                    <a:cubicBezTo>
                      <a:pt x="127" y="285"/>
                      <a:pt x="120" y="283"/>
                      <a:pt x="112" y="281"/>
                    </a:cubicBezTo>
                    <a:cubicBezTo>
                      <a:pt x="120" y="276"/>
                      <a:pt x="128" y="272"/>
                      <a:pt x="137" y="274"/>
                    </a:cubicBezTo>
                    <a:cubicBezTo>
                      <a:pt x="144" y="275"/>
                      <a:pt x="152" y="275"/>
                      <a:pt x="156" y="283"/>
                    </a:cubicBezTo>
                    <a:cubicBezTo>
                      <a:pt x="156" y="284"/>
                      <a:pt x="156" y="286"/>
                      <a:pt x="156" y="288"/>
                    </a:cubicBezTo>
                    <a:cubicBezTo>
                      <a:pt x="157" y="288"/>
                      <a:pt x="158" y="289"/>
                      <a:pt x="159" y="289"/>
                    </a:cubicBezTo>
                    <a:cubicBezTo>
                      <a:pt x="161" y="289"/>
                      <a:pt x="164" y="288"/>
                      <a:pt x="166" y="288"/>
                    </a:cubicBezTo>
                    <a:cubicBezTo>
                      <a:pt x="170" y="287"/>
                      <a:pt x="173" y="286"/>
                      <a:pt x="177" y="285"/>
                    </a:cubicBezTo>
                    <a:cubicBezTo>
                      <a:pt x="194" y="280"/>
                      <a:pt x="211" y="283"/>
                      <a:pt x="229" y="288"/>
                    </a:cubicBezTo>
                    <a:cubicBezTo>
                      <a:pt x="235" y="290"/>
                      <a:pt x="242" y="293"/>
                      <a:pt x="247" y="298"/>
                    </a:cubicBezTo>
                    <a:cubicBezTo>
                      <a:pt x="251" y="301"/>
                      <a:pt x="256" y="303"/>
                      <a:pt x="261" y="305"/>
                    </a:cubicBezTo>
                    <a:cubicBezTo>
                      <a:pt x="263" y="305"/>
                      <a:pt x="265" y="307"/>
                      <a:pt x="267" y="308"/>
                    </a:cubicBezTo>
                    <a:cubicBezTo>
                      <a:pt x="269" y="307"/>
                      <a:pt x="269" y="305"/>
                      <a:pt x="268" y="304"/>
                    </a:cubicBezTo>
                    <a:cubicBezTo>
                      <a:pt x="266" y="301"/>
                      <a:pt x="264" y="297"/>
                      <a:pt x="262" y="294"/>
                    </a:cubicBezTo>
                    <a:cubicBezTo>
                      <a:pt x="255" y="287"/>
                      <a:pt x="248" y="282"/>
                      <a:pt x="239" y="278"/>
                    </a:cubicBezTo>
                    <a:cubicBezTo>
                      <a:pt x="233" y="276"/>
                      <a:pt x="227" y="274"/>
                      <a:pt x="220" y="271"/>
                    </a:cubicBezTo>
                    <a:cubicBezTo>
                      <a:pt x="222" y="269"/>
                      <a:pt x="224" y="268"/>
                      <a:pt x="225" y="268"/>
                    </a:cubicBezTo>
                    <a:cubicBezTo>
                      <a:pt x="237" y="264"/>
                      <a:pt x="248" y="264"/>
                      <a:pt x="260" y="267"/>
                    </a:cubicBezTo>
                    <a:cubicBezTo>
                      <a:pt x="267" y="269"/>
                      <a:pt x="274" y="271"/>
                      <a:pt x="280" y="275"/>
                    </a:cubicBezTo>
                    <a:cubicBezTo>
                      <a:pt x="283" y="276"/>
                      <a:pt x="285" y="277"/>
                      <a:pt x="288" y="276"/>
                    </a:cubicBezTo>
                    <a:cubicBezTo>
                      <a:pt x="287" y="274"/>
                      <a:pt x="287" y="272"/>
                      <a:pt x="286" y="270"/>
                    </a:cubicBezTo>
                    <a:cubicBezTo>
                      <a:pt x="285" y="268"/>
                      <a:pt x="283" y="265"/>
                      <a:pt x="281" y="264"/>
                    </a:cubicBezTo>
                    <a:cubicBezTo>
                      <a:pt x="271" y="258"/>
                      <a:pt x="261" y="251"/>
                      <a:pt x="249" y="250"/>
                    </a:cubicBezTo>
                    <a:cubicBezTo>
                      <a:pt x="248" y="250"/>
                      <a:pt x="248" y="250"/>
                      <a:pt x="247" y="249"/>
                    </a:cubicBezTo>
                    <a:cubicBezTo>
                      <a:pt x="250" y="245"/>
                      <a:pt x="254" y="245"/>
                      <a:pt x="259" y="245"/>
                    </a:cubicBezTo>
                    <a:cubicBezTo>
                      <a:pt x="266" y="245"/>
                      <a:pt x="273" y="245"/>
                      <a:pt x="281" y="246"/>
                    </a:cubicBezTo>
                    <a:cubicBezTo>
                      <a:pt x="288" y="248"/>
                      <a:pt x="296" y="250"/>
                      <a:pt x="303" y="253"/>
                    </a:cubicBezTo>
                    <a:cubicBezTo>
                      <a:pt x="318" y="259"/>
                      <a:pt x="333" y="259"/>
                      <a:pt x="349" y="257"/>
                    </a:cubicBezTo>
                    <a:cubicBezTo>
                      <a:pt x="350" y="257"/>
                      <a:pt x="350" y="257"/>
                      <a:pt x="351" y="256"/>
                    </a:cubicBezTo>
                    <a:cubicBezTo>
                      <a:pt x="350" y="255"/>
                      <a:pt x="350" y="254"/>
                      <a:pt x="349" y="254"/>
                    </a:cubicBezTo>
                    <a:cubicBezTo>
                      <a:pt x="345" y="253"/>
                      <a:pt x="341" y="251"/>
                      <a:pt x="335" y="250"/>
                    </a:cubicBezTo>
                    <a:cubicBezTo>
                      <a:pt x="337" y="249"/>
                      <a:pt x="338" y="247"/>
                      <a:pt x="339" y="247"/>
                    </a:cubicBezTo>
                    <a:cubicBezTo>
                      <a:pt x="351" y="242"/>
                      <a:pt x="364" y="236"/>
                      <a:pt x="376" y="231"/>
                    </a:cubicBezTo>
                    <a:cubicBezTo>
                      <a:pt x="380" y="229"/>
                      <a:pt x="384" y="229"/>
                      <a:pt x="388" y="229"/>
                    </a:cubicBezTo>
                    <a:cubicBezTo>
                      <a:pt x="394" y="230"/>
                      <a:pt x="399" y="231"/>
                      <a:pt x="404" y="232"/>
                    </a:cubicBezTo>
                    <a:cubicBezTo>
                      <a:pt x="407" y="233"/>
                      <a:pt x="409" y="234"/>
                      <a:pt x="412" y="235"/>
                    </a:cubicBezTo>
                    <a:cubicBezTo>
                      <a:pt x="414" y="232"/>
                      <a:pt x="413" y="231"/>
                      <a:pt x="412" y="229"/>
                    </a:cubicBezTo>
                    <a:cubicBezTo>
                      <a:pt x="410" y="226"/>
                      <a:pt x="407" y="223"/>
                      <a:pt x="404" y="220"/>
                    </a:cubicBezTo>
                    <a:cubicBezTo>
                      <a:pt x="405" y="215"/>
                      <a:pt x="407" y="210"/>
                      <a:pt x="410" y="206"/>
                    </a:cubicBezTo>
                    <a:cubicBezTo>
                      <a:pt x="414" y="201"/>
                      <a:pt x="417" y="197"/>
                      <a:pt x="421" y="193"/>
                    </a:cubicBezTo>
                    <a:cubicBezTo>
                      <a:pt x="423" y="191"/>
                      <a:pt x="425" y="190"/>
                      <a:pt x="428" y="191"/>
                    </a:cubicBezTo>
                    <a:cubicBezTo>
                      <a:pt x="428" y="192"/>
                      <a:pt x="429" y="192"/>
                      <a:pt x="429" y="193"/>
                    </a:cubicBezTo>
                    <a:cubicBezTo>
                      <a:pt x="431" y="204"/>
                      <a:pt x="432" y="214"/>
                      <a:pt x="435" y="225"/>
                    </a:cubicBezTo>
                    <a:cubicBezTo>
                      <a:pt x="436" y="234"/>
                      <a:pt x="440" y="243"/>
                      <a:pt x="446" y="249"/>
                    </a:cubicBezTo>
                    <a:cubicBezTo>
                      <a:pt x="451" y="251"/>
                      <a:pt x="454" y="252"/>
                      <a:pt x="458" y="254"/>
                    </a:cubicBezTo>
                    <a:cubicBezTo>
                      <a:pt x="460" y="254"/>
                      <a:pt x="461" y="255"/>
                      <a:pt x="463" y="256"/>
                    </a:cubicBezTo>
                    <a:cubicBezTo>
                      <a:pt x="474" y="259"/>
                      <a:pt x="485" y="262"/>
                      <a:pt x="497" y="264"/>
                    </a:cubicBezTo>
                    <a:cubicBezTo>
                      <a:pt x="510" y="267"/>
                      <a:pt x="523" y="270"/>
                      <a:pt x="536" y="273"/>
                    </a:cubicBezTo>
                    <a:cubicBezTo>
                      <a:pt x="544" y="274"/>
                      <a:pt x="552" y="277"/>
                      <a:pt x="560" y="279"/>
                    </a:cubicBezTo>
                    <a:cubicBezTo>
                      <a:pt x="565" y="280"/>
                      <a:pt x="570" y="281"/>
                      <a:pt x="575" y="283"/>
                    </a:cubicBezTo>
                    <a:cubicBezTo>
                      <a:pt x="580" y="284"/>
                      <a:pt x="584" y="285"/>
                      <a:pt x="588" y="287"/>
                    </a:cubicBezTo>
                    <a:cubicBezTo>
                      <a:pt x="596" y="290"/>
                      <a:pt x="603" y="292"/>
                      <a:pt x="610" y="293"/>
                    </a:cubicBezTo>
                    <a:cubicBezTo>
                      <a:pt x="615" y="292"/>
                      <a:pt x="618" y="289"/>
                      <a:pt x="620" y="286"/>
                    </a:cubicBezTo>
                    <a:cubicBezTo>
                      <a:pt x="624" y="281"/>
                      <a:pt x="628" y="276"/>
                      <a:pt x="632" y="271"/>
                    </a:cubicBezTo>
                    <a:cubicBezTo>
                      <a:pt x="638" y="263"/>
                      <a:pt x="644" y="254"/>
                      <a:pt x="652" y="246"/>
                    </a:cubicBezTo>
                    <a:cubicBezTo>
                      <a:pt x="653" y="245"/>
                      <a:pt x="654" y="243"/>
                      <a:pt x="655" y="241"/>
                    </a:cubicBezTo>
                    <a:cubicBezTo>
                      <a:pt x="663" y="230"/>
                      <a:pt x="670" y="219"/>
                      <a:pt x="677" y="207"/>
                    </a:cubicBezTo>
                    <a:cubicBezTo>
                      <a:pt x="680" y="203"/>
                      <a:pt x="683" y="199"/>
                      <a:pt x="683" y="192"/>
                    </a:cubicBezTo>
                    <a:cubicBezTo>
                      <a:pt x="681" y="188"/>
                      <a:pt x="679" y="183"/>
                      <a:pt x="677" y="178"/>
                    </a:cubicBezTo>
                    <a:cubicBezTo>
                      <a:pt x="675" y="175"/>
                      <a:pt x="673" y="171"/>
                      <a:pt x="671" y="168"/>
                    </a:cubicBezTo>
                    <a:cubicBezTo>
                      <a:pt x="669" y="164"/>
                      <a:pt x="665" y="159"/>
                      <a:pt x="660" y="158"/>
                    </a:cubicBezTo>
                    <a:cubicBezTo>
                      <a:pt x="652" y="156"/>
                      <a:pt x="644" y="153"/>
                      <a:pt x="635" y="152"/>
                    </a:cubicBezTo>
                    <a:cubicBezTo>
                      <a:pt x="628" y="151"/>
                      <a:pt x="620" y="149"/>
                      <a:pt x="613" y="147"/>
                    </a:cubicBezTo>
                    <a:cubicBezTo>
                      <a:pt x="608" y="145"/>
                      <a:pt x="603" y="144"/>
                      <a:pt x="597" y="143"/>
                    </a:cubicBezTo>
                    <a:cubicBezTo>
                      <a:pt x="587" y="141"/>
                      <a:pt x="576" y="140"/>
                      <a:pt x="565" y="138"/>
                    </a:cubicBezTo>
                    <a:cubicBezTo>
                      <a:pt x="560" y="137"/>
                      <a:pt x="555" y="136"/>
                      <a:pt x="551" y="134"/>
                    </a:cubicBezTo>
                    <a:cubicBezTo>
                      <a:pt x="543" y="131"/>
                      <a:pt x="535" y="129"/>
                      <a:pt x="526" y="127"/>
                    </a:cubicBezTo>
                    <a:cubicBezTo>
                      <a:pt x="519" y="126"/>
                      <a:pt x="512" y="123"/>
                      <a:pt x="505" y="121"/>
                    </a:cubicBezTo>
                    <a:cubicBezTo>
                      <a:pt x="501" y="120"/>
                      <a:pt x="497" y="119"/>
                      <a:pt x="492" y="118"/>
                    </a:cubicBezTo>
                    <a:cubicBezTo>
                      <a:pt x="482" y="116"/>
                      <a:pt x="472" y="113"/>
                      <a:pt x="462" y="110"/>
                    </a:cubicBezTo>
                    <a:cubicBezTo>
                      <a:pt x="456" y="108"/>
                      <a:pt x="450" y="107"/>
                      <a:pt x="444" y="106"/>
                    </a:cubicBezTo>
                    <a:cubicBezTo>
                      <a:pt x="439" y="105"/>
                      <a:pt x="435" y="105"/>
                      <a:pt x="431" y="103"/>
                    </a:cubicBezTo>
                    <a:cubicBezTo>
                      <a:pt x="415" y="98"/>
                      <a:pt x="398" y="95"/>
                      <a:pt x="381" y="92"/>
                    </a:cubicBezTo>
                    <a:cubicBezTo>
                      <a:pt x="376" y="91"/>
                      <a:pt x="371" y="90"/>
                      <a:pt x="365" y="88"/>
                    </a:cubicBezTo>
                    <a:cubicBezTo>
                      <a:pt x="363" y="88"/>
                      <a:pt x="361" y="87"/>
                      <a:pt x="359" y="86"/>
                    </a:cubicBezTo>
                    <a:cubicBezTo>
                      <a:pt x="359" y="84"/>
                      <a:pt x="359" y="82"/>
                      <a:pt x="359" y="80"/>
                    </a:cubicBezTo>
                    <a:cubicBezTo>
                      <a:pt x="367" y="76"/>
                      <a:pt x="373" y="70"/>
                      <a:pt x="381" y="67"/>
                    </a:cubicBezTo>
                    <a:cubicBezTo>
                      <a:pt x="388" y="64"/>
                      <a:pt x="396" y="63"/>
                      <a:pt x="404" y="61"/>
                    </a:cubicBezTo>
                    <a:cubicBezTo>
                      <a:pt x="409" y="60"/>
                      <a:pt x="413" y="62"/>
                      <a:pt x="416" y="65"/>
                    </a:cubicBezTo>
                    <a:cubicBezTo>
                      <a:pt x="420" y="69"/>
                      <a:pt x="424" y="73"/>
                      <a:pt x="429" y="77"/>
                    </a:cubicBezTo>
                    <a:cubicBezTo>
                      <a:pt x="431" y="79"/>
                      <a:pt x="434" y="82"/>
                      <a:pt x="439" y="80"/>
                    </a:cubicBezTo>
                    <a:cubicBezTo>
                      <a:pt x="440" y="79"/>
                      <a:pt x="441" y="78"/>
                      <a:pt x="441" y="76"/>
                    </a:cubicBezTo>
                    <a:cubicBezTo>
                      <a:pt x="441" y="73"/>
                      <a:pt x="441" y="70"/>
                      <a:pt x="440" y="67"/>
                    </a:cubicBezTo>
                    <a:cubicBezTo>
                      <a:pt x="437" y="57"/>
                      <a:pt x="431" y="47"/>
                      <a:pt x="421" y="41"/>
                    </a:cubicBezTo>
                    <a:cubicBezTo>
                      <a:pt x="420" y="40"/>
                      <a:pt x="419" y="39"/>
                      <a:pt x="417" y="38"/>
                    </a:cubicBezTo>
                    <a:cubicBezTo>
                      <a:pt x="417" y="38"/>
                      <a:pt x="417" y="37"/>
                      <a:pt x="417" y="36"/>
                    </a:cubicBezTo>
                    <a:cubicBezTo>
                      <a:pt x="418" y="34"/>
                      <a:pt x="419" y="31"/>
                      <a:pt x="421" y="27"/>
                    </a:cubicBezTo>
                    <a:cubicBezTo>
                      <a:pt x="431" y="22"/>
                      <a:pt x="442" y="19"/>
                      <a:pt x="454" y="18"/>
                    </a:cubicBezTo>
                    <a:cubicBezTo>
                      <a:pt x="470" y="17"/>
                      <a:pt x="486" y="17"/>
                      <a:pt x="502" y="19"/>
                    </a:cubicBezTo>
                    <a:cubicBezTo>
                      <a:pt x="508" y="19"/>
                      <a:pt x="514" y="20"/>
                      <a:pt x="520" y="19"/>
                    </a:cubicBezTo>
                    <a:cubicBezTo>
                      <a:pt x="527" y="19"/>
                      <a:pt x="533" y="20"/>
                      <a:pt x="539" y="22"/>
                    </a:cubicBezTo>
                    <a:cubicBezTo>
                      <a:pt x="544" y="23"/>
                      <a:pt x="550" y="24"/>
                      <a:pt x="555" y="25"/>
                    </a:cubicBezTo>
                    <a:cubicBezTo>
                      <a:pt x="557" y="26"/>
                      <a:pt x="559" y="26"/>
                      <a:pt x="561" y="27"/>
                    </a:cubicBezTo>
                    <a:cubicBezTo>
                      <a:pt x="570" y="32"/>
                      <a:pt x="579" y="34"/>
                      <a:pt x="589" y="36"/>
                    </a:cubicBezTo>
                    <a:cubicBezTo>
                      <a:pt x="595" y="38"/>
                      <a:pt x="600" y="40"/>
                      <a:pt x="606" y="43"/>
                    </a:cubicBezTo>
                    <a:cubicBezTo>
                      <a:pt x="617" y="47"/>
                      <a:pt x="629" y="51"/>
                      <a:pt x="640" y="56"/>
                    </a:cubicBezTo>
                    <a:cubicBezTo>
                      <a:pt x="653" y="62"/>
                      <a:pt x="666" y="68"/>
                      <a:pt x="680" y="74"/>
                    </a:cubicBezTo>
                    <a:cubicBezTo>
                      <a:pt x="685" y="76"/>
                      <a:pt x="690" y="79"/>
                      <a:pt x="694" y="83"/>
                    </a:cubicBezTo>
                    <a:cubicBezTo>
                      <a:pt x="695" y="84"/>
                      <a:pt x="695" y="84"/>
                      <a:pt x="696" y="84"/>
                    </a:cubicBezTo>
                    <a:cubicBezTo>
                      <a:pt x="706" y="92"/>
                      <a:pt x="717" y="100"/>
                      <a:pt x="728" y="108"/>
                    </a:cubicBezTo>
                    <a:cubicBezTo>
                      <a:pt x="729" y="108"/>
                      <a:pt x="730" y="108"/>
                      <a:pt x="731" y="109"/>
                    </a:cubicBezTo>
                    <a:cubicBezTo>
                      <a:pt x="745" y="122"/>
                      <a:pt x="762" y="131"/>
                      <a:pt x="775" y="145"/>
                    </a:cubicBezTo>
                    <a:cubicBezTo>
                      <a:pt x="779" y="150"/>
                      <a:pt x="783" y="154"/>
                      <a:pt x="785" y="161"/>
                    </a:cubicBezTo>
                    <a:cubicBezTo>
                      <a:pt x="783" y="166"/>
                      <a:pt x="781" y="171"/>
                      <a:pt x="778" y="177"/>
                    </a:cubicBezTo>
                    <a:cubicBezTo>
                      <a:pt x="770" y="192"/>
                      <a:pt x="764" y="209"/>
                      <a:pt x="760" y="226"/>
                    </a:cubicBezTo>
                    <a:cubicBezTo>
                      <a:pt x="756" y="243"/>
                      <a:pt x="753" y="260"/>
                      <a:pt x="752" y="278"/>
                    </a:cubicBezTo>
                    <a:cubicBezTo>
                      <a:pt x="751" y="282"/>
                      <a:pt x="751" y="285"/>
                      <a:pt x="749" y="289"/>
                    </a:cubicBezTo>
                    <a:cubicBezTo>
                      <a:pt x="736" y="288"/>
                      <a:pt x="725" y="291"/>
                      <a:pt x="713" y="294"/>
                    </a:cubicBezTo>
                    <a:cubicBezTo>
                      <a:pt x="693" y="298"/>
                      <a:pt x="676" y="308"/>
                      <a:pt x="662" y="323"/>
                    </a:cubicBezTo>
                    <a:cubicBezTo>
                      <a:pt x="661" y="324"/>
                      <a:pt x="659" y="326"/>
                      <a:pt x="658" y="327"/>
                    </a:cubicBezTo>
                    <a:cubicBezTo>
                      <a:pt x="644" y="341"/>
                      <a:pt x="635" y="358"/>
                      <a:pt x="632" y="377"/>
                    </a:cubicBezTo>
                    <a:cubicBezTo>
                      <a:pt x="631" y="380"/>
                      <a:pt x="631" y="383"/>
                      <a:pt x="630" y="386"/>
                    </a:cubicBezTo>
                    <a:cubicBezTo>
                      <a:pt x="626" y="399"/>
                      <a:pt x="626" y="412"/>
                      <a:pt x="627" y="424"/>
                    </a:cubicBezTo>
                    <a:cubicBezTo>
                      <a:pt x="628" y="432"/>
                      <a:pt x="629" y="441"/>
                      <a:pt x="631" y="449"/>
                    </a:cubicBezTo>
                    <a:cubicBezTo>
                      <a:pt x="632" y="454"/>
                      <a:pt x="634" y="459"/>
                      <a:pt x="636" y="464"/>
                    </a:cubicBezTo>
                    <a:cubicBezTo>
                      <a:pt x="637" y="468"/>
                      <a:pt x="639" y="471"/>
                      <a:pt x="640" y="474"/>
                    </a:cubicBezTo>
                    <a:cubicBezTo>
                      <a:pt x="645" y="487"/>
                      <a:pt x="651" y="498"/>
                      <a:pt x="659" y="507"/>
                    </a:cubicBezTo>
                    <a:cubicBezTo>
                      <a:pt x="666" y="515"/>
                      <a:pt x="669" y="524"/>
                      <a:pt x="668" y="534"/>
                    </a:cubicBezTo>
                    <a:cubicBezTo>
                      <a:pt x="668" y="535"/>
                      <a:pt x="668" y="535"/>
                      <a:pt x="667" y="535"/>
                    </a:cubicBezTo>
                    <a:cubicBezTo>
                      <a:pt x="657" y="539"/>
                      <a:pt x="646" y="542"/>
                      <a:pt x="636" y="545"/>
                    </a:cubicBezTo>
                    <a:cubicBezTo>
                      <a:pt x="633" y="546"/>
                      <a:pt x="630" y="546"/>
                      <a:pt x="627" y="546"/>
                    </a:cubicBezTo>
                    <a:cubicBezTo>
                      <a:pt x="620" y="546"/>
                      <a:pt x="613" y="545"/>
                      <a:pt x="606" y="544"/>
                    </a:cubicBezTo>
                    <a:cubicBezTo>
                      <a:pt x="590" y="541"/>
                      <a:pt x="574" y="537"/>
                      <a:pt x="559" y="533"/>
                    </a:cubicBezTo>
                    <a:cubicBezTo>
                      <a:pt x="554" y="532"/>
                      <a:pt x="549" y="529"/>
                      <a:pt x="544" y="527"/>
                    </a:cubicBezTo>
                    <a:cubicBezTo>
                      <a:pt x="524" y="516"/>
                      <a:pt x="503" y="512"/>
                      <a:pt x="480" y="516"/>
                    </a:cubicBezTo>
                    <a:cubicBezTo>
                      <a:pt x="470" y="517"/>
                      <a:pt x="459" y="519"/>
                      <a:pt x="448" y="521"/>
                    </a:cubicBezTo>
                    <a:cubicBezTo>
                      <a:pt x="436" y="523"/>
                      <a:pt x="425" y="523"/>
                      <a:pt x="413" y="520"/>
                    </a:cubicBezTo>
                    <a:cubicBezTo>
                      <a:pt x="392" y="516"/>
                      <a:pt x="371" y="511"/>
                      <a:pt x="350" y="508"/>
                    </a:cubicBezTo>
                    <a:cubicBezTo>
                      <a:pt x="346" y="508"/>
                      <a:pt x="342" y="508"/>
                      <a:pt x="338" y="507"/>
                    </a:cubicBezTo>
                    <a:cubicBezTo>
                      <a:pt x="328" y="507"/>
                      <a:pt x="317" y="506"/>
                      <a:pt x="306" y="506"/>
                    </a:cubicBezTo>
                    <a:cubicBezTo>
                      <a:pt x="295" y="507"/>
                      <a:pt x="283" y="509"/>
                      <a:pt x="272" y="513"/>
                    </a:cubicBezTo>
                    <a:cubicBezTo>
                      <a:pt x="259" y="517"/>
                      <a:pt x="245" y="516"/>
                      <a:pt x="232" y="516"/>
                    </a:cubicBezTo>
                    <a:cubicBezTo>
                      <a:pt x="230" y="516"/>
                      <a:pt x="228" y="516"/>
                      <a:pt x="226" y="516"/>
                    </a:cubicBezTo>
                    <a:cubicBezTo>
                      <a:pt x="217" y="513"/>
                      <a:pt x="208" y="510"/>
                      <a:pt x="199" y="508"/>
                    </a:cubicBezTo>
                    <a:cubicBezTo>
                      <a:pt x="193" y="506"/>
                      <a:pt x="186" y="504"/>
                      <a:pt x="179" y="502"/>
                    </a:cubicBezTo>
                    <a:cubicBezTo>
                      <a:pt x="177" y="501"/>
                      <a:pt x="175" y="501"/>
                      <a:pt x="172" y="500"/>
                    </a:cubicBezTo>
                    <a:cubicBezTo>
                      <a:pt x="175" y="492"/>
                      <a:pt x="179" y="485"/>
                      <a:pt x="183" y="479"/>
                    </a:cubicBezTo>
                    <a:close/>
                    <a:moveTo>
                      <a:pt x="718" y="330"/>
                    </a:moveTo>
                    <a:cubicBezTo>
                      <a:pt x="720" y="332"/>
                      <a:pt x="722" y="332"/>
                      <a:pt x="724" y="331"/>
                    </a:cubicBezTo>
                    <a:cubicBezTo>
                      <a:pt x="729" y="329"/>
                      <a:pt x="735" y="327"/>
                      <a:pt x="740" y="326"/>
                    </a:cubicBezTo>
                    <a:cubicBezTo>
                      <a:pt x="758" y="321"/>
                      <a:pt x="774" y="324"/>
                      <a:pt x="788" y="336"/>
                    </a:cubicBezTo>
                    <a:cubicBezTo>
                      <a:pt x="794" y="341"/>
                      <a:pt x="800" y="346"/>
                      <a:pt x="805" y="354"/>
                    </a:cubicBezTo>
                    <a:cubicBezTo>
                      <a:pt x="806" y="351"/>
                      <a:pt x="807" y="350"/>
                      <a:pt x="807" y="348"/>
                    </a:cubicBezTo>
                    <a:cubicBezTo>
                      <a:pt x="806" y="345"/>
                      <a:pt x="806" y="342"/>
                      <a:pt x="804" y="339"/>
                    </a:cubicBezTo>
                    <a:cubicBezTo>
                      <a:pt x="801" y="334"/>
                      <a:pt x="797" y="329"/>
                      <a:pt x="794" y="325"/>
                    </a:cubicBezTo>
                    <a:cubicBezTo>
                      <a:pt x="793" y="323"/>
                      <a:pt x="791" y="321"/>
                      <a:pt x="790" y="320"/>
                    </a:cubicBezTo>
                    <a:cubicBezTo>
                      <a:pt x="791" y="316"/>
                      <a:pt x="793" y="315"/>
                      <a:pt x="796" y="315"/>
                    </a:cubicBezTo>
                    <a:cubicBezTo>
                      <a:pt x="805" y="316"/>
                      <a:pt x="813" y="319"/>
                      <a:pt x="820" y="325"/>
                    </a:cubicBezTo>
                    <a:cubicBezTo>
                      <a:pt x="822" y="327"/>
                      <a:pt x="824" y="329"/>
                      <a:pt x="827" y="331"/>
                    </a:cubicBezTo>
                    <a:cubicBezTo>
                      <a:pt x="827" y="326"/>
                      <a:pt x="825" y="323"/>
                      <a:pt x="823" y="319"/>
                    </a:cubicBezTo>
                    <a:cubicBezTo>
                      <a:pt x="822" y="316"/>
                      <a:pt x="820" y="312"/>
                      <a:pt x="817" y="310"/>
                    </a:cubicBezTo>
                    <a:cubicBezTo>
                      <a:pt x="814" y="307"/>
                      <a:pt x="811" y="305"/>
                      <a:pt x="807" y="302"/>
                    </a:cubicBezTo>
                    <a:cubicBezTo>
                      <a:pt x="817" y="301"/>
                      <a:pt x="826" y="302"/>
                      <a:pt x="834" y="305"/>
                    </a:cubicBezTo>
                    <a:cubicBezTo>
                      <a:pt x="839" y="307"/>
                      <a:pt x="843" y="308"/>
                      <a:pt x="848" y="310"/>
                    </a:cubicBezTo>
                    <a:cubicBezTo>
                      <a:pt x="852" y="311"/>
                      <a:pt x="855" y="312"/>
                      <a:pt x="859" y="315"/>
                    </a:cubicBezTo>
                    <a:cubicBezTo>
                      <a:pt x="868" y="322"/>
                      <a:pt x="877" y="330"/>
                      <a:pt x="883" y="340"/>
                    </a:cubicBezTo>
                    <a:cubicBezTo>
                      <a:pt x="898" y="371"/>
                      <a:pt x="906" y="404"/>
                      <a:pt x="904" y="439"/>
                    </a:cubicBezTo>
                    <a:cubicBezTo>
                      <a:pt x="904" y="448"/>
                      <a:pt x="902" y="457"/>
                      <a:pt x="899" y="466"/>
                    </a:cubicBezTo>
                    <a:cubicBezTo>
                      <a:pt x="895" y="474"/>
                      <a:pt x="893" y="483"/>
                      <a:pt x="891" y="492"/>
                    </a:cubicBezTo>
                    <a:cubicBezTo>
                      <a:pt x="889" y="498"/>
                      <a:pt x="886" y="504"/>
                      <a:pt x="882" y="509"/>
                    </a:cubicBezTo>
                    <a:cubicBezTo>
                      <a:pt x="879" y="513"/>
                      <a:pt x="877" y="517"/>
                      <a:pt x="874" y="520"/>
                    </a:cubicBezTo>
                    <a:cubicBezTo>
                      <a:pt x="865" y="529"/>
                      <a:pt x="856" y="538"/>
                      <a:pt x="846" y="546"/>
                    </a:cubicBezTo>
                    <a:cubicBezTo>
                      <a:pt x="841" y="550"/>
                      <a:pt x="834" y="553"/>
                      <a:pt x="827" y="554"/>
                    </a:cubicBezTo>
                    <a:cubicBezTo>
                      <a:pt x="822" y="555"/>
                      <a:pt x="816" y="556"/>
                      <a:pt x="811" y="559"/>
                    </a:cubicBezTo>
                    <a:cubicBezTo>
                      <a:pt x="796" y="564"/>
                      <a:pt x="781" y="563"/>
                      <a:pt x="767" y="562"/>
                    </a:cubicBezTo>
                    <a:cubicBezTo>
                      <a:pt x="765" y="562"/>
                      <a:pt x="764" y="561"/>
                      <a:pt x="762" y="561"/>
                    </a:cubicBezTo>
                    <a:cubicBezTo>
                      <a:pt x="751" y="556"/>
                      <a:pt x="739" y="551"/>
                      <a:pt x="728" y="546"/>
                    </a:cubicBezTo>
                    <a:cubicBezTo>
                      <a:pt x="717" y="542"/>
                      <a:pt x="708" y="535"/>
                      <a:pt x="701" y="526"/>
                    </a:cubicBezTo>
                    <a:cubicBezTo>
                      <a:pt x="697" y="523"/>
                      <a:pt x="693" y="519"/>
                      <a:pt x="690" y="515"/>
                    </a:cubicBezTo>
                    <a:cubicBezTo>
                      <a:pt x="682" y="507"/>
                      <a:pt x="675" y="499"/>
                      <a:pt x="671" y="488"/>
                    </a:cubicBezTo>
                    <a:cubicBezTo>
                      <a:pt x="670" y="487"/>
                      <a:pt x="670" y="486"/>
                      <a:pt x="669" y="485"/>
                    </a:cubicBezTo>
                    <a:cubicBezTo>
                      <a:pt x="662" y="475"/>
                      <a:pt x="658" y="463"/>
                      <a:pt x="653" y="452"/>
                    </a:cubicBezTo>
                    <a:cubicBezTo>
                      <a:pt x="649" y="441"/>
                      <a:pt x="648" y="430"/>
                      <a:pt x="647" y="419"/>
                    </a:cubicBezTo>
                    <a:cubicBezTo>
                      <a:pt x="645" y="400"/>
                      <a:pt x="649" y="381"/>
                      <a:pt x="656" y="364"/>
                    </a:cubicBezTo>
                    <a:cubicBezTo>
                      <a:pt x="657" y="360"/>
                      <a:pt x="659" y="357"/>
                      <a:pt x="661" y="354"/>
                    </a:cubicBezTo>
                    <a:cubicBezTo>
                      <a:pt x="675" y="333"/>
                      <a:pt x="693" y="318"/>
                      <a:pt x="717" y="310"/>
                    </a:cubicBezTo>
                    <a:cubicBezTo>
                      <a:pt x="723" y="308"/>
                      <a:pt x="729" y="308"/>
                      <a:pt x="736" y="311"/>
                    </a:cubicBezTo>
                    <a:cubicBezTo>
                      <a:pt x="730" y="317"/>
                      <a:pt x="720" y="319"/>
                      <a:pt x="718" y="330"/>
                    </a:cubicBezTo>
                    <a:close/>
                    <a:moveTo>
                      <a:pt x="338" y="221"/>
                    </a:moveTo>
                    <a:cubicBezTo>
                      <a:pt x="328" y="220"/>
                      <a:pt x="318" y="218"/>
                      <a:pt x="308" y="216"/>
                    </a:cubicBezTo>
                    <a:cubicBezTo>
                      <a:pt x="302" y="215"/>
                      <a:pt x="297" y="215"/>
                      <a:pt x="291" y="215"/>
                    </a:cubicBezTo>
                    <a:cubicBezTo>
                      <a:pt x="283" y="215"/>
                      <a:pt x="275" y="212"/>
                      <a:pt x="267" y="210"/>
                    </a:cubicBezTo>
                    <a:cubicBezTo>
                      <a:pt x="262" y="208"/>
                      <a:pt x="259" y="204"/>
                      <a:pt x="257" y="199"/>
                    </a:cubicBezTo>
                    <a:cubicBezTo>
                      <a:pt x="251" y="178"/>
                      <a:pt x="245" y="158"/>
                      <a:pt x="243" y="136"/>
                    </a:cubicBezTo>
                    <a:cubicBezTo>
                      <a:pt x="242" y="126"/>
                      <a:pt x="241" y="117"/>
                      <a:pt x="238" y="107"/>
                    </a:cubicBezTo>
                    <a:cubicBezTo>
                      <a:pt x="236" y="101"/>
                      <a:pt x="235" y="94"/>
                      <a:pt x="235" y="87"/>
                    </a:cubicBezTo>
                    <a:cubicBezTo>
                      <a:pt x="235" y="85"/>
                      <a:pt x="236" y="82"/>
                      <a:pt x="236" y="79"/>
                    </a:cubicBezTo>
                    <a:cubicBezTo>
                      <a:pt x="239" y="78"/>
                      <a:pt x="242" y="77"/>
                      <a:pt x="244" y="76"/>
                    </a:cubicBezTo>
                    <a:cubicBezTo>
                      <a:pt x="254" y="76"/>
                      <a:pt x="262" y="78"/>
                      <a:pt x="271" y="81"/>
                    </a:cubicBezTo>
                    <a:cubicBezTo>
                      <a:pt x="279" y="82"/>
                      <a:pt x="287" y="84"/>
                      <a:pt x="295" y="85"/>
                    </a:cubicBezTo>
                    <a:cubicBezTo>
                      <a:pt x="300" y="86"/>
                      <a:pt x="305" y="87"/>
                      <a:pt x="310" y="89"/>
                    </a:cubicBezTo>
                    <a:cubicBezTo>
                      <a:pt x="318" y="93"/>
                      <a:pt x="326" y="95"/>
                      <a:pt x="335" y="97"/>
                    </a:cubicBezTo>
                    <a:cubicBezTo>
                      <a:pt x="342" y="98"/>
                      <a:pt x="349" y="100"/>
                      <a:pt x="356" y="101"/>
                    </a:cubicBezTo>
                    <a:cubicBezTo>
                      <a:pt x="369" y="105"/>
                      <a:pt x="382" y="107"/>
                      <a:pt x="395" y="110"/>
                    </a:cubicBezTo>
                    <a:cubicBezTo>
                      <a:pt x="413" y="115"/>
                      <a:pt x="432" y="119"/>
                      <a:pt x="450" y="123"/>
                    </a:cubicBezTo>
                    <a:cubicBezTo>
                      <a:pt x="453" y="124"/>
                      <a:pt x="457" y="124"/>
                      <a:pt x="460" y="126"/>
                    </a:cubicBezTo>
                    <a:cubicBezTo>
                      <a:pt x="468" y="130"/>
                      <a:pt x="478" y="131"/>
                      <a:pt x="487" y="134"/>
                    </a:cubicBezTo>
                    <a:cubicBezTo>
                      <a:pt x="492" y="135"/>
                      <a:pt x="498" y="137"/>
                      <a:pt x="503" y="138"/>
                    </a:cubicBezTo>
                    <a:cubicBezTo>
                      <a:pt x="509" y="140"/>
                      <a:pt x="515" y="142"/>
                      <a:pt x="521" y="143"/>
                    </a:cubicBezTo>
                    <a:cubicBezTo>
                      <a:pt x="531" y="145"/>
                      <a:pt x="541" y="147"/>
                      <a:pt x="550" y="151"/>
                    </a:cubicBezTo>
                    <a:cubicBezTo>
                      <a:pt x="560" y="154"/>
                      <a:pt x="570" y="154"/>
                      <a:pt x="580" y="156"/>
                    </a:cubicBezTo>
                    <a:cubicBezTo>
                      <a:pt x="587" y="157"/>
                      <a:pt x="594" y="157"/>
                      <a:pt x="600" y="158"/>
                    </a:cubicBezTo>
                    <a:cubicBezTo>
                      <a:pt x="604" y="159"/>
                      <a:pt x="608" y="160"/>
                      <a:pt x="611" y="161"/>
                    </a:cubicBezTo>
                    <a:cubicBezTo>
                      <a:pt x="619" y="164"/>
                      <a:pt x="627" y="166"/>
                      <a:pt x="635" y="166"/>
                    </a:cubicBezTo>
                    <a:cubicBezTo>
                      <a:pt x="643" y="167"/>
                      <a:pt x="650" y="168"/>
                      <a:pt x="656" y="172"/>
                    </a:cubicBezTo>
                    <a:cubicBezTo>
                      <a:pt x="657" y="173"/>
                      <a:pt x="658" y="174"/>
                      <a:pt x="658" y="174"/>
                    </a:cubicBezTo>
                    <a:cubicBezTo>
                      <a:pt x="659" y="178"/>
                      <a:pt x="657" y="180"/>
                      <a:pt x="656" y="182"/>
                    </a:cubicBezTo>
                    <a:cubicBezTo>
                      <a:pt x="646" y="191"/>
                      <a:pt x="640" y="202"/>
                      <a:pt x="633" y="212"/>
                    </a:cubicBezTo>
                    <a:cubicBezTo>
                      <a:pt x="627" y="221"/>
                      <a:pt x="621" y="228"/>
                      <a:pt x="615" y="236"/>
                    </a:cubicBezTo>
                    <a:cubicBezTo>
                      <a:pt x="610" y="242"/>
                      <a:pt x="606" y="247"/>
                      <a:pt x="603" y="253"/>
                    </a:cubicBezTo>
                    <a:cubicBezTo>
                      <a:pt x="599" y="260"/>
                      <a:pt x="592" y="264"/>
                      <a:pt x="586" y="267"/>
                    </a:cubicBezTo>
                    <a:cubicBezTo>
                      <a:pt x="584" y="268"/>
                      <a:pt x="581" y="268"/>
                      <a:pt x="579" y="268"/>
                    </a:cubicBezTo>
                    <a:cubicBezTo>
                      <a:pt x="567" y="265"/>
                      <a:pt x="554" y="264"/>
                      <a:pt x="542" y="259"/>
                    </a:cubicBezTo>
                    <a:cubicBezTo>
                      <a:pt x="541" y="258"/>
                      <a:pt x="539" y="258"/>
                      <a:pt x="538" y="258"/>
                    </a:cubicBezTo>
                    <a:cubicBezTo>
                      <a:pt x="531" y="258"/>
                      <a:pt x="524" y="256"/>
                      <a:pt x="518" y="255"/>
                    </a:cubicBezTo>
                    <a:cubicBezTo>
                      <a:pt x="509" y="253"/>
                      <a:pt x="500" y="252"/>
                      <a:pt x="491" y="250"/>
                    </a:cubicBezTo>
                    <a:cubicBezTo>
                      <a:pt x="479" y="248"/>
                      <a:pt x="467" y="244"/>
                      <a:pt x="455" y="240"/>
                    </a:cubicBezTo>
                    <a:cubicBezTo>
                      <a:pt x="455" y="240"/>
                      <a:pt x="454" y="239"/>
                      <a:pt x="454" y="239"/>
                    </a:cubicBezTo>
                    <a:cubicBezTo>
                      <a:pt x="453" y="227"/>
                      <a:pt x="449" y="216"/>
                      <a:pt x="448" y="204"/>
                    </a:cubicBezTo>
                    <a:cubicBezTo>
                      <a:pt x="447" y="195"/>
                      <a:pt x="445" y="187"/>
                      <a:pt x="443" y="178"/>
                    </a:cubicBezTo>
                    <a:cubicBezTo>
                      <a:pt x="441" y="172"/>
                      <a:pt x="437" y="167"/>
                      <a:pt x="433" y="163"/>
                    </a:cubicBezTo>
                    <a:cubicBezTo>
                      <a:pt x="427" y="157"/>
                      <a:pt x="419" y="157"/>
                      <a:pt x="412" y="158"/>
                    </a:cubicBezTo>
                    <a:cubicBezTo>
                      <a:pt x="406" y="159"/>
                      <a:pt x="401" y="162"/>
                      <a:pt x="397" y="167"/>
                    </a:cubicBezTo>
                    <a:cubicBezTo>
                      <a:pt x="387" y="176"/>
                      <a:pt x="380" y="187"/>
                      <a:pt x="373" y="199"/>
                    </a:cubicBezTo>
                    <a:cubicBezTo>
                      <a:pt x="369" y="207"/>
                      <a:pt x="364" y="214"/>
                      <a:pt x="359" y="222"/>
                    </a:cubicBezTo>
                    <a:cubicBezTo>
                      <a:pt x="351" y="221"/>
                      <a:pt x="345" y="222"/>
                      <a:pt x="338" y="221"/>
                    </a:cubicBezTo>
                    <a:close/>
                    <a:moveTo>
                      <a:pt x="966" y="31"/>
                    </a:moveTo>
                    <a:cubicBezTo>
                      <a:pt x="963" y="29"/>
                      <a:pt x="961" y="28"/>
                      <a:pt x="959" y="26"/>
                    </a:cubicBezTo>
                    <a:cubicBezTo>
                      <a:pt x="952" y="29"/>
                      <a:pt x="952" y="29"/>
                      <a:pt x="953" y="39"/>
                    </a:cubicBezTo>
                    <a:cubicBezTo>
                      <a:pt x="942" y="42"/>
                      <a:pt x="933" y="51"/>
                      <a:pt x="923" y="56"/>
                    </a:cubicBezTo>
                    <a:cubicBezTo>
                      <a:pt x="911" y="63"/>
                      <a:pt x="899" y="71"/>
                      <a:pt x="886" y="78"/>
                    </a:cubicBezTo>
                    <a:cubicBezTo>
                      <a:pt x="884" y="79"/>
                      <a:pt x="883" y="80"/>
                      <a:pt x="881" y="81"/>
                    </a:cubicBezTo>
                    <a:cubicBezTo>
                      <a:pt x="866" y="95"/>
                      <a:pt x="851" y="108"/>
                      <a:pt x="838" y="124"/>
                    </a:cubicBezTo>
                    <a:cubicBezTo>
                      <a:pt x="835" y="128"/>
                      <a:pt x="833" y="132"/>
                      <a:pt x="834" y="138"/>
                    </a:cubicBezTo>
                    <a:cubicBezTo>
                      <a:pt x="836" y="143"/>
                      <a:pt x="836" y="148"/>
                      <a:pt x="838" y="152"/>
                    </a:cubicBezTo>
                    <a:cubicBezTo>
                      <a:pt x="842" y="160"/>
                      <a:pt x="844" y="169"/>
                      <a:pt x="846" y="177"/>
                    </a:cubicBezTo>
                    <a:cubicBezTo>
                      <a:pt x="849" y="194"/>
                      <a:pt x="855" y="210"/>
                      <a:pt x="865" y="224"/>
                    </a:cubicBezTo>
                    <a:cubicBezTo>
                      <a:pt x="868" y="229"/>
                      <a:pt x="870" y="234"/>
                      <a:pt x="869" y="241"/>
                    </a:cubicBezTo>
                    <a:cubicBezTo>
                      <a:pt x="867" y="241"/>
                      <a:pt x="865" y="241"/>
                      <a:pt x="864" y="240"/>
                    </a:cubicBezTo>
                    <a:cubicBezTo>
                      <a:pt x="863" y="240"/>
                      <a:pt x="862" y="239"/>
                      <a:pt x="861" y="238"/>
                    </a:cubicBezTo>
                    <a:cubicBezTo>
                      <a:pt x="854" y="227"/>
                      <a:pt x="844" y="218"/>
                      <a:pt x="840" y="204"/>
                    </a:cubicBezTo>
                    <a:cubicBezTo>
                      <a:pt x="838" y="195"/>
                      <a:pt x="834" y="187"/>
                      <a:pt x="830" y="179"/>
                    </a:cubicBezTo>
                    <a:cubicBezTo>
                      <a:pt x="829" y="174"/>
                      <a:pt x="827" y="170"/>
                      <a:pt x="827" y="166"/>
                    </a:cubicBezTo>
                    <a:cubicBezTo>
                      <a:pt x="827" y="161"/>
                      <a:pt x="825" y="157"/>
                      <a:pt x="827" y="152"/>
                    </a:cubicBezTo>
                    <a:cubicBezTo>
                      <a:pt x="824" y="151"/>
                      <a:pt x="823" y="153"/>
                      <a:pt x="822" y="154"/>
                    </a:cubicBezTo>
                    <a:cubicBezTo>
                      <a:pt x="816" y="161"/>
                      <a:pt x="811" y="168"/>
                      <a:pt x="807" y="175"/>
                    </a:cubicBezTo>
                    <a:cubicBezTo>
                      <a:pt x="799" y="194"/>
                      <a:pt x="791" y="213"/>
                      <a:pt x="786" y="232"/>
                    </a:cubicBezTo>
                    <a:cubicBezTo>
                      <a:pt x="784" y="238"/>
                      <a:pt x="783" y="244"/>
                      <a:pt x="781" y="250"/>
                    </a:cubicBezTo>
                    <a:cubicBezTo>
                      <a:pt x="777" y="263"/>
                      <a:pt x="775" y="276"/>
                      <a:pt x="774" y="290"/>
                    </a:cubicBezTo>
                    <a:cubicBezTo>
                      <a:pt x="774" y="293"/>
                      <a:pt x="773" y="297"/>
                      <a:pt x="773" y="301"/>
                    </a:cubicBezTo>
                    <a:cubicBezTo>
                      <a:pt x="768" y="297"/>
                      <a:pt x="766" y="292"/>
                      <a:pt x="765" y="287"/>
                    </a:cubicBezTo>
                    <a:cubicBezTo>
                      <a:pt x="765" y="285"/>
                      <a:pt x="765" y="284"/>
                      <a:pt x="765" y="283"/>
                    </a:cubicBezTo>
                    <a:cubicBezTo>
                      <a:pt x="765" y="277"/>
                      <a:pt x="766" y="272"/>
                      <a:pt x="765" y="266"/>
                    </a:cubicBezTo>
                    <a:cubicBezTo>
                      <a:pt x="764" y="257"/>
                      <a:pt x="765" y="249"/>
                      <a:pt x="768" y="241"/>
                    </a:cubicBezTo>
                    <a:cubicBezTo>
                      <a:pt x="772" y="229"/>
                      <a:pt x="776" y="218"/>
                      <a:pt x="779" y="206"/>
                    </a:cubicBezTo>
                    <a:cubicBezTo>
                      <a:pt x="785" y="189"/>
                      <a:pt x="792" y="174"/>
                      <a:pt x="800" y="158"/>
                    </a:cubicBezTo>
                    <a:cubicBezTo>
                      <a:pt x="811" y="140"/>
                      <a:pt x="822" y="122"/>
                      <a:pt x="837" y="107"/>
                    </a:cubicBezTo>
                    <a:cubicBezTo>
                      <a:pt x="849" y="94"/>
                      <a:pt x="862" y="83"/>
                      <a:pt x="876" y="72"/>
                    </a:cubicBezTo>
                    <a:cubicBezTo>
                      <a:pt x="895" y="57"/>
                      <a:pt x="916" y="45"/>
                      <a:pt x="936" y="31"/>
                    </a:cubicBezTo>
                    <a:cubicBezTo>
                      <a:pt x="938" y="32"/>
                      <a:pt x="939" y="32"/>
                      <a:pt x="941" y="32"/>
                    </a:cubicBezTo>
                    <a:cubicBezTo>
                      <a:pt x="948" y="29"/>
                      <a:pt x="952" y="21"/>
                      <a:pt x="960" y="16"/>
                    </a:cubicBezTo>
                    <a:cubicBezTo>
                      <a:pt x="967" y="22"/>
                      <a:pt x="967" y="22"/>
                      <a:pt x="966" y="31"/>
                    </a:cubicBezTo>
                    <a:close/>
                    <a:moveTo>
                      <a:pt x="789" y="281"/>
                    </a:moveTo>
                    <a:cubicBezTo>
                      <a:pt x="789" y="276"/>
                      <a:pt x="790" y="272"/>
                      <a:pt x="791" y="267"/>
                    </a:cubicBezTo>
                    <a:cubicBezTo>
                      <a:pt x="795" y="241"/>
                      <a:pt x="803" y="215"/>
                      <a:pt x="814" y="191"/>
                    </a:cubicBezTo>
                    <a:cubicBezTo>
                      <a:pt x="814" y="190"/>
                      <a:pt x="815" y="189"/>
                      <a:pt x="816" y="188"/>
                    </a:cubicBezTo>
                    <a:cubicBezTo>
                      <a:pt x="821" y="194"/>
                      <a:pt x="825" y="199"/>
                      <a:pt x="827" y="206"/>
                    </a:cubicBezTo>
                    <a:cubicBezTo>
                      <a:pt x="827" y="209"/>
                      <a:pt x="828" y="211"/>
                      <a:pt x="829" y="213"/>
                    </a:cubicBezTo>
                    <a:cubicBezTo>
                      <a:pt x="835" y="227"/>
                      <a:pt x="830" y="233"/>
                      <a:pt x="822" y="242"/>
                    </a:cubicBezTo>
                    <a:cubicBezTo>
                      <a:pt x="821" y="243"/>
                      <a:pt x="819" y="244"/>
                      <a:pt x="817" y="246"/>
                    </a:cubicBezTo>
                    <a:cubicBezTo>
                      <a:pt x="812" y="250"/>
                      <a:pt x="808" y="255"/>
                      <a:pt x="806" y="262"/>
                    </a:cubicBezTo>
                    <a:cubicBezTo>
                      <a:pt x="804" y="267"/>
                      <a:pt x="801" y="271"/>
                      <a:pt x="799" y="276"/>
                    </a:cubicBezTo>
                    <a:cubicBezTo>
                      <a:pt x="795" y="278"/>
                      <a:pt x="793" y="279"/>
                      <a:pt x="789" y="281"/>
                    </a:cubicBezTo>
                    <a:close/>
                    <a:moveTo>
                      <a:pt x="672" y="195"/>
                    </a:moveTo>
                    <a:cubicBezTo>
                      <a:pt x="668" y="202"/>
                      <a:pt x="663" y="209"/>
                      <a:pt x="658" y="216"/>
                    </a:cubicBezTo>
                    <a:cubicBezTo>
                      <a:pt x="657" y="218"/>
                      <a:pt x="655" y="220"/>
                      <a:pt x="653" y="223"/>
                    </a:cubicBezTo>
                    <a:cubicBezTo>
                      <a:pt x="643" y="238"/>
                      <a:pt x="631" y="252"/>
                      <a:pt x="619" y="267"/>
                    </a:cubicBezTo>
                    <a:cubicBezTo>
                      <a:pt x="617" y="270"/>
                      <a:pt x="614" y="273"/>
                      <a:pt x="609" y="274"/>
                    </a:cubicBezTo>
                    <a:cubicBezTo>
                      <a:pt x="606" y="270"/>
                      <a:pt x="608" y="267"/>
                      <a:pt x="610" y="264"/>
                    </a:cubicBezTo>
                    <a:cubicBezTo>
                      <a:pt x="613" y="259"/>
                      <a:pt x="616" y="254"/>
                      <a:pt x="620" y="249"/>
                    </a:cubicBezTo>
                    <a:cubicBezTo>
                      <a:pt x="627" y="240"/>
                      <a:pt x="634" y="231"/>
                      <a:pt x="641" y="222"/>
                    </a:cubicBezTo>
                    <a:cubicBezTo>
                      <a:pt x="645" y="217"/>
                      <a:pt x="647" y="211"/>
                      <a:pt x="651" y="206"/>
                    </a:cubicBezTo>
                    <a:cubicBezTo>
                      <a:pt x="655" y="199"/>
                      <a:pt x="660" y="193"/>
                      <a:pt x="666" y="185"/>
                    </a:cubicBezTo>
                    <a:cubicBezTo>
                      <a:pt x="668" y="189"/>
                      <a:pt x="670" y="192"/>
                      <a:pt x="672" y="195"/>
                    </a:cubicBezTo>
                    <a:close/>
                    <a:moveTo>
                      <a:pt x="93" y="483"/>
                    </a:moveTo>
                    <a:cubicBezTo>
                      <a:pt x="86" y="478"/>
                      <a:pt x="88" y="471"/>
                      <a:pt x="88" y="464"/>
                    </a:cubicBezTo>
                    <a:cubicBezTo>
                      <a:pt x="88" y="457"/>
                      <a:pt x="93" y="453"/>
                      <a:pt x="98" y="449"/>
                    </a:cubicBezTo>
                    <a:cubicBezTo>
                      <a:pt x="104" y="451"/>
                      <a:pt x="109" y="454"/>
                      <a:pt x="114" y="458"/>
                    </a:cubicBezTo>
                    <a:cubicBezTo>
                      <a:pt x="115" y="462"/>
                      <a:pt x="116" y="466"/>
                      <a:pt x="117" y="470"/>
                    </a:cubicBezTo>
                    <a:cubicBezTo>
                      <a:pt x="118" y="475"/>
                      <a:pt x="119" y="479"/>
                      <a:pt x="120" y="484"/>
                    </a:cubicBezTo>
                    <a:cubicBezTo>
                      <a:pt x="110" y="484"/>
                      <a:pt x="102" y="483"/>
                      <a:pt x="93" y="483"/>
                    </a:cubicBezTo>
                    <a:close/>
                    <a:moveTo>
                      <a:pt x="164" y="472"/>
                    </a:moveTo>
                    <a:cubicBezTo>
                      <a:pt x="159" y="483"/>
                      <a:pt x="155" y="493"/>
                      <a:pt x="150" y="503"/>
                    </a:cubicBezTo>
                    <a:cubicBezTo>
                      <a:pt x="149" y="502"/>
                      <a:pt x="148" y="502"/>
                      <a:pt x="147" y="501"/>
                    </a:cubicBezTo>
                    <a:cubicBezTo>
                      <a:pt x="146" y="499"/>
                      <a:pt x="145" y="497"/>
                      <a:pt x="144" y="494"/>
                    </a:cubicBezTo>
                    <a:cubicBezTo>
                      <a:pt x="142" y="486"/>
                      <a:pt x="135" y="479"/>
                      <a:pt x="133" y="469"/>
                    </a:cubicBezTo>
                    <a:cubicBezTo>
                      <a:pt x="135" y="469"/>
                      <a:pt x="136" y="468"/>
                      <a:pt x="137" y="468"/>
                    </a:cubicBezTo>
                    <a:cubicBezTo>
                      <a:pt x="142" y="468"/>
                      <a:pt x="146" y="470"/>
                      <a:pt x="150" y="470"/>
                    </a:cubicBezTo>
                    <a:cubicBezTo>
                      <a:pt x="154" y="470"/>
                      <a:pt x="158" y="469"/>
                      <a:pt x="163" y="469"/>
                    </a:cubicBezTo>
                    <a:cubicBezTo>
                      <a:pt x="163" y="470"/>
                      <a:pt x="164" y="471"/>
                      <a:pt x="164" y="472"/>
                    </a:cubicBezTo>
                    <a:close/>
                    <a:moveTo>
                      <a:pt x="269" y="223"/>
                    </a:moveTo>
                    <a:cubicBezTo>
                      <a:pt x="288" y="227"/>
                      <a:pt x="307" y="228"/>
                      <a:pt x="325" y="234"/>
                    </a:cubicBezTo>
                    <a:cubicBezTo>
                      <a:pt x="324" y="235"/>
                      <a:pt x="323" y="236"/>
                      <a:pt x="322" y="237"/>
                    </a:cubicBezTo>
                    <a:cubicBezTo>
                      <a:pt x="320" y="238"/>
                      <a:pt x="317" y="239"/>
                      <a:pt x="314" y="240"/>
                    </a:cubicBezTo>
                    <a:cubicBezTo>
                      <a:pt x="310" y="241"/>
                      <a:pt x="307" y="242"/>
                      <a:pt x="303" y="240"/>
                    </a:cubicBezTo>
                    <a:cubicBezTo>
                      <a:pt x="292" y="235"/>
                      <a:pt x="279" y="233"/>
                      <a:pt x="266" y="232"/>
                    </a:cubicBezTo>
                    <a:cubicBezTo>
                      <a:pt x="265" y="232"/>
                      <a:pt x="264" y="232"/>
                      <a:pt x="261" y="231"/>
                    </a:cubicBezTo>
                    <a:cubicBezTo>
                      <a:pt x="265" y="228"/>
                      <a:pt x="267" y="226"/>
                      <a:pt x="269" y="223"/>
                    </a:cubicBezTo>
                    <a:close/>
                    <a:moveTo>
                      <a:pt x="426" y="173"/>
                    </a:moveTo>
                    <a:cubicBezTo>
                      <a:pt x="423" y="175"/>
                      <a:pt x="420" y="176"/>
                      <a:pt x="417" y="178"/>
                    </a:cubicBezTo>
                    <a:cubicBezTo>
                      <a:pt x="414" y="181"/>
                      <a:pt x="411" y="183"/>
                      <a:pt x="408" y="186"/>
                    </a:cubicBezTo>
                    <a:cubicBezTo>
                      <a:pt x="406" y="189"/>
                      <a:pt x="403" y="192"/>
                      <a:pt x="401" y="194"/>
                    </a:cubicBezTo>
                    <a:cubicBezTo>
                      <a:pt x="399" y="198"/>
                      <a:pt x="397" y="201"/>
                      <a:pt x="394" y="204"/>
                    </a:cubicBezTo>
                    <a:cubicBezTo>
                      <a:pt x="393" y="207"/>
                      <a:pt x="391" y="211"/>
                      <a:pt x="389" y="214"/>
                    </a:cubicBezTo>
                    <a:cubicBezTo>
                      <a:pt x="386" y="215"/>
                      <a:pt x="383" y="217"/>
                      <a:pt x="380" y="217"/>
                    </a:cubicBezTo>
                    <a:cubicBezTo>
                      <a:pt x="379" y="216"/>
                      <a:pt x="379" y="215"/>
                      <a:pt x="379" y="215"/>
                    </a:cubicBezTo>
                    <a:cubicBezTo>
                      <a:pt x="386" y="202"/>
                      <a:pt x="393" y="188"/>
                      <a:pt x="404" y="177"/>
                    </a:cubicBezTo>
                    <a:cubicBezTo>
                      <a:pt x="407" y="175"/>
                      <a:pt x="411" y="172"/>
                      <a:pt x="414" y="169"/>
                    </a:cubicBezTo>
                    <a:cubicBezTo>
                      <a:pt x="419" y="170"/>
                      <a:pt x="423" y="169"/>
                      <a:pt x="426" y="173"/>
                    </a:cubicBezTo>
                    <a:close/>
                    <a:moveTo>
                      <a:pt x="48" y="445"/>
                    </a:moveTo>
                    <a:cubicBezTo>
                      <a:pt x="48" y="445"/>
                      <a:pt x="48" y="445"/>
                      <a:pt x="48" y="446"/>
                    </a:cubicBezTo>
                    <a:cubicBezTo>
                      <a:pt x="48" y="446"/>
                      <a:pt x="48" y="446"/>
                      <a:pt x="48" y="446"/>
                    </a:cubicBezTo>
                    <a:cubicBezTo>
                      <a:pt x="43" y="453"/>
                      <a:pt x="37" y="460"/>
                      <a:pt x="32" y="467"/>
                    </a:cubicBezTo>
                    <a:cubicBezTo>
                      <a:pt x="26" y="459"/>
                      <a:pt x="23" y="443"/>
                      <a:pt x="27" y="434"/>
                    </a:cubicBezTo>
                    <a:cubicBezTo>
                      <a:pt x="34" y="438"/>
                      <a:pt x="41" y="441"/>
                      <a:pt x="48" y="445"/>
                    </a:cubicBezTo>
                    <a:close/>
                    <a:moveTo>
                      <a:pt x="395" y="444"/>
                    </a:moveTo>
                    <a:cubicBezTo>
                      <a:pt x="395" y="442"/>
                      <a:pt x="394" y="441"/>
                      <a:pt x="394" y="440"/>
                    </a:cubicBezTo>
                    <a:cubicBezTo>
                      <a:pt x="396" y="432"/>
                      <a:pt x="398" y="426"/>
                      <a:pt x="400" y="419"/>
                    </a:cubicBezTo>
                    <a:cubicBezTo>
                      <a:pt x="401" y="417"/>
                      <a:pt x="402" y="416"/>
                      <a:pt x="403" y="414"/>
                    </a:cubicBezTo>
                    <a:cubicBezTo>
                      <a:pt x="408" y="416"/>
                      <a:pt x="409" y="421"/>
                      <a:pt x="412" y="424"/>
                    </a:cubicBezTo>
                    <a:cubicBezTo>
                      <a:pt x="414" y="427"/>
                      <a:pt x="417" y="430"/>
                      <a:pt x="420" y="434"/>
                    </a:cubicBezTo>
                    <a:cubicBezTo>
                      <a:pt x="411" y="437"/>
                      <a:pt x="403" y="441"/>
                      <a:pt x="395" y="444"/>
                    </a:cubicBezTo>
                    <a:close/>
                    <a:moveTo>
                      <a:pt x="218" y="457"/>
                    </a:moveTo>
                    <a:cubicBezTo>
                      <a:pt x="219" y="455"/>
                      <a:pt x="219" y="454"/>
                      <a:pt x="220" y="453"/>
                    </a:cubicBezTo>
                    <a:cubicBezTo>
                      <a:pt x="224" y="446"/>
                      <a:pt x="227" y="438"/>
                      <a:pt x="233" y="432"/>
                    </a:cubicBezTo>
                    <a:cubicBezTo>
                      <a:pt x="236" y="438"/>
                      <a:pt x="237" y="441"/>
                      <a:pt x="237" y="459"/>
                    </a:cubicBezTo>
                    <a:cubicBezTo>
                      <a:pt x="231" y="463"/>
                      <a:pt x="225" y="460"/>
                      <a:pt x="218" y="457"/>
                    </a:cubicBezTo>
                    <a:close/>
                    <a:moveTo>
                      <a:pt x="337" y="449"/>
                    </a:moveTo>
                    <a:cubicBezTo>
                      <a:pt x="329" y="449"/>
                      <a:pt x="327" y="449"/>
                      <a:pt x="321" y="446"/>
                    </a:cubicBezTo>
                    <a:cubicBezTo>
                      <a:pt x="324" y="441"/>
                      <a:pt x="324" y="435"/>
                      <a:pt x="331" y="430"/>
                    </a:cubicBezTo>
                    <a:cubicBezTo>
                      <a:pt x="334" y="437"/>
                      <a:pt x="336" y="443"/>
                      <a:pt x="337" y="449"/>
                    </a:cubicBezTo>
                    <a:close/>
                    <a:moveTo>
                      <a:pt x="153" y="349"/>
                    </a:moveTo>
                    <a:cubicBezTo>
                      <a:pt x="152" y="346"/>
                      <a:pt x="153" y="344"/>
                      <a:pt x="155" y="343"/>
                    </a:cubicBezTo>
                    <a:cubicBezTo>
                      <a:pt x="165" y="335"/>
                      <a:pt x="176" y="331"/>
                      <a:pt x="189" y="331"/>
                    </a:cubicBezTo>
                    <a:cubicBezTo>
                      <a:pt x="207" y="332"/>
                      <a:pt x="229" y="352"/>
                      <a:pt x="222" y="376"/>
                    </a:cubicBezTo>
                    <a:cubicBezTo>
                      <a:pt x="217" y="396"/>
                      <a:pt x="205" y="409"/>
                      <a:pt x="185" y="412"/>
                    </a:cubicBezTo>
                    <a:cubicBezTo>
                      <a:pt x="176" y="414"/>
                      <a:pt x="167" y="414"/>
                      <a:pt x="158" y="415"/>
                    </a:cubicBezTo>
                    <a:cubicBezTo>
                      <a:pt x="155" y="415"/>
                      <a:pt x="153" y="415"/>
                      <a:pt x="150" y="414"/>
                    </a:cubicBezTo>
                    <a:cubicBezTo>
                      <a:pt x="148" y="414"/>
                      <a:pt x="146" y="413"/>
                      <a:pt x="143" y="412"/>
                    </a:cubicBezTo>
                    <a:cubicBezTo>
                      <a:pt x="145" y="411"/>
                      <a:pt x="146" y="410"/>
                      <a:pt x="147" y="409"/>
                    </a:cubicBezTo>
                    <a:cubicBezTo>
                      <a:pt x="157" y="406"/>
                      <a:pt x="167" y="403"/>
                      <a:pt x="177" y="399"/>
                    </a:cubicBezTo>
                    <a:cubicBezTo>
                      <a:pt x="185" y="397"/>
                      <a:pt x="193" y="393"/>
                      <a:pt x="199" y="386"/>
                    </a:cubicBezTo>
                    <a:cubicBezTo>
                      <a:pt x="212" y="373"/>
                      <a:pt x="208" y="353"/>
                      <a:pt x="191" y="346"/>
                    </a:cubicBezTo>
                    <a:cubicBezTo>
                      <a:pt x="188" y="345"/>
                      <a:pt x="184" y="345"/>
                      <a:pt x="181" y="345"/>
                    </a:cubicBezTo>
                    <a:cubicBezTo>
                      <a:pt x="175" y="346"/>
                      <a:pt x="169" y="348"/>
                      <a:pt x="163" y="349"/>
                    </a:cubicBezTo>
                    <a:cubicBezTo>
                      <a:pt x="159" y="350"/>
                      <a:pt x="156" y="351"/>
                      <a:pt x="153" y="349"/>
                    </a:cubicBezTo>
                    <a:close/>
                    <a:moveTo>
                      <a:pt x="615" y="121"/>
                    </a:moveTo>
                    <a:cubicBezTo>
                      <a:pt x="609" y="121"/>
                      <a:pt x="605" y="119"/>
                      <a:pt x="602" y="116"/>
                    </a:cubicBezTo>
                    <a:cubicBezTo>
                      <a:pt x="598" y="113"/>
                      <a:pt x="593" y="109"/>
                      <a:pt x="589" y="104"/>
                    </a:cubicBezTo>
                    <a:cubicBezTo>
                      <a:pt x="583" y="97"/>
                      <a:pt x="575" y="96"/>
                      <a:pt x="567" y="98"/>
                    </a:cubicBezTo>
                    <a:cubicBezTo>
                      <a:pt x="560" y="100"/>
                      <a:pt x="553" y="102"/>
                      <a:pt x="546" y="104"/>
                    </a:cubicBezTo>
                    <a:cubicBezTo>
                      <a:pt x="541" y="106"/>
                      <a:pt x="537" y="108"/>
                      <a:pt x="532" y="107"/>
                    </a:cubicBezTo>
                    <a:cubicBezTo>
                      <a:pt x="528" y="103"/>
                      <a:pt x="527" y="102"/>
                      <a:pt x="530" y="99"/>
                    </a:cubicBezTo>
                    <a:cubicBezTo>
                      <a:pt x="543" y="83"/>
                      <a:pt x="557" y="71"/>
                      <a:pt x="579" y="73"/>
                    </a:cubicBezTo>
                    <a:cubicBezTo>
                      <a:pt x="588" y="74"/>
                      <a:pt x="595" y="77"/>
                      <a:pt x="601" y="83"/>
                    </a:cubicBezTo>
                    <a:cubicBezTo>
                      <a:pt x="607" y="89"/>
                      <a:pt x="611" y="95"/>
                      <a:pt x="614" y="103"/>
                    </a:cubicBezTo>
                    <a:cubicBezTo>
                      <a:pt x="616" y="106"/>
                      <a:pt x="617" y="111"/>
                      <a:pt x="617" y="115"/>
                    </a:cubicBezTo>
                    <a:cubicBezTo>
                      <a:pt x="616" y="117"/>
                      <a:pt x="615" y="119"/>
                      <a:pt x="615" y="121"/>
                    </a:cubicBezTo>
                    <a:close/>
                    <a:moveTo>
                      <a:pt x="278" y="365"/>
                    </a:moveTo>
                    <a:cubicBezTo>
                      <a:pt x="278" y="361"/>
                      <a:pt x="280" y="360"/>
                      <a:pt x="282" y="359"/>
                    </a:cubicBezTo>
                    <a:cubicBezTo>
                      <a:pt x="284" y="358"/>
                      <a:pt x="286" y="357"/>
                      <a:pt x="289" y="356"/>
                    </a:cubicBezTo>
                    <a:cubicBezTo>
                      <a:pt x="301" y="354"/>
                      <a:pt x="314" y="350"/>
                      <a:pt x="327" y="351"/>
                    </a:cubicBezTo>
                    <a:cubicBezTo>
                      <a:pt x="334" y="351"/>
                      <a:pt x="341" y="350"/>
                      <a:pt x="348" y="347"/>
                    </a:cubicBezTo>
                    <a:cubicBezTo>
                      <a:pt x="356" y="343"/>
                      <a:pt x="365" y="340"/>
                      <a:pt x="373" y="336"/>
                    </a:cubicBezTo>
                    <a:cubicBezTo>
                      <a:pt x="382" y="332"/>
                      <a:pt x="391" y="332"/>
                      <a:pt x="401" y="332"/>
                    </a:cubicBezTo>
                    <a:cubicBezTo>
                      <a:pt x="401" y="332"/>
                      <a:pt x="402" y="333"/>
                      <a:pt x="403" y="334"/>
                    </a:cubicBezTo>
                    <a:cubicBezTo>
                      <a:pt x="402" y="337"/>
                      <a:pt x="399" y="339"/>
                      <a:pt x="395" y="341"/>
                    </a:cubicBezTo>
                    <a:cubicBezTo>
                      <a:pt x="388" y="344"/>
                      <a:pt x="381" y="347"/>
                      <a:pt x="374" y="349"/>
                    </a:cubicBezTo>
                    <a:cubicBezTo>
                      <a:pt x="366" y="352"/>
                      <a:pt x="358" y="355"/>
                      <a:pt x="350" y="358"/>
                    </a:cubicBezTo>
                    <a:cubicBezTo>
                      <a:pt x="343" y="360"/>
                      <a:pt x="336" y="361"/>
                      <a:pt x="328" y="361"/>
                    </a:cubicBezTo>
                    <a:cubicBezTo>
                      <a:pt x="312" y="362"/>
                      <a:pt x="296" y="362"/>
                      <a:pt x="281" y="365"/>
                    </a:cubicBezTo>
                    <a:cubicBezTo>
                      <a:pt x="280" y="365"/>
                      <a:pt x="279" y="365"/>
                      <a:pt x="278" y="365"/>
                    </a:cubicBezTo>
                    <a:close/>
                    <a:moveTo>
                      <a:pt x="37" y="403"/>
                    </a:moveTo>
                    <a:cubicBezTo>
                      <a:pt x="40" y="403"/>
                      <a:pt x="42" y="403"/>
                      <a:pt x="44" y="403"/>
                    </a:cubicBezTo>
                    <a:cubicBezTo>
                      <a:pt x="53" y="406"/>
                      <a:pt x="61" y="405"/>
                      <a:pt x="70" y="402"/>
                    </a:cubicBezTo>
                    <a:cubicBezTo>
                      <a:pt x="78" y="400"/>
                      <a:pt x="86" y="401"/>
                      <a:pt x="93" y="404"/>
                    </a:cubicBezTo>
                    <a:cubicBezTo>
                      <a:pt x="101" y="406"/>
                      <a:pt x="108" y="410"/>
                      <a:pt x="114" y="415"/>
                    </a:cubicBezTo>
                    <a:cubicBezTo>
                      <a:pt x="118" y="418"/>
                      <a:pt x="121" y="421"/>
                      <a:pt x="122" y="427"/>
                    </a:cubicBezTo>
                    <a:cubicBezTo>
                      <a:pt x="119" y="428"/>
                      <a:pt x="117" y="427"/>
                      <a:pt x="115" y="426"/>
                    </a:cubicBezTo>
                    <a:cubicBezTo>
                      <a:pt x="113" y="426"/>
                      <a:pt x="110" y="425"/>
                      <a:pt x="108" y="424"/>
                    </a:cubicBezTo>
                    <a:cubicBezTo>
                      <a:pt x="101" y="422"/>
                      <a:pt x="93" y="420"/>
                      <a:pt x="86" y="417"/>
                    </a:cubicBezTo>
                    <a:cubicBezTo>
                      <a:pt x="81" y="415"/>
                      <a:pt x="75" y="415"/>
                      <a:pt x="69" y="415"/>
                    </a:cubicBezTo>
                    <a:cubicBezTo>
                      <a:pt x="64" y="416"/>
                      <a:pt x="58" y="416"/>
                      <a:pt x="53" y="415"/>
                    </a:cubicBezTo>
                    <a:cubicBezTo>
                      <a:pt x="48" y="415"/>
                      <a:pt x="43" y="413"/>
                      <a:pt x="39" y="409"/>
                    </a:cubicBezTo>
                    <a:cubicBezTo>
                      <a:pt x="38" y="408"/>
                      <a:pt x="38" y="406"/>
                      <a:pt x="37" y="403"/>
                    </a:cubicBezTo>
                    <a:close/>
                    <a:moveTo>
                      <a:pt x="59" y="341"/>
                    </a:moveTo>
                    <a:cubicBezTo>
                      <a:pt x="56" y="338"/>
                      <a:pt x="55" y="336"/>
                      <a:pt x="53" y="334"/>
                    </a:cubicBezTo>
                    <a:cubicBezTo>
                      <a:pt x="49" y="337"/>
                      <a:pt x="46" y="339"/>
                      <a:pt x="43" y="341"/>
                    </a:cubicBezTo>
                    <a:cubicBezTo>
                      <a:pt x="43" y="346"/>
                      <a:pt x="48" y="349"/>
                      <a:pt x="47" y="355"/>
                    </a:cubicBezTo>
                    <a:cubicBezTo>
                      <a:pt x="45" y="354"/>
                      <a:pt x="43" y="354"/>
                      <a:pt x="42" y="354"/>
                    </a:cubicBezTo>
                    <a:cubicBezTo>
                      <a:pt x="31" y="349"/>
                      <a:pt x="26" y="334"/>
                      <a:pt x="30" y="323"/>
                    </a:cubicBezTo>
                    <a:cubicBezTo>
                      <a:pt x="34" y="313"/>
                      <a:pt x="48" y="310"/>
                      <a:pt x="55" y="320"/>
                    </a:cubicBezTo>
                    <a:cubicBezTo>
                      <a:pt x="58" y="323"/>
                      <a:pt x="60" y="327"/>
                      <a:pt x="61" y="331"/>
                    </a:cubicBezTo>
                    <a:cubicBezTo>
                      <a:pt x="62" y="334"/>
                      <a:pt x="61" y="337"/>
                      <a:pt x="59" y="341"/>
                    </a:cubicBezTo>
                    <a:close/>
                    <a:moveTo>
                      <a:pt x="136" y="393"/>
                    </a:moveTo>
                    <a:cubicBezTo>
                      <a:pt x="139" y="391"/>
                      <a:pt x="142" y="390"/>
                      <a:pt x="144" y="388"/>
                    </a:cubicBezTo>
                    <a:cubicBezTo>
                      <a:pt x="144" y="384"/>
                      <a:pt x="144" y="380"/>
                      <a:pt x="145" y="376"/>
                    </a:cubicBezTo>
                    <a:cubicBezTo>
                      <a:pt x="141" y="375"/>
                      <a:pt x="138" y="379"/>
                      <a:pt x="135" y="377"/>
                    </a:cubicBezTo>
                    <a:cubicBezTo>
                      <a:pt x="134" y="375"/>
                      <a:pt x="135" y="373"/>
                      <a:pt x="136" y="372"/>
                    </a:cubicBezTo>
                    <a:cubicBezTo>
                      <a:pt x="141" y="367"/>
                      <a:pt x="148" y="364"/>
                      <a:pt x="155" y="363"/>
                    </a:cubicBezTo>
                    <a:cubicBezTo>
                      <a:pt x="162" y="362"/>
                      <a:pt x="169" y="366"/>
                      <a:pt x="171" y="371"/>
                    </a:cubicBezTo>
                    <a:cubicBezTo>
                      <a:pt x="173" y="377"/>
                      <a:pt x="171" y="386"/>
                      <a:pt x="164" y="389"/>
                    </a:cubicBezTo>
                    <a:cubicBezTo>
                      <a:pt x="156" y="394"/>
                      <a:pt x="147" y="396"/>
                      <a:pt x="138" y="394"/>
                    </a:cubicBezTo>
                    <a:cubicBezTo>
                      <a:pt x="138" y="394"/>
                      <a:pt x="137" y="394"/>
                      <a:pt x="136" y="393"/>
                    </a:cubicBezTo>
                    <a:close/>
                    <a:moveTo>
                      <a:pt x="743" y="195"/>
                    </a:moveTo>
                    <a:cubicBezTo>
                      <a:pt x="741" y="201"/>
                      <a:pt x="735" y="212"/>
                      <a:pt x="727" y="221"/>
                    </a:cubicBezTo>
                    <a:cubicBezTo>
                      <a:pt x="715" y="234"/>
                      <a:pt x="703" y="247"/>
                      <a:pt x="687" y="256"/>
                    </a:cubicBezTo>
                    <a:cubicBezTo>
                      <a:pt x="687" y="255"/>
                      <a:pt x="687" y="255"/>
                      <a:pt x="687" y="255"/>
                    </a:cubicBezTo>
                    <a:cubicBezTo>
                      <a:pt x="687" y="255"/>
                      <a:pt x="687" y="254"/>
                      <a:pt x="687" y="254"/>
                    </a:cubicBezTo>
                    <a:cubicBezTo>
                      <a:pt x="706" y="236"/>
                      <a:pt x="724" y="216"/>
                      <a:pt x="740" y="196"/>
                    </a:cubicBezTo>
                    <a:cubicBezTo>
                      <a:pt x="741" y="195"/>
                      <a:pt x="742" y="195"/>
                      <a:pt x="743" y="195"/>
                    </a:cubicBezTo>
                    <a:close/>
                    <a:moveTo>
                      <a:pt x="595" y="323"/>
                    </a:moveTo>
                    <a:cubicBezTo>
                      <a:pt x="579" y="334"/>
                      <a:pt x="568" y="348"/>
                      <a:pt x="553" y="357"/>
                    </a:cubicBezTo>
                    <a:cubicBezTo>
                      <a:pt x="551" y="356"/>
                      <a:pt x="553" y="354"/>
                      <a:pt x="553" y="353"/>
                    </a:cubicBezTo>
                    <a:cubicBezTo>
                      <a:pt x="555" y="350"/>
                      <a:pt x="557" y="347"/>
                      <a:pt x="559" y="345"/>
                    </a:cubicBezTo>
                    <a:cubicBezTo>
                      <a:pt x="565" y="337"/>
                      <a:pt x="573" y="330"/>
                      <a:pt x="582" y="325"/>
                    </a:cubicBezTo>
                    <a:cubicBezTo>
                      <a:pt x="587" y="322"/>
                      <a:pt x="587" y="322"/>
                      <a:pt x="595" y="323"/>
                    </a:cubicBezTo>
                    <a:close/>
                    <a:moveTo>
                      <a:pt x="587" y="416"/>
                    </a:moveTo>
                    <a:cubicBezTo>
                      <a:pt x="579" y="421"/>
                      <a:pt x="576" y="427"/>
                      <a:pt x="573" y="433"/>
                    </a:cubicBezTo>
                    <a:cubicBezTo>
                      <a:pt x="569" y="439"/>
                      <a:pt x="570" y="446"/>
                      <a:pt x="572" y="454"/>
                    </a:cubicBezTo>
                    <a:cubicBezTo>
                      <a:pt x="566" y="450"/>
                      <a:pt x="564" y="445"/>
                      <a:pt x="564" y="439"/>
                    </a:cubicBezTo>
                    <a:cubicBezTo>
                      <a:pt x="564" y="429"/>
                      <a:pt x="568" y="421"/>
                      <a:pt x="577" y="416"/>
                    </a:cubicBezTo>
                    <a:cubicBezTo>
                      <a:pt x="578" y="415"/>
                      <a:pt x="580" y="414"/>
                      <a:pt x="582" y="414"/>
                    </a:cubicBezTo>
                    <a:cubicBezTo>
                      <a:pt x="583" y="414"/>
                      <a:pt x="584" y="415"/>
                      <a:pt x="587" y="416"/>
                    </a:cubicBezTo>
                    <a:close/>
                    <a:moveTo>
                      <a:pt x="728" y="231"/>
                    </a:moveTo>
                    <a:cubicBezTo>
                      <a:pt x="729" y="236"/>
                      <a:pt x="726" y="238"/>
                      <a:pt x="724" y="241"/>
                    </a:cubicBezTo>
                    <a:cubicBezTo>
                      <a:pt x="717" y="250"/>
                      <a:pt x="710" y="260"/>
                      <a:pt x="698" y="264"/>
                    </a:cubicBezTo>
                    <a:cubicBezTo>
                      <a:pt x="698" y="263"/>
                      <a:pt x="697" y="262"/>
                      <a:pt x="698" y="261"/>
                    </a:cubicBezTo>
                    <a:cubicBezTo>
                      <a:pt x="706" y="250"/>
                      <a:pt x="714" y="240"/>
                      <a:pt x="725" y="232"/>
                    </a:cubicBezTo>
                    <a:cubicBezTo>
                      <a:pt x="726" y="232"/>
                      <a:pt x="727" y="231"/>
                      <a:pt x="728" y="231"/>
                    </a:cubicBezTo>
                    <a:close/>
                    <a:moveTo>
                      <a:pt x="486" y="71"/>
                    </a:moveTo>
                    <a:cubicBezTo>
                      <a:pt x="485" y="71"/>
                      <a:pt x="484" y="70"/>
                      <a:pt x="483" y="69"/>
                    </a:cubicBezTo>
                    <a:cubicBezTo>
                      <a:pt x="483" y="68"/>
                      <a:pt x="483" y="68"/>
                      <a:pt x="483" y="68"/>
                    </a:cubicBezTo>
                    <a:cubicBezTo>
                      <a:pt x="483" y="65"/>
                      <a:pt x="484" y="63"/>
                      <a:pt x="484" y="60"/>
                    </a:cubicBezTo>
                    <a:cubicBezTo>
                      <a:pt x="482" y="59"/>
                      <a:pt x="479" y="58"/>
                      <a:pt x="476" y="57"/>
                    </a:cubicBezTo>
                    <a:cubicBezTo>
                      <a:pt x="475" y="54"/>
                      <a:pt x="476" y="52"/>
                      <a:pt x="479" y="51"/>
                    </a:cubicBezTo>
                    <a:cubicBezTo>
                      <a:pt x="483" y="49"/>
                      <a:pt x="488" y="50"/>
                      <a:pt x="491" y="54"/>
                    </a:cubicBezTo>
                    <a:cubicBezTo>
                      <a:pt x="494" y="57"/>
                      <a:pt x="495" y="62"/>
                      <a:pt x="492" y="66"/>
                    </a:cubicBezTo>
                    <a:cubicBezTo>
                      <a:pt x="491" y="69"/>
                      <a:pt x="489" y="71"/>
                      <a:pt x="486" y="71"/>
                    </a:cubicBezTo>
                    <a:close/>
                    <a:moveTo>
                      <a:pt x="468" y="491"/>
                    </a:moveTo>
                    <a:cubicBezTo>
                      <a:pt x="469" y="492"/>
                      <a:pt x="471" y="493"/>
                      <a:pt x="473" y="494"/>
                    </a:cubicBezTo>
                    <a:cubicBezTo>
                      <a:pt x="472" y="495"/>
                      <a:pt x="472" y="496"/>
                      <a:pt x="471" y="496"/>
                    </a:cubicBezTo>
                    <a:cubicBezTo>
                      <a:pt x="467" y="498"/>
                      <a:pt x="462" y="497"/>
                      <a:pt x="458" y="493"/>
                    </a:cubicBezTo>
                    <a:cubicBezTo>
                      <a:pt x="456" y="491"/>
                      <a:pt x="456" y="488"/>
                      <a:pt x="457" y="485"/>
                    </a:cubicBezTo>
                    <a:cubicBezTo>
                      <a:pt x="460" y="482"/>
                      <a:pt x="467" y="480"/>
                      <a:pt x="470" y="482"/>
                    </a:cubicBezTo>
                    <a:cubicBezTo>
                      <a:pt x="473" y="483"/>
                      <a:pt x="474" y="485"/>
                      <a:pt x="473" y="490"/>
                    </a:cubicBezTo>
                    <a:cubicBezTo>
                      <a:pt x="471" y="490"/>
                      <a:pt x="470" y="490"/>
                      <a:pt x="468" y="490"/>
                    </a:cubicBezTo>
                    <a:cubicBezTo>
                      <a:pt x="468" y="490"/>
                      <a:pt x="468" y="491"/>
                      <a:pt x="468" y="491"/>
                    </a:cubicBezTo>
                    <a:close/>
                    <a:moveTo>
                      <a:pt x="425" y="324"/>
                    </a:moveTo>
                    <a:cubicBezTo>
                      <a:pt x="426" y="320"/>
                      <a:pt x="430" y="319"/>
                      <a:pt x="433" y="319"/>
                    </a:cubicBezTo>
                    <a:cubicBezTo>
                      <a:pt x="437" y="318"/>
                      <a:pt x="441" y="317"/>
                      <a:pt x="445" y="320"/>
                    </a:cubicBezTo>
                    <a:cubicBezTo>
                      <a:pt x="442" y="324"/>
                      <a:pt x="438" y="326"/>
                      <a:pt x="433" y="327"/>
                    </a:cubicBezTo>
                    <a:cubicBezTo>
                      <a:pt x="430" y="327"/>
                      <a:pt x="427" y="327"/>
                      <a:pt x="425" y="324"/>
                    </a:cubicBezTo>
                    <a:close/>
                    <a:moveTo>
                      <a:pt x="702" y="149"/>
                    </a:moveTo>
                    <a:cubicBezTo>
                      <a:pt x="697" y="147"/>
                      <a:pt x="696" y="145"/>
                      <a:pt x="694" y="142"/>
                    </a:cubicBezTo>
                    <a:cubicBezTo>
                      <a:pt x="693" y="139"/>
                      <a:pt x="694" y="136"/>
                      <a:pt x="696" y="134"/>
                    </a:cubicBezTo>
                    <a:cubicBezTo>
                      <a:pt x="699" y="132"/>
                      <a:pt x="702" y="131"/>
                      <a:pt x="704" y="135"/>
                    </a:cubicBezTo>
                    <a:cubicBezTo>
                      <a:pt x="702" y="139"/>
                      <a:pt x="701" y="143"/>
                      <a:pt x="702" y="149"/>
                    </a:cubicBezTo>
                    <a:close/>
                    <a:moveTo>
                      <a:pt x="559" y="323"/>
                    </a:moveTo>
                    <a:cubicBezTo>
                      <a:pt x="559" y="324"/>
                      <a:pt x="559" y="325"/>
                      <a:pt x="559" y="326"/>
                    </a:cubicBezTo>
                    <a:cubicBezTo>
                      <a:pt x="554" y="332"/>
                      <a:pt x="549" y="337"/>
                      <a:pt x="541" y="341"/>
                    </a:cubicBezTo>
                    <a:cubicBezTo>
                      <a:pt x="545" y="332"/>
                      <a:pt x="551" y="326"/>
                      <a:pt x="557" y="322"/>
                    </a:cubicBezTo>
                    <a:cubicBezTo>
                      <a:pt x="558" y="322"/>
                      <a:pt x="559" y="322"/>
                      <a:pt x="559" y="323"/>
                    </a:cubicBezTo>
                    <a:close/>
                    <a:moveTo>
                      <a:pt x="466" y="315"/>
                    </a:moveTo>
                    <a:cubicBezTo>
                      <a:pt x="464" y="313"/>
                      <a:pt x="465" y="311"/>
                      <a:pt x="467" y="309"/>
                    </a:cubicBezTo>
                    <a:cubicBezTo>
                      <a:pt x="471" y="306"/>
                      <a:pt x="476" y="306"/>
                      <a:pt x="481" y="309"/>
                    </a:cubicBezTo>
                    <a:cubicBezTo>
                      <a:pt x="480" y="311"/>
                      <a:pt x="479" y="312"/>
                      <a:pt x="478" y="313"/>
                    </a:cubicBezTo>
                    <a:cubicBezTo>
                      <a:pt x="474" y="315"/>
                      <a:pt x="470" y="317"/>
                      <a:pt x="466" y="315"/>
                    </a:cubicBezTo>
                    <a:close/>
                    <a:moveTo>
                      <a:pt x="527" y="76"/>
                    </a:moveTo>
                    <a:cubicBezTo>
                      <a:pt x="527" y="70"/>
                      <a:pt x="527" y="66"/>
                      <a:pt x="531" y="62"/>
                    </a:cubicBezTo>
                    <a:cubicBezTo>
                      <a:pt x="532" y="62"/>
                      <a:pt x="534" y="62"/>
                      <a:pt x="535" y="62"/>
                    </a:cubicBezTo>
                    <a:cubicBezTo>
                      <a:pt x="535" y="62"/>
                      <a:pt x="536" y="63"/>
                      <a:pt x="537" y="64"/>
                    </a:cubicBezTo>
                    <a:cubicBezTo>
                      <a:pt x="536" y="70"/>
                      <a:pt x="532" y="73"/>
                      <a:pt x="527" y="76"/>
                    </a:cubicBezTo>
                    <a:close/>
                    <a:moveTo>
                      <a:pt x="490" y="488"/>
                    </a:moveTo>
                    <a:cubicBezTo>
                      <a:pt x="492" y="488"/>
                      <a:pt x="493" y="487"/>
                      <a:pt x="495" y="485"/>
                    </a:cubicBezTo>
                    <a:cubicBezTo>
                      <a:pt x="497" y="487"/>
                      <a:pt x="498" y="489"/>
                      <a:pt x="499" y="491"/>
                    </a:cubicBezTo>
                    <a:cubicBezTo>
                      <a:pt x="498" y="494"/>
                      <a:pt x="496" y="495"/>
                      <a:pt x="493" y="494"/>
                    </a:cubicBezTo>
                    <a:cubicBezTo>
                      <a:pt x="492" y="493"/>
                      <a:pt x="492" y="494"/>
                      <a:pt x="490" y="488"/>
                    </a:cubicBezTo>
                    <a:close/>
                    <a:moveTo>
                      <a:pt x="728" y="253"/>
                    </a:moveTo>
                    <a:cubicBezTo>
                      <a:pt x="728" y="256"/>
                      <a:pt x="729" y="258"/>
                      <a:pt x="728" y="259"/>
                    </a:cubicBezTo>
                    <a:cubicBezTo>
                      <a:pt x="726" y="261"/>
                      <a:pt x="724" y="264"/>
                      <a:pt x="719" y="265"/>
                    </a:cubicBezTo>
                    <a:cubicBezTo>
                      <a:pt x="720" y="259"/>
                      <a:pt x="722" y="256"/>
                      <a:pt x="728" y="253"/>
                    </a:cubicBezTo>
                    <a:close/>
                    <a:moveTo>
                      <a:pt x="510" y="352"/>
                    </a:moveTo>
                    <a:cubicBezTo>
                      <a:pt x="514" y="357"/>
                      <a:pt x="510" y="360"/>
                      <a:pt x="508" y="363"/>
                    </a:cubicBezTo>
                    <a:cubicBezTo>
                      <a:pt x="504" y="358"/>
                      <a:pt x="504" y="357"/>
                      <a:pt x="510" y="352"/>
                    </a:cubicBezTo>
                    <a:close/>
                    <a:moveTo>
                      <a:pt x="723" y="157"/>
                    </a:moveTo>
                    <a:cubicBezTo>
                      <a:pt x="721" y="162"/>
                      <a:pt x="721" y="162"/>
                      <a:pt x="716" y="161"/>
                    </a:cubicBezTo>
                    <a:cubicBezTo>
                      <a:pt x="714" y="159"/>
                      <a:pt x="715" y="156"/>
                      <a:pt x="717" y="155"/>
                    </a:cubicBezTo>
                    <a:cubicBezTo>
                      <a:pt x="719" y="153"/>
                      <a:pt x="721" y="154"/>
                      <a:pt x="723" y="157"/>
                    </a:cubicBezTo>
                    <a:close/>
                    <a:moveTo>
                      <a:pt x="577" y="466"/>
                    </a:moveTo>
                    <a:cubicBezTo>
                      <a:pt x="575" y="464"/>
                      <a:pt x="575" y="462"/>
                      <a:pt x="576" y="459"/>
                    </a:cubicBezTo>
                    <a:cubicBezTo>
                      <a:pt x="576" y="458"/>
                      <a:pt x="578" y="457"/>
                      <a:pt x="579" y="455"/>
                    </a:cubicBezTo>
                    <a:cubicBezTo>
                      <a:pt x="582" y="460"/>
                      <a:pt x="582" y="460"/>
                      <a:pt x="577" y="466"/>
                    </a:cubicBezTo>
                    <a:close/>
                    <a:moveTo>
                      <a:pt x="596" y="470"/>
                    </a:moveTo>
                    <a:cubicBezTo>
                      <a:pt x="589" y="466"/>
                      <a:pt x="588" y="464"/>
                      <a:pt x="593" y="460"/>
                    </a:cubicBezTo>
                    <a:cubicBezTo>
                      <a:pt x="597" y="462"/>
                      <a:pt x="595" y="466"/>
                      <a:pt x="596" y="470"/>
                    </a:cubicBezTo>
                    <a:close/>
                    <a:moveTo>
                      <a:pt x="535" y="336"/>
                    </a:moveTo>
                    <a:cubicBezTo>
                      <a:pt x="533" y="341"/>
                      <a:pt x="530" y="344"/>
                      <a:pt x="527" y="347"/>
                    </a:cubicBezTo>
                    <a:cubicBezTo>
                      <a:pt x="527" y="342"/>
                      <a:pt x="528" y="338"/>
                      <a:pt x="535" y="336"/>
                    </a:cubicBezTo>
                    <a:close/>
                    <a:moveTo>
                      <a:pt x="726" y="268"/>
                    </a:moveTo>
                    <a:cubicBezTo>
                      <a:pt x="728" y="267"/>
                      <a:pt x="729" y="267"/>
                      <a:pt x="730" y="266"/>
                    </a:cubicBezTo>
                    <a:cubicBezTo>
                      <a:pt x="730" y="266"/>
                      <a:pt x="731" y="267"/>
                      <a:pt x="731" y="268"/>
                    </a:cubicBezTo>
                    <a:cubicBezTo>
                      <a:pt x="730" y="269"/>
                      <a:pt x="729" y="270"/>
                      <a:pt x="726" y="268"/>
                    </a:cubicBezTo>
                    <a:close/>
                    <a:moveTo>
                      <a:pt x="690" y="361"/>
                    </a:moveTo>
                    <a:cubicBezTo>
                      <a:pt x="692" y="366"/>
                      <a:pt x="691" y="369"/>
                      <a:pt x="690" y="372"/>
                    </a:cubicBezTo>
                    <a:cubicBezTo>
                      <a:pt x="689" y="376"/>
                      <a:pt x="688" y="379"/>
                      <a:pt x="687" y="383"/>
                    </a:cubicBezTo>
                    <a:cubicBezTo>
                      <a:pt x="684" y="393"/>
                      <a:pt x="684" y="403"/>
                      <a:pt x="685" y="414"/>
                    </a:cubicBezTo>
                    <a:cubicBezTo>
                      <a:pt x="685" y="414"/>
                      <a:pt x="686" y="415"/>
                      <a:pt x="686" y="416"/>
                    </a:cubicBezTo>
                    <a:cubicBezTo>
                      <a:pt x="687" y="431"/>
                      <a:pt x="690" y="447"/>
                      <a:pt x="695" y="462"/>
                    </a:cubicBezTo>
                    <a:cubicBezTo>
                      <a:pt x="697" y="466"/>
                      <a:pt x="697" y="471"/>
                      <a:pt x="698" y="477"/>
                    </a:cubicBezTo>
                    <a:cubicBezTo>
                      <a:pt x="696" y="476"/>
                      <a:pt x="694" y="476"/>
                      <a:pt x="693" y="476"/>
                    </a:cubicBezTo>
                    <a:cubicBezTo>
                      <a:pt x="690" y="473"/>
                      <a:pt x="687" y="469"/>
                      <a:pt x="684" y="464"/>
                    </a:cubicBezTo>
                    <a:cubicBezTo>
                      <a:pt x="678" y="451"/>
                      <a:pt x="672" y="438"/>
                      <a:pt x="672" y="424"/>
                    </a:cubicBezTo>
                    <a:cubicBezTo>
                      <a:pt x="672" y="421"/>
                      <a:pt x="671" y="419"/>
                      <a:pt x="671" y="417"/>
                    </a:cubicBezTo>
                    <a:cubicBezTo>
                      <a:pt x="667" y="397"/>
                      <a:pt x="673" y="380"/>
                      <a:pt x="685" y="365"/>
                    </a:cubicBezTo>
                    <a:cubicBezTo>
                      <a:pt x="686" y="364"/>
                      <a:pt x="688" y="363"/>
                      <a:pt x="690" y="361"/>
                    </a:cubicBezTo>
                    <a:close/>
                    <a:moveTo>
                      <a:pt x="609" y="221"/>
                    </a:moveTo>
                    <a:cubicBezTo>
                      <a:pt x="614" y="215"/>
                      <a:pt x="618" y="210"/>
                      <a:pt x="622" y="204"/>
                    </a:cubicBezTo>
                    <a:cubicBezTo>
                      <a:pt x="625" y="201"/>
                      <a:pt x="627" y="196"/>
                      <a:pt x="628" y="192"/>
                    </a:cubicBezTo>
                    <a:cubicBezTo>
                      <a:pt x="630" y="185"/>
                      <a:pt x="627" y="181"/>
                      <a:pt x="621" y="179"/>
                    </a:cubicBezTo>
                    <a:cubicBezTo>
                      <a:pt x="620" y="179"/>
                      <a:pt x="619" y="179"/>
                      <a:pt x="618" y="179"/>
                    </a:cubicBezTo>
                    <a:cubicBezTo>
                      <a:pt x="609" y="177"/>
                      <a:pt x="600" y="174"/>
                      <a:pt x="590" y="173"/>
                    </a:cubicBezTo>
                    <a:cubicBezTo>
                      <a:pt x="587" y="173"/>
                      <a:pt x="584" y="172"/>
                      <a:pt x="582" y="172"/>
                    </a:cubicBezTo>
                    <a:cubicBezTo>
                      <a:pt x="568" y="169"/>
                      <a:pt x="554" y="165"/>
                      <a:pt x="540" y="163"/>
                    </a:cubicBezTo>
                    <a:cubicBezTo>
                      <a:pt x="523" y="159"/>
                      <a:pt x="505" y="156"/>
                      <a:pt x="488" y="153"/>
                    </a:cubicBezTo>
                    <a:cubicBezTo>
                      <a:pt x="481" y="151"/>
                      <a:pt x="474" y="150"/>
                      <a:pt x="466" y="150"/>
                    </a:cubicBezTo>
                    <a:cubicBezTo>
                      <a:pt x="460" y="149"/>
                      <a:pt x="456" y="152"/>
                      <a:pt x="456" y="159"/>
                    </a:cubicBezTo>
                    <a:cubicBezTo>
                      <a:pt x="455" y="163"/>
                      <a:pt x="456" y="167"/>
                      <a:pt x="456" y="171"/>
                    </a:cubicBezTo>
                    <a:cubicBezTo>
                      <a:pt x="456" y="187"/>
                      <a:pt x="460" y="203"/>
                      <a:pt x="465" y="219"/>
                    </a:cubicBezTo>
                    <a:cubicBezTo>
                      <a:pt x="467" y="227"/>
                      <a:pt x="472" y="232"/>
                      <a:pt x="480" y="234"/>
                    </a:cubicBezTo>
                    <a:cubicBezTo>
                      <a:pt x="491" y="235"/>
                      <a:pt x="501" y="240"/>
                      <a:pt x="512" y="241"/>
                    </a:cubicBezTo>
                    <a:cubicBezTo>
                      <a:pt x="515" y="241"/>
                      <a:pt x="517" y="242"/>
                      <a:pt x="519" y="243"/>
                    </a:cubicBezTo>
                    <a:cubicBezTo>
                      <a:pt x="527" y="244"/>
                      <a:pt x="535" y="246"/>
                      <a:pt x="542" y="247"/>
                    </a:cubicBezTo>
                    <a:cubicBezTo>
                      <a:pt x="548" y="248"/>
                      <a:pt x="554" y="249"/>
                      <a:pt x="560" y="250"/>
                    </a:cubicBezTo>
                    <a:cubicBezTo>
                      <a:pt x="568" y="251"/>
                      <a:pt x="576" y="251"/>
                      <a:pt x="584" y="252"/>
                    </a:cubicBezTo>
                    <a:cubicBezTo>
                      <a:pt x="593" y="241"/>
                      <a:pt x="601" y="231"/>
                      <a:pt x="609" y="221"/>
                    </a:cubicBezTo>
                    <a:close/>
                    <a:moveTo>
                      <a:pt x="482" y="159"/>
                    </a:moveTo>
                    <a:cubicBezTo>
                      <a:pt x="493" y="169"/>
                      <a:pt x="523" y="216"/>
                      <a:pt x="528" y="231"/>
                    </a:cubicBezTo>
                    <a:cubicBezTo>
                      <a:pt x="528" y="232"/>
                      <a:pt x="527" y="232"/>
                      <a:pt x="527" y="232"/>
                    </a:cubicBezTo>
                    <a:cubicBezTo>
                      <a:pt x="527" y="232"/>
                      <a:pt x="527" y="232"/>
                      <a:pt x="526" y="232"/>
                    </a:cubicBezTo>
                    <a:cubicBezTo>
                      <a:pt x="515" y="230"/>
                      <a:pt x="503" y="227"/>
                      <a:pt x="491" y="224"/>
                    </a:cubicBezTo>
                    <a:cubicBezTo>
                      <a:pt x="487" y="217"/>
                      <a:pt x="482" y="210"/>
                      <a:pt x="478" y="203"/>
                    </a:cubicBezTo>
                    <a:cubicBezTo>
                      <a:pt x="475" y="199"/>
                      <a:pt x="473" y="194"/>
                      <a:pt x="470" y="190"/>
                    </a:cubicBezTo>
                    <a:cubicBezTo>
                      <a:pt x="463" y="180"/>
                      <a:pt x="463" y="169"/>
                      <a:pt x="463" y="157"/>
                    </a:cubicBezTo>
                    <a:cubicBezTo>
                      <a:pt x="470" y="154"/>
                      <a:pt x="476" y="158"/>
                      <a:pt x="482" y="159"/>
                    </a:cubicBezTo>
                    <a:close/>
                    <a:moveTo>
                      <a:pt x="556" y="239"/>
                    </a:moveTo>
                    <a:cubicBezTo>
                      <a:pt x="543" y="215"/>
                      <a:pt x="530" y="191"/>
                      <a:pt x="515" y="168"/>
                    </a:cubicBezTo>
                    <a:cubicBezTo>
                      <a:pt x="514" y="168"/>
                      <a:pt x="515" y="168"/>
                      <a:pt x="515" y="167"/>
                    </a:cubicBezTo>
                    <a:cubicBezTo>
                      <a:pt x="518" y="167"/>
                      <a:pt x="522" y="168"/>
                      <a:pt x="525" y="169"/>
                    </a:cubicBezTo>
                    <a:cubicBezTo>
                      <a:pt x="528" y="169"/>
                      <a:pt x="531" y="170"/>
                      <a:pt x="535" y="171"/>
                    </a:cubicBezTo>
                    <a:cubicBezTo>
                      <a:pt x="536" y="173"/>
                      <a:pt x="538" y="175"/>
                      <a:pt x="539" y="177"/>
                    </a:cubicBezTo>
                    <a:cubicBezTo>
                      <a:pt x="551" y="198"/>
                      <a:pt x="563" y="219"/>
                      <a:pt x="575" y="239"/>
                    </a:cubicBezTo>
                    <a:cubicBezTo>
                      <a:pt x="575" y="240"/>
                      <a:pt x="575" y="240"/>
                      <a:pt x="574" y="241"/>
                    </a:cubicBezTo>
                    <a:cubicBezTo>
                      <a:pt x="568" y="240"/>
                      <a:pt x="562" y="240"/>
                      <a:pt x="556" y="239"/>
                    </a:cubicBezTo>
                    <a:close/>
                    <a:moveTo>
                      <a:pt x="250" y="108"/>
                    </a:moveTo>
                    <a:cubicBezTo>
                      <a:pt x="251" y="118"/>
                      <a:pt x="253" y="129"/>
                      <a:pt x="254" y="139"/>
                    </a:cubicBezTo>
                    <a:cubicBezTo>
                      <a:pt x="257" y="155"/>
                      <a:pt x="259" y="171"/>
                      <a:pt x="263" y="186"/>
                    </a:cubicBezTo>
                    <a:cubicBezTo>
                      <a:pt x="266" y="196"/>
                      <a:pt x="271" y="201"/>
                      <a:pt x="282" y="202"/>
                    </a:cubicBezTo>
                    <a:cubicBezTo>
                      <a:pt x="286" y="202"/>
                      <a:pt x="291" y="203"/>
                      <a:pt x="295" y="204"/>
                    </a:cubicBezTo>
                    <a:cubicBezTo>
                      <a:pt x="299" y="204"/>
                      <a:pt x="302" y="206"/>
                      <a:pt x="305" y="206"/>
                    </a:cubicBezTo>
                    <a:cubicBezTo>
                      <a:pt x="315" y="206"/>
                      <a:pt x="324" y="207"/>
                      <a:pt x="333" y="209"/>
                    </a:cubicBezTo>
                    <a:cubicBezTo>
                      <a:pt x="339" y="209"/>
                      <a:pt x="344" y="210"/>
                      <a:pt x="349" y="208"/>
                    </a:cubicBezTo>
                    <a:cubicBezTo>
                      <a:pt x="351" y="205"/>
                      <a:pt x="353" y="203"/>
                      <a:pt x="355" y="202"/>
                    </a:cubicBezTo>
                    <a:cubicBezTo>
                      <a:pt x="358" y="198"/>
                      <a:pt x="362" y="195"/>
                      <a:pt x="364" y="191"/>
                    </a:cubicBezTo>
                    <a:cubicBezTo>
                      <a:pt x="376" y="175"/>
                      <a:pt x="388" y="158"/>
                      <a:pt x="400" y="141"/>
                    </a:cubicBezTo>
                    <a:cubicBezTo>
                      <a:pt x="402" y="138"/>
                      <a:pt x="404" y="135"/>
                      <a:pt x="403" y="131"/>
                    </a:cubicBezTo>
                    <a:cubicBezTo>
                      <a:pt x="402" y="130"/>
                      <a:pt x="400" y="129"/>
                      <a:pt x="398" y="128"/>
                    </a:cubicBezTo>
                    <a:cubicBezTo>
                      <a:pt x="395" y="127"/>
                      <a:pt x="391" y="125"/>
                      <a:pt x="388" y="124"/>
                    </a:cubicBezTo>
                    <a:cubicBezTo>
                      <a:pt x="385" y="123"/>
                      <a:pt x="382" y="122"/>
                      <a:pt x="378" y="122"/>
                    </a:cubicBezTo>
                    <a:cubicBezTo>
                      <a:pt x="371" y="120"/>
                      <a:pt x="363" y="119"/>
                      <a:pt x="356" y="115"/>
                    </a:cubicBezTo>
                    <a:cubicBezTo>
                      <a:pt x="354" y="114"/>
                      <a:pt x="351" y="114"/>
                      <a:pt x="349" y="113"/>
                    </a:cubicBezTo>
                    <a:cubicBezTo>
                      <a:pt x="334" y="110"/>
                      <a:pt x="320" y="107"/>
                      <a:pt x="306" y="103"/>
                    </a:cubicBezTo>
                    <a:cubicBezTo>
                      <a:pt x="302" y="102"/>
                      <a:pt x="298" y="101"/>
                      <a:pt x="295" y="100"/>
                    </a:cubicBezTo>
                    <a:cubicBezTo>
                      <a:pt x="293" y="100"/>
                      <a:pt x="291" y="99"/>
                      <a:pt x="289" y="98"/>
                    </a:cubicBezTo>
                    <a:cubicBezTo>
                      <a:pt x="281" y="97"/>
                      <a:pt x="274" y="95"/>
                      <a:pt x="267" y="94"/>
                    </a:cubicBezTo>
                    <a:cubicBezTo>
                      <a:pt x="262" y="93"/>
                      <a:pt x="258" y="92"/>
                      <a:pt x="252" y="95"/>
                    </a:cubicBezTo>
                    <a:cubicBezTo>
                      <a:pt x="249" y="99"/>
                      <a:pt x="249" y="104"/>
                      <a:pt x="250" y="108"/>
                    </a:cubicBezTo>
                    <a:close/>
                    <a:moveTo>
                      <a:pt x="275" y="156"/>
                    </a:moveTo>
                    <a:cubicBezTo>
                      <a:pt x="272" y="150"/>
                      <a:pt x="270" y="144"/>
                      <a:pt x="267" y="138"/>
                    </a:cubicBezTo>
                    <a:cubicBezTo>
                      <a:pt x="262" y="127"/>
                      <a:pt x="262" y="115"/>
                      <a:pt x="259" y="102"/>
                    </a:cubicBezTo>
                    <a:cubicBezTo>
                      <a:pt x="262" y="102"/>
                      <a:pt x="263" y="101"/>
                      <a:pt x="265" y="102"/>
                    </a:cubicBezTo>
                    <a:cubicBezTo>
                      <a:pt x="270" y="103"/>
                      <a:pt x="275" y="105"/>
                      <a:pt x="281" y="107"/>
                    </a:cubicBezTo>
                    <a:cubicBezTo>
                      <a:pt x="286" y="116"/>
                      <a:pt x="291" y="124"/>
                      <a:pt x="295" y="134"/>
                    </a:cubicBezTo>
                    <a:cubicBezTo>
                      <a:pt x="297" y="139"/>
                      <a:pt x="299" y="143"/>
                      <a:pt x="302" y="148"/>
                    </a:cubicBezTo>
                    <a:cubicBezTo>
                      <a:pt x="303" y="149"/>
                      <a:pt x="304" y="151"/>
                      <a:pt x="305" y="153"/>
                    </a:cubicBezTo>
                    <a:cubicBezTo>
                      <a:pt x="309" y="161"/>
                      <a:pt x="314" y="170"/>
                      <a:pt x="319" y="179"/>
                    </a:cubicBezTo>
                    <a:cubicBezTo>
                      <a:pt x="322" y="184"/>
                      <a:pt x="326" y="188"/>
                      <a:pt x="329" y="193"/>
                    </a:cubicBezTo>
                    <a:cubicBezTo>
                      <a:pt x="330" y="194"/>
                      <a:pt x="330" y="195"/>
                      <a:pt x="331" y="196"/>
                    </a:cubicBezTo>
                    <a:cubicBezTo>
                      <a:pt x="325" y="196"/>
                      <a:pt x="319" y="195"/>
                      <a:pt x="314" y="195"/>
                    </a:cubicBezTo>
                    <a:cubicBezTo>
                      <a:pt x="308" y="194"/>
                      <a:pt x="302" y="195"/>
                      <a:pt x="296" y="192"/>
                    </a:cubicBezTo>
                    <a:cubicBezTo>
                      <a:pt x="289" y="180"/>
                      <a:pt x="282" y="168"/>
                      <a:pt x="275" y="156"/>
                    </a:cubicBezTo>
                    <a:close/>
                    <a:moveTo>
                      <a:pt x="352" y="190"/>
                    </a:moveTo>
                    <a:cubicBezTo>
                      <a:pt x="348" y="188"/>
                      <a:pt x="347" y="185"/>
                      <a:pt x="346" y="182"/>
                    </a:cubicBezTo>
                    <a:cubicBezTo>
                      <a:pt x="342" y="175"/>
                      <a:pt x="338" y="169"/>
                      <a:pt x="334" y="162"/>
                    </a:cubicBezTo>
                    <a:cubicBezTo>
                      <a:pt x="327" y="147"/>
                      <a:pt x="318" y="132"/>
                      <a:pt x="312" y="116"/>
                    </a:cubicBezTo>
                    <a:cubicBezTo>
                      <a:pt x="317" y="115"/>
                      <a:pt x="320" y="118"/>
                      <a:pt x="324" y="118"/>
                    </a:cubicBezTo>
                    <a:cubicBezTo>
                      <a:pt x="336" y="140"/>
                      <a:pt x="348" y="161"/>
                      <a:pt x="359" y="183"/>
                    </a:cubicBezTo>
                    <a:cubicBezTo>
                      <a:pt x="357" y="185"/>
                      <a:pt x="354" y="188"/>
                      <a:pt x="352" y="19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51">
                <a:extLst>
                  <a:ext uri="{FF2B5EF4-FFF2-40B4-BE49-F238E27FC236}">
                    <a16:creationId xmlns:a16="http://schemas.microsoft.com/office/drawing/2014/main" id="{141A23F5-9430-4722-824E-BBC7A3663D0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542" y="517"/>
                <a:ext cx="928" cy="822"/>
              </a:xfrm>
              <a:custGeom>
                <a:avLst/>
                <a:gdLst>
                  <a:gd name="T0" fmla="*/ 270 w 390"/>
                  <a:gd name="T1" fmla="*/ 5 h 345"/>
                  <a:gd name="T2" fmla="*/ 273 w 390"/>
                  <a:gd name="T3" fmla="*/ 14 h 345"/>
                  <a:gd name="T4" fmla="*/ 275 w 390"/>
                  <a:gd name="T5" fmla="*/ 41 h 345"/>
                  <a:gd name="T6" fmla="*/ 257 w 390"/>
                  <a:gd name="T7" fmla="*/ 48 h 345"/>
                  <a:gd name="T8" fmla="*/ 206 w 390"/>
                  <a:gd name="T9" fmla="*/ 61 h 345"/>
                  <a:gd name="T10" fmla="*/ 188 w 390"/>
                  <a:gd name="T11" fmla="*/ 65 h 345"/>
                  <a:gd name="T12" fmla="*/ 282 w 390"/>
                  <a:gd name="T13" fmla="*/ 194 h 345"/>
                  <a:gd name="T14" fmla="*/ 304 w 390"/>
                  <a:gd name="T15" fmla="*/ 252 h 345"/>
                  <a:gd name="T16" fmla="*/ 361 w 390"/>
                  <a:gd name="T17" fmla="*/ 214 h 345"/>
                  <a:gd name="T18" fmla="*/ 358 w 390"/>
                  <a:gd name="T19" fmla="*/ 189 h 345"/>
                  <a:gd name="T20" fmla="*/ 386 w 390"/>
                  <a:gd name="T21" fmla="*/ 99 h 345"/>
                  <a:gd name="T22" fmla="*/ 353 w 390"/>
                  <a:gd name="T23" fmla="*/ 65 h 345"/>
                  <a:gd name="T24" fmla="*/ 355 w 390"/>
                  <a:gd name="T25" fmla="*/ 52 h 345"/>
                  <a:gd name="T26" fmla="*/ 384 w 390"/>
                  <a:gd name="T27" fmla="*/ 64 h 345"/>
                  <a:gd name="T28" fmla="*/ 331 w 390"/>
                  <a:gd name="T29" fmla="*/ 31 h 345"/>
                  <a:gd name="T30" fmla="*/ 316 w 390"/>
                  <a:gd name="T31" fmla="*/ 13 h 345"/>
                  <a:gd name="T32" fmla="*/ 333 w 390"/>
                  <a:gd name="T33" fmla="*/ 184 h 345"/>
                  <a:gd name="T34" fmla="*/ 328 w 390"/>
                  <a:gd name="T35" fmla="*/ 174 h 345"/>
                  <a:gd name="T36" fmla="*/ 337 w 390"/>
                  <a:gd name="T37" fmla="*/ 114 h 345"/>
                  <a:gd name="T38" fmla="*/ 318 w 390"/>
                  <a:gd name="T39" fmla="*/ 102 h 345"/>
                  <a:gd name="T40" fmla="*/ 317 w 390"/>
                  <a:gd name="T41" fmla="*/ 86 h 345"/>
                  <a:gd name="T42" fmla="*/ 390 w 390"/>
                  <a:gd name="T43" fmla="*/ 67 h 345"/>
                  <a:gd name="T44" fmla="*/ 161 w 390"/>
                  <a:gd name="T45" fmla="*/ 85 h 345"/>
                  <a:gd name="T46" fmla="*/ 236 w 390"/>
                  <a:gd name="T47" fmla="*/ 200 h 345"/>
                  <a:gd name="T48" fmla="*/ 204 w 390"/>
                  <a:gd name="T49" fmla="*/ 103 h 345"/>
                  <a:gd name="T50" fmla="*/ 182 w 390"/>
                  <a:gd name="T51" fmla="*/ 117 h 345"/>
                  <a:gd name="T52" fmla="*/ 149 w 390"/>
                  <a:gd name="T53" fmla="*/ 109 h 345"/>
                  <a:gd name="T54" fmla="*/ 155 w 390"/>
                  <a:gd name="T55" fmla="*/ 131 h 345"/>
                  <a:gd name="T56" fmla="*/ 84 w 390"/>
                  <a:gd name="T57" fmla="*/ 115 h 345"/>
                  <a:gd name="T58" fmla="*/ 90 w 390"/>
                  <a:gd name="T59" fmla="*/ 94 h 345"/>
                  <a:gd name="T60" fmla="*/ 22 w 390"/>
                  <a:gd name="T61" fmla="*/ 138 h 345"/>
                  <a:gd name="T62" fmla="*/ 23 w 390"/>
                  <a:gd name="T63" fmla="*/ 268 h 345"/>
                  <a:gd name="T64" fmla="*/ 82 w 390"/>
                  <a:gd name="T65" fmla="*/ 329 h 345"/>
                  <a:gd name="T66" fmla="*/ 186 w 390"/>
                  <a:gd name="T67" fmla="*/ 327 h 345"/>
                  <a:gd name="T68" fmla="*/ 209 w 390"/>
                  <a:gd name="T69" fmla="*/ 290 h 345"/>
                  <a:gd name="T70" fmla="*/ 190 w 390"/>
                  <a:gd name="T71" fmla="*/ 289 h 345"/>
                  <a:gd name="T72" fmla="*/ 207 w 390"/>
                  <a:gd name="T73" fmla="*/ 209 h 345"/>
                  <a:gd name="T74" fmla="*/ 212 w 390"/>
                  <a:gd name="T75" fmla="*/ 255 h 345"/>
                  <a:gd name="T76" fmla="*/ 222 w 390"/>
                  <a:gd name="T77" fmla="*/ 194 h 345"/>
                  <a:gd name="T78" fmla="*/ 201 w 390"/>
                  <a:gd name="T79" fmla="*/ 138 h 345"/>
                  <a:gd name="T80" fmla="*/ 209 w 390"/>
                  <a:gd name="T81" fmla="*/ 161 h 345"/>
                  <a:gd name="T82" fmla="*/ 176 w 390"/>
                  <a:gd name="T83" fmla="*/ 219 h 345"/>
                  <a:gd name="T84" fmla="*/ 60 w 390"/>
                  <a:gd name="T85" fmla="*/ 242 h 345"/>
                  <a:gd name="T86" fmla="*/ 49 w 390"/>
                  <a:gd name="T87" fmla="*/ 245 h 345"/>
                  <a:gd name="T88" fmla="*/ 26 w 390"/>
                  <a:gd name="T89" fmla="*/ 207 h 345"/>
                  <a:gd name="T90" fmla="*/ 45 w 390"/>
                  <a:gd name="T91" fmla="*/ 146 h 345"/>
                  <a:gd name="T92" fmla="*/ 179 w 390"/>
                  <a:gd name="T93" fmla="*/ 187 h 345"/>
                  <a:gd name="T94" fmla="*/ 172 w 390"/>
                  <a:gd name="T95" fmla="*/ 172 h 345"/>
                  <a:gd name="T96" fmla="*/ 249 w 390"/>
                  <a:gd name="T97" fmla="*/ 24 h 345"/>
                  <a:gd name="T98" fmla="*/ 225 w 390"/>
                  <a:gd name="T99" fmla="*/ 109 h 345"/>
                  <a:gd name="T100" fmla="*/ 180 w 390"/>
                  <a:gd name="T101" fmla="*/ 56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90" h="345">
                    <a:moveTo>
                      <a:pt x="323" y="7"/>
                    </a:moveTo>
                    <a:cubicBezTo>
                      <a:pt x="321" y="6"/>
                      <a:pt x="319" y="5"/>
                      <a:pt x="318" y="5"/>
                    </a:cubicBezTo>
                    <a:cubicBezTo>
                      <a:pt x="305" y="0"/>
                      <a:pt x="293" y="0"/>
                      <a:pt x="280" y="3"/>
                    </a:cubicBezTo>
                    <a:cubicBezTo>
                      <a:pt x="277" y="4"/>
                      <a:pt x="274" y="5"/>
                      <a:pt x="270" y="5"/>
                    </a:cubicBezTo>
                    <a:cubicBezTo>
                      <a:pt x="272" y="6"/>
                      <a:pt x="274" y="7"/>
                      <a:pt x="276" y="9"/>
                    </a:cubicBezTo>
                    <a:cubicBezTo>
                      <a:pt x="278" y="10"/>
                      <a:pt x="279" y="12"/>
                      <a:pt x="277" y="14"/>
                    </a:cubicBezTo>
                    <a:cubicBezTo>
                      <a:pt x="276" y="14"/>
                      <a:pt x="274" y="14"/>
                      <a:pt x="273" y="14"/>
                    </a:cubicBezTo>
                    <a:cubicBezTo>
                      <a:pt x="273" y="14"/>
                      <a:pt x="273" y="14"/>
                      <a:pt x="273" y="14"/>
                    </a:cubicBezTo>
                    <a:cubicBezTo>
                      <a:pt x="272" y="15"/>
                      <a:pt x="271" y="17"/>
                      <a:pt x="269" y="18"/>
                    </a:cubicBezTo>
                    <a:cubicBezTo>
                      <a:pt x="265" y="19"/>
                      <a:pt x="261" y="22"/>
                      <a:pt x="258" y="25"/>
                    </a:cubicBezTo>
                    <a:cubicBezTo>
                      <a:pt x="265" y="26"/>
                      <a:pt x="270" y="29"/>
                      <a:pt x="274" y="34"/>
                    </a:cubicBezTo>
                    <a:cubicBezTo>
                      <a:pt x="276" y="36"/>
                      <a:pt x="277" y="38"/>
                      <a:pt x="275" y="41"/>
                    </a:cubicBezTo>
                    <a:cubicBezTo>
                      <a:pt x="275" y="41"/>
                      <a:pt x="276" y="42"/>
                      <a:pt x="276" y="42"/>
                    </a:cubicBezTo>
                    <a:cubicBezTo>
                      <a:pt x="277" y="43"/>
                      <a:pt x="277" y="45"/>
                      <a:pt x="278" y="46"/>
                    </a:cubicBezTo>
                    <a:cubicBezTo>
                      <a:pt x="275" y="49"/>
                      <a:pt x="272" y="48"/>
                      <a:pt x="269" y="48"/>
                    </a:cubicBezTo>
                    <a:cubicBezTo>
                      <a:pt x="265" y="49"/>
                      <a:pt x="261" y="49"/>
                      <a:pt x="257" y="48"/>
                    </a:cubicBezTo>
                    <a:cubicBezTo>
                      <a:pt x="245" y="48"/>
                      <a:pt x="235" y="52"/>
                      <a:pt x="225" y="58"/>
                    </a:cubicBezTo>
                    <a:cubicBezTo>
                      <a:pt x="223" y="60"/>
                      <a:pt x="220" y="62"/>
                      <a:pt x="217" y="62"/>
                    </a:cubicBezTo>
                    <a:cubicBezTo>
                      <a:pt x="216" y="63"/>
                      <a:pt x="215" y="64"/>
                      <a:pt x="214" y="65"/>
                    </a:cubicBezTo>
                    <a:cubicBezTo>
                      <a:pt x="210" y="65"/>
                      <a:pt x="208" y="63"/>
                      <a:pt x="206" y="61"/>
                    </a:cubicBezTo>
                    <a:cubicBezTo>
                      <a:pt x="203" y="56"/>
                      <a:pt x="202" y="52"/>
                      <a:pt x="201" y="47"/>
                    </a:cubicBezTo>
                    <a:cubicBezTo>
                      <a:pt x="196" y="50"/>
                      <a:pt x="193" y="54"/>
                      <a:pt x="190" y="59"/>
                    </a:cubicBezTo>
                    <a:cubicBezTo>
                      <a:pt x="188" y="61"/>
                      <a:pt x="187" y="63"/>
                      <a:pt x="186" y="65"/>
                    </a:cubicBezTo>
                    <a:cubicBezTo>
                      <a:pt x="186" y="65"/>
                      <a:pt x="187" y="65"/>
                      <a:pt x="188" y="65"/>
                    </a:cubicBezTo>
                    <a:cubicBezTo>
                      <a:pt x="195" y="68"/>
                      <a:pt x="203" y="70"/>
                      <a:pt x="210" y="73"/>
                    </a:cubicBezTo>
                    <a:cubicBezTo>
                      <a:pt x="229" y="81"/>
                      <a:pt x="242" y="95"/>
                      <a:pt x="252" y="112"/>
                    </a:cubicBezTo>
                    <a:cubicBezTo>
                      <a:pt x="262" y="128"/>
                      <a:pt x="269" y="146"/>
                      <a:pt x="273" y="164"/>
                    </a:cubicBezTo>
                    <a:cubicBezTo>
                      <a:pt x="276" y="174"/>
                      <a:pt x="279" y="184"/>
                      <a:pt x="282" y="194"/>
                    </a:cubicBezTo>
                    <a:cubicBezTo>
                      <a:pt x="284" y="203"/>
                      <a:pt x="286" y="211"/>
                      <a:pt x="287" y="220"/>
                    </a:cubicBezTo>
                    <a:cubicBezTo>
                      <a:pt x="288" y="227"/>
                      <a:pt x="289" y="234"/>
                      <a:pt x="291" y="241"/>
                    </a:cubicBezTo>
                    <a:cubicBezTo>
                      <a:pt x="291" y="245"/>
                      <a:pt x="293" y="247"/>
                      <a:pt x="295" y="249"/>
                    </a:cubicBezTo>
                    <a:cubicBezTo>
                      <a:pt x="298" y="251"/>
                      <a:pt x="301" y="252"/>
                      <a:pt x="304" y="252"/>
                    </a:cubicBezTo>
                    <a:cubicBezTo>
                      <a:pt x="309" y="249"/>
                      <a:pt x="314" y="246"/>
                      <a:pt x="318" y="244"/>
                    </a:cubicBezTo>
                    <a:cubicBezTo>
                      <a:pt x="326" y="240"/>
                      <a:pt x="334" y="237"/>
                      <a:pt x="341" y="233"/>
                    </a:cubicBezTo>
                    <a:cubicBezTo>
                      <a:pt x="345" y="231"/>
                      <a:pt x="348" y="229"/>
                      <a:pt x="351" y="226"/>
                    </a:cubicBezTo>
                    <a:cubicBezTo>
                      <a:pt x="354" y="222"/>
                      <a:pt x="358" y="218"/>
                      <a:pt x="361" y="214"/>
                    </a:cubicBezTo>
                    <a:cubicBezTo>
                      <a:pt x="363" y="211"/>
                      <a:pt x="365" y="208"/>
                      <a:pt x="366" y="205"/>
                    </a:cubicBezTo>
                    <a:cubicBezTo>
                      <a:pt x="361" y="199"/>
                      <a:pt x="359" y="196"/>
                      <a:pt x="360" y="192"/>
                    </a:cubicBezTo>
                    <a:cubicBezTo>
                      <a:pt x="359" y="192"/>
                      <a:pt x="358" y="192"/>
                      <a:pt x="357" y="192"/>
                    </a:cubicBezTo>
                    <a:cubicBezTo>
                      <a:pt x="357" y="190"/>
                      <a:pt x="357" y="189"/>
                      <a:pt x="358" y="189"/>
                    </a:cubicBezTo>
                    <a:cubicBezTo>
                      <a:pt x="367" y="179"/>
                      <a:pt x="373" y="167"/>
                      <a:pt x="379" y="155"/>
                    </a:cubicBezTo>
                    <a:cubicBezTo>
                      <a:pt x="384" y="145"/>
                      <a:pt x="387" y="134"/>
                      <a:pt x="388" y="123"/>
                    </a:cubicBezTo>
                    <a:cubicBezTo>
                      <a:pt x="389" y="117"/>
                      <a:pt x="389" y="111"/>
                      <a:pt x="386" y="106"/>
                    </a:cubicBezTo>
                    <a:cubicBezTo>
                      <a:pt x="385" y="104"/>
                      <a:pt x="384" y="101"/>
                      <a:pt x="386" y="99"/>
                    </a:cubicBezTo>
                    <a:cubicBezTo>
                      <a:pt x="387" y="98"/>
                      <a:pt x="388" y="98"/>
                      <a:pt x="389" y="98"/>
                    </a:cubicBezTo>
                    <a:cubicBezTo>
                      <a:pt x="383" y="90"/>
                      <a:pt x="376" y="83"/>
                      <a:pt x="367" y="78"/>
                    </a:cubicBezTo>
                    <a:cubicBezTo>
                      <a:pt x="363" y="76"/>
                      <a:pt x="359" y="72"/>
                      <a:pt x="355" y="69"/>
                    </a:cubicBezTo>
                    <a:cubicBezTo>
                      <a:pt x="354" y="69"/>
                      <a:pt x="354" y="67"/>
                      <a:pt x="353" y="65"/>
                    </a:cubicBezTo>
                    <a:cubicBezTo>
                      <a:pt x="362" y="69"/>
                      <a:pt x="370" y="73"/>
                      <a:pt x="379" y="76"/>
                    </a:cubicBezTo>
                    <a:cubicBezTo>
                      <a:pt x="377" y="71"/>
                      <a:pt x="375" y="69"/>
                      <a:pt x="372" y="66"/>
                    </a:cubicBezTo>
                    <a:cubicBezTo>
                      <a:pt x="370" y="63"/>
                      <a:pt x="367" y="60"/>
                      <a:pt x="364" y="58"/>
                    </a:cubicBezTo>
                    <a:cubicBezTo>
                      <a:pt x="361" y="55"/>
                      <a:pt x="358" y="54"/>
                      <a:pt x="355" y="52"/>
                    </a:cubicBezTo>
                    <a:cubicBezTo>
                      <a:pt x="352" y="49"/>
                      <a:pt x="347" y="50"/>
                      <a:pt x="345" y="45"/>
                    </a:cubicBezTo>
                    <a:cubicBezTo>
                      <a:pt x="347" y="45"/>
                      <a:pt x="348" y="44"/>
                      <a:pt x="349" y="45"/>
                    </a:cubicBezTo>
                    <a:cubicBezTo>
                      <a:pt x="354" y="46"/>
                      <a:pt x="358" y="47"/>
                      <a:pt x="363" y="49"/>
                    </a:cubicBezTo>
                    <a:cubicBezTo>
                      <a:pt x="371" y="52"/>
                      <a:pt x="378" y="58"/>
                      <a:pt x="384" y="64"/>
                    </a:cubicBezTo>
                    <a:cubicBezTo>
                      <a:pt x="386" y="65"/>
                      <a:pt x="387" y="67"/>
                      <a:pt x="389" y="67"/>
                    </a:cubicBezTo>
                    <a:cubicBezTo>
                      <a:pt x="387" y="63"/>
                      <a:pt x="385" y="59"/>
                      <a:pt x="382" y="57"/>
                    </a:cubicBezTo>
                    <a:cubicBezTo>
                      <a:pt x="369" y="45"/>
                      <a:pt x="355" y="35"/>
                      <a:pt x="337" y="32"/>
                    </a:cubicBezTo>
                    <a:cubicBezTo>
                      <a:pt x="335" y="32"/>
                      <a:pt x="333" y="32"/>
                      <a:pt x="331" y="31"/>
                    </a:cubicBezTo>
                    <a:cubicBezTo>
                      <a:pt x="330" y="30"/>
                      <a:pt x="329" y="29"/>
                      <a:pt x="328" y="28"/>
                    </a:cubicBezTo>
                    <a:cubicBezTo>
                      <a:pt x="330" y="23"/>
                      <a:pt x="335" y="25"/>
                      <a:pt x="338" y="22"/>
                    </a:cubicBezTo>
                    <a:cubicBezTo>
                      <a:pt x="334" y="20"/>
                      <a:pt x="331" y="19"/>
                      <a:pt x="327" y="17"/>
                    </a:cubicBezTo>
                    <a:cubicBezTo>
                      <a:pt x="323" y="16"/>
                      <a:pt x="319" y="16"/>
                      <a:pt x="316" y="13"/>
                    </a:cubicBezTo>
                    <a:cubicBezTo>
                      <a:pt x="316" y="8"/>
                      <a:pt x="321" y="10"/>
                      <a:pt x="323" y="7"/>
                    </a:cubicBezTo>
                    <a:close/>
                    <a:moveTo>
                      <a:pt x="328" y="174"/>
                    </a:moveTo>
                    <a:cubicBezTo>
                      <a:pt x="330" y="175"/>
                      <a:pt x="333" y="176"/>
                      <a:pt x="335" y="177"/>
                    </a:cubicBezTo>
                    <a:cubicBezTo>
                      <a:pt x="336" y="181"/>
                      <a:pt x="335" y="182"/>
                      <a:pt x="333" y="184"/>
                    </a:cubicBezTo>
                    <a:cubicBezTo>
                      <a:pt x="328" y="186"/>
                      <a:pt x="323" y="184"/>
                      <a:pt x="320" y="180"/>
                    </a:cubicBezTo>
                    <a:cubicBezTo>
                      <a:pt x="317" y="176"/>
                      <a:pt x="317" y="171"/>
                      <a:pt x="320" y="167"/>
                    </a:cubicBezTo>
                    <a:cubicBezTo>
                      <a:pt x="321" y="167"/>
                      <a:pt x="322" y="167"/>
                      <a:pt x="323" y="166"/>
                    </a:cubicBezTo>
                    <a:cubicBezTo>
                      <a:pt x="325" y="169"/>
                      <a:pt x="326" y="171"/>
                      <a:pt x="328" y="174"/>
                    </a:cubicBezTo>
                    <a:close/>
                    <a:moveTo>
                      <a:pt x="341" y="121"/>
                    </a:moveTo>
                    <a:cubicBezTo>
                      <a:pt x="338" y="124"/>
                      <a:pt x="336" y="123"/>
                      <a:pt x="335" y="120"/>
                    </a:cubicBezTo>
                    <a:cubicBezTo>
                      <a:pt x="334" y="119"/>
                      <a:pt x="334" y="117"/>
                      <a:pt x="335" y="116"/>
                    </a:cubicBezTo>
                    <a:cubicBezTo>
                      <a:pt x="335" y="115"/>
                      <a:pt x="336" y="115"/>
                      <a:pt x="337" y="114"/>
                    </a:cubicBezTo>
                    <a:cubicBezTo>
                      <a:pt x="340" y="116"/>
                      <a:pt x="341" y="118"/>
                      <a:pt x="341" y="121"/>
                    </a:cubicBezTo>
                    <a:close/>
                    <a:moveTo>
                      <a:pt x="318" y="88"/>
                    </a:moveTo>
                    <a:cubicBezTo>
                      <a:pt x="316" y="90"/>
                      <a:pt x="315" y="92"/>
                      <a:pt x="313" y="94"/>
                    </a:cubicBezTo>
                    <a:cubicBezTo>
                      <a:pt x="315" y="97"/>
                      <a:pt x="316" y="99"/>
                      <a:pt x="318" y="102"/>
                    </a:cubicBezTo>
                    <a:cubicBezTo>
                      <a:pt x="316" y="104"/>
                      <a:pt x="313" y="104"/>
                      <a:pt x="311" y="103"/>
                    </a:cubicBezTo>
                    <a:cubicBezTo>
                      <a:pt x="309" y="102"/>
                      <a:pt x="307" y="100"/>
                      <a:pt x="306" y="98"/>
                    </a:cubicBezTo>
                    <a:cubicBezTo>
                      <a:pt x="304" y="94"/>
                      <a:pt x="306" y="90"/>
                      <a:pt x="311" y="88"/>
                    </a:cubicBezTo>
                    <a:cubicBezTo>
                      <a:pt x="313" y="87"/>
                      <a:pt x="315" y="87"/>
                      <a:pt x="317" y="86"/>
                    </a:cubicBezTo>
                    <a:cubicBezTo>
                      <a:pt x="317" y="87"/>
                      <a:pt x="317" y="87"/>
                      <a:pt x="318" y="88"/>
                    </a:cubicBezTo>
                    <a:close/>
                    <a:moveTo>
                      <a:pt x="389" y="67"/>
                    </a:moveTo>
                    <a:cubicBezTo>
                      <a:pt x="389" y="67"/>
                      <a:pt x="389" y="67"/>
                      <a:pt x="389" y="67"/>
                    </a:cubicBezTo>
                    <a:cubicBezTo>
                      <a:pt x="389" y="67"/>
                      <a:pt x="389" y="67"/>
                      <a:pt x="390" y="67"/>
                    </a:cubicBezTo>
                    <a:cubicBezTo>
                      <a:pt x="390" y="67"/>
                      <a:pt x="389" y="67"/>
                      <a:pt x="389" y="67"/>
                    </a:cubicBezTo>
                    <a:close/>
                    <a:moveTo>
                      <a:pt x="163" y="84"/>
                    </a:moveTo>
                    <a:cubicBezTo>
                      <a:pt x="163" y="85"/>
                      <a:pt x="163" y="85"/>
                      <a:pt x="162" y="86"/>
                    </a:cubicBezTo>
                    <a:cubicBezTo>
                      <a:pt x="162" y="85"/>
                      <a:pt x="162" y="85"/>
                      <a:pt x="161" y="85"/>
                    </a:cubicBezTo>
                    <a:cubicBezTo>
                      <a:pt x="162" y="85"/>
                      <a:pt x="163" y="85"/>
                      <a:pt x="163" y="84"/>
                    </a:cubicBezTo>
                    <a:close/>
                    <a:moveTo>
                      <a:pt x="230" y="242"/>
                    </a:moveTo>
                    <a:cubicBezTo>
                      <a:pt x="235" y="231"/>
                      <a:pt x="237" y="220"/>
                      <a:pt x="238" y="209"/>
                    </a:cubicBezTo>
                    <a:cubicBezTo>
                      <a:pt x="238" y="206"/>
                      <a:pt x="237" y="203"/>
                      <a:pt x="236" y="200"/>
                    </a:cubicBezTo>
                    <a:cubicBezTo>
                      <a:pt x="233" y="192"/>
                      <a:pt x="234" y="184"/>
                      <a:pt x="235" y="176"/>
                    </a:cubicBezTo>
                    <a:cubicBezTo>
                      <a:pt x="236" y="171"/>
                      <a:pt x="236" y="166"/>
                      <a:pt x="235" y="162"/>
                    </a:cubicBezTo>
                    <a:cubicBezTo>
                      <a:pt x="233" y="152"/>
                      <a:pt x="231" y="141"/>
                      <a:pt x="227" y="132"/>
                    </a:cubicBezTo>
                    <a:cubicBezTo>
                      <a:pt x="222" y="120"/>
                      <a:pt x="214" y="110"/>
                      <a:pt x="204" y="103"/>
                    </a:cubicBezTo>
                    <a:cubicBezTo>
                      <a:pt x="194" y="97"/>
                      <a:pt x="184" y="95"/>
                      <a:pt x="172" y="94"/>
                    </a:cubicBezTo>
                    <a:cubicBezTo>
                      <a:pt x="174" y="96"/>
                      <a:pt x="175" y="99"/>
                      <a:pt x="177" y="101"/>
                    </a:cubicBezTo>
                    <a:cubicBezTo>
                      <a:pt x="179" y="103"/>
                      <a:pt x="180" y="105"/>
                      <a:pt x="182" y="107"/>
                    </a:cubicBezTo>
                    <a:cubicBezTo>
                      <a:pt x="183" y="110"/>
                      <a:pt x="185" y="113"/>
                      <a:pt x="182" y="117"/>
                    </a:cubicBezTo>
                    <a:cubicBezTo>
                      <a:pt x="180" y="118"/>
                      <a:pt x="177" y="118"/>
                      <a:pt x="175" y="116"/>
                    </a:cubicBezTo>
                    <a:cubicBezTo>
                      <a:pt x="172" y="115"/>
                      <a:pt x="169" y="113"/>
                      <a:pt x="166" y="111"/>
                    </a:cubicBezTo>
                    <a:cubicBezTo>
                      <a:pt x="164" y="109"/>
                      <a:pt x="161" y="108"/>
                      <a:pt x="159" y="106"/>
                    </a:cubicBezTo>
                    <a:cubicBezTo>
                      <a:pt x="155" y="106"/>
                      <a:pt x="151" y="107"/>
                      <a:pt x="149" y="109"/>
                    </a:cubicBezTo>
                    <a:cubicBezTo>
                      <a:pt x="152" y="113"/>
                      <a:pt x="155" y="118"/>
                      <a:pt x="158" y="122"/>
                    </a:cubicBezTo>
                    <a:cubicBezTo>
                      <a:pt x="160" y="125"/>
                      <a:pt x="160" y="128"/>
                      <a:pt x="161" y="131"/>
                    </a:cubicBezTo>
                    <a:cubicBezTo>
                      <a:pt x="161" y="133"/>
                      <a:pt x="160" y="134"/>
                      <a:pt x="159" y="137"/>
                    </a:cubicBezTo>
                    <a:cubicBezTo>
                      <a:pt x="157" y="135"/>
                      <a:pt x="156" y="133"/>
                      <a:pt x="155" y="131"/>
                    </a:cubicBezTo>
                    <a:cubicBezTo>
                      <a:pt x="155" y="134"/>
                      <a:pt x="154" y="137"/>
                      <a:pt x="152" y="140"/>
                    </a:cubicBezTo>
                    <a:cubicBezTo>
                      <a:pt x="148" y="140"/>
                      <a:pt x="145" y="137"/>
                      <a:pt x="143" y="134"/>
                    </a:cubicBezTo>
                    <a:cubicBezTo>
                      <a:pt x="134" y="123"/>
                      <a:pt x="121" y="117"/>
                      <a:pt x="106" y="115"/>
                    </a:cubicBezTo>
                    <a:cubicBezTo>
                      <a:pt x="99" y="114"/>
                      <a:pt x="91" y="112"/>
                      <a:pt x="84" y="115"/>
                    </a:cubicBezTo>
                    <a:cubicBezTo>
                      <a:pt x="83" y="114"/>
                      <a:pt x="83" y="113"/>
                      <a:pt x="83" y="112"/>
                    </a:cubicBezTo>
                    <a:cubicBezTo>
                      <a:pt x="81" y="113"/>
                      <a:pt x="80" y="114"/>
                      <a:pt x="78" y="114"/>
                    </a:cubicBezTo>
                    <a:cubicBezTo>
                      <a:pt x="76" y="115"/>
                      <a:pt x="74" y="115"/>
                      <a:pt x="72" y="113"/>
                    </a:cubicBezTo>
                    <a:cubicBezTo>
                      <a:pt x="74" y="102"/>
                      <a:pt x="84" y="100"/>
                      <a:pt x="90" y="94"/>
                    </a:cubicBezTo>
                    <a:cubicBezTo>
                      <a:pt x="89" y="93"/>
                      <a:pt x="89" y="93"/>
                      <a:pt x="88" y="93"/>
                    </a:cubicBezTo>
                    <a:cubicBezTo>
                      <a:pt x="80" y="97"/>
                      <a:pt x="72" y="101"/>
                      <a:pt x="65" y="106"/>
                    </a:cubicBezTo>
                    <a:cubicBezTo>
                      <a:pt x="60" y="108"/>
                      <a:pt x="55" y="111"/>
                      <a:pt x="51" y="114"/>
                    </a:cubicBezTo>
                    <a:cubicBezTo>
                      <a:pt x="41" y="122"/>
                      <a:pt x="31" y="130"/>
                      <a:pt x="22" y="138"/>
                    </a:cubicBezTo>
                    <a:cubicBezTo>
                      <a:pt x="15" y="145"/>
                      <a:pt x="9" y="153"/>
                      <a:pt x="5" y="162"/>
                    </a:cubicBezTo>
                    <a:cubicBezTo>
                      <a:pt x="1" y="175"/>
                      <a:pt x="0" y="188"/>
                      <a:pt x="1" y="202"/>
                    </a:cubicBezTo>
                    <a:cubicBezTo>
                      <a:pt x="2" y="213"/>
                      <a:pt x="3" y="224"/>
                      <a:pt x="7" y="235"/>
                    </a:cubicBezTo>
                    <a:cubicBezTo>
                      <a:pt x="12" y="246"/>
                      <a:pt x="16" y="258"/>
                      <a:pt x="23" y="268"/>
                    </a:cubicBezTo>
                    <a:cubicBezTo>
                      <a:pt x="24" y="269"/>
                      <a:pt x="24" y="270"/>
                      <a:pt x="25" y="271"/>
                    </a:cubicBezTo>
                    <a:cubicBezTo>
                      <a:pt x="29" y="282"/>
                      <a:pt x="36" y="290"/>
                      <a:pt x="44" y="298"/>
                    </a:cubicBezTo>
                    <a:cubicBezTo>
                      <a:pt x="47" y="302"/>
                      <a:pt x="51" y="306"/>
                      <a:pt x="55" y="309"/>
                    </a:cubicBezTo>
                    <a:cubicBezTo>
                      <a:pt x="62" y="318"/>
                      <a:pt x="71" y="325"/>
                      <a:pt x="82" y="329"/>
                    </a:cubicBezTo>
                    <a:cubicBezTo>
                      <a:pt x="93" y="334"/>
                      <a:pt x="105" y="339"/>
                      <a:pt x="116" y="344"/>
                    </a:cubicBezTo>
                    <a:cubicBezTo>
                      <a:pt x="118" y="344"/>
                      <a:pt x="119" y="345"/>
                      <a:pt x="121" y="345"/>
                    </a:cubicBezTo>
                    <a:cubicBezTo>
                      <a:pt x="123" y="345"/>
                      <a:pt x="126" y="345"/>
                      <a:pt x="129" y="345"/>
                    </a:cubicBezTo>
                    <a:cubicBezTo>
                      <a:pt x="148" y="341"/>
                      <a:pt x="168" y="337"/>
                      <a:pt x="186" y="327"/>
                    </a:cubicBezTo>
                    <a:cubicBezTo>
                      <a:pt x="207" y="316"/>
                      <a:pt x="221" y="299"/>
                      <a:pt x="228" y="276"/>
                    </a:cubicBezTo>
                    <a:cubicBezTo>
                      <a:pt x="230" y="272"/>
                      <a:pt x="229" y="268"/>
                      <a:pt x="227" y="264"/>
                    </a:cubicBezTo>
                    <a:cubicBezTo>
                      <a:pt x="224" y="266"/>
                      <a:pt x="223" y="269"/>
                      <a:pt x="222" y="272"/>
                    </a:cubicBezTo>
                    <a:cubicBezTo>
                      <a:pt x="218" y="279"/>
                      <a:pt x="214" y="285"/>
                      <a:pt x="209" y="290"/>
                    </a:cubicBezTo>
                    <a:cubicBezTo>
                      <a:pt x="208" y="291"/>
                      <a:pt x="206" y="292"/>
                      <a:pt x="205" y="293"/>
                    </a:cubicBezTo>
                    <a:cubicBezTo>
                      <a:pt x="205" y="287"/>
                      <a:pt x="209" y="281"/>
                      <a:pt x="207" y="274"/>
                    </a:cubicBezTo>
                    <a:cubicBezTo>
                      <a:pt x="200" y="281"/>
                      <a:pt x="197" y="291"/>
                      <a:pt x="187" y="296"/>
                    </a:cubicBezTo>
                    <a:cubicBezTo>
                      <a:pt x="188" y="293"/>
                      <a:pt x="189" y="291"/>
                      <a:pt x="190" y="289"/>
                    </a:cubicBezTo>
                    <a:cubicBezTo>
                      <a:pt x="194" y="280"/>
                      <a:pt x="198" y="270"/>
                      <a:pt x="199" y="260"/>
                    </a:cubicBezTo>
                    <a:cubicBezTo>
                      <a:pt x="202" y="247"/>
                      <a:pt x="204" y="234"/>
                      <a:pt x="206" y="220"/>
                    </a:cubicBezTo>
                    <a:cubicBezTo>
                      <a:pt x="206" y="218"/>
                      <a:pt x="206" y="215"/>
                      <a:pt x="206" y="212"/>
                    </a:cubicBezTo>
                    <a:cubicBezTo>
                      <a:pt x="206" y="211"/>
                      <a:pt x="207" y="210"/>
                      <a:pt x="207" y="209"/>
                    </a:cubicBezTo>
                    <a:cubicBezTo>
                      <a:pt x="211" y="213"/>
                      <a:pt x="211" y="217"/>
                      <a:pt x="212" y="221"/>
                    </a:cubicBezTo>
                    <a:cubicBezTo>
                      <a:pt x="212" y="225"/>
                      <a:pt x="212" y="229"/>
                      <a:pt x="212" y="232"/>
                    </a:cubicBezTo>
                    <a:cubicBezTo>
                      <a:pt x="213" y="236"/>
                      <a:pt x="213" y="240"/>
                      <a:pt x="213" y="244"/>
                    </a:cubicBezTo>
                    <a:cubicBezTo>
                      <a:pt x="213" y="247"/>
                      <a:pt x="213" y="251"/>
                      <a:pt x="212" y="255"/>
                    </a:cubicBezTo>
                    <a:cubicBezTo>
                      <a:pt x="216" y="249"/>
                      <a:pt x="218" y="243"/>
                      <a:pt x="218" y="238"/>
                    </a:cubicBezTo>
                    <a:cubicBezTo>
                      <a:pt x="219" y="230"/>
                      <a:pt x="219" y="222"/>
                      <a:pt x="220" y="214"/>
                    </a:cubicBezTo>
                    <a:cubicBezTo>
                      <a:pt x="220" y="209"/>
                      <a:pt x="220" y="203"/>
                      <a:pt x="220" y="198"/>
                    </a:cubicBezTo>
                    <a:cubicBezTo>
                      <a:pt x="221" y="197"/>
                      <a:pt x="221" y="196"/>
                      <a:pt x="222" y="194"/>
                    </a:cubicBezTo>
                    <a:cubicBezTo>
                      <a:pt x="227" y="202"/>
                      <a:pt x="227" y="210"/>
                      <a:pt x="228" y="218"/>
                    </a:cubicBezTo>
                    <a:cubicBezTo>
                      <a:pt x="229" y="226"/>
                      <a:pt x="229" y="234"/>
                      <a:pt x="230" y="242"/>
                    </a:cubicBezTo>
                    <a:close/>
                    <a:moveTo>
                      <a:pt x="195" y="141"/>
                    </a:moveTo>
                    <a:cubicBezTo>
                      <a:pt x="196" y="139"/>
                      <a:pt x="198" y="138"/>
                      <a:pt x="201" y="138"/>
                    </a:cubicBezTo>
                    <a:cubicBezTo>
                      <a:pt x="204" y="138"/>
                      <a:pt x="207" y="139"/>
                      <a:pt x="207" y="143"/>
                    </a:cubicBezTo>
                    <a:cubicBezTo>
                      <a:pt x="206" y="143"/>
                      <a:pt x="205" y="144"/>
                      <a:pt x="205" y="145"/>
                    </a:cubicBezTo>
                    <a:cubicBezTo>
                      <a:pt x="204" y="145"/>
                      <a:pt x="203" y="146"/>
                      <a:pt x="202" y="147"/>
                    </a:cubicBezTo>
                    <a:cubicBezTo>
                      <a:pt x="201" y="153"/>
                      <a:pt x="208" y="156"/>
                      <a:pt x="209" y="161"/>
                    </a:cubicBezTo>
                    <a:cubicBezTo>
                      <a:pt x="208" y="163"/>
                      <a:pt x="206" y="163"/>
                      <a:pt x="204" y="163"/>
                    </a:cubicBezTo>
                    <a:cubicBezTo>
                      <a:pt x="194" y="161"/>
                      <a:pt x="189" y="149"/>
                      <a:pt x="195" y="141"/>
                    </a:cubicBezTo>
                    <a:close/>
                    <a:moveTo>
                      <a:pt x="181" y="215"/>
                    </a:moveTo>
                    <a:cubicBezTo>
                      <a:pt x="179" y="216"/>
                      <a:pt x="178" y="217"/>
                      <a:pt x="176" y="219"/>
                    </a:cubicBezTo>
                    <a:cubicBezTo>
                      <a:pt x="175" y="217"/>
                      <a:pt x="174" y="215"/>
                      <a:pt x="173" y="213"/>
                    </a:cubicBezTo>
                    <a:cubicBezTo>
                      <a:pt x="177" y="211"/>
                      <a:pt x="179" y="213"/>
                      <a:pt x="181" y="215"/>
                    </a:cubicBezTo>
                    <a:close/>
                    <a:moveTo>
                      <a:pt x="49" y="182"/>
                    </a:moveTo>
                    <a:cubicBezTo>
                      <a:pt x="49" y="203"/>
                      <a:pt x="52" y="223"/>
                      <a:pt x="60" y="242"/>
                    </a:cubicBezTo>
                    <a:cubicBezTo>
                      <a:pt x="61" y="245"/>
                      <a:pt x="62" y="248"/>
                      <a:pt x="63" y="251"/>
                    </a:cubicBezTo>
                    <a:cubicBezTo>
                      <a:pt x="61" y="251"/>
                      <a:pt x="60" y="252"/>
                      <a:pt x="58" y="251"/>
                    </a:cubicBezTo>
                    <a:cubicBezTo>
                      <a:pt x="55" y="250"/>
                      <a:pt x="52" y="248"/>
                      <a:pt x="49" y="245"/>
                    </a:cubicBezTo>
                    <a:cubicBezTo>
                      <a:pt x="49" y="245"/>
                      <a:pt x="49" y="245"/>
                      <a:pt x="49" y="245"/>
                    </a:cubicBezTo>
                    <a:cubicBezTo>
                      <a:pt x="51" y="249"/>
                      <a:pt x="51" y="254"/>
                      <a:pt x="52" y="260"/>
                    </a:cubicBezTo>
                    <a:cubicBezTo>
                      <a:pt x="50" y="259"/>
                      <a:pt x="48" y="259"/>
                      <a:pt x="47" y="259"/>
                    </a:cubicBezTo>
                    <a:cubicBezTo>
                      <a:pt x="44" y="256"/>
                      <a:pt x="41" y="252"/>
                      <a:pt x="38" y="247"/>
                    </a:cubicBezTo>
                    <a:cubicBezTo>
                      <a:pt x="32" y="234"/>
                      <a:pt x="26" y="221"/>
                      <a:pt x="26" y="207"/>
                    </a:cubicBezTo>
                    <a:cubicBezTo>
                      <a:pt x="26" y="204"/>
                      <a:pt x="25" y="202"/>
                      <a:pt x="25" y="200"/>
                    </a:cubicBezTo>
                    <a:cubicBezTo>
                      <a:pt x="21" y="180"/>
                      <a:pt x="27" y="163"/>
                      <a:pt x="39" y="148"/>
                    </a:cubicBezTo>
                    <a:cubicBezTo>
                      <a:pt x="40" y="147"/>
                      <a:pt x="42" y="146"/>
                      <a:pt x="44" y="144"/>
                    </a:cubicBezTo>
                    <a:cubicBezTo>
                      <a:pt x="44" y="145"/>
                      <a:pt x="44" y="145"/>
                      <a:pt x="45" y="146"/>
                    </a:cubicBezTo>
                    <a:cubicBezTo>
                      <a:pt x="47" y="146"/>
                      <a:pt x="48" y="146"/>
                      <a:pt x="49" y="146"/>
                    </a:cubicBezTo>
                    <a:cubicBezTo>
                      <a:pt x="52" y="149"/>
                      <a:pt x="51" y="152"/>
                      <a:pt x="51" y="154"/>
                    </a:cubicBezTo>
                    <a:cubicBezTo>
                      <a:pt x="50" y="164"/>
                      <a:pt x="49" y="173"/>
                      <a:pt x="49" y="182"/>
                    </a:cubicBezTo>
                    <a:close/>
                    <a:moveTo>
                      <a:pt x="179" y="187"/>
                    </a:moveTo>
                    <a:cubicBezTo>
                      <a:pt x="176" y="187"/>
                      <a:pt x="174" y="188"/>
                      <a:pt x="172" y="187"/>
                    </a:cubicBezTo>
                    <a:cubicBezTo>
                      <a:pt x="169" y="187"/>
                      <a:pt x="166" y="186"/>
                      <a:pt x="165" y="183"/>
                    </a:cubicBezTo>
                    <a:cubicBezTo>
                      <a:pt x="164" y="180"/>
                      <a:pt x="165" y="177"/>
                      <a:pt x="167" y="174"/>
                    </a:cubicBezTo>
                    <a:cubicBezTo>
                      <a:pt x="168" y="173"/>
                      <a:pt x="170" y="172"/>
                      <a:pt x="172" y="172"/>
                    </a:cubicBezTo>
                    <a:cubicBezTo>
                      <a:pt x="173" y="172"/>
                      <a:pt x="174" y="172"/>
                      <a:pt x="176" y="176"/>
                    </a:cubicBezTo>
                    <a:cubicBezTo>
                      <a:pt x="176" y="177"/>
                      <a:pt x="175" y="178"/>
                      <a:pt x="175" y="180"/>
                    </a:cubicBezTo>
                    <a:cubicBezTo>
                      <a:pt x="176" y="182"/>
                      <a:pt x="177" y="184"/>
                      <a:pt x="179" y="187"/>
                    </a:cubicBezTo>
                    <a:close/>
                    <a:moveTo>
                      <a:pt x="249" y="24"/>
                    </a:moveTo>
                    <a:cubicBezTo>
                      <a:pt x="249" y="24"/>
                      <a:pt x="249" y="24"/>
                      <a:pt x="249" y="24"/>
                    </a:cubicBezTo>
                    <a:cubicBezTo>
                      <a:pt x="249" y="24"/>
                      <a:pt x="249" y="24"/>
                      <a:pt x="249" y="24"/>
                    </a:cubicBezTo>
                    <a:cubicBezTo>
                      <a:pt x="249" y="24"/>
                      <a:pt x="249" y="24"/>
                      <a:pt x="249" y="24"/>
                    </a:cubicBezTo>
                    <a:close/>
                    <a:moveTo>
                      <a:pt x="225" y="109"/>
                    </a:moveTo>
                    <a:cubicBezTo>
                      <a:pt x="225" y="108"/>
                      <a:pt x="224" y="107"/>
                      <a:pt x="224" y="107"/>
                    </a:cubicBezTo>
                    <a:cubicBezTo>
                      <a:pt x="226" y="109"/>
                      <a:pt x="229" y="112"/>
                      <a:pt x="231" y="115"/>
                    </a:cubicBezTo>
                    <a:cubicBezTo>
                      <a:pt x="229" y="113"/>
                      <a:pt x="227" y="111"/>
                      <a:pt x="225" y="109"/>
                    </a:cubicBezTo>
                    <a:close/>
                    <a:moveTo>
                      <a:pt x="180" y="56"/>
                    </a:moveTo>
                    <a:cubicBezTo>
                      <a:pt x="180" y="54"/>
                      <a:pt x="181" y="52"/>
                      <a:pt x="182" y="50"/>
                    </a:cubicBezTo>
                    <a:cubicBezTo>
                      <a:pt x="181" y="52"/>
                      <a:pt x="181" y="54"/>
                      <a:pt x="180" y="56"/>
                    </a:cubicBezTo>
                    <a:close/>
                  </a:path>
                </a:pathLst>
              </a:custGeom>
              <a:solidFill>
                <a:srgbClr val="F76C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52">
                <a:extLst>
                  <a:ext uri="{FF2B5EF4-FFF2-40B4-BE49-F238E27FC236}">
                    <a16:creationId xmlns:a16="http://schemas.microsoft.com/office/drawing/2014/main" id="{3CB351E3-E874-48B3-9C40-B4E40F346CC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2" y="69"/>
                <a:ext cx="1918" cy="1232"/>
              </a:xfrm>
              <a:custGeom>
                <a:avLst/>
                <a:gdLst>
                  <a:gd name="T0" fmla="*/ 795 w 807"/>
                  <a:gd name="T1" fmla="*/ 195 h 517"/>
                  <a:gd name="T2" fmla="*/ 797 w 807"/>
                  <a:gd name="T3" fmla="*/ 182 h 517"/>
                  <a:gd name="T4" fmla="*/ 69 w 807"/>
                  <a:gd name="T5" fmla="*/ 436 h 517"/>
                  <a:gd name="T6" fmla="*/ 262 w 807"/>
                  <a:gd name="T7" fmla="*/ 204 h 517"/>
                  <a:gd name="T8" fmla="*/ 647 w 807"/>
                  <a:gd name="T9" fmla="*/ 60 h 517"/>
                  <a:gd name="T10" fmla="*/ 709 w 807"/>
                  <a:gd name="T11" fmla="*/ 236 h 517"/>
                  <a:gd name="T12" fmla="*/ 26 w 807"/>
                  <a:gd name="T13" fmla="*/ 399 h 517"/>
                  <a:gd name="T14" fmla="*/ 17 w 807"/>
                  <a:gd name="T15" fmla="*/ 345 h 517"/>
                  <a:gd name="T16" fmla="*/ 65 w 807"/>
                  <a:gd name="T17" fmla="*/ 278 h 517"/>
                  <a:gd name="T18" fmla="*/ 164 w 807"/>
                  <a:gd name="T19" fmla="*/ 288 h 517"/>
                  <a:gd name="T20" fmla="*/ 163 w 807"/>
                  <a:gd name="T21" fmla="*/ 265 h 517"/>
                  <a:gd name="T22" fmla="*/ 230 w 807"/>
                  <a:gd name="T23" fmla="*/ 245 h 517"/>
                  <a:gd name="T24" fmla="*/ 254 w 807"/>
                  <a:gd name="T25" fmla="*/ 227 h 517"/>
                  <a:gd name="T26" fmla="*/ 324 w 807"/>
                  <a:gd name="T27" fmla="*/ 223 h 517"/>
                  <a:gd name="T28" fmla="*/ 409 w 807"/>
                  <a:gd name="T29" fmla="*/ 162 h 517"/>
                  <a:gd name="T30" fmla="*/ 569 w 807"/>
                  <a:gd name="T31" fmla="*/ 258 h 517"/>
                  <a:gd name="T32" fmla="*/ 641 w 807"/>
                  <a:gd name="T33" fmla="*/ 129 h 517"/>
                  <a:gd name="T34" fmla="*/ 425 w 807"/>
                  <a:gd name="T35" fmla="*/ 77 h 517"/>
                  <a:gd name="T36" fmla="*/ 422 w 807"/>
                  <a:gd name="T37" fmla="*/ 47 h 517"/>
                  <a:gd name="T38" fmla="*/ 627 w 807"/>
                  <a:gd name="T39" fmla="*/ 69 h 517"/>
                  <a:gd name="T40" fmla="*/ 693 w 807"/>
                  <a:gd name="T41" fmla="*/ 89 h 517"/>
                  <a:gd name="T42" fmla="*/ 763 w 807"/>
                  <a:gd name="T43" fmla="*/ 140 h 517"/>
                  <a:gd name="T44" fmla="*/ 611 w 807"/>
                  <a:gd name="T45" fmla="*/ 357 h 517"/>
                  <a:gd name="T46" fmla="*/ 587 w 807"/>
                  <a:gd name="T47" fmla="*/ 515 h 517"/>
                  <a:gd name="T48" fmla="*/ 213 w 807"/>
                  <a:gd name="T49" fmla="*/ 487 h 517"/>
                  <a:gd name="T50" fmla="*/ 266 w 807"/>
                  <a:gd name="T51" fmla="*/ 449 h 517"/>
                  <a:gd name="T52" fmla="*/ 497 w 807"/>
                  <a:gd name="T53" fmla="*/ 435 h 517"/>
                  <a:gd name="T54" fmla="*/ 569 w 807"/>
                  <a:gd name="T55" fmla="*/ 469 h 517"/>
                  <a:gd name="T56" fmla="*/ 563 w 807"/>
                  <a:gd name="T57" fmla="*/ 355 h 517"/>
                  <a:gd name="T58" fmla="*/ 408 w 807"/>
                  <a:gd name="T59" fmla="*/ 387 h 517"/>
                  <a:gd name="T60" fmla="*/ 300 w 807"/>
                  <a:gd name="T61" fmla="*/ 390 h 517"/>
                  <a:gd name="T62" fmla="*/ 194 w 807"/>
                  <a:gd name="T63" fmla="*/ 407 h 517"/>
                  <a:gd name="T64" fmla="*/ 478 w 807"/>
                  <a:gd name="T65" fmla="*/ 465 h 517"/>
                  <a:gd name="T66" fmla="*/ 454 w 807"/>
                  <a:gd name="T67" fmla="*/ 465 h 517"/>
                  <a:gd name="T68" fmla="*/ 567 w 807"/>
                  <a:gd name="T69" fmla="*/ 419 h 517"/>
                  <a:gd name="T70" fmla="*/ 545 w 807"/>
                  <a:gd name="T71" fmla="*/ 410 h 517"/>
                  <a:gd name="T72" fmla="*/ 568 w 807"/>
                  <a:gd name="T73" fmla="*/ 387 h 517"/>
                  <a:gd name="T74" fmla="*/ 511 w 807"/>
                  <a:gd name="T75" fmla="*/ 30 h 517"/>
                  <a:gd name="T76" fmla="*/ 459 w 807"/>
                  <a:gd name="T77" fmla="*/ 22 h 517"/>
                  <a:gd name="T78" fmla="*/ 594 w 807"/>
                  <a:gd name="T79" fmla="*/ 92 h 517"/>
                  <a:gd name="T80" fmla="*/ 516 w 807"/>
                  <a:gd name="T81" fmla="*/ 83 h 517"/>
                  <a:gd name="T82" fmla="*/ 704 w 807"/>
                  <a:gd name="T83" fmla="*/ 128 h 517"/>
                  <a:gd name="T84" fmla="*/ 668 w 807"/>
                  <a:gd name="T85" fmla="*/ 225 h 517"/>
                  <a:gd name="T86" fmla="*/ 718 w 807"/>
                  <a:gd name="T87" fmla="*/ 236 h 517"/>
                  <a:gd name="T88" fmla="*/ 709 w 807"/>
                  <a:gd name="T89" fmla="*/ 240 h 517"/>
                  <a:gd name="T90" fmla="*/ 538 w 807"/>
                  <a:gd name="T91" fmla="*/ 329 h 517"/>
                  <a:gd name="T92" fmla="*/ 544 w 807"/>
                  <a:gd name="T93" fmla="*/ 289 h 517"/>
                  <a:gd name="T94" fmla="*/ 412 w 807"/>
                  <a:gd name="T95" fmla="*/ 301 h 517"/>
                  <a:gd name="T96" fmla="*/ 503 w 807"/>
                  <a:gd name="T97" fmla="*/ 326 h 517"/>
                  <a:gd name="T98" fmla="*/ 482 w 807"/>
                  <a:gd name="T99" fmla="*/ 340 h 517"/>
                  <a:gd name="T100" fmla="*/ 287 w 807"/>
                  <a:gd name="T101" fmla="*/ 343 h 517"/>
                  <a:gd name="T102" fmla="*/ 384 w 807"/>
                  <a:gd name="T103" fmla="*/ 305 h 517"/>
                  <a:gd name="T104" fmla="*/ 42 w 807"/>
                  <a:gd name="T105" fmla="*/ 302 h 517"/>
                  <a:gd name="T106" fmla="*/ 116 w 807"/>
                  <a:gd name="T107" fmla="*/ 348 h 517"/>
                  <a:gd name="T108" fmla="*/ 136 w 807"/>
                  <a:gd name="T109" fmla="*/ 314 h 517"/>
                  <a:gd name="T110" fmla="*/ 133 w 807"/>
                  <a:gd name="T111" fmla="*/ 379 h 517"/>
                  <a:gd name="T112" fmla="*/ 109 w 807"/>
                  <a:gd name="T113" fmla="*/ 402 h 517"/>
                  <a:gd name="T114" fmla="*/ 51 w 807"/>
                  <a:gd name="T115" fmla="*/ 394 h 5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807" h="517">
                    <a:moveTo>
                      <a:pt x="145" y="268"/>
                    </a:moveTo>
                    <a:cubicBezTo>
                      <a:pt x="143" y="268"/>
                      <a:pt x="142" y="268"/>
                      <a:pt x="140" y="269"/>
                    </a:cubicBezTo>
                    <a:cubicBezTo>
                      <a:pt x="141" y="269"/>
                      <a:pt x="141" y="269"/>
                      <a:pt x="141" y="268"/>
                    </a:cubicBezTo>
                    <a:cubicBezTo>
                      <a:pt x="142" y="268"/>
                      <a:pt x="144" y="268"/>
                      <a:pt x="145" y="268"/>
                    </a:cubicBezTo>
                    <a:close/>
                    <a:moveTo>
                      <a:pt x="769" y="156"/>
                    </a:moveTo>
                    <a:cubicBezTo>
                      <a:pt x="771" y="154"/>
                      <a:pt x="772" y="151"/>
                      <a:pt x="772" y="148"/>
                    </a:cubicBezTo>
                    <a:cubicBezTo>
                      <a:pt x="770" y="151"/>
                      <a:pt x="769" y="153"/>
                      <a:pt x="768" y="156"/>
                    </a:cubicBezTo>
                    <a:cubicBezTo>
                      <a:pt x="768" y="156"/>
                      <a:pt x="768" y="156"/>
                      <a:pt x="769" y="156"/>
                    </a:cubicBezTo>
                    <a:close/>
                    <a:moveTo>
                      <a:pt x="797" y="182"/>
                    </a:moveTo>
                    <a:cubicBezTo>
                      <a:pt x="796" y="186"/>
                      <a:pt x="796" y="190"/>
                      <a:pt x="795" y="195"/>
                    </a:cubicBezTo>
                    <a:cubicBezTo>
                      <a:pt x="792" y="188"/>
                      <a:pt x="791" y="182"/>
                      <a:pt x="789" y="176"/>
                    </a:cubicBezTo>
                    <a:cubicBezTo>
                      <a:pt x="781" y="196"/>
                      <a:pt x="775" y="217"/>
                      <a:pt x="772" y="238"/>
                    </a:cubicBezTo>
                    <a:cubicBezTo>
                      <a:pt x="771" y="243"/>
                      <a:pt x="770" y="247"/>
                      <a:pt x="770" y="252"/>
                    </a:cubicBezTo>
                    <a:cubicBezTo>
                      <a:pt x="774" y="250"/>
                      <a:pt x="776" y="249"/>
                      <a:pt x="780" y="247"/>
                    </a:cubicBezTo>
                    <a:cubicBezTo>
                      <a:pt x="782" y="242"/>
                      <a:pt x="785" y="238"/>
                      <a:pt x="787" y="233"/>
                    </a:cubicBezTo>
                    <a:cubicBezTo>
                      <a:pt x="789" y="226"/>
                      <a:pt x="793" y="221"/>
                      <a:pt x="798" y="217"/>
                    </a:cubicBezTo>
                    <a:cubicBezTo>
                      <a:pt x="800" y="215"/>
                      <a:pt x="802" y="214"/>
                      <a:pt x="803" y="213"/>
                    </a:cubicBezTo>
                    <a:cubicBezTo>
                      <a:pt x="805" y="211"/>
                      <a:pt x="806" y="210"/>
                      <a:pt x="807" y="208"/>
                    </a:cubicBezTo>
                    <a:cubicBezTo>
                      <a:pt x="807" y="207"/>
                      <a:pt x="807" y="205"/>
                      <a:pt x="807" y="204"/>
                    </a:cubicBezTo>
                    <a:cubicBezTo>
                      <a:pt x="806" y="196"/>
                      <a:pt x="802" y="189"/>
                      <a:pt x="797" y="182"/>
                    </a:cubicBezTo>
                    <a:close/>
                    <a:moveTo>
                      <a:pt x="157" y="245"/>
                    </a:moveTo>
                    <a:cubicBezTo>
                      <a:pt x="157" y="245"/>
                      <a:pt x="157" y="245"/>
                      <a:pt x="158" y="245"/>
                    </a:cubicBezTo>
                    <a:cubicBezTo>
                      <a:pt x="158" y="245"/>
                      <a:pt x="158" y="245"/>
                      <a:pt x="158" y="244"/>
                    </a:cubicBezTo>
                    <a:cubicBezTo>
                      <a:pt x="158" y="244"/>
                      <a:pt x="157" y="245"/>
                      <a:pt x="157" y="245"/>
                    </a:cubicBezTo>
                    <a:close/>
                    <a:moveTo>
                      <a:pt x="74" y="454"/>
                    </a:moveTo>
                    <a:cubicBezTo>
                      <a:pt x="83" y="454"/>
                      <a:pt x="91" y="455"/>
                      <a:pt x="101" y="455"/>
                    </a:cubicBezTo>
                    <a:cubicBezTo>
                      <a:pt x="100" y="450"/>
                      <a:pt x="99" y="446"/>
                      <a:pt x="98" y="442"/>
                    </a:cubicBezTo>
                    <a:cubicBezTo>
                      <a:pt x="95" y="441"/>
                      <a:pt x="92" y="440"/>
                      <a:pt x="89" y="438"/>
                    </a:cubicBezTo>
                    <a:cubicBezTo>
                      <a:pt x="83" y="434"/>
                      <a:pt x="77" y="433"/>
                      <a:pt x="69" y="435"/>
                    </a:cubicBezTo>
                    <a:cubicBezTo>
                      <a:pt x="69" y="435"/>
                      <a:pt x="69" y="435"/>
                      <a:pt x="69" y="436"/>
                    </a:cubicBezTo>
                    <a:cubicBezTo>
                      <a:pt x="69" y="442"/>
                      <a:pt x="68" y="449"/>
                      <a:pt x="74" y="454"/>
                    </a:cubicBezTo>
                    <a:close/>
                    <a:moveTo>
                      <a:pt x="646" y="60"/>
                    </a:moveTo>
                    <a:cubicBezTo>
                      <a:pt x="646" y="60"/>
                      <a:pt x="646" y="60"/>
                      <a:pt x="646" y="60"/>
                    </a:cubicBezTo>
                    <a:cubicBezTo>
                      <a:pt x="646" y="60"/>
                      <a:pt x="646" y="60"/>
                      <a:pt x="646" y="60"/>
                    </a:cubicBezTo>
                    <a:close/>
                    <a:moveTo>
                      <a:pt x="284" y="211"/>
                    </a:moveTo>
                    <a:cubicBezTo>
                      <a:pt x="288" y="213"/>
                      <a:pt x="291" y="212"/>
                      <a:pt x="295" y="211"/>
                    </a:cubicBezTo>
                    <a:cubicBezTo>
                      <a:pt x="298" y="210"/>
                      <a:pt x="301" y="209"/>
                      <a:pt x="303" y="208"/>
                    </a:cubicBezTo>
                    <a:cubicBezTo>
                      <a:pt x="304" y="207"/>
                      <a:pt x="305" y="206"/>
                      <a:pt x="306" y="205"/>
                    </a:cubicBezTo>
                    <a:cubicBezTo>
                      <a:pt x="294" y="201"/>
                      <a:pt x="282" y="200"/>
                      <a:pt x="270" y="198"/>
                    </a:cubicBezTo>
                    <a:cubicBezTo>
                      <a:pt x="268" y="200"/>
                      <a:pt x="265" y="202"/>
                      <a:pt x="262" y="204"/>
                    </a:cubicBezTo>
                    <a:cubicBezTo>
                      <a:pt x="269" y="206"/>
                      <a:pt x="277" y="208"/>
                      <a:pt x="284" y="211"/>
                    </a:cubicBezTo>
                    <a:close/>
                    <a:moveTo>
                      <a:pt x="646" y="60"/>
                    </a:moveTo>
                    <a:cubicBezTo>
                      <a:pt x="646" y="60"/>
                      <a:pt x="646" y="60"/>
                      <a:pt x="646" y="60"/>
                    </a:cubicBezTo>
                    <a:cubicBezTo>
                      <a:pt x="646" y="60"/>
                      <a:pt x="646" y="60"/>
                      <a:pt x="646" y="60"/>
                    </a:cubicBezTo>
                    <a:close/>
                    <a:moveTo>
                      <a:pt x="687" y="79"/>
                    </a:moveTo>
                    <a:cubicBezTo>
                      <a:pt x="687" y="79"/>
                      <a:pt x="687" y="79"/>
                      <a:pt x="688" y="79"/>
                    </a:cubicBezTo>
                    <a:cubicBezTo>
                      <a:pt x="688" y="79"/>
                      <a:pt x="688" y="79"/>
                      <a:pt x="688" y="79"/>
                    </a:cubicBezTo>
                    <a:cubicBezTo>
                      <a:pt x="688" y="79"/>
                      <a:pt x="688" y="79"/>
                      <a:pt x="687" y="79"/>
                    </a:cubicBezTo>
                    <a:close/>
                    <a:moveTo>
                      <a:pt x="646" y="60"/>
                    </a:moveTo>
                    <a:cubicBezTo>
                      <a:pt x="646" y="60"/>
                      <a:pt x="647" y="60"/>
                      <a:pt x="647" y="60"/>
                    </a:cubicBezTo>
                    <a:cubicBezTo>
                      <a:pt x="647" y="61"/>
                      <a:pt x="647" y="61"/>
                      <a:pt x="647" y="61"/>
                    </a:cubicBezTo>
                    <a:cubicBezTo>
                      <a:pt x="647" y="60"/>
                      <a:pt x="647" y="60"/>
                      <a:pt x="647" y="60"/>
                    </a:cubicBezTo>
                    <a:cubicBezTo>
                      <a:pt x="647" y="60"/>
                      <a:pt x="647" y="60"/>
                      <a:pt x="646" y="60"/>
                    </a:cubicBezTo>
                    <a:close/>
                    <a:moveTo>
                      <a:pt x="9" y="348"/>
                    </a:moveTo>
                    <a:cubicBezTo>
                      <a:pt x="9" y="348"/>
                      <a:pt x="8" y="348"/>
                      <a:pt x="8" y="349"/>
                    </a:cubicBezTo>
                    <a:cubicBezTo>
                      <a:pt x="9" y="348"/>
                      <a:pt x="10" y="348"/>
                      <a:pt x="11" y="348"/>
                    </a:cubicBezTo>
                    <a:cubicBezTo>
                      <a:pt x="10" y="348"/>
                      <a:pt x="10" y="348"/>
                      <a:pt x="9" y="348"/>
                    </a:cubicBezTo>
                    <a:close/>
                    <a:moveTo>
                      <a:pt x="709" y="236"/>
                    </a:moveTo>
                    <a:cubicBezTo>
                      <a:pt x="709" y="236"/>
                      <a:pt x="709" y="236"/>
                      <a:pt x="709" y="236"/>
                    </a:cubicBezTo>
                    <a:cubicBezTo>
                      <a:pt x="709" y="236"/>
                      <a:pt x="709" y="236"/>
                      <a:pt x="709" y="236"/>
                    </a:cubicBezTo>
                    <a:cubicBezTo>
                      <a:pt x="709" y="236"/>
                      <a:pt x="709" y="236"/>
                      <a:pt x="709" y="236"/>
                    </a:cubicBezTo>
                    <a:cubicBezTo>
                      <a:pt x="709" y="236"/>
                      <a:pt x="709" y="236"/>
                      <a:pt x="709" y="236"/>
                    </a:cubicBezTo>
                    <a:close/>
                    <a:moveTo>
                      <a:pt x="104" y="417"/>
                    </a:moveTo>
                    <a:cubicBezTo>
                      <a:pt x="102" y="416"/>
                      <a:pt x="100" y="415"/>
                      <a:pt x="98" y="413"/>
                    </a:cubicBezTo>
                    <a:cubicBezTo>
                      <a:pt x="98" y="413"/>
                      <a:pt x="98" y="413"/>
                      <a:pt x="97" y="413"/>
                    </a:cubicBezTo>
                    <a:cubicBezTo>
                      <a:pt x="93" y="411"/>
                      <a:pt x="88" y="408"/>
                      <a:pt x="83" y="405"/>
                    </a:cubicBezTo>
                    <a:cubicBezTo>
                      <a:pt x="71" y="399"/>
                      <a:pt x="58" y="397"/>
                      <a:pt x="45" y="400"/>
                    </a:cubicBezTo>
                    <a:cubicBezTo>
                      <a:pt x="40" y="402"/>
                      <a:pt x="35" y="402"/>
                      <a:pt x="30" y="401"/>
                    </a:cubicBezTo>
                    <a:cubicBezTo>
                      <a:pt x="29" y="400"/>
                      <a:pt x="28" y="400"/>
                      <a:pt x="27" y="400"/>
                    </a:cubicBezTo>
                    <a:cubicBezTo>
                      <a:pt x="27" y="400"/>
                      <a:pt x="27" y="400"/>
                      <a:pt x="26" y="399"/>
                    </a:cubicBezTo>
                    <a:cubicBezTo>
                      <a:pt x="26" y="399"/>
                      <a:pt x="25" y="399"/>
                      <a:pt x="24" y="399"/>
                    </a:cubicBezTo>
                    <a:cubicBezTo>
                      <a:pt x="20" y="397"/>
                      <a:pt x="16" y="395"/>
                      <a:pt x="12" y="392"/>
                    </a:cubicBezTo>
                    <a:cubicBezTo>
                      <a:pt x="10" y="391"/>
                      <a:pt x="9" y="390"/>
                      <a:pt x="7" y="389"/>
                    </a:cubicBezTo>
                    <a:cubicBezTo>
                      <a:pt x="6" y="382"/>
                      <a:pt x="5" y="375"/>
                      <a:pt x="6" y="368"/>
                    </a:cubicBezTo>
                    <a:cubicBezTo>
                      <a:pt x="6" y="365"/>
                      <a:pt x="9" y="361"/>
                      <a:pt x="11" y="358"/>
                    </a:cubicBezTo>
                    <a:cubicBezTo>
                      <a:pt x="13" y="355"/>
                      <a:pt x="16" y="354"/>
                      <a:pt x="16" y="350"/>
                    </a:cubicBezTo>
                    <a:cubicBezTo>
                      <a:pt x="16" y="349"/>
                      <a:pt x="15" y="349"/>
                      <a:pt x="14" y="349"/>
                    </a:cubicBezTo>
                    <a:cubicBezTo>
                      <a:pt x="16" y="349"/>
                      <a:pt x="18" y="349"/>
                      <a:pt x="20" y="350"/>
                    </a:cubicBezTo>
                    <a:cubicBezTo>
                      <a:pt x="19" y="348"/>
                      <a:pt x="19" y="346"/>
                      <a:pt x="18" y="345"/>
                    </a:cubicBezTo>
                    <a:cubicBezTo>
                      <a:pt x="18" y="345"/>
                      <a:pt x="18" y="345"/>
                      <a:pt x="17" y="345"/>
                    </a:cubicBezTo>
                    <a:cubicBezTo>
                      <a:pt x="18" y="345"/>
                      <a:pt x="18" y="345"/>
                      <a:pt x="18" y="345"/>
                    </a:cubicBezTo>
                    <a:cubicBezTo>
                      <a:pt x="17" y="343"/>
                      <a:pt x="17" y="341"/>
                      <a:pt x="17" y="340"/>
                    </a:cubicBezTo>
                    <a:cubicBezTo>
                      <a:pt x="13" y="331"/>
                      <a:pt x="9" y="322"/>
                      <a:pt x="5" y="313"/>
                    </a:cubicBezTo>
                    <a:cubicBezTo>
                      <a:pt x="0" y="302"/>
                      <a:pt x="4" y="286"/>
                      <a:pt x="13" y="279"/>
                    </a:cubicBezTo>
                    <a:cubicBezTo>
                      <a:pt x="15" y="278"/>
                      <a:pt x="17" y="276"/>
                      <a:pt x="20" y="276"/>
                    </a:cubicBezTo>
                    <a:cubicBezTo>
                      <a:pt x="28" y="275"/>
                      <a:pt x="36" y="275"/>
                      <a:pt x="44" y="280"/>
                    </a:cubicBezTo>
                    <a:cubicBezTo>
                      <a:pt x="50" y="284"/>
                      <a:pt x="50" y="283"/>
                      <a:pt x="55" y="284"/>
                    </a:cubicBezTo>
                    <a:cubicBezTo>
                      <a:pt x="56" y="284"/>
                      <a:pt x="56" y="283"/>
                      <a:pt x="56" y="283"/>
                    </a:cubicBezTo>
                    <a:cubicBezTo>
                      <a:pt x="57" y="284"/>
                      <a:pt x="58" y="285"/>
                      <a:pt x="60" y="286"/>
                    </a:cubicBezTo>
                    <a:cubicBezTo>
                      <a:pt x="65" y="284"/>
                      <a:pt x="65" y="281"/>
                      <a:pt x="65" y="278"/>
                    </a:cubicBezTo>
                    <a:cubicBezTo>
                      <a:pt x="65" y="278"/>
                      <a:pt x="65" y="278"/>
                      <a:pt x="65" y="278"/>
                    </a:cubicBezTo>
                    <a:cubicBezTo>
                      <a:pt x="67" y="277"/>
                      <a:pt x="70" y="276"/>
                      <a:pt x="72" y="276"/>
                    </a:cubicBezTo>
                    <a:cubicBezTo>
                      <a:pt x="81" y="274"/>
                      <a:pt x="89" y="274"/>
                      <a:pt x="98" y="277"/>
                    </a:cubicBezTo>
                    <a:cubicBezTo>
                      <a:pt x="108" y="281"/>
                      <a:pt x="117" y="284"/>
                      <a:pt x="126" y="289"/>
                    </a:cubicBezTo>
                    <a:cubicBezTo>
                      <a:pt x="131" y="292"/>
                      <a:pt x="136" y="294"/>
                      <a:pt x="141" y="295"/>
                    </a:cubicBezTo>
                    <a:cubicBezTo>
                      <a:pt x="145" y="297"/>
                      <a:pt x="148" y="297"/>
                      <a:pt x="151" y="296"/>
                    </a:cubicBezTo>
                    <a:cubicBezTo>
                      <a:pt x="152" y="296"/>
                      <a:pt x="152" y="296"/>
                      <a:pt x="153" y="296"/>
                    </a:cubicBezTo>
                    <a:cubicBezTo>
                      <a:pt x="155" y="297"/>
                      <a:pt x="158" y="297"/>
                      <a:pt x="160" y="295"/>
                    </a:cubicBezTo>
                    <a:cubicBezTo>
                      <a:pt x="160" y="291"/>
                      <a:pt x="157" y="290"/>
                      <a:pt x="155" y="287"/>
                    </a:cubicBezTo>
                    <a:cubicBezTo>
                      <a:pt x="158" y="288"/>
                      <a:pt x="161" y="288"/>
                      <a:pt x="164" y="288"/>
                    </a:cubicBezTo>
                    <a:cubicBezTo>
                      <a:pt x="177" y="290"/>
                      <a:pt x="189" y="292"/>
                      <a:pt x="199" y="301"/>
                    </a:cubicBezTo>
                    <a:cubicBezTo>
                      <a:pt x="201" y="303"/>
                      <a:pt x="203" y="304"/>
                      <a:pt x="206" y="306"/>
                    </a:cubicBezTo>
                    <a:cubicBezTo>
                      <a:pt x="206" y="305"/>
                      <a:pt x="206" y="304"/>
                      <a:pt x="207" y="304"/>
                    </a:cubicBezTo>
                    <a:cubicBezTo>
                      <a:pt x="207" y="304"/>
                      <a:pt x="207" y="304"/>
                      <a:pt x="207" y="304"/>
                    </a:cubicBezTo>
                    <a:cubicBezTo>
                      <a:pt x="210" y="304"/>
                      <a:pt x="211" y="302"/>
                      <a:pt x="211" y="299"/>
                    </a:cubicBezTo>
                    <a:cubicBezTo>
                      <a:pt x="210" y="297"/>
                      <a:pt x="210" y="295"/>
                      <a:pt x="209" y="293"/>
                    </a:cubicBezTo>
                    <a:cubicBezTo>
                      <a:pt x="205" y="286"/>
                      <a:pt x="200" y="280"/>
                      <a:pt x="192" y="277"/>
                    </a:cubicBezTo>
                    <a:cubicBezTo>
                      <a:pt x="183" y="272"/>
                      <a:pt x="173" y="267"/>
                      <a:pt x="162" y="267"/>
                    </a:cubicBezTo>
                    <a:cubicBezTo>
                      <a:pt x="157" y="267"/>
                      <a:pt x="151" y="267"/>
                      <a:pt x="146" y="268"/>
                    </a:cubicBezTo>
                    <a:cubicBezTo>
                      <a:pt x="152" y="267"/>
                      <a:pt x="158" y="266"/>
                      <a:pt x="163" y="265"/>
                    </a:cubicBezTo>
                    <a:cubicBezTo>
                      <a:pt x="177" y="263"/>
                      <a:pt x="191" y="262"/>
                      <a:pt x="205" y="268"/>
                    </a:cubicBezTo>
                    <a:cubicBezTo>
                      <a:pt x="217" y="273"/>
                      <a:pt x="229" y="276"/>
                      <a:pt x="240" y="282"/>
                    </a:cubicBezTo>
                    <a:cubicBezTo>
                      <a:pt x="243" y="283"/>
                      <a:pt x="247" y="284"/>
                      <a:pt x="249" y="285"/>
                    </a:cubicBezTo>
                    <a:cubicBezTo>
                      <a:pt x="252" y="283"/>
                      <a:pt x="251" y="281"/>
                      <a:pt x="250" y="280"/>
                    </a:cubicBezTo>
                    <a:cubicBezTo>
                      <a:pt x="250" y="279"/>
                      <a:pt x="249" y="279"/>
                      <a:pt x="249" y="278"/>
                    </a:cubicBezTo>
                    <a:cubicBezTo>
                      <a:pt x="250" y="277"/>
                      <a:pt x="250" y="276"/>
                      <a:pt x="249" y="275"/>
                    </a:cubicBezTo>
                    <a:cubicBezTo>
                      <a:pt x="247" y="272"/>
                      <a:pt x="245" y="268"/>
                      <a:pt x="243" y="265"/>
                    </a:cubicBezTo>
                    <a:cubicBezTo>
                      <a:pt x="236" y="258"/>
                      <a:pt x="229" y="253"/>
                      <a:pt x="220" y="249"/>
                    </a:cubicBezTo>
                    <a:cubicBezTo>
                      <a:pt x="218" y="249"/>
                      <a:pt x="216" y="248"/>
                      <a:pt x="215" y="248"/>
                    </a:cubicBezTo>
                    <a:cubicBezTo>
                      <a:pt x="220" y="247"/>
                      <a:pt x="225" y="246"/>
                      <a:pt x="230" y="245"/>
                    </a:cubicBezTo>
                    <a:cubicBezTo>
                      <a:pt x="232" y="245"/>
                      <a:pt x="234" y="245"/>
                      <a:pt x="237" y="245"/>
                    </a:cubicBezTo>
                    <a:cubicBezTo>
                      <a:pt x="248" y="246"/>
                      <a:pt x="258" y="249"/>
                      <a:pt x="267" y="256"/>
                    </a:cubicBezTo>
                    <a:cubicBezTo>
                      <a:pt x="269" y="258"/>
                      <a:pt x="272" y="260"/>
                      <a:pt x="276" y="259"/>
                    </a:cubicBezTo>
                    <a:cubicBezTo>
                      <a:pt x="276" y="258"/>
                      <a:pt x="276" y="256"/>
                      <a:pt x="276" y="255"/>
                    </a:cubicBezTo>
                    <a:cubicBezTo>
                      <a:pt x="275" y="251"/>
                      <a:pt x="272" y="248"/>
                      <a:pt x="269" y="245"/>
                    </a:cubicBezTo>
                    <a:cubicBezTo>
                      <a:pt x="269" y="245"/>
                      <a:pt x="269" y="245"/>
                      <a:pt x="269" y="245"/>
                    </a:cubicBezTo>
                    <a:cubicBezTo>
                      <a:pt x="268" y="244"/>
                      <a:pt x="268" y="242"/>
                      <a:pt x="267" y="241"/>
                    </a:cubicBezTo>
                    <a:cubicBezTo>
                      <a:pt x="266" y="239"/>
                      <a:pt x="264" y="236"/>
                      <a:pt x="262" y="235"/>
                    </a:cubicBezTo>
                    <a:cubicBezTo>
                      <a:pt x="257" y="232"/>
                      <a:pt x="253" y="229"/>
                      <a:pt x="248" y="226"/>
                    </a:cubicBezTo>
                    <a:cubicBezTo>
                      <a:pt x="250" y="227"/>
                      <a:pt x="252" y="227"/>
                      <a:pt x="254" y="227"/>
                    </a:cubicBezTo>
                    <a:cubicBezTo>
                      <a:pt x="257" y="227"/>
                      <a:pt x="260" y="227"/>
                      <a:pt x="263" y="228"/>
                    </a:cubicBezTo>
                    <a:cubicBezTo>
                      <a:pt x="280" y="233"/>
                      <a:pt x="297" y="235"/>
                      <a:pt x="315" y="237"/>
                    </a:cubicBezTo>
                    <a:cubicBezTo>
                      <a:pt x="323" y="238"/>
                      <a:pt x="331" y="237"/>
                      <a:pt x="338" y="236"/>
                    </a:cubicBezTo>
                    <a:cubicBezTo>
                      <a:pt x="344" y="235"/>
                      <a:pt x="349" y="234"/>
                      <a:pt x="354" y="233"/>
                    </a:cubicBezTo>
                    <a:cubicBezTo>
                      <a:pt x="355" y="233"/>
                      <a:pt x="356" y="232"/>
                      <a:pt x="357" y="232"/>
                    </a:cubicBezTo>
                    <a:cubicBezTo>
                      <a:pt x="357" y="229"/>
                      <a:pt x="355" y="229"/>
                      <a:pt x="353" y="229"/>
                    </a:cubicBezTo>
                    <a:cubicBezTo>
                      <a:pt x="346" y="229"/>
                      <a:pt x="339" y="228"/>
                      <a:pt x="332" y="227"/>
                    </a:cubicBezTo>
                    <a:cubicBezTo>
                      <a:pt x="332" y="227"/>
                      <a:pt x="332" y="227"/>
                      <a:pt x="332" y="227"/>
                    </a:cubicBezTo>
                    <a:cubicBezTo>
                      <a:pt x="331" y="226"/>
                      <a:pt x="331" y="225"/>
                      <a:pt x="330" y="225"/>
                    </a:cubicBezTo>
                    <a:cubicBezTo>
                      <a:pt x="328" y="224"/>
                      <a:pt x="326" y="224"/>
                      <a:pt x="324" y="223"/>
                    </a:cubicBezTo>
                    <a:cubicBezTo>
                      <a:pt x="327" y="223"/>
                      <a:pt x="329" y="222"/>
                      <a:pt x="332" y="221"/>
                    </a:cubicBezTo>
                    <a:cubicBezTo>
                      <a:pt x="340" y="218"/>
                      <a:pt x="348" y="215"/>
                      <a:pt x="356" y="212"/>
                    </a:cubicBezTo>
                    <a:cubicBezTo>
                      <a:pt x="367" y="207"/>
                      <a:pt x="379" y="207"/>
                      <a:pt x="390" y="206"/>
                    </a:cubicBezTo>
                    <a:cubicBezTo>
                      <a:pt x="392" y="206"/>
                      <a:pt x="394" y="205"/>
                      <a:pt x="395" y="205"/>
                    </a:cubicBezTo>
                    <a:cubicBezTo>
                      <a:pt x="396" y="203"/>
                      <a:pt x="395" y="202"/>
                      <a:pt x="394" y="202"/>
                    </a:cubicBezTo>
                    <a:cubicBezTo>
                      <a:pt x="394" y="201"/>
                      <a:pt x="393" y="201"/>
                      <a:pt x="393" y="200"/>
                    </a:cubicBezTo>
                    <a:cubicBezTo>
                      <a:pt x="391" y="197"/>
                      <a:pt x="388" y="194"/>
                      <a:pt x="385" y="191"/>
                    </a:cubicBezTo>
                    <a:cubicBezTo>
                      <a:pt x="386" y="186"/>
                      <a:pt x="388" y="181"/>
                      <a:pt x="391" y="177"/>
                    </a:cubicBezTo>
                    <a:cubicBezTo>
                      <a:pt x="395" y="172"/>
                      <a:pt x="398" y="168"/>
                      <a:pt x="402" y="164"/>
                    </a:cubicBezTo>
                    <a:cubicBezTo>
                      <a:pt x="404" y="162"/>
                      <a:pt x="406" y="161"/>
                      <a:pt x="409" y="162"/>
                    </a:cubicBezTo>
                    <a:cubicBezTo>
                      <a:pt x="409" y="163"/>
                      <a:pt x="410" y="163"/>
                      <a:pt x="410" y="164"/>
                    </a:cubicBezTo>
                    <a:cubicBezTo>
                      <a:pt x="412" y="175"/>
                      <a:pt x="413" y="185"/>
                      <a:pt x="416" y="196"/>
                    </a:cubicBezTo>
                    <a:cubicBezTo>
                      <a:pt x="417" y="205"/>
                      <a:pt x="421" y="214"/>
                      <a:pt x="427" y="220"/>
                    </a:cubicBezTo>
                    <a:cubicBezTo>
                      <a:pt x="432" y="222"/>
                      <a:pt x="435" y="223"/>
                      <a:pt x="439" y="225"/>
                    </a:cubicBezTo>
                    <a:cubicBezTo>
                      <a:pt x="441" y="225"/>
                      <a:pt x="442" y="226"/>
                      <a:pt x="444" y="227"/>
                    </a:cubicBezTo>
                    <a:cubicBezTo>
                      <a:pt x="455" y="230"/>
                      <a:pt x="466" y="233"/>
                      <a:pt x="478" y="235"/>
                    </a:cubicBezTo>
                    <a:cubicBezTo>
                      <a:pt x="491" y="238"/>
                      <a:pt x="504" y="241"/>
                      <a:pt x="517" y="244"/>
                    </a:cubicBezTo>
                    <a:cubicBezTo>
                      <a:pt x="525" y="245"/>
                      <a:pt x="533" y="248"/>
                      <a:pt x="541" y="250"/>
                    </a:cubicBezTo>
                    <a:cubicBezTo>
                      <a:pt x="546" y="251"/>
                      <a:pt x="551" y="252"/>
                      <a:pt x="556" y="254"/>
                    </a:cubicBezTo>
                    <a:cubicBezTo>
                      <a:pt x="561" y="255"/>
                      <a:pt x="565" y="256"/>
                      <a:pt x="569" y="258"/>
                    </a:cubicBezTo>
                    <a:cubicBezTo>
                      <a:pt x="577" y="261"/>
                      <a:pt x="584" y="263"/>
                      <a:pt x="591" y="264"/>
                    </a:cubicBezTo>
                    <a:cubicBezTo>
                      <a:pt x="596" y="263"/>
                      <a:pt x="599" y="260"/>
                      <a:pt x="601" y="257"/>
                    </a:cubicBezTo>
                    <a:cubicBezTo>
                      <a:pt x="605" y="252"/>
                      <a:pt x="609" y="247"/>
                      <a:pt x="613" y="242"/>
                    </a:cubicBezTo>
                    <a:cubicBezTo>
                      <a:pt x="619" y="234"/>
                      <a:pt x="625" y="225"/>
                      <a:pt x="633" y="217"/>
                    </a:cubicBezTo>
                    <a:cubicBezTo>
                      <a:pt x="634" y="216"/>
                      <a:pt x="635" y="214"/>
                      <a:pt x="636" y="212"/>
                    </a:cubicBezTo>
                    <a:cubicBezTo>
                      <a:pt x="644" y="201"/>
                      <a:pt x="651" y="190"/>
                      <a:pt x="658" y="178"/>
                    </a:cubicBezTo>
                    <a:cubicBezTo>
                      <a:pt x="661" y="174"/>
                      <a:pt x="664" y="170"/>
                      <a:pt x="664" y="163"/>
                    </a:cubicBezTo>
                    <a:cubicBezTo>
                      <a:pt x="662" y="159"/>
                      <a:pt x="660" y="154"/>
                      <a:pt x="658" y="149"/>
                    </a:cubicBezTo>
                    <a:cubicBezTo>
                      <a:pt x="656" y="146"/>
                      <a:pt x="654" y="142"/>
                      <a:pt x="652" y="139"/>
                    </a:cubicBezTo>
                    <a:cubicBezTo>
                      <a:pt x="650" y="135"/>
                      <a:pt x="646" y="130"/>
                      <a:pt x="641" y="129"/>
                    </a:cubicBezTo>
                    <a:cubicBezTo>
                      <a:pt x="633" y="127"/>
                      <a:pt x="625" y="124"/>
                      <a:pt x="616" y="123"/>
                    </a:cubicBezTo>
                    <a:cubicBezTo>
                      <a:pt x="609" y="122"/>
                      <a:pt x="601" y="120"/>
                      <a:pt x="594" y="118"/>
                    </a:cubicBezTo>
                    <a:cubicBezTo>
                      <a:pt x="589" y="116"/>
                      <a:pt x="584" y="115"/>
                      <a:pt x="578" y="114"/>
                    </a:cubicBezTo>
                    <a:cubicBezTo>
                      <a:pt x="568" y="112"/>
                      <a:pt x="557" y="111"/>
                      <a:pt x="546" y="109"/>
                    </a:cubicBezTo>
                    <a:cubicBezTo>
                      <a:pt x="541" y="108"/>
                      <a:pt x="536" y="107"/>
                      <a:pt x="532" y="105"/>
                    </a:cubicBezTo>
                    <a:cubicBezTo>
                      <a:pt x="524" y="102"/>
                      <a:pt x="516" y="100"/>
                      <a:pt x="507" y="98"/>
                    </a:cubicBezTo>
                    <a:cubicBezTo>
                      <a:pt x="500" y="97"/>
                      <a:pt x="493" y="94"/>
                      <a:pt x="486" y="92"/>
                    </a:cubicBezTo>
                    <a:cubicBezTo>
                      <a:pt x="482" y="91"/>
                      <a:pt x="478" y="90"/>
                      <a:pt x="473" y="89"/>
                    </a:cubicBezTo>
                    <a:cubicBezTo>
                      <a:pt x="463" y="87"/>
                      <a:pt x="453" y="84"/>
                      <a:pt x="443" y="81"/>
                    </a:cubicBezTo>
                    <a:cubicBezTo>
                      <a:pt x="437" y="79"/>
                      <a:pt x="431" y="78"/>
                      <a:pt x="425" y="77"/>
                    </a:cubicBezTo>
                    <a:cubicBezTo>
                      <a:pt x="420" y="76"/>
                      <a:pt x="416" y="76"/>
                      <a:pt x="412" y="74"/>
                    </a:cubicBezTo>
                    <a:cubicBezTo>
                      <a:pt x="396" y="69"/>
                      <a:pt x="379" y="66"/>
                      <a:pt x="362" y="63"/>
                    </a:cubicBezTo>
                    <a:cubicBezTo>
                      <a:pt x="359" y="62"/>
                      <a:pt x="356" y="61"/>
                      <a:pt x="353" y="61"/>
                    </a:cubicBezTo>
                    <a:cubicBezTo>
                      <a:pt x="358" y="57"/>
                      <a:pt x="363" y="53"/>
                      <a:pt x="367" y="49"/>
                    </a:cubicBezTo>
                    <a:cubicBezTo>
                      <a:pt x="375" y="43"/>
                      <a:pt x="383" y="42"/>
                      <a:pt x="392" y="43"/>
                    </a:cubicBezTo>
                    <a:cubicBezTo>
                      <a:pt x="399" y="45"/>
                      <a:pt x="406" y="46"/>
                      <a:pt x="412" y="51"/>
                    </a:cubicBezTo>
                    <a:cubicBezTo>
                      <a:pt x="412" y="51"/>
                      <a:pt x="413" y="51"/>
                      <a:pt x="415" y="51"/>
                    </a:cubicBezTo>
                    <a:cubicBezTo>
                      <a:pt x="415" y="51"/>
                      <a:pt x="415" y="51"/>
                      <a:pt x="415" y="51"/>
                    </a:cubicBezTo>
                    <a:cubicBezTo>
                      <a:pt x="416" y="52"/>
                      <a:pt x="418" y="52"/>
                      <a:pt x="420" y="51"/>
                    </a:cubicBezTo>
                    <a:cubicBezTo>
                      <a:pt x="421" y="50"/>
                      <a:pt x="422" y="49"/>
                      <a:pt x="422" y="47"/>
                    </a:cubicBezTo>
                    <a:cubicBezTo>
                      <a:pt x="422" y="44"/>
                      <a:pt x="422" y="41"/>
                      <a:pt x="421" y="38"/>
                    </a:cubicBezTo>
                    <a:cubicBezTo>
                      <a:pt x="418" y="28"/>
                      <a:pt x="413" y="19"/>
                      <a:pt x="404" y="13"/>
                    </a:cubicBezTo>
                    <a:cubicBezTo>
                      <a:pt x="411" y="3"/>
                      <a:pt x="420" y="0"/>
                      <a:pt x="430" y="0"/>
                    </a:cubicBezTo>
                    <a:cubicBezTo>
                      <a:pt x="446" y="1"/>
                      <a:pt x="462" y="2"/>
                      <a:pt x="478" y="5"/>
                    </a:cubicBezTo>
                    <a:cubicBezTo>
                      <a:pt x="485" y="6"/>
                      <a:pt x="493" y="7"/>
                      <a:pt x="500" y="8"/>
                    </a:cubicBezTo>
                    <a:cubicBezTo>
                      <a:pt x="504" y="8"/>
                      <a:pt x="508" y="9"/>
                      <a:pt x="512" y="10"/>
                    </a:cubicBezTo>
                    <a:cubicBezTo>
                      <a:pt x="522" y="13"/>
                      <a:pt x="533" y="15"/>
                      <a:pt x="543" y="18"/>
                    </a:cubicBezTo>
                    <a:cubicBezTo>
                      <a:pt x="555" y="22"/>
                      <a:pt x="567" y="25"/>
                      <a:pt x="579" y="29"/>
                    </a:cubicBezTo>
                    <a:cubicBezTo>
                      <a:pt x="582" y="30"/>
                      <a:pt x="585" y="32"/>
                      <a:pt x="588" y="34"/>
                    </a:cubicBezTo>
                    <a:cubicBezTo>
                      <a:pt x="601" y="46"/>
                      <a:pt x="614" y="57"/>
                      <a:pt x="627" y="69"/>
                    </a:cubicBezTo>
                    <a:cubicBezTo>
                      <a:pt x="628" y="70"/>
                      <a:pt x="629" y="71"/>
                      <a:pt x="631" y="72"/>
                    </a:cubicBezTo>
                    <a:cubicBezTo>
                      <a:pt x="630" y="67"/>
                      <a:pt x="630" y="67"/>
                      <a:pt x="628" y="64"/>
                    </a:cubicBezTo>
                    <a:cubicBezTo>
                      <a:pt x="626" y="62"/>
                      <a:pt x="624" y="59"/>
                      <a:pt x="622" y="56"/>
                    </a:cubicBezTo>
                    <a:cubicBezTo>
                      <a:pt x="620" y="54"/>
                      <a:pt x="619" y="52"/>
                      <a:pt x="616" y="49"/>
                    </a:cubicBezTo>
                    <a:cubicBezTo>
                      <a:pt x="629" y="54"/>
                      <a:pt x="641" y="63"/>
                      <a:pt x="657" y="81"/>
                    </a:cubicBezTo>
                    <a:cubicBezTo>
                      <a:pt x="659" y="80"/>
                      <a:pt x="657" y="78"/>
                      <a:pt x="657" y="77"/>
                    </a:cubicBezTo>
                    <a:cubicBezTo>
                      <a:pt x="654" y="73"/>
                      <a:pt x="651" y="69"/>
                      <a:pt x="648" y="64"/>
                    </a:cubicBezTo>
                    <a:cubicBezTo>
                      <a:pt x="647" y="63"/>
                      <a:pt x="646" y="62"/>
                      <a:pt x="647" y="61"/>
                    </a:cubicBezTo>
                    <a:cubicBezTo>
                      <a:pt x="664" y="71"/>
                      <a:pt x="680" y="83"/>
                      <a:pt x="696" y="95"/>
                    </a:cubicBezTo>
                    <a:cubicBezTo>
                      <a:pt x="695" y="93"/>
                      <a:pt x="694" y="91"/>
                      <a:pt x="693" y="89"/>
                    </a:cubicBezTo>
                    <a:cubicBezTo>
                      <a:pt x="692" y="87"/>
                      <a:pt x="690" y="86"/>
                      <a:pt x="689" y="84"/>
                    </a:cubicBezTo>
                    <a:cubicBezTo>
                      <a:pt x="688" y="82"/>
                      <a:pt x="686" y="81"/>
                      <a:pt x="688" y="79"/>
                    </a:cubicBezTo>
                    <a:cubicBezTo>
                      <a:pt x="693" y="85"/>
                      <a:pt x="699" y="90"/>
                      <a:pt x="704" y="95"/>
                    </a:cubicBezTo>
                    <a:cubicBezTo>
                      <a:pt x="712" y="104"/>
                      <a:pt x="720" y="114"/>
                      <a:pt x="728" y="123"/>
                    </a:cubicBezTo>
                    <a:cubicBezTo>
                      <a:pt x="729" y="125"/>
                      <a:pt x="731" y="127"/>
                      <a:pt x="734" y="130"/>
                    </a:cubicBezTo>
                    <a:cubicBezTo>
                      <a:pt x="734" y="127"/>
                      <a:pt x="734" y="126"/>
                      <a:pt x="734" y="124"/>
                    </a:cubicBezTo>
                    <a:cubicBezTo>
                      <a:pt x="733" y="121"/>
                      <a:pt x="731" y="118"/>
                      <a:pt x="730" y="113"/>
                    </a:cubicBezTo>
                    <a:cubicBezTo>
                      <a:pt x="732" y="114"/>
                      <a:pt x="733" y="114"/>
                      <a:pt x="735" y="115"/>
                    </a:cubicBezTo>
                    <a:cubicBezTo>
                      <a:pt x="738" y="117"/>
                      <a:pt x="742" y="120"/>
                      <a:pt x="745" y="123"/>
                    </a:cubicBezTo>
                    <a:cubicBezTo>
                      <a:pt x="751" y="129"/>
                      <a:pt x="757" y="135"/>
                      <a:pt x="763" y="140"/>
                    </a:cubicBezTo>
                    <a:cubicBezTo>
                      <a:pt x="761" y="143"/>
                      <a:pt x="760" y="145"/>
                      <a:pt x="759" y="148"/>
                    </a:cubicBezTo>
                    <a:cubicBezTo>
                      <a:pt x="751" y="163"/>
                      <a:pt x="745" y="180"/>
                      <a:pt x="741" y="197"/>
                    </a:cubicBezTo>
                    <a:cubicBezTo>
                      <a:pt x="737" y="214"/>
                      <a:pt x="734" y="231"/>
                      <a:pt x="733" y="249"/>
                    </a:cubicBezTo>
                    <a:cubicBezTo>
                      <a:pt x="732" y="253"/>
                      <a:pt x="732" y="256"/>
                      <a:pt x="730" y="260"/>
                    </a:cubicBezTo>
                    <a:cubicBezTo>
                      <a:pt x="717" y="259"/>
                      <a:pt x="706" y="262"/>
                      <a:pt x="694" y="265"/>
                    </a:cubicBezTo>
                    <a:cubicBezTo>
                      <a:pt x="674" y="269"/>
                      <a:pt x="657" y="279"/>
                      <a:pt x="643" y="294"/>
                    </a:cubicBezTo>
                    <a:cubicBezTo>
                      <a:pt x="643" y="294"/>
                      <a:pt x="643" y="294"/>
                      <a:pt x="643" y="294"/>
                    </a:cubicBezTo>
                    <a:cubicBezTo>
                      <a:pt x="638" y="297"/>
                      <a:pt x="634" y="302"/>
                      <a:pt x="631" y="307"/>
                    </a:cubicBezTo>
                    <a:cubicBezTo>
                      <a:pt x="621" y="319"/>
                      <a:pt x="615" y="333"/>
                      <a:pt x="613" y="348"/>
                    </a:cubicBezTo>
                    <a:cubicBezTo>
                      <a:pt x="612" y="351"/>
                      <a:pt x="612" y="354"/>
                      <a:pt x="611" y="357"/>
                    </a:cubicBezTo>
                    <a:cubicBezTo>
                      <a:pt x="607" y="370"/>
                      <a:pt x="607" y="383"/>
                      <a:pt x="608" y="395"/>
                    </a:cubicBezTo>
                    <a:cubicBezTo>
                      <a:pt x="609" y="403"/>
                      <a:pt x="610" y="412"/>
                      <a:pt x="612" y="420"/>
                    </a:cubicBezTo>
                    <a:cubicBezTo>
                      <a:pt x="613" y="425"/>
                      <a:pt x="615" y="430"/>
                      <a:pt x="617" y="435"/>
                    </a:cubicBezTo>
                    <a:cubicBezTo>
                      <a:pt x="618" y="439"/>
                      <a:pt x="620" y="442"/>
                      <a:pt x="621" y="445"/>
                    </a:cubicBezTo>
                    <a:cubicBezTo>
                      <a:pt x="626" y="458"/>
                      <a:pt x="632" y="469"/>
                      <a:pt x="640" y="478"/>
                    </a:cubicBezTo>
                    <a:cubicBezTo>
                      <a:pt x="647" y="486"/>
                      <a:pt x="650" y="495"/>
                      <a:pt x="649" y="505"/>
                    </a:cubicBezTo>
                    <a:cubicBezTo>
                      <a:pt x="649" y="506"/>
                      <a:pt x="649" y="506"/>
                      <a:pt x="648" y="506"/>
                    </a:cubicBezTo>
                    <a:cubicBezTo>
                      <a:pt x="638" y="510"/>
                      <a:pt x="627" y="513"/>
                      <a:pt x="617" y="516"/>
                    </a:cubicBezTo>
                    <a:cubicBezTo>
                      <a:pt x="614" y="517"/>
                      <a:pt x="611" y="517"/>
                      <a:pt x="608" y="517"/>
                    </a:cubicBezTo>
                    <a:cubicBezTo>
                      <a:pt x="601" y="517"/>
                      <a:pt x="594" y="516"/>
                      <a:pt x="587" y="515"/>
                    </a:cubicBezTo>
                    <a:cubicBezTo>
                      <a:pt x="571" y="512"/>
                      <a:pt x="555" y="508"/>
                      <a:pt x="540" y="504"/>
                    </a:cubicBezTo>
                    <a:cubicBezTo>
                      <a:pt x="535" y="503"/>
                      <a:pt x="530" y="500"/>
                      <a:pt x="525" y="498"/>
                    </a:cubicBezTo>
                    <a:cubicBezTo>
                      <a:pt x="505" y="487"/>
                      <a:pt x="484" y="483"/>
                      <a:pt x="461" y="487"/>
                    </a:cubicBezTo>
                    <a:cubicBezTo>
                      <a:pt x="451" y="488"/>
                      <a:pt x="440" y="490"/>
                      <a:pt x="429" y="492"/>
                    </a:cubicBezTo>
                    <a:cubicBezTo>
                      <a:pt x="417" y="494"/>
                      <a:pt x="406" y="494"/>
                      <a:pt x="394" y="491"/>
                    </a:cubicBezTo>
                    <a:cubicBezTo>
                      <a:pt x="373" y="487"/>
                      <a:pt x="352" y="482"/>
                      <a:pt x="331" y="479"/>
                    </a:cubicBezTo>
                    <a:cubicBezTo>
                      <a:pt x="327" y="479"/>
                      <a:pt x="323" y="479"/>
                      <a:pt x="319" y="478"/>
                    </a:cubicBezTo>
                    <a:cubicBezTo>
                      <a:pt x="309" y="478"/>
                      <a:pt x="298" y="477"/>
                      <a:pt x="287" y="477"/>
                    </a:cubicBezTo>
                    <a:cubicBezTo>
                      <a:pt x="276" y="478"/>
                      <a:pt x="264" y="480"/>
                      <a:pt x="253" y="484"/>
                    </a:cubicBezTo>
                    <a:cubicBezTo>
                      <a:pt x="240" y="488"/>
                      <a:pt x="226" y="487"/>
                      <a:pt x="213" y="487"/>
                    </a:cubicBezTo>
                    <a:cubicBezTo>
                      <a:pt x="211" y="487"/>
                      <a:pt x="209" y="487"/>
                      <a:pt x="207" y="487"/>
                    </a:cubicBezTo>
                    <a:cubicBezTo>
                      <a:pt x="198" y="484"/>
                      <a:pt x="189" y="481"/>
                      <a:pt x="180" y="479"/>
                    </a:cubicBezTo>
                    <a:cubicBezTo>
                      <a:pt x="174" y="477"/>
                      <a:pt x="167" y="475"/>
                      <a:pt x="160" y="473"/>
                    </a:cubicBezTo>
                    <a:cubicBezTo>
                      <a:pt x="158" y="472"/>
                      <a:pt x="156" y="472"/>
                      <a:pt x="153" y="471"/>
                    </a:cubicBezTo>
                    <a:cubicBezTo>
                      <a:pt x="155" y="466"/>
                      <a:pt x="157" y="462"/>
                      <a:pt x="160" y="457"/>
                    </a:cubicBezTo>
                    <a:cubicBezTo>
                      <a:pt x="166" y="456"/>
                      <a:pt x="172" y="455"/>
                      <a:pt x="178" y="454"/>
                    </a:cubicBezTo>
                    <a:cubicBezTo>
                      <a:pt x="189" y="459"/>
                      <a:pt x="201" y="460"/>
                      <a:pt x="212" y="460"/>
                    </a:cubicBezTo>
                    <a:cubicBezTo>
                      <a:pt x="221" y="460"/>
                      <a:pt x="228" y="459"/>
                      <a:pt x="236" y="455"/>
                    </a:cubicBezTo>
                    <a:cubicBezTo>
                      <a:pt x="241" y="452"/>
                      <a:pt x="246" y="451"/>
                      <a:pt x="251" y="451"/>
                    </a:cubicBezTo>
                    <a:cubicBezTo>
                      <a:pt x="256" y="451"/>
                      <a:pt x="261" y="450"/>
                      <a:pt x="266" y="449"/>
                    </a:cubicBezTo>
                    <a:cubicBezTo>
                      <a:pt x="275" y="446"/>
                      <a:pt x="285" y="446"/>
                      <a:pt x="294" y="448"/>
                    </a:cubicBezTo>
                    <a:cubicBezTo>
                      <a:pt x="310" y="450"/>
                      <a:pt x="327" y="450"/>
                      <a:pt x="343" y="448"/>
                    </a:cubicBezTo>
                    <a:cubicBezTo>
                      <a:pt x="347" y="447"/>
                      <a:pt x="351" y="446"/>
                      <a:pt x="354" y="445"/>
                    </a:cubicBezTo>
                    <a:cubicBezTo>
                      <a:pt x="361" y="441"/>
                      <a:pt x="367" y="440"/>
                      <a:pt x="374" y="438"/>
                    </a:cubicBezTo>
                    <a:cubicBezTo>
                      <a:pt x="380" y="437"/>
                      <a:pt x="386" y="435"/>
                      <a:pt x="391" y="433"/>
                    </a:cubicBezTo>
                    <a:cubicBezTo>
                      <a:pt x="397" y="431"/>
                      <a:pt x="402" y="429"/>
                      <a:pt x="408" y="429"/>
                    </a:cubicBezTo>
                    <a:cubicBezTo>
                      <a:pt x="419" y="429"/>
                      <a:pt x="429" y="429"/>
                      <a:pt x="440" y="429"/>
                    </a:cubicBezTo>
                    <a:cubicBezTo>
                      <a:pt x="449" y="430"/>
                      <a:pt x="457" y="431"/>
                      <a:pt x="465" y="433"/>
                    </a:cubicBezTo>
                    <a:cubicBezTo>
                      <a:pt x="470" y="434"/>
                      <a:pt x="475" y="435"/>
                      <a:pt x="479" y="436"/>
                    </a:cubicBezTo>
                    <a:cubicBezTo>
                      <a:pt x="485" y="437"/>
                      <a:pt x="491" y="437"/>
                      <a:pt x="497" y="435"/>
                    </a:cubicBezTo>
                    <a:cubicBezTo>
                      <a:pt x="497" y="435"/>
                      <a:pt x="498" y="435"/>
                      <a:pt x="499" y="435"/>
                    </a:cubicBezTo>
                    <a:cubicBezTo>
                      <a:pt x="499" y="435"/>
                      <a:pt x="499" y="435"/>
                      <a:pt x="499" y="435"/>
                    </a:cubicBezTo>
                    <a:cubicBezTo>
                      <a:pt x="499" y="436"/>
                      <a:pt x="499" y="436"/>
                      <a:pt x="499" y="436"/>
                    </a:cubicBezTo>
                    <a:cubicBezTo>
                      <a:pt x="505" y="448"/>
                      <a:pt x="512" y="459"/>
                      <a:pt x="521" y="469"/>
                    </a:cubicBezTo>
                    <a:cubicBezTo>
                      <a:pt x="530" y="478"/>
                      <a:pt x="541" y="484"/>
                      <a:pt x="555" y="483"/>
                    </a:cubicBezTo>
                    <a:cubicBezTo>
                      <a:pt x="563" y="483"/>
                      <a:pt x="570" y="481"/>
                      <a:pt x="575" y="475"/>
                    </a:cubicBezTo>
                    <a:cubicBezTo>
                      <a:pt x="576" y="474"/>
                      <a:pt x="576" y="473"/>
                      <a:pt x="577" y="473"/>
                    </a:cubicBezTo>
                    <a:cubicBezTo>
                      <a:pt x="577" y="472"/>
                      <a:pt x="577" y="471"/>
                      <a:pt x="577" y="471"/>
                    </a:cubicBezTo>
                    <a:cubicBezTo>
                      <a:pt x="576" y="470"/>
                      <a:pt x="574" y="469"/>
                      <a:pt x="572" y="469"/>
                    </a:cubicBezTo>
                    <a:cubicBezTo>
                      <a:pt x="571" y="470"/>
                      <a:pt x="570" y="469"/>
                      <a:pt x="569" y="469"/>
                    </a:cubicBezTo>
                    <a:cubicBezTo>
                      <a:pt x="566" y="468"/>
                      <a:pt x="564" y="467"/>
                      <a:pt x="561" y="466"/>
                    </a:cubicBezTo>
                    <a:cubicBezTo>
                      <a:pt x="551" y="463"/>
                      <a:pt x="544" y="456"/>
                      <a:pt x="539" y="447"/>
                    </a:cubicBezTo>
                    <a:cubicBezTo>
                      <a:pt x="536" y="443"/>
                      <a:pt x="534" y="439"/>
                      <a:pt x="531" y="435"/>
                    </a:cubicBezTo>
                    <a:cubicBezTo>
                      <a:pt x="528" y="429"/>
                      <a:pt x="527" y="423"/>
                      <a:pt x="529" y="417"/>
                    </a:cubicBezTo>
                    <a:cubicBezTo>
                      <a:pt x="531" y="412"/>
                      <a:pt x="532" y="406"/>
                      <a:pt x="535" y="401"/>
                    </a:cubicBezTo>
                    <a:cubicBezTo>
                      <a:pt x="544" y="389"/>
                      <a:pt x="551" y="376"/>
                      <a:pt x="562" y="366"/>
                    </a:cubicBezTo>
                    <a:cubicBezTo>
                      <a:pt x="562" y="365"/>
                      <a:pt x="563" y="364"/>
                      <a:pt x="564" y="363"/>
                    </a:cubicBezTo>
                    <a:cubicBezTo>
                      <a:pt x="565" y="362"/>
                      <a:pt x="567" y="361"/>
                      <a:pt x="568" y="361"/>
                    </a:cubicBezTo>
                    <a:cubicBezTo>
                      <a:pt x="569" y="359"/>
                      <a:pt x="569" y="358"/>
                      <a:pt x="569" y="357"/>
                    </a:cubicBezTo>
                    <a:cubicBezTo>
                      <a:pt x="567" y="356"/>
                      <a:pt x="565" y="355"/>
                      <a:pt x="563" y="355"/>
                    </a:cubicBezTo>
                    <a:cubicBezTo>
                      <a:pt x="557" y="354"/>
                      <a:pt x="550" y="355"/>
                      <a:pt x="544" y="358"/>
                    </a:cubicBezTo>
                    <a:cubicBezTo>
                      <a:pt x="525" y="367"/>
                      <a:pt x="510" y="381"/>
                      <a:pt x="501" y="400"/>
                    </a:cubicBezTo>
                    <a:cubicBezTo>
                      <a:pt x="501" y="401"/>
                      <a:pt x="501" y="402"/>
                      <a:pt x="500" y="403"/>
                    </a:cubicBezTo>
                    <a:cubicBezTo>
                      <a:pt x="500" y="403"/>
                      <a:pt x="500" y="403"/>
                      <a:pt x="499" y="403"/>
                    </a:cubicBezTo>
                    <a:cubicBezTo>
                      <a:pt x="491" y="405"/>
                      <a:pt x="483" y="406"/>
                      <a:pt x="475" y="408"/>
                    </a:cubicBezTo>
                    <a:cubicBezTo>
                      <a:pt x="472" y="409"/>
                      <a:pt x="469" y="409"/>
                      <a:pt x="467" y="407"/>
                    </a:cubicBezTo>
                    <a:cubicBezTo>
                      <a:pt x="458" y="402"/>
                      <a:pt x="449" y="400"/>
                      <a:pt x="439" y="401"/>
                    </a:cubicBezTo>
                    <a:cubicBezTo>
                      <a:pt x="432" y="401"/>
                      <a:pt x="424" y="401"/>
                      <a:pt x="415" y="401"/>
                    </a:cubicBezTo>
                    <a:cubicBezTo>
                      <a:pt x="415" y="400"/>
                      <a:pt x="414" y="398"/>
                      <a:pt x="413" y="396"/>
                    </a:cubicBezTo>
                    <a:cubicBezTo>
                      <a:pt x="412" y="393"/>
                      <a:pt x="410" y="390"/>
                      <a:pt x="408" y="387"/>
                    </a:cubicBezTo>
                    <a:cubicBezTo>
                      <a:pt x="405" y="383"/>
                      <a:pt x="402" y="379"/>
                      <a:pt x="399" y="376"/>
                    </a:cubicBezTo>
                    <a:cubicBezTo>
                      <a:pt x="391" y="367"/>
                      <a:pt x="377" y="367"/>
                      <a:pt x="370" y="377"/>
                    </a:cubicBezTo>
                    <a:cubicBezTo>
                      <a:pt x="368" y="380"/>
                      <a:pt x="367" y="383"/>
                      <a:pt x="366" y="386"/>
                    </a:cubicBezTo>
                    <a:cubicBezTo>
                      <a:pt x="364" y="395"/>
                      <a:pt x="362" y="403"/>
                      <a:pt x="361" y="411"/>
                    </a:cubicBezTo>
                    <a:cubicBezTo>
                      <a:pt x="360" y="414"/>
                      <a:pt x="359" y="418"/>
                      <a:pt x="358" y="421"/>
                    </a:cubicBezTo>
                    <a:cubicBezTo>
                      <a:pt x="353" y="422"/>
                      <a:pt x="348" y="424"/>
                      <a:pt x="343" y="425"/>
                    </a:cubicBezTo>
                    <a:cubicBezTo>
                      <a:pt x="342" y="425"/>
                      <a:pt x="340" y="425"/>
                      <a:pt x="337" y="425"/>
                    </a:cubicBezTo>
                    <a:cubicBezTo>
                      <a:pt x="336" y="414"/>
                      <a:pt x="331" y="406"/>
                      <a:pt x="327" y="397"/>
                    </a:cubicBezTo>
                    <a:cubicBezTo>
                      <a:pt x="326" y="395"/>
                      <a:pt x="324" y="392"/>
                      <a:pt x="322" y="389"/>
                    </a:cubicBezTo>
                    <a:cubicBezTo>
                      <a:pt x="316" y="382"/>
                      <a:pt x="306" y="382"/>
                      <a:pt x="300" y="390"/>
                    </a:cubicBezTo>
                    <a:cubicBezTo>
                      <a:pt x="299" y="392"/>
                      <a:pt x="298" y="394"/>
                      <a:pt x="297" y="397"/>
                    </a:cubicBezTo>
                    <a:cubicBezTo>
                      <a:pt x="295" y="401"/>
                      <a:pt x="293" y="406"/>
                      <a:pt x="292" y="410"/>
                    </a:cubicBezTo>
                    <a:cubicBezTo>
                      <a:pt x="291" y="413"/>
                      <a:pt x="289" y="415"/>
                      <a:pt x="289" y="417"/>
                    </a:cubicBezTo>
                    <a:cubicBezTo>
                      <a:pt x="279" y="418"/>
                      <a:pt x="270" y="419"/>
                      <a:pt x="262" y="421"/>
                    </a:cubicBezTo>
                    <a:cubicBezTo>
                      <a:pt x="253" y="423"/>
                      <a:pt x="245" y="425"/>
                      <a:pt x="237" y="427"/>
                    </a:cubicBezTo>
                    <a:cubicBezTo>
                      <a:pt x="236" y="424"/>
                      <a:pt x="236" y="421"/>
                      <a:pt x="235" y="418"/>
                    </a:cubicBezTo>
                    <a:cubicBezTo>
                      <a:pt x="234" y="412"/>
                      <a:pt x="233" y="406"/>
                      <a:pt x="231" y="400"/>
                    </a:cubicBezTo>
                    <a:cubicBezTo>
                      <a:pt x="230" y="397"/>
                      <a:pt x="227" y="393"/>
                      <a:pt x="225" y="390"/>
                    </a:cubicBezTo>
                    <a:cubicBezTo>
                      <a:pt x="219" y="385"/>
                      <a:pt x="213" y="384"/>
                      <a:pt x="207" y="390"/>
                    </a:cubicBezTo>
                    <a:cubicBezTo>
                      <a:pt x="201" y="395"/>
                      <a:pt x="197" y="401"/>
                      <a:pt x="194" y="407"/>
                    </a:cubicBezTo>
                    <a:cubicBezTo>
                      <a:pt x="192" y="410"/>
                      <a:pt x="191" y="413"/>
                      <a:pt x="190" y="415"/>
                    </a:cubicBezTo>
                    <a:cubicBezTo>
                      <a:pt x="188" y="418"/>
                      <a:pt x="187" y="421"/>
                      <a:pt x="185" y="424"/>
                    </a:cubicBezTo>
                    <a:cubicBezTo>
                      <a:pt x="183" y="424"/>
                      <a:pt x="182" y="424"/>
                      <a:pt x="180" y="424"/>
                    </a:cubicBezTo>
                    <a:cubicBezTo>
                      <a:pt x="168" y="423"/>
                      <a:pt x="155" y="423"/>
                      <a:pt x="143" y="425"/>
                    </a:cubicBezTo>
                    <a:cubicBezTo>
                      <a:pt x="129" y="428"/>
                      <a:pt x="116" y="424"/>
                      <a:pt x="104" y="417"/>
                    </a:cubicBezTo>
                    <a:close/>
                    <a:moveTo>
                      <a:pt x="477" y="457"/>
                    </a:moveTo>
                    <a:cubicBezTo>
                      <a:pt x="476" y="457"/>
                      <a:pt x="476" y="457"/>
                      <a:pt x="476" y="456"/>
                    </a:cubicBezTo>
                    <a:cubicBezTo>
                      <a:pt x="474" y="458"/>
                      <a:pt x="473" y="459"/>
                      <a:pt x="471" y="459"/>
                    </a:cubicBezTo>
                    <a:cubicBezTo>
                      <a:pt x="473" y="465"/>
                      <a:pt x="473" y="464"/>
                      <a:pt x="474" y="465"/>
                    </a:cubicBezTo>
                    <a:cubicBezTo>
                      <a:pt x="476" y="466"/>
                      <a:pt x="477" y="465"/>
                      <a:pt x="478" y="465"/>
                    </a:cubicBezTo>
                    <a:cubicBezTo>
                      <a:pt x="479" y="465"/>
                      <a:pt x="480" y="466"/>
                      <a:pt x="482" y="467"/>
                    </a:cubicBezTo>
                    <a:cubicBezTo>
                      <a:pt x="484" y="463"/>
                      <a:pt x="485" y="460"/>
                      <a:pt x="481" y="457"/>
                    </a:cubicBezTo>
                    <a:cubicBezTo>
                      <a:pt x="480" y="456"/>
                      <a:pt x="478" y="456"/>
                      <a:pt x="477" y="457"/>
                    </a:cubicBezTo>
                    <a:close/>
                    <a:moveTo>
                      <a:pt x="455" y="456"/>
                    </a:moveTo>
                    <a:cubicBezTo>
                      <a:pt x="454" y="455"/>
                      <a:pt x="454" y="455"/>
                      <a:pt x="453" y="455"/>
                    </a:cubicBezTo>
                    <a:cubicBezTo>
                      <a:pt x="453" y="454"/>
                      <a:pt x="452" y="454"/>
                      <a:pt x="451" y="453"/>
                    </a:cubicBezTo>
                    <a:cubicBezTo>
                      <a:pt x="448" y="451"/>
                      <a:pt x="441" y="453"/>
                      <a:pt x="438" y="456"/>
                    </a:cubicBezTo>
                    <a:cubicBezTo>
                      <a:pt x="437" y="459"/>
                      <a:pt x="437" y="462"/>
                      <a:pt x="439" y="464"/>
                    </a:cubicBezTo>
                    <a:cubicBezTo>
                      <a:pt x="443" y="468"/>
                      <a:pt x="448" y="469"/>
                      <a:pt x="452" y="467"/>
                    </a:cubicBezTo>
                    <a:cubicBezTo>
                      <a:pt x="453" y="467"/>
                      <a:pt x="453" y="466"/>
                      <a:pt x="454" y="465"/>
                    </a:cubicBezTo>
                    <a:cubicBezTo>
                      <a:pt x="453" y="465"/>
                      <a:pt x="452" y="465"/>
                      <a:pt x="452" y="464"/>
                    </a:cubicBezTo>
                    <a:cubicBezTo>
                      <a:pt x="453" y="464"/>
                      <a:pt x="454" y="464"/>
                      <a:pt x="455" y="464"/>
                    </a:cubicBezTo>
                    <a:cubicBezTo>
                      <a:pt x="456" y="458"/>
                      <a:pt x="456" y="457"/>
                      <a:pt x="455" y="456"/>
                    </a:cubicBezTo>
                    <a:close/>
                    <a:moveTo>
                      <a:pt x="573" y="426"/>
                    </a:moveTo>
                    <a:cubicBezTo>
                      <a:pt x="570" y="429"/>
                      <a:pt x="570" y="432"/>
                      <a:pt x="571" y="434"/>
                    </a:cubicBezTo>
                    <a:cubicBezTo>
                      <a:pt x="571" y="436"/>
                      <a:pt x="572" y="438"/>
                      <a:pt x="574" y="440"/>
                    </a:cubicBezTo>
                    <a:cubicBezTo>
                      <a:pt x="576" y="441"/>
                      <a:pt x="577" y="442"/>
                      <a:pt x="579" y="442"/>
                    </a:cubicBezTo>
                    <a:cubicBezTo>
                      <a:pt x="581" y="438"/>
                      <a:pt x="580" y="434"/>
                      <a:pt x="580" y="431"/>
                    </a:cubicBezTo>
                    <a:cubicBezTo>
                      <a:pt x="579" y="427"/>
                      <a:pt x="577" y="425"/>
                      <a:pt x="573" y="426"/>
                    </a:cubicBezTo>
                    <a:close/>
                    <a:moveTo>
                      <a:pt x="567" y="419"/>
                    </a:moveTo>
                    <a:cubicBezTo>
                      <a:pt x="562" y="419"/>
                      <a:pt x="560" y="421"/>
                      <a:pt x="559" y="427"/>
                    </a:cubicBezTo>
                    <a:cubicBezTo>
                      <a:pt x="558" y="428"/>
                      <a:pt x="557" y="429"/>
                      <a:pt x="557" y="430"/>
                    </a:cubicBezTo>
                    <a:cubicBezTo>
                      <a:pt x="556" y="432"/>
                      <a:pt x="556" y="435"/>
                      <a:pt x="557" y="436"/>
                    </a:cubicBezTo>
                    <a:cubicBezTo>
                      <a:pt x="558" y="439"/>
                      <a:pt x="559" y="441"/>
                      <a:pt x="563" y="443"/>
                    </a:cubicBezTo>
                    <a:cubicBezTo>
                      <a:pt x="565" y="437"/>
                      <a:pt x="566" y="431"/>
                      <a:pt x="568" y="425"/>
                    </a:cubicBezTo>
                    <a:cubicBezTo>
                      <a:pt x="568" y="424"/>
                      <a:pt x="568" y="422"/>
                      <a:pt x="568" y="421"/>
                    </a:cubicBezTo>
                    <a:cubicBezTo>
                      <a:pt x="568" y="420"/>
                      <a:pt x="568" y="420"/>
                      <a:pt x="567" y="419"/>
                    </a:cubicBezTo>
                    <a:close/>
                    <a:moveTo>
                      <a:pt x="563" y="385"/>
                    </a:moveTo>
                    <a:cubicBezTo>
                      <a:pt x="561" y="385"/>
                      <a:pt x="559" y="386"/>
                      <a:pt x="558" y="387"/>
                    </a:cubicBezTo>
                    <a:cubicBezTo>
                      <a:pt x="549" y="392"/>
                      <a:pt x="545" y="400"/>
                      <a:pt x="545" y="410"/>
                    </a:cubicBezTo>
                    <a:cubicBezTo>
                      <a:pt x="545" y="413"/>
                      <a:pt x="545" y="416"/>
                      <a:pt x="547" y="419"/>
                    </a:cubicBezTo>
                    <a:cubicBezTo>
                      <a:pt x="547" y="421"/>
                      <a:pt x="547" y="424"/>
                      <a:pt x="550" y="426"/>
                    </a:cubicBezTo>
                    <a:cubicBezTo>
                      <a:pt x="550" y="425"/>
                      <a:pt x="551" y="424"/>
                      <a:pt x="551" y="423"/>
                    </a:cubicBezTo>
                    <a:cubicBezTo>
                      <a:pt x="552" y="424"/>
                      <a:pt x="552" y="424"/>
                      <a:pt x="553" y="425"/>
                    </a:cubicBezTo>
                    <a:cubicBezTo>
                      <a:pt x="553" y="424"/>
                      <a:pt x="552" y="423"/>
                      <a:pt x="552" y="422"/>
                    </a:cubicBezTo>
                    <a:cubicBezTo>
                      <a:pt x="553" y="421"/>
                      <a:pt x="553" y="421"/>
                      <a:pt x="553" y="421"/>
                    </a:cubicBezTo>
                    <a:cubicBezTo>
                      <a:pt x="555" y="416"/>
                      <a:pt x="557" y="411"/>
                      <a:pt x="560" y="407"/>
                    </a:cubicBezTo>
                    <a:cubicBezTo>
                      <a:pt x="563" y="401"/>
                      <a:pt x="567" y="396"/>
                      <a:pt x="571" y="390"/>
                    </a:cubicBezTo>
                    <a:cubicBezTo>
                      <a:pt x="570" y="389"/>
                      <a:pt x="569" y="388"/>
                      <a:pt x="568" y="387"/>
                    </a:cubicBezTo>
                    <a:cubicBezTo>
                      <a:pt x="568" y="387"/>
                      <a:pt x="568" y="387"/>
                      <a:pt x="568" y="387"/>
                    </a:cubicBezTo>
                    <a:cubicBezTo>
                      <a:pt x="568" y="387"/>
                      <a:pt x="568" y="387"/>
                      <a:pt x="567" y="387"/>
                    </a:cubicBezTo>
                    <a:cubicBezTo>
                      <a:pt x="567" y="386"/>
                      <a:pt x="567" y="386"/>
                      <a:pt x="566" y="386"/>
                    </a:cubicBezTo>
                    <a:cubicBezTo>
                      <a:pt x="565" y="385"/>
                      <a:pt x="564" y="385"/>
                      <a:pt x="563" y="385"/>
                    </a:cubicBezTo>
                    <a:close/>
                    <a:moveTo>
                      <a:pt x="503" y="44"/>
                    </a:moveTo>
                    <a:cubicBezTo>
                      <a:pt x="505" y="44"/>
                      <a:pt x="507" y="43"/>
                      <a:pt x="508" y="43"/>
                    </a:cubicBezTo>
                    <a:cubicBezTo>
                      <a:pt x="508" y="44"/>
                      <a:pt x="508" y="45"/>
                      <a:pt x="508" y="47"/>
                    </a:cubicBezTo>
                    <a:cubicBezTo>
                      <a:pt x="513" y="44"/>
                      <a:pt x="517" y="41"/>
                      <a:pt x="518" y="35"/>
                    </a:cubicBezTo>
                    <a:cubicBezTo>
                      <a:pt x="517" y="34"/>
                      <a:pt x="516" y="33"/>
                      <a:pt x="516" y="33"/>
                    </a:cubicBezTo>
                    <a:cubicBezTo>
                      <a:pt x="515" y="33"/>
                      <a:pt x="515" y="33"/>
                      <a:pt x="514" y="33"/>
                    </a:cubicBezTo>
                    <a:cubicBezTo>
                      <a:pt x="514" y="32"/>
                      <a:pt x="513" y="31"/>
                      <a:pt x="511" y="30"/>
                    </a:cubicBezTo>
                    <a:cubicBezTo>
                      <a:pt x="503" y="32"/>
                      <a:pt x="505" y="39"/>
                      <a:pt x="503" y="44"/>
                    </a:cubicBezTo>
                    <a:close/>
                    <a:moveTo>
                      <a:pt x="458" y="44"/>
                    </a:moveTo>
                    <a:cubicBezTo>
                      <a:pt x="460" y="42"/>
                      <a:pt x="462" y="42"/>
                      <a:pt x="463" y="41"/>
                    </a:cubicBezTo>
                    <a:cubicBezTo>
                      <a:pt x="463" y="40"/>
                      <a:pt x="463" y="40"/>
                      <a:pt x="464" y="39"/>
                    </a:cubicBezTo>
                    <a:cubicBezTo>
                      <a:pt x="464" y="39"/>
                      <a:pt x="464" y="40"/>
                      <a:pt x="464" y="40"/>
                    </a:cubicBezTo>
                    <a:cubicBezTo>
                      <a:pt x="465" y="41"/>
                      <a:pt x="466" y="42"/>
                      <a:pt x="467" y="42"/>
                    </a:cubicBezTo>
                    <a:cubicBezTo>
                      <a:pt x="470" y="42"/>
                      <a:pt x="472" y="40"/>
                      <a:pt x="473" y="37"/>
                    </a:cubicBezTo>
                    <a:cubicBezTo>
                      <a:pt x="476" y="33"/>
                      <a:pt x="475" y="28"/>
                      <a:pt x="472" y="25"/>
                    </a:cubicBezTo>
                    <a:cubicBezTo>
                      <a:pt x="469" y="21"/>
                      <a:pt x="464" y="20"/>
                      <a:pt x="460" y="22"/>
                    </a:cubicBezTo>
                    <a:cubicBezTo>
                      <a:pt x="460" y="22"/>
                      <a:pt x="459" y="22"/>
                      <a:pt x="459" y="22"/>
                    </a:cubicBezTo>
                    <a:cubicBezTo>
                      <a:pt x="458" y="22"/>
                      <a:pt x="458" y="21"/>
                      <a:pt x="456" y="22"/>
                    </a:cubicBezTo>
                    <a:cubicBezTo>
                      <a:pt x="454" y="22"/>
                      <a:pt x="452" y="23"/>
                      <a:pt x="451" y="26"/>
                    </a:cubicBezTo>
                    <a:cubicBezTo>
                      <a:pt x="455" y="31"/>
                      <a:pt x="458" y="36"/>
                      <a:pt x="458" y="44"/>
                    </a:cubicBezTo>
                    <a:close/>
                    <a:moveTo>
                      <a:pt x="516" y="83"/>
                    </a:moveTo>
                    <a:cubicBezTo>
                      <a:pt x="522" y="82"/>
                      <a:pt x="527" y="82"/>
                      <a:pt x="533" y="82"/>
                    </a:cubicBezTo>
                    <a:cubicBezTo>
                      <a:pt x="538" y="81"/>
                      <a:pt x="544" y="81"/>
                      <a:pt x="550" y="81"/>
                    </a:cubicBezTo>
                    <a:cubicBezTo>
                      <a:pt x="554" y="81"/>
                      <a:pt x="558" y="82"/>
                      <a:pt x="562" y="84"/>
                    </a:cubicBezTo>
                    <a:cubicBezTo>
                      <a:pt x="567" y="86"/>
                      <a:pt x="571" y="88"/>
                      <a:pt x="576" y="90"/>
                    </a:cubicBezTo>
                    <a:cubicBezTo>
                      <a:pt x="579" y="91"/>
                      <a:pt x="582" y="92"/>
                      <a:pt x="585" y="93"/>
                    </a:cubicBezTo>
                    <a:cubicBezTo>
                      <a:pt x="588" y="93"/>
                      <a:pt x="591" y="94"/>
                      <a:pt x="594" y="92"/>
                    </a:cubicBezTo>
                    <a:cubicBezTo>
                      <a:pt x="594" y="92"/>
                      <a:pt x="594" y="92"/>
                      <a:pt x="594" y="92"/>
                    </a:cubicBezTo>
                    <a:cubicBezTo>
                      <a:pt x="595" y="92"/>
                      <a:pt x="595" y="92"/>
                      <a:pt x="596" y="92"/>
                    </a:cubicBezTo>
                    <a:cubicBezTo>
                      <a:pt x="596" y="90"/>
                      <a:pt x="597" y="88"/>
                      <a:pt x="598" y="86"/>
                    </a:cubicBezTo>
                    <a:cubicBezTo>
                      <a:pt x="598" y="82"/>
                      <a:pt x="597" y="77"/>
                      <a:pt x="595" y="74"/>
                    </a:cubicBezTo>
                    <a:cubicBezTo>
                      <a:pt x="592" y="66"/>
                      <a:pt x="588" y="60"/>
                      <a:pt x="582" y="54"/>
                    </a:cubicBezTo>
                    <a:cubicBezTo>
                      <a:pt x="576" y="48"/>
                      <a:pt x="569" y="45"/>
                      <a:pt x="560" y="44"/>
                    </a:cubicBezTo>
                    <a:cubicBezTo>
                      <a:pt x="538" y="42"/>
                      <a:pt x="524" y="54"/>
                      <a:pt x="511" y="70"/>
                    </a:cubicBezTo>
                    <a:cubicBezTo>
                      <a:pt x="508" y="73"/>
                      <a:pt x="509" y="74"/>
                      <a:pt x="513" y="78"/>
                    </a:cubicBezTo>
                    <a:cubicBezTo>
                      <a:pt x="513" y="78"/>
                      <a:pt x="513" y="78"/>
                      <a:pt x="513" y="78"/>
                    </a:cubicBezTo>
                    <a:cubicBezTo>
                      <a:pt x="514" y="80"/>
                      <a:pt x="515" y="81"/>
                      <a:pt x="516" y="83"/>
                    </a:cubicBezTo>
                    <a:close/>
                    <a:moveTo>
                      <a:pt x="686" y="123"/>
                    </a:moveTo>
                    <a:cubicBezTo>
                      <a:pt x="688" y="117"/>
                      <a:pt x="689" y="112"/>
                      <a:pt x="690" y="106"/>
                    </a:cubicBezTo>
                    <a:cubicBezTo>
                      <a:pt x="687" y="105"/>
                      <a:pt x="686" y="104"/>
                      <a:pt x="684" y="104"/>
                    </a:cubicBezTo>
                    <a:cubicBezTo>
                      <a:pt x="682" y="102"/>
                      <a:pt x="679" y="103"/>
                      <a:pt x="677" y="105"/>
                    </a:cubicBezTo>
                    <a:cubicBezTo>
                      <a:pt x="675" y="107"/>
                      <a:pt x="674" y="110"/>
                      <a:pt x="675" y="113"/>
                    </a:cubicBezTo>
                    <a:cubicBezTo>
                      <a:pt x="677" y="115"/>
                      <a:pt x="678" y="118"/>
                      <a:pt x="682" y="119"/>
                    </a:cubicBezTo>
                    <a:cubicBezTo>
                      <a:pt x="683" y="121"/>
                      <a:pt x="684" y="122"/>
                      <a:pt x="686" y="123"/>
                    </a:cubicBezTo>
                    <a:close/>
                    <a:moveTo>
                      <a:pt x="699" y="141"/>
                    </a:moveTo>
                    <a:cubicBezTo>
                      <a:pt x="705" y="134"/>
                      <a:pt x="706" y="132"/>
                      <a:pt x="704" y="129"/>
                    </a:cubicBezTo>
                    <a:cubicBezTo>
                      <a:pt x="704" y="129"/>
                      <a:pt x="704" y="128"/>
                      <a:pt x="704" y="128"/>
                    </a:cubicBezTo>
                    <a:cubicBezTo>
                      <a:pt x="704" y="128"/>
                      <a:pt x="704" y="128"/>
                      <a:pt x="704" y="128"/>
                    </a:cubicBezTo>
                    <a:cubicBezTo>
                      <a:pt x="702" y="125"/>
                      <a:pt x="700" y="124"/>
                      <a:pt x="698" y="126"/>
                    </a:cubicBezTo>
                    <a:cubicBezTo>
                      <a:pt x="696" y="127"/>
                      <a:pt x="695" y="130"/>
                      <a:pt x="697" y="132"/>
                    </a:cubicBezTo>
                    <a:cubicBezTo>
                      <a:pt x="697" y="132"/>
                      <a:pt x="697" y="132"/>
                      <a:pt x="697" y="132"/>
                    </a:cubicBezTo>
                    <a:cubicBezTo>
                      <a:pt x="696" y="135"/>
                      <a:pt x="697" y="137"/>
                      <a:pt x="699" y="141"/>
                    </a:cubicBezTo>
                    <a:close/>
                    <a:moveTo>
                      <a:pt x="668" y="227"/>
                    </a:moveTo>
                    <a:cubicBezTo>
                      <a:pt x="684" y="218"/>
                      <a:pt x="696" y="205"/>
                      <a:pt x="708" y="192"/>
                    </a:cubicBezTo>
                    <a:cubicBezTo>
                      <a:pt x="716" y="183"/>
                      <a:pt x="722" y="172"/>
                      <a:pt x="724" y="166"/>
                    </a:cubicBezTo>
                    <a:cubicBezTo>
                      <a:pt x="723" y="166"/>
                      <a:pt x="722" y="166"/>
                      <a:pt x="721" y="167"/>
                    </a:cubicBezTo>
                    <a:cubicBezTo>
                      <a:pt x="705" y="187"/>
                      <a:pt x="687" y="207"/>
                      <a:pt x="668" y="225"/>
                    </a:cubicBezTo>
                    <a:cubicBezTo>
                      <a:pt x="668" y="225"/>
                      <a:pt x="668" y="226"/>
                      <a:pt x="668" y="226"/>
                    </a:cubicBezTo>
                    <a:cubicBezTo>
                      <a:pt x="668" y="226"/>
                      <a:pt x="668" y="226"/>
                      <a:pt x="668" y="227"/>
                    </a:cubicBezTo>
                    <a:close/>
                    <a:moveTo>
                      <a:pt x="679" y="235"/>
                    </a:moveTo>
                    <a:cubicBezTo>
                      <a:pt x="691" y="231"/>
                      <a:pt x="698" y="221"/>
                      <a:pt x="705" y="212"/>
                    </a:cubicBezTo>
                    <a:cubicBezTo>
                      <a:pt x="707" y="209"/>
                      <a:pt x="710" y="207"/>
                      <a:pt x="709" y="202"/>
                    </a:cubicBezTo>
                    <a:cubicBezTo>
                      <a:pt x="708" y="202"/>
                      <a:pt x="707" y="202"/>
                      <a:pt x="706" y="203"/>
                    </a:cubicBezTo>
                    <a:cubicBezTo>
                      <a:pt x="695" y="211"/>
                      <a:pt x="687" y="221"/>
                      <a:pt x="679" y="232"/>
                    </a:cubicBezTo>
                    <a:cubicBezTo>
                      <a:pt x="678" y="233"/>
                      <a:pt x="679" y="234"/>
                      <a:pt x="679" y="235"/>
                    </a:cubicBezTo>
                    <a:close/>
                    <a:moveTo>
                      <a:pt x="710" y="244"/>
                    </a:moveTo>
                    <a:cubicBezTo>
                      <a:pt x="714" y="242"/>
                      <a:pt x="717" y="240"/>
                      <a:pt x="718" y="236"/>
                    </a:cubicBezTo>
                    <a:cubicBezTo>
                      <a:pt x="716" y="233"/>
                      <a:pt x="714" y="230"/>
                      <a:pt x="712" y="227"/>
                    </a:cubicBezTo>
                    <a:cubicBezTo>
                      <a:pt x="711" y="227"/>
                      <a:pt x="710" y="227"/>
                      <a:pt x="709" y="227"/>
                    </a:cubicBezTo>
                    <a:cubicBezTo>
                      <a:pt x="709" y="227"/>
                      <a:pt x="709" y="226"/>
                      <a:pt x="709" y="224"/>
                    </a:cubicBezTo>
                    <a:cubicBezTo>
                      <a:pt x="704" y="226"/>
                      <a:pt x="702" y="229"/>
                      <a:pt x="701" y="233"/>
                    </a:cubicBezTo>
                    <a:cubicBezTo>
                      <a:pt x="701" y="233"/>
                      <a:pt x="701" y="233"/>
                      <a:pt x="701" y="233"/>
                    </a:cubicBezTo>
                    <a:cubicBezTo>
                      <a:pt x="700" y="234"/>
                      <a:pt x="700" y="235"/>
                      <a:pt x="700" y="237"/>
                    </a:cubicBezTo>
                    <a:cubicBezTo>
                      <a:pt x="703" y="236"/>
                      <a:pt x="706" y="236"/>
                      <a:pt x="709" y="236"/>
                    </a:cubicBezTo>
                    <a:cubicBezTo>
                      <a:pt x="709" y="237"/>
                      <a:pt x="709" y="237"/>
                      <a:pt x="709" y="238"/>
                    </a:cubicBezTo>
                    <a:cubicBezTo>
                      <a:pt x="709" y="238"/>
                      <a:pt x="708" y="239"/>
                      <a:pt x="707" y="239"/>
                    </a:cubicBezTo>
                    <a:cubicBezTo>
                      <a:pt x="708" y="239"/>
                      <a:pt x="708" y="240"/>
                      <a:pt x="709" y="240"/>
                    </a:cubicBezTo>
                    <a:cubicBezTo>
                      <a:pt x="709" y="241"/>
                      <a:pt x="709" y="242"/>
                      <a:pt x="710" y="244"/>
                    </a:cubicBezTo>
                    <a:close/>
                    <a:moveTo>
                      <a:pt x="568" y="300"/>
                    </a:moveTo>
                    <a:cubicBezTo>
                      <a:pt x="571" y="298"/>
                      <a:pt x="573" y="296"/>
                      <a:pt x="576" y="294"/>
                    </a:cubicBezTo>
                    <a:cubicBezTo>
                      <a:pt x="568" y="293"/>
                      <a:pt x="568" y="293"/>
                      <a:pt x="563" y="296"/>
                    </a:cubicBezTo>
                    <a:cubicBezTo>
                      <a:pt x="554" y="301"/>
                      <a:pt x="546" y="308"/>
                      <a:pt x="540" y="316"/>
                    </a:cubicBezTo>
                    <a:cubicBezTo>
                      <a:pt x="538" y="318"/>
                      <a:pt x="536" y="321"/>
                      <a:pt x="534" y="324"/>
                    </a:cubicBezTo>
                    <a:cubicBezTo>
                      <a:pt x="534" y="325"/>
                      <a:pt x="533" y="326"/>
                      <a:pt x="533" y="327"/>
                    </a:cubicBezTo>
                    <a:cubicBezTo>
                      <a:pt x="533" y="327"/>
                      <a:pt x="533" y="327"/>
                      <a:pt x="533" y="327"/>
                    </a:cubicBezTo>
                    <a:cubicBezTo>
                      <a:pt x="533" y="328"/>
                      <a:pt x="533" y="329"/>
                      <a:pt x="533" y="331"/>
                    </a:cubicBezTo>
                    <a:cubicBezTo>
                      <a:pt x="535" y="330"/>
                      <a:pt x="536" y="330"/>
                      <a:pt x="538" y="329"/>
                    </a:cubicBezTo>
                    <a:cubicBezTo>
                      <a:pt x="546" y="324"/>
                      <a:pt x="555" y="319"/>
                      <a:pt x="563" y="314"/>
                    </a:cubicBezTo>
                    <a:cubicBezTo>
                      <a:pt x="569" y="311"/>
                      <a:pt x="573" y="305"/>
                      <a:pt x="577" y="299"/>
                    </a:cubicBezTo>
                    <a:cubicBezTo>
                      <a:pt x="577" y="298"/>
                      <a:pt x="577" y="297"/>
                      <a:pt x="577" y="296"/>
                    </a:cubicBezTo>
                    <a:cubicBezTo>
                      <a:pt x="576" y="296"/>
                      <a:pt x="575" y="296"/>
                      <a:pt x="575" y="296"/>
                    </a:cubicBezTo>
                    <a:cubicBezTo>
                      <a:pt x="572" y="297"/>
                      <a:pt x="570" y="299"/>
                      <a:pt x="568" y="300"/>
                    </a:cubicBezTo>
                    <a:close/>
                    <a:moveTo>
                      <a:pt x="536" y="294"/>
                    </a:moveTo>
                    <a:cubicBezTo>
                      <a:pt x="530" y="299"/>
                      <a:pt x="525" y="304"/>
                      <a:pt x="522" y="312"/>
                    </a:cubicBezTo>
                    <a:cubicBezTo>
                      <a:pt x="523" y="312"/>
                      <a:pt x="524" y="311"/>
                      <a:pt x="525" y="311"/>
                    </a:cubicBezTo>
                    <a:cubicBezTo>
                      <a:pt x="532" y="310"/>
                      <a:pt x="538" y="306"/>
                      <a:pt x="543" y="300"/>
                    </a:cubicBezTo>
                    <a:cubicBezTo>
                      <a:pt x="545" y="297"/>
                      <a:pt x="547" y="294"/>
                      <a:pt x="544" y="289"/>
                    </a:cubicBezTo>
                    <a:cubicBezTo>
                      <a:pt x="542" y="290"/>
                      <a:pt x="541" y="290"/>
                      <a:pt x="540" y="291"/>
                    </a:cubicBezTo>
                    <a:cubicBezTo>
                      <a:pt x="539" y="292"/>
                      <a:pt x="537" y="293"/>
                      <a:pt x="536" y="294"/>
                    </a:cubicBezTo>
                    <a:close/>
                    <a:moveTo>
                      <a:pt x="469" y="286"/>
                    </a:moveTo>
                    <a:cubicBezTo>
                      <a:pt x="466" y="283"/>
                      <a:pt x="464" y="282"/>
                      <a:pt x="461" y="281"/>
                    </a:cubicBezTo>
                    <a:cubicBezTo>
                      <a:pt x="461" y="281"/>
                      <a:pt x="462" y="280"/>
                      <a:pt x="462" y="280"/>
                    </a:cubicBezTo>
                    <a:cubicBezTo>
                      <a:pt x="457" y="277"/>
                      <a:pt x="452" y="277"/>
                      <a:pt x="448" y="280"/>
                    </a:cubicBezTo>
                    <a:cubicBezTo>
                      <a:pt x="447" y="281"/>
                      <a:pt x="446" y="282"/>
                      <a:pt x="446" y="283"/>
                    </a:cubicBezTo>
                    <a:cubicBezTo>
                      <a:pt x="444" y="285"/>
                      <a:pt x="443" y="286"/>
                      <a:pt x="443" y="289"/>
                    </a:cubicBezTo>
                    <a:cubicBezTo>
                      <a:pt x="452" y="293"/>
                      <a:pt x="460" y="290"/>
                      <a:pt x="469" y="286"/>
                    </a:cubicBezTo>
                    <a:close/>
                    <a:moveTo>
                      <a:pt x="412" y="301"/>
                    </a:moveTo>
                    <a:cubicBezTo>
                      <a:pt x="417" y="300"/>
                      <a:pt x="423" y="301"/>
                      <a:pt x="428" y="296"/>
                    </a:cubicBezTo>
                    <a:cubicBezTo>
                      <a:pt x="427" y="295"/>
                      <a:pt x="426" y="293"/>
                      <a:pt x="424" y="292"/>
                    </a:cubicBezTo>
                    <a:cubicBezTo>
                      <a:pt x="425" y="292"/>
                      <a:pt x="425" y="292"/>
                      <a:pt x="426" y="291"/>
                    </a:cubicBezTo>
                    <a:cubicBezTo>
                      <a:pt x="422" y="288"/>
                      <a:pt x="418" y="289"/>
                      <a:pt x="414" y="290"/>
                    </a:cubicBezTo>
                    <a:cubicBezTo>
                      <a:pt x="411" y="290"/>
                      <a:pt x="407" y="291"/>
                      <a:pt x="406" y="295"/>
                    </a:cubicBezTo>
                    <a:cubicBezTo>
                      <a:pt x="406" y="295"/>
                      <a:pt x="406" y="296"/>
                      <a:pt x="406" y="296"/>
                    </a:cubicBezTo>
                    <a:cubicBezTo>
                      <a:pt x="406" y="296"/>
                      <a:pt x="406" y="297"/>
                      <a:pt x="406" y="298"/>
                    </a:cubicBezTo>
                    <a:cubicBezTo>
                      <a:pt x="407" y="301"/>
                      <a:pt x="409" y="301"/>
                      <a:pt x="412" y="301"/>
                    </a:cubicBezTo>
                    <a:close/>
                    <a:moveTo>
                      <a:pt x="502" y="323"/>
                    </a:moveTo>
                    <a:cubicBezTo>
                      <a:pt x="502" y="324"/>
                      <a:pt x="503" y="325"/>
                      <a:pt x="503" y="326"/>
                    </a:cubicBezTo>
                    <a:cubicBezTo>
                      <a:pt x="513" y="317"/>
                      <a:pt x="516" y="313"/>
                      <a:pt x="517" y="307"/>
                    </a:cubicBezTo>
                    <a:cubicBezTo>
                      <a:pt x="512" y="305"/>
                      <a:pt x="512" y="305"/>
                      <a:pt x="510" y="307"/>
                    </a:cubicBezTo>
                    <a:cubicBezTo>
                      <a:pt x="506" y="311"/>
                      <a:pt x="503" y="317"/>
                      <a:pt x="502" y="323"/>
                    </a:cubicBezTo>
                    <a:close/>
                    <a:moveTo>
                      <a:pt x="482" y="340"/>
                    </a:moveTo>
                    <a:cubicBezTo>
                      <a:pt x="485" y="337"/>
                      <a:pt x="487" y="336"/>
                      <a:pt x="488" y="334"/>
                    </a:cubicBezTo>
                    <a:cubicBezTo>
                      <a:pt x="489" y="334"/>
                      <a:pt x="489" y="334"/>
                      <a:pt x="489" y="334"/>
                    </a:cubicBezTo>
                    <a:cubicBezTo>
                      <a:pt x="489" y="333"/>
                      <a:pt x="490" y="333"/>
                      <a:pt x="491" y="332"/>
                    </a:cubicBezTo>
                    <a:cubicBezTo>
                      <a:pt x="492" y="330"/>
                      <a:pt x="494" y="328"/>
                      <a:pt x="496" y="325"/>
                    </a:cubicBezTo>
                    <a:cubicBezTo>
                      <a:pt x="494" y="324"/>
                      <a:pt x="493" y="322"/>
                      <a:pt x="492" y="321"/>
                    </a:cubicBezTo>
                    <a:cubicBezTo>
                      <a:pt x="484" y="324"/>
                      <a:pt x="482" y="330"/>
                      <a:pt x="482" y="340"/>
                    </a:cubicBezTo>
                    <a:close/>
                    <a:moveTo>
                      <a:pt x="270" y="327"/>
                    </a:moveTo>
                    <a:cubicBezTo>
                      <a:pt x="267" y="328"/>
                      <a:pt x="265" y="329"/>
                      <a:pt x="263" y="330"/>
                    </a:cubicBezTo>
                    <a:cubicBezTo>
                      <a:pt x="261" y="331"/>
                      <a:pt x="259" y="332"/>
                      <a:pt x="259" y="336"/>
                    </a:cubicBezTo>
                    <a:cubicBezTo>
                      <a:pt x="257" y="337"/>
                      <a:pt x="254" y="338"/>
                      <a:pt x="252" y="339"/>
                    </a:cubicBezTo>
                    <a:cubicBezTo>
                      <a:pt x="248" y="340"/>
                      <a:pt x="245" y="341"/>
                      <a:pt x="242" y="342"/>
                    </a:cubicBezTo>
                    <a:cubicBezTo>
                      <a:pt x="241" y="343"/>
                      <a:pt x="240" y="344"/>
                      <a:pt x="238" y="345"/>
                    </a:cubicBezTo>
                    <a:cubicBezTo>
                      <a:pt x="239" y="346"/>
                      <a:pt x="239" y="347"/>
                      <a:pt x="239" y="347"/>
                    </a:cubicBezTo>
                    <a:cubicBezTo>
                      <a:pt x="242" y="347"/>
                      <a:pt x="245" y="347"/>
                      <a:pt x="248" y="347"/>
                    </a:cubicBezTo>
                    <a:cubicBezTo>
                      <a:pt x="254" y="346"/>
                      <a:pt x="261" y="345"/>
                      <a:pt x="268" y="343"/>
                    </a:cubicBezTo>
                    <a:cubicBezTo>
                      <a:pt x="274" y="341"/>
                      <a:pt x="281" y="344"/>
                      <a:pt x="287" y="343"/>
                    </a:cubicBezTo>
                    <a:cubicBezTo>
                      <a:pt x="288" y="343"/>
                      <a:pt x="289" y="343"/>
                      <a:pt x="289" y="342"/>
                    </a:cubicBezTo>
                    <a:cubicBezTo>
                      <a:pt x="296" y="342"/>
                      <a:pt x="302" y="341"/>
                      <a:pt x="309" y="341"/>
                    </a:cubicBezTo>
                    <a:cubicBezTo>
                      <a:pt x="316" y="341"/>
                      <a:pt x="322" y="340"/>
                      <a:pt x="328" y="337"/>
                    </a:cubicBezTo>
                    <a:cubicBezTo>
                      <a:pt x="331" y="336"/>
                      <a:pt x="334" y="335"/>
                      <a:pt x="338" y="335"/>
                    </a:cubicBezTo>
                    <a:cubicBezTo>
                      <a:pt x="341" y="335"/>
                      <a:pt x="343" y="335"/>
                      <a:pt x="345" y="334"/>
                    </a:cubicBezTo>
                    <a:cubicBezTo>
                      <a:pt x="353" y="334"/>
                      <a:pt x="360" y="331"/>
                      <a:pt x="366" y="325"/>
                    </a:cubicBezTo>
                    <a:cubicBezTo>
                      <a:pt x="368" y="322"/>
                      <a:pt x="372" y="320"/>
                      <a:pt x="375" y="317"/>
                    </a:cubicBezTo>
                    <a:cubicBezTo>
                      <a:pt x="377" y="315"/>
                      <a:pt x="380" y="314"/>
                      <a:pt x="381" y="311"/>
                    </a:cubicBezTo>
                    <a:cubicBezTo>
                      <a:pt x="382" y="311"/>
                      <a:pt x="382" y="309"/>
                      <a:pt x="382" y="308"/>
                    </a:cubicBezTo>
                    <a:cubicBezTo>
                      <a:pt x="383" y="307"/>
                      <a:pt x="384" y="306"/>
                      <a:pt x="384" y="305"/>
                    </a:cubicBezTo>
                    <a:cubicBezTo>
                      <a:pt x="383" y="304"/>
                      <a:pt x="382" y="303"/>
                      <a:pt x="382" y="303"/>
                    </a:cubicBezTo>
                    <a:cubicBezTo>
                      <a:pt x="372" y="303"/>
                      <a:pt x="363" y="303"/>
                      <a:pt x="354" y="307"/>
                    </a:cubicBezTo>
                    <a:cubicBezTo>
                      <a:pt x="346" y="311"/>
                      <a:pt x="337" y="314"/>
                      <a:pt x="329" y="318"/>
                    </a:cubicBezTo>
                    <a:cubicBezTo>
                      <a:pt x="322" y="321"/>
                      <a:pt x="315" y="322"/>
                      <a:pt x="308" y="322"/>
                    </a:cubicBezTo>
                    <a:cubicBezTo>
                      <a:pt x="295" y="321"/>
                      <a:pt x="282" y="325"/>
                      <a:pt x="270" y="327"/>
                    </a:cubicBezTo>
                    <a:close/>
                    <a:moveTo>
                      <a:pt x="28" y="326"/>
                    </a:moveTo>
                    <a:cubicBezTo>
                      <a:pt x="29" y="320"/>
                      <a:pt x="24" y="317"/>
                      <a:pt x="24" y="312"/>
                    </a:cubicBezTo>
                    <a:cubicBezTo>
                      <a:pt x="27" y="310"/>
                      <a:pt x="30" y="308"/>
                      <a:pt x="34" y="305"/>
                    </a:cubicBezTo>
                    <a:cubicBezTo>
                      <a:pt x="36" y="307"/>
                      <a:pt x="37" y="309"/>
                      <a:pt x="40" y="312"/>
                    </a:cubicBezTo>
                    <a:cubicBezTo>
                      <a:pt x="42" y="308"/>
                      <a:pt x="43" y="305"/>
                      <a:pt x="42" y="302"/>
                    </a:cubicBezTo>
                    <a:cubicBezTo>
                      <a:pt x="41" y="298"/>
                      <a:pt x="39" y="294"/>
                      <a:pt x="36" y="291"/>
                    </a:cubicBezTo>
                    <a:cubicBezTo>
                      <a:pt x="29" y="281"/>
                      <a:pt x="15" y="284"/>
                      <a:pt x="11" y="294"/>
                    </a:cubicBezTo>
                    <a:cubicBezTo>
                      <a:pt x="7" y="305"/>
                      <a:pt x="12" y="320"/>
                      <a:pt x="23" y="325"/>
                    </a:cubicBezTo>
                    <a:cubicBezTo>
                      <a:pt x="24" y="325"/>
                      <a:pt x="26" y="325"/>
                      <a:pt x="28" y="326"/>
                    </a:cubicBezTo>
                    <a:close/>
                    <a:moveTo>
                      <a:pt x="119" y="365"/>
                    </a:moveTo>
                    <a:cubicBezTo>
                      <a:pt x="128" y="367"/>
                      <a:pt x="137" y="365"/>
                      <a:pt x="145" y="360"/>
                    </a:cubicBezTo>
                    <a:cubicBezTo>
                      <a:pt x="152" y="357"/>
                      <a:pt x="154" y="348"/>
                      <a:pt x="152" y="342"/>
                    </a:cubicBezTo>
                    <a:cubicBezTo>
                      <a:pt x="150" y="337"/>
                      <a:pt x="143" y="333"/>
                      <a:pt x="136" y="334"/>
                    </a:cubicBezTo>
                    <a:cubicBezTo>
                      <a:pt x="129" y="335"/>
                      <a:pt x="122" y="338"/>
                      <a:pt x="117" y="343"/>
                    </a:cubicBezTo>
                    <a:cubicBezTo>
                      <a:pt x="116" y="344"/>
                      <a:pt x="115" y="346"/>
                      <a:pt x="116" y="348"/>
                    </a:cubicBezTo>
                    <a:cubicBezTo>
                      <a:pt x="119" y="350"/>
                      <a:pt x="122" y="346"/>
                      <a:pt x="126" y="347"/>
                    </a:cubicBezTo>
                    <a:cubicBezTo>
                      <a:pt x="125" y="351"/>
                      <a:pt x="125" y="355"/>
                      <a:pt x="125" y="359"/>
                    </a:cubicBezTo>
                    <a:cubicBezTo>
                      <a:pt x="123" y="361"/>
                      <a:pt x="120" y="362"/>
                      <a:pt x="117" y="364"/>
                    </a:cubicBezTo>
                    <a:cubicBezTo>
                      <a:pt x="118" y="365"/>
                      <a:pt x="119" y="365"/>
                      <a:pt x="119" y="365"/>
                    </a:cubicBezTo>
                    <a:close/>
                    <a:moveTo>
                      <a:pt x="131" y="385"/>
                    </a:moveTo>
                    <a:cubicBezTo>
                      <a:pt x="134" y="386"/>
                      <a:pt x="136" y="386"/>
                      <a:pt x="139" y="386"/>
                    </a:cubicBezTo>
                    <a:cubicBezTo>
                      <a:pt x="148" y="385"/>
                      <a:pt x="157" y="385"/>
                      <a:pt x="166" y="383"/>
                    </a:cubicBezTo>
                    <a:cubicBezTo>
                      <a:pt x="186" y="380"/>
                      <a:pt x="198" y="367"/>
                      <a:pt x="203" y="347"/>
                    </a:cubicBezTo>
                    <a:cubicBezTo>
                      <a:pt x="210" y="323"/>
                      <a:pt x="188" y="303"/>
                      <a:pt x="170" y="302"/>
                    </a:cubicBezTo>
                    <a:cubicBezTo>
                      <a:pt x="157" y="302"/>
                      <a:pt x="146" y="306"/>
                      <a:pt x="136" y="314"/>
                    </a:cubicBezTo>
                    <a:cubicBezTo>
                      <a:pt x="134" y="315"/>
                      <a:pt x="133" y="317"/>
                      <a:pt x="134" y="320"/>
                    </a:cubicBezTo>
                    <a:cubicBezTo>
                      <a:pt x="134" y="320"/>
                      <a:pt x="135" y="321"/>
                      <a:pt x="136" y="321"/>
                    </a:cubicBezTo>
                    <a:cubicBezTo>
                      <a:pt x="136" y="322"/>
                      <a:pt x="136" y="323"/>
                      <a:pt x="137" y="324"/>
                    </a:cubicBezTo>
                    <a:cubicBezTo>
                      <a:pt x="139" y="324"/>
                      <a:pt x="141" y="324"/>
                      <a:pt x="144" y="324"/>
                    </a:cubicBezTo>
                    <a:cubicBezTo>
                      <a:pt x="152" y="324"/>
                      <a:pt x="160" y="325"/>
                      <a:pt x="167" y="327"/>
                    </a:cubicBezTo>
                    <a:cubicBezTo>
                      <a:pt x="173" y="329"/>
                      <a:pt x="177" y="333"/>
                      <a:pt x="177" y="340"/>
                    </a:cubicBezTo>
                    <a:cubicBezTo>
                      <a:pt x="177" y="349"/>
                      <a:pt x="173" y="357"/>
                      <a:pt x="165" y="361"/>
                    </a:cubicBezTo>
                    <a:cubicBezTo>
                      <a:pt x="161" y="363"/>
                      <a:pt x="157" y="365"/>
                      <a:pt x="154" y="366"/>
                    </a:cubicBezTo>
                    <a:cubicBezTo>
                      <a:pt x="147" y="368"/>
                      <a:pt x="141" y="372"/>
                      <a:pt x="135" y="376"/>
                    </a:cubicBezTo>
                    <a:cubicBezTo>
                      <a:pt x="135" y="377"/>
                      <a:pt x="134" y="378"/>
                      <a:pt x="133" y="379"/>
                    </a:cubicBezTo>
                    <a:cubicBezTo>
                      <a:pt x="133" y="379"/>
                      <a:pt x="133" y="379"/>
                      <a:pt x="133" y="379"/>
                    </a:cubicBezTo>
                    <a:cubicBezTo>
                      <a:pt x="132" y="379"/>
                      <a:pt x="130" y="380"/>
                      <a:pt x="128" y="380"/>
                    </a:cubicBezTo>
                    <a:cubicBezTo>
                      <a:pt x="127" y="381"/>
                      <a:pt x="126" y="382"/>
                      <a:pt x="124" y="383"/>
                    </a:cubicBezTo>
                    <a:cubicBezTo>
                      <a:pt x="127" y="384"/>
                      <a:pt x="129" y="385"/>
                      <a:pt x="131" y="385"/>
                    </a:cubicBezTo>
                    <a:close/>
                    <a:moveTo>
                      <a:pt x="51" y="394"/>
                    </a:moveTo>
                    <a:cubicBezTo>
                      <a:pt x="57" y="394"/>
                      <a:pt x="63" y="395"/>
                      <a:pt x="69" y="396"/>
                    </a:cubicBezTo>
                    <a:cubicBezTo>
                      <a:pt x="78" y="398"/>
                      <a:pt x="86" y="400"/>
                      <a:pt x="95" y="402"/>
                    </a:cubicBezTo>
                    <a:cubicBezTo>
                      <a:pt x="99" y="403"/>
                      <a:pt x="102" y="404"/>
                      <a:pt x="106" y="405"/>
                    </a:cubicBezTo>
                    <a:cubicBezTo>
                      <a:pt x="107" y="405"/>
                      <a:pt x="108" y="404"/>
                      <a:pt x="109" y="404"/>
                    </a:cubicBezTo>
                    <a:cubicBezTo>
                      <a:pt x="109" y="403"/>
                      <a:pt x="109" y="403"/>
                      <a:pt x="109" y="402"/>
                    </a:cubicBezTo>
                    <a:cubicBezTo>
                      <a:pt x="107" y="400"/>
                      <a:pt x="105" y="399"/>
                      <a:pt x="103" y="397"/>
                    </a:cubicBezTo>
                    <a:cubicBezTo>
                      <a:pt x="102" y="392"/>
                      <a:pt x="99" y="389"/>
                      <a:pt x="95" y="386"/>
                    </a:cubicBezTo>
                    <a:cubicBezTo>
                      <a:pt x="89" y="381"/>
                      <a:pt x="82" y="377"/>
                      <a:pt x="74" y="375"/>
                    </a:cubicBezTo>
                    <a:cubicBezTo>
                      <a:pt x="67" y="372"/>
                      <a:pt x="59" y="371"/>
                      <a:pt x="51" y="373"/>
                    </a:cubicBezTo>
                    <a:cubicBezTo>
                      <a:pt x="42" y="376"/>
                      <a:pt x="34" y="377"/>
                      <a:pt x="25" y="374"/>
                    </a:cubicBezTo>
                    <a:cubicBezTo>
                      <a:pt x="23" y="374"/>
                      <a:pt x="21" y="374"/>
                      <a:pt x="18" y="374"/>
                    </a:cubicBezTo>
                    <a:cubicBezTo>
                      <a:pt x="19" y="377"/>
                      <a:pt x="19" y="379"/>
                      <a:pt x="20" y="380"/>
                    </a:cubicBezTo>
                    <a:cubicBezTo>
                      <a:pt x="21" y="381"/>
                      <a:pt x="22" y="382"/>
                      <a:pt x="23" y="382"/>
                    </a:cubicBezTo>
                    <a:cubicBezTo>
                      <a:pt x="23" y="384"/>
                      <a:pt x="25" y="385"/>
                      <a:pt x="26" y="385"/>
                    </a:cubicBezTo>
                    <a:cubicBezTo>
                      <a:pt x="33" y="391"/>
                      <a:pt x="42" y="393"/>
                      <a:pt x="51" y="394"/>
                    </a:cubicBezTo>
                    <a:close/>
                  </a:path>
                </a:pathLst>
              </a:custGeom>
              <a:solidFill>
                <a:srgbClr val="52D0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53">
                <a:extLst>
                  <a:ext uri="{FF2B5EF4-FFF2-40B4-BE49-F238E27FC236}">
                    <a16:creationId xmlns:a16="http://schemas.microsoft.com/office/drawing/2014/main" id="{7F1EB888-05DE-4CFE-BF0D-B1EF6EAFF8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28" y="38"/>
                <a:ext cx="478" cy="679"/>
              </a:xfrm>
              <a:custGeom>
                <a:avLst/>
                <a:gdLst>
                  <a:gd name="T0" fmla="*/ 134 w 201"/>
                  <a:gd name="T1" fmla="*/ 41 h 285"/>
                  <a:gd name="T2" fmla="*/ 140 w 201"/>
                  <a:gd name="T3" fmla="*/ 35 h 285"/>
                  <a:gd name="T4" fmla="*/ 170 w 201"/>
                  <a:gd name="T5" fmla="*/ 15 h 285"/>
                  <a:gd name="T6" fmla="*/ 175 w 201"/>
                  <a:gd name="T7" fmla="*/ 16 h 285"/>
                  <a:gd name="T8" fmla="*/ 194 w 201"/>
                  <a:gd name="T9" fmla="*/ 0 h 285"/>
                  <a:gd name="T10" fmla="*/ 200 w 201"/>
                  <a:gd name="T11" fmla="*/ 15 h 285"/>
                  <a:gd name="T12" fmla="*/ 193 w 201"/>
                  <a:gd name="T13" fmla="*/ 10 h 285"/>
                  <a:gd name="T14" fmla="*/ 187 w 201"/>
                  <a:gd name="T15" fmla="*/ 23 h 285"/>
                  <a:gd name="T16" fmla="*/ 175 w 201"/>
                  <a:gd name="T17" fmla="*/ 29 h 285"/>
                  <a:gd name="T18" fmla="*/ 163 w 201"/>
                  <a:gd name="T19" fmla="*/ 37 h 285"/>
                  <a:gd name="T20" fmla="*/ 163 w 201"/>
                  <a:gd name="T21" fmla="*/ 37 h 285"/>
                  <a:gd name="T22" fmla="*/ 157 w 201"/>
                  <a:gd name="T23" fmla="*/ 40 h 285"/>
                  <a:gd name="T24" fmla="*/ 120 w 201"/>
                  <a:gd name="T25" fmla="*/ 62 h 285"/>
                  <a:gd name="T26" fmla="*/ 115 w 201"/>
                  <a:gd name="T27" fmla="*/ 65 h 285"/>
                  <a:gd name="T28" fmla="*/ 72 w 201"/>
                  <a:gd name="T29" fmla="*/ 108 h 285"/>
                  <a:gd name="T30" fmla="*/ 68 w 201"/>
                  <a:gd name="T31" fmla="*/ 122 h 285"/>
                  <a:gd name="T32" fmla="*/ 72 w 201"/>
                  <a:gd name="T33" fmla="*/ 136 h 285"/>
                  <a:gd name="T34" fmla="*/ 80 w 201"/>
                  <a:gd name="T35" fmla="*/ 161 h 285"/>
                  <a:gd name="T36" fmla="*/ 99 w 201"/>
                  <a:gd name="T37" fmla="*/ 208 h 285"/>
                  <a:gd name="T38" fmla="*/ 103 w 201"/>
                  <a:gd name="T39" fmla="*/ 222 h 285"/>
                  <a:gd name="T40" fmla="*/ 79 w 201"/>
                  <a:gd name="T41" fmla="*/ 188 h 285"/>
                  <a:gd name="T42" fmla="*/ 70 w 201"/>
                  <a:gd name="T43" fmla="*/ 164 h 285"/>
                  <a:gd name="T44" fmla="*/ 60 w 201"/>
                  <a:gd name="T45" fmla="*/ 141 h 285"/>
                  <a:gd name="T46" fmla="*/ 61 w 201"/>
                  <a:gd name="T47" fmla="*/ 136 h 285"/>
                  <a:gd name="T48" fmla="*/ 56 w 201"/>
                  <a:gd name="T49" fmla="*/ 138 h 285"/>
                  <a:gd name="T50" fmla="*/ 41 w 201"/>
                  <a:gd name="T51" fmla="*/ 159 h 285"/>
                  <a:gd name="T52" fmla="*/ 20 w 201"/>
                  <a:gd name="T53" fmla="*/ 216 h 285"/>
                  <a:gd name="T54" fmla="*/ 15 w 201"/>
                  <a:gd name="T55" fmla="*/ 234 h 285"/>
                  <a:gd name="T56" fmla="*/ 8 w 201"/>
                  <a:gd name="T57" fmla="*/ 274 h 285"/>
                  <a:gd name="T58" fmla="*/ 7 w 201"/>
                  <a:gd name="T59" fmla="*/ 285 h 285"/>
                  <a:gd name="T60" fmla="*/ 0 w 201"/>
                  <a:gd name="T61" fmla="*/ 276 h 285"/>
                  <a:gd name="T62" fmla="*/ 4 w 201"/>
                  <a:gd name="T63" fmla="*/ 242 h 285"/>
                  <a:gd name="T64" fmla="*/ 6 w 201"/>
                  <a:gd name="T65" fmla="*/ 232 h 285"/>
                  <a:gd name="T66" fmla="*/ 11 w 201"/>
                  <a:gd name="T67" fmla="*/ 209 h 285"/>
                  <a:gd name="T68" fmla="*/ 24 w 201"/>
                  <a:gd name="T69" fmla="*/ 173 h 285"/>
                  <a:gd name="T70" fmla="*/ 29 w 201"/>
                  <a:gd name="T71" fmla="*/ 161 h 285"/>
                  <a:gd name="T72" fmla="*/ 39 w 201"/>
                  <a:gd name="T73" fmla="*/ 139 h 285"/>
                  <a:gd name="T74" fmla="*/ 44 w 201"/>
                  <a:gd name="T75" fmla="*/ 131 h 285"/>
                  <a:gd name="T76" fmla="*/ 63 w 201"/>
                  <a:gd name="T77" fmla="*/ 107 h 285"/>
                  <a:gd name="T78" fmla="*/ 77 w 201"/>
                  <a:gd name="T79" fmla="*/ 90 h 285"/>
                  <a:gd name="T80" fmla="*/ 82 w 201"/>
                  <a:gd name="T81" fmla="*/ 85 h 285"/>
                  <a:gd name="T82" fmla="*/ 106 w 201"/>
                  <a:gd name="T83" fmla="*/ 64 h 285"/>
                  <a:gd name="T84" fmla="*/ 109 w 201"/>
                  <a:gd name="T85" fmla="*/ 61 h 285"/>
                  <a:gd name="T86" fmla="*/ 126 w 201"/>
                  <a:gd name="T87" fmla="*/ 48 h 285"/>
                  <a:gd name="T88" fmla="*/ 134 w 201"/>
                  <a:gd name="T89" fmla="*/ 41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01" h="285">
                    <a:moveTo>
                      <a:pt x="134" y="41"/>
                    </a:moveTo>
                    <a:cubicBezTo>
                      <a:pt x="136" y="39"/>
                      <a:pt x="138" y="37"/>
                      <a:pt x="140" y="35"/>
                    </a:cubicBezTo>
                    <a:cubicBezTo>
                      <a:pt x="150" y="28"/>
                      <a:pt x="160" y="22"/>
                      <a:pt x="170" y="15"/>
                    </a:cubicBezTo>
                    <a:cubicBezTo>
                      <a:pt x="172" y="16"/>
                      <a:pt x="173" y="16"/>
                      <a:pt x="175" y="16"/>
                    </a:cubicBezTo>
                    <a:cubicBezTo>
                      <a:pt x="182" y="13"/>
                      <a:pt x="186" y="5"/>
                      <a:pt x="194" y="0"/>
                    </a:cubicBezTo>
                    <a:cubicBezTo>
                      <a:pt x="201" y="6"/>
                      <a:pt x="201" y="6"/>
                      <a:pt x="200" y="15"/>
                    </a:cubicBezTo>
                    <a:cubicBezTo>
                      <a:pt x="197" y="13"/>
                      <a:pt x="195" y="12"/>
                      <a:pt x="193" y="10"/>
                    </a:cubicBezTo>
                    <a:cubicBezTo>
                      <a:pt x="186" y="13"/>
                      <a:pt x="186" y="13"/>
                      <a:pt x="187" y="23"/>
                    </a:cubicBezTo>
                    <a:cubicBezTo>
                      <a:pt x="183" y="25"/>
                      <a:pt x="179" y="26"/>
                      <a:pt x="175" y="29"/>
                    </a:cubicBezTo>
                    <a:cubicBezTo>
                      <a:pt x="171" y="31"/>
                      <a:pt x="167" y="34"/>
                      <a:pt x="163" y="37"/>
                    </a:cubicBezTo>
                    <a:cubicBezTo>
                      <a:pt x="163" y="37"/>
                      <a:pt x="163" y="37"/>
                      <a:pt x="163" y="37"/>
                    </a:cubicBezTo>
                    <a:cubicBezTo>
                      <a:pt x="161" y="38"/>
                      <a:pt x="159" y="39"/>
                      <a:pt x="157" y="40"/>
                    </a:cubicBezTo>
                    <a:cubicBezTo>
                      <a:pt x="145" y="47"/>
                      <a:pt x="133" y="55"/>
                      <a:pt x="120" y="62"/>
                    </a:cubicBezTo>
                    <a:cubicBezTo>
                      <a:pt x="118" y="63"/>
                      <a:pt x="117" y="64"/>
                      <a:pt x="115" y="65"/>
                    </a:cubicBezTo>
                    <a:cubicBezTo>
                      <a:pt x="100" y="79"/>
                      <a:pt x="85" y="92"/>
                      <a:pt x="72" y="108"/>
                    </a:cubicBezTo>
                    <a:cubicBezTo>
                      <a:pt x="69" y="112"/>
                      <a:pt x="67" y="116"/>
                      <a:pt x="68" y="122"/>
                    </a:cubicBezTo>
                    <a:cubicBezTo>
                      <a:pt x="70" y="127"/>
                      <a:pt x="70" y="132"/>
                      <a:pt x="72" y="136"/>
                    </a:cubicBezTo>
                    <a:cubicBezTo>
                      <a:pt x="76" y="144"/>
                      <a:pt x="78" y="153"/>
                      <a:pt x="80" y="161"/>
                    </a:cubicBezTo>
                    <a:cubicBezTo>
                      <a:pt x="83" y="178"/>
                      <a:pt x="89" y="194"/>
                      <a:pt x="99" y="208"/>
                    </a:cubicBezTo>
                    <a:cubicBezTo>
                      <a:pt x="101" y="212"/>
                      <a:pt x="103" y="217"/>
                      <a:pt x="103" y="222"/>
                    </a:cubicBezTo>
                    <a:cubicBezTo>
                      <a:pt x="93" y="212"/>
                      <a:pt x="86" y="200"/>
                      <a:pt x="79" y="188"/>
                    </a:cubicBezTo>
                    <a:cubicBezTo>
                      <a:pt x="75" y="181"/>
                      <a:pt x="73" y="172"/>
                      <a:pt x="70" y="164"/>
                    </a:cubicBezTo>
                    <a:cubicBezTo>
                      <a:pt x="67" y="157"/>
                      <a:pt x="64" y="149"/>
                      <a:pt x="60" y="141"/>
                    </a:cubicBezTo>
                    <a:cubicBezTo>
                      <a:pt x="60" y="139"/>
                      <a:pt x="60" y="138"/>
                      <a:pt x="61" y="136"/>
                    </a:cubicBezTo>
                    <a:cubicBezTo>
                      <a:pt x="58" y="135"/>
                      <a:pt x="57" y="137"/>
                      <a:pt x="56" y="138"/>
                    </a:cubicBezTo>
                    <a:cubicBezTo>
                      <a:pt x="50" y="145"/>
                      <a:pt x="45" y="152"/>
                      <a:pt x="41" y="159"/>
                    </a:cubicBezTo>
                    <a:cubicBezTo>
                      <a:pt x="33" y="178"/>
                      <a:pt x="25" y="197"/>
                      <a:pt x="20" y="216"/>
                    </a:cubicBezTo>
                    <a:cubicBezTo>
                      <a:pt x="18" y="222"/>
                      <a:pt x="17" y="228"/>
                      <a:pt x="15" y="234"/>
                    </a:cubicBezTo>
                    <a:cubicBezTo>
                      <a:pt x="11" y="247"/>
                      <a:pt x="9" y="260"/>
                      <a:pt x="8" y="274"/>
                    </a:cubicBezTo>
                    <a:cubicBezTo>
                      <a:pt x="8" y="277"/>
                      <a:pt x="7" y="281"/>
                      <a:pt x="7" y="285"/>
                    </a:cubicBezTo>
                    <a:cubicBezTo>
                      <a:pt x="3" y="282"/>
                      <a:pt x="1" y="279"/>
                      <a:pt x="0" y="276"/>
                    </a:cubicBezTo>
                    <a:cubicBezTo>
                      <a:pt x="1" y="264"/>
                      <a:pt x="2" y="253"/>
                      <a:pt x="4" y="242"/>
                    </a:cubicBezTo>
                    <a:cubicBezTo>
                      <a:pt x="5" y="239"/>
                      <a:pt x="6" y="235"/>
                      <a:pt x="6" y="232"/>
                    </a:cubicBezTo>
                    <a:cubicBezTo>
                      <a:pt x="7" y="224"/>
                      <a:pt x="9" y="216"/>
                      <a:pt x="11" y="209"/>
                    </a:cubicBezTo>
                    <a:cubicBezTo>
                      <a:pt x="15" y="197"/>
                      <a:pt x="19" y="185"/>
                      <a:pt x="24" y="173"/>
                    </a:cubicBezTo>
                    <a:cubicBezTo>
                      <a:pt x="25" y="169"/>
                      <a:pt x="27" y="165"/>
                      <a:pt x="29" y="161"/>
                    </a:cubicBezTo>
                    <a:cubicBezTo>
                      <a:pt x="32" y="154"/>
                      <a:pt x="36" y="146"/>
                      <a:pt x="39" y="139"/>
                    </a:cubicBezTo>
                    <a:cubicBezTo>
                      <a:pt x="40" y="136"/>
                      <a:pt x="42" y="133"/>
                      <a:pt x="44" y="131"/>
                    </a:cubicBezTo>
                    <a:cubicBezTo>
                      <a:pt x="50" y="123"/>
                      <a:pt x="56" y="115"/>
                      <a:pt x="63" y="107"/>
                    </a:cubicBezTo>
                    <a:cubicBezTo>
                      <a:pt x="67" y="101"/>
                      <a:pt x="72" y="96"/>
                      <a:pt x="77" y="90"/>
                    </a:cubicBezTo>
                    <a:cubicBezTo>
                      <a:pt x="78" y="89"/>
                      <a:pt x="80" y="86"/>
                      <a:pt x="82" y="85"/>
                    </a:cubicBezTo>
                    <a:cubicBezTo>
                      <a:pt x="91" y="80"/>
                      <a:pt x="98" y="71"/>
                      <a:pt x="106" y="64"/>
                    </a:cubicBezTo>
                    <a:cubicBezTo>
                      <a:pt x="107" y="63"/>
                      <a:pt x="108" y="62"/>
                      <a:pt x="109" y="61"/>
                    </a:cubicBezTo>
                    <a:cubicBezTo>
                      <a:pt x="113" y="55"/>
                      <a:pt x="119" y="51"/>
                      <a:pt x="126" y="48"/>
                    </a:cubicBezTo>
                    <a:cubicBezTo>
                      <a:pt x="129" y="47"/>
                      <a:pt x="132" y="44"/>
                      <a:pt x="134" y="41"/>
                    </a:cubicBezTo>
                    <a:close/>
                  </a:path>
                </a:pathLst>
              </a:custGeom>
              <a:solidFill>
                <a:srgbClr val="FD8D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30" name="Group 64">
              <a:extLst>
                <a:ext uri="{FF2B5EF4-FFF2-40B4-BE49-F238E27FC236}">
                  <a16:creationId xmlns:a16="http://schemas.microsoft.com/office/drawing/2014/main" id="{115D1A2F-C87A-421C-8DC0-58836881E769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 rot="14162839">
              <a:off x="5091472" y="3996605"/>
              <a:ext cx="1221933" cy="1561623"/>
              <a:chOff x="5987" y="2359"/>
              <a:chExt cx="1777" cy="2271"/>
            </a:xfrm>
          </p:grpSpPr>
          <p:sp>
            <p:nvSpPr>
              <p:cNvPr id="131" name="Freeform 65">
                <a:extLst>
                  <a:ext uri="{FF2B5EF4-FFF2-40B4-BE49-F238E27FC236}">
                    <a16:creationId xmlns:a16="http://schemas.microsoft.com/office/drawing/2014/main" id="{D6CD4A0D-BA53-40D4-8D04-151C4CD1E39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987" y="2359"/>
                <a:ext cx="1777" cy="2271"/>
              </a:xfrm>
              <a:custGeom>
                <a:avLst/>
                <a:gdLst>
                  <a:gd name="T0" fmla="*/ 407 w 747"/>
                  <a:gd name="T1" fmla="*/ 92 h 955"/>
                  <a:gd name="T2" fmla="*/ 390 w 747"/>
                  <a:gd name="T3" fmla="*/ 189 h 955"/>
                  <a:gd name="T4" fmla="*/ 512 w 747"/>
                  <a:gd name="T5" fmla="*/ 355 h 955"/>
                  <a:gd name="T6" fmla="*/ 655 w 747"/>
                  <a:gd name="T7" fmla="*/ 373 h 955"/>
                  <a:gd name="T8" fmla="*/ 513 w 747"/>
                  <a:gd name="T9" fmla="*/ 661 h 955"/>
                  <a:gd name="T10" fmla="*/ 568 w 747"/>
                  <a:gd name="T11" fmla="*/ 891 h 955"/>
                  <a:gd name="T12" fmla="*/ 390 w 747"/>
                  <a:gd name="T13" fmla="*/ 892 h 955"/>
                  <a:gd name="T14" fmla="*/ 173 w 747"/>
                  <a:gd name="T15" fmla="*/ 888 h 955"/>
                  <a:gd name="T16" fmla="*/ 86 w 747"/>
                  <a:gd name="T17" fmla="*/ 681 h 955"/>
                  <a:gd name="T18" fmla="*/ 6 w 747"/>
                  <a:gd name="T19" fmla="*/ 434 h 955"/>
                  <a:gd name="T20" fmla="*/ 161 w 747"/>
                  <a:gd name="T21" fmla="*/ 58 h 955"/>
                  <a:gd name="T22" fmla="*/ 404 w 747"/>
                  <a:gd name="T23" fmla="*/ 423 h 955"/>
                  <a:gd name="T24" fmla="*/ 364 w 747"/>
                  <a:gd name="T25" fmla="*/ 729 h 955"/>
                  <a:gd name="T26" fmla="*/ 558 w 747"/>
                  <a:gd name="T27" fmla="*/ 782 h 955"/>
                  <a:gd name="T28" fmla="*/ 540 w 747"/>
                  <a:gd name="T29" fmla="*/ 833 h 955"/>
                  <a:gd name="T30" fmla="*/ 392 w 747"/>
                  <a:gd name="T31" fmla="*/ 514 h 955"/>
                  <a:gd name="T32" fmla="*/ 80 w 747"/>
                  <a:gd name="T33" fmla="*/ 637 h 955"/>
                  <a:gd name="T34" fmla="*/ 145 w 747"/>
                  <a:gd name="T35" fmla="*/ 664 h 955"/>
                  <a:gd name="T36" fmla="*/ 433 w 747"/>
                  <a:gd name="T37" fmla="*/ 921 h 955"/>
                  <a:gd name="T38" fmla="*/ 458 w 747"/>
                  <a:gd name="T39" fmla="*/ 896 h 955"/>
                  <a:gd name="T40" fmla="*/ 244 w 747"/>
                  <a:gd name="T41" fmla="*/ 647 h 955"/>
                  <a:gd name="T42" fmla="*/ 235 w 747"/>
                  <a:gd name="T43" fmla="*/ 600 h 955"/>
                  <a:gd name="T44" fmla="*/ 443 w 747"/>
                  <a:gd name="T45" fmla="*/ 657 h 955"/>
                  <a:gd name="T46" fmla="*/ 712 w 747"/>
                  <a:gd name="T47" fmla="*/ 429 h 955"/>
                  <a:gd name="T48" fmla="*/ 709 w 747"/>
                  <a:gd name="T49" fmla="*/ 374 h 955"/>
                  <a:gd name="T50" fmla="*/ 529 w 747"/>
                  <a:gd name="T51" fmla="*/ 533 h 955"/>
                  <a:gd name="T52" fmla="*/ 74 w 747"/>
                  <a:gd name="T53" fmla="*/ 530 h 955"/>
                  <a:gd name="T54" fmla="*/ 375 w 747"/>
                  <a:gd name="T55" fmla="*/ 501 h 955"/>
                  <a:gd name="T56" fmla="*/ 375 w 747"/>
                  <a:gd name="T57" fmla="*/ 389 h 955"/>
                  <a:gd name="T58" fmla="*/ 188 w 747"/>
                  <a:gd name="T59" fmla="*/ 433 h 955"/>
                  <a:gd name="T60" fmla="*/ 370 w 747"/>
                  <a:gd name="T61" fmla="*/ 357 h 955"/>
                  <a:gd name="T62" fmla="*/ 378 w 747"/>
                  <a:gd name="T63" fmla="*/ 213 h 955"/>
                  <a:gd name="T64" fmla="*/ 299 w 747"/>
                  <a:gd name="T65" fmla="*/ 111 h 955"/>
                  <a:gd name="T66" fmla="*/ 284 w 747"/>
                  <a:gd name="T67" fmla="*/ 87 h 955"/>
                  <a:gd name="T68" fmla="*/ 237 w 747"/>
                  <a:gd name="T69" fmla="*/ 20 h 955"/>
                  <a:gd name="T70" fmla="*/ 62 w 747"/>
                  <a:gd name="T71" fmla="*/ 264 h 955"/>
                  <a:gd name="T72" fmla="*/ 198 w 747"/>
                  <a:gd name="T73" fmla="*/ 164 h 955"/>
                  <a:gd name="T74" fmla="*/ 399 w 747"/>
                  <a:gd name="T75" fmla="*/ 168 h 955"/>
                  <a:gd name="T76" fmla="*/ 133 w 747"/>
                  <a:gd name="T77" fmla="*/ 240 h 955"/>
                  <a:gd name="T78" fmla="*/ 34 w 747"/>
                  <a:gd name="T79" fmla="*/ 373 h 955"/>
                  <a:gd name="T80" fmla="*/ 282 w 747"/>
                  <a:gd name="T81" fmla="*/ 222 h 955"/>
                  <a:gd name="T82" fmla="*/ 329 w 747"/>
                  <a:gd name="T83" fmla="*/ 403 h 955"/>
                  <a:gd name="T84" fmla="*/ 283 w 747"/>
                  <a:gd name="T85" fmla="*/ 504 h 955"/>
                  <a:gd name="T86" fmla="*/ 414 w 747"/>
                  <a:gd name="T87" fmla="*/ 402 h 955"/>
                  <a:gd name="T88" fmla="*/ 170 w 747"/>
                  <a:gd name="T89" fmla="*/ 733 h 955"/>
                  <a:gd name="T90" fmla="*/ 198 w 747"/>
                  <a:gd name="T91" fmla="*/ 744 h 955"/>
                  <a:gd name="T92" fmla="*/ 204 w 747"/>
                  <a:gd name="T93" fmla="*/ 372 h 955"/>
                  <a:gd name="T94" fmla="*/ 348 w 747"/>
                  <a:gd name="T95" fmla="*/ 379 h 955"/>
                  <a:gd name="T96" fmla="*/ 453 w 747"/>
                  <a:gd name="T97" fmla="*/ 700 h 955"/>
                  <a:gd name="T98" fmla="*/ 608 w 747"/>
                  <a:gd name="T99" fmla="*/ 222 h 955"/>
                  <a:gd name="T100" fmla="*/ 536 w 747"/>
                  <a:gd name="T101" fmla="*/ 298 h 955"/>
                  <a:gd name="T102" fmla="*/ 525 w 747"/>
                  <a:gd name="T103" fmla="*/ 242 h 955"/>
                  <a:gd name="T104" fmla="*/ 599 w 747"/>
                  <a:gd name="T105" fmla="*/ 308 h 955"/>
                  <a:gd name="T106" fmla="*/ 679 w 747"/>
                  <a:gd name="T107" fmla="*/ 267 h 955"/>
                  <a:gd name="T108" fmla="*/ 571 w 747"/>
                  <a:gd name="T109" fmla="*/ 343 h 955"/>
                  <a:gd name="T110" fmla="*/ 411 w 747"/>
                  <a:gd name="T111" fmla="*/ 556 h 955"/>
                  <a:gd name="T112" fmla="*/ 100 w 747"/>
                  <a:gd name="T113" fmla="*/ 518 h 955"/>
                  <a:gd name="T114" fmla="*/ 117 w 747"/>
                  <a:gd name="T115" fmla="*/ 451 h 955"/>
                  <a:gd name="T116" fmla="*/ 314 w 747"/>
                  <a:gd name="T117" fmla="*/ 425 h 955"/>
                  <a:gd name="T118" fmla="*/ 268 w 747"/>
                  <a:gd name="T119" fmla="*/ 385 h 955"/>
                  <a:gd name="T120" fmla="*/ 298 w 747"/>
                  <a:gd name="T121" fmla="*/ 368 h 955"/>
                  <a:gd name="T122" fmla="*/ 449 w 747"/>
                  <a:gd name="T123" fmla="*/ 424 h 955"/>
                  <a:gd name="T124" fmla="*/ 466 w 747"/>
                  <a:gd name="T125" fmla="*/ 360 h 9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47" h="955">
                    <a:moveTo>
                      <a:pt x="236" y="64"/>
                    </a:moveTo>
                    <a:cubicBezTo>
                      <a:pt x="238" y="63"/>
                      <a:pt x="240" y="63"/>
                      <a:pt x="241" y="62"/>
                    </a:cubicBezTo>
                    <a:cubicBezTo>
                      <a:pt x="251" y="57"/>
                      <a:pt x="261" y="52"/>
                      <a:pt x="271" y="47"/>
                    </a:cubicBezTo>
                    <a:cubicBezTo>
                      <a:pt x="286" y="39"/>
                      <a:pt x="302" y="35"/>
                      <a:pt x="318" y="31"/>
                    </a:cubicBezTo>
                    <a:cubicBezTo>
                      <a:pt x="328" y="29"/>
                      <a:pt x="339" y="30"/>
                      <a:pt x="349" y="31"/>
                    </a:cubicBezTo>
                    <a:cubicBezTo>
                      <a:pt x="363" y="34"/>
                      <a:pt x="368" y="44"/>
                      <a:pt x="360" y="56"/>
                    </a:cubicBezTo>
                    <a:cubicBezTo>
                      <a:pt x="356" y="62"/>
                      <a:pt x="351" y="66"/>
                      <a:pt x="346" y="71"/>
                    </a:cubicBezTo>
                    <a:cubicBezTo>
                      <a:pt x="344" y="72"/>
                      <a:pt x="342" y="74"/>
                      <a:pt x="340" y="75"/>
                    </a:cubicBezTo>
                    <a:cubicBezTo>
                      <a:pt x="341" y="78"/>
                      <a:pt x="343" y="77"/>
                      <a:pt x="344" y="77"/>
                    </a:cubicBezTo>
                    <a:cubicBezTo>
                      <a:pt x="357" y="77"/>
                      <a:pt x="370" y="79"/>
                      <a:pt x="383" y="82"/>
                    </a:cubicBezTo>
                    <a:cubicBezTo>
                      <a:pt x="388" y="83"/>
                      <a:pt x="394" y="85"/>
                      <a:pt x="399" y="87"/>
                    </a:cubicBezTo>
                    <a:cubicBezTo>
                      <a:pt x="402" y="88"/>
                      <a:pt x="404" y="90"/>
                      <a:pt x="407" y="92"/>
                    </a:cubicBezTo>
                    <a:cubicBezTo>
                      <a:pt x="415" y="99"/>
                      <a:pt x="415" y="110"/>
                      <a:pt x="406" y="117"/>
                    </a:cubicBezTo>
                    <a:cubicBezTo>
                      <a:pt x="403" y="119"/>
                      <a:pt x="399" y="121"/>
                      <a:pt x="395" y="122"/>
                    </a:cubicBezTo>
                    <a:cubicBezTo>
                      <a:pt x="390" y="123"/>
                      <a:pt x="384" y="124"/>
                      <a:pt x="379" y="124"/>
                    </a:cubicBezTo>
                    <a:cubicBezTo>
                      <a:pt x="376" y="124"/>
                      <a:pt x="372" y="124"/>
                      <a:pt x="367" y="125"/>
                    </a:cubicBezTo>
                    <a:cubicBezTo>
                      <a:pt x="369" y="126"/>
                      <a:pt x="370" y="127"/>
                      <a:pt x="371" y="128"/>
                    </a:cubicBezTo>
                    <a:cubicBezTo>
                      <a:pt x="377" y="131"/>
                      <a:pt x="383" y="135"/>
                      <a:pt x="390" y="139"/>
                    </a:cubicBezTo>
                    <a:cubicBezTo>
                      <a:pt x="399" y="145"/>
                      <a:pt x="407" y="153"/>
                      <a:pt x="414" y="162"/>
                    </a:cubicBezTo>
                    <a:cubicBezTo>
                      <a:pt x="417" y="166"/>
                      <a:pt x="420" y="170"/>
                      <a:pt x="421" y="175"/>
                    </a:cubicBezTo>
                    <a:cubicBezTo>
                      <a:pt x="422" y="177"/>
                      <a:pt x="422" y="179"/>
                      <a:pt x="422" y="181"/>
                    </a:cubicBezTo>
                    <a:cubicBezTo>
                      <a:pt x="422" y="187"/>
                      <a:pt x="418" y="191"/>
                      <a:pt x="413" y="192"/>
                    </a:cubicBezTo>
                    <a:cubicBezTo>
                      <a:pt x="409" y="192"/>
                      <a:pt x="405" y="191"/>
                      <a:pt x="402" y="191"/>
                    </a:cubicBezTo>
                    <a:cubicBezTo>
                      <a:pt x="398" y="191"/>
                      <a:pt x="395" y="190"/>
                      <a:pt x="390" y="189"/>
                    </a:cubicBezTo>
                    <a:cubicBezTo>
                      <a:pt x="393" y="194"/>
                      <a:pt x="396" y="197"/>
                      <a:pt x="398" y="201"/>
                    </a:cubicBezTo>
                    <a:cubicBezTo>
                      <a:pt x="400" y="204"/>
                      <a:pt x="401" y="208"/>
                      <a:pt x="402" y="210"/>
                    </a:cubicBezTo>
                    <a:cubicBezTo>
                      <a:pt x="408" y="215"/>
                      <a:pt x="413" y="220"/>
                      <a:pt x="418" y="224"/>
                    </a:cubicBezTo>
                    <a:cubicBezTo>
                      <a:pt x="417" y="225"/>
                      <a:pt x="417" y="225"/>
                      <a:pt x="416" y="226"/>
                    </a:cubicBezTo>
                    <a:cubicBezTo>
                      <a:pt x="418" y="227"/>
                      <a:pt x="420" y="227"/>
                      <a:pt x="421" y="228"/>
                    </a:cubicBezTo>
                    <a:cubicBezTo>
                      <a:pt x="433" y="232"/>
                      <a:pt x="441" y="240"/>
                      <a:pt x="446" y="251"/>
                    </a:cubicBezTo>
                    <a:cubicBezTo>
                      <a:pt x="449" y="258"/>
                      <a:pt x="452" y="265"/>
                      <a:pt x="455" y="272"/>
                    </a:cubicBezTo>
                    <a:cubicBezTo>
                      <a:pt x="456" y="273"/>
                      <a:pt x="457" y="275"/>
                      <a:pt x="457" y="276"/>
                    </a:cubicBezTo>
                    <a:cubicBezTo>
                      <a:pt x="474" y="277"/>
                      <a:pt x="478" y="279"/>
                      <a:pt x="489" y="291"/>
                    </a:cubicBezTo>
                    <a:cubicBezTo>
                      <a:pt x="489" y="291"/>
                      <a:pt x="489" y="291"/>
                      <a:pt x="490" y="292"/>
                    </a:cubicBezTo>
                    <a:cubicBezTo>
                      <a:pt x="498" y="301"/>
                      <a:pt x="508" y="324"/>
                      <a:pt x="509" y="336"/>
                    </a:cubicBezTo>
                    <a:cubicBezTo>
                      <a:pt x="510" y="343"/>
                      <a:pt x="511" y="349"/>
                      <a:pt x="512" y="355"/>
                    </a:cubicBezTo>
                    <a:cubicBezTo>
                      <a:pt x="516" y="374"/>
                      <a:pt x="514" y="392"/>
                      <a:pt x="508" y="410"/>
                    </a:cubicBezTo>
                    <a:cubicBezTo>
                      <a:pt x="507" y="416"/>
                      <a:pt x="505" y="421"/>
                      <a:pt x="503" y="427"/>
                    </a:cubicBezTo>
                    <a:cubicBezTo>
                      <a:pt x="499" y="441"/>
                      <a:pt x="494" y="454"/>
                      <a:pt x="483" y="463"/>
                    </a:cubicBezTo>
                    <a:cubicBezTo>
                      <a:pt x="480" y="479"/>
                      <a:pt x="488" y="491"/>
                      <a:pt x="506" y="497"/>
                    </a:cubicBezTo>
                    <a:cubicBezTo>
                      <a:pt x="508" y="497"/>
                      <a:pt x="512" y="496"/>
                      <a:pt x="515" y="496"/>
                    </a:cubicBezTo>
                    <a:cubicBezTo>
                      <a:pt x="523" y="494"/>
                      <a:pt x="531" y="493"/>
                      <a:pt x="539" y="492"/>
                    </a:cubicBezTo>
                    <a:cubicBezTo>
                      <a:pt x="551" y="492"/>
                      <a:pt x="562" y="490"/>
                      <a:pt x="573" y="486"/>
                    </a:cubicBezTo>
                    <a:cubicBezTo>
                      <a:pt x="583" y="482"/>
                      <a:pt x="590" y="476"/>
                      <a:pt x="597" y="468"/>
                    </a:cubicBezTo>
                    <a:cubicBezTo>
                      <a:pt x="601" y="463"/>
                      <a:pt x="604" y="457"/>
                      <a:pt x="608" y="451"/>
                    </a:cubicBezTo>
                    <a:cubicBezTo>
                      <a:pt x="613" y="444"/>
                      <a:pt x="617" y="436"/>
                      <a:pt x="622" y="429"/>
                    </a:cubicBezTo>
                    <a:cubicBezTo>
                      <a:pt x="628" y="421"/>
                      <a:pt x="633" y="412"/>
                      <a:pt x="637" y="403"/>
                    </a:cubicBezTo>
                    <a:cubicBezTo>
                      <a:pt x="643" y="393"/>
                      <a:pt x="649" y="383"/>
                      <a:pt x="655" y="373"/>
                    </a:cubicBezTo>
                    <a:cubicBezTo>
                      <a:pt x="659" y="365"/>
                      <a:pt x="665" y="359"/>
                      <a:pt x="673" y="354"/>
                    </a:cubicBezTo>
                    <a:cubicBezTo>
                      <a:pt x="685" y="347"/>
                      <a:pt x="697" y="344"/>
                      <a:pt x="710" y="349"/>
                    </a:cubicBezTo>
                    <a:cubicBezTo>
                      <a:pt x="716" y="351"/>
                      <a:pt x="720" y="354"/>
                      <a:pt x="723" y="359"/>
                    </a:cubicBezTo>
                    <a:cubicBezTo>
                      <a:pt x="725" y="362"/>
                      <a:pt x="727" y="365"/>
                      <a:pt x="729" y="368"/>
                    </a:cubicBezTo>
                    <a:cubicBezTo>
                      <a:pt x="743" y="384"/>
                      <a:pt x="747" y="402"/>
                      <a:pt x="744" y="423"/>
                    </a:cubicBezTo>
                    <a:cubicBezTo>
                      <a:pt x="742" y="447"/>
                      <a:pt x="734" y="470"/>
                      <a:pt x="720" y="490"/>
                    </a:cubicBezTo>
                    <a:cubicBezTo>
                      <a:pt x="700" y="518"/>
                      <a:pt x="675" y="540"/>
                      <a:pt x="643" y="553"/>
                    </a:cubicBezTo>
                    <a:cubicBezTo>
                      <a:pt x="632" y="557"/>
                      <a:pt x="625" y="564"/>
                      <a:pt x="620" y="574"/>
                    </a:cubicBezTo>
                    <a:cubicBezTo>
                      <a:pt x="616" y="583"/>
                      <a:pt x="609" y="591"/>
                      <a:pt x="601" y="598"/>
                    </a:cubicBezTo>
                    <a:cubicBezTo>
                      <a:pt x="598" y="600"/>
                      <a:pt x="595" y="603"/>
                      <a:pt x="593" y="605"/>
                    </a:cubicBezTo>
                    <a:cubicBezTo>
                      <a:pt x="584" y="616"/>
                      <a:pt x="573" y="625"/>
                      <a:pt x="562" y="634"/>
                    </a:cubicBezTo>
                    <a:cubicBezTo>
                      <a:pt x="547" y="646"/>
                      <a:pt x="530" y="654"/>
                      <a:pt x="513" y="661"/>
                    </a:cubicBezTo>
                    <a:cubicBezTo>
                      <a:pt x="501" y="665"/>
                      <a:pt x="489" y="670"/>
                      <a:pt x="476" y="672"/>
                    </a:cubicBezTo>
                    <a:cubicBezTo>
                      <a:pt x="475" y="672"/>
                      <a:pt x="473" y="673"/>
                      <a:pt x="471" y="674"/>
                    </a:cubicBezTo>
                    <a:cubicBezTo>
                      <a:pt x="474" y="682"/>
                      <a:pt x="476" y="690"/>
                      <a:pt x="479" y="698"/>
                    </a:cubicBezTo>
                    <a:cubicBezTo>
                      <a:pt x="483" y="699"/>
                      <a:pt x="486" y="700"/>
                      <a:pt x="490" y="700"/>
                    </a:cubicBezTo>
                    <a:cubicBezTo>
                      <a:pt x="502" y="703"/>
                      <a:pt x="514" y="708"/>
                      <a:pt x="524" y="717"/>
                    </a:cubicBezTo>
                    <a:cubicBezTo>
                      <a:pt x="534" y="727"/>
                      <a:pt x="545" y="737"/>
                      <a:pt x="556" y="747"/>
                    </a:cubicBezTo>
                    <a:cubicBezTo>
                      <a:pt x="562" y="753"/>
                      <a:pt x="567" y="760"/>
                      <a:pt x="570" y="767"/>
                    </a:cubicBezTo>
                    <a:cubicBezTo>
                      <a:pt x="584" y="795"/>
                      <a:pt x="584" y="795"/>
                      <a:pt x="590" y="826"/>
                    </a:cubicBezTo>
                    <a:cubicBezTo>
                      <a:pt x="591" y="830"/>
                      <a:pt x="591" y="835"/>
                      <a:pt x="591" y="840"/>
                    </a:cubicBezTo>
                    <a:cubicBezTo>
                      <a:pt x="591" y="846"/>
                      <a:pt x="590" y="851"/>
                      <a:pt x="590" y="856"/>
                    </a:cubicBezTo>
                    <a:cubicBezTo>
                      <a:pt x="589" y="862"/>
                      <a:pt x="587" y="866"/>
                      <a:pt x="585" y="871"/>
                    </a:cubicBezTo>
                    <a:cubicBezTo>
                      <a:pt x="580" y="879"/>
                      <a:pt x="574" y="885"/>
                      <a:pt x="568" y="891"/>
                    </a:cubicBezTo>
                    <a:cubicBezTo>
                      <a:pt x="558" y="901"/>
                      <a:pt x="546" y="904"/>
                      <a:pt x="533" y="901"/>
                    </a:cubicBezTo>
                    <a:cubicBezTo>
                      <a:pt x="524" y="898"/>
                      <a:pt x="516" y="894"/>
                      <a:pt x="510" y="888"/>
                    </a:cubicBezTo>
                    <a:cubicBezTo>
                      <a:pt x="505" y="884"/>
                      <a:pt x="500" y="879"/>
                      <a:pt x="496" y="874"/>
                    </a:cubicBezTo>
                    <a:cubicBezTo>
                      <a:pt x="494" y="873"/>
                      <a:pt x="492" y="871"/>
                      <a:pt x="490" y="869"/>
                    </a:cubicBezTo>
                    <a:cubicBezTo>
                      <a:pt x="489" y="875"/>
                      <a:pt x="489" y="880"/>
                      <a:pt x="488" y="886"/>
                    </a:cubicBezTo>
                    <a:cubicBezTo>
                      <a:pt x="487" y="894"/>
                      <a:pt x="487" y="902"/>
                      <a:pt x="486" y="910"/>
                    </a:cubicBezTo>
                    <a:cubicBezTo>
                      <a:pt x="484" y="926"/>
                      <a:pt x="478" y="939"/>
                      <a:pt x="466" y="949"/>
                    </a:cubicBezTo>
                    <a:cubicBezTo>
                      <a:pt x="460" y="954"/>
                      <a:pt x="454" y="955"/>
                      <a:pt x="446" y="953"/>
                    </a:cubicBezTo>
                    <a:cubicBezTo>
                      <a:pt x="443" y="952"/>
                      <a:pt x="439" y="950"/>
                      <a:pt x="436" y="948"/>
                    </a:cubicBezTo>
                    <a:cubicBezTo>
                      <a:pt x="429" y="944"/>
                      <a:pt x="424" y="938"/>
                      <a:pt x="420" y="932"/>
                    </a:cubicBezTo>
                    <a:cubicBezTo>
                      <a:pt x="412" y="922"/>
                      <a:pt x="404" y="911"/>
                      <a:pt x="396" y="901"/>
                    </a:cubicBezTo>
                    <a:cubicBezTo>
                      <a:pt x="394" y="898"/>
                      <a:pt x="392" y="895"/>
                      <a:pt x="390" y="892"/>
                    </a:cubicBezTo>
                    <a:cubicBezTo>
                      <a:pt x="387" y="887"/>
                      <a:pt x="384" y="881"/>
                      <a:pt x="380" y="877"/>
                    </a:cubicBezTo>
                    <a:cubicBezTo>
                      <a:pt x="365" y="859"/>
                      <a:pt x="349" y="842"/>
                      <a:pt x="333" y="826"/>
                    </a:cubicBezTo>
                    <a:cubicBezTo>
                      <a:pt x="327" y="821"/>
                      <a:pt x="321" y="815"/>
                      <a:pt x="315" y="809"/>
                    </a:cubicBezTo>
                    <a:cubicBezTo>
                      <a:pt x="305" y="797"/>
                      <a:pt x="293" y="787"/>
                      <a:pt x="281" y="778"/>
                    </a:cubicBezTo>
                    <a:cubicBezTo>
                      <a:pt x="274" y="772"/>
                      <a:pt x="267" y="766"/>
                      <a:pt x="260" y="760"/>
                    </a:cubicBezTo>
                    <a:cubicBezTo>
                      <a:pt x="258" y="758"/>
                      <a:pt x="255" y="757"/>
                      <a:pt x="253" y="755"/>
                    </a:cubicBezTo>
                    <a:cubicBezTo>
                      <a:pt x="248" y="752"/>
                      <a:pt x="242" y="750"/>
                      <a:pt x="237" y="747"/>
                    </a:cubicBezTo>
                    <a:cubicBezTo>
                      <a:pt x="234" y="748"/>
                      <a:pt x="233" y="750"/>
                      <a:pt x="232" y="752"/>
                    </a:cubicBezTo>
                    <a:cubicBezTo>
                      <a:pt x="227" y="763"/>
                      <a:pt x="221" y="774"/>
                      <a:pt x="216" y="785"/>
                    </a:cubicBezTo>
                    <a:cubicBezTo>
                      <a:pt x="211" y="798"/>
                      <a:pt x="206" y="812"/>
                      <a:pt x="202" y="825"/>
                    </a:cubicBezTo>
                    <a:cubicBezTo>
                      <a:pt x="198" y="837"/>
                      <a:pt x="196" y="849"/>
                      <a:pt x="194" y="862"/>
                    </a:cubicBezTo>
                    <a:cubicBezTo>
                      <a:pt x="192" y="875"/>
                      <a:pt x="185" y="884"/>
                      <a:pt x="173" y="888"/>
                    </a:cubicBezTo>
                    <a:cubicBezTo>
                      <a:pt x="163" y="892"/>
                      <a:pt x="153" y="894"/>
                      <a:pt x="143" y="894"/>
                    </a:cubicBezTo>
                    <a:cubicBezTo>
                      <a:pt x="135" y="894"/>
                      <a:pt x="128" y="892"/>
                      <a:pt x="121" y="889"/>
                    </a:cubicBezTo>
                    <a:cubicBezTo>
                      <a:pt x="115" y="885"/>
                      <a:pt x="108" y="881"/>
                      <a:pt x="102" y="878"/>
                    </a:cubicBezTo>
                    <a:cubicBezTo>
                      <a:pt x="94" y="873"/>
                      <a:pt x="88" y="867"/>
                      <a:pt x="83" y="860"/>
                    </a:cubicBezTo>
                    <a:cubicBezTo>
                      <a:pt x="81" y="856"/>
                      <a:pt x="79" y="851"/>
                      <a:pt x="78" y="846"/>
                    </a:cubicBezTo>
                    <a:cubicBezTo>
                      <a:pt x="78" y="841"/>
                      <a:pt x="78" y="837"/>
                      <a:pt x="81" y="832"/>
                    </a:cubicBezTo>
                    <a:cubicBezTo>
                      <a:pt x="84" y="827"/>
                      <a:pt x="87" y="822"/>
                      <a:pt x="90" y="817"/>
                    </a:cubicBezTo>
                    <a:cubicBezTo>
                      <a:pt x="91" y="815"/>
                      <a:pt x="92" y="813"/>
                      <a:pt x="93" y="811"/>
                    </a:cubicBezTo>
                    <a:cubicBezTo>
                      <a:pt x="103" y="789"/>
                      <a:pt x="112" y="768"/>
                      <a:pt x="117" y="744"/>
                    </a:cubicBezTo>
                    <a:cubicBezTo>
                      <a:pt x="118" y="739"/>
                      <a:pt x="119" y="733"/>
                      <a:pt x="118" y="727"/>
                    </a:cubicBezTo>
                    <a:cubicBezTo>
                      <a:pt x="117" y="721"/>
                      <a:pt x="116" y="714"/>
                      <a:pt x="116" y="708"/>
                    </a:cubicBezTo>
                    <a:cubicBezTo>
                      <a:pt x="105" y="699"/>
                      <a:pt x="96" y="690"/>
                      <a:pt x="86" y="681"/>
                    </a:cubicBezTo>
                    <a:cubicBezTo>
                      <a:pt x="82" y="677"/>
                      <a:pt x="79" y="673"/>
                      <a:pt x="75" y="669"/>
                    </a:cubicBezTo>
                    <a:cubicBezTo>
                      <a:pt x="70" y="665"/>
                      <a:pt x="67" y="659"/>
                      <a:pt x="66" y="653"/>
                    </a:cubicBezTo>
                    <a:cubicBezTo>
                      <a:pt x="64" y="646"/>
                      <a:pt x="62" y="639"/>
                      <a:pt x="60" y="632"/>
                    </a:cubicBezTo>
                    <a:cubicBezTo>
                      <a:pt x="59" y="630"/>
                      <a:pt x="59" y="627"/>
                      <a:pt x="59" y="624"/>
                    </a:cubicBezTo>
                    <a:cubicBezTo>
                      <a:pt x="60" y="606"/>
                      <a:pt x="59" y="587"/>
                      <a:pt x="67" y="570"/>
                    </a:cubicBezTo>
                    <a:cubicBezTo>
                      <a:pt x="67" y="563"/>
                      <a:pt x="65" y="555"/>
                      <a:pt x="62" y="549"/>
                    </a:cubicBezTo>
                    <a:cubicBezTo>
                      <a:pt x="55" y="533"/>
                      <a:pt x="50" y="516"/>
                      <a:pt x="47" y="498"/>
                    </a:cubicBezTo>
                    <a:cubicBezTo>
                      <a:pt x="46" y="496"/>
                      <a:pt x="46" y="494"/>
                      <a:pt x="45" y="492"/>
                    </a:cubicBezTo>
                    <a:cubicBezTo>
                      <a:pt x="44" y="487"/>
                      <a:pt x="42" y="483"/>
                      <a:pt x="39" y="478"/>
                    </a:cubicBezTo>
                    <a:cubicBezTo>
                      <a:pt x="35" y="473"/>
                      <a:pt x="32" y="468"/>
                      <a:pt x="28" y="462"/>
                    </a:cubicBezTo>
                    <a:cubicBezTo>
                      <a:pt x="28" y="462"/>
                      <a:pt x="27" y="461"/>
                      <a:pt x="26" y="461"/>
                    </a:cubicBezTo>
                    <a:cubicBezTo>
                      <a:pt x="14" y="456"/>
                      <a:pt x="8" y="446"/>
                      <a:pt x="6" y="434"/>
                    </a:cubicBezTo>
                    <a:cubicBezTo>
                      <a:pt x="4" y="422"/>
                      <a:pt x="5" y="411"/>
                      <a:pt x="8" y="399"/>
                    </a:cubicBezTo>
                    <a:cubicBezTo>
                      <a:pt x="4" y="391"/>
                      <a:pt x="2" y="381"/>
                      <a:pt x="2" y="372"/>
                    </a:cubicBezTo>
                    <a:cubicBezTo>
                      <a:pt x="0" y="355"/>
                      <a:pt x="4" y="340"/>
                      <a:pt x="13" y="326"/>
                    </a:cubicBezTo>
                    <a:cubicBezTo>
                      <a:pt x="14" y="324"/>
                      <a:pt x="16" y="321"/>
                      <a:pt x="18" y="319"/>
                    </a:cubicBezTo>
                    <a:cubicBezTo>
                      <a:pt x="26" y="308"/>
                      <a:pt x="35" y="297"/>
                      <a:pt x="44" y="285"/>
                    </a:cubicBezTo>
                    <a:cubicBezTo>
                      <a:pt x="44" y="282"/>
                      <a:pt x="44" y="279"/>
                      <a:pt x="45" y="275"/>
                    </a:cubicBezTo>
                    <a:cubicBezTo>
                      <a:pt x="46" y="258"/>
                      <a:pt x="51" y="241"/>
                      <a:pt x="57" y="224"/>
                    </a:cubicBezTo>
                    <a:cubicBezTo>
                      <a:pt x="62" y="209"/>
                      <a:pt x="69" y="196"/>
                      <a:pt x="77" y="182"/>
                    </a:cubicBezTo>
                    <a:cubicBezTo>
                      <a:pt x="86" y="168"/>
                      <a:pt x="95" y="155"/>
                      <a:pt x="105" y="142"/>
                    </a:cubicBezTo>
                    <a:cubicBezTo>
                      <a:pt x="108" y="139"/>
                      <a:pt x="110" y="134"/>
                      <a:pt x="112" y="130"/>
                    </a:cubicBezTo>
                    <a:cubicBezTo>
                      <a:pt x="121" y="112"/>
                      <a:pt x="131" y="94"/>
                      <a:pt x="145" y="79"/>
                    </a:cubicBezTo>
                    <a:cubicBezTo>
                      <a:pt x="150" y="72"/>
                      <a:pt x="156" y="65"/>
                      <a:pt x="161" y="58"/>
                    </a:cubicBezTo>
                    <a:cubicBezTo>
                      <a:pt x="173" y="43"/>
                      <a:pt x="187" y="29"/>
                      <a:pt x="203" y="18"/>
                    </a:cubicBezTo>
                    <a:cubicBezTo>
                      <a:pt x="213" y="11"/>
                      <a:pt x="225" y="6"/>
                      <a:pt x="236" y="2"/>
                    </a:cubicBezTo>
                    <a:cubicBezTo>
                      <a:pt x="239" y="1"/>
                      <a:pt x="242" y="0"/>
                      <a:pt x="246" y="0"/>
                    </a:cubicBezTo>
                    <a:cubicBezTo>
                      <a:pt x="255" y="0"/>
                      <a:pt x="262" y="8"/>
                      <a:pt x="260" y="17"/>
                    </a:cubicBezTo>
                    <a:cubicBezTo>
                      <a:pt x="259" y="21"/>
                      <a:pt x="258" y="24"/>
                      <a:pt x="257" y="27"/>
                    </a:cubicBezTo>
                    <a:cubicBezTo>
                      <a:pt x="251" y="39"/>
                      <a:pt x="246" y="51"/>
                      <a:pt x="237" y="61"/>
                    </a:cubicBezTo>
                    <a:cubicBezTo>
                      <a:pt x="236" y="62"/>
                      <a:pt x="236" y="63"/>
                      <a:pt x="236" y="64"/>
                    </a:cubicBezTo>
                    <a:cubicBezTo>
                      <a:pt x="236" y="64"/>
                      <a:pt x="235" y="64"/>
                      <a:pt x="235" y="64"/>
                    </a:cubicBezTo>
                    <a:cubicBezTo>
                      <a:pt x="235" y="64"/>
                      <a:pt x="235" y="64"/>
                      <a:pt x="236" y="64"/>
                    </a:cubicBezTo>
                    <a:close/>
                    <a:moveTo>
                      <a:pt x="404" y="423"/>
                    </a:moveTo>
                    <a:cubicBezTo>
                      <a:pt x="404" y="423"/>
                      <a:pt x="404" y="424"/>
                      <a:pt x="404" y="424"/>
                    </a:cubicBezTo>
                    <a:cubicBezTo>
                      <a:pt x="404" y="424"/>
                      <a:pt x="404" y="424"/>
                      <a:pt x="404" y="423"/>
                    </a:cubicBezTo>
                    <a:cubicBezTo>
                      <a:pt x="402" y="414"/>
                      <a:pt x="401" y="404"/>
                      <a:pt x="399" y="395"/>
                    </a:cubicBezTo>
                    <a:cubicBezTo>
                      <a:pt x="397" y="392"/>
                      <a:pt x="394" y="390"/>
                      <a:pt x="389" y="391"/>
                    </a:cubicBezTo>
                    <a:cubicBezTo>
                      <a:pt x="391" y="396"/>
                      <a:pt x="392" y="400"/>
                      <a:pt x="393" y="404"/>
                    </a:cubicBezTo>
                    <a:cubicBezTo>
                      <a:pt x="395" y="409"/>
                      <a:pt x="396" y="413"/>
                      <a:pt x="397" y="418"/>
                    </a:cubicBezTo>
                    <a:cubicBezTo>
                      <a:pt x="399" y="420"/>
                      <a:pt x="401" y="421"/>
                      <a:pt x="404" y="423"/>
                    </a:cubicBezTo>
                    <a:close/>
                    <a:moveTo>
                      <a:pt x="406" y="757"/>
                    </a:moveTo>
                    <a:cubicBezTo>
                      <a:pt x="406" y="758"/>
                      <a:pt x="406" y="758"/>
                      <a:pt x="406" y="757"/>
                    </a:cubicBezTo>
                    <a:cubicBezTo>
                      <a:pt x="407" y="758"/>
                      <a:pt x="406" y="757"/>
                      <a:pt x="405" y="757"/>
                    </a:cubicBezTo>
                    <a:cubicBezTo>
                      <a:pt x="404" y="756"/>
                      <a:pt x="404" y="755"/>
                      <a:pt x="402" y="754"/>
                    </a:cubicBezTo>
                    <a:cubicBezTo>
                      <a:pt x="398" y="751"/>
                      <a:pt x="393" y="748"/>
                      <a:pt x="388" y="746"/>
                    </a:cubicBezTo>
                    <a:cubicBezTo>
                      <a:pt x="382" y="742"/>
                      <a:pt x="376" y="739"/>
                      <a:pt x="369" y="735"/>
                    </a:cubicBezTo>
                    <a:cubicBezTo>
                      <a:pt x="367" y="734"/>
                      <a:pt x="364" y="732"/>
                      <a:pt x="364" y="729"/>
                    </a:cubicBezTo>
                    <a:cubicBezTo>
                      <a:pt x="366" y="726"/>
                      <a:pt x="368" y="726"/>
                      <a:pt x="371" y="726"/>
                    </a:cubicBezTo>
                    <a:cubicBezTo>
                      <a:pt x="378" y="726"/>
                      <a:pt x="385" y="728"/>
                      <a:pt x="392" y="730"/>
                    </a:cubicBezTo>
                    <a:cubicBezTo>
                      <a:pt x="424" y="742"/>
                      <a:pt x="449" y="762"/>
                      <a:pt x="466" y="792"/>
                    </a:cubicBezTo>
                    <a:cubicBezTo>
                      <a:pt x="469" y="797"/>
                      <a:pt x="472" y="802"/>
                      <a:pt x="475" y="807"/>
                    </a:cubicBezTo>
                    <a:cubicBezTo>
                      <a:pt x="481" y="817"/>
                      <a:pt x="487" y="826"/>
                      <a:pt x="492" y="837"/>
                    </a:cubicBezTo>
                    <a:cubicBezTo>
                      <a:pt x="499" y="850"/>
                      <a:pt x="508" y="861"/>
                      <a:pt x="518" y="872"/>
                    </a:cubicBezTo>
                    <a:cubicBezTo>
                      <a:pt x="523" y="878"/>
                      <a:pt x="529" y="882"/>
                      <a:pt x="537" y="884"/>
                    </a:cubicBezTo>
                    <a:cubicBezTo>
                      <a:pt x="543" y="886"/>
                      <a:pt x="549" y="885"/>
                      <a:pt x="555" y="880"/>
                    </a:cubicBezTo>
                    <a:cubicBezTo>
                      <a:pt x="561" y="875"/>
                      <a:pt x="566" y="868"/>
                      <a:pt x="571" y="861"/>
                    </a:cubicBezTo>
                    <a:cubicBezTo>
                      <a:pt x="572" y="859"/>
                      <a:pt x="573" y="857"/>
                      <a:pt x="573" y="855"/>
                    </a:cubicBezTo>
                    <a:cubicBezTo>
                      <a:pt x="574" y="846"/>
                      <a:pt x="576" y="837"/>
                      <a:pt x="573" y="828"/>
                    </a:cubicBezTo>
                    <a:cubicBezTo>
                      <a:pt x="570" y="812"/>
                      <a:pt x="567" y="796"/>
                      <a:pt x="558" y="782"/>
                    </a:cubicBezTo>
                    <a:cubicBezTo>
                      <a:pt x="558" y="781"/>
                      <a:pt x="557" y="780"/>
                      <a:pt x="557" y="779"/>
                    </a:cubicBezTo>
                    <a:cubicBezTo>
                      <a:pt x="553" y="769"/>
                      <a:pt x="547" y="761"/>
                      <a:pt x="540" y="754"/>
                    </a:cubicBezTo>
                    <a:cubicBezTo>
                      <a:pt x="530" y="745"/>
                      <a:pt x="520" y="736"/>
                      <a:pt x="510" y="727"/>
                    </a:cubicBezTo>
                    <a:cubicBezTo>
                      <a:pt x="508" y="726"/>
                      <a:pt x="505" y="725"/>
                      <a:pt x="502" y="724"/>
                    </a:cubicBezTo>
                    <a:cubicBezTo>
                      <a:pt x="495" y="723"/>
                      <a:pt x="487" y="722"/>
                      <a:pt x="479" y="720"/>
                    </a:cubicBezTo>
                    <a:cubicBezTo>
                      <a:pt x="477" y="719"/>
                      <a:pt x="475" y="719"/>
                      <a:pt x="474" y="722"/>
                    </a:cubicBezTo>
                    <a:cubicBezTo>
                      <a:pt x="478" y="726"/>
                      <a:pt x="483" y="730"/>
                      <a:pt x="488" y="734"/>
                    </a:cubicBezTo>
                    <a:cubicBezTo>
                      <a:pt x="501" y="745"/>
                      <a:pt x="513" y="756"/>
                      <a:pt x="521" y="770"/>
                    </a:cubicBezTo>
                    <a:cubicBezTo>
                      <a:pt x="526" y="778"/>
                      <a:pt x="530" y="786"/>
                      <a:pt x="535" y="794"/>
                    </a:cubicBezTo>
                    <a:cubicBezTo>
                      <a:pt x="541" y="803"/>
                      <a:pt x="543" y="813"/>
                      <a:pt x="547" y="822"/>
                    </a:cubicBezTo>
                    <a:cubicBezTo>
                      <a:pt x="548" y="826"/>
                      <a:pt x="549" y="830"/>
                      <a:pt x="546" y="834"/>
                    </a:cubicBezTo>
                    <a:cubicBezTo>
                      <a:pt x="544" y="834"/>
                      <a:pt x="542" y="834"/>
                      <a:pt x="540" y="833"/>
                    </a:cubicBezTo>
                    <a:cubicBezTo>
                      <a:pt x="539" y="830"/>
                      <a:pt x="539" y="828"/>
                      <a:pt x="538" y="825"/>
                    </a:cubicBezTo>
                    <a:cubicBezTo>
                      <a:pt x="537" y="819"/>
                      <a:pt x="535" y="814"/>
                      <a:pt x="531" y="809"/>
                    </a:cubicBezTo>
                    <a:cubicBezTo>
                      <a:pt x="523" y="798"/>
                      <a:pt x="515" y="788"/>
                      <a:pt x="507" y="778"/>
                    </a:cubicBezTo>
                    <a:cubicBezTo>
                      <a:pt x="485" y="751"/>
                      <a:pt x="457" y="731"/>
                      <a:pt x="425" y="717"/>
                    </a:cubicBezTo>
                    <a:cubicBezTo>
                      <a:pt x="413" y="712"/>
                      <a:pt x="400" y="707"/>
                      <a:pt x="387" y="705"/>
                    </a:cubicBezTo>
                    <a:cubicBezTo>
                      <a:pt x="370" y="703"/>
                      <a:pt x="354" y="702"/>
                      <a:pt x="337" y="703"/>
                    </a:cubicBezTo>
                    <a:cubicBezTo>
                      <a:pt x="333" y="703"/>
                      <a:pt x="329" y="703"/>
                      <a:pt x="324" y="705"/>
                    </a:cubicBezTo>
                    <a:cubicBezTo>
                      <a:pt x="335" y="723"/>
                      <a:pt x="348" y="738"/>
                      <a:pt x="362" y="752"/>
                    </a:cubicBezTo>
                    <a:cubicBezTo>
                      <a:pt x="370" y="753"/>
                      <a:pt x="377" y="753"/>
                      <a:pt x="384" y="754"/>
                    </a:cubicBezTo>
                    <a:cubicBezTo>
                      <a:pt x="391" y="755"/>
                      <a:pt x="398" y="756"/>
                      <a:pt x="406" y="757"/>
                    </a:cubicBezTo>
                    <a:close/>
                    <a:moveTo>
                      <a:pt x="398" y="506"/>
                    </a:moveTo>
                    <a:cubicBezTo>
                      <a:pt x="396" y="509"/>
                      <a:pt x="394" y="511"/>
                      <a:pt x="392" y="514"/>
                    </a:cubicBezTo>
                    <a:cubicBezTo>
                      <a:pt x="387" y="522"/>
                      <a:pt x="382" y="530"/>
                      <a:pt x="377" y="537"/>
                    </a:cubicBezTo>
                    <a:cubicBezTo>
                      <a:pt x="372" y="543"/>
                      <a:pt x="367" y="549"/>
                      <a:pt x="362" y="554"/>
                    </a:cubicBezTo>
                    <a:cubicBezTo>
                      <a:pt x="343" y="572"/>
                      <a:pt x="321" y="579"/>
                      <a:pt x="296" y="580"/>
                    </a:cubicBezTo>
                    <a:cubicBezTo>
                      <a:pt x="287" y="581"/>
                      <a:pt x="279" y="581"/>
                      <a:pt x="271" y="581"/>
                    </a:cubicBezTo>
                    <a:cubicBezTo>
                      <a:pt x="267" y="581"/>
                      <a:pt x="263" y="580"/>
                      <a:pt x="259" y="579"/>
                    </a:cubicBezTo>
                    <a:cubicBezTo>
                      <a:pt x="255" y="579"/>
                      <a:pt x="252" y="577"/>
                      <a:pt x="248" y="577"/>
                    </a:cubicBezTo>
                    <a:cubicBezTo>
                      <a:pt x="233" y="575"/>
                      <a:pt x="219" y="569"/>
                      <a:pt x="206" y="563"/>
                    </a:cubicBezTo>
                    <a:cubicBezTo>
                      <a:pt x="190" y="555"/>
                      <a:pt x="173" y="551"/>
                      <a:pt x="156" y="549"/>
                    </a:cubicBezTo>
                    <a:cubicBezTo>
                      <a:pt x="139" y="548"/>
                      <a:pt x="123" y="550"/>
                      <a:pt x="108" y="558"/>
                    </a:cubicBezTo>
                    <a:cubicBezTo>
                      <a:pt x="97" y="563"/>
                      <a:pt x="87" y="570"/>
                      <a:pt x="84" y="583"/>
                    </a:cubicBezTo>
                    <a:cubicBezTo>
                      <a:pt x="81" y="594"/>
                      <a:pt x="79" y="604"/>
                      <a:pt x="79" y="615"/>
                    </a:cubicBezTo>
                    <a:cubicBezTo>
                      <a:pt x="79" y="622"/>
                      <a:pt x="80" y="629"/>
                      <a:pt x="80" y="637"/>
                    </a:cubicBezTo>
                    <a:cubicBezTo>
                      <a:pt x="80" y="642"/>
                      <a:pt x="81" y="647"/>
                      <a:pt x="84" y="651"/>
                    </a:cubicBezTo>
                    <a:cubicBezTo>
                      <a:pt x="99" y="680"/>
                      <a:pt x="121" y="701"/>
                      <a:pt x="153" y="711"/>
                    </a:cubicBezTo>
                    <a:cubicBezTo>
                      <a:pt x="160" y="713"/>
                      <a:pt x="166" y="716"/>
                      <a:pt x="173" y="718"/>
                    </a:cubicBezTo>
                    <a:cubicBezTo>
                      <a:pt x="177" y="720"/>
                      <a:pt x="181" y="721"/>
                      <a:pt x="185" y="721"/>
                    </a:cubicBezTo>
                    <a:cubicBezTo>
                      <a:pt x="187" y="722"/>
                      <a:pt x="190" y="722"/>
                      <a:pt x="192" y="720"/>
                    </a:cubicBezTo>
                    <a:cubicBezTo>
                      <a:pt x="192" y="716"/>
                      <a:pt x="190" y="715"/>
                      <a:pt x="188" y="713"/>
                    </a:cubicBezTo>
                    <a:cubicBezTo>
                      <a:pt x="180" y="708"/>
                      <a:pt x="172" y="703"/>
                      <a:pt x="164" y="698"/>
                    </a:cubicBezTo>
                    <a:cubicBezTo>
                      <a:pt x="163" y="697"/>
                      <a:pt x="161" y="696"/>
                      <a:pt x="159" y="694"/>
                    </a:cubicBezTo>
                    <a:cubicBezTo>
                      <a:pt x="168" y="691"/>
                      <a:pt x="175" y="695"/>
                      <a:pt x="183" y="695"/>
                    </a:cubicBezTo>
                    <a:cubicBezTo>
                      <a:pt x="180" y="691"/>
                      <a:pt x="176" y="689"/>
                      <a:pt x="173" y="687"/>
                    </a:cubicBezTo>
                    <a:cubicBezTo>
                      <a:pt x="165" y="681"/>
                      <a:pt x="157" y="676"/>
                      <a:pt x="150" y="670"/>
                    </a:cubicBezTo>
                    <a:cubicBezTo>
                      <a:pt x="148" y="669"/>
                      <a:pt x="147" y="667"/>
                      <a:pt x="145" y="664"/>
                    </a:cubicBezTo>
                    <a:cubicBezTo>
                      <a:pt x="148" y="665"/>
                      <a:pt x="150" y="665"/>
                      <a:pt x="151" y="665"/>
                    </a:cubicBezTo>
                    <a:cubicBezTo>
                      <a:pt x="156" y="667"/>
                      <a:pt x="161" y="669"/>
                      <a:pt x="166" y="671"/>
                    </a:cubicBezTo>
                    <a:cubicBezTo>
                      <a:pt x="181" y="676"/>
                      <a:pt x="195" y="683"/>
                      <a:pt x="209" y="691"/>
                    </a:cubicBezTo>
                    <a:cubicBezTo>
                      <a:pt x="217" y="695"/>
                      <a:pt x="225" y="701"/>
                      <a:pt x="231" y="708"/>
                    </a:cubicBezTo>
                    <a:cubicBezTo>
                      <a:pt x="235" y="712"/>
                      <a:pt x="238" y="716"/>
                      <a:pt x="242" y="720"/>
                    </a:cubicBezTo>
                    <a:cubicBezTo>
                      <a:pt x="247" y="725"/>
                      <a:pt x="251" y="731"/>
                      <a:pt x="257" y="736"/>
                    </a:cubicBezTo>
                    <a:cubicBezTo>
                      <a:pt x="268" y="747"/>
                      <a:pt x="281" y="757"/>
                      <a:pt x="293" y="768"/>
                    </a:cubicBezTo>
                    <a:cubicBezTo>
                      <a:pt x="301" y="774"/>
                      <a:pt x="309" y="780"/>
                      <a:pt x="316" y="787"/>
                    </a:cubicBezTo>
                    <a:cubicBezTo>
                      <a:pt x="338" y="809"/>
                      <a:pt x="362" y="830"/>
                      <a:pt x="382" y="854"/>
                    </a:cubicBezTo>
                    <a:cubicBezTo>
                      <a:pt x="391" y="863"/>
                      <a:pt x="400" y="873"/>
                      <a:pt x="406" y="885"/>
                    </a:cubicBezTo>
                    <a:cubicBezTo>
                      <a:pt x="407" y="887"/>
                      <a:pt x="408" y="889"/>
                      <a:pt x="410" y="891"/>
                    </a:cubicBezTo>
                    <a:cubicBezTo>
                      <a:pt x="419" y="900"/>
                      <a:pt x="426" y="911"/>
                      <a:pt x="433" y="921"/>
                    </a:cubicBezTo>
                    <a:cubicBezTo>
                      <a:pt x="437" y="926"/>
                      <a:pt x="442" y="931"/>
                      <a:pt x="446" y="935"/>
                    </a:cubicBezTo>
                    <a:cubicBezTo>
                      <a:pt x="449" y="937"/>
                      <a:pt x="451" y="939"/>
                      <a:pt x="455" y="939"/>
                    </a:cubicBezTo>
                    <a:cubicBezTo>
                      <a:pt x="456" y="938"/>
                      <a:pt x="458" y="937"/>
                      <a:pt x="459" y="935"/>
                    </a:cubicBezTo>
                    <a:cubicBezTo>
                      <a:pt x="465" y="928"/>
                      <a:pt x="469" y="919"/>
                      <a:pt x="469" y="910"/>
                    </a:cubicBezTo>
                    <a:cubicBezTo>
                      <a:pt x="469" y="905"/>
                      <a:pt x="470" y="900"/>
                      <a:pt x="471" y="896"/>
                    </a:cubicBezTo>
                    <a:cubicBezTo>
                      <a:pt x="472" y="894"/>
                      <a:pt x="472" y="892"/>
                      <a:pt x="472" y="889"/>
                    </a:cubicBezTo>
                    <a:cubicBezTo>
                      <a:pt x="474" y="874"/>
                      <a:pt x="474" y="858"/>
                      <a:pt x="473" y="842"/>
                    </a:cubicBezTo>
                    <a:cubicBezTo>
                      <a:pt x="472" y="836"/>
                      <a:pt x="468" y="830"/>
                      <a:pt x="461" y="827"/>
                    </a:cubicBezTo>
                    <a:cubicBezTo>
                      <a:pt x="461" y="829"/>
                      <a:pt x="461" y="830"/>
                      <a:pt x="461" y="831"/>
                    </a:cubicBezTo>
                    <a:cubicBezTo>
                      <a:pt x="461" y="837"/>
                      <a:pt x="461" y="844"/>
                      <a:pt x="461" y="850"/>
                    </a:cubicBezTo>
                    <a:cubicBezTo>
                      <a:pt x="460" y="864"/>
                      <a:pt x="459" y="878"/>
                      <a:pt x="459" y="891"/>
                    </a:cubicBezTo>
                    <a:cubicBezTo>
                      <a:pt x="459" y="893"/>
                      <a:pt x="458" y="895"/>
                      <a:pt x="458" y="896"/>
                    </a:cubicBezTo>
                    <a:cubicBezTo>
                      <a:pt x="457" y="900"/>
                      <a:pt x="455" y="903"/>
                      <a:pt x="451" y="903"/>
                    </a:cubicBezTo>
                    <a:cubicBezTo>
                      <a:pt x="445" y="902"/>
                      <a:pt x="443" y="898"/>
                      <a:pt x="441" y="893"/>
                    </a:cubicBezTo>
                    <a:cubicBezTo>
                      <a:pt x="440" y="890"/>
                      <a:pt x="439" y="887"/>
                      <a:pt x="437" y="885"/>
                    </a:cubicBezTo>
                    <a:cubicBezTo>
                      <a:pt x="434" y="880"/>
                      <a:pt x="431" y="875"/>
                      <a:pt x="428" y="870"/>
                    </a:cubicBezTo>
                    <a:cubicBezTo>
                      <a:pt x="423" y="861"/>
                      <a:pt x="418" y="853"/>
                      <a:pt x="412" y="844"/>
                    </a:cubicBezTo>
                    <a:cubicBezTo>
                      <a:pt x="402" y="830"/>
                      <a:pt x="392" y="815"/>
                      <a:pt x="382" y="801"/>
                    </a:cubicBezTo>
                    <a:cubicBezTo>
                      <a:pt x="371" y="786"/>
                      <a:pt x="361" y="772"/>
                      <a:pt x="348" y="758"/>
                    </a:cubicBezTo>
                    <a:cubicBezTo>
                      <a:pt x="336" y="746"/>
                      <a:pt x="326" y="733"/>
                      <a:pt x="315" y="721"/>
                    </a:cubicBezTo>
                    <a:cubicBezTo>
                      <a:pt x="307" y="713"/>
                      <a:pt x="301" y="704"/>
                      <a:pt x="293" y="697"/>
                    </a:cubicBezTo>
                    <a:cubicBezTo>
                      <a:pt x="281" y="686"/>
                      <a:pt x="270" y="675"/>
                      <a:pt x="260" y="663"/>
                    </a:cubicBezTo>
                    <a:cubicBezTo>
                      <a:pt x="256" y="659"/>
                      <a:pt x="252" y="655"/>
                      <a:pt x="249" y="651"/>
                    </a:cubicBezTo>
                    <a:cubicBezTo>
                      <a:pt x="247" y="650"/>
                      <a:pt x="246" y="649"/>
                      <a:pt x="244" y="647"/>
                    </a:cubicBezTo>
                    <a:cubicBezTo>
                      <a:pt x="238" y="644"/>
                      <a:pt x="232" y="641"/>
                      <a:pt x="226" y="637"/>
                    </a:cubicBezTo>
                    <a:cubicBezTo>
                      <a:pt x="216" y="631"/>
                      <a:pt x="204" y="629"/>
                      <a:pt x="191" y="629"/>
                    </a:cubicBezTo>
                    <a:cubicBezTo>
                      <a:pt x="188" y="629"/>
                      <a:pt x="185" y="629"/>
                      <a:pt x="184" y="635"/>
                    </a:cubicBezTo>
                    <a:cubicBezTo>
                      <a:pt x="184" y="638"/>
                      <a:pt x="185" y="641"/>
                      <a:pt x="186" y="645"/>
                    </a:cubicBezTo>
                    <a:cubicBezTo>
                      <a:pt x="187" y="647"/>
                      <a:pt x="186" y="648"/>
                      <a:pt x="186" y="650"/>
                    </a:cubicBezTo>
                    <a:cubicBezTo>
                      <a:pt x="179" y="651"/>
                      <a:pt x="173" y="648"/>
                      <a:pt x="170" y="642"/>
                    </a:cubicBezTo>
                    <a:cubicBezTo>
                      <a:pt x="167" y="639"/>
                      <a:pt x="165" y="634"/>
                      <a:pt x="164" y="630"/>
                    </a:cubicBezTo>
                    <a:cubicBezTo>
                      <a:pt x="162" y="622"/>
                      <a:pt x="164" y="615"/>
                      <a:pt x="170" y="609"/>
                    </a:cubicBezTo>
                    <a:cubicBezTo>
                      <a:pt x="174" y="606"/>
                      <a:pt x="179" y="602"/>
                      <a:pt x="183" y="600"/>
                    </a:cubicBezTo>
                    <a:cubicBezTo>
                      <a:pt x="195" y="596"/>
                      <a:pt x="207" y="593"/>
                      <a:pt x="219" y="593"/>
                    </a:cubicBezTo>
                    <a:cubicBezTo>
                      <a:pt x="223" y="594"/>
                      <a:pt x="226" y="594"/>
                      <a:pt x="230" y="595"/>
                    </a:cubicBezTo>
                    <a:cubicBezTo>
                      <a:pt x="232" y="596"/>
                      <a:pt x="234" y="598"/>
                      <a:pt x="235" y="600"/>
                    </a:cubicBezTo>
                    <a:cubicBezTo>
                      <a:pt x="236" y="601"/>
                      <a:pt x="235" y="603"/>
                      <a:pt x="236" y="605"/>
                    </a:cubicBezTo>
                    <a:cubicBezTo>
                      <a:pt x="230" y="606"/>
                      <a:pt x="225" y="606"/>
                      <a:pt x="221" y="607"/>
                    </a:cubicBezTo>
                    <a:cubicBezTo>
                      <a:pt x="216" y="608"/>
                      <a:pt x="211" y="607"/>
                      <a:pt x="207" y="610"/>
                    </a:cubicBezTo>
                    <a:cubicBezTo>
                      <a:pt x="208" y="614"/>
                      <a:pt x="211" y="614"/>
                      <a:pt x="214" y="615"/>
                    </a:cubicBezTo>
                    <a:cubicBezTo>
                      <a:pt x="222" y="616"/>
                      <a:pt x="231" y="618"/>
                      <a:pt x="239" y="623"/>
                    </a:cubicBezTo>
                    <a:cubicBezTo>
                      <a:pt x="246" y="628"/>
                      <a:pt x="254" y="631"/>
                      <a:pt x="263" y="634"/>
                    </a:cubicBezTo>
                    <a:cubicBezTo>
                      <a:pt x="266" y="635"/>
                      <a:pt x="270" y="637"/>
                      <a:pt x="274" y="638"/>
                    </a:cubicBezTo>
                    <a:cubicBezTo>
                      <a:pt x="287" y="644"/>
                      <a:pt x="301" y="647"/>
                      <a:pt x="315" y="650"/>
                    </a:cubicBezTo>
                    <a:cubicBezTo>
                      <a:pt x="323" y="651"/>
                      <a:pt x="330" y="653"/>
                      <a:pt x="338" y="654"/>
                    </a:cubicBezTo>
                    <a:cubicBezTo>
                      <a:pt x="343" y="655"/>
                      <a:pt x="348" y="656"/>
                      <a:pt x="353" y="657"/>
                    </a:cubicBezTo>
                    <a:cubicBezTo>
                      <a:pt x="366" y="658"/>
                      <a:pt x="379" y="658"/>
                      <a:pt x="392" y="659"/>
                    </a:cubicBezTo>
                    <a:cubicBezTo>
                      <a:pt x="409" y="660"/>
                      <a:pt x="426" y="660"/>
                      <a:pt x="443" y="657"/>
                    </a:cubicBezTo>
                    <a:cubicBezTo>
                      <a:pt x="464" y="653"/>
                      <a:pt x="485" y="648"/>
                      <a:pt x="505" y="641"/>
                    </a:cubicBezTo>
                    <a:cubicBezTo>
                      <a:pt x="534" y="630"/>
                      <a:pt x="560" y="614"/>
                      <a:pt x="581" y="591"/>
                    </a:cubicBezTo>
                    <a:cubicBezTo>
                      <a:pt x="583" y="588"/>
                      <a:pt x="585" y="586"/>
                      <a:pt x="588" y="584"/>
                    </a:cubicBezTo>
                    <a:cubicBezTo>
                      <a:pt x="594" y="580"/>
                      <a:pt x="599" y="573"/>
                      <a:pt x="603" y="566"/>
                    </a:cubicBezTo>
                    <a:cubicBezTo>
                      <a:pt x="606" y="562"/>
                      <a:pt x="608" y="557"/>
                      <a:pt x="612" y="553"/>
                    </a:cubicBezTo>
                    <a:cubicBezTo>
                      <a:pt x="617" y="547"/>
                      <a:pt x="622" y="541"/>
                      <a:pt x="626" y="535"/>
                    </a:cubicBezTo>
                    <a:cubicBezTo>
                      <a:pt x="627" y="532"/>
                      <a:pt x="630" y="529"/>
                      <a:pt x="631" y="527"/>
                    </a:cubicBezTo>
                    <a:cubicBezTo>
                      <a:pt x="633" y="524"/>
                      <a:pt x="634" y="522"/>
                      <a:pt x="635" y="519"/>
                    </a:cubicBezTo>
                    <a:cubicBezTo>
                      <a:pt x="643" y="501"/>
                      <a:pt x="653" y="483"/>
                      <a:pt x="663" y="465"/>
                    </a:cubicBezTo>
                    <a:cubicBezTo>
                      <a:pt x="669" y="456"/>
                      <a:pt x="676" y="447"/>
                      <a:pt x="683" y="439"/>
                    </a:cubicBezTo>
                    <a:cubicBezTo>
                      <a:pt x="689" y="433"/>
                      <a:pt x="697" y="430"/>
                      <a:pt x="704" y="426"/>
                    </a:cubicBezTo>
                    <a:cubicBezTo>
                      <a:pt x="707" y="424"/>
                      <a:pt x="709" y="425"/>
                      <a:pt x="712" y="429"/>
                    </a:cubicBezTo>
                    <a:cubicBezTo>
                      <a:pt x="709" y="433"/>
                      <a:pt x="705" y="438"/>
                      <a:pt x="701" y="442"/>
                    </a:cubicBezTo>
                    <a:cubicBezTo>
                      <a:pt x="692" y="450"/>
                      <a:pt x="684" y="460"/>
                      <a:pt x="679" y="471"/>
                    </a:cubicBezTo>
                    <a:cubicBezTo>
                      <a:pt x="672" y="486"/>
                      <a:pt x="665" y="499"/>
                      <a:pt x="659" y="513"/>
                    </a:cubicBezTo>
                    <a:cubicBezTo>
                      <a:pt x="658" y="515"/>
                      <a:pt x="657" y="517"/>
                      <a:pt x="656" y="519"/>
                    </a:cubicBezTo>
                    <a:cubicBezTo>
                      <a:pt x="655" y="522"/>
                      <a:pt x="656" y="524"/>
                      <a:pt x="658" y="526"/>
                    </a:cubicBezTo>
                    <a:cubicBezTo>
                      <a:pt x="661" y="528"/>
                      <a:pt x="664" y="527"/>
                      <a:pt x="666" y="525"/>
                    </a:cubicBezTo>
                    <a:cubicBezTo>
                      <a:pt x="669" y="523"/>
                      <a:pt x="672" y="520"/>
                      <a:pt x="674" y="518"/>
                    </a:cubicBezTo>
                    <a:cubicBezTo>
                      <a:pt x="684" y="506"/>
                      <a:pt x="694" y="495"/>
                      <a:pt x="704" y="484"/>
                    </a:cubicBezTo>
                    <a:cubicBezTo>
                      <a:pt x="711" y="475"/>
                      <a:pt x="716" y="465"/>
                      <a:pt x="720" y="454"/>
                    </a:cubicBezTo>
                    <a:cubicBezTo>
                      <a:pt x="724" y="442"/>
                      <a:pt x="725" y="429"/>
                      <a:pt x="726" y="416"/>
                    </a:cubicBezTo>
                    <a:cubicBezTo>
                      <a:pt x="727" y="406"/>
                      <a:pt x="724" y="397"/>
                      <a:pt x="719" y="389"/>
                    </a:cubicBezTo>
                    <a:cubicBezTo>
                      <a:pt x="716" y="384"/>
                      <a:pt x="712" y="379"/>
                      <a:pt x="709" y="374"/>
                    </a:cubicBezTo>
                    <a:cubicBezTo>
                      <a:pt x="704" y="368"/>
                      <a:pt x="699" y="367"/>
                      <a:pt x="692" y="368"/>
                    </a:cubicBezTo>
                    <a:cubicBezTo>
                      <a:pt x="683" y="369"/>
                      <a:pt x="675" y="374"/>
                      <a:pt x="670" y="382"/>
                    </a:cubicBezTo>
                    <a:cubicBezTo>
                      <a:pt x="664" y="390"/>
                      <a:pt x="659" y="399"/>
                      <a:pt x="655" y="409"/>
                    </a:cubicBezTo>
                    <a:cubicBezTo>
                      <a:pt x="651" y="419"/>
                      <a:pt x="646" y="429"/>
                      <a:pt x="639" y="438"/>
                    </a:cubicBezTo>
                    <a:cubicBezTo>
                      <a:pt x="634" y="446"/>
                      <a:pt x="630" y="455"/>
                      <a:pt x="625" y="463"/>
                    </a:cubicBezTo>
                    <a:cubicBezTo>
                      <a:pt x="616" y="477"/>
                      <a:pt x="606" y="490"/>
                      <a:pt x="594" y="501"/>
                    </a:cubicBezTo>
                    <a:cubicBezTo>
                      <a:pt x="586" y="508"/>
                      <a:pt x="578" y="515"/>
                      <a:pt x="570" y="522"/>
                    </a:cubicBezTo>
                    <a:cubicBezTo>
                      <a:pt x="563" y="529"/>
                      <a:pt x="554" y="534"/>
                      <a:pt x="545" y="538"/>
                    </a:cubicBezTo>
                    <a:cubicBezTo>
                      <a:pt x="539" y="539"/>
                      <a:pt x="534" y="541"/>
                      <a:pt x="528" y="543"/>
                    </a:cubicBezTo>
                    <a:cubicBezTo>
                      <a:pt x="522" y="545"/>
                      <a:pt x="515" y="546"/>
                      <a:pt x="508" y="545"/>
                    </a:cubicBezTo>
                    <a:cubicBezTo>
                      <a:pt x="505" y="545"/>
                      <a:pt x="503" y="545"/>
                      <a:pt x="502" y="543"/>
                    </a:cubicBezTo>
                    <a:cubicBezTo>
                      <a:pt x="511" y="539"/>
                      <a:pt x="520" y="536"/>
                      <a:pt x="529" y="533"/>
                    </a:cubicBezTo>
                    <a:cubicBezTo>
                      <a:pt x="536" y="530"/>
                      <a:pt x="543" y="526"/>
                      <a:pt x="549" y="522"/>
                    </a:cubicBezTo>
                    <a:cubicBezTo>
                      <a:pt x="552" y="521"/>
                      <a:pt x="554" y="519"/>
                      <a:pt x="555" y="517"/>
                    </a:cubicBezTo>
                    <a:cubicBezTo>
                      <a:pt x="557" y="515"/>
                      <a:pt x="560" y="513"/>
                      <a:pt x="560" y="509"/>
                    </a:cubicBezTo>
                    <a:cubicBezTo>
                      <a:pt x="548" y="511"/>
                      <a:pt x="535" y="512"/>
                      <a:pt x="524" y="516"/>
                    </a:cubicBezTo>
                    <a:cubicBezTo>
                      <a:pt x="518" y="518"/>
                      <a:pt x="511" y="519"/>
                      <a:pt x="505" y="518"/>
                    </a:cubicBezTo>
                    <a:cubicBezTo>
                      <a:pt x="493" y="518"/>
                      <a:pt x="481" y="517"/>
                      <a:pt x="469" y="517"/>
                    </a:cubicBezTo>
                    <a:cubicBezTo>
                      <a:pt x="461" y="516"/>
                      <a:pt x="454" y="515"/>
                      <a:pt x="446" y="512"/>
                    </a:cubicBezTo>
                    <a:cubicBezTo>
                      <a:pt x="440" y="510"/>
                      <a:pt x="433" y="508"/>
                      <a:pt x="427" y="507"/>
                    </a:cubicBezTo>
                    <a:cubicBezTo>
                      <a:pt x="418" y="505"/>
                      <a:pt x="408" y="503"/>
                      <a:pt x="398" y="506"/>
                    </a:cubicBezTo>
                    <a:close/>
                    <a:moveTo>
                      <a:pt x="61" y="416"/>
                    </a:moveTo>
                    <a:cubicBezTo>
                      <a:pt x="58" y="434"/>
                      <a:pt x="57" y="453"/>
                      <a:pt x="61" y="472"/>
                    </a:cubicBezTo>
                    <a:cubicBezTo>
                      <a:pt x="64" y="491"/>
                      <a:pt x="67" y="511"/>
                      <a:pt x="74" y="530"/>
                    </a:cubicBezTo>
                    <a:cubicBezTo>
                      <a:pt x="77" y="538"/>
                      <a:pt x="82" y="543"/>
                      <a:pt x="89" y="547"/>
                    </a:cubicBezTo>
                    <a:cubicBezTo>
                      <a:pt x="97" y="540"/>
                      <a:pt x="106" y="537"/>
                      <a:pt x="115" y="533"/>
                    </a:cubicBezTo>
                    <a:cubicBezTo>
                      <a:pt x="129" y="528"/>
                      <a:pt x="144" y="528"/>
                      <a:pt x="159" y="529"/>
                    </a:cubicBezTo>
                    <a:cubicBezTo>
                      <a:pt x="160" y="529"/>
                      <a:pt x="162" y="529"/>
                      <a:pt x="163" y="530"/>
                    </a:cubicBezTo>
                    <a:cubicBezTo>
                      <a:pt x="179" y="534"/>
                      <a:pt x="196" y="539"/>
                      <a:pt x="212" y="544"/>
                    </a:cubicBezTo>
                    <a:cubicBezTo>
                      <a:pt x="225" y="547"/>
                      <a:pt x="237" y="553"/>
                      <a:pt x="251" y="553"/>
                    </a:cubicBezTo>
                    <a:cubicBezTo>
                      <a:pt x="252" y="553"/>
                      <a:pt x="253" y="553"/>
                      <a:pt x="253" y="554"/>
                    </a:cubicBezTo>
                    <a:cubicBezTo>
                      <a:pt x="263" y="556"/>
                      <a:pt x="272" y="558"/>
                      <a:pt x="282" y="557"/>
                    </a:cubicBezTo>
                    <a:cubicBezTo>
                      <a:pt x="285" y="556"/>
                      <a:pt x="287" y="557"/>
                      <a:pt x="290" y="557"/>
                    </a:cubicBezTo>
                    <a:cubicBezTo>
                      <a:pt x="302" y="558"/>
                      <a:pt x="314" y="557"/>
                      <a:pt x="325" y="552"/>
                    </a:cubicBezTo>
                    <a:cubicBezTo>
                      <a:pt x="345" y="543"/>
                      <a:pt x="361" y="529"/>
                      <a:pt x="370" y="509"/>
                    </a:cubicBezTo>
                    <a:cubicBezTo>
                      <a:pt x="372" y="506"/>
                      <a:pt x="373" y="504"/>
                      <a:pt x="375" y="501"/>
                    </a:cubicBezTo>
                    <a:cubicBezTo>
                      <a:pt x="380" y="494"/>
                      <a:pt x="386" y="488"/>
                      <a:pt x="393" y="484"/>
                    </a:cubicBezTo>
                    <a:cubicBezTo>
                      <a:pt x="399" y="481"/>
                      <a:pt x="404" y="481"/>
                      <a:pt x="410" y="483"/>
                    </a:cubicBezTo>
                    <a:cubicBezTo>
                      <a:pt x="428" y="491"/>
                      <a:pt x="447" y="493"/>
                      <a:pt x="465" y="497"/>
                    </a:cubicBezTo>
                    <a:cubicBezTo>
                      <a:pt x="466" y="497"/>
                      <a:pt x="467" y="497"/>
                      <a:pt x="469" y="497"/>
                    </a:cubicBezTo>
                    <a:cubicBezTo>
                      <a:pt x="466" y="490"/>
                      <a:pt x="463" y="484"/>
                      <a:pt x="461" y="478"/>
                    </a:cubicBezTo>
                    <a:cubicBezTo>
                      <a:pt x="459" y="474"/>
                      <a:pt x="456" y="470"/>
                      <a:pt x="452" y="470"/>
                    </a:cubicBezTo>
                    <a:cubicBezTo>
                      <a:pt x="445" y="469"/>
                      <a:pt x="439" y="466"/>
                      <a:pt x="433" y="465"/>
                    </a:cubicBezTo>
                    <a:cubicBezTo>
                      <a:pt x="420" y="462"/>
                      <a:pt x="409" y="456"/>
                      <a:pt x="399" y="448"/>
                    </a:cubicBezTo>
                    <a:cubicBezTo>
                      <a:pt x="395" y="445"/>
                      <a:pt x="392" y="440"/>
                      <a:pt x="390" y="435"/>
                    </a:cubicBezTo>
                    <a:cubicBezTo>
                      <a:pt x="388" y="431"/>
                      <a:pt x="386" y="426"/>
                      <a:pt x="384" y="422"/>
                    </a:cubicBezTo>
                    <a:cubicBezTo>
                      <a:pt x="380" y="413"/>
                      <a:pt x="377" y="404"/>
                      <a:pt x="376" y="394"/>
                    </a:cubicBezTo>
                    <a:cubicBezTo>
                      <a:pt x="376" y="392"/>
                      <a:pt x="375" y="391"/>
                      <a:pt x="375" y="389"/>
                    </a:cubicBezTo>
                    <a:cubicBezTo>
                      <a:pt x="364" y="388"/>
                      <a:pt x="354" y="390"/>
                      <a:pt x="345" y="394"/>
                    </a:cubicBezTo>
                    <a:cubicBezTo>
                      <a:pt x="341" y="399"/>
                      <a:pt x="342" y="404"/>
                      <a:pt x="342" y="409"/>
                    </a:cubicBezTo>
                    <a:cubicBezTo>
                      <a:pt x="343" y="420"/>
                      <a:pt x="344" y="431"/>
                      <a:pt x="345" y="442"/>
                    </a:cubicBezTo>
                    <a:cubicBezTo>
                      <a:pt x="346" y="445"/>
                      <a:pt x="346" y="448"/>
                      <a:pt x="345" y="451"/>
                    </a:cubicBezTo>
                    <a:cubicBezTo>
                      <a:pt x="344" y="462"/>
                      <a:pt x="342" y="473"/>
                      <a:pt x="339" y="483"/>
                    </a:cubicBezTo>
                    <a:cubicBezTo>
                      <a:pt x="336" y="496"/>
                      <a:pt x="328" y="505"/>
                      <a:pt x="317" y="513"/>
                    </a:cubicBezTo>
                    <a:cubicBezTo>
                      <a:pt x="315" y="514"/>
                      <a:pt x="313" y="515"/>
                      <a:pt x="311" y="516"/>
                    </a:cubicBezTo>
                    <a:cubicBezTo>
                      <a:pt x="299" y="519"/>
                      <a:pt x="287" y="522"/>
                      <a:pt x="275" y="519"/>
                    </a:cubicBezTo>
                    <a:cubicBezTo>
                      <a:pt x="270" y="518"/>
                      <a:pt x="266" y="517"/>
                      <a:pt x="261" y="517"/>
                    </a:cubicBezTo>
                    <a:cubicBezTo>
                      <a:pt x="250" y="518"/>
                      <a:pt x="241" y="515"/>
                      <a:pt x="231" y="510"/>
                    </a:cubicBezTo>
                    <a:cubicBezTo>
                      <a:pt x="226" y="507"/>
                      <a:pt x="208" y="488"/>
                      <a:pt x="205" y="482"/>
                    </a:cubicBezTo>
                    <a:cubicBezTo>
                      <a:pt x="198" y="467"/>
                      <a:pt x="192" y="450"/>
                      <a:pt x="188" y="433"/>
                    </a:cubicBezTo>
                    <a:cubicBezTo>
                      <a:pt x="185" y="417"/>
                      <a:pt x="186" y="401"/>
                      <a:pt x="188" y="385"/>
                    </a:cubicBezTo>
                    <a:cubicBezTo>
                      <a:pt x="189" y="378"/>
                      <a:pt x="190" y="371"/>
                      <a:pt x="193" y="364"/>
                    </a:cubicBezTo>
                    <a:cubicBezTo>
                      <a:pt x="197" y="353"/>
                      <a:pt x="202" y="343"/>
                      <a:pt x="208" y="333"/>
                    </a:cubicBezTo>
                    <a:cubicBezTo>
                      <a:pt x="212" y="327"/>
                      <a:pt x="217" y="322"/>
                      <a:pt x="222" y="318"/>
                    </a:cubicBezTo>
                    <a:cubicBezTo>
                      <a:pt x="224" y="317"/>
                      <a:pt x="226" y="315"/>
                      <a:pt x="228" y="314"/>
                    </a:cubicBezTo>
                    <a:cubicBezTo>
                      <a:pt x="237" y="306"/>
                      <a:pt x="247" y="303"/>
                      <a:pt x="259" y="303"/>
                    </a:cubicBezTo>
                    <a:cubicBezTo>
                      <a:pt x="273" y="303"/>
                      <a:pt x="285" y="306"/>
                      <a:pt x="296" y="313"/>
                    </a:cubicBezTo>
                    <a:cubicBezTo>
                      <a:pt x="303" y="316"/>
                      <a:pt x="310" y="321"/>
                      <a:pt x="314" y="328"/>
                    </a:cubicBezTo>
                    <a:cubicBezTo>
                      <a:pt x="320" y="337"/>
                      <a:pt x="326" y="345"/>
                      <a:pt x="329" y="354"/>
                    </a:cubicBezTo>
                    <a:cubicBezTo>
                      <a:pt x="329" y="355"/>
                      <a:pt x="330" y="356"/>
                      <a:pt x="330" y="357"/>
                    </a:cubicBezTo>
                    <a:cubicBezTo>
                      <a:pt x="336" y="359"/>
                      <a:pt x="339" y="360"/>
                      <a:pt x="342" y="359"/>
                    </a:cubicBezTo>
                    <a:cubicBezTo>
                      <a:pt x="352" y="357"/>
                      <a:pt x="361" y="357"/>
                      <a:pt x="370" y="357"/>
                    </a:cubicBezTo>
                    <a:cubicBezTo>
                      <a:pt x="372" y="357"/>
                      <a:pt x="374" y="357"/>
                      <a:pt x="376" y="356"/>
                    </a:cubicBezTo>
                    <a:cubicBezTo>
                      <a:pt x="376" y="350"/>
                      <a:pt x="376" y="345"/>
                      <a:pt x="377" y="340"/>
                    </a:cubicBezTo>
                    <a:cubicBezTo>
                      <a:pt x="381" y="319"/>
                      <a:pt x="390" y="301"/>
                      <a:pt x="407" y="288"/>
                    </a:cubicBezTo>
                    <a:cubicBezTo>
                      <a:pt x="416" y="281"/>
                      <a:pt x="426" y="276"/>
                      <a:pt x="438" y="276"/>
                    </a:cubicBezTo>
                    <a:cubicBezTo>
                      <a:pt x="439" y="275"/>
                      <a:pt x="440" y="275"/>
                      <a:pt x="442" y="275"/>
                    </a:cubicBezTo>
                    <a:cubicBezTo>
                      <a:pt x="440" y="270"/>
                      <a:pt x="438" y="267"/>
                      <a:pt x="437" y="263"/>
                    </a:cubicBezTo>
                    <a:cubicBezTo>
                      <a:pt x="433" y="255"/>
                      <a:pt x="426" y="249"/>
                      <a:pt x="418" y="245"/>
                    </a:cubicBezTo>
                    <a:cubicBezTo>
                      <a:pt x="411" y="241"/>
                      <a:pt x="403" y="241"/>
                      <a:pt x="397" y="247"/>
                    </a:cubicBezTo>
                    <a:cubicBezTo>
                      <a:pt x="395" y="249"/>
                      <a:pt x="393" y="251"/>
                      <a:pt x="391" y="252"/>
                    </a:cubicBezTo>
                    <a:cubicBezTo>
                      <a:pt x="390" y="253"/>
                      <a:pt x="388" y="253"/>
                      <a:pt x="386" y="254"/>
                    </a:cubicBezTo>
                    <a:cubicBezTo>
                      <a:pt x="383" y="244"/>
                      <a:pt x="389" y="237"/>
                      <a:pt x="394" y="231"/>
                    </a:cubicBezTo>
                    <a:cubicBezTo>
                      <a:pt x="388" y="225"/>
                      <a:pt x="383" y="219"/>
                      <a:pt x="378" y="213"/>
                    </a:cubicBezTo>
                    <a:cubicBezTo>
                      <a:pt x="364" y="214"/>
                      <a:pt x="349" y="216"/>
                      <a:pt x="335" y="220"/>
                    </a:cubicBezTo>
                    <a:cubicBezTo>
                      <a:pt x="323" y="224"/>
                      <a:pt x="311" y="228"/>
                      <a:pt x="300" y="232"/>
                    </a:cubicBezTo>
                    <a:cubicBezTo>
                      <a:pt x="296" y="233"/>
                      <a:pt x="292" y="235"/>
                      <a:pt x="288" y="236"/>
                    </a:cubicBezTo>
                    <a:cubicBezTo>
                      <a:pt x="273" y="244"/>
                      <a:pt x="258" y="251"/>
                      <a:pt x="243" y="258"/>
                    </a:cubicBezTo>
                    <a:cubicBezTo>
                      <a:pt x="238" y="260"/>
                      <a:pt x="233" y="264"/>
                      <a:pt x="229" y="267"/>
                    </a:cubicBezTo>
                    <a:cubicBezTo>
                      <a:pt x="216" y="275"/>
                      <a:pt x="204" y="284"/>
                      <a:pt x="191" y="291"/>
                    </a:cubicBezTo>
                    <a:cubicBezTo>
                      <a:pt x="162" y="308"/>
                      <a:pt x="137" y="329"/>
                      <a:pt x="113" y="353"/>
                    </a:cubicBezTo>
                    <a:cubicBezTo>
                      <a:pt x="107" y="359"/>
                      <a:pt x="101" y="366"/>
                      <a:pt x="94" y="373"/>
                    </a:cubicBezTo>
                    <a:cubicBezTo>
                      <a:pt x="82" y="386"/>
                      <a:pt x="70" y="400"/>
                      <a:pt x="61" y="416"/>
                    </a:cubicBezTo>
                    <a:close/>
                    <a:moveTo>
                      <a:pt x="249" y="122"/>
                    </a:moveTo>
                    <a:cubicBezTo>
                      <a:pt x="254" y="118"/>
                      <a:pt x="260" y="116"/>
                      <a:pt x="265" y="115"/>
                    </a:cubicBezTo>
                    <a:cubicBezTo>
                      <a:pt x="276" y="113"/>
                      <a:pt x="287" y="111"/>
                      <a:pt x="299" y="111"/>
                    </a:cubicBezTo>
                    <a:cubicBezTo>
                      <a:pt x="308" y="111"/>
                      <a:pt x="318" y="111"/>
                      <a:pt x="328" y="111"/>
                    </a:cubicBezTo>
                    <a:cubicBezTo>
                      <a:pt x="343" y="110"/>
                      <a:pt x="358" y="109"/>
                      <a:pt x="372" y="108"/>
                    </a:cubicBezTo>
                    <a:cubicBezTo>
                      <a:pt x="379" y="107"/>
                      <a:pt x="385" y="106"/>
                      <a:pt x="391" y="106"/>
                    </a:cubicBezTo>
                    <a:cubicBezTo>
                      <a:pt x="392" y="105"/>
                      <a:pt x="393" y="104"/>
                      <a:pt x="395" y="103"/>
                    </a:cubicBezTo>
                    <a:cubicBezTo>
                      <a:pt x="390" y="101"/>
                      <a:pt x="386" y="100"/>
                      <a:pt x="383" y="99"/>
                    </a:cubicBezTo>
                    <a:cubicBezTo>
                      <a:pt x="363" y="95"/>
                      <a:pt x="342" y="93"/>
                      <a:pt x="322" y="93"/>
                    </a:cubicBezTo>
                    <a:cubicBezTo>
                      <a:pt x="319" y="93"/>
                      <a:pt x="315" y="94"/>
                      <a:pt x="312" y="95"/>
                    </a:cubicBezTo>
                    <a:cubicBezTo>
                      <a:pt x="296" y="99"/>
                      <a:pt x="279" y="100"/>
                      <a:pt x="262" y="102"/>
                    </a:cubicBezTo>
                    <a:cubicBezTo>
                      <a:pt x="257" y="102"/>
                      <a:pt x="253" y="102"/>
                      <a:pt x="249" y="102"/>
                    </a:cubicBezTo>
                    <a:cubicBezTo>
                      <a:pt x="248" y="102"/>
                      <a:pt x="247" y="102"/>
                      <a:pt x="245" y="101"/>
                    </a:cubicBezTo>
                    <a:cubicBezTo>
                      <a:pt x="248" y="97"/>
                      <a:pt x="251" y="96"/>
                      <a:pt x="254" y="95"/>
                    </a:cubicBezTo>
                    <a:cubicBezTo>
                      <a:pt x="264" y="92"/>
                      <a:pt x="274" y="88"/>
                      <a:pt x="284" y="87"/>
                    </a:cubicBezTo>
                    <a:cubicBezTo>
                      <a:pt x="293" y="85"/>
                      <a:pt x="301" y="82"/>
                      <a:pt x="308" y="78"/>
                    </a:cubicBezTo>
                    <a:cubicBezTo>
                      <a:pt x="316" y="73"/>
                      <a:pt x="323" y="68"/>
                      <a:pt x="330" y="63"/>
                    </a:cubicBezTo>
                    <a:cubicBezTo>
                      <a:pt x="335" y="59"/>
                      <a:pt x="340" y="55"/>
                      <a:pt x="345" y="51"/>
                    </a:cubicBezTo>
                    <a:cubicBezTo>
                      <a:pt x="346" y="50"/>
                      <a:pt x="346" y="48"/>
                      <a:pt x="347" y="46"/>
                    </a:cubicBezTo>
                    <a:cubicBezTo>
                      <a:pt x="339" y="44"/>
                      <a:pt x="331" y="43"/>
                      <a:pt x="324" y="44"/>
                    </a:cubicBezTo>
                    <a:cubicBezTo>
                      <a:pt x="310" y="46"/>
                      <a:pt x="296" y="49"/>
                      <a:pt x="283" y="54"/>
                    </a:cubicBezTo>
                    <a:cubicBezTo>
                      <a:pt x="258" y="64"/>
                      <a:pt x="235" y="75"/>
                      <a:pt x="213" y="90"/>
                    </a:cubicBezTo>
                    <a:cubicBezTo>
                      <a:pt x="207" y="94"/>
                      <a:pt x="201" y="98"/>
                      <a:pt x="195" y="101"/>
                    </a:cubicBezTo>
                    <a:cubicBezTo>
                      <a:pt x="194" y="102"/>
                      <a:pt x="193" y="102"/>
                      <a:pt x="190" y="102"/>
                    </a:cubicBezTo>
                    <a:cubicBezTo>
                      <a:pt x="199" y="88"/>
                      <a:pt x="207" y="76"/>
                      <a:pt x="214" y="63"/>
                    </a:cubicBezTo>
                    <a:cubicBezTo>
                      <a:pt x="220" y="53"/>
                      <a:pt x="226" y="44"/>
                      <a:pt x="232" y="34"/>
                    </a:cubicBezTo>
                    <a:cubicBezTo>
                      <a:pt x="234" y="29"/>
                      <a:pt x="237" y="25"/>
                      <a:pt x="237" y="20"/>
                    </a:cubicBezTo>
                    <a:cubicBezTo>
                      <a:pt x="234" y="17"/>
                      <a:pt x="231" y="19"/>
                      <a:pt x="229" y="20"/>
                    </a:cubicBezTo>
                    <a:cubicBezTo>
                      <a:pt x="219" y="25"/>
                      <a:pt x="209" y="32"/>
                      <a:pt x="200" y="40"/>
                    </a:cubicBezTo>
                    <a:cubicBezTo>
                      <a:pt x="189" y="51"/>
                      <a:pt x="177" y="62"/>
                      <a:pt x="165" y="74"/>
                    </a:cubicBezTo>
                    <a:cubicBezTo>
                      <a:pt x="158" y="81"/>
                      <a:pt x="152" y="90"/>
                      <a:pt x="148" y="100"/>
                    </a:cubicBezTo>
                    <a:cubicBezTo>
                      <a:pt x="151" y="102"/>
                      <a:pt x="154" y="102"/>
                      <a:pt x="157" y="101"/>
                    </a:cubicBezTo>
                    <a:cubicBezTo>
                      <a:pt x="159" y="100"/>
                      <a:pt x="162" y="99"/>
                      <a:pt x="164" y="99"/>
                    </a:cubicBezTo>
                    <a:cubicBezTo>
                      <a:pt x="165" y="99"/>
                      <a:pt x="167" y="99"/>
                      <a:pt x="168" y="100"/>
                    </a:cubicBezTo>
                    <a:cubicBezTo>
                      <a:pt x="168" y="104"/>
                      <a:pt x="165" y="106"/>
                      <a:pt x="162" y="108"/>
                    </a:cubicBezTo>
                    <a:cubicBezTo>
                      <a:pt x="156" y="113"/>
                      <a:pt x="150" y="117"/>
                      <a:pt x="144" y="122"/>
                    </a:cubicBezTo>
                    <a:cubicBezTo>
                      <a:pt x="136" y="128"/>
                      <a:pt x="129" y="135"/>
                      <a:pt x="122" y="142"/>
                    </a:cubicBezTo>
                    <a:cubicBezTo>
                      <a:pt x="103" y="166"/>
                      <a:pt x="87" y="192"/>
                      <a:pt x="75" y="220"/>
                    </a:cubicBezTo>
                    <a:cubicBezTo>
                      <a:pt x="69" y="234"/>
                      <a:pt x="66" y="249"/>
                      <a:pt x="62" y="264"/>
                    </a:cubicBezTo>
                    <a:cubicBezTo>
                      <a:pt x="62" y="266"/>
                      <a:pt x="62" y="267"/>
                      <a:pt x="61" y="270"/>
                    </a:cubicBezTo>
                    <a:cubicBezTo>
                      <a:pt x="68" y="265"/>
                      <a:pt x="74" y="260"/>
                      <a:pt x="80" y="256"/>
                    </a:cubicBezTo>
                    <a:cubicBezTo>
                      <a:pt x="96" y="245"/>
                      <a:pt x="112" y="235"/>
                      <a:pt x="128" y="224"/>
                    </a:cubicBezTo>
                    <a:cubicBezTo>
                      <a:pt x="132" y="221"/>
                      <a:pt x="136" y="219"/>
                      <a:pt x="140" y="217"/>
                    </a:cubicBezTo>
                    <a:cubicBezTo>
                      <a:pt x="148" y="213"/>
                      <a:pt x="156" y="209"/>
                      <a:pt x="164" y="205"/>
                    </a:cubicBezTo>
                    <a:cubicBezTo>
                      <a:pt x="183" y="194"/>
                      <a:pt x="203" y="183"/>
                      <a:pt x="224" y="176"/>
                    </a:cubicBezTo>
                    <a:cubicBezTo>
                      <a:pt x="225" y="176"/>
                      <a:pt x="226" y="175"/>
                      <a:pt x="229" y="173"/>
                    </a:cubicBezTo>
                    <a:cubicBezTo>
                      <a:pt x="226" y="173"/>
                      <a:pt x="224" y="172"/>
                      <a:pt x="223" y="172"/>
                    </a:cubicBezTo>
                    <a:cubicBezTo>
                      <a:pt x="218" y="173"/>
                      <a:pt x="213" y="174"/>
                      <a:pt x="208" y="174"/>
                    </a:cubicBezTo>
                    <a:cubicBezTo>
                      <a:pt x="201" y="175"/>
                      <a:pt x="193" y="176"/>
                      <a:pt x="186" y="177"/>
                    </a:cubicBezTo>
                    <a:cubicBezTo>
                      <a:pt x="185" y="177"/>
                      <a:pt x="183" y="176"/>
                      <a:pt x="182" y="175"/>
                    </a:cubicBezTo>
                    <a:cubicBezTo>
                      <a:pt x="186" y="168"/>
                      <a:pt x="193" y="168"/>
                      <a:pt x="198" y="164"/>
                    </a:cubicBezTo>
                    <a:cubicBezTo>
                      <a:pt x="197" y="161"/>
                      <a:pt x="194" y="161"/>
                      <a:pt x="192" y="161"/>
                    </a:cubicBezTo>
                    <a:cubicBezTo>
                      <a:pt x="188" y="162"/>
                      <a:pt x="184" y="163"/>
                      <a:pt x="180" y="163"/>
                    </a:cubicBezTo>
                    <a:cubicBezTo>
                      <a:pt x="176" y="164"/>
                      <a:pt x="172" y="164"/>
                      <a:pt x="167" y="164"/>
                    </a:cubicBezTo>
                    <a:cubicBezTo>
                      <a:pt x="166" y="164"/>
                      <a:pt x="165" y="163"/>
                      <a:pt x="164" y="163"/>
                    </a:cubicBezTo>
                    <a:cubicBezTo>
                      <a:pt x="163" y="159"/>
                      <a:pt x="165" y="158"/>
                      <a:pt x="168" y="157"/>
                    </a:cubicBezTo>
                    <a:cubicBezTo>
                      <a:pt x="177" y="155"/>
                      <a:pt x="186" y="151"/>
                      <a:pt x="196" y="150"/>
                    </a:cubicBezTo>
                    <a:cubicBezTo>
                      <a:pt x="204" y="149"/>
                      <a:pt x="213" y="149"/>
                      <a:pt x="222" y="149"/>
                    </a:cubicBezTo>
                    <a:cubicBezTo>
                      <a:pt x="242" y="149"/>
                      <a:pt x="261" y="152"/>
                      <a:pt x="280" y="154"/>
                    </a:cubicBezTo>
                    <a:cubicBezTo>
                      <a:pt x="293" y="156"/>
                      <a:pt x="307" y="158"/>
                      <a:pt x="320" y="161"/>
                    </a:cubicBezTo>
                    <a:cubicBezTo>
                      <a:pt x="338" y="164"/>
                      <a:pt x="357" y="167"/>
                      <a:pt x="376" y="169"/>
                    </a:cubicBezTo>
                    <a:cubicBezTo>
                      <a:pt x="384" y="171"/>
                      <a:pt x="392" y="171"/>
                      <a:pt x="402" y="173"/>
                    </a:cubicBezTo>
                    <a:cubicBezTo>
                      <a:pt x="401" y="170"/>
                      <a:pt x="400" y="169"/>
                      <a:pt x="399" y="168"/>
                    </a:cubicBezTo>
                    <a:cubicBezTo>
                      <a:pt x="396" y="164"/>
                      <a:pt x="393" y="160"/>
                      <a:pt x="389" y="157"/>
                    </a:cubicBezTo>
                    <a:cubicBezTo>
                      <a:pt x="365" y="138"/>
                      <a:pt x="339" y="126"/>
                      <a:pt x="308" y="124"/>
                    </a:cubicBezTo>
                    <a:cubicBezTo>
                      <a:pt x="289" y="123"/>
                      <a:pt x="271" y="123"/>
                      <a:pt x="253" y="123"/>
                    </a:cubicBezTo>
                    <a:cubicBezTo>
                      <a:pt x="252" y="123"/>
                      <a:pt x="251" y="123"/>
                      <a:pt x="249" y="122"/>
                    </a:cubicBezTo>
                    <a:close/>
                    <a:moveTo>
                      <a:pt x="294" y="175"/>
                    </a:moveTo>
                    <a:cubicBezTo>
                      <a:pt x="287" y="173"/>
                      <a:pt x="282" y="173"/>
                      <a:pt x="277" y="172"/>
                    </a:cubicBezTo>
                    <a:cubicBezTo>
                      <a:pt x="269" y="170"/>
                      <a:pt x="263" y="172"/>
                      <a:pt x="257" y="177"/>
                    </a:cubicBezTo>
                    <a:cubicBezTo>
                      <a:pt x="252" y="180"/>
                      <a:pt x="247" y="183"/>
                      <a:pt x="242" y="186"/>
                    </a:cubicBezTo>
                    <a:cubicBezTo>
                      <a:pt x="231" y="191"/>
                      <a:pt x="220" y="196"/>
                      <a:pt x="209" y="201"/>
                    </a:cubicBezTo>
                    <a:cubicBezTo>
                      <a:pt x="206" y="202"/>
                      <a:pt x="202" y="203"/>
                      <a:pt x="200" y="205"/>
                    </a:cubicBezTo>
                    <a:cubicBezTo>
                      <a:pt x="183" y="215"/>
                      <a:pt x="165" y="224"/>
                      <a:pt x="147" y="232"/>
                    </a:cubicBezTo>
                    <a:cubicBezTo>
                      <a:pt x="142" y="234"/>
                      <a:pt x="137" y="237"/>
                      <a:pt x="133" y="240"/>
                    </a:cubicBezTo>
                    <a:cubicBezTo>
                      <a:pt x="121" y="249"/>
                      <a:pt x="109" y="257"/>
                      <a:pt x="98" y="265"/>
                    </a:cubicBezTo>
                    <a:cubicBezTo>
                      <a:pt x="87" y="274"/>
                      <a:pt x="75" y="283"/>
                      <a:pt x="64" y="292"/>
                    </a:cubicBezTo>
                    <a:cubicBezTo>
                      <a:pt x="51" y="303"/>
                      <a:pt x="40" y="316"/>
                      <a:pt x="31" y="331"/>
                    </a:cubicBezTo>
                    <a:cubicBezTo>
                      <a:pt x="26" y="339"/>
                      <a:pt x="22" y="347"/>
                      <a:pt x="21" y="357"/>
                    </a:cubicBezTo>
                    <a:cubicBezTo>
                      <a:pt x="22" y="358"/>
                      <a:pt x="23" y="360"/>
                      <a:pt x="25" y="361"/>
                    </a:cubicBezTo>
                    <a:cubicBezTo>
                      <a:pt x="31" y="356"/>
                      <a:pt x="36" y="351"/>
                      <a:pt x="41" y="346"/>
                    </a:cubicBezTo>
                    <a:cubicBezTo>
                      <a:pt x="46" y="342"/>
                      <a:pt x="51" y="339"/>
                      <a:pt x="55" y="335"/>
                    </a:cubicBezTo>
                    <a:cubicBezTo>
                      <a:pt x="57" y="335"/>
                      <a:pt x="58" y="334"/>
                      <a:pt x="59" y="333"/>
                    </a:cubicBezTo>
                    <a:cubicBezTo>
                      <a:pt x="59" y="333"/>
                      <a:pt x="60" y="333"/>
                      <a:pt x="60" y="333"/>
                    </a:cubicBezTo>
                    <a:cubicBezTo>
                      <a:pt x="60" y="333"/>
                      <a:pt x="60" y="333"/>
                      <a:pt x="61" y="334"/>
                    </a:cubicBezTo>
                    <a:cubicBezTo>
                      <a:pt x="59" y="336"/>
                      <a:pt x="58" y="338"/>
                      <a:pt x="56" y="340"/>
                    </a:cubicBezTo>
                    <a:cubicBezTo>
                      <a:pt x="49" y="351"/>
                      <a:pt x="41" y="362"/>
                      <a:pt x="34" y="373"/>
                    </a:cubicBezTo>
                    <a:cubicBezTo>
                      <a:pt x="32" y="377"/>
                      <a:pt x="29" y="383"/>
                      <a:pt x="28" y="388"/>
                    </a:cubicBezTo>
                    <a:cubicBezTo>
                      <a:pt x="25" y="400"/>
                      <a:pt x="25" y="413"/>
                      <a:pt x="26" y="425"/>
                    </a:cubicBezTo>
                    <a:cubicBezTo>
                      <a:pt x="26" y="430"/>
                      <a:pt x="28" y="435"/>
                      <a:pt x="32" y="439"/>
                    </a:cubicBezTo>
                    <a:cubicBezTo>
                      <a:pt x="33" y="440"/>
                      <a:pt x="35" y="441"/>
                      <a:pt x="36" y="442"/>
                    </a:cubicBezTo>
                    <a:cubicBezTo>
                      <a:pt x="37" y="440"/>
                      <a:pt x="37" y="440"/>
                      <a:pt x="37" y="439"/>
                    </a:cubicBezTo>
                    <a:cubicBezTo>
                      <a:pt x="38" y="425"/>
                      <a:pt x="42" y="413"/>
                      <a:pt x="49" y="401"/>
                    </a:cubicBezTo>
                    <a:cubicBezTo>
                      <a:pt x="56" y="389"/>
                      <a:pt x="64" y="378"/>
                      <a:pt x="73" y="369"/>
                    </a:cubicBezTo>
                    <a:cubicBezTo>
                      <a:pt x="91" y="350"/>
                      <a:pt x="109" y="331"/>
                      <a:pt x="129" y="314"/>
                    </a:cubicBezTo>
                    <a:cubicBezTo>
                      <a:pt x="145" y="300"/>
                      <a:pt x="161" y="288"/>
                      <a:pt x="179" y="277"/>
                    </a:cubicBezTo>
                    <a:cubicBezTo>
                      <a:pt x="192" y="269"/>
                      <a:pt x="206" y="260"/>
                      <a:pt x="219" y="252"/>
                    </a:cubicBezTo>
                    <a:cubicBezTo>
                      <a:pt x="226" y="247"/>
                      <a:pt x="233" y="244"/>
                      <a:pt x="240" y="241"/>
                    </a:cubicBezTo>
                    <a:cubicBezTo>
                      <a:pt x="254" y="234"/>
                      <a:pt x="268" y="228"/>
                      <a:pt x="282" y="222"/>
                    </a:cubicBezTo>
                    <a:cubicBezTo>
                      <a:pt x="288" y="220"/>
                      <a:pt x="294" y="218"/>
                      <a:pt x="300" y="216"/>
                    </a:cubicBezTo>
                    <a:cubicBezTo>
                      <a:pt x="308" y="214"/>
                      <a:pt x="316" y="211"/>
                      <a:pt x="324" y="209"/>
                    </a:cubicBezTo>
                    <a:cubicBezTo>
                      <a:pt x="334" y="206"/>
                      <a:pt x="344" y="203"/>
                      <a:pt x="355" y="202"/>
                    </a:cubicBezTo>
                    <a:cubicBezTo>
                      <a:pt x="359" y="202"/>
                      <a:pt x="364" y="201"/>
                      <a:pt x="368" y="200"/>
                    </a:cubicBezTo>
                    <a:cubicBezTo>
                      <a:pt x="368" y="199"/>
                      <a:pt x="367" y="197"/>
                      <a:pt x="366" y="197"/>
                    </a:cubicBezTo>
                    <a:cubicBezTo>
                      <a:pt x="352" y="185"/>
                      <a:pt x="335" y="180"/>
                      <a:pt x="316" y="184"/>
                    </a:cubicBezTo>
                    <a:cubicBezTo>
                      <a:pt x="310" y="185"/>
                      <a:pt x="303" y="187"/>
                      <a:pt x="297" y="188"/>
                    </a:cubicBezTo>
                    <a:cubicBezTo>
                      <a:pt x="287" y="189"/>
                      <a:pt x="278" y="192"/>
                      <a:pt x="270" y="196"/>
                    </a:cubicBezTo>
                    <a:cubicBezTo>
                      <a:pt x="266" y="198"/>
                      <a:pt x="262" y="200"/>
                      <a:pt x="258" y="201"/>
                    </a:cubicBezTo>
                    <a:cubicBezTo>
                      <a:pt x="262" y="191"/>
                      <a:pt x="271" y="185"/>
                      <a:pt x="294" y="175"/>
                    </a:cubicBezTo>
                    <a:close/>
                    <a:moveTo>
                      <a:pt x="331" y="429"/>
                    </a:moveTo>
                    <a:cubicBezTo>
                      <a:pt x="331" y="420"/>
                      <a:pt x="330" y="412"/>
                      <a:pt x="329" y="403"/>
                    </a:cubicBezTo>
                    <a:cubicBezTo>
                      <a:pt x="326" y="379"/>
                      <a:pt x="316" y="357"/>
                      <a:pt x="303" y="337"/>
                    </a:cubicBezTo>
                    <a:cubicBezTo>
                      <a:pt x="299" y="331"/>
                      <a:pt x="294" y="327"/>
                      <a:pt x="287" y="325"/>
                    </a:cubicBezTo>
                    <a:cubicBezTo>
                      <a:pt x="281" y="323"/>
                      <a:pt x="275" y="322"/>
                      <a:pt x="269" y="320"/>
                    </a:cubicBezTo>
                    <a:cubicBezTo>
                      <a:pt x="263" y="319"/>
                      <a:pt x="258" y="321"/>
                      <a:pt x="253" y="324"/>
                    </a:cubicBezTo>
                    <a:cubicBezTo>
                      <a:pt x="243" y="332"/>
                      <a:pt x="237" y="343"/>
                      <a:pt x="232" y="355"/>
                    </a:cubicBezTo>
                    <a:cubicBezTo>
                      <a:pt x="227" y="367"/>
                      <a:pt x="225" y="379"/>
                      <a:pt x="223" y="391"/>
                    </a:cubicBezTo>
                    <a:cubicBezTo>
                      <a:pt x="221" y="403"/>
                      <a:pt x="222" y="414"/>
                      <a:pt x="226" y="425"/>
                    </a:cubicBezTo>
                    <a:cubicBezTo>
                      <a:pt x="228" y="429"/>
                      <a:pt x="229" y="433"/>
                      <a:pt x="230" y="438"/>
                    </a:cubicBezTo>
                    <a:cubicBezTo>
                      <a:pt x="235" y="454"/>
                      <a:pt x="241" y="471"/>
                      <a:pt x="252" y="485"/>
                    </a:cubicBezTo>
                    <a:cubicBezTo>
                      <a:pt x="252" y="486"/>
                      <a:pt x="253" y="487"/>
                      <a:pt x="254" y="489"/>
                    </a:cubicBezTo>
                    <a:cubicBezTo>
                      <a:pt x="257" y="496"/>
                      <a:pt x="263" y="500"/>
                      <a:pt x="271" y="502"/>
                    </a:cubicBezTo>
                    <a:cubicBezTo>
                      <a:pt x="275" y="503"/>
                      <a:pt x="279" y="504"/>
                      <a:pt x="283" y="504"/>
                    </a:cubicBezTo>
                    <a:cubicBezTo>
                      <a:pt x="285" y="505"/>
                      <a:pt x="287" y="505"/>
                      <a:pt x="289" y="505"/>
                    </a:cubicBezTo>
                    <a:cubicBezTo>
                      <a:pt x="307" y="503"/>
                      <a:pt x="318" y="493"/>
                      <a:pt x="323" y="477"/>
                    </a:cubicBezTo>
                    <a:cubicBezTo>
                      <a:pt x="328" y="461"/>
                      <a:pt x="332" y="445"/>
                      <a:pt x="331" y="429"/>
                    </a:cubicBezTo>
                    <a:close/>
                    <a:moveTo>
                      <a:pt x="495" y="373"/>
                    </a:moveTo>
                    <a:cubicBezTo>
                      <a:pt x="495" y="371"/>
                      <a:pt x="495" y="366"/>
                      <a:pt x="494" y="361"/>
                    </a:cubicBezTo>
                    <a:cubicBezTo>
                      <a:pt x="493" y="354"/>
                      <a:pt x="492" y="347"/>
                      <a:pt x="492" y="340"/>
                    </a:cubicBezTo>
                    <a:cubicBezTo>
                      <a:pt x="490" y="323"/>
                      <a:pt x="483" y="309"/>
                      <a:pt x="471" y="297"/>
                    </a:cubicBezTo>
                    <a:cubicBezTo>
                      <a:pt x="466" y="291"/>
                      <a:pt x="460" y="289"/>
                      <a:pt x="452" y="291"/>
                    </a:cubicBezTo>
                    <a:cubicBezTo>
                      <a:pt x="449" y="291"/>
                      <a:pt x="445" y="293"/>
                      <a:pt x="442" y="294"/>
                    </a:cubicBezTo>
                    <a:cubicBezTo>
                      <a:pt x="437" y="295"/>
                      <a:pt x="433" y="298"/>
                      <a:pt x="430" y="303"/>
                    </a:cubicBezTo>
                    <a:cubicBezTo>
                      <a:pt x="417" y="320"/>
                      <a:pt x="412" y="340"/>
                      <a:pt x="410" y="361"/>
                    </a:cubicBezTo>
                    <a:cubicBezTo>
                      <a:pt x="411" y="375"/>
                      <a:pt x="412" y="389"/>
                      <a:pt x="414" y="402"/>
                    </a:cubicBezTo>
                    <a:cubicBezTo>
                      <a:pt x="415" y="414"/>
                      <a:pt x="420" y="424"/>
                      <a:pt x="425" y="434"/>
                    </a:cubicBezTo>
                    <a:cubicBezTo>
                      <a:pt x="428" y="441"/>
                      <a:pt x="433" y="446"/>
                      <a:pt x="438" y="450"/>
                    </a:cubicBezTo>
                    <a:cubicBezTo>
                      <a:pt x="442" y="452"/>
                      <a:pt x="446" y="454"/>
                      <a:pt x="450" y="454"/>
                    </a:cubicBezTo>
                    <a:cubicBezTo>
                      <a:pt x="468" y="456"/>
                      <a:pt x="483" y="442"/>
                      <a:pt x="487" y="428"/>
                    </a:cubicBezTo>
                    <a:cubicBezTo>
                      <a:pt x="491" y="411"/>
                      <a:pt x="494" y="393"/>
                      <a:pt x="495" y="373"/>
                    </a:cubicBezTo>
                    <a:close/>
                    <a:moveTo>
                      <a:pt x="155" y="828"/>
                    </a:moveTo>
                    <a:cubicBezTo>
                      <a:pt x="155" y="828"/>
                      <a:pt x="154" y="828"/>
                      <a:pt x="154" y="827"/>
                    </a:cubicBezTo>
                    <a:cubicBezTo>
                      <a:pt x="154" y="826"/>
                      <a:pt x="154" y="824"/>
                      <a:pt x="154" y="823"/>
                    </a:cubicBezTo>
                    <a:cubicBezTo>
                      <a:pt x="157" y="813"/>
                      <a:pt x="160" y="804"/>
                      <a:pt x="162" y="794"/>
                    </a:cubicBezTo>
                    <a:cubicBezTo>
                      <a:pt x="163" y="788"/>
                      <a:pt x="165" y="783"/>
                      <a:pt x="166" y="777"/>
                    </a:cubicBezTo>
                    <a:cubicBezTo>
                      <a:pt x="167" y="769"/>
                      <a:pt x="168" y="761"/>
                      <a:pt x="171" y="753"/>
                    </a:cubicBezTo>
                    <a:cubicBezTo>
                      <a:pt x="173" y="746"/>
                      <a:pt x="172" y="740"/>
                      <a:pt x="170" y="733"/>
                    </a:cubicBezTo>
                    <a:cubicBezTo>
                      <a:pt x="169" y="732"/>
                      <a:pt x="168" y="732"/>
                      <a:pt x="167" y="731"/>
                    </a:cubicBezTo>
                    <a:cubicBezTo>
                      <a:pt x="159" y="728"/>
                      <a:pt x="151" y="725"/>
                      <a:pt x="142" y="723"/>
                    </a:cubicBezTo>
                    <a:cubicBezTo>
                      <a:pt x="138" y="725"/>
                      <a:pt x="136" y="729"/>
                      <a:pt x="134" y="732"/>
                    </a:cubicBezTo>
                    <a:cubicBezTo>
                      <a:pt x="130" y="771"/>
                      <a:pt x="118" y="806"/>
                      <a:pt x="97" y="837"/>
                    </a:cubicBezTo>
                    <a:cubicBezTo>
                      <a:pt x="101" y="854"/>
                      <a:pt x="111" y="866"/>
                      <a:pt x="127" y="872"/>
                    </a:cubicBezTo>
                    <a:cubicBezTo>
                      <a:pt x="134" y="875"/>
                      <a:pt x="141" y="875"/>
                      <a:pt x="148" y="873"/>
                    </a:cubicBezTo>
                    <a:cubicBezTo>
                      <a:pt x="153" y="872"/>
                      <a:pt x="158" y="870"/>
                      <a:pt x="164" y="868"/>
                    </a:cubicBezTo>
                    <a:cubicBezTo>
                      <a:pt x="169" y="866"/>
                      <a:pt x="172" y="863"/>
                      <a:pt x="173" y="858"/>
                    </a:cubicBezTo>
                    <a:cubicBezTo>
                      <a:pt x="174" y="852"/>
                      <a:pt x="176" y="847"/>
                      <a:pt x="177" y="842"/>
                    </a:cubicBezTo>
                    <a:cubicBezTo>
                      <a:pt x="183" y="816"/>
                      <a:pt x="191" y="791"/>
                      <a:pt x="203" y="767"/>
                    </a:cubicBezTo>
                    <a:cubicBezTo>
                      <a:pt x="204" y="764"/>
                      <a:pt x="205" y="761"/>
                      <a:pt x="206" y="758"/>
                    </a:cubicBezTo>
                    <a:cubicBezTo>
                      <a:pt x="204" y="749"/>
                      <a:pt x="204" y="749"/>
                      <a:pt x="198" y="744"/>
                    </a:cubicBezTo>
                    <a:cubicBezTo>
                      <a:pt x="194" y="747"/>
                      <a:pt x="191" y="750"/>
                      <a:pt x="190" y="754"/>
                    </a:cubicBezTo>
                    <a:cubicBezTo>
                      <a:pt x="187" y="760"/>
                      <a:pt x="185" y="767"/>
                      <a:pt x="183" y="773"/>
                    </a:cubicBezTo>
                    <a:cubicBezTo>
                      <a:pt x="176" y="791"/>
                      <a:pt x="168" y="808"/>
                      <a:pt x="159" y="824"/>
                    </a:cubicBezTo>
                    <a:cubicBezTo>
                      <a:pt x="158" y="826"/>
                      <a:pt x="157" y="827"/>
                      <a:pt x="155" y="828"/>
                    </a:cubicBezTo>
                    <a:close/>
                    <a:moveTo>
                      <a:pt x="230" y="484"/>
                    </a:moveTo>
                    <a:cubicBezTo>
                      <a:pt x="226" y="474"/>
                      <a:pt x="222" y="466"/>
                      <a:pt x="218" y="457"/>
                    </a:cubicBezTo>
                    <a:cubicBezTo>
                      <a:pt x="212" y="443"/>
                      <a:pt x="210" y="428"/>
                      <a:pt x="209" y="413"/>
                    </a:cubicBezTo>
                    <a:cubicBezTo>
                      <a:pt x="208" y="405"/>
                      <a:pt x="208" y="397"/>
                      <a:pt x="208" y="390"/>
                    </a:cubicBezTo>
                    <a:cubicBezTo>
                      <a:pt x="208" y="378"/>
                      <a:pt x="210" y="367"/>
                      <a:pt x="214" y="357"/>
                    </a:cubicBezTo>
                    <a:cubicBezTo>
                      <a:pt x="216" y="351"/>
                      <a:pt x="218" y="345"/>
                      <a:pt x="220" y="340"/>
                    </a:cubicBezTo>
                    <a:cubicBezTo>
                      <a:pt x="216" y="344"/>
                      <a:pt x="213" y="349"/>
                      <a:pt x="211" y="354"/>
                    </a:cubicBezTo>
                    <a:cubicBezTo>
                      <a:pt x="208" y="360"/>
                      <a:pt x="206" y="366"/>
                      <a:pt x="204" y="372"/>
                    </a:cubicBezTo>
                    <a:cubicBezTo>
                      <a:pt x="202" y="378"/>
                      <a:pt x="201" y="384"/>
                      <a:pt x="201" y="391"/>
                    </a:cubicBezTo>
                    <a:cubicBezTo>
                      <a:pt x="200" y="399"/>
                      <a:pt x="201" y="408"/>
                      <a:pt x="201" y="417"/>
                    </a:cubicBezTo>
                    <a:cubicBezTo>
                      <a:pt x="201" y="425"/>
                      <a:pt x="203" y="432"/>
                      <a:pt x="206" y="440"/>
                    </a:cubicBezTo>
                    <a:cubicBezTo>
                      <a:pt x="209" y="452"/>
                      <a:pt x="214" y="463"/>
                      <a:pt x="220" y="474"/>
                    </a:cubicBezTo>
                    <a:cubicBezTo>
                      <a:pt x="222" y="478"/>
                      <a:pt x="224" y="481"/>
                      <a:pt x="230" y="484"/>
                    </a:cubicBezTo>
                    <a:close/>
                    <a:moveTo>
                      <a:pt x="394" y="370"/>
                    </a:moveTo>
                    <a:cubicBezTo>
                      <a:pt x="389" y="370"/>
                      <a:pt x="385" y="369"/>
                      <a:pt x="381" y="368"/>
                    </a:cubicBezTo>
                    <a:cubicBezTo>
                      <a:pt x="376" y="368"/>
                      <a:pt x="371" y="369"/>
                      <a:pt x="365" y="368"/>
                    </a:cubicBezTo>
                    <a:cubicBezTo>
                      <a:pt x="356" y="368"/>
                      <a:pt x="348" y="370"/>
                      <a:pt x="339" y="373"/>
                    </a:cubicBezTo>
                    <a:cubicBezTo>
                      <a:pt x="339" y="374"/>
                      <a:pt x="338" y="374"/>
                      <a:pt x="338" y="375"/>
                    </a:cubicBezTo>
                    <a:cubicBezTo>
                      <a:pt x="338" y="377"/>
                      <a:pt x="339" y="378"/>
                      <a:pt x="340" y="380"/>
                    </a:cubicBezTo>
                    <a:cubicBezTo>
                      <a:pt x="343" y="379"/>
                      <a:pt x="345" y="379"/>
                      <a:pt x="348" y="379"/>
                    </a:cubicBezTo>
                    <a:cubicBezTo>
                      <a:pt x="360" y="378"/>
                      <a:pt x="371" y="378"/>
                      <a:pt x="383" y="377"/>
                    </a:cubicBezTo>
                    <a:cubicBezTo>
                      <a:pt x="386" y="377"/>
                      <a:pt x="388" y="378"/>
                      <a:pt x="390" y="377"/>
                    </a:cubicBezTo>
                    <a:cubicBezTo>
                      <a:pt x="392" y="377"/>
                      <a:pt x="393" y="376"/>
                      <a:pt x="395" y="375"/>
                    </a:cubicBezTo>
                    <a:cubicBezTo>
                      <a:pt x="395" y="374"/>
                      <a:pt x="394" y="372"/>
                      <a:pt x="394" y="370"/>
                    </a:cubicBezTo>
                    <a:close/>
                    <a:moveTo>
                      <a:pt x="419" y="295"/>
                    </a:moveTo>
                    <a:cubicBezTo>
                      <a:pt x="401" y="304"/>
                      <a:pt x="388" y="330"/>
                      <a:pt x="388" y="355"/>
                    </a:cubicBezTo>
                    <a:cubicBezTo>
                      <a:pt x="389" y="355"/>
                      <a:pt x="391" y="355"/>
                      <a:pt x="392" y="356"/>
                    </a:cubicBezTo>
                    <a:cubicBezTo>
                      <a:pt x="393" y="356"/>
                      <a:pt x="394" y="356"/>
                      <a:pt x="396" y="356"/>
                    </a:cubicBezTo>
                    <a:cubicBezTo>
                      <a:pt x="397" y="351"/>
                      <a:pt x="398" y="346"/>
                      <a:pt x="398" y="342"/>
                    </a:cubicBezTo>
                    <a:cubicBezTo>
                      <a:pt x="398" y="333"/>
                      <a:pt x="401" y="324"/>
                      <a:pt x="406" y="316"/>
                    </a:cubicBezTo>
                    <a:cubicBezTo>
                      <a:pt x="410" y="309"/>
                      <a:pt x="414" y="302"/>
                      <a:pt x="419" y="295"/>
                    </a:cubicBezTo>
                    <a:close/>
                    <a:moveTo>
                      <a:pt x="453" y="700"/>
                    </a:moveTo>
                    <a:cubicBezTo>
                      <a:pt x="451" y="692"/>
                      <a:pt x="450" y="684"/>
                      <a:pt x="444" y="679"/>
                    </a:cubicBezTo>
                    <a:cubicBezTo>
                      <a:pt x="440" y="680"/>
                      <a:pt x="435" y="680"/>
                      <a:pt x="431" y="682"/>
                    </a:cubicBezTo>
                    <a:cubicBezTo>
                      <a:pt x="433" y="689"/>
                      <a:pt x="436" y="694"/>
                      <a:pt x="438" y="701"/>
                    </a:cubicBezTo>
                    <a:cubicBezTo>
                      <a:pt x="440" y="701"/>
                      <a:pt x="442" y="702"/>
                      <a:pt x="444" y="704"/>
                    </a:cubicBezTo>
                    <a:cubicBezTo>
                      <a:pt x="446" y="702"/>
                      <a:pt x="449" y="701"/>
                      <a:pt x="453" y="700"/>
                    </a:cubicBezTo>
                    <a:close/>
                    <a:moveTo>
                      <a:pt x="549" y="285"/>
                    </a:moveTo>
                    <a:cubicBezTo>
                      <a:pt x="561" y="258"/>
                      <a:pt x="577" y="233"/>
                      <a:pt x="593" y="209"/>
                    </a:cubicBezTo>
                    <a:cubicBezTo>
                      <a:pt x="598" y="202"/>
                      <a:pt x="604" y="195"/>
                      <a:pt x="611" y="191"/>
                    </a:cubicBezTo>
                    <a:cubicBezTo>
                      <a:pt x="615" y="188"/>
                      <a:pt x="619" y="187"/>
                      <a:pt x="623" y="185"/>
                    </a:cubicBezTo>
                    <a:cubicBezTo>
                      <a:pt x="624" y="185"/>
                      <a:pt x="626" y="185"/>
                      <a:pt x="628" y="185"/>
                    </a:cubicBezTo>
                    <a:cubicBezTo>
                      <a:pt x="627" y="190"/>
                      <a:pt x="625" y="193"/>
                      <a:pt x="623" y="197"/>
                    </a:cubicBezTo>
                    <a:cubicBezTo>
                      <a:pt x="618" y="205"/>
                      <a:pt x="613" y="213"/>
                      <a:pt x="608" y="222"/>
                    </a:cubicBezTo>
                    <a:cubicBezTo>
                      <a:pt x="599" y="236"/>
                      <a:pt x="592" y="252"/>
                      <a:pt x="585" y="267"/>
                    </a:cubicBezTo>
                    <a:cubicBezTo>
                      <a:pt x="584" y="268"/>
                      <a:pt x="582" y="270"/>
                      <a:pt x="584" y="272"/>
                    </a:cubicBezTo>
                    <a:cubicBezTo>
                      <a:pt x="588" y="271"/>
                      <a:pt x="590" y="268"/>
                      <a:pt x="593" y="266"/>
                    </a:cubicBezTo>
                    <a:cubicBezTo>
                      <a:pt x="611" y="248"/>
                      <a:pt x="626" y="228"/>
                      <a:pt x="638" y="206"/>
                    </a:cubicBezTo>
                    <a:cubicBezTo>
                      <a:pt x="639" y="203"/>
                      <a:pt x="641" y="200"/>
                      <a:pt x="642" y="196"/>
                    </a:cubicBezTo>
                    <a:cubicBezTo>
                      <a:pt x="643" y="193"/>
                      <a:pt x="644" y="190"/>
                      <a:pt x="644" y="187"/>
                    </a:cubicBezTo>
                    <a:cubicBezTo>
                      <a:pt x="645" y="178"/>
                      <a:pt x="640" y="173"/>
                      <a:pt x="632" y="171"/>
                    </a:cubicBezTo>
                    <a:cubicBezTo>
                      <a:pt x="626" y="170"/>
                      <a:pt x="620" y="171"/>
                      <a:pt x="614" y="174"/>
                    </a:cubicBezTo>
                    <a:cubicBezTo>
                      <a:pt x="609" y="176"/>
                      <a:pt x="605" y="179"/>
                      <a:pt x="600" y="182"/>
                    </a:cubicBezTo>
                    <a:cubicBezTo>
                      <a:pt x="592" y="188"/>
                      <a:pt x="586" y="196"/>
                      <a:pt x="580" y="204"/>
                    </a:cubicBezTo>
                    <a:cubicBezTo>
                      <a:pt x="571" y="219"/>
                      <a:pt x="563" y="233"/>
                      <a:pt x="555" y="247"/>
                    </a:cubicBezTo>
                    <a:cubicBezTo>
                      <a:pt x="546" y="263"/>
                      <a:pt x="540" y="280"/>
                      <a:pt x="536" y="298"/>
                    </a:cubicBezTo>
                    <a:cubicBezTo>
                      <a:pt x="536" y="300"/>
                      <a:pt x="535" y="303"/>
                      <a:pt x="536" y="305"/>
                    </a:cubicBezTo>
                    <a:cubicBezTo>
                      <a:pt x="536" y="306"/>
                      <a:pt x="537" y="307"/>
                      <a:pt x="539" y="310"/>
                    </a:cubicBezTo>
                    <a:cubicBezTo>
                      <a:pt x="543" y="300"/>
                      <a:pt x="546" y="293"/>
                      <a:pt x="549" y="285"/>
                    </a:cubicBezTo>
                    <a:close/>
                    <a:moveTo>
                      <a:pt x="507" y="242"/>
                    </a:moveTo>
                    <a:cubicBezTo>
                      <a:pt x="507" y="232"/>
                      <a:pt x="509" y="222"/>
                      <a:pt x="513" y="212"/>
                    </a:cubicBezTo>
                    <a:cubicBezTo>
                      <a:pt x="516" y="206"/>
                      <a:pt x="518" y="200"/>
                      <a:pt x="520" y="195"/>
                    </a:cubicBezTo>
                    <a:cubicBezTo>
                      <a:pt x="522" y="191"/>
                      <a:pt x="524" y="187"/>
                      <a:pt x="526" y="184"/>
                    </a:cubicBezTo>
                    <a:cubicBezTo>
                      <a:pt x="526" y="183"/>
                      <a:pt x="527" y="182"/>
                      <a:pt x="529" y="181"/>
                    </a:cubicBezTo>
                    <a:cubicBezTo>
                      <a:pt x="529" y="182"/>
                      <a:pt x="530" y="183"/>
                      <a:pt x="530" y="184"/>
                    </a:cubicBezTo>
                    <a:cubicBezTo>
                      <a:pt x="530" y="202"/>
                      <a:pt x="530" y="220"/>
                      <a:pt x="524" y="237"/>
                    </a:cubicBezTo>
                    <a:cubicBezTo>
                      <a:pt x="523" y="239"/>
                      <a:pt x="522" y="240"/>
                      <a:pt x="524" y="242"/>
                    </a:cubicBezTo>
                    <a:cubicBezTo>
                      <a:pt x="524" y="242"/>
                      <a:pt x="525" y="242"/>
                      <a:pt x="525" y="242"/>
                    </a:cubicBezTo>
                    <a:cubicBezTo>
                      <a:pt x="526" y="241"/>
                      <a:pt x="526" y="241"/>
                      <a:pt x="527" y="240"/>
                    </a:cubicBezTo>
                    <a:cubicBezTo>
                      <a:pt x="534" y="233"/>
                      <a:pt x="538" y="225"/>
                      <a:pt x="541" y="215"/>
                    </a:cubicBezTo>
                    <a:cubicBezTo>
                      <a:pt x="543" y="205"/>
                      <a:pt x="544" y="195"/>
                      <a:pt x="544" y="185"/>
                    </a:cubicBezTo>
                    <a:cubicBezTo>
                      <a:pt x="544" y="181"/>
                      <a:pt x="543" y="177"/>
                      <a:pt x="541" y="173"/>
                    </a:cubicBezTo>
                    <a:cubicBezTo>
                      <a:pt x="538" y="164"/>
                      <a:pt x="528" y="162"/>
                      <a:pt x="521" y="168"/>
                    </a:cubicBezTo>
                    <a:cubicBezTo>
                      <a:pt x="519" y="170"/>
                      <a:pt x="517" y="172"/>
                      <a:pt x="515" y="174"/>
                    </a:cubicBezTo>
                    <a:cubicBezTo>
                      <a:pt x="513" y="178"/>
                      <a:pt x="511" y="181"/>
                      <a:pt x="510" y="185"/>
                    </a:cubicBezTo>
                    <a:cubicBezTo>
                      <a:pt x="505" y="196"/>
                      <a:pt x="501" y="207"/>
                      <a:pt x="497" y="219"/>
                    </a:cubicBezTo>
                    <a:cubicBezTo>
                      <a:pt x="495" y="226"/>
                      <a:pt x="495" y="233"/>
                      <a:pt x="497" y="241"/>
                    </a:cubicBezTo>
                    <a:cubicBezTo>
                      <a:pt x="498" y="245"/>
                      <a:pt x="499" y="248"/>
                      <a:pt x="504" y="250"/>
                    </a:cubicBezTo>
                    <a:cubicBezTo>
                      <a:pt x="507" y="248"/>
                      <a:pt x="507" y="245"/>
                      <a:pt x="507" y="242"/>
                    </a:cubicBezTo>
                    <a:close/>
                    <a:moveTo>
                      <a:pt x="599" y="308"/>
                    </a:moveTo>
                    <a:cubicBezTo>
                      <a:pt x="602" y="306"/>
                      <a:pt x="604" y="305"/>
                      <a:pt x="607" y="303"/>
                    </a:cubicBezTo>
                    <a:cubicBezTo>
                      <a:pt x="621" y="292"/>
                      <a:pt x="637" y="284"/>
                      <a:pt x="654" y="277"/>
                    </a:cubicBezTo>
                    <a:cubicBezTo>
                      <a:pt x="659" y="276"/>
                      <a:pt x="663" y="275"/>
                      <a:pt x="668" y="275"/>
                    </a:cubicBezTo>
                    <a:cubicBezTo>
                      <a:pt x="670" y="275"/>
                      <a:pt x="672" y="275"/>
                      <a:pt x="673" y="277"/>
                    </a:cubicBezTo>
                    <a:cubicBezTo>
                      <a:pt x="670" y="282"/>
                      <a:pt x="670" y="282"/>
                      <a:pt x="665" y="286"/>
                    </a:cubicBezTo>
                    <a:cubicBezTo>
                      <a:pt x="659" y="290"/>
                      <a:pt x="652" y="294"/>
                      <a:pt x="645" y="298"/>
                    </a:cubicBezTo>
                    <a:cubicBezTo>
                      <a:pt x="634" y="306"/>
                      <a:pt x="622" y="313"/>
                      <a:pt x="608" y="317"/>
                    </a:cubicBezTo>
                    <a:cubicBezTo>
                      <a:pt x="608" y="318"/>
                      <a:pt x="607" y="319"/>
                      <a:pt x="606" y="320"/>
                    </a:cubicBezTo>
                    <a:cubicBezTo>
                      <a:pt x="607" y="320"/>
                      <a:pt x="607" y="320"/>
                      <a:pt x="607" y="320"/>
                    </a:cubicBezTo>
                    <a:cubicBezTo>
                      <a:pt x="634" y="319"/>
                      <a:pt x="656" y="307"/>
                      <a:pt x="677" y="293"/>
                    </a:cubicBezTo>
                    <a:cubicBezTo>
                      <a:pt x="681" y="291"/>
                      <a:pt x="683" y="287"/>
                      <a:pt x="685" y="282"/>
                    </a:cubicBezTo>
                    <a:cubicBezTo>
                      <a:pt x="687" y="276"/>
                      <a:pt x="685" y="270"/>
                      <a:pt x="679" y="267"/>
                    </a:cubicBezTo>
                    <a:cubicBezTo>
                      <a:pt x="676" y="266"/>
                      <a:pt x="673" y="265"/>
                      <a:pt x="670" y="265"/>
                    </a:cubicBezTo>
                    <a:cubicBezTo>
                      <a:pt x="663" y="264"/>
                      <a:pt x="656" y="265"/>
                      <a:pt x="650" y="268"/>
                    </a:cubicBezTo>
                    <a:cubicBezTo>
                      <a:pt x="636" y="273"/>
                      <a:pt x="622" y="280"/>
                      <a:pt x="609" y="288"/>
                    </a:cubicBezTo>
                    <a:cubicBezTo>
                      <a:pt x="605" y="291"/>
                      <a:pt x="602" y="295"/>
                      <a:pt x="598" y="298"/>
                    </a:cubicBezTo>
                    <a:cubicBezTo>
                      <a:pt x="596" y="300"/>
                      <a:pt x="593" y="303"/>
                      <a:pt x="594" y="307"/>
                    </a:cubicBezTo>
                    <a:cubicBezTo>
                      <a:pt x="595" y="309"/>
                      <a:pt x="597" y="309"/>
                      <a:pt x="599" y="308"/>
                    </a:cubicBezTo>
                    <a:close/>
                    <a:moveTo>
                      <a:pt x="558" y="383"/>
                    </a:moveTo>
                    <a:cubicBezTo>
                      <a:pt x="576" y="387"/>
                      <a:pt x="593" y="382"/>
                      <a:pt x="607" y="371"/>
                    </a:cubicBezTo>
                    <a:cubicBezTo>
                      <a:pt x="610" y="369"/>
                      <a:pt x="612" y="365"/>
                      <a:pt x="614" y="362"/>
                    </a:cubicBezTo>
                    <a:cubicBezTo>
                      <a:pt x="617" y="355"/>
                      <a:pt x="615" y="348"/>
                      <a:pt x="609" y="344"/>
                    </a:cubicBezTo>
                    <a:cubicBezTo>
                      <a:pt x="606" y="341"/>
                      <a:pt x="602" y="340"/>
                      <a:pt x="598" y="339"/>
                    </a:cubicBezTo>
                    <a:cubicBezTo>
                      <a:pt x="589" y="338"/>
                      <a:pt x="580" y="340"/>
                      <a:pt x="571" y="343"/>
                    </a:cubicBezTo>
                    <a:cubicBezTo>
                      <a:pt x="568" y="345"/>
                      <a:pt x="564" y="347"/>
                      <a:pt x="562" y="350"/>
                    </a:cubicBezTo>
                    <a:cubicBezTo>
                      <a:pt x="561" y="352"/>
                      <a:pt x="561" y="353"/>
                      <a:pt x="561" y="356"/>
                    </a:cubicBezTo>
                    <a:cubicBezTo>
                      <a:pt x="564" y="356"/>
                      <a:pt x="566" y="356"/>
                      <a:pt x="568" y="355"/>
                    </a:cubicBezTo>
                    <a:cubicBezTo>
                      <a:pt x="575" y="353"/>
                      <a:pt x="583" y="352"/>
                      <a:pt x="590" y="352"/>
                    </a:cubicBezTo>
                    <a:cubicBezTo>
                      <a:pt x="593" y="352"/>
                      <a:pt x="596" y="352"/>
                      <a:pt x="599" y="355"/>
                    </a:cubicBezTo>
                    <a:cubicBezTo>
                      <a:pt x="598" y="356"/>
                      <a:pt x="597" y="358"/>
                      <a:pt x="596" y="359"/>
                    </a:cubicBezTo>
                    <a:cubicBezTo>
                      <a:pt x="584" y="369"/>
                      <a:pt x="569" y="374"/>
                      <a:pt x="553" y="381"/>
                    </a:cubicBezTo>
                    <a:cubicBezTo>
                      <a:pt x="556" y="382"/>
                      <a:pt x="557" y="383"/>
                      <a:pt x="558" y="383"/>
                    </a:cubicBezTo>
                    <a:close/>
                    <a:moveTo>
                      <a:pt x="438" y="545"/>
                    </a:moveTo>
                    <a:cubicBezTo>
                      <a:pt x="435" y="541"/>
                      <a:pt x="430" y="538"/>
                      <a:pt x="425" y="537"/>
                    </a:cubicBezTo>
                    <a:cubicBezTo>
                      <a:pt x="420" y="536"/>
                      <a:pt x="416" y="536"/>
                      <a:pt x="411" y="539"/>
                    </a:cubicBezTo>
                    <a:cubicBezTo>
                      <a:pt x="405" y="543"/>
                      <a:pt x="405" y="551"/>
                      <a:pt x="411" y="556"/>
                    </a:cubicBezTo>
                    <a:cubicBezTo>
                      <a:pt x="415" y="559"/>
                      <a:pt x="420" y="562"/>
                      <a:pt x="425" y="563"/>
                    </a:cubicBezTo>
                    <a:cubicBezTo>
                      <a:pt x="430" y="565"/>
                      <a:pt x="435" y="565"/>
                      <a:pt x="440" y="565"/>
                    </a:cubicBezTo>
                    <a:cubicBezTo>
                      <a:pt x="442" y="565"/>
                      <a:pt x="445" y="564"/>
                      <a:pt x="444" y="561"/>
                    </a:cubicBezTo>
                    <a:cubicBezTo>
                      <a:pt x="442" y="560"/>
                      <a:pt x="439" y="559"/>
                      <a:pt x="436" y="557"/>
                    </a:cubicBezTo>
                    <a:cubicBezTo>
                      <a:pt x="434" y="555"/>
                      <a:pt x="431" y="554"/>
                      <a:pt x="430" y="550"/>
                    </a:cubicBezTo>
                    <a:cubicBezTo>
                      <a:pt x="433" y="549"/>
                      <a:pt x="436" y="549"/>
                      <a:pt x="438" y="548"/>
                    </a:cubicBezTo>
                    <a:cubicBezTo>
                      <a:pt x="438" y="547"/>
                      <a:pt x="438" y="546"/>
                      <a:pt x="438" y="545"/>
                    </a:cubicBezTo>
                    <a:close/>
                    <a:moveTo>
                      <a:pt x="127" y="486"/>
                    </a:moveTo>
                    <a:cubicBezTo>
                      <a:pt x="114" y="489"/>
                      <a:pt x="104" y="497"/>
                      <a:pt x="96" y="507"/>
                    </a:cubicBezTo>
                    <a:cubicBezTo>
                      <a:pt x="95" y="509"/>
                      <a:pt x="94" y="512"/>
                      <a:pt x="93" y="514"/>
                    </a:cubicBezTo>
                    <a:cubicBezTo>
                      <a:pt x="93" y="517"/>
                      <a:pt x="93" y="519"/>
                      <a:pt x="96" y="521"/>
                    </a:cubicBezTo>
                    <a:cubicBezTo>
                      <a:pt x="97" y="520"/>
                      <a:pt x="99" y="519"/>
                      <a:pt x="100" y="518"/>
                    </a:cubicBezTo>
                    <a:cubicBezTo>
                      <a:pt x="107" y="513"/>
                      <a:pt x="115" y="508"/>
                      <a:pt x="122" y="503"/>
                    </a:cubicBezTo>
                    <a:cubicBezTo>
                      <a:pt x="125" y="501"/>
                      <a:pt x="128" y="499"/>
                      <a:pt x="131" y="497"/>
                    </a:cubicBezTo>
                    <a:cubicBezTo>
                      <a:pt x="132" y="495"/>
                      <a:pt x="134" y="493"/>
                      <a:pt x="136" y="491"/>
                    </a:cubicBezTo>
                    <a:cubicBezTo>
                      <a:pt x="132" y="486"/>
                      <a:pt x="131" y="485"/>
                      <a:pt x="127" y="486"/>
                    </a:cubicBezTo>
                    <a:close/>
                    <a:moveTo>
                      <a:pt x="101" y="486"/>
                    </a:moveTo>
                    <a:cubicBezTo>
                      <a:pt x="110" y="481"/>
                      <a:pt x="120" y="475"/>
                      <a:pt x="129" y="470"/>
                    </a:cubicBezTo>
                    <a:cubicBezTo>
                      <a:pt x="131" y="469"/>
                      <a:pt x="131" y="467"/>
                      <a:pt x="132" y="466"/>
                    </a:cubicBezTo>
                    <a:cubicBezTo>
                      <a:pt x="129" y="462"/>
                      <a:pt x="128" y="461"/>
                      <a:pt x="124" y="462"/>
                    </a:cubicBezTo>
                    <a:cubicBezTo>
                      <a:pt x="114" y="465"/>
                      <a:pt x="106" y="470"/>
                      <a:pt x="100" y="478"/>
                    </a:cubicBezTo>
                    <a:cubicBezTo>
                      <a:pt x="98" y="480"/>
                      <a:pt x="97" y="483"/>
                      <a:pt x="99" y="486"/>
                    </a:cubicBezTo>
                    <a:cubicBezTo>
                      <a:pt x="100" y="486"/>
                      <a:pt x="100" y="486"/>
                      <a:pt x="101" y="486"/>
                    </a:cubicBezTo>
                    <a:close/>
                    <a:moveTo>
                      <a:pt x="117" y="451"/>
                    </a:moveTo>
                    <a:cubicBezTo>
                      <a:pt x="118" y="451"/>
                      <a:pt x="119" y="450"/>
                      <a:pt x="119" y="449"/>
                    </a:cubicBezTo>
                    <a:cubicBezTo>
                      <a:pt x="121" y="448"/>
                      <a:pt x="121" y="446"/>
                      <a:pt x="120" y="444"/>
                    </a:cubicBezTo>
                    <a:cubicBezTo>
                      <a:pt x="119" y="442"/>
                      <a:pt x="118" y="441"/>
                      <a:pt x="115" y="441"/>
                    </a:cubicBezTo>
                    <a:cubicBezTo>
                      <a:pt x="113" y="441"/>
                      <a:pt x="112" y="442"/>
                      <a:pt x="110" y="443"/>
                    </a:cubicBezTo>
                    <a:cubicBezTo>
                      <a:pt x="104" y="446"/>
                      <a:pt x="99" y="451"/>
                      <a:pt x="96" y="457"/>
                    </a:cubicBezTo>
                    <a:cubicBezTo>
                      <a:pt x="94" y="460"/>
                      <a:pt x="93" y="464"/>
                      <a:pt x="95" y="469"/>
                    </a:cubicBezTo>
                    <a:cubicBezTo>
                      <a:pt x="102" y="462"/>
                      <a:pt x="109" y="456"/>
                      <a:pt x="117" y="451"/>
                    </a:cubicBezTo>
                    <a:close/>
                    <a:moveTo>
                      <a:pt x="261" y="462"/>
                    </a:moveTo>
                    <a:cubicBezTo>
                      <a:pt x="267" y="472"/>
                      <a:pt x="276" y="476"/>
                      <a:pt x="288" y="476"/>
                    </a:cubicBezTo>
                    <a:cubicBezTo>
                      <a:pt x="300" y="476"/>
                      <a:pt x="309" y="470"/>
                      <a:pt x="313" y="458"/>
                    </a:cubicBezTo>
                    <a:cubicBezTo>
                      <a:pt x="315" y="454"/>
                      <a:pt x="316" y="450"/>
                      <a:pt x="316" y="446"/>
                    </a:cubicBezTo>
                    <a:cubicBezTo>
                      <a:pt x="316" y="439"/>
                      <a:pt x="315" y="432"/>
                      <a:pt x="314" y="425"/>
                    </a:cubicBezTo>
                    <a:cubicBezTo>
                      <a:pt x="314" y="423"/>
                      <a:pt x="313" y="420"/>
                      <a:pt x="310" y="419"/>
                    </a:cubicBezTo>
                    <a:cubicBezTo>
                      <a:pt x="309" y="420"/>
                      <a:pt x="307" y="422"/>
                      <a:pt x="307" y="423"/>
                    </a:cubicBezTo>
                    <a:cubicBezTo>
                      <a:pt x="306" y="427"/>
                      <a:pt x="306" y="430"/>
                      <a:pt x="305" y="434"/>
                    </a:cubicBezTo>
                    <a:cubicBezTo>
                      <a:pt x="304" y="440"/>
                      <a:pt x="304" y="447"/>
                      <a:pt x="301" y="453"/>
                    </a:cubicBezTo>
                    <a:cubicBezTo>
                      <a:pt x="299" y="458"/>
                      <a:pt x="296" y="462"/>
                      <a:pt x="290" y="463"/>
                    </a:cubicBezTo>
                    <a:cubicBezTo>
                      <a:pt x="279" y="463"/>
                      <a:pt x="271" y="457"/>
                      <a:pt x="265" y="449"/>
                    </a:cubicBezTo>
                    <a:cubicBezTo>
                      <a:pt x="261" y="443"/>
                      <a:pt x="257" y="438"/>
                      <a:pt x="256" y="432"/>
                    </a:cubicBezTo>
                    <a:cubicBezTo>
                      <a:pt x="256" y="431"/>
                      <a:pt x="255" y="430"/>
                      <a:pt x="254" y="428"/>
                    </a:cubicBezTo>
                    <a:cubicBezTo>
                      <a:pt x="253" y="429"/>
                      <a:pt x="251" y="429"/>
                      <a:pt x="249" y="430"/>
                    </a:cubicBezTo>
                    <a:cubicBezTo>
                      <a:pt x="250" y="442"/>
                      <a:pt x="254" y="453"/>
                      <a:pt x="261" y="462"/>
                    </a:cubicBezTo>
                    <a:close/>
                    <a:moveTo>
                      <a:pt x="271" y="398"/>
                    </a:moveTo>
                    <a:cubicBezTo>
                      <a:pt x="270" y="394"/>
                      <a:pt x="270" y="389"/>
                      <a:pt x="268" y="385"/>
                    </a:cubicBezTo>
                    <a:cubicBezTo>
                      <a:pt x="267" y="381"/>
                      <a:pt x="265" y="378"/>
                      <a:pt x="261" y="375"/>
                    </a:cubicBezTo>
                    <a:cubicBezTo>
                      <a:pt x="256" y="372"/>
                      <a:pt x="251" y="375"/>
                      <a:pt x="250" y="380"/>
                    </a:cubicBezTo>
                    <a:cubicBezTo>
                      <a:pt x="250" y="381"/>
                      <a:pt x="250" y="382"/>
                      <a:pt x="250" y="382"/>
                    </a:cubicBezTo>
                    <a:cubicBezTo>
                      <a:pt x="251" y="388"/>
                      <a:pt x="252" y="394"/>
                      <a:pt x="253" y="400"/>
                    </a:cubicBezTo>
                    <a:cubicBezTo>
                      <a:pt x="253" y="402"/>
                      <a:pt x="255" y="404"/>
                      <a:pt x="256" y="406"/>
                    </a:cubicBezTo>
                    <a:cubicBezTo>
                      <a:pt x="259" y="409"/>
                      <a:pt x="262" y="410"/>
                      <a:pt x="265" y="408"/>
                    </a:cubicBezTo>
                    <a:cubicBezTo>
                      <a:pt x="269" y="407"/>
                      <a:pt x="270" y="405"/>
                      <a:pt x="270" y="401"/>
                    </a:cubicBezTo>
                    <a:cubicBezTo>
                      <a:pt x="270" y="400"/>
                      <a:pt x="270" y="399"/>
                      <a:pt x="270" y="398"/>
                    </a:cubicBezTo>
                    <a:cubicBezTo>
                      <a:pt x="271" y="398"/>
                      <a:pt x="271" y="398"/>
                      <a:pt x="271" y="398"/>
                    </a:cubicBezTo>
                    <a:close/>
                    <a:moveTo>
                      <a:pt x="301" y="399"/>
                    </a:moveTo>
                    <a:cubicBezTo>
                      <a:pt x="304" y="397"/>
                      <a:pt x="305" y="395"/>
                      <a:pt x="305" y="392"/>
                    </a:cubicBezTo>
                    <a:cubicBezTo>
                      <a:pt x="306" y="383"/>
                      <a:pt x="304" y="375"/>
                      <a:pt x="298" y="368"/>
                    </a:cubicBezTo>
                    <a:cubicBezTo>
                      <a:pt x="295" y="363"/>
                      <a:pt x="289" y="364"/>
                      <a:pt x="287" y="369"/>
                    </a:cubicBezTo>
                    <a:cubicBezTo>
                      <a:pt x="286" y="372"/>
                      <a:pt x="285" y="375"/>
                      <a:pt x="285" y="378"/>
                    </a:cubicBezTo>
                    <a:cubicBezTo>
                      <a:pt x="286" y="385"/>
                      <a:pt x="288" y="392"/>
                      <a:pt x="292" y="399"/>
                    </a:cubicBezTo>
                    <a:cubicBezTo>
                      <a:pt x="296" y="401"/>
                      <a:pt x="299" y="400"/>
                      <a:pt x="301" y="399"/>
                    </a:cubicBezTo>
                    <a:close/>
                    <a:moveTo>
                      <a:pt x="478" y="394"/>
                    </a:moveTo>
                    <a:cubicBezTo>
                      <a:pt x="477" y="396"/>
                      <a:pt x="477" y="398"/>
                      <a:pt x="476" y="400"/>
                    </a:cubicBezTo>
                    <a:cubicBezTo>
                      <a:pt x="475" y="403"/>
                      <a:pt x="474" y="406"/>
                      <a:pt x="473" y="409"/>
                    </a:cubicBezTo>
                    <a:cubicBezTo>
                      <a:pt x="470" y="415"/>
                      <a:pt x="463" y="418"/>
                      <a:pt x="456" y="415"/>
                    </a:cubicBezTo>
                    <a:cubicBezTo>
                      <a:pt x="450" y="414"/>
                      <a:pt x="445" y="411"/>
                      <a:pt x="442" y="406"/>
                    </a:cubicBezTo>
                    <a:cubicBezTo>
                      <a:pt x="439" y="403"/>
                      <a:pt x="437" y="400"/>
                      <a:pt x="434" y="399"/>
                    </a:cubicBezTo>
                    <a:cubicBezTo>
                      <a:pt x="431" y="401"/>
                      <a:pt x="432" y="404"/>
                      <a:pt x="433" y="406"/>
                    </a:cubicBezTo>
                    <a:cubicBezTo>
                      <a:pt x="437" y="414"/>
                      <a:pt x="441" y="420"/>
                      <a:pt x="449" y="424"/>
                    </a:cubicBezTo>
                    <a:cubicBezTo>
                      <a:pt x="455" y="427"/>
                      <a:pt x="461" y="428"/>
                      <a:pt x="467" y="426"/>
                    </a:cubicBezTo>
                    <a:cubicBezTo>
                      <a:pt x="480" y="422"/>
                      <a:pt x="487" y="407"/>
                      <a:pt x="483" y="392"/>
                    </a:cubicBezTo>
                    <a:cubicBezTo>
                      <a:pt x="481" y="393"/>
                      <a:pt x="479" y="393"/>
                      <a:pt x="478" y="394"/>
                    </a:cubicBezTo>
                    <a:close/>
                    <a:moveTo>
                      <a:pt x="434" y="359"/>
                    </a:moveTo>
                    <a:cubicBezTo>
                      <a:pt x="434" y="362"/>
                      <a:pt x="435" y="366"/>
                      <a:pt x="435" y="369"/>
                    </a:cubicBezTo>
                    <a:cubicBezTo>
                      <a:pt x="437" y="374"/>
                      <a:pt x="439" y="377"/>
                      <a:pt x="445" y="377"/>
                    </a:cubicBezTo>
                    <a:cubicBezTo>
                      <a:pt x="446" y="376"/>
                      <a:pt x="448" y="375"/>
                      <a:pt x="449" y="374"/>
                    </a:cubicBezTo>
                    <a:cubicBezTo>
                      <a:pt x="450" y="366"/>
                      <a:pt x="451" y="358"/>
                      <a:pt x="447" y="351"/>
                    </a:cubicBezTo>
                    <a:cubicBezTo>
                      <a:pt x="445" y="347"/>
                      <a:pt x="442" y="346"/>
                      <a:pt x="437" y="347"/>
                    </a:cubicBezTo>
                    <a:cubicBezTo>
                      <a:pt x="434" y="350"/>
                      <a:pt x="433" y="354"/>
                      <a:pt x="434" y="359"/>
                    </a:cubicBezTo>
                    <a:close/>
                    <a:moveTo>
                      <a:pt x="468" y="345"/>
                    </a:moveTo>
                    <a:cubicBezTo>
                      <a:pt x="467" y="350"/>
                      <a:pt x="467" y="355"/>
                      <a:pt x="466" y="360"/>
                    </a:cubicBezTo>
                    <a:cubicBezTo>
                      <a:pt x="466" y="362"/>
                      <a:pt x="467" y="365"/>
                      <a:pt x="468" y="367"/>
                    </a:cubicBezTo>
                    <a:cubicBezTo>
                      <a:pt x="470" y="370"/>
                      <a:pt x="472" y="371"/>
                      <a:pt x="478" y="370"/>
                    </a:cubicBezTo>
                    <a:cubicBezTo>
                      <a:pt x="483" y="362"/>
                      <a:pt x="482" y="353"/>
                      <a:pt x="478" y="345"/>
                    </a:cubicBezTo>
                    <a:cubicBezTo>
                      <a:pt x="477" y="342"/>
                      <a:pt x="474" y="341"/>
                      <a:pt x="470" y="342"/>
                    </a:cubicBezTo>
                    <a:cubicBezTo>
                      <a:pt x="470" y="343"/>
                      <a:pt x="468" y="344"/>
                      <a:pt x="468" y="34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66">
                <a:extLst>
                  <a:ext uri="{FF2B5EF4-FFF2-40B4-BE49-F238E27FC236}">
                    <a16:creationId xmlns:a16="http://schemas.microsoft.com/office/drawing/2014/main" id="{4FB6924A-0967-4857-8FBB-4F40E58638C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163" y="2421"/>
                <a:ext cx="921" cy="2019"/>
              </a:xfrm>
              <a:custGeom>
                <a:avLst/>
                <a:gdLst>
                  <a:gd name="T0" fmla="*/ 18 w 387"/>
                  <a:gd name="T1" fmla="*/ 518 h 849"/>
                  <a:gd name="T2" fmla="*/ 100 w 387"/>
                  <a:gd name="T3" fmla="*/ 507 h 849"/>
                  <a:gd name="T4" fmla="*/ 167 w 387"/>
                  <a:gd name="T5" fmla="*/ 519 h 849"/>
                  <a:gd name="T6" fmla="*/ 292 w 387"/>
                  <a:gd name="T7" fmla="*/ 491 h 849"/>
                  <a:gd name="T8" fmla="*/ 336 w 387"/>
                  <a:gd name="T9" fmla="*/ 457 h 849"/>
                  <a:gd name="T10" fmla="*/ 381 w 387"/>
                  <a:gd name="T11" fmla="*/ 453 h 849"/>
                  <a:gd name="T12" fmla="*/ 359 w 387"/>
                  <a:gd name="T13" fmla="*/ 439 h 849"/>
                  <a:gd name="T14" fmla="*/ 309 w 387"/>
                  <a:gd name="T15" fmla="*/ 394 h 849"/>
                  <a:gd name="T16" fmla="*/ 271 w 387"/>
                  <a:gd name="T17" fmla="*/ 368 h 849"/>
                  <a:gd name="T18" fmla="*/ 265 w 387"/>
                  <a:gd name="T19" fmla="*/ 457 h 849"/>
                  <a:gd name="T20" fmla="*/ 187 w 387"/>
                  <a:gd name="T21" fmla="*/ 491 h 849"/>
                  <a:gd name="T22" fmla="*/ 131 w 387"/>
                  <a:gd name="T23" fmla="*/ 456 h 849"/>
                  <a:gd name="T24" fmla="*/ 108 w 387"/>
                  <a:gd name="T25" fmla="*/ 342 h 849"/>
                  <a:gd name="T26" fmla="*/ 221 w 387"/>
                  <a:gd name="T27" fmla="*/ 276 h 849"/>
                  <a:gd name="T28" fmla="*/ 255 w 387"/>
                  <a:gd name="T29" fmla="*/ 328 h 849"/>
                  <a:gd name="T30" fmla="*/ 301 w 387"/>
                  <a:gd name="T31" fmla="*/ 331 h 849"/>
                  <a:gd name="T32" fmla="*/ 356 w 387"/>
                  <a:gd name="T33" fmla="*/ 251 h 849"/>
                  <a:gd name="T34" fmla="*/ 315 w 387"/>
                  <a:gd name="T35" fmla="*/ 227 h 849"/>
                  <a:gd name="T36" fmla="*/ 261 w 387"/>
                  <a:gd name="T37" fmla="*/ 194 h 849"/>
                  <a:gd name="T38" fmla="*/ 155 w 387"/>
                  <a:gd name="T39" fmla="*/ 241 h 849"/>
                  <a:gd name="T40" fmla="*/ 2 w 387"/>
                  <a:gd name="T41" fmla="*/ 367 h 849"/>
                  <a:gd name="T42" fmla="*/ 6 w 387"/>
                  <a:gd name="T43" fmla="*/ 451 h 849"/>
                  <a:gd name="T44" fmla="*/ 96 w 387"/>
                  <a:gd name="T45" fmla="*/ 461 h 849"/>
                  <a:gd name="T46" fmla="*/ 86 w 387"/>
                  <a:gd name="T47" fmla="*/ 457 h 849"/>
                  <a:gd name="T48" fmla="*/ 69 w 387"/>
                  <a:gd name="T49" fmla="*/ 431 h 849"/>
                  <a:gd name="T50" fmla="*/ 82 w 387"/>
                  <a:gd name="T51" fmla="*/ 398 h 849"/>
                  <a:gd name="T52" fmla="*/ 76 w 387"/>
                  <a:gd name="T53" fmla="*/ 348 h 849"/>
                  <a:gd name="T54" fmla="*/ 57 w 387"/>
                  <a:gd name="T55" fmla="*/ 396 h 849"/>
                  <a:gd name="T56" fmla="*/ 55 w 387"/>
                  <a:gd name="T57" fmla="*/ 444 h 849"/>
                  <a:gd name="T58" fmla="*/ 50 w 387"/>
                  <a:gd name="T59" fmla="*/ 436 h 849"/>
                  <a:gd name="T60" fmla="*/ 41 w 387"/>
                  <a:gd name="T61" fmla="*/ 415 h 849"/>
                  <a:gd name="T62" fmla="*/ 21 w 387"/>
                  <a:gd name="T63" fmla="*/ 443 h 849"/>
                  <a:gd name="T64" fmla="*/ 53 w 387"/>
                  <a:gd name="T65" fmla="*/ 460 h 849"/>
                  <a:gd name="T66" fmla="*/ 26 w 387"/>
                  <a:gd name="T67" fmla="*/ 492 h 849"/>
                  <a:gd name="T68" fmla="*/ 37 w 387"/>
                  <a:gd name="T69" fmla="*/ 834 h 849"/>
                  <a:gd name="T70" fmla="*/ 65 w 387"/>
                  <a:gd name="T71" fmla="*/ 746 h 849"/>
                  <a:gd name="T72" fmla="*/ 93 w 387"/>
                  <a:gd name="T73" fmla="*/ 705 h 849"/>
                  <a:gd name="T74" fmla="*/ 88 w 387"/>
                  <a:gd name="T75" fmla="*/ 768 h 849"/>
                  <a:gd name="T76" fmla="*/ 85 w 387"/>
                  <a:gd name="T77" fmla="*/ 798 h 849"/>
                  <a:gd name="T78" fmla="*/ 132 w 387"/>
                  <a:gd name="T79" fmla="*/ 732 h 849"/>
                  <a:gd name="T80" fmla="*/ 90 w 387"/>
                  <a:gd name="T81" fmla="*/ 842 h 849"/>
                  <a:gd name="T82" fmla="*/ 32 w 387"/>
                  <a:gd name="T83" fmla="*/ 160 h 849"/>
                  <a:gd name="T84" fmla="*/ 70 w 387"/>
                  <a:gd name="T85" fmla="*/ 96 h 849"/>
                  <a:gd name="T86" fmla="*/ 83 w 387"/>
                  <a:gd name="T87" fmla="*/ 75 h 849"/>
                  <a:gd name="T88" fmla="*/ 158 w 387"/>
                  <a:gd name="T89" fmla="*/ 8 h 849"/>
                  <a:gd name="T90" fmla="*/ 124 w 387"/>
                  <a:gd name="T91" fmla="*/ 74 h 849"/>
                  <a:gd name="T92" fmla="*/ 229 w 387"/>
                  <a:gd name="T93" fmla="*/ 35 h 849"/>
                  <a:gd name="T94" fmla="*/ 234 w 387"/>
                  <a:gd name="T95" fmla="*/ 52 h 849"/>
                  <a:gd name="T96" fmla="*/ 175 w 387"/>
                  <a:gd name="T97" fmla="*/ 76 h 849"/>
                  <a:gd name="T98" fmla="*/ 272 w 387"/>
                  <a:gd name="T99" fmla="*/ 77 h 849"/>
                  <a:gd name="T100" fmla="*/ 225 w 387"/>
                  <a:gd name="T101" fmla="*/ 85 h 849"/>
                  <a:gd name="T102" fmla="*/ 171 w 387"/>
                  <a:gd name="T103" fmla="*/ 97 h 849"/>
                  <a:gd name="T104" fmla="*/ 185 w 387"/>
                  <a:gd name="T105" fmla="*/ 105 h 849"/>
                  <a:gd name="T106" fmla="*/ 303 w 387"/>
                  <a:gd name="T107" fmla="*/ 144 h 849"/>
                  <a:gd name="T108" fmla="*/ 148 w 387"/>
                  <a:gd name="T109" fmla="*/ 123 h 849"/>
                  <a:gd name="T110" fmla="*/ 93 w 387"/>
                  <a:gd name="T111" fmla="*/ 138 h 849"/>
                  <a:gd name="T112" fmla="*/ 108 w 387"/>
                  <a:gd name="T113" fmla="*/ 149 h 849"/>
                  <a:gd name="T114" fmla="*/ 155 w 387"/>
                  <a:gd name="T115" fmla="*/ 147 h 849"/>
                  <a:gd name="T116" fmla="*/ 54 w 387"/>
                  <a:gd name="T117" fmla="*/ 198 h 849"/>
                  <a:gd name="T118" fmla="*/ 32 w 387"/>
                  <a:gd name="T119" fmla="*/ 160 h 849"/>
                  <a:gd name="T120" fmla="*/ 257 w 387"/>
                  <a:gd name="T121" fmla="*/ 404 h 8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87" h="849">
                    <a:moveTo>
                      <a:pt x="5" y="468"/>
                    </a:moveTo>
                    <a:cubicBezTo>
                      <a:pt x="6" y="476"/>
                      <a:pt x="7" y="484"/>
                      <a:pt x="8" y="492"/>
                    </a:cubicBezTo>
                    <a:cubicBezTo>
                      <a:pt x="10" y="501"/>
                      <a:pt x="13" y="510"/>
                      <a:pt x="18" y="517"/>
                    </a:cubicBezTo>
                    <a:cubicBezTo>
                      <a:pt x="18" y="518"/>
                      <a:pt x="18" y="518"/>
                      <a:pt x="18" y="518"/>
                    </a:cubicBezTo>
                    <a:cubicBezTo>
                      <a:pt x="25" y="513"/>
                      <a:pt x="33" y="510"/>
                      <a:pt x="41" y="507"/>
                    </a:cubicBezTo>
                    <a:cubicBezTo>
                      <a:pt x="55" y="502"/>
                      <a:pt x="70" y="502"/>
                      <a:pt x="85" y="503"/>
                    </a:cubicBezTo>
                    <a:cubicBezTo>
                      <a:pt x="86" y="503"/>
                      <a:pt x="88" y="503"/>
                      <a:pt x="89" y="504"/>
                    </a:cubicBezTo>
                    <a:cubicBezTo>
                      <a:pt x="93" y="505"/>
                      <a:pt x="96" y="506"/>
                      <a:pt x="100" y="507"/>
                    </a:cubicBezTo>
                    <a:cubicBezTo>
                      <a:pt x="103" y="507"/>
                      <a:pt x="105" y="508"/>
                      <a:pt x="108" y="508"/>
                    </a:cubicBezTo>
                    <a:cubicBezTo>
                      <a:pt x="114" y="509"/>
                      <a:pt x="121" y="510"/>
                      <a:pt x="128" y="511"/>
                    </a:cubicBezTo>
                    <a:cubicBezTo>
                      <a:pt x="131" y="512"/>
                      <a:pt x="135" y="512"/>
                      <a:pt x="138" y="513"/>
                    </a:cubicBezTo>
                    <a:cubicBezTo>
                      <a:pt x="148" y="515"/>
                      <a:pt x="157" y="517"/>
                      <a:pt x="167" y="519"/>
                    </a:cubicBezTo>
                    <a:cubicBezTo>
                      <a:pt x="171" y="519"/>
                      <a:pt x="175" y="520"/>
                      <a:pt x="179" y="521"/>
                    </a:cubicBezTo>
                    <a:cubicBezTo>
                      <a:pt x="204" y="528"/>
                      <a:pt x="229" y="525"/>
                      <a:pt x="253" y="516"/>
                    </a:cubicBezTo>
                    <a:cubicBezTo>
                      <a:pt x="263" y="512"/>
                      <a:pt x="273" y="506"/>
                      <a:pt x="282" y="499"/>
                    </a:cubicBezTo>
                    <a:cubicBezTo>
                      <a:pt x="285" y="496"/>
                      <a:pt x="289" y="493"/>
                      <a:pt x="292" y="491"/>
                    </a:cubicBezTo>
                    <a:cubicBezTo>
                      <a:pt x="294" y="488"/>
                      <a:pt x="295" y="486"/>
                      <a:pt x="296" y="483"/>
                    </a:cubicBezTo>
                    <a:cubicBezTo>
                      <a:pt x="298" y="480"/>
                      <a:pt x="299" y="478"/>
                      <a:pt x="301" y="475"/>
                    </a:cubicBezTo>
                    <a:cubicBezTo>
                      <a:pt x="306" y="468"/>
                      <a:pt x="312" y="462"/>
                      <a:pt x="319" y="458"/>
                    </a:cubicBezTo>
                    <a:cubicBezTo>
                      <a:pt x="325" y="455"/>
                      <a:pt x="330" y="455"/>
                      <a:pt x="336" y="457"/>
                    </a:cubicBezTo>
                    <a:cubicBezTo>
                      <a:pt x="350" y="463"/>
                      <a:pt x="364" y="466"/>
                      <a:pt x="379" y="469"/>
                    </a:cubicBezTo>
                    <a:cubicBezTo>
                      <a:pt x="377" y="465"/>
                      <a:pt x="374" y="462"/>
                      <a:pt x="372" y="458"/>
                    </a:cubicBezTo>
                    <a:cubicBezTo>
                      <a:pt x="371" y="457"/>
                      <a:pt x="371" y="455"/>
                      <a:pt x="370" y="453"/>
                    </a:cubicBezTo>
                    <a:cubicBezTo>
                      <a:pt x="374" y="453"/>
                      <a:pt x="377" y="453"/>
                      <a:pt x="381" y="453"/>
                    </a:cubicBezTo>
                    <a:cubicBezTo>
                      <a:pt x="383" y="453"/>
                      <a:pt x="385" y="453"/>
                      <a:pt x="387" y="453"/>
                    </a:cubicBezTo>
                    <a:cubicBezTo>
                      <a:pt x="387" y="453"/>
                      <a:pt x="387" y="452"/>
                      <a:pt x="387" y="452"/>
                    </a:cubicBezTo>
                    <a:cubicBezTo>
                      <a:pt x="385" y="448"/>
                      <a:pt x="382" y="444"/>
                      <a:pt x="378" y="444"/>
                    </a:cubicBezTo>
                    <a:cubicBezTo>
                      <a:pt x="371" y="443"/>
                      <a:pt x="365" y="440"/>
                      <a:pt x="359" y="439"/>
                    </a:cubicBezTo>
                    <a:cubicBezTo>
                      <a:pt x="346" y="436"/>
                      <a:pt x="335" y="430"/>
                      <a:pt x="325" y="422"/>
                    </a:cubicBezTo>
                    <a:cubicBezTo>
                      <a:pt x="321" y="419"/>
                      <a:pt x="318" y="414"/>
                      <a:pt x="316" y="409"/>
                    </a:cubicBezTo>
                    <a:cubicBezTo>
                      <a:pt x="314" y="406"/>
                      <a:pt x="313" y="402"/>
                      <a:pt x="311" y="399"/>
                    </a:cubicBezTo>
                    <a:cubicBezTo>
                      <a:pt x="310" y="397"/>
                      <a:pt x="310" y="396"/>
                      <a:pt x="309" y="394"/>
                    </a:cubicBezTo>
                    <a:cubicBezTo>
                      <a:pt x="309" y="394"/>
                      <a:pt x="309" y="394"/>
                      <a:pt x="309" y="393"/>
                    </a:cubicBezTo>
                    <a:cubicBezTo>
                      <a:pt x="306" y="385"/>
                      <a:pt x="303" y="377"/>
                      <a:pt x="302" y="368"/>
                    </a:cubicBezTo>
                    <a:cubicBezTo>
                      <a:pt x="302" y="366"/>
                      <a:pt x="301" y="365"/>
                      <a:pt x="301" y="363"/>
                    </a:cubicBezTo>
                    <a:cubicBezTo>
                      <a:pt x="290" y="362"/>
                      <a:pt x="280" y="364"/>
                      <a:pt x="271" y="368"/>
                    </a:cubicBezTo>
                    <a:cubicBezTo>
                      <a:pt x="267" y="373"/>
                      <a:pt x="268" y="378"/>
                      <a:pt x="268" y="383"/>
                    </a:cubicBezTo>
                    <a:cubicBezTo>
                      <a:pt x="269" y="394"/>
                      <a:pt x="270" y="405"/>
                      <a:pt x="271" y="416"/>
                    </a:cubicBezTo>
                    <a:cubicBezTo>
                      <a:pt x="272" y="419"/>
                      <a:pt x="272" y="422"/>
                      <a:pt x="271" y="425"/>
                    </a:cubicBezTo>
                    <a:cubicBezTo>
                      <a:pt x="270" y="436"/>
                      <a:pt x="268" y="447"/>
                      <a:pt x="265" y="457"/>
                    </a:cubicBezTo>
                    <a:cubicBezTo>
                      <a:pt x="262" y="470"/>
                      <a:pt x="254" y="479"/>
                      <a:pt x="243" y="487"/>
                    </a:cubicBezTo>
                    <a:cubicBezTo>
                      <a:pt x="241" y="488"/>
                      <a:pt x="239" y="489"/>
                      <a:pt x="237" y="490"/>
                    </a:cubicBezTo>
                    <a:cubicBezTo>
                      <a:pt x="225" y="493"/>
                      <a:pt x="213" y="496"/>
                      <a:pt x="201" y="493"/>
                    </a:cubicBezTo>
                    <a:cubicBezTo>
                      <a:pt x="196" y="492"/>
                      <a:pt x="192" y="491"/>
                      <a:pt x="187" y="491"/>
                    </a:cubicBezTo>
                    <a:cubicBezTo>
                      <a:pt x="176" y="492"/>
                      <a:pt x="167" y="489"/>
                      <a:pt x="157" y="484"/>
                    </a:cubicBezTo>
                    <a:cubicBezTo>
                      <a:pt x="156" y="483"/>
                      <a:pt x="154" y="482"/>
                      <a:pt x="152" y="480"/>
                    </a:cubicBezTo>
                    <a:cubicBezTo>
                      <a:pt x="147" y="477"/>
                      <a:pt x="142" y="472"/>
                      <a:pt x="138" y="466"/>
                    </a:cubicBezTo>
                    <a:cubicBezTo>
                      <a:pt x="135" y="462"/>
                      <a:pt x="132" y="458"/>
                      <a:pt x="131" y="456"/>
                    </a:cubicBezTo>
                    <a:cubicBezTo>
                      <a:pt x="124" y="441"/>
                      <a:pt x="118" y="424"/>
                      <a:pt x="114" y="407"/>
                    </a:cubicBezTo>
                    <a:cubicBezTo>
                      <a:pt x="114" y="405"/>
                      <a:pt x="114" y="403"/>
                      <a:pt x="113" y="400"/>
                    </a:cubicBezTo>
                    <a:cubicBezTo>
                      <a:pt x="111" y="397"/>
                      <a:pt x="110" y="393"/>
                      <a:pt x="109" y="390"/>
                    </a:cubicBezTo>
                    <a:cubicBezTo>
                      <a:pt x="107" y="384"/>
                      <a:pt x="107" y="349"/>
                      <a:pt x="108" y="342"/>
                    </a:cubicBezTo>
                    <a:cubicBezTo>
                      <a:pt x="110" y="323"/>
                      <a:pt x="131" y="290"/>
                      <a:pt x="150" y="281"/>
                    </a:cubicBezTo>
                    <a:cubicBezTo>
                      <a:pt x="154" y="279"/>
                      <a:pt x="159" y="276"/>
                      <a:pt x="163" y="273"/>
                    </a:cubicBezTo>
                    <a:cubicBezTo>
                      <a:pt x="169" y="270"/>
                      <a:pt x="175" y="268"/>
                      <a:pt x="182" y="268"/>
                    </a:cubicBezTo>
                    <a:cubicBezTo>
                      <a:pt x="196" y="266"/>
                      <a:pt x="209" y="270"/>
                      <a:pt x="221" y="276"/>
                    </a:cubicBezTo>
                    <a:cubicBezTo>
                      <a:pt x="228" y="279"/>
                      <a:pt x="233" y="283"/>
                      <a:pt x="238" y="289"/>
                    </a:cubicBezTo>
                    <a:cubicBezTo>
                      <a:pt x="243" y="296"/>
                      <a:pt x="247" y="304"/>
                      <a:pt x="250" y="311"/>
                    </a:cubicBezTo>
                    <a:cubicBezTo>
                      <a:pt x="252" y="315"/>
                      <a:pt x="253" y="320"/>
                      <a:pt x="253" y="324"/>
                    </a:cubicBezTo>
                    <a:cubicBezTo>
                      <a:pt x="254" y="325"/>
                      <a:pt x="254" y="327"/>
                      <a:pt x="255" y="328"/>
                    </a:cubicBezTo>
                    <a:cubicBezTo>
                      <a:pt x="255" y="329"/>
                      <a:pt x="256" y="330"/>
                      <a:pt x="256" y="331"/>
                    </a:cubicBezTo>
                    <a:cubicBezTo>
                      <a:pt x="262" y="333"/>
                      <a:pt x="265" y="334"/>
                      <a:pt x="268" y="333"/>
                    </a:cubicBezTo>
                    <a:cubicBezTo>
                      <a:pt x="278" y="331"/>
                      <a:pt x="287" y="331"/>
                      <a:pt x="296" y="331"/>
                    </a:cubicBezTo>
                    <a:cubicBezTo>
                      <a:pt x="298" y="331"/>
                      <a:pt x="299" y="331"/>
                      <a:pt x="301" y="331"/>
                    </a:cubicBezTo>
                    <a:cubicBezTo>
                      <a:pt x="301" y="330"/>
                      <a:pt x="301" y="330"/>
                      <a:pt x="302" y="329"/>
                    </a:cubicBezTo>
                    <a:cubicBezTo>
                      <a:pt x="302" y="324"/>
                      <a:pt x="302" y="318"/>
                      <a:pt x="303" y="314"/>
                    </a:cubicBezTo>
                    <a:cubicBezTo>
                      <a:pt x="307" y="293"/>
                      <a:pt x="316" y="275"/>
                      <a:pt x="333" y="262"/>
                    </a:cubicBezTo>
                    <a:cubicBezTo>
                      <a:pt x="340" y="256"/>
                      <a:pt x="347" y="253"/>
                      <a:pt x="356" y="251"/>
                    </a:cubicBezTo>
                    <a:cubicBezTo>
                      <a:pt x="357" y="247"/>
                      <a:pt x="356" y="246"/>
                      <a:pt x="354" y="243"/>
                    </a:cubicBezTo>
                    <a:cubicBezTo>
                      <a:pt x="350" y="238"/>
                      <a:pt x="345" y="233"/>
                      <a:pt x="340" y="228"/>
                    </a:cubicBezTo>
                    <a:cubicBezTo>
                      <a:pt x="334" y="224"/>
                      <a:pt x="328" y="222"/>
                      <a:pt x="320" y="225"/>
                    </a:cubicBezTo>
                    <a:cubicBezTo>
                      <a:pt x="319" y="226"/>
                      <a:pt x="317" y="228"/>
                      <a:pt x="315" y="227"/>
                    </a:cubicBezTo>
                    <a:cubicBezTo>
                      <a:pt x="314" y="227"/>
                      <a:pt x="313" y="228"/>
                      <a:pt x="312" y="228"/>
                    </a:cubicBezTo>
                    <a:cubicBezTo>
                      <a:pt x="309" y="218"/>
                      <a:pt x="315" y="211"/>
                      <a:pt x="320" y="205"/>
                    </a:cubicBezTo>
                    <a:cubicBezTo>
                      <a:pt x="314" y="199"/>
                      <a:pt x="309" y="193"/>
                      <a:pt x="304" y="187"/>
                    </a:cubicBezTo>
                    <a:cubicBezTo>
                      <a:pt x="290" y="188"/>
                      <a:pt x="275" y="190"/>
                      <a:pt x="261" y="194"/>
                    </a:cubicBezTo>
                    <a:cubicBezTo>
                      <a:pt x="249" y="198"/>
                      <a:pt x="237" y="202"/>
                      <a:pt x="226" y="206"/>
                    </a:cubicBezTo>
                    <a:cubicBezTo>
                      <a:pt x="222" y="207"/>
                      <a:pt x="218" y="209"/>
                      <a:pt x="214" y="210"/>
                    </a:cubicBezTo>
                    <a:cubicBezTo>
                      <a:pt x="199" y="218"/>
                      <a:pt x="184" y="225"/>
                      <a:pt x="169" y="232"/>
                    </a:cubicBezTo>
                    <a:cubicBezTo>
                      <a:pt x="164" y="234"/>
                      <a:pt x="159" y="238"/>
                      <a:pt x="155" y="241"/>
                    </a:cubicBezTo>
                    <a:cubicBezTo>
                      <a:pt x="142" y="249"/>
                      <a:pt x="130" y="258"/>
                      <a:pt x="117" y="265"/>
                    </a:cubicBezTo>
                    <a:cubicBezTo>
                      <a:pt x="88" y="282"/>
                      <a:pt x="63" y="303"/>
                      <a:pt x="39" y="327"/>
                    </a:cubicBezTo>
                    <a:cubicBezTo>
                      <a:pt x="33" y="333"/>
                      <a:pt x="27" y="340"/>
                      <a:pt x="20" y="347"/>
                    </a:cubicBezTo>
                    <a:cubicBezTo>
                      <a:pt x="14" y="354"/>
                      <a:pt x="8" y="360"/>
                      <a:pt x="2" y="367"/>
                    </a:cubicBezTo>
                    <a:cubicBezTo>
                      <a:pt x="1" y="380"/>
                      <a:pt x="0" y="392"/>
                      <a:pt x="2" y="405"/>
                    </a:cubicBezTo>
                    <a:cubicBezTo>
                      <a:pt x="3" y="412"/>
                      <a:pt x="2" y="420"/>
                      <a:pt x="2" y="427"/>
                    </a:cubicBezTo>
                    <a:cubicBezTo>
                      <a:pt x="1" y="434"/>
                      <a:pt x="1" y="440"/>
                      <a:pt x="4" y="445"/>
                    </a:cubicBezTo>
                    <a:cubicBezTo>
                      <a:pt x="4" y="448"/>
                      <a:pt x="5" y="450"/>
                      <a:pt x="6" y="451"/>
                    </a:cubicBezTo>
                    <a:cubicBezTo>
                      <a:pt x="5" y="457"/>
                      <a:pt x="5" y="463"/>
                      <a:pt x="5" y="468"/>
                    </a:cubicBezTo>
                    <a:close/>
                    <a:moveTo>
                      <a:pt x="100" y="458"/>
                    </a:moveTo>
                    <a:cubicBezTo>
                      <a:pt x="104" y="461"/>
                      <a:pt x="104" y="464"/>
                      <a:pt x="102" y="468"/>
                    </a:cubicBezTo>
                    <a:cubicBezTo>
                      <a:pt x="98" y="465"/>
                      <a:pt x="98" y="465"/>
                      <a:pt x="96" y="461"/>
                    </a:cubicBezTo>
                    <a:cubicBezTo>
                      <a:pt x="97" y="460"/>
                      <a:pt x="99" y="459"/>
                      <a:pt x="100" y="458"/>
                    </a:cubicBezTo>
                    <a:close/>
                    <a:moveTo>
                      <a:pt x="88" y="433"/>
                    </a:moveTo>
                    <a:cubicBezTo>
                      <a:pt x="91" y="434"/>
                      <a:pt x="92" y="436"/>
                      <a:pt x="92" y="438"/>
                    </a:cubicBezTo>
                    <a:cubicBezTo>
                      <a:pt x="92" y="445"/>
                      <a:pt x="90" y="451"/>
                      <a:pt x="86" y="457"/>
                    </a:cubicBezTo>
                    <a:cubicBezTo>
                      <a:pt x="82" y="452"/>
                      <a:pt x="83" y="447"/>
                      <a:pt x="83" y="443"/>
                    </a:cubicBezTo>
                    <a:cubicBezTo>
                      <a:pt x="84" y="439"/>
                      <a:pt x="84" y="435"/>
                      <a:pt x="88" y="433"/>
                    </a:cubicBezTo>
                    <a:close/>
                    <a:moveTo>
                      <a:pt x="83" y="404"/>
                    </a:moveTo>
                    <a:cubicBezTo>
                      <a:pt x="79" y="414"/>
                      <a:pt x="75" y="422"/>
                      <a:pt x="69" y="431"/>
                    </a:cubicBezTo>
                    <a:cubicBezTo>
                      <a:pt x="69" y="431"/>
                      <a:pt x="68" y="431"/>
                      <a:pt x="67" y="431"/>
                    </a:cubicBezTo>
                    <a:cubicBezTo>
                      <a:pt x="67" y="430"/>
                      <a:pt x="67" y="429"/>
                      <a:pt x="67" y="428"/>
                    </a:cubicBezTo>
                    <a:cubicBezTo>
                      <a:pt x="68" y="419"/>
                      <a:pt x="71" y="411"/>
                      <a:pt x="75" y="403"/>
                    </a:cubicBezTo>
                    <a:cubicBezTo>
                      <a:pt x="76" y="400"/>
                      <a:pt x="78" y="398"/>
                      <a:pt x="82" y="398"/>
                    </a:cubicBezTo>
                    <a:cubicBezTo>
                      <a:pt x="84" y="400"/>
                      <a:pt x="84" y="402"/>
                      <a:pt x="83" y="404"/>
                    </a:cubicBezTo>
                    <a:close/>
                    <a:moveTo>
                      <a:pt x="54" y="388"/>
                    </a:moveTo>
                    <a:cubicBezTo>
                      <a:pt x="57" y="376"/>
                      <a:pt x="61" y="364"/>
                      <a:pt x="70" y="354"/>
                    </a:cubicBezTo>
                    <a:cubicBezTo>
                      <a:pt x="71" y="352"/>
                      <a:pt x="73" y="350"/>
                      <a:pt x="76" y="348"/>
                    </a:cubicBezTo>
                    <a:cubicBezTo>
                      <a:pt x="77" y="348"/>
                      <a:pt x="78" y="348"/>
                      <a:pt x="81" y="347"/>
                    </a:cubicBezTo>
                    <a:cubicBezTo>
                      <a:pt x="80" y="349"/>
                      <a:pt x="80" y="351"/>
                      <a:pt x="80" y="352"/>
                    </a:cubicBezTo>
                    <a:cubicBezTo>
                      <a:pt x="80" y="354"/>
                      <a:pt x="79" y="356"/>
                      <a:pt x="78" y="357"/>
                    </a:cubicBezTo>
                    <a:cubicBezTo>
                      <a:pt x="71" y="370"/>
                      <a:pt x="64" y="383"/>
                      <a:pt x="57" y="396"/>
                    </a:cubicBezTo>
                    <a:cubicBezTo>
                      <a:pt x="57" y="396"/>
                      <a:pt x="56" y="397"/>
                      <a:pt x="55" y="399"/>
                    </a:cubicBezTo>
                    <a:cubicBezTo>
                      <a:pt x="53" y="395"/>
                      <a:pt x="53" y="391"/>
                      <a:pt x="54" y="388"/>
                    </a:cubicBezTo>
                    <a:close/>
                    <a:moveTo>
                      <a:pt x="58" y="440"/>
                    </a:moveTo>
                    <a:cubicBezTo>
                      <a:pt x="57" y="441"/>
                      <a:pt x="57" y="443"/>
                      <a:pt x="55" y="444"/>
                    </a:cubicBezTo>
                    <a:cubicBezTo>
                      <a:pt x="46" y="449"/>
                      <a:pt x="36" y="455"/>
                      <a:pt x="27" y="460"/>
                    </a:cubicBezTo>
                    <a:cubicBezTo>
                      <a:pt x="26" y="460"/>
                      <a:pt x="26" y="460"/>
                      <a:pt x="25" y="460"/>
                    </a:cubicBezTo>
                    <a:cubicBezTo>
                      <a:pt x="23" y="457"/>
                      <a:pt x="24" y="454"/>
                      <a:pt x="26" y="452"/>
                    </a:cubicBezTo>
                    <a:cubicBezTo>
                      <a:pt x="32" y="444"/>
                      <a:pt x="40" y="439"/>
                      <a:pt x="50" y="436"/>
                    </a:cubicBezTo>
                    <a:cubicBezTo>
                      <a:pt x="54" y="435"/>
                      <a:pt x="55" y="436"/>
                      <a:pt x="58" y="440"/>
                    </a:cubicBezTo>
                    <a:close/>
                    <a:moveTo>
                      <a:pt x="22" y="431"/>
                    </a:moveTo>
                    <a:cubicBezTo>
                      <a:pt x="25" y="425"/>
                      <a:pt x="30" y="420"/>
                      <a:pt x="36" y="417"/>
                    </a:cubicBezTo>
                    <a:cubicBezTo>
                      <a:pt x="38" y="416"/>
                      <a:pt x="39" y="415"/>
                      <a:pt x="41" y="415"/>
                    </a:cubicBezTo>
                    <a:cubicBezTo>
                      <a:pt x="44" y="415"/>
                      <a:pt x="45" y="416"/>
                      <a:pt x="46" y="418"/>
                    </a:cubicBezTo>
                    <a:cubicBezTo>
                      <a:pt x="47" y="420"/>
                      <a:pt x="47" y="422"/>
                      <a:pt x="45" y="423"/>
                    </a:cubicBezTo>
                    <a:cubicBezTo>
                      <a:pt x="45" y="424"/>
                      <a:pt x="44" y="425"/>
                      <a:pt x="43" y="425"/>
                    </a:cubicBezTo>
                    <a:cubicBezTo>
                      <a:pt x="35" y="430"/>
                      <a:pt x="28" y="436"/>
                      <a:pt x="21" y="443"/>
                    </a:cubicBezTo>
                    <a:cubicBezTo>
                      <a:pt x="19" y="438"/>
                      <a:pt x="20" y="434"/>
                      <a:pt x="22" y="431"/>
                    </a:cubicBezTo>
                    <a:close/>
                    <a:moveTo>
                      <a:pt x="19" y="488"/>
                    </a:moveTo>
                    <a:cubicBezTo>
                      <a:pt x="20" y="486"/>
                      <a:pt x="21" y="483"/>
                      <a:pt x="22" y="481"/>
                    </a:cubicBezTo>
                    <a:cubicBezTo>
                      <a:pt x="30" y="471"/>
                      <a:pt x="40" y="463"/>
                      <a:pt x="53" y="460"/>
                    </a:cubicBezTo>
                    <a:cubicBezTo>
                      <a:pt x="57" y="459"/>
                      <a:pt x="58" y="460"/>
                      <a:pt x="62" y="465"/>
                    </a:cubicBezTo>
                    <a:cubicBezTo>
                      <a:pt x="60" y="467"/>
                      <a:pt x="58" y="469"/>
                      <a:pt x="57" y="471"/>
                    </a:cubicBezTo>
                    <a:cubicBezTo>
                      <a:pt x="54" y="473"/>
                      <a:pt x="51" y="475"/>
                      <a:pt x="48" y="477"/>
                    </a:cubicBezTo>
                    <a:cubicBezTo>
                      <a:pt x="41" y="482"/>
                      <a:pt x="33" y="487"/>
                      <a:pt x="26" y="492"/>
                    </a:cubicBezTo>
                    <a:cubicBezTo>
                      <a:pt x="25" y="493"/>
                      <a:pt x="23" y="494"/>
                      <a:pt x="22" y="495"/>
                    </a:cubicBezTo>
                    <a:cubicBezTo>
                      <a:pt x="19" y="493"/>
                      <a:pt x="19" y="491"/>
                      <a:pt x="19" y="488"/>
                    </a:cubicBezTo>
                    <a:close/>
                    <a:moveTo>
                      <a:pt x="36" y="835"/>
                    </a:moveTo>
                    <a:cubicBezTo>
                      <a:pt x="36" y="835"/>
                      <a:pt x="36" y="834"/>
                      <a:pt x="37" y="834"/>
                    </a:cubicBezTo>
                    <a:cubicBezTo>
                      <a:pt x="39" y="828"/>
                      <a:pt x="41" y="821"/>
                      <a:pt x="43" y="815"/>
                    </a:cubicBezTo>
                    <a:cubicBezTo>
                      <a:pt x="48" y="803"/>
                      <a:pt x="53" y="790"/>
                      <a:pt x="58" y="778"/>
                    </a:cubicBezTo>
                    <a:cubicBezTo>
                      <a:pt x="59" y="773"/>
                      <a:pt x="60" y="769"/>
                      <a:pt x="61" y="764"/>
                    </a:cubicBezTo>
                    <a:cubicBezTo>
                      <a:pt x="63" y="758"/>
                      <a:pt x="64" y="752"/>
                      <a:pt x="65" y="746"/>
                    </a:cubicBezTo>
                    <a:cubicBezTo>
                      <a:pt x="67" y="739"/>
                      <a:pt x="69" y="732"/>
                      <a:pt x="70" y="725"/>
                    </a:cubicBezTo>
                    <a:cubicBezTo>
                      <a:pt x="72" y="718"/>
                      <a:pt x="74" y="710"/>
                      <a:pt x="76" y="703"/>
                    </a:cubicBezTo>
                    <a:cubicBezTo>
                      <a:pt x="75" y="700"/>
                      <a:pt x="73" y="698"/>
                      <a:pt x="70" y="697"/>
                    </a:cubicBezTo>
                    <a:cubicBezTo>
                      <a:pt x="78" y="700"/>
                      <a:pt x="85" y="703"/>
                      <a:pt x="93" y="705"/>
                    </a:cubicBezTo>
                    <a:cubicBezTo>
                      <a:pt x="94" y="706"/>
                      <a:pt x="95" y="706"/>
                      <a:pt x="96" y="707"/>
                    </a:cubicBezTo>
                    <a:cubicBezTo>
                      <a:pt x="98" y="714"/>
                      <a:pt x="99" y="720"/>
                      <a:pt x="97" y="727"/>
                    </a:cubicBezTo>
                    <a:cubicBezTo>
                      <a:pt x="94" y="735"/>
                      <a:pt x="93" y="743"/>
                      <a:pt x="92" y="751"/>
                    </a:cubicBezTo>
                    <a:cubicBezTo>
                      <a:pt x="91" y="757"/>
                      <a:pt x="89" y="762"/>
                      <a:pt x="88" y="768"/>
                    </a:cubicBezTo>
                    <a:cubicBezTo>
                      <a:pt x="86" y="778"/>
                      <a:pt x="83" y="787"/>
                      <a:pt x="80" y="797"/>
                    </a:cubicBezTo>
                    <a:cubicBezTo>
                      <a:pt x="80" y="798"/>
                      <a:pt x="80" y="800"/>
                      <a:pt x="80" y="801"/>
                    </a:cubicBezTo>
                    <a:cubicBezTo>
                      <a:pt x="80" y="802"/>
                      <a:pt x="81" y="802"/>
                      <a:pt x="81" y="802"/>
                    </a:cubicBezTo>
                    <a:cubicBezTo>
                      <a:pt x="83" y="801"/>
                      <a:pt x="84" y="800"/>
                      <a:pt x="85" y="798"/>
                    </a:cubicBezTo>
                    <a:cubicBezTo>
                      <a:pt x="94" y="782"/>
                      <a:pt x="102" y="765"/>
                      <a:pt x="109" y="747"/>
                    </a:cubicBezTo>
                    <a:cubicBezTo>
                      <a:pt x="111" y="741"/>
                      <a:pt x="113" y="734"/>
                      <a:pt x="116" y="728"/>
                    </a:cubicBezTo>
                    <a:cubicBezTo>
                      <a:pt x="117" y="724"/>
                      <a:pt x="120" y="721"/>
                      <a:pt x="124" y="718"/>
                    </a:cubicBezTo>
                    <a:cubicBezTo>
                      <a:pt x="130" y="723"/>
                      <a:pt x="130" y="723"/>
                      <a:pt x="132" y="732"/>
                    </a:cubicBezTo>
                    <a:cubicBezTo>
                      <a:pt x="131" y="735"/>
                      <a:pt x="130" y="738"/>
                      <a:pt x="129" y="741"/>
                    </a:cubicBezTo>
                    <a:cubicBezTo>
                      <a:pt x="117" y="765"/>
                      <a:pt x="109" y="790"/>
                      <a:pt x="103" y="816"/>
                    </a:cubicBezTo>
                    <a:cubicBezTo>
                      <a:pt x="102" y="821"/>
                      <a:pt x="100" y="826"/>
                      <a:pt x="99" y="832"/>
                    </a:cubicBezTo>
                    <a:cubicBezTo>
                      <a:pt x="98" y="837"/>
                      <a:pt x="95" y="840"/>
                      <a:pt x="90" y="842"/>
                    </a:cubicBezTo>
                    <a:cubicBezTo>
                      <a:pt x="84" y="844"/>
                      <a:pt x="79" y="846"/>
                      <a:pt x="74" y="847"/>
                    </a:cubicBezTo>
                    <a:cubicBezTo>
                      <a:pt x="67" y="849"/>
                      <a:pt x="60" y="849"/>
                      <a:pt x="53" y="846"/>
                    </a:cubicBezTo>
                    <a:cubicBezTo>
                      <a:pt x="46" y="843"/>
                      <a:pt x="41" y="840"/>
                      <a:pt x="36" y="835"/>
                    </a:cubicBezTo>
                    <a:close/>
                    <a:moveTo>
                      <a:pt x="32" y="160"/>
                    </a:moveTo>
                    <a:cubicBezTo>
                      <a:pt x="38" y="146"/>
                      <a:pt x="43" y="132"/>
                      <a:pt x="53" y="120"/>
                    </a:cubicBezTo>
                    <a:cubicBezTo>
                      <a:pt x="57" y="116"/>
                      <a:pt x="59" y="112"/>
                      <a:pt x="62" y="108"/>
                    </a:cubicBezTo>
                    <a:cubicBezTo>
                      <a:pt x="65" y="105"/>
                      <a:pt x="67" y="102"/>
                      <a:pt x="68" y="98"/>
                    </a:cubicBezTo>
                    <a:cubicBezTo>
                      <a:pt x="69" y="97"/>
                      <a:pt x="69" y="96"/>
                      <a:pt x="70" y="96"/>
                    </a:cubicBezTo>
                    <a:cubicBezTo>
                      <a:pt x="76" y="91"/>
                      <a:pt x="82" y="87"/>
                      <a:pt x="88" y="82"/>
                    </a:cubicBezTo>
                    <a:cubicBezTo>
                      <a:pt x="91" y="80"/>
                      <a:pt x="94" y="78"/>
                      <a:pt x="94" y="74"/>
                    </a:cubicBezTo>
                    <a:cubicBezTo>
                      <a:pt x="93" y="73"/>
                      <a:pt x="91" y="73"/>
                      <a:pt x="90" y="73"/>
                    </a:cubicBezTo>
                    <a:cubicBezTo>
                      <a:pt x="88" y="73"/>
                      <a:pt x="86" y="74"/>
                      <a:pt x="83" y="75"/>
                    </a:cubicBezTo>
                    <a:cubicBezTo>
                      <a:pt x="94" y="54"/>
                      <a:pt x="107" y="35"/>
                      <a:pt x="128" y="22"/>
                    </a:cubicBezTo>
                    <a:cubicBezTo>
                      <a:pt x="134" y="19"/>
                      <a:pt x="139" y="14"/>
                      <a:pt x="144" y="10"/>
                    </a:cubicBezTo>
                    <a:cubicBezTo>
                      <a:pt x="149" y="7"/>
                      <a:pt x="155" y="3"/>
                      <a:pt x="161" y="0"/>
                    </a:cubicBezTo>
                    <a:cubicBezTo>
                      <a:pt x="160" y="3"/>
                      <a:pt x="159" y="5"/>
                      <a:pt x="158" y="8"/>
                    </a:cubicBezTo>
                    <a:cubicBezTo>
                      <a:pt x="152" y="18"/>
                      <a:pt x="146" y="27"/>
                      <a:pt x="140" y="37"/>
                    </a:cubicBezTo>
                    <a:cubicBezTo>
                      <a:pt x="133" y="50"/>
                      <a:pt x="125" y="62"/>
                      <a:pt x="116" y="76"/>
                    </a:cubicBezTo>
                    <a:cubicBezTo>
                      <a:pt x="119" y="76"/>
                      <a:pt x="120" y="76"/>
                      <a:pt x="121" y="75"/>
                    </a:cubicBezTo>
                    <a:cubicBezTo>
                      <a:pt x="122" y="75"/>
                      <a:pt x="123" y="74"/>
                      <a:pt x="124" y="74"/>
                    </a:cubicBezTo>
                    <a:cubicBezTo>
                      <a:pt x="132" y="70"/>
                      <a:pt x="140" y="67"/>
                      <a:pt x="148" y="64"/>
                    </a:cubicBezTo>
                    <a:cubicBezTo>
                      <a:pt x="151" y="63"/>
                      <a:pt x="153" y="62"/>
                      <a:pt x="155" y="60"/>
                    </a:cubicBezTo>
                    <a:cubicBezTo>
                      <a:pt x="162" y="57"/>
                      <a:pt x="169" y="53"/>
                      <a:pt x="176" y="49"/>
                    </a:cubicBezTo>
                    <a:cubicBezTo>
                      <a:pt x="193" y="41"/>
                      <a:pt x="210" y="36"/>
                      <a:pt x="229" y="35"/>
                    </a:cubicBezTo>
                    <a:cubicBezTo>
                      <a:pt x="236" y="34"/>
                      <a:pt x="244" y="35"/>
                      <a:pt x="251" y="36"/>
                    </a:cubicBezTo>
                    <a:cubicBezTo>
                      <a:pt x="253" y="36"/>
                      <a:pt x="255" y="36"/>
                      <a:pt x="256" y="37"/>
                    </a:cubicBezTo>
                    <a:cubicBezTo>
                      <a:pt x="256" y="37"/>
                      <a:pt x="256" y="37"/>
                      <a:pt x="256" y="37"/>
                    </a:cubicBezTo>
                    <a:cubicBezTo>
                      <a:pt x="249" y="42"/>
                      <a:pt x="242" y="47"/>
                      <a:pt x="234" y="52"/>
                    </a:cubicBezTo>
                    <a:cubicBezTo>
                      <a:pt x="227" y="56"/>
                      <a:pt x="219" y="59"/>
                      <a:pt x="210" y="61"/>
                    </a:cubicBezTo>
                    <a:cubicBezTo>
                      <a:pt x="200" y="62"/>
                      <a:pt x="190" y="66"/>
                      <a:pt x="180" y="69"/>
                    </a:cubicBezTo>
                    <a:cubicBezTo>
                      <a:pt x="177" y="70"/>
                      <a:pt x="174" y="71"/>
                      <a:pt x="171" y="75"/>
                    </a:cubicBezTo>
                    <a:cubicBezTo>
                      <a:pt x="173" y="76"/>
                      <a:pt x="174" y="76"/>
                      <a:pt x="175" y="76"/>
                    </a:cubicBezTo>
                    <a:cubicBezTo>
                      <a:pt x="179" y="76"/>
                      <a:pt x="183" y="76"/>
                      <a:pt x="188" y="76"/>
                    </a:cubicBezTo>
                    <a:cubicBezTo>
                      <a:pt x="198" y="75"/>
                      <a:pt x="207" y="74"/>
                      <a:pt x="217" y="73"/>
                    </a:cubicBezTo>
                    <a:cubicBezTo>
                      <a:pt x="225" y="73"/>
                      <a:pt x="232" y="74"/>
                      <a:pt x="239" y="75"/>
                    </a:cubicBezTo>
                    <a:cubicBezTo>
                      <a:pt x="250" y="77"/>
                      <a:pt x="261" y="76"/>
                      <a:pt x="272" y="77"/>
                    </a:cubicBezTo>
                    <a:cubicBezTo>
                      <a:pt x="279" y="78"/>
                      <a:pt x="286" y="79"/>
                      <a:pt x="293" y="80"/>
                    </a:cubicBezTo>
                    <a:cubicBezTo>
                      <a:pt x="294" y="80"/>
                      <a:pt x="296" y="80"/>
                      <a:pt x="298" y="82"/>
                    </a:cubicBezTo>
                    <a:cubicBezTo>
                      <a:pt x="283" y="83"/>
                      <a:pt x="268" y="84"/>
                      <a:pt x="254" y="85"/>
                    </a:cubicBezTo>
                    <a:cubicBezTo>
                      <a:pt x="244" y="85"/>
                      <a:pt x="234" y="85"/>
                      <a:pt x="225" y="85"/>
                    </a:cubicBezTo>
                    <a:cubicBezTo>
                      <a:pt x="213" y="85"/>
                      <a:pt x="202" y="87"/>
                      <a:pt x="191" y="89"/>
                    </a:cubicBezTo>
                    <a:cubicBezTo>
                      <a:pt x="186" y="90"/>
                      <a:pt x="180" y="92"/>
                      <a:pt x="175" y="96"/>
                    </a:cubicBezTo>
                    <a:cubicBezTo>
                      <a:pt x="175" y="96"/>
                      <a:pt x="175" y="96"/>
                      <a:pt x="175" y="96"/>
                    </a:cubicBezTo>
                    <a:cubicBezTo>
                      <a:pt x="174" y="96"/>
                      <a:pt x="173" y="96"/>
                      <a:pt x="171" y="97"/>
                    </a:cubicBezTo>
                    <a:cubicBezTo>
                      <a:pt x="163" y="98"/>
                      <a:pt x="155" y="99"/>
                      <a:pt x="147" y="101"/>
                    </a:cubicBezTo>
                    <a:cubicBezTo>
                      <a:pt x="145" y="101"/>
                      <a:pt x="143" y="102"/>
                      <a:pt x="140" y="103"/>
                    </a:cubicBezTo>
                    <a:cubicBezTo>
                      <a:pt x="141" y="106"/>
                      <a:pt x="143" y="106"/>
                      <a:pt x="145" y="106"/>
                    </a:cubicBezTo>
                    <a:cubicBezTo>
                      <a:pt x="158" y="105"/>
                      <a:pt x="171" y="105"/>
                      <a:pt x="185" y="105"/>
                    </a:cubicBezTo>
                    <a:cubicBezTo>
                      <a:pt x="207" y="104"/>
                      <a:pt x="229" y="108"/>
                      <a:pt x="251" y="115"/>
                    </a:cubicBezTo>
                    <a:cubicBezTo>
                      <a:pt x="260" y="118"/>
                      <a:pt x="268" y="121"/>
                      <a:pt x="276" y="125"/>
                    </a:cubicBezTo>
                    <a:cubicBezTo>
                      <a:pt x="284" y="129"/>
                      <a:pt x="291" y="134"/>
                      <a:pt x="298" y="139"/>
                    </a:cubicBezTo>
                    <a:cubicBezTo>
                      <a:pt x="300" y="141"/>
                      <a:pt x="302" y="142"/>
                      <a:pt x="303" y="144"/>
                    </a:cubicBezTo>
                    <a:cubicBezTo>
                      <a:pt x="303" y="143"/>
                      <a:pt x="302" y="143"/>
                      <a:pt x="302" y="143"/>
                    </a:cubicBezTo>
                    <a:cubicBezTo>
                      <a:pt x="283" y="141"/>
                      <a:pt x="264" y="138"/>
                      <a:pt x="246" y="135"/>
                    </a:cubicBezTo>
                    <a:cubicBezTo>
                      <a:pt x="233" y="132"/>
                      <a:pt x="219" y="130"/>
                      <a:pt x="206" y="128"/>
                    </a:cubicBezTo>
                    <a:cubicBezTo>
                      <a:pt x="187" y="126"/>
                      <a:pt x="168" y="123"/>
                      <a:pt x="148" y="123"/>
                    </a:cubicBezTo>
                    <a:cubicBezTo>
                      <a:pt x="139" y="123"/>
                      <a:pt x="130" y="123"/>
                      <a:pt x="122" y="124"/>
                    </a:cubicBezTo>
                    <a:cubicBezTo>
                      <a:pt x="112" y="125"/>
                      <a:pt x="103" y="129"/>
                      <a:pt x="94" y="131"/>
                    </a:cubicBezTo>
                    <a:cubicBezTo>
                      <a:pt x="91" y="132"/>
                      <a:pt x="89" y="133"/>
                      <a:pt x="90" y="137"/>
                    </a:cubicBezTo>
                    <a:cubicBezTo>
                      <a:pt x="91" y="137"/>
                      <a:pt x="92" y="138"/>
                      <a:pt x="93" y="138"/>
                    </a:cubicBezTo>
                    <a:cubicBezTo>
                      <a:pt x="98" y="138"/>
                      <a:pt x="102" y="138"/>
                      <a:pt x="106" y="137"/>
                    </a:cubicBezTo>
                    <a:cubicBezTo>
                      <a:pt x="110" y="137"/>
                      <a:pt x="114" y="136"/>
                      <a:pt x="118" y="135"/>
                    </a:cubicBezTo>
                    <a:cubicBezTo>
                      <a:pt x="120" y="135"/>
                      <a:pt x="123" y="135"/>
                      <a:pt x="124" y="138"/>
                    </a:cubicBezTo>
                    <a:cubicBezTo>
                      <a:pt x="119" y="142"/>
                      <a:pt x="112" y="142"/>
                      <a:pt x="108" y="149"/>
                    </a:cubicBezTo>
                    <a:cubicBezTo>
                      <a:pt x="109" y="150"/>
                      <a:pt x="111" y="151"/>
                      <a:pt x="112" y="151"/>
                    </a:cubicBezTo>
                    <a:cubicBezTo>
                      <a:pt x="119" y="150"/>
                      <a:pt x="127" y="149"/>
                      <a:pt x="134" y="148"/>
                    </a:cubicBezTo>
                    <a:cubicBezTo>
                      <a:pt x="139" y="148"/>
                      <a:pt x="144" y="147"/>
                      <a:pt x="149" y="146"/>
                    </a:cubicBezTo>
                    <a:cubicBezTo>
                      <a:pt x="150" y="146"/>
                      <a:pt x="152" y="147"/>
                      <a:pt x="155" y="147"/>
                    </a:cubicBezTo>
                    <a:cubicBezTo>
                      <a:pt x="152" y="149"/>
                      <a:pt x="151" y="150"/>
                      <a:pt x="150" y="150"/>
                    </a:cubicBezTo>
                    <a:cubicBezTo>
                      <a:pt x="129" y="157"/>
                      <a:pt x="109" y="168"/>
                      <a:pt x="90" y="179"/>
                    </a:cubicBezTo>
                    <a:cubicBezTo>
                      <a:pt x="82" y="183"/>
                      <a:pt x="74" y="187"/>
                      <a:pt x="66" y="191"/>
                    </a:cubicBezTo>
                    <a:cubicBezTo>
                      <a:pt x="62" y="193"/>
                      <a:pt x="58" y="195"/>
                      <a:pt x="54" y="198"/>
                    </a:cubicBezTo>
                    <a:cubicBezTo>
                      <a:pt x="38" y="208"/>
                      <a:pt x="23" y="218"/>
                      <a:pt x="8" y="229"/>
                    </a:cubicBezTo>
                    <a:cubicBezTo>
                      <a:pt x="10" y="220"/>
                      <a:pt x="12" y="212"/>
                      <a:pt x="14" y="204"/>
                    </a:cubicBezTo>
                    <a:cubicBezTo>
                      <a:pt x="17" y="195"/>
                      <a:pt x="21" y="186"/>
                      <a:pt x="24" y="178"/>
                    </a:cubicBezTo>
                    <a:cubicBezTo>
                      <a:pt x="27" y="172"/>
                      <a:pt x="30" y="166"/>
                      <a:pt x="32" y="160"/>
                    </a:cubicBezTo>
                    <a:close/>
                    <a:moveTo>
                      <a:pt x="256" y="389"/>
                    </a:moveTo>
                    <a:cubicBezTo>
                      <a:pt x="257" y="393"/>
                      <a:pt x="257" y="398"/>
                      <a:pt x="257" y="403"/>
                    </a:cubicBezTo>
                    <a:cubicBezTo>
                      <a:pt x="258" y="405"/>
                      <a:pt x="258" y="407"/>
                      <a:pt x="257" y="410"/>
                    </a:cubicBezTo>
                    <a:cubicBezTo>
                      <a:pt x="257" y="408"/>
                      <a:pt x="257" y="406"/>
                      <a:pt x="257" y="404"/>
                    </a:cubicBezTo>
                    <a:cubicBezTo>
                      <a:pt x="256" y="399"/>
                      <a:pt x="255" y="394"/>
                      <a:pt x="256" y="389"/>
                    </a:cubicBezTo>
                    <a:close/>
                  </a:path>
                </a:pathLst>
              </a:custGeom>
              <a:solidFill>
                <a:srgbClr val="9943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67">
                <a:extLst>
                  <a:ext uri="{FF2B5EF4-FFF2-40B4-BE49-F238E27FC236}">
                    <a16:creationId xmlns:a16="http://schemas.microsoft.com/office/drawing/2014/main" id="{03BFEB0B-41F0-4A2B-958B-44B620E52A6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063" y="2763"/>
                <a:ext cx="1282" cy="1703"/>
              </a:xfrm>
              <a:custGeom>
                <a:avLst/>
                <a:gdLst>
                  <a:gd name="T0" fmla="*/ 374 w 539"/>
                  <a:gd name="T1" fmla="*/ 587 h 716"/>
                  <a:gd name="T2" fmla="*/ 539 w 539"/>
                  <a:gd name="T3" fmla="*/ 691 h 716"/>
                  <a:gd name="T4" fmla="*/ 486 w 539"/>
                  <a:gd name="T5" fmla="*/ 702 h 716"/>
                  <a:gd name="T6" fmla="*/ 434 w 539"/>
                  <a:gd name="T7" fmla="*/ 622 h 716"/>
                  <a:gd name="T8" fmla="*/ 332 w 539"/>
                  <a:gd name="T9" fmla="*/ 559 h 716"/>
                  <a:gd name="T10" fmla="*/ 370 w 539"/>
                  <a:gd name="T11" fmla="*/ 584 h 716"/>
                  <a:gd name="T12" fmla="*/ 330 w 539"/>
                  <a:gd name="T13" fmla="*/ 582 h 716"/>
                  <a:gd name="T14" fmla="*/ 376 w 539"/>
                  <a:gd name="T15" fmla="*/ 554 h 716"/>
                  <a:gd name="T16" fmla="*/ 449 w 539"/>
                  <a:gd name="T17" fmla="*/ 598 h 716"/>
                  <a:gd name="T18" fmla="*/ 504 w 539"/>
                  <a:gd name="T19" fmla="*/ 661 h 716"/>
                  <a:gd name="T20" fmla="*/ 515 w 539"/>
                  <a:gd name="T21" fmla="*/ 652 h 716"/>
                  <a:gd name="T22" fmla="*/ 456 w 539"/>
                  <a:gd name="T23" fmla="*/ 564 h 716"/>
                  <a:gd name="T24" fmla="*/ 474 w 539"/>
                  <a:gd name="T25" fmla="*/ 573 h 716"/>
                  <a:gd name="T26" fmla="*/ 531 w 539"/>
                  <a:gd name="T27" fmla="*/ 646 h 716"/>
                  <a:gd name="T28" fmla="*/ 539 w 539"/>
                  <a:gd name="T29" fmla="*/ 691 h 716"/>
                  <a:gd name="T30" fmla="*/ 464 w 539"/>
                  <a:gd name="T31" fmla="*/ 647 h 716"/>
                  <a:gd name="T32" fmla="*/ 471 w 539"/>
                  <a:gd name="T33" fmla="*/ 659 h 716"/>
                  <a:gd name="T34" fmla="*/ 491 w 539"/>
                  <a:gd name="T35" fmla="*/ 678 h 716"/>
                  <a:gd name="T36" fmla="*/ 497 w 539"/>
                  <a:gd name="T37" fmla="*/ 687 h 716"/>
                  <a:gd name="T38" fmla="*/ 17 w 539"/>
                  <a:gd name="T39" fmla="*/ 231 h 716"/>
                  <a:gd name="T40" fmla="*/ 2 w 539"/>
                  <a:gd name="T41" fmla="*/ 230 h 716"/>
                  <a:gd name="T42" fmla="*/ 32 w 539"/>
                  <a:gd name="T43" fmla="*/ 166 h 716"/>
                  <a:gd name="T44" fmla="*/ 29 w 539"/>
                  <a:gd name="T45" fmla="*/ 164 h 716"/>
                  <a:gd name="T46" fmla="*/ 23 w 539"/>
                  <a:gd name="T47" fmla="*/ 165 h 716"/>
                  <a:gd name="T48" fmla="*/ 27 w 539"/>
                  <a:gd name="T49" fmla="*/ 145 h 716"/>
                  <a:gd name="T50" fmla="*/ 92 w 539"/>
                  <a:gd name="T51" fmla="*/ 87 h 716"/>
                  <a:gd name="T52" fmla="*/ 142 w 539"/>
                  <a:gd name="T53" fmla="*/ 53 h 716"/>
                  <a:gd name="T54" fmla="*/ 177 w 539"/>
                  <a:gd name="T55" fmla="*/ 31 h 716"/>
                  <a:gd name="T56" fmla="*/ 245 w 539"/>
                  <a:gd name="T57" fmla="*/ 2 h 716"/>
                  <a:gd name="T58" fmla="*/ 223 w 539"/>
                  <a:gd name="T59" fmla="*/ 32 h 716"/>
                  <a:gd name="T60" fmla="*/ 282 w 539"/>
                  <a:gd name="T61" fmla="*/ 23 h 716"/>
                  <a:gd name="T62" fmla="*/ 292 w 539"/>
                  <a:gd name="T63" fmla="*/ 39 h 716"/>
                  <a:gd name="T64" fmla="*/ 208 w 539"/>
                  <a:gd name="T65" fmla="*/ 71 h 716"/>
                  <a:gd name="T66" fmla="*/ 97 w 539"/>
                  <a:gd name="T67" fmla="*/ 144 h 716"/>
                  <a:gd name="T68" fmla="*/ 156 w 539"/>
                  <a:gd name="T69" fmla="*/ 73 h 716"/>
                  <a:gd name="T70" fmla="*/ 156 w 539"/>
                  <a:gd name="T71" fmla="*/ 73 h 716"/>
                  <a:gd name="T72" fmla="*/ 147 w 539"/>
                  <a:gd name="T73" fmla="*/ 78 h 716"/>
                  <a:gd name="T74" fmla="*/ 124 w 539"/>
                  <a:gd name="T75" fmla="*/ 100 h 716"/>
                  <a:gd name="T76" fmla="*/ 124 w 539"/>
                  <a:gd name="T77" fmla="*/ 100 h 716"/>
                  <a:gd name="T78" fmla="*/ 113 w 539"/>
                  <a:gd name="T79" fmla="*/ 100 h 716"/>
                  <a:gd name="T80" fmla="*/ 88 w 539"/>
                  <a:gd name="T81" fmla="*/ 128 h 716"/>
                  <a:gd name="T82" fmla="*/ 88 w 539"/>
                  <a:gd name="T83" fmla="*/ 128 h 716"/>
                  <a:gd name="T84" fmla="*/ 73 w 539"/>
                  <a:gd name="T85" fmla="*/ 127 h 716"/>
                  <a:gd name="T86" fmla="*/ 63 w 539"/>
                  <a:gd name="T87" fmla="*/ 155 h 7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539" h="716">
                    <a:moveTo>
                      <a:pt x="374" y="587"/>
                    </a:moveTo>
                    <a:cubicBezTo>
                      <a:pt x="374" y="587"/>
                      <a:pt x="374" y="587"/>
                      <a:pt x="374" y="587"/>
                    </a:cubicBezTo>
                    <a:cubicBezTo>
                      <a:pt x="374" y="587"/>
                      <a:pt x="374" y="587"/>
                      <a:pt x="374" y="587"/>
                    </a:cubicBezTo>
                    <a:close/>
                    <a:moveTo>
                      <a:pt x="374" y="588"/>
                    </a:moveTo>
                    <a:cubicBezTo>
                      <a:pt x="374" y="588"/>
                      <a:pt x="374" y="588"/>
                      <a:pt x="374" y="588"/>
                    </a:cubicBezTo>
                    <a:close/>
                    <a:moveTo>
                      <a:pt x="539" y="691"/>
                    </a:moveTo>
                    <a:cubicBezTo>
                      <a:pt x="534" y="698"/>
                      <a:pt x="529" y="705"/>
                      <a:pt x="523" y="710"/>
                    </a:cubicBezTo>
                    <a:cubicBezTo>
                      <a:pt x="517" y="715"/>
                      <a:pt x="511" y="716"/>
                      <a:pt x="505" y="714"/>
                    </a:cubicBezTo>
                    <a:cubicBezTo>
                      <a:pt x="497" y="712"/>
                      <a:pt x="491" y="708"/>
                      <a:pt x="486" y="702"/>
                    </a:cubicBezTo>
                    <a:cubicBezTo>
                      <a:pt x="476" y="691"/>
                      <a:pt x="467" y="680"/>
                      <a:pt x="460" y="667"/>
                    </a:cubicBezTo>
                    <a:cubicBezTo>
                      <a:pt x="455" y="656"/>
                      <a:pt x="449" y="647"/>
                      <a:pt x="443" y="637"/>
                    </a:cubicBezTo>
                    <a:cubicBezTo>
                      <a:pt x="440" y="632"/>
                      <a:pt x="437" y="627"/>
                      <a:pt x="434" y="622"/>
                    </a:cubicBezTo>
                    <a:cubicBezTo>
                      <a:pt x="417" y="592"/>
                      <a:pt x="392" y="572"/>
                      <a:pt x="360" y="560"/>
                    </a:cubicBezTo>
                    <a:cubicBezTo>
                      <a:pt x="353" y="558"/>
                      <a:pt x="346" y="556"/>
                      <a:pt x="339" y="556"/>
                    </a:cubicBezTo>
                    <a:cubicBezTo>
                      <a:pt x="336" y="556"/>
                      <a:pt x="334" y="556"/>
                      <a:pt x="332" y="559"/>
                    </a:cubicBezTo>
                    <a:cubicBezTo>
                      <a:pt x="332" y="562"/>
                      <a:pt x="335" y="564"/>
                      <a:pt x="337" y="565"/>
                    </a:cubicBezTo>
                    <a:cubicBezTo>
                      <a:pt x="344" y="569"/>
                      <a:pt x="350" y="572"/>
                      <a:pt x="356" y="576"/>
                    </a:cubicBezTo>
                    <a:cubicBezTo>
                      <a:pt x="361" y="578"/>
                      <a:pt x="366" y="581"/>
                      <a:pt x="370" y="584"/>
                    </a:cubicBezTo>
                    <a:cubicBezTo>
                      <a:pt x="372" y="585"/>
                      <a:pt x="372" y="586"/>
                      <a:pt x="373" y="587"/>
                    </a:cubicBezTo>
                    <a:cubicBezTo>
                      <a:pt x="366" y="586"/>
                      <a:pt x="359" y="585"/>
                      <a:pt x="352" y="584"/>
                    </a:cubicBezTo>
                    <a:cubicBezTo>
                      <a:pt x="345" y="583"/>
                      <a:pt x="338" y="583"/>
                      <a:pt x="330" y="582"/>
                    </a:cubicBezTo>
                    <a:cubicBezTo>
                      <a:pt x="318" y="570"/>
                      <a:pt x="307" y="557"/>
                      <a:pt x="297" y="542"/>
                    </a:cubicBezTo>
                    <a:cubicBezTo>
                      <a:pt x="312" y="543"/>
                      <a:pt x="327" y="545"/>
                      <a:pt x="342" y="547"/>
                    </a:cubicBezTo>
                    <a:cubicBezTo>
                      <a:pt x="353" y="548"/>
                      <a:pt x="365" y="551"/>
                      <a:pt x="376" y="554"/>
                    </a:cubicBezTo>
                    <a:cubicBezTo>
                      <a:pt x="388" y="557"/>
                      <a:pt x="399" y="562"/>
                      <a:pt x="408" y="569"/>
                    </a:cubicBezTo>
                    <a:cubicBezTo>
                      <a:pt x="413" y="572"/>
                      <a:pt x="419" y="575"/>
                      <a:pt x="424" y="578"/>
                    </a:cubicBezTo>
                    <a:cubicBezTo>
                      <a:pt x="433" y="584"/>
                      <a:pt x="441" y="591"/>
                      <a:pt x="449" y="598"/>
                    </a:cubicBezTo>
                    <a:cubicBezTo>
                      <a:pt x="456" y="606"/>
                      <a:pt x="464" y="614"/>
                      <a:pt x="472" y="621"/>
                    </a:cubicBezTo>
                    <a:cubicBezTo>
                      <a:pt x="484" y="630"/>
                      <a:pt x="492" y="642"/>
                      <a:pt x="500" y="655"/>
                    </a:cubicBezTo>
                    <a:cubicBezTo>
                      <a:pt x="501" y="657"/>
                      <a:pt x="503" y="659"/>
                      <a:pt x="504" y="661"/>
                    </a:cubicBezTo>
                    <a:cubicBezTo>
                      <a:pt x="505" y="662"/>
                      <a:pt x="507" y="663"/>
                      <a:pt x="508" y="663"/>
                    </a:cubicBezTo>
                    <a:cubicBezTo>
                      <a:pt x="510" y="664"/>
                      <a:pt x="512" y="664"/>
                      <a:pt x="514" y="664"/>
                    </a:cubicBezTo>
                    <a:cubicBezTo>
                      <a:pt x="517" y="660"/>
                      <a:pt x="516" y="656"/>
                      <a:pt x="515" y="652"/>
                    </a:cubicBezTo>
                    <a:cubicBezTo>
                      <a:pt x="511" y="643"/>
                      <a:pt x="509" y="633"/>
                      <a:pt x="503" y="624"/>
                    </a:cubicBezTo>
                    <a:cubicBezTo>
                      <a:pt x="498" y="616"/>
                      <a:pt x="494" y="608"/>
                      <a:pt x="489" y="600"/>
                    </a:cubicBezTo>
                    <a:cubicBezTo>
                      <a:pt x="481" y="586"/>
                      <a:pt x="469" y="575"/>
                      <a:pt x="456" y="564"/>
                    </a:cubicBezTo>
                    <a:cubicBezTo>
                      <a:pt x="456" y="564"/>
                      <a:pt x="455" y="563"/>
                      <a:pt x="454" y="562"/>
                    </a:cubicBezTo>
                    <a:cubicBezTo>
                      <a:pt x="455" y="562"/>
                      <a:pt x="455" y="562"/>
                      <a:pt x="455" y="562"/>
                    </a:cubicBezTo>
                    <a:cubicBezTo>
                      <a:pt x="462" y="564"/>
                      <a:pt x="468" y="568"/>
                      <a:pt x="474" y="573"/>
                    </a:cubicBezTo>
                    <a:cubicBezTo>
                      <a:pt x="479" y="576"/>
                      <a:pt x="484" y="579"/>
                      <a:pt x="488" y="583"/>
                    </a:cubicBezTo>
                    <a:cubicBezTo>
                      <a:pt x="492" y="586"/>
                      <a:pt x="496" y="589"/>
                      <a:pt x="499" y="592"/>
                    </a:cubicBezTo>
                    <a:cubicBezTo>
                      <a:pt x="513" y="608"/>
                      <a:pt x="524" y="626"/>
                      <a:pt x="531" y="646"/>
                    </a:cubicBezTo>
                    <a:cubicBezTo>
                      <a:pt x="536" y="661"/>
                      <a:pt x="539" y="675"/>
                      <a:pt x="537" y="691"/>
                    </a:cubicBezTo>
                    <a:cubicBezTo>
                      <a:pt x="538" y="691"/>
                      <a:pt x="538" y="691"/>
                      <a:pt x="539" y="690"/>
                    </a:cubicBezTo>
                    <a:cubicBezTo>
                      <a:pt x="539" y="690"/>
                      <a:pt x="539" y="690"/>
                      <a:pt x="539" y="691"/>
                    </a:cubicBezTo>
                    <a:close/>
                    <a:moveTo>
                      <a:pt x="478" y="651"/>
                    </a:moveTo>
                    <a:cubicBezTo>
                      <a:pt x="475" y="646"/>
                      <a:pt x="471" y="646"/>
                      <a:pt x="467" y="645"/>
                    </a:cubicBezTo>
                    <a:cubicBezTo>
                      <a:pt x="466" y="645"/>
                      <a:pt x="464" y="645"/>
                      <a:pt x="464" y="647"/>
                    </a:cubicBezTo>
                    <a:cubicBezTo>
                      <a:pt x="469" y="653"/>
                      <a:pt x="470" y="654"/>
                      <a:pt x="478" y="651"/>
                    </a:cubicBezTo>
                    <a:close/>
                    <a:moveTo>
                      <a:pt x="488" y="663"/>
                    </a:moveTo>
                    <a:cubicBezTo>
                      <a:pt x="483" y="658"/>
                      <a:pt x="477" y="657"/>
                      <a:pt x="471" y="659"/>
                    </a:cubicBezTo>
                    <a:cubicBezTo>
                      <a:pt x="472" y="665"/>
                      <a:pt x="473" y="666"/>
                      <a:pt x="479" y="667"/>
                    </a:cubicBezTo>
                    <a:cubicBezTo>
                      <a:pt x="482" y="667"/>
                      <a:pt x="486" y="668"/>
                      <a:pt x="488" y="663"/>
                    </a:cubicBezTo>
                    <a:close/>
                    <a:moveTo>
                      <a:pt x="491" y="678"/>
                    </a:moveTo>
                    <a:cubicBezTo>
                      <a:pt x="487" y="675"/>
                      <a:pt x="487" y="675"/>
                      <a:pt x="484" y="678"/>
                    </a:cubicBezTo>
                    <a:cubicBezTo>
                      <a:pt x="487" y="680"/>
                      <a:pt x="489" y="681"/>
                      <a:pt x="491" y="678"/>
                    </a:cubicBezTo>
                    <a:close/>
                    <a:moveTo>
                      <a:pt x="497" y="687"/>
                    </a:moveTo>
                    <a:cubicBezTo>
                      <a:pt x="496" y="687"/>
                      <a:pt x="494" y="687"/>
                      <a:pt x="493" y="687"/>
                    </a:cubicBezTo>
                    <a:cubicBezTo>
                      <a:pt x="495" y="691"/>
                      <a:pt x="495" y="691"/>
                      <a:pt x="497" y="687"/>
                    </a:cubicBezTo>
                    <a:close/>
                    <a:moveTo>
                      <a:pt x="17" y="231"/>
                    </a:moveTo>
                    <a:cubicBezTo>
                      <a:pt x="11" y="242"/>
                      <a:pt x="6" y="253"/>
                      <a:pt x="5" y="266"/>
                    </a:cubicBezTo>
                    <a:cubicBezTo>
                      <a:pt x="5" y="265"/>
                      <a:pt x="4" y="264"/>
                      <a:pt x="4" y="263"/>
                    </a:cubicBezTo>
                    <a:cubicBezTo>
                      <a:pt x="1" y="252"/>
                      <a:pt x="0" y="242"/>
                      <a:pt x="2" y="230"/>
                    </a:cubicBezTo>
                    <a:cubicBezTo>
                      <a:pt x="5" y="218"/>
                      <a:pt x="9" y="207"/>
                      <a:pt x="16" y="196"/>
                    </a:cubicBezTo>
                    <a:cubicBezTo>
                      <a:pt x="21" y="187"/>
                      <a:pt x="26" y="178"/>
                      <a:pt x="31" y="169"/>
                    </a:cubicBezTo>
                    <a:cubicBezTo>
                      <a:pt x="31" y="168"/>
                      <a:pt x="32" y="167"/>
                      <a:pt x="32" y="166"/>
                    </a:cubicBezTo>
                    <a:cubicBezTo>
                      <a:pt x="30" y="164"/>
                      <a:pt x="29" y="166"/>
                      <a:pt x="28" y="167"/>
                    </a:cubicBezTo>
                    <a:cubicBezTo>
                      <a:pt x="27" y="168"/>
                      <a:pt x="26" y="169"/>
                      <a:pt x="25" y="170"/>
                    </a:cubicBezTo>
                    <a:cubicBezTo>
                      <a:pt x="26" y="168"/>
                      <a:pt x="27" y="166"/>
                      <a:pt x="29" y="164"/>
                    </a:cubicBezTo>
                    <a:cubicBezTo>
                      <a:pt x="28" y="163"/>
                      <a:pt x="28" y="163"/>
                      <a:pt x="28" y="163"/>
                    </a:cubicBezTo>
                    <a:cubicBezTo>
                      <a:pt x="28" y="163"/>
                      <a:pt x="27" y="163"/>
                      <a:pt x="27" y="163"/>
                    </a:cubicBezTo>
                    <a:cubicBezTo>
                      <a:pt x="26" y="164"/>
                      <a:pt x="25" y="165"/>
                      <a:pt x="23" y="165"/>
                    </a:cubicBezTo>
                    <a:cubicBezTo>
                      <a:pt x="19" y="169"/>
                      <a:pt x="14" y="172"/>
                      <a:pt x="9" y="176"/>
                    </a:cubicBezTo>
                    <a:cubicBezTo>
                      <a:pt x="7" y="178"/>
                      <a:pt x="5" y="180"/>
                      <a:pt x="3" y="182"/>
                    </a:cubicBezTo>
                    <a:cubicBezTo>
                      <a:pt x="8" y="168"/>
                      <a:pt x="17" y="156"/>
                      <a:pt x="27" y="145"/>
                    </a:cubicBezTo>
                    <a:cubicBezTo>
                      <a:pt x="33" y="139"/>
                      <a:pt x="39" y="132"/>
                      <a:pt x="45" y="127"/>
                    </a:cubicBezTo>
                    <a:cubicBezTo>
                      <a:pt x="58" y="115"/>
                      <a:pt x="72" y="104"/>
                      <a:pt x="85" y="92"/>
                    </a:cubicBezTo>
                    <a:cubicBezTo>
                      <a:pt x="87" y="90"/>
                      <a:pt x="90" y="89"/>
                      <a:pt x="92" y="87"/>
                    </a:cubicBezTo>
                    <a:cubicBezTo>
                      <a:pt x="99" y="83"/>
                      <a:pt x="106" y="79"/>
                      <a:pt x="113" y="75"/>
                    </a:cubicBezTo>
                    <a:cubicBezTo>
                      <a:pt x="119" y="72"/>
                      <a:pt x="125" y="68"/>
                      <a:pt x="130" y="63"/>
                    </a:cubicBezTo>
                    <a:cubicBezTo>
                      <a:pt x="133" y="59"/>
                      <a:pt x="137" y="56"/>
                      <a:pt x="142" y="53"/>
                    </a:cubicBezTo>
                    <a:cubicBezTo>
                      <a:pt x="150" y="47"/>
                      <a:pt x="158" y="41"/>
                      <a:pt x="166" y="36"/>
                    </a:cubicBezTo>
                    <a:cubicBezTo>
                      <a:pt x="166" y="35"/>
                      <a:pt x="167" y="35"/>
                      <a:pt x="168" y="35"/>
                    </a:cubicBezTo>
                    <a:cubicBezTo>
                      <a:pt x="170" y="33"/>
                      <a:pt x="174" y="32"/>
                      <a:pt x="177" y="31"/>
                    </a:cubicBezTo>
                    <a:cubicBezTo>
                      <a:pt x="188" y="26"/>
                      <a:pt x="199" y="21"/>
                      <a:pt x="210" y="16"/>
                    </a:cubicBezTo>
                    <a:cubicBezTo>
                      <a:pt x="215" y="13"/>
                      <a:pt x="220" y="10"/>
                      <a:pt x="225" y="7"/>
                    </a:cubicBezTo>
                    <a:cubicBezTo>
                      <a:pt x="231" y="2"/>
                      <a:pt x="237" y="0"/>
                      <a:pt x="245" y="2"/>
                    </a:cubicBezTo>
                    <a:cubicBezTo>
                      <a:pt x="250" y="3"/>
                      <a:pt x="255" y="3"/>
                      <a:pt x="262" y="5"/>
                    </a:cubicBezTo>
                    <a:cubicBezTo>
                      <a:pt x="240" y="14"/>
                      <a:pt x="231" y="20"/>
                      <a:pt x="226" y="29"/>
                    </a:cubicBezTo>
                    <a:cubicBezTo>
                      <a:pt x="225" y="30"/>
                      <a:pt x="224" y="31"/>
                      <a:pt x="223" y="32"/>
                    </a:cubicBezTo>
                    <a:cubicBezTo>
                      <a:pt x="231" y="31"/>
                      <a:pt x="238" y="29"/>
                      <a:pt x="244" y="28"/>
                    </a:cubicBezTo>
                    <a:cubicBezTo>
                      <a:pt x="250" y="27"/>
                      <a:pt x="255" y="27"/>
                      <a:pt x="260" y="26"/>
                    </a:cubicBezTo>
                    <a:cubicBezTo>
                      <a:pt x="268" y="25"/>
                      <a:pt x="275" y="24"/>
                      <a:pt x="282" y="23"/>
                    </a:cubicBezTo>
                    <a:cubicBezTo>
                      <a:pt x="293" y="21"/>
                      <a:pt x="304" y="24"/>
                      <a:pt x="314" y="29"/>
                    </a:cubicBezTo>
                    <a:cubicBezTo>
                      <a:pt x="316" y="30"/>
                      <a:pt x="318" y="31"/>
                      <a:pt x="320" y="32"/>
                    </a:cubicBezTo>
                    <a:cubicBezTo>
                      <a:pt x="311" y="33"/>
                      <a:pt x="302" y="36"/>
                      <a:pt x="292" y="39"/>
                    </a:cubicBezTo>
                    <a:cubicBezTo>
                      <a:pt x="284" y="41"/>
                      <a:pt x="276" y="44"/>
                      <a:pt x="268" y="46"/>
                    </a:cubicBezTo>
                    <a:cubicBezTo>
                      <a:pt x="262" y="48"/>
                      <a:pt x="256" y="50"/>
                      <a:pt x="250" y="52"/>
                    </a:cubicBezTo>
                    <a:cubicBezTo>
                      <a:pt x="236" y="58"/>
                      <a:pt x="222" y="64"/>
                      <a:pt x="208" y="71"/>
                    </a:cubicBezTo>
                    <a:cubicBezTo>
                      <a:pt x="201" y="74"/>
                      <a:pt x="194" y="77"/>
                      <a:pt x="187" y="82"/>
                    </a:cubicBezTo>
                    <a:cubicBezTo>
                      <a:pt x="174" y="90"/>
                      <a:pt x="160" y="99"/>
                      <a:pt x="147" y="107"/>
                    </a:cubicBezTo>
                    <a:cubicBezTo>
                      <a:pt x="129" y="118"/>
                      <a:pt x="113" y="130"/>
                      <a:pt x="97" y="144"/>
                    </a:cubicBezTo>
                    <a:cubicBezTo>
                      <a:pt x="77" y="161"/>
                      <a:pt x="59" y="180"/>
                      <a:pt x="41" y="199"/>
                    </a:cubicBezTo>
                    <a:cubicBezTo>
                      <a:pt x="32" y="208"/>
                      <a:pt x="24" y="219"/>
                      <a:pt x="17" y="231"/>
                    </a:cubicBezTo>
                    <a:close/>
                    <a:moveTo>
                      <a:pt x="156" y="73"/>
                    </a:moveTo>
                    <a:cubicBezTo>
                      <a:pt x="156" y="73"/>
                      <a:pt x="157" y="74"/>
                      <a:pt x="159" y="75"/>
                    </a:cubicBezTo>
                    <a:cubicBezTo>
                      <a:pt x="163" y="71"/>
                      <a:pt x="163" y="71"/>
                      <a:pt x="161" y="67"/>
                    </a:cubicBezTo>
                    <a:cubicBezTo>
                      <a:pt x="156" y="68"/>
                      <a:pt x="155" y="69"/>
                      <a:pt x="156" y="73"/>
                    </a:cubicBezTo>
                    <a:close/>
                    <a:moveTo>
                      <a:pt x="142" y="81"/>
                    </a:moveTo>
                    <a:cubicBezTo>
                      <a:pt x="142" y="82"/>
                      <a:pt x="144" y="83"/>
                      <a:pt x="145" y="84"/>
                    </a:cubicBezTo>
                    <a:cubicBezTo>
                      <a:pt x="146" y="82"/>
                      <a:pt x="147" y="80"/>
                      <a:pt x="147" y="78"/>
                    </a:cubicBezTo>
                    <a:cubicBezTo>
                      <a:pt x="147" y="78"/>
                      <a:pt x="146" y="77"/>
                      <a:pt x="145" y="76"/>
                    </a:cubicBezTo>
                    <a:cubicBezTo>
                      <a:pt x="141" y="78"/>
                      <a:pt x="141" y="79"/>
                      <a:pt x="142" y="81"/>
                    </a:cubicBezTo>
                    <a:close/>
                    <a:moveTo>
                      <a:pt x="124" y="100"/>
                    </a:moveTo>
                    <a:cubicBezTo>
                      <a:pt x="126" y="98"/>
                      <a:pt x="128" y="96"/>
                      <a:pt x="127" y="92"/>
                    </a:cubicBezTo>
                    <a:cubicBezTo>
                      <a:pt x="126" y="92"/>
                      <a:pt x="126" y="91"/>
                      <a:pt x="125" y="91"/>
                    </a:cubicBezTo>
                    <a:cubicBezTo>
                      <a:pt x="121" y="95"/>
                      <a:pt x="121" y="95"/>
                      <a:pt x="124" y="100"/>
                    </a:cubicBezTo>
                    <a:close/>
                    <a:moveTo>
                      <a:pt x="110" y="110"/>
                    </a:moveTo>
                    <a:cubicBezTo>
                      <a:pt x="113" y="107"/>
                      <a:pt x="113" y="107"/>
                      <a:pt x="114" y="101"/>
                    </a:cubicBezTo>
                    <a:cubicBezTo>
                      <a:pt x="114" y="101"/>
                      <a:pt x="113" y="100"/>
                      <a:pt x="113" y="100"/>
                    </a:cubicBezTo>
                    <a:cubicBezTo>
                      <a:pt x="112" y="99"/>
                      <a:pt x="112" y="99"/>
                      <a:pt x="111" y="99"/>
                    </a:cubicBezTo>
                    <a:cubicBezTo>
                      <a:pt x="107" y="104"/>
                      <a:pt x="107" y="106"/>
                      <a:pt x="110" y="110"/>
                    </a:cubicBezTo>
                    <a:close/>
                    <a:moveTo>
                      <a:pt x="88" y="128"/>
                    </a:moveTo>
                    <a:cubicBezTo>
                      <a:pt x="94" y="121"/>
                      <a:pt x="96" y="116"/>
                      <a:pt x="95" y="109"/>
                    </a:cubicBezTo>
                    <a:cubicBezTo>
                      <a:pt x="91" y="109"/>
                      <a:pt x="90" y="111"/>
                      <a:pt x="89" y="113"/>
                    </a:cubicBezTo>
                    <a:cubicBezTo>
                      <a:pt x="87" y="118"/>
                      <a:pt x="86" y="123"/>
                      <a:pt x="88" y="128"/>
                    </a:cubicBezTo>
                    <a:close/>
                    <a:moveTo>
                      <a:pt x="63" y="155"/>
                    </a:moveTo>
                    <a:cubicBezTo>
                      <a:pt x="67" y="147"/>
                      <a:pt x="70" y="139"/>
                      <a:pt x="72" y="131"/>
                    </a:cubicBezTo>
                    <a:cubicBezTo>
                      <a:pt x="73" y="129"/>
                      <a:pt x="73" y="128"/>
                      <a:pt x="73" y="127"/>
                    </a:cubicBezTo>
                    <a:cubicBezTo>
                      <a:pt x="72" y="126"/>
                      <a:pt x="71" y="125"/>
                      <a:pt x="70" y="123"/>
                    </a:cubicBezTo>
                    <a:cubicBezTo>
                      <a:pt x="62" y="128"/>
                      <a:pt x="60" y="136"/>
                      <a:pt x="59" y="144"/>
                    </a:cubicBezTo>
                    <a:cubicBezTo>
                      <a:pt x="58" y="148"/>
                      <a:pt x="59" y="152"/>
                      <a:pt x="63" y="155"/>
                    </a:cubicBezTo>
                    <a:close/>
                  </a:path>
                </a:pathLst>
              </a:custGeom>
              <a:solidFill>
                <a:srgbClr val="CF7F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68">
                <a:extLst>
                  <a:ext uri="{FF2B5EF4-FFF2-40B4-BE49-F238E27FC236}">
                    <a16:creationId xmlns:a16="http://schemas.microsoft.com/office/drawing/2014/main" id="{69039886-DF2D-4D92-BC9E-DC566EE84BB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181" y="2790"/>
                <a:ext cx="407" cy="478"/>
              </a:xfrm>
              <a:custGeom>
                <a:avLst/>
                <a:gdLst>
                  <a:gd name="T0" fmla="*/ 57 w 171"/>
                  <a:gd name="T1" fmla="*/ 180 h 201"/>
                  <a:gd name="T2" fmla="*/ 46 w 171"/>
                  <a:gd name="T3" fmla="*/ 180 h 201"/>
                  <a:gd name="T4" fmla="*/ 59 w 171"/>
                  <a:gd name="T5" fmla="*/ 175 h 201"/>
                  <a:gd name="T6" fmla="*/ 88 w 171"/>
                  <a:gd name="T7" fmla="*/ 171 h 201"/>
                  <a:gd name="T8" fmla="*/ 94 w 171"/>
                  <a:gd name="T9" fmla="*/ 178 h 201"/>
                  <a:gd name="T10" fmla="*/ 54 w 171"/>
                  <a:gd name="T11" fmla="*/ 201 h 201"/>
                  <a:gd name="T12" fmla="*/ 46 w 171"/>
                  <a:gd name="T13" fmla="*/ 200 h 201"/>
                  <a:gd name="T14" fmla="*/ 71 w 171"/>
                  <a:gd name="T15" fmla="*/ 179 h 201"/>
                  <a:gd name="T16" fmla="*/ 109 w 171"/>
                  <a:gd name="T17" fmla="*/ 10 h 201"/>
                  <a:gd name="T18" fmla="*/ 47 w 171"/>
                  <a:gd name="T19" fmla="*/ 104 h 201"/>
                  <a:gd name="T20" fmla="*/ 34 w 171"/>
                  <a:gd name="T21" fmla="*/ 125 h 201"/>
                  <a:gd name="T22" fmla="*/ 33 w 171"/>
                  <a:gd name="T23" fmla="*/ 134 h 201"/>
                  <a:gd name="T24" fmla="*/ 74 w 171"/>
                  <a:gd name="T25" fmla="*/ 80 h 201"/>
                  <a:gd name="T26" fmla="*/ 85 w 171"/>
                  <a:gd name="T27" fmla="*/ 72 h 201"/>
                  <a:gd name="T28" fmla="*/ 72 w 171"/>
                  <a:gd name="T29" fmla="*/ 106 h 201"/>
                  <a:gd name="T30" fmla="*/ 85 w 171"/>
                  <a:gd name="T31" fmla="*/ 90 h 201"/>
                  <a:gd name="T32" fmla="*/ 83 w 171"/>
                  <a:gd name="T33" fmla="*/ 86 h 201"/>
                  <a:gd name="T34" fmla="*/ 121 w 171"/>
                  <a:gd name="T35" fmla="*/ 16 h 201"/>
                  <a:gd name="T36" fmla="*/ 126 w 171"/>
                  <a:gd name="T37" fmla="*/ 4 h 201"/>
                  <a:gd name="T38" fmla="*/ 5 w 171"/>
                  <a:gd name="T39" fmla="*/ 82 h 201"/>
                  <a:gd name="T40" fmla="*/ 11 w 171"/>
                  <a:gd name="T41" fmla="*/ 62 h 201"/>
                  <a:gd name="T42" fmla="*/ 11 w 171"/>
                  <a:gd name="T43" fmla="*/ 80 h 201"/>
                  <a:gd name="T44" fmla="*/ 31 w 171"/>
                  <a:gd name="T45" fmla="*/ 51 h 201"/>
                  <a:gd name="T46" fmla="*/ 23 w 171"/>
                  <a:gd name="T47" fmla="*/ 61 h 201"/>
                  <a:gd name="T48" fmla="*/ 22 w 171"/>
                  <a:gd name="T49" fmla="*/ 56 h 201"/>
                  <a:gd name="T50" fmla="*/ 27 w 171"/>
                  <a:gd name="T51" fmla="*/ 0 h 201"/>
                  <a:gd name="T52" fmla="*/ 18 w 171"/>
                  <a:gd name="T53" fmla="*/ 14 h 201"/>
                  <a:gd name="T54" fmla="*/ 5 w 171"/>
                  <a:gd name="T55" fmla="*/ 61 h 201"/>
                  <a:gd name="T56" fmla="*/ 1 w 171"/>
                  <a:gd name="T57" fmla="*/ 68 h 201"/>
                  <a:gd name="T58" fmla="*/ 2 w 171"/>
                  <a:gd name="T59" fmla="*/ 88 h 201"/>
                  <a:gd name="T60" fmla="*/ 80 w 171"/>
                  <a:gd name="T61" fmla="*/ 137 h 201"/>
                  <a:gd name="T62" fmla="*/ 110 w 171"/>
                  <a:gd name="T63" fmla="*/ 124 h 201"/>
                  <a:gd name="T64" fmla="*/ 142 w 171"/>
                  <a:gd name="T65" fmla="*/ 112 h 201"/>
                  <a:gd name="T66" fmla="*/ 127 w 171"/>
                  <a:gd name="T67" fmla="*/ 123 h 201"/>
                  <a:gd name="T68" fmla="*/ 97 w 171"/>
                  <a:gd name="T69" fmla="*/ 139 h 201"/>
                  <a:gd name="T70" fmla="*/ 114 w 171"/>
                  <a:gd name="T71" fmla="*/ 139 h 201"/>
                  <a:gd name="T72" fmla="*/ 104 w 171"/>
                  <a:gd name="T73" fmla="*/ 139 h 201"/>
                  <a:gd name="T74" fmla="*/ 143 w 171"/>
                  <a:gd name="T75" fmla="*/ 117 h 201"/>
                  <a:gd name="T76" fmla="*/ 171 w 171"/>
                  <a:gd name="T77" fmla="*/ 96 h 201"/>
                  <a:gd name="T78" fmla="*/ 152 w 171"/>
                  <a:gd name="T79" fmla="*/ 96 h 201"/>
                  <a:gd name="T80" fmla="*/ 97 w 171"/>
                  <a:gd name="T81" fmla="*/ 127 h 201"/>
                  <a:gd name="T82" fmla="*/ 92 w 171"/>
                  <a:gd name="T83" fmla="*/ 122 h 201"/>
                  <a:gd name="T84" fmla="*/ 80 w 171"/>
                  <a:gd name="T85" fmla="*/ 137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71" h="201">
                    <a:moveTo>
                      <a:pt x="71" y="179"/>
                    </a:moveTo>
                    <a:cubicBezTo>
                      <a:pt x="66" y="178"/>
                      <a:pt x="61" y="180"/>
                      <a:pt x="57" y="180"/>
                    </a:cubicBezTo>
                    <a:cubicBezTo>
                      <a:pt x="52" y="181"/>
                      <a:pt x="48" y="184"/>
                      <a:pt x="43" y="183"/>
                    </a:cubicBezTo>
                    <a:cubicBezTo>
                      <a:pt x="44" y="181"/>
                      <a:pt x="45" y="180"/>
                      <a:pt x="46" y="180"/>
                    </a:cubicBezTo>
                    <a:cubicBezTo>
                      <a:pt x="50" y="176"/>
                      <a:pt x="55" y="173"/>
                      <a:pt x="59" y="171"/>
                    </a:cubicBezTo>
                    <a:cubicBezTo>
                      <a:pt x="59" y="172"/>
                      <a:pt x="59" y="173"/>
                      <a:pt x="59" y="175"/>
                    </a:cubicBezTo>
                    <a:cubicBezTo>
                      <a:pt x="62" y="175"/>
                      <a:pt x="64" y="175"/>
                      <a:pt x="66" y="174"/>
                    </a:cubicBezTo>
                    <a:cubicBezTo>
                      <a:pt x="73" y="172"/>
                      <a:pt x="81" y="171"/>
                      <a:pt x="88" y="171"/>
                    </a:cubicBezTo>
                    <a:cubicBezTo>
                      <a:pt x="91" y="171"/>
                      <a:pt x="94" y="171"/>
                      <a:pt x="97" y="174"/>
                    </a:cubicBezTo>
                    <a:cubicBezTo>
                      <a:pt x="96" y="175"/>
                      <a:pt x="95" y="177"/>
                      <a:pt x="94" y="178"/>
                    </a:cubicBezTo>
                    <a:cubicBezTo>
                      <a:pt x="82" y="188"/>
                      <a:pt x="67" y="193"/>
                      <a:pt x="51" y="200"/>
                    </a:cubicBezTo>
                    <a:cubicBezTo>
                      <a:pt x="52" y="200"/>
                      <a:pt x="53" y="201"/>
                      <a:pt x="54" y="201"/>
                    </a:cubicBezTo>
                    <a:cubicBezTo>
                      <a:pt x="53" y="201"/>
                      <a:pt x="53" y="201"/>
                      <a:pt x="53" y="201"/>
                    </a:cubicBezTo>
                    <a:cubicBezTo>
                      <a:pt x="51" y="201"/>
                      <a:pt x="48" y="200"/>
                      <a:pt x="46" y="200"/>
                    </a:cubicBezTo>
                    <a:cubicBezTo>
                      <a:pt x="44" y="200"/>
                      <a:pt x="41" y="200"/>
                      <a:pt x="39" y="200"/>
                    </a:cubicBezTo>
                    <a:cubicBezTo>
                      <a:pt x="47" y="189"/>
                      <a:pt x="60" y="185"/>
                      <a:pt x="71" y="179"/>
                    </a:cubicBezTo>
                    <a:close/>
                    <a:moveTo>
                      <a:pt x="121" y="4"/>
                    </a:moveTo>
                    <a:cubicBezTo>
                      <a:pt x="117" y="6"/>
                      <a:pt x="113" y="7"/>
                      <a:pt x="109" y="10"/>
                    </a:cubicBezTo>
                    <a:cubicBezTo>
                      <a:pt x="102" y="14"/>
                      <a:pt x="96" y="21"/>
                      <a:pt x="91" y="28"/>
                    </a:cubicBezTo>
                    <a:cubicBezTo>
                      <a:pt x="75" y="52"/>
                      <a:pt x="59" y="77"/>
                      <a:pt x="47" y="104"/>
                    </a:cubicBezTo>
                    <a:cubicBezTo>
                      <a:pt x="44" y="112"/>
                      <a:pt x="41" y="119"/>
                      <a:pt x="37" y="129"/>
                    </a:cubicBezTo>
                    <a:cubicBezTo>
                      <a:pt x="36" y="127"/>
                      <a:pt x="35" y="126"/>
                      <a:pt x="34" y="125"/>
                    </a:cubicBezTo>
                    <a:cubicBezTo>
                      <a:pt x="33" y="127"/>
                      <a:pt x="33" y="128"/>
                      <a:pt x="33" y="130"/>
                    </a:cubicBezTo>
                    <a:cubicBezTo>
                      <a:pt x="32" y="131"/>
                      <a:pt x="33" y="133"/>
                      <a:pt x="33" y="134"/>
                    </a:cubicBezTo>
                    <a:cubicBezTo>
                      <a:pt x="38" y="132"/>
                      <a:pt x="38" y="132"/>
                      <a:pt x="39" y="130"/>
                    </a:cubicBezTo>
                    <a:cubicBezTo>
                      <a:pt x="51" y="113"/>
                      <a:pt x="62" y="97"/>
                      <a:pt x="74" y="80"/>
                    </a:cubicBezTo>
                    <a:cubicBezTo>
                      <a:pt x="76" y="77"/>
                      <a:pt x="77" y="73"/>
                      <a:pt x="81" y="72"/>
                    </a:cubicBezTo>
                    <a:cubicBezTo>
                      <a:pt x="82" y="71"/>
                      <a:pt x="83" y="70"/>
                      <a:pt x="85" y="72"/>
                    </a:cubicBezTo>
                    <a:cubicBezTo>
                      <a:pt x="83" y="77"/>
                      <a:pt x="80" y="82"/>
                      <a:pt x="78" y="87"/>
                    </a:cubicBezTo>
                    <a:cubicBezTo>
                      <a:pt x="76" y="93"/>
                      <a:pt x="74" y="98"/>
                      <a:pt x="72" y="106"/>
                    </a:cubicBezTo>
                    <a:cubicBezTo>
                      <a:pt x="75" y="103"/>
                      <a:pt x="77" y="102"/>
                      <a:pt x="78" y="101"/>
                    </a:cubicBezTo>
                    <a:cubicBezTo>
                      <a:pt x="80" y="97"/>
                      <a:pt x="83" y="94"/>
                      <a:pt x="85" y="90"/>
                    </a:cubicBezTo>
                    <a:cubicBezTo>
                      <a:pt x="84" y="91"/>
                      <a:pt x="83" y="91"/>
                      <a:pt x="82" y="91"/>
                    </a:cubicBezTo>
                    <a:cubicBezTo>
                      <a:pt x="80" y="89"/>
                      <a:pt x="82" y="87"/>
                      <a:pt x="83" y="86"/>
                    </a:cubicBezTo>
                    <a:cubicBezTo>
                      <a:pt x="90" y="71"/>
                      <a:pt x="97" y="55"/>
                      <a:pt x="106" y="41"/>
                    </a:cubicBezTo>
                    <a:cubicBezTo>
                      <a:pt x="111" y="32"/>
                      <a:pt x="116" y="24"/>
                      <a:pt x="121" y="16"/>
                    </a:cubicBezTo>
                    <a:cubicBezTo>
                      <a:pt x="123" y="12"/>
                      <a:pt x="125" y="9"/>
                      <a:pt x="126" y="4"/>
                    </a:cubicBezTo>
                    <a:cubicBezTo>
                      <a:pt x="126" y="4"/>
                      <a:pt x="126" y="4"/>
                      <a:pt x="126" y="4"/>
                    </a:cubicBezTo>
                    <a:cubicBezTo>
                      <a:pt x="124" y="4"/>
                      <a:pt x="122" y="4"/>
                      <a:pt x="121" y="4"/>
                    </a:cubicBezTo>
                    <a:close/>
                    <a:moveTo>
                      <a:pt x="5" y="82"/>
                    </a:moveTo>
                    <a:cubicBezTo>
                      <a:pt x="7" y="77"/>
                      <a:pt x="8" y="72"/>
                      <a:pt x="9" y="68"/>
                    </a:cubicBezTo>
                    <a:cubicBezTo>
                      <a:pt x="10" y="66"/>
                      <a:pt x="10" y="64"/>
                      <a:pt x="11" y="62"/>
                    </a:cubicBezTo>
                    <a:cubicBezTo>
                      <a:pt x="11" y="62"/>
                      <a:pt x="12" y="62"/>
                      <a:pt x="12" y="63"/>
                    </a:cubicBezTo>
                    <a:cubicBezTo>
                      <a:pt x="12" y="68"/>
                      <a:pt x="11" y="73"/>
                      <a:pt x="11" y="80"/>
                    </a:cubicBezTo>
                    <a:cubicBezTo>
                      <a:pt x="16" y="79"/>
                      <a:pt x="18" y="76"/>
                      <a:pt x="19" y="74"/>
                    </a:cubicBezTo>
                    <a:cubicBezTo>
                      <a:pt x="24" y="67"/>
                      <a:pt x="28" y="59"/>
                      <a:pt x="31" y="51"/>
                    </a:cubicBezTo>
                    <a:cubicBezTo>
                      <a:pt x="29" y="54"/>
                      <a:pt x="27" y="57"/>
                      <a:pt x="25" y="59"/>
                    </a:cubicBezTo>
                    <a:cubicBezTo>
                      <a:pt x="24" y="60"/>
                      <a:pt x="24" y="60"/>
                      <a:pt x="23" y="61"/>
                    </a:cubicBezTo>
                    <a:cubicBezTo>
                      <a:pt x="23" y="61"/>
                      <a:pt x="22" y="61"/>
                      <a:pt x="22" y="61"/>
                    </a:cubicBezTo>
                    <a:cubicBezTo>
                      <a:pt x="20" y="59"/>
                      <a:pt x="21" y="58"/>
                      <a:pt x="22" y="56"/>
                    </a:cubicBezTo>
                    <a:cubicBezTo>
                      <a:pt x="28" y="39"/>
                      <a:pt x="28" y="21"/>
                      <a:pt x="28" y="3"/>
                    </a:cubicBezTo>
                    <a:cubicBezTo>
                      <a:pt x="28" y="2"/>
                      <a:pt x="27" y="1"/>
                      <a:pt x="27" y="0"/>
                    </a:cubicBezTo>
                    <a:cubicBezTo>
                      <a:pt x="25" y="1"/>
                      <a:pt x="24" y="2"/>
                      <a:pt x="24" y="3"/>
                    </a:cubicBezTo>
                    <a:cubicBezTo>
                      <a:pt x="22" y="6"/>
                      <a:pt x="20" y="10"/>
                      <a:pt x="18" y="14"/>
                    </a:cubicBezTo>
                    <a:cubicBezTo>
                      <a:pt x="16" y="19"/>
                      <a:pt x="14" y="25"/>
                      <a:pt x="11" y="31"/>
                    </a:cubicBezTo>
                    <a:cubicBezTo>
                      <a:pt x="7" y="41"/>
                      <a:pt x="5" y="51"/>
                      <a:pt x="5" y="61"/>
                    </a:cubicBezTo>
                    <a:cubicBezTo>
                      <a:pt x="5" y="64"/>
                      <a:pt x="5" y="67"/>
                      <a:pt x="2" y="69"/>
                    </a:cubicBezTo>
                    <a:cubicBezTo>
                      <a:pt x="1" y="69"/>
                      <a:pt x="1" y="69"/>
                      <a:pt x="1" y="68"/>
                    </a:cubicBezTo>
                    <a:cubicBezTo>
                      <a:pt x="0" y="74"/>
                      <a:pt x="0" y="79"/>
                      <a:pt x="0" y="84"/>
                    </a:cubicBezTo>
                    <a:cubicBezTo>
                      <a:pt x="0" y="85"/>
                      <a:pt x="1" y="86"/>
                      <a:pt x="2" y="88"/>
                    </a:cubicBezTo>
                    <a:cubicBezTo>
                      <a:pt x="3" y="85"/>
                      <a:pt x="5" y="84"/>
                      <a:pt x="5" y="82"/>
                    </a:cubicBezTo>
                    <a:close/>
                    <a:moveTo>
                      <a:pt x="80" y="137"/>
                    </a:moveTo>
                    <a:cubicBezTo>
                      <a:pt x="84" y="137"/>
                      <a:pt x="85" y="137"/>
                      <a:pt x="86" y="136"/>
                    </a:cubicBezTo>
                    <a:cubicBezTo>
                      <a:pt x="94" y="133"/>
                      <a:pt x="103" y="130"/>
                      <a:pt x="110" y="124"/>
                    </a:cubicBezTo>
                    <a:cubicBezTo>
                      <a:pt x="118" y="119"/>
                      <a:pt x="127" y="116"/>
                      <a:pt x="136" y="112"/>
                    </a:cubicBezTo>
                    <a:cubicBezTo>
                      <a:pt x="137" y="112"/>
                      <a:pt x="139" y="112"/>
                      <a:pt x="142" y="112"/>
                    </a:cubicBezTo>
                    <a:cubicBezTo>
                      <a:pt x="140" y="114"/>
                      <a:pt x="139" y="116"/>
                      <a:pt x="138" y="116"/>
                    </a:cubicBezTo>
                    <a:cubicBezTo>
                      <a:pt x="134" y="119"/>
                      <a:pt x="131" y="121"/>
                      <a:pt x="127" y="123"/>
                    </a:cubicBezTo>
                    <a:cubicBezTo>
                      <a:pt x="121" y="126"/>
                      <a:pt x="116" y="128"/>
                      <a:pt x="110" y="131"/>
                    </a:cubicBezTo>
                    <a:cubicBezTo>
                      <a:pt x="106" y="133"/>
                      <a:pt x="101" y="135"/>
                      <a:pt x="97" y="139"/>
                    </a:cubicBezTo>
                    <a:cubicBezTo>
                      <a:pt x="101" y="141"/>
                      <a:pt x="104" y="141"/>
                      <a:pt x="108" y="140"/>
                    </a:cubicBezTo>
                    <a:cubicBezTo>
                      <a:pt x="110" y="140"/>
                      <a:pt x="112" y="139"/>
                      <a:pt x="114" y="139"/>
                    </a:cubicBezTo>
                    <a:cubicBezTo>
                      <a:pt x="111" y="139"/>
                      <a:pt x="108" y="139"/>
                      <a:pt x="105" y="139"/>
                    </a:cubicBezTo>
                    <a:cubicBezTo>
                      <a:pt x="105" y="139"/>
                      <a:pt x="105" y="139"/>
                      <a:pt x="104" y="139"/>
                    </a:cubicBezTo>
                    <a:cubicBezTo>
                      <a:pt x="105" y="138"/>
                      <a:pt x="106" y="137"/>
                      <a:pt x="106" y="136"/>
                    </a:cubicBezTo>
                    <a:cubicBezTo>
                      <a:pt x="120" y="132"/>
                      <a:pt x="132" y="125"/>
                      <a:pt x="143" y="117"/>
                    </a:cubicBezTo>
                    <a:cubicBezTo>
                      <a:pt x="150" y="113"/>
                      <a:pt x="157" y="109"/>
                      <a:pt x="163" y="105"/>
                    </a:cubicBezTo>
                    <a:cubicBezTo>
                      <a:pt x="168" y="101"/>
                      <a:pt x="168" y="101"/>
                      <a:pt x="171" y="96"/>
                    </a:cubicBezTo>
                    <a:cubicBezTo>
                      <a:pt x="170" y="94"/>
                      <a:pt x="168" y="94"/>
                      <a:pt x="166" y="94"/>
                    </a:cubicBezTo>
                    <a:cubicBezTo>
                      <a:pt x="161" y="94"/>
                      <a:pt x="157" y="95"/>
                      <a:pt x="152" y="96"/>
                    </a:cubicBezTo>
                    <a:cubicBezTo>
                      <a:pt x="135" y="103"/>
                      <a:pt x="119" y="111"/>
                      <a:pt x="105" y="122"/>
                    </a:cubicBezTo>
                    <a:cubicBezTo>
                      <a:pt x="102" y="124"/>
                      <a:pt x="100" y="125"/>
                      <a:pt x="97" y="127"/>
                    </a:cubicBezTo>
                    <a:cubicBezTo>
                      <a:pt x="95" y="128"/>
                      <a:pt x="93" y="128"/>
                      <a:pt x="92" y="126"/>
                    </a:cubicBezTo>
                    <a:cubicBezTo>
                      <a:pt x="92" y="124"/>
                      <a:pt x="92" y="123"/>
                      <a:pt x="92" y="122"/>
                    </a:cubicBezTo>
                    <a:cubicBezTo>
                      <a:pt x="89" y="125"/>
                      <a:pt x="86" y="128"/>
                      <a:pt x="83" y="131"/>
                    </a:cubicBezTo>
                    <a:cubicBezTo>
                      <a:pt x="82" y="133"/>
                      <a:pt x="82" y="134"/>
                      <a:pt x="80" y="137"/>
                    </a:cubicBezTo>
                    <a:close/>
                  </a:path>
                </a:pathLst>
              </a:custGeom>
              <a:solidFill>
                <a:srgbClr val="FFA8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69">
                <a:extLst>
                  <a:ext uri="{FF2B5EF4-FFF2-40B4-BE49-F238E27FC236}">
                    <a16:creationId xmlns:a16="http://schemas.microsoft.com/office/drawing/2014/main" id="{22498C49-82AF-4C1B-8C16-5EACC060C4F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196" y="3061"/>
                <a:ext cx="1502" cy="1531"/>
              </a:xfrm>
              <a:custGeom>
                <a:avLst/>
                <a:gdLst>
                  <a:gd name="T0" fmla="*/ 584 w 631"/>
                  <a:gd name="T1" fmla="*/ 97 h 644"/>
                  <a:gd name="T2" fmla="*/ 492 w 631"/>
                  <a:gd name="T3" fmla="*/ 234 h 644"/>
                  <a:gd name="T4" fmla="*/ 413 w 631"/>
                  <a:gd name="T5" fmla="*/ 250 h 644"/>
                  <a:gd name="T6" fmla="*/ 472 w 631"/>
                  <a:gd name="T7" fmla="*/ 214 h 644"/>
                  <a:gd name="T8" fmla="*/ 310 w 631"/>
                  <a:gd name="T9" fmla="*/ 211 h 644"/>
                  <a:gd name="T10" fmla="*/ 171 w 631"/>
                  <a:gd name="T11" fmla="*/ 284 h 644"/>
                  <a:gd name="T12" fmla="*/ 80 w 631"/>
                  <a:gd name="T13" fmla="*/ 266 h 644"/>
                  <a:gd name="T14" fmla="*/ 17 w 631"/>
                  <a:gd name="T15" fmla="*/ 372 h 644"/>
                  <a:gd name="T16" fmla="*/ 97 w 631"/>
                  <a:gd name="T17" fmla="*/ 426 h 644"/>
                  <a:gd name="T18" fmla="*/ 85 w 631"/>
                  <a:gd name="T19" fmla="*/ 392 h 644"/>
                  <a:gd name="T20" fmla="*/ 143 w 631"/>
                  <a:gd name="T21" fmla="*/ 413 h 644"/>
                  <a:gd name="T22" fmla="*/ 318 w 631"/>
                  <a:gd name="T23" fmla="*/ 590 h 644"/>
                  <a:gd name="T24" fmla="*/ 373 w 631"/>
                  <a:gd name="T25" fmla="*/ 638 h 644"/>
                  <a:gd name="T26" fmla="*/ 381 w 631"/>
                  <a:gd name="T27" fmla="*/ 615 h 644"/>
                  <a:gd name="T28" fmla="*/ 385 w 631"/>
                  <a:gd name="T29" fmla="*/ 547 h 644"/>
                  <a:gd name="T30" fmla="*/ 363 w 631"/>
                  <a:gd name="T31" fmla="*/ 608 h 644"/>
                  <a:gd name="T32" fmla="*/ 294 w 631"/>
                  <a:gd name="T33" fmla="*/ 506 h 644"/>
                  <a:gd name="T34" fmla="*/ 205 w 631"/>
                  <a:gd name="T35" fmla="*/ 402 h 644"/>
                  <a:gd name="T36" fmla="*/ 150 w 631"/>
                  <a:gd name="T37" fmla="*/ 349 h 644"/>
                  <a:gd name="T38" fmla="*/ 82 w 631"/>
                  <a:gd name="T39" fmla="*/ 347 h 644"/>
                  <a:gd name="T40" fmla="*/ 147 w 631"/>
                  <a:gd name="T41" fmla="*/ 305 h 644"/>
                  <a:gd name="T42" fmla="*/ 175 w 631"/>
                  <a:gd name="T43" fmla="*/ 339 h 644"/>
                  <a:gd name="T44" fmla="*/ 325 w 631"/>
                  <a:gd name="T45" fmla="*/ 351 h 644"/>
                  <a:gd name="T46" fmla="*/ 488 w 631"/>
                  <a:gd name="T47" fmla="*/ 289 h 644"/>
                  <a:gd name="T48" fmla="*/ 564 w 631"/>
                  <a:gd name="T49" fmla="*/ 172 h 644"/>
                  <a:gd name="T50" fmla="*/ 613 w 631"/>
                  <a:gd name="T51" fmla="*/ 147 h 644"/>
                  <a:gd name="T52" fmla="*/ 586 w 631"/>
                  <a:gd name="T53" fmla="*/ 223 h 644"/>
                  <a:gd name="T54" fmla="*/ 22 w 631"/>
                  <a:gd name="T55" fmla="*/ 338 h 644"/>
                  <a:gd name="T56" fmla="*/ 38 w 631"/>
                  <a:gd name="T57" fmla="*/ 334 h 644"/>
                  <a:gd name="T58" fmla="*/ 291 w 631"/>
                  <a:gd name="T59" fmla="*/ 530 h 644"/>
                  <a:gd name="T60" fmla="*/ 272 w 631"/>
                  <a:gd name="T61" fmla="*/ 516 h 644"/>
                  <a:gd name="T62" fmla="*/ 240 w 631"/>
                  <a:gd name="T63" fmla="*/ 470 h 644"/>
                  <a:gd name="T64" fmla="*/ 139 w 631"/>
                  <a:gd name="T65" fmla="*/ 377 h 644"/>
                  <a:gd name="T66" fmla="*/ 221 w 631"/>
                  <a:gd name="T67" fmla="*/ 309 h 644"/>
                  <a:gd name="T68" fmla="*/ 142 w 631"/>
                  <a:gd name="T69" fmla="*/ 292 h 644"/>
                  <a:gd name="T70" fmla="*/ 284 w 631"/>
                  <a:gd name="T71" fmla="*/ 268 h 644"/>
                  <a:gd name="T72" fmla="*/ 320 w 631"/>
                  <a:gd name="T73" fmla="*/ 241 h 644"/>
                  <a:gd name="T74" fmla="*/ 342 w 631"/>
                  <a:gd name="T75" fmla="*/ 255 h 644"/>
                  <a:gd name="T76" fmla="*/ 437 w 631"/>
                  <a:gd name="T77" fmla="*/ 296 h 644"/>
                  <a:gd name="T78" fmla="*/ 443 w 631"/>
                  <a:gd name="T79" fmla="*/ 286 h 644"/>
                  <a:gd name="T80" fmla="*/ 428 w 631"/>
                  <a:gd name="T81" fmla="*/ 250 h 644"/>
                  <a:gd name="T82" fmla="*/ 304 w 631"/>
                  <a:gd name="T83" fmla="*/ 61 h 644"/>
                  <a:gd name="T84" fmla="*/ 365 w 631"/>
                  <a:gd name="T85" fmla="*/ 405 h 644"/>
                  <a:gd name="T86" fmla="*/ 337 w 631"/>
                  <a:gd name="T87" fmla="*/ 139 h 644"/>
                  <a:gd name="T88" fmla="*/ 400 w 631"/>
                  <a:gd name="T89" fmla="*/ 88 h 644"/>
                  <a:gd name="T90" fmla="*/ 380 w 631"/>
                  <a:gd name="T91" fmla="*/ 50 h 644"/>
                  <a:gd name="T92" fmla="*/ 380 w 631"/>
                  <a:gd name="T93" fmla="*/ 50 h 644"/>
                  <a:gd name="T94" fmla="*/ 346 w 631"/>
                  <a:gd name="T95" fmla="*/ 64 h 644"/>
                  <a:gd name="T96" fmla="*/ 388 w 631"/>
                  <a:gd name="T97" fmla="*/ 105 h 644"/>
                  <a:gd name="T98" fmla="*/ 346 w 631"/>
                  <a:gd name="T99" fmla="*/ 104 h 644"/>
                  <a:gd name="T100" fmla="*/ 181 w 631"/>
                  <a:gd name="T101" fmla="*/ 25 h 644"/>
                  <a:gd name="T102" fmla="*/ 164 w 631"/>
                  <a:gd name="T103" fmla="*/ 190 h 644"/>
                  <a:gd name="T104" fmla="*/ 231 w 631"/>
                  <a:gd name="T105" fmla="*/ 190 h 644"/>
                  <a:gd name="T106" fmla="*/ 210 w 631"/>
                  <a:gd name="T107" fmla="*/ 73 h 644"/>
                  <a:gd name="T108" fmla="*/ 162 w 631"/>
                  <a:gd name="T109" fmla="*/ 85 h 644"/>
                  <a:gd name="T110" fmla="*/ 177 w 631"/>
                  <a:gd name="T111" fmla="*/ 113 h 644"/>
                  <a:gd name="T112" fmla="*/ 200 w 631"/>
                  <a:gd name="T113" fmla="*/ 181 h 644"/>
                  <a:gd name="T114" fmla="*/ 202 w 631"/>
                  <a:gd name="T115" fmla="*/ 168 h 644"/>
                  <a:gd name="T116" fmla="*/ 228 w 631"/>
                  <a:gd name="T117" fmla="*/ 151 h 644"/>
                  <a:gd name="T118" fmla="*/ 132 w 631"/>
                  <a:gd name="T119" fmla="*/ 45 h 644"/>
                  <a:gd name="T120" fmla="*/ 132 w 631"/>
                  <a:gd name="T121" fmla="*/ 179 h 644"/>
                  <a:gd name="T122" fmla="*/ 309 w 631"/>
                  <a:gd name="T123" fmla="*/ 123 h 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31" h="644">
                    <a:moveTo>
                      <a:pt x="622" y="167"/>
                    </a:moveTo>
                    <a:cubicBezTo>
                      <a:pt x="627" y="152"/>
                      <a:pt x="631" y="137"/>
                      <a:pt x="631" y="121"/>
                    </a:cubicBezTo>
                    <a:cubicBezTo>
                      <a:pt x="630" y="112"/>
                      <a:pt x="628" y="105"/>
                      <a:pt x="624" y="98"/>
                    </a:cubicBezTo>
                    <a:cubicBezTo>
                      <a:pt x="619" y="90"/>
                      <a:pt x="613" y="84"/>
                      <a:pt x="603" y="83"/>
                    </a:cubicBezTo>
                    <a:cubicBezTo>
                      <a:pt x="602" y="83"/>
                      <a:pt x="601" y="83"/>
                      <a:pt x="600" y="83"/>
                    </a:cubicBezTo>
                    <a:cubicBezTo>
                      <a:pt x="593" y="86"/>
                      <a:pt x="588" y="90"/>
                      <a:pt x="584" y="97"/>
                    </a:cubicBezTo>
                    <a:cubicBezTo>
                      <a:pt x="579" y="104"/>
                      <a:pt x="574" y="111"/>
                      <a:pt x="571" y="119"/>
                    </a:cubicBezTo>
                    <a:cubicBezTo>
                      <a:pt x="559" y="142"/>
                      <a:pt x="545" y="164"/>
                      <a:pt x="532" y="187"/>
                    </a:cubicBezTo>
                    <a:cubicBezTo>
                      <a:pt x="531" y="190"/>
                      <a:pt x="529" y="192"/>
                      <a:pt x="528" y="195"/>
                    </a:cubicBezTo>
                    <a:cubicBezTo>
                      <a:pt x="522" y="203"/>
                      <a:pt x="517" y="210"/>
                      <a:pt x="510" y="216"/>
                    </a:cubicBezTo>
                    <a:cubicBezTo>
                      <a:pt x="508" y="217"/>
                      <a:pt x="507" y="219"/>
                      <a:pt x="506" y="220"/>
                    </a:cubicBezTo>
                    <a:cubicBezTo>
                      <a:pt x="501" y="225"/>
                      <a:pt x="497" y="230"/>
                      <a:pt x="492" y="234"/>
                    </a:cubicBezTo>
                    <a:cubicBezTo>
                      <a:pt x="487" y="238"/>
                      <a:pt x="481" y="242"/>
                      <a:pt x="475" y="246"/>
                    </a:cubicBezTo>
                    <a:cubicBezTo>
                      <a:pt x="469" y="250"/>
                      <a:pt x="462" y="254"/>
                      <a:pt x="455" y="255"/>
                    </a:cubicBezTo>
                    <a:cubicBezTo>
                      <a:pt x="451" y="256"/>
                      <a:pt x="447" y="256"/>
                      <a:pt x="443" y="257"/>
                    </a:cubicBezTo>
                    <a:cubicBezTo>
                      <a:pt x="434" y="259"/>
                      <a:pt x="425" y="256"/>
                      <a:pt x="416" y="255"/>
                    </a:cubicBezTo>
                    <a:cubicBezTo>
                      <a:pt x="415" y="254"/>
                      <a:pt x="415" y="254"/>
                      <a:pt x="414" y="254"/>
                    </a:cubicBezTo>
                    <a:cubicBezTo>
                      <a:pt x="413" y="253"/>
                      <a:pt x="412" y="252"/>
                      <a:pt x="413" y="250"/>
                    </a:cubicBezTo>
                    <a:cubicBezTo>
                      <a:pt x="414" y="250"/>
                      <a:pt x="415" y="249"/>
                      <a:pt x="415" y="249"/>
                    </a:cubicBezTo>
                    <a:cubicBezTo>
                      <a:pt x="415" y="249"/>
                      <a:pt x="414" y="248"/>
                      <a:pt x="414" y="248"/>
                    </a:cubicBezTo>
                    <a:cubicBezTo>
                      <a:pt x="423" y="244"/>
                      <a:pt x="432" y="241"/>
                      <a:pt x="441" y="238"/>
                    </a:cubicBezTo>
                    <a:cubicBezTo>
                      <a:pt x="448" y="235"/>
                      <a:pt x="455" y="231"/>
                      <a:pt x="461" y="227"/>
                    </a:cubicBezTo>
                    <a:cubicBezTo>
                      <a:pt x="464" y="226"/>
                      <a:pt x="466" y="224"/>
                      <a:pt x="467" y="222"/>
                    </a:cubicBezTo>
                    <a:cubicBezTo>
                      <a:pt x="469" y="220"/>
                      <a:pt x="472" y="218"/>
                      <a:pt x="472" y="214"/>
                    </a:cubicBezTo>
                    <a:cubicBezTo>
                      <a:pt x="460" y="216"/>
                      <a:pt x="447" y="217"/>
                      <a:pt x="436" y="221"/>
                    </a:cubicBezTo>
                    <a:cubicBezTo>
                      <a:pt x="430" y="223"/>
                      <a:pt x="423" y="224"/>
                      <a:pt x="417" y="223"/>
                    </a:cubicBezTo>
                    <a:cubicBezTo>
                      <a:pt x="405" y="223"/>
                      <a:pt x="393" y="222"/>
                      <a:pt x="381" y="222"/>
                    </a:cubicBezTo>
                    <a:cubicBezTo>
                      <a:pt x="373" y="221"/>
                      <a:pt x="366" y="220"/>
                      <a:pt x="358" y="217"/>
                    </a:cubicBezTo>
                    <a:cubicBezTo>
                      <a:pt x="352" y="215"/>
                      <a:pt x="345" y="213"/>
                      <a:pt x="339" y="212"/>
                    </a:cubicBezTo>
                    <a:cubicBezTo>
                      <a:pt x="330" y="210"/>
                      <a:pt x="320" y="208"/>
                      <a:pt x="310" y="211"/>
                    </a:cubicBezTo>
                    <a:cubicBezTo>
                      <a:pt x="308" y="214"/>
                      <a:pt x="306" y="216"/>
                      <a:pt x="304" y="219"/>
                    </a:cubicBezTo>
                    <a:cubicBezTo>
                      <a:pt x="299" y="227"/>
                      <a:pt x="294" y="235"/>
                      <a:pt x="289" y="242"/>
                    </a:cubicBezTo>
                    <a:cubicBezTo>
                      <a:pt x="284" y="248"/>
                      <a:pt x="279" y="254"/>
                      <a:pt x="274" y="259"/>
                    </a:cubicBezTo>
                    <a:cubicBezTo>
                      <a:pt x="255" y="277"/>
                      <a:pt x="233" y="284"/>
                      <a:pt x="208" y="285"/>
                    </a:cubicBezTo>
                    <a:cubicBezTo>
                      <a:pt x="199" y="286"/>
                      <a:pt x="191" y="286"/>
                      <a:pt x="183" y="286"/>
                    </a:cubicBezTo>
                    <a:cubicBezTo>
                      <a:pt x="179" y="286"/>
                      <a:pt x="175" y="285"/>
                      <a:pt x="171" y="284"/>
                    </a:cubicBezTo>
                    <a:cubicBezTo>
                      <a:pt x="167" y="284"/>
                      <a:pt x="164" y="282"/>
                      <a:pt x="160" y="282"/>
                    </a:cubicBezTo>
                    <a:cubicBezTo>
                      <a:pt x="145" y="280"/>
                      <a:pt x="131" y="274"/>
                      <a:pt x="118" y="268"/>
                    </a:cubicBezTo>
                    <a:cubicBezTo>
                      <a:pt x="115" y="267"/>
                      <a:pt x="113" y="266"/>
                      <a:pt x="111" y="265"/>
                    </a:cubicBezTo>
                    <a:cubicBezTo>
                      <a:pt x="111" y="265"/>
                      <a:pt x="111" y="266"/>
                      <a:pt x="111" y="266"/>
                    </a:cubicBezTo>
                    <a:cubicBezTo>
                      <a:pt x="106" y="269"/>
                      <a:pt x="101" y="269"/>
                      <a:pt x="95" y="269"/>
                    </a:cubicBezTo>
                    <a:cubicBezTo>
                      <a:pt x="90" y="268"/>
                      <a:pt x="85" y="267"/>
                      <a:pt x="80" y="266"/>
                    </a:cubicBezTo>
                    <a:cubicBezTo>
                      <a:pt x="77" y="266"/>
                      <a:pt x="74" y="265"/>
                      <a:pt x="71" y="265"/>
                    </a:cubicBezTo>
                    <a:cubicBezTo>
                      <a:pt x="65" y="266"/>
                      <a:pt x="59" y="266"/>
                      <a:pt x="53" y="267"/>
                    </a:cubicBezTo>
                    <a:cubicBezTo>
                      <a:pt x="43" y="268"/>
                      <a:pt x="34" y="271"/>
                      <a:pt x="27" y="279"/>
                    </a:cubicBezTo>
                    <a:cubicBezTo>
                      <a:pt x="19" y="287"/>
                      <a:pt x="13" y="296"/>
                      <a:pt x="7" y="306"/>
                    </a:cubicBezTo>
                    <a:cubicBezTo>
                      <a:pt x="1" y="318"/>
                      <a:pt x="0" y="330"/>
                      <a:pt x="4" y="343"/>
                    </a:cubicBezTo>
                    <a:cubicBezTo>
                      <a:pt x="7" y="353"/>
                      <a:pt x="11" y="363"/>
                      <a:pt x="17" y="372"/>
                    </a:cubicBezTo>
                    <a:cubicBezTo>
                      <a:pt x="23" y="380"/>
                      <a:pt x="29" y="387"/>
                      <a:pt x="37" y="392"/>
                    </a:cubicBezTo>
                    <a:cubicBezTo>
                      <a:pt x="41" y="395"/>
                      <a:pt x="45" y="399"/>
                      <a:pt x="48" y="404"/>
                    </a:cubicBezTo>
                    <a:cubicBezTo>
                      <a:pt x="52" y="409"/>
                      <a:pt x="56" y="412"/>
                      <a:pt x="61" y="415"/>
                    </a:cubicBezTo>
                    <a:cubicBezTo>
                      <a:pt x="63" y="415"/>
                      <a:pt x="64" y="416"/>
                      <a:pt x="65" y="416"/>
                    </a:cubicBezTo>
                    <a:cubicBezTo>
                      <a:pt x="72" y="418"/>
                      <a:pt x="78" y="421"/>
                      <a:pt x="85" y="423"/>
                    </a:cubicBezTo>
                    <a:cubicBezTo>
                      <a:pt x="89" y="425"/>
                      <a:pt x="93" y="426"/>
                      <a:pt x="97" y="426"/>
                    </a:cubicBezTo>
                    <a:cubicBezTo>
                      <a:pt x="99" y="427"/>
                      <a:pt x="102" y="427"/>
                      <a:pt x="104" y="425"/>
                    </a:cubicBezTo>
                    <a:cubicBezTo>
                      <a:pt x="104" y="421"/>
                      <a:pt x="102" y="420"/>
                      <a:pt x="100" y="418"/>
                    </a:cubicBezTo>
                    <a:cubicBezTo>
                      <a:pt x="92" y="413"/>
                      <a:pt x="84" y="408"/>
                      <a:pt x="76" y="403"/>
                    </a:cubicBezTo>
                    <a:cubicBezTo>
                      <a:pt x="75" y="402"/>
                      <a:pt x="73" y="401"/>
                      <a:pt x="71" y="399"/>
                    </a:cubicBezTo>
                    <a:cubicBezTo>
                      <a:pt x="80" y="396"/>
                      <a:pt x="87" y="400"/>
                      <a:pt x="95" y="400"/>
                    </a:cubicBezTo>
                    <a:cubicBezTo>
                      <a:pt x="92" y="396"/>
                      <a:pt x="88" y="394"/>
                      <a:pt x="85" y="392"/>
                    </a:cubicBezTo>
                    <a:cubicBezTo>
                      <a:pt x="77" y="386"/>
                      <a:pt x="69" y="381"/>
                      <a:pt x="62" y="375"/>
                    </a:cubicBezTo>
                    <a:cubicBezTo>
                      <a:pt x="60" y="374"/>
                      <a:pt x="59" y="372"/>
                      <a:pt x="57" y="369"/>
                    </a:cubicBezTo>
                    <a:cubicBezTo>
                      <a:pt x="60" y="370"/>
                      <a:pt x="62" y="370"/>
                      <a:pt x="63" y="370"/>
                    </a:cubicBezTo>
                    <a:cubicBezTo>
                      <a:pt x="68" y="372"/>
                      <a:pt x="73" y="374"/>
                      <a:pt x="78" y="376"/>
                    </a:cubicBezTo>
                    <a:cubicBezTo>
                      <a:pt x="93" y="381"/>
                      <a:pt x="107" y="388"/>
                      <a:pt x="121" y="396"/>
                    </a:cubicBezTo>
                    <a:cubicBezTo>
                      <a:pt x="129" y="400"/>
                      <a:pt x="137" y="406"/>
                      <a:pt x="143" y="413"/>
                    </a:cubicBezTo>
                    <a:cubicBezTo>
                      <a:pt x="147" y="417"/>
                      <a:pt x="150" y="421"/>
                      <a:pt x="154" y="425"/>
                    </a:cubicBezTo>
                    <a:cubicBezTo>
                      <a:pt x="159" y="430"/>
                      <a:pt x="163" y="436"/>
                      <a:pt x="169" y="441"/>
                    </a:cubicBezTo>
                    <a:cubicBezTo>
                      <a:pt x="180" y="452"/>
                      <a:pt x="193" y="462"/>
                      <a:pt x="205" y="473"/>
                    </a:cubicBezTo>
                    <a:cubicBezTo>
                      <a:pt x="213" y="479"/>
                      <a:pt x="221" y="485"/>
                      <a:pt x="228" y="492"/>
                    </a:cubicBezTo>
                    <a:cubicBezTo>
                      <a:pt x="250" y="514"/>
                      <a:pt x="274" y="535"/>
                      <a:pt x="294" y="559"/>
                    </a:cubicBezTo>
                    <a:cubicBezTo>
                      <a:pt x="303" y="568"/>
                      <a:pt x="312" y="578"/>
                      <a:pt x="318" y="590"/>
                    </a:cubicBezTo>
                    <a:cubicBezTo>
                      <a:pt x="319" y="592"/>
                      <a:pt x="320" y="594"/>
                      <a:pt x="322" y="596"/>
                    </a:cubicBezTo>
                    <a:cubicBezTo>
                      <a:pt x="331" y="605"/>
                      <a:pt x="338" y="616"/>
                      <a:pt x="345" y="626"/>
                    </a:cubicBezTo>
                    <a:cubicBezTo>
                      <a:pt x="349" y="631"/>
                      <a:pt x="354" y="636"/>
                      <a:pt x="358" y="640"/>
                    </a:cubicBezTo>
                    <a:cubicBezTo>
                      <a:pt x="361" y="642"/>
                      <a:pt x="363" y="644"/>
                      <a:pt x="367" y="644"/>
                    </a:cubicBezTo>
                    <a:cubicBezTo>
                      <a:pt x="368" y="643"/>
                      <a:pt x="370" y="642"/>
                      <a:pt x="371" y="640"/>
                    </a:cubicBezTo>
                    <a:cubicBezTo>
                      <a:pt x="372" y="639"/>
                      <a:pt x="372" y="639"/>
                      <a:pt x="373" y="638"/>
                    </a:cubicBezTo>
                    <a:cubicBezTo>
                      <a:pt x="373" y="638"/>
                      <a:pt x="373" y="638"/>
                      <a:pt x="373" y="637"/>
                    </a:cubicBezTo>
                    <a:cubicBezTo>
                      <a:pt x="373" y="637"/>
                      <a:pt x="374" y="636"/>
                      <a:pt x="374" y="636"/>
                    </a:cubicBezTo>
                    <a:cubicBezTo>
                      <a:pt x="377" y="632"/>
                      <a:pt x="379" y="628"/>
                      <a:pt x="380" y="623"/>
                    </a:cubicBezTo>
                    <a:cubicBezTo>
                      <a:pt x="380" y="622"/>
                      <a:pt x="380" y="621"/>
                      <a:pt x="380" y="620"/>
                    </a:cubicBezTo>
                    <a:cubicBezTo>
                      <a:pt x="380" y="619"/>
                      <a:pt x="381" y="617"/>
                      <a:pt x="381" y="616"/>
                    </a:cubicBezTo>
                    <a:cubicBezTo>
                      <a:pt x="381" y="616"/>
                      <a:pt x="381" y="615"/>
                      <a:pt x="381" y="615"/>
                    </a:cubicBezTo>
                    <a:cubicBezTo>
                      <a:pt x="381" y="610"/>
                      <a:pt x="382" y="605"/>
                      <a:pt x="383" y="601"/>
                    </a:cubicBezTo>
                    <a:cubicBezTo>
                      <a:pt x="383" y="600"/>
                      <a:pt x="383" y="600"/>
                      <a:pt x="384" y="600"/>
                    </a:cubicBezTo>
                    <a:cubicBezTo>
                      <a:pt x="384" y="597"/>
                      <a:pt x="384" y="595"/>
                      <a:pt x="384" y="592"/>
                    </a:cubicBezTo>
                    <a:cubicBezTo>
                      <a:pt x="385" y="587"/>
                      <a:pt x="385" y="583"/>
                      <a:pt x="385" y="578"/>
                    </a:cubicBezTo>
                    <a:cubicBezTo>
                      <a:pt x="385" y="573"/>
                      <a:pt x="385" y="568"/>
                      <a:pt x="386" y="564"/>
                    </a:cubicBezTo>
                    <a:cubicBezTo>
                      <a:pt x="385" y="558"/>
                      <a:pt x="385" y="553"/>
                      <a:pt x="385" y="547"/>
                    </a:cubicBezTo>
                    <a:cubicBezTo>
                      <a:pt x="384" y="541"/>
                      <a:pt x="380" y="535"/>
                      <a:pt x="373" y="532"/>
                    </a:cubicBezTo>
                    <a:cubicBezTo>
                      <a:pt x="373" y="534"/>
                      <a:pt x="373" y="535"/>
                      <a:pt x="373" y="536"/>
                    </a:cubicBezTo>
                    <a:cubicBezTo>
                      <a:pt x="373" y="542"/>
                      <a:pt x="373" y="549"/>
                      <a:pt x="373" y="555"/>
                    </a:cubicBezTo>
                    <a:cubicBezTo>
                      <a:pt x="372" y="569"/>
                      <a:pt x="371" y="583"/>
                      <a:pt x="371" y="596"/>
                    </a:cubicBezTo>
                    <a:cubicBezTo>
                      <a:pt x="371" y="598"/>
                      <a:pt x="370" y="600"/>
                      <a:pt x="370" y="601"/>
                    </a:cubicBezTo>
                    <a:cubicBezTo>
                      <a:pt x="369" y="605"/>
                      <a:pt x="367" y="608"/>
                      <a:pt x="363" y="608"/>
                    </a:cubicBezTo>
                    <a:cubicBezTo>
                      <a:pt x="357" y="607"/>
                      <a:pt x="355" y="603"/>
                      <a:pt x="353" y="598"/>
                    </a:cubicBezTo>
                    <a:cubicBezTo>
                      <a:pt x="353" y="598"/>
                      <a:pt x="353" y="598"/>
                      <a:pt x="353" y="598"/>
                    </a:cubicBezTo>
                    <a:cubicBezTo>
                      <a:pt x="351" y="595"/>
                      <a:pt x="350" y="593"/>
                      <a:pt x="349" y="591"/>
                    </a:cubicBezTo>
                    <a:cubicBezTo>
                      <a:pt x="341" y="575"/>
                      <a:pt x="332" y="561"/>
                      <a:pt x="322" y="546"/>
                    </a:cubicBezTo>
                    <a:cubicBezTo>
                      <a:pt x="320" y="544"/>
                      <a:pt x="319" y="542"/>
                      <a:pt x="318" y="540"/>
                    </a:cubicBezTo>
                    <a:cubicBezTo>
                      <a:pt x="310" y="529"/>
                      <a:pt x="302" y="517"/>
                      <a:pt x="294" y="506"/>
                    </a:cubicBezTo>
                    <a:cubicBezTo>
                      <a:pt x="283" y="491"/>
                      <a:pt x="273" y="477"/>
                      <a:pt x="260" y="463"/>
                    </a:cubicBezTo>
                    <a:cubicBezTo>
                      <a:pt x="254" y="457"/>
                      <a:pt x="248" y="451"/>
                      <a:pt x="243" y="444"/>
                    </a:cubicBezTo>
                    <a:cubicBezTo>
                      <a:pt x="239" y="441"/>
                      <a:pt x="236" y="439"/>
                      <a:pt x="233" y="436"/>
                    </a:cubicBezTo>
                    <a:cubicBezTo>
                      <a:pt x="229" y="432"/>
                      <a:pt x="225" y="428"/>
                      <a:pt x="222" y="423"/>
                    </a:cubicBezTo>
                    <a:cubicBezTo>
                      <a:pt x="220" y="420"/>
                      <a:pt x="218" y="416"/>
                      <a:pt x="216" y="413"/>
                    </a:cubicBezTo>
                    <a:cubicBezTo>
                      <a:pt x="212" y="409"/>
                      <a:pt x="209" y="406"/>
                      <a:pt x="205" y="402"/>
                    </a:cubicBezTo>
                    <a:cubicBezTo>
                      <a:pt x="193" y="391"/>
                      <a:pt x="182" y="380"/>
                      <a:pt x="172" y="368"/>
                    </a:cubicBezTo>
                    <a:cubicBezTo>
                      <a:pt x="169" y="365"/>
                      <a:pt x="167" y="363"/>
                      <a:pt x="165" y="360"/>
                    </a:cubicBezTo>
                    <a:cubicBezTo>
                      <a:pt x="165" y="360"/>
                      <a:pt x="165" y="360"/>
                      <a:pt x="165" y="360"/>
                    </a:cubicBezTo>
                    <a:cubicBezTo>
                      <a:pt x="160" y="358"/>
                      <a:pt x="156" y="356"/>
                      <a:pt x="152" y="354"/>
                    </a:cubicBezTo>
                    <a:cubicBezTo>
                      <a:pt x="151" y="354"/>
                      <a:pt x="150" y="353"/>
                      <a:pt x="150" y="352"/>
                    </a:cubicBezTo>
                    <a:cubicBezTo>
                      <a:pt x="150" y="351"/>
                      <a:pt x="150" y="350"/>
                      <a:pt x="150" y="349"/>
                    </a:cubicBezTo>
                    <a:cubicBezTo>
                      <a:pt x="146" y="347"/>
                      <a:pt x="142" y="345"/>
                      <a:pt x="138" y="342"/>
                    </a:cubicBezTo>
                    <a:cubicBezTo>
                      <a:pt x="128" y="336"/>
                      <a:pt x="116" y="334"/>
                      <a:pt x="103" y="334"/>
                    </a:cubicBezTo>
                    <a:cubicBezTo>
                      <a:pt x="100" y="334"/>
                      <a:pt x="97" y="334"/>
                      <a:pt x="96" y="340"/>
                    </a:cubicBezTo>
                    <a:cubicBezTo>
                      <a:pt x="96" y="343"/>
                      <a:pt x="97" y="346"/>
                      <a:pt x="98" y="350"/>
                    </a:cubicBezTo>
                    <a:cubicBezTo>
                      <a:pt x="99" y="352"/>
                      <a:pt x="98" y="353"/>
                      <a:pt x="98" y="355"/>
                    </a:cubicBezTo>
                    <a:cubicBezTo>
                      <a:pt x="91" y="356"/>
                      <a:pt x="85" y="353"/>
                      <a:pt x="82" y="347"/>
                    </a:cubicBezTo>
                    <a:cubicBezTo>
                      <a:pt x="79" y="344"/>
                      <a:pt x="77" y="339"/>
                      <a:pt x="76" y="335"/>
                    </a:cubicBezTo>
                    <a:cubicBezTo>
                      <a:pt x="74" y="327"/>
                      <a:pt x="76" y="320"/>
                      <a:pt x="82" y="314"/>
                    </a:cubicBezTo>
                    <a:cubicBezTo>
                      <a:pt x="86" y="311"/>
                      <a:pt x="91" y="307"/>
                      <a:pt x="95" y="305"/>
                    </a:cubicBezTo>
                    <a:cubicBezTo>
                      <a:pt x="107" y="301"/>
                      <a:pt x="119" y="298"/>
                      <a:pt x="131" y="298"/>
                    </a:cubicBezTo>
                    <a:cubicBezTo>
                      <a:pt x="135" y="299"/>
                      <a:pt x="138" y="299"/>
                      <a:pt x="142" y="300"/>
                    </a:cubicBezTo>
                    <a:cubicBezTo>
                      <a:pt x="144" y="301"/>
                      <a:pt x="146" y="303"/>
                      <a:pt x="147" y="305"/>
                    </a:cubicBezTo>
                    <a:cubicBezTo>
                      <a:pt x="148" y="306"/>
                      <a:pt x="147" y="308"/>
                      <a:pt x="148" y="310"/>
                    </a:cubicBezTo>
                    <a:cubicBezTo>
                      <a:pt x="142" y="311"/>
                      <a:pt x="137" y="311"/>
                      <a:pt x="133" y="312"/>
                    </a:cubicBezTo>
                    <a:cubicBezTo>
                      <a:pt x="128" y="313"/>
                      <a:pt x="123" y="312"/>
                      <a:pt x="119" y="315"/>
                    </a:cubicBezTo>
                    <a:cubicBezTo>
                      <a:pt x="120" y="319"/>
                      <a:pt x="123" y="319"/>
                      <a:pt x="126" y="320"/>
                    </a:cubicBezTo>
                    <a:cubicBezTo>
                      <a:pt x="134" y="321"/>
                      <a:pt x="143" y="323"/>
                      <a:pt x="151" y="328"/>
                    </a:cubicBezTo>
                    <a:cubicBezTo>
                      <a:pt x="158" y="333"/>
                      <a:pt x="166" y="336"/>
                      <a:pt x="175" y="339"/>
                    </a:cubicBezTo>
                    <a:cubicBezTo>
                      <a:pt x="178" y="340"/>
                      <a:pt x="182" y="342"/>
                      <a:pt x="186" y="343"/>
                    </a:cubicBezTo>
                    <a:cubicBezTo>
                      <a:pt x="191" y="346"/>
                      <a:pt x="196" y="348"/>
                      <a:pt x="202" y="349"/>
                    </a:cubicBezTo>
                    <a:cubicBezTo>
                      <a:pt x="210" y="349"/>
                      <a:pt x="218" y="349"/>
                      <a:pt x="226" y="348"/>
                    </a:cubicBezTo>
                    <a:cubicBezTo>
                      <a:pt x="237" y="348"/>
                      <a:pt x="248" y="348"/>
                      <a:pt x="260" y="350"/>
                    </a:cubicBezTo>
                    <a:cubicBezTo>
                      <a:pt x="273" y="352"/>
                      <a:pt x="287" y="353"/>
                      <a:pt x="301" y="352"/>
                    </a:cubicBezTo>
                    <a:cubicBezTo>
                      <a:pt x="309" y="352"/>
                      <a:pt x="317" y="351"/>
                      <a:pt x="325" y="351"/>
                    </a:cubicBezTo>
                    <a:cubicBezTo>
                      <a:pt x="352" y="349"/>
                      <a:pt x="379" y="345"/>
                      <a:pt x="405" y="337"/>
                    </a:cubicBezTo>
                    <a:cubicBezTo>
                      <a:pt x="412" y="335"/>
                      <a:pt x="418" y="331"/>
                      <a:pt x="425" y="329"/>
                    </a:cubicBezTo>
                    <a:cubicBezTo>
                      <a:pt x="430" y="327"/>
                      <a:pt x="434" y="324"/>
                      <a:pt x="439" y="322"/>
                    </a:cubicBezTo>
                    <a:cubicBezTo>
                      <a:pt x="445" y="320"/>
                      <a:pt x="450" y="317"/>
                      <a:pt x="455" y="314"/>
                    </a:cubicBezTo>
                    <a:cubicBezTo>
                      <a:pt x="457" y="312"/>
                      <a:pt x="459" y="311"/>
                      <a:pt x="461" y="310"/>
                    </a:cubicBezTo>
                    <a:cubicBezTo>
                      <a:pt x="471" y="304"/>
                      <a:pt x="480" y="297"/>
                      <a:pt x="488" y="289"/>
                    </a:cubicBezTo>
                    <a:cubicBezTo>
                      <a:pt x="491" y="287"/>
                      <a:pt x="493" y="285"/>
                      <a:pt x="496" y="282"/>
                    </a:cubicBezTo>
                    <a:cubicBezTo>
                      <a:pt x="500" y="277"/>
                      <a:pt x="503" y="271"/>
                      <a:pt x="507" y="266"/>
                    </a:cubicBezTo>
                    <a:cubicBezTo>
                      <a:pt x="511" y="259"/>
                      <a:pt x="516" y="253"/>
                      <a:pt x="521" y="246"/>
                    </a:cubicBezTo>
                    <a:cubicBezTo>
                      <a:pt x="530" y="236"/>
                      <a:pt x="537" y="225"/>
                      <a:pt x="542" y="213"/>
                    </a:cubicBezTo>
                    <a:cubicBezTo>
                      <a:pt x="543" y="211"/>
                      <a:pt x="544" y="208"/>
                      <a:pt x="546" y="205"/>
                    </a:cubicBezTo>
                    <a:cubicBezTo>
                      <a:pt x="554" y="195"/>
                      <a:pt x="558" y="183"/>
                      <a:pt x="564" y="172"/>
                    </a:cubicBezTo>
                    <a:cubicBezTo>
                      <a:pt x="568" y="165"/>
                      <a:pt x="572" y="158"/>
                      <a:pt x="578" y="153"/>
                    </a:cubicBezTo>
                    <a:cubicBezTo>
                      <a:pt x="586" y="145"/>
                      <a:pt x="594" y="138"/>
                      <a:pt x="604" y="133"/>
                    </a:cubicBezTo>
                    <a:cubicBezTo>
                      <a:pt x="607" y="131"/>
                      <a:pt x="611" y="129"/>
                      <a:pt x="615" y="130"/>
                    </a:cubicBezTo>
                    <a:cubicBezTo>
                      <a:pt x="616" y="130"/>
                      <a:pt x="616" y="130"/>
                      <a:pt x="616" y="131"/>
                    </a:cubicBezTo>
                    <a:cubicBezTo>
                      <a:pt x="620" y="129"/>
                      <a:pt x="621" y="130"/>
                      <a:pt x="624" y="134"/>
                    </a:cubicBezTo>
                    <a:cubicBezTo>
                      <a:pt x="621" y="138"/>
                      <a:pt x="617" y="143"/>
                      <a:pt x="613" y="147"/>
                    </a:cubicBezTo>
                    <a:cubicBezTo>
                      <a:pt x="604" y="155"/>
                      <a:pt x="596" y="165"/>
                      <a:pt x="591" y="176"/>
                    </a:cubicBezTo>
                    <a:cubicBezTo>
                      <a:pt x="584" y="191"/>
                      <a:pt x="577" y="204"/>
                      <a:pt x="571" y="218"/>
                    </a:cubicBezTo>
                    <a:cubicBezTo>
                      <a:pt x="570" y="220"/>
                      <a:pt x="569" y="222"/>
                      <a:pt x="568" y="224"/>
                    </a:cubicBezTo>
                    <a:cubicBezTo>
                      <a:pt x="567" y="227"/>
                      <a:pt x="568" y="229"/>
                      <a:pt x="570" y="231"/>
                    </a:cubicBezTo>
                    <a:cubicBezTo>
                      <a:pt x="573" y="233"/>
                      <a:pt x="576" y="232"/>
                      <a:pt x="578" y="230"/>
                    </a:cubicBezTo>
                    <a:cubicBezTo>
                      <a:pt x="581" y="228"/>
                      <a:pt x="584" y="225"/>
                      <a:pt x="586" y="223"/>
                    </a:cubicBezTo>
                    <a:cubicBezTo>
                      <a:pt x="590" y="218"/>
                      <a:pt x="594" y="214"/>
                      <a:pt x="598" y="210"/>
                    </a:cubicBezTo>
                    <a:cubicBezTo>
                      <a:pt x="598" y="209"/>
                      <a:pt x="598" y="209"/>
                      <a:pt x="599" y="208"/>
                    </a:cubicBezTo>
                    <a:cubicBezTo>
                      <a:pt x="609" y="196"/>
                      <a:pt x="616" y="182"/>
                      <a:pt x="622" y="167"/>
                    </a:cubicBezTo>
                    <a:close/>
                    <a:moveTo>
                      <a:pt x="23" y="348"/>
                    </a:moveTo>
                    <a:cubicBezTo>
                      <a:pt x="22" y="347"/>
                      <a:pt x="20" y="344"/>
                      <a:pt x="20" y="342"/>
                    </a:cubicBezTo>
                    <a:cubicBezTo>
                      <a:pt x="20" y="341"/>
                      <a:pt x="21" y="339"/>
                      <a:pt x="22" y="338"/>
                    </a:cubicBezTo>
                    <a:cubicBezTo>
                      <a:pt x="27" y="341"/>
                      <a:pt x="26" y="345"/>
                      <a:pt x="28" y="348"/>
                    </a:cubicBezTo>
                    <a:cubicBezTo>
                      <a:pt x="26" y="350"/>
                      <a:pt x="24" y="350"/>
                      <a:pt x="23" y="348"/>
                    </a:cubicBezTo>
                    <a:close/>
                    <a:moveTo>
                      <a:pt x="51" y="313"/>
                    </a:moveTo>
                    <a:cubicBezTo>
                      <a:pt x="49" y="322"/>
                      <a:pt x="48" y="331"/>
                      <a:pt x="51" y="340"/>
                    </a:cubicBezTo>
                    <a:cubicBezTo>
                      <a:pt x="51" y="341"/>
                      <a:pt x="50" y="342"/>
                      <a:pt x="50" y="343"/>
                    </a:cubicBezTo>
                    <a:cubicBezTo>
                      <a:pt x="44" y="343"/>
                      <a:pt x="40" y="339"/>
                      <a:pt x="38" y="334"/>
                    </a:cubicBezTo>
                    <a:cubicBezTo>
                      <a:pt x="35" y="325"/>
                      <a:pt x="36" y="316"/>
                      <a:pt x="41" y="308"/>
                    </a:cubicBezTo>
                    <a:cubicBezTo>
                      <a:pt x="43" y="305"/>
                      <a:pt x="46" y="302"/>
                      <a:pt x="50" y="304"/>
                    </a:cubicBezTo>
                    <a:cubicBezTo>
                      <a:pt x="51" y="305"/>
                      <a:pt x="51" y="307"/>
                      <a:pt x="51" y="309"/>
                    </a:cubicBezTo>
                    <a:cubicBezTo>
                      <a:pt x="52" y="310"/>
                      <a:pt x="51" y="312"/>
                      <a:pt x="51" y="313"/>
                    </a:cubicBezTo>
                    <a:close/>
                    <a:moveTo>
                      <a:pt x="276" y="516"/>
                    </a:moveTo>
                    <a:cubicBezTo>
                      <a:pt x="281" y="520"/>
                      <a:pt x="286" y="524"/>
                      <a:pt x="291" y="530"/>
                    </a:cubicBezTo>
                    <a:cubicBezTo>
                      <a:pt x="299" y="539"/>
                      <a:pt x="307" y="549"/>
                      <a:pt x="312" y="560"/>
                    </a:cubicBezTo>
                    <a:cubicBezTo>
                      <a:pt x="312" y="562"/>
                      <a:pt x="313" y="563"/>
                      <a:pt x="313" y="564"/>
                    </a:cubicBezTo>
                    <a:cubicBezTo>
                      <a:pt x="307" y="562"/>
                      <a:pt x="303" y="559"/>
                      <a:pt x="300" y="555"/>
                    </a:cubicBezTo>
                    <a:cubicBezTo>
                      <a:pt x="296" y="550"/>
                      <a:pt x="293" y="545"/>
                      <a:pt x="289" y="540"/>
                    </a:cubicBezTo>
                    <a:cubicBezTo>
                      <a:pt x="284" y="534"/>
                      <a:pt x="279" y="527"/>
                      <a:pt x="274" y="521"/>
                    </a:cubicBezTo>
                    <a:cubicBezTo>
                      <a:pt x="274" y="519"/>
                      <a:pt x="273" y="518"/>
                      <a:pt x="272" y="516"/>
                    </a:cubicBezTo>
                    <a:cubicBezTo>
                      <a:pt x="274" y="516"/>
                      <a:pt x="275" y="516"/>
                      <a:pt x="276" y="516"/>
                    </a:cubicBezTo>
                    <a:close/>
                    <a:moveTo>
                      <a:pt x="139" y="377"/>
                    </a:moveTo>
                    <a:cubicBezTo>
                      <a:pt x="152" y="382"/>
                      <a:pt x="164" y="390"/>
                      <a:pt x="175" y="400"/>
                    </a:cubicBezTo>
                    <a:cubicBezTo>
                      <a:pt x="185" y="410"/>
                      <a:pt x="194" y="419"/>
                      <a:pt x="204" y="428"/>
                    </a:cubicBezTo>
                    <a:cubicBezTo>
                      <a:pt x="206" y="430"/>
                      <a:pt x="208" y="431"/>
                      <a:pt x="209" y="433"/>
                    </a:cubicBezTo>
                    <a:cubicBezTo>
                      <a:pt x="219" y="446"/>
                      <a:pt x="230" y="458"/>
                      <a:pt x="240" y="470"/>
                    </a:cubicBezTo>
                    <a:cubicBezTo>
                      <a:pt x="246" y="478"/>
                      <a:pt x="250" y="486"/>
                      <a:pt x="252" y="495"/>
                    </a:cubicBezTo>
                    <a:cubicBezTo>
                      <a:pt x="246" y="492"/>
                      <a:pt x="242" y="488"/>
                      <a:pt x="239" y="484"/>
                    </a:cubicBezTo>
                    <a:cubicBezTo>
                      <a:pt x="231" y="472"/>
                      <a:pt x="221" y="462"/>
                      <a:pt x="211" y="452"/>
                    </a:cubicBezTo>
                    <a:cubicBezTo>
                      <a:pt x="187" y="428"/>
                      <a:pt x="161" y="405"/>
                      <a:pt x="133" y="385"/>
                    </a:cubicBezTo>
                    <a:cubicBezTo>
                      <a:pt x="127" y="382"/>
                      <a:pt x="122" y="378"/>
                      <a:pt x="116" y="375"/>
                    </a:cubicBezTo>
                    <a:cubicBezTo>
                      <a:pt x="123" y="373"/>
                      <a:pt x="131" y="374"/>
                      <a:pt x="139" y="377"/>
                    </a:cubicBezTo>
                    <a:close/>
                    <a:moveTo>
                      <a:pt x="269" y="326"/>
                    </a:moveTo>
                    <a:cubicBezTo>
                      <a:pt x="275" y="326"/>
                      <a:pt x="279" y="321"/>
                      <a:pt x="285" y="326"/>
                    </a:cubicBezTo>
                    <a:cubicBezTo>
                      <a:pt x="280" y="330"/>
                      <a:pt x="276" y="330"/>
                      <a:pt x="269" y="326"/>
                    </a:cubicBezTo>
                    <a:close/>
                    <a:moveTo>
                      <a:pt x="300" y="261"/>
                    </a:moveTo>
                    <a:cubicBezTo>
                      <a:pt x="287" y="275"/>
                      <a:pt x="274" y="288"/>
                      <a:pt x="257" y="297"/>
                    </a:cubicBezTo>
                    <a:cubicBezTo>
                      <a:pt x="246" y="302"/>
                      <a:pt x="234" y="306"/>
                      <a:pt x="221" y="309"/>
                    </a:cubicBezTo>
                    <a:cubicBezTo>
                      <a:pt x="212" y="311"/>
                      <a:pt x="203" y="312"/>
                      <a:pt x="193" y="312"/>
                    </a:cubicBezTo>
                    <a:cubicBezTo>
                      <a:pt x="187" y="312"/>
                      <a:pt x="181" y="312"/>
                      <a:pt x="175" y="309"/>
                    </a:cubicBezTo>
                    <a:cubicBezTo>
                      <a:pt x="170" y="308"/>
                      <a:pt x="165" y="305"/>
                      <a:pt x="160" y="303"/>
                    </a:cubicBezTo>
                    <a:cubicBezTo>
                      <a:pt x="155" y="301"/>
                      <a:pt x="150" y="299"/>
                      <a:pt x="145" y="296"/>
                    </a:cubicBezTo>
                    <a:cubicBezTo>
                      <a:pt x="143" y="295"/>
                      <a:pt x="142" y="294"/>
                      <a:pt x="140" y="293"/>
                    </a:cubicBezTo>
                    <a:cubicBezTo>
                      <a:pt x="141" y="293"/>
                      <a:pt x="142" y="292"/>
                      <a:pt x="142" y="292"/>
                    </a:cubicBezTo>
                    <a:cubicBezTo>
                      <a:pt x="148" y="293"/>
                      <a:pt x="153" y="294"/>
                      <a:pt x="158" y="296"/>
                    </a:cubicBezTo>
                    <a:cubicBezTo>
                      <a:pt x="174" y="300"/>
                      <a:pt x="189" y="301"/>
                      <a:pt x="205" y="300"/>
                    </a:cubicBezTo>
                    <a:cubicBezTo>
                      <a:pt x="213" y="299"/>
                      <a:pt x="221" y="298"/>
                      <a:pt x="229" y="297"/>
                    </a:cubicBezTo>
                    <a:cubicBezTo>
                      <a:pt x="234" y="296"/>
                      <a:pt x="239" y="294"/>
                      <a:pt x="244" y="292"/>
                    </a:cubicBezTo>
                    <a:cubicBezTo>
                      <a:pt x="252" y="288"/>
                      <a:pt x="260" y="284"/>
                      <a:pt x="268" y="279"/>
                    </a:cubicBezTo>
                    <a:cubicBezTo>
                      <a:pt x="274" y="276"/>
                      <a:pt x="279" y="272"/>
                      <a:pt x="284" y="268"/>
                    </a:cubicBezTo>
                    <a:cubicBezTo>
                      <a:pt x="290" y="263"/>
                      <a:pt x="296" y="257"/>
                      <a:pt x="302" y="252"/>
                    </a:cubicBezTo>
                    <a:cubicBezTo>
                      <a:pt x="303" y="252"/>
                      <a:pt x="303" y="253"/>
                      <a:pt x="304" y="253"/>
                    </a:cubicBezTo>
                    <a:cubicBezTo>
                      <a:pt x="302" y="256"/>
                      <a:pt x="301" y="259"/>
                      <a:pt x="300" y="261"/>
                    </a:cubicBezTo>
                    <a:close/>
                    <a:moveTo>
                      <a:pt x="323" y="261"/>
                    </a:moveTo>
                    <a:cubicBezTo>
                      <a:pt x="319" y="258"/>
                      <a:pt x="317" y="253"/>
                      <a:pt x="319" y="249"/>
                    </a:cubicBezTo>
                    <a:cubicBezTo>
                      <a:pt x="317" y="246"/>
                      <a:pt x="318" y="244"/>
                      <a:pt x="320" y="241"/>
                    </a:cubicBezTo>
                    <a:cubicBezTo>
                      <a:pt x="325" y="236"/>
                      <a:pt x="334" y="234"/>
                      <a:pt x="340" y="237"/>
                    </a:cubicBezTo>
                    <a:cubicBezTo>
                      <a:pt x="343" y="239"/>
                      <a:pt x="346" y="240"/>
                      <a:pt x="347" y="245"/>
                    </a:cubicBezTo>
                    <a:cubicBezTo>
                      <a:pt x="346" y="245"/>
                      <a:pt x="346" y="245"/>
                      <a:pt x="345" y="245"/>
                    </a:cubicBezTo>
                    <a:cubicBezTo>
                      <a:pt x="347" y="246"/>
                      <a:pt x="348" y="248"/>
                      <a:pt x="350" y="250"/>
                    </a:cubicBezTo>
                    <a:cubicBezTo>
                      <a:pt x="350" y="251"/>
                      <a:pt x="350" y="252"/>
                      <a:pt x="350" y="253"/>
                    </a:cubicBezTo>
                    <a:cubicBezTo>
                      <a:pt x="348" y="254"/>
                      <a:pt x="345" y="254"/>
                      <a:pt x="342" y="255"/>
                    </a:cubicBezTo>
                    <a:cubicBezTo>
                      <a:pt x="343" y="259"/>
                      <a:pt x="346" y="260"/>
                      <a:pt x="348" y="262"/>
                    </a:cubicBezTo>
                    <a:cubicBezTo>
                      <a:pt x="351" y="264"/>
                      <a:pt x="354" y="265"/>
                      <a:pt x="356" y="266"/>
                    </a:cubicBezTo>
                    <a:cubicBezTo>
                      <a:pt x="357" y="269"/>
                      <a:pt x="354" y="270"/>
                      <a:pt x="352" y="270"/>
                    </a:cubicBezTo>
                    <a:cubicBezTo>
                      <a:pt x="347" y="270"/>
                      <a:pt x="342" y="270"/>
                      <a:pt x="337" y="268"/>
                    </a:cubicBezTo>
                    <a:cubicBezTo>
                      <a:pt x="332" y="267"/>
                      <a:pt x="327" y="264"/>
                      <a:pt x="323" y="261"/>
                    </a:cubicBezTo>
                    <a:close/>
                    <a:moveTo>
                      <a:pt x="437" y="296"/>
                    </a:moveTo>
                    <a:cubicBezTo>
                      <a:pt x="416" y="308"/>
                      <a:pt x="393" y="318"/>
                      <a:pt x="369" y="323"/>
                    </a:cubicBezTo>
                    <a:cubicBezTo>
                      <a:pt x="360" y="325"/>
                      <a:pt x="351" y="325"/>
                      <a:pt x="341" y="323"/>
                    </a:cubicBezTo>
                    <a:cubicBezTo>
                      <a:pt x="339" y="323"/>
                      <a:pt x="337" y="322"/>
                      <a:pt x="335" y="321"/>
                    </a:cubicBezTo>
                    <a:cubicBezTo>
                      <a:pt x="337" y="320"/>
                      <a:pt x="338" y="319"/>
                      <a:pt x="339" y="318"/>
                    </a:cubicBezTo>
                    <a:cubicBezTo>
                      <a:pt x="366" y="307"/>
                      <a:pt x="395" y="299"/>
                      <a:pt x="424" y="291"/>
                    </a:cubicBezTo>
                    <a:cubicBezTo>
                      <a:pt x="430" y="289"/>
                      <a:pt x="436" y="287"/>
                      <a:pt x="443" y="286"/>
                    </a:cubicBezTo>
                    <a:cubicBezTo>
                      <a:pt x="445" y="285"/>
                      <a:pt x="447" y="285"/>
                      <a:pt x="451" y="285"/>
                    </a:cubicBezTo>
                    <a:cubicBezTo>
                      <a:pt x="445" y="290"/>
                      <a:pt x="442" y="294"/>
                      <a:pt x="437" y="296"/>
                    </a:cubicBezTo>
                    <a:close/>
                    <a:moveTo>
                      <a:pt x="440" y="248"/>
                    </a:moveTo>
                    <a:cubicBezTo>
                      <a:pt x="442" y="247"/>
                      <a:pt x="444" y="247"/>
                      <a:pt x="446" y="246"/>
                    </a:cubicBezTo>
                    <a:cubicBezTo>
                      <a:pt x="442" y="247"/>
                      <a:pt x="438" y="249"/>
                      <a:pt x="432" y="250"/>
                    </a:cubicBezTo>
                    <a:cubicBezTo>
                      <a:pt x="431" y="250"/>
                      <a:pt x="429" y="250"/>
                      <a:pt x="428" y="250"/>
                    </a:cubicBezTo>
                    <a:cubicBezTo>
                      <a:pt x="432" y="250"/>
                      <a:pt x="436" y="249"/>
                      <a:pt x="440" y="248"/>
                    </a:cubicBezTo>
                    <a:close/>
                    <a:moveTo>
                      <a:pt x="331" y="0"/>
                    </a:moveTo>
                    <a:cubicBezTo>
                      <a:pt x="326" y="7"/>
                      <a:pt x="322" y="14"/>
                      <a:pt x="318" y="21"/>
                    </a:cubicBezTo>
                    <a:cubicBezTo>
                      <a:pt x="313" y="29"/>
                      <a:pt x="310" y="38"/>
                      <a:pt x="310" y="47"/>
                    </a:cubicBezTo>
                    <a:cubicBezTo>
                      <a:pt x="310" y="51"/>
                      <a:pt x="309" y="56"/>
                      <a:pt x="308" y="61"/>
                    </a:cubicBezTo>
                    <a:cubicBezTo>
                      <a:pt x="306" y="61"/>
                      <a:pt x="305" y="61"/>
                      <a:pt x="304" y="61"/>
                    </a:cubicBezTo>
                    <a:cubicBezTo>
                      <a:pt x="303" y="60"/>
                      <a:pt x="301" y="60"/>
                      <a:pt x="300" y="60"/>
                    </a:cubicBezTo>
                    <a:cubicBezTo>
                      <a:pt x="300" y="35"/>
                      <a:pt x="313" y="9"/>
                      <a:pt x="331" y="0"/>
                    </a:cubicBezTo>
                    <a:close/>
                    <a:moveTo>
                      <a:pt x="350" y="406"/>
                    </a:moveTo>
                    <a:cubicBezTo>
                      <a:pt x="348" y="399"/>
                      <a:pt x="345" y="394"/>
                      <a:pt x="343" y="387"/>
                    </a:cubicBezTo>
                    <a:cubicBezTo>
                      <a:pt x="347" y="385"/>
                      <a:pt x="352" y="385"/>
                      <a:pt x="356" y="384"/>
                    </a:cubicBezTo>
                    <a:cubicBezTo>
                      <a:pt x="362" y="389"/>
                      <a:pt x="363" y="397"/>
                      <a:pt x="365" y="405"/>
                    </a:cubicBezTo>
                    <a:cubicBezTo>
                      <a:pt x="361" y="406"/>
                      <a:pt x="358" y="407"/>
                      <a:pt x="356" y="409"/>
                    </a:cubicBezTo>
                    <a:cubicBezTo>
                      <a:pt x="354" y="407"/>
                      <a:pt x="352" y="406"/>
                      <a:pt x="350" y="406"/>
                    </a:cubicBezTo>
                    <a:close/>
                    <a:moveTo>
                      <a:pt x="342" y="8"/>
                    </a:moveTo>
                    <a:cubicBezTo>
                      <a:pt x="329" y="25"/>
                      <a:pt x="324" y="45"/>
                      <a:pt x="322" y="66"/>
                    </a:cubicBezTo>
                    <a:cubicBezTo>
                      <a:pt x="323" y="80"/>
                      <a:pt x="324" y="94"/>
                      <a:pt x="326" y="107"/>
                    </a:cubicBezTo>
                    <a:cubicBezTo>
                      <a:pt x="327" y="119"/>
                      <a:pt x="332" y="129"/>
                      <a:pt x="337" y="139"/>
                    </a:cubicBezTo>
                    <a:cubicBezTo>
                      <a:pt x="340" y="146"/>
                      <a:pt x="345" y="151"/>
                      <a:pt x="350" y="155"/>
                    </a:cubicBezTo>
                    <a:cubicBezTo>
                      <a:pt x="354" y="157"/>
                      <a:pt x="358" y="159"/>
                      <a:pt x="362" y="159"/>
                    </a:cubicBezTo>
                    <a:cubicBezTo>
                      <a:pt x="374" y="160"/>
                      <a:pt x="386" y="154"/>
                      <a:pt x="392" y="146"/>
                    </a:cubicBezTo>
                    <a:cubicBezTo>
                      <a:pt x="393" y="143"/>
                      <a:pt x="394" y="140"/>
                      <a:pt x="395" y="136"/>
                    </a:cubicBezTo>
                    <a:cubicBezTo>
                      <a:pt x="395" y="131"/>
                      <a:pt x="396" y="125"/>
                      <a:pt x="397" y="119"/>
                    </a:cubicBezTo>
                    <a:cubicBezTo>
                      <a:pt x="399" y="109"/>
                      <a:pt x="400" y="99"/>
                      <a:pt x="400" y="88"/>
                    </a:cubicBezTo>
                    <a:cubicBezTo>
                      <a:pt x="399" y="79"/>
                      <a:pt x="398" y="70"/>
                      <a:pt x="397" y="60"/>
                    </a:cubicBezTo>
                    <a:cubicBezTo>
                      <a:pt x="396" y="46"/>
                      <a:pt x="391" y="33"/>
                      <a:pt x="383" y="21"/>
                    </a:cubicBezTo>
                    <a:cubicBezTo>
                      <a:pt x="377" y="12"/>
                      <a:pt x="369" y="6"/>
                      <a:pt x="359" y="2"/>
                    </a:cubicBezTo>
                    <a:cubicBezTo>
                      <a:pt x="355" y="1"/>
                      <a:pt x="352" y="0"/>
                      <a:pt x="348" y="1"/>
                    </a:cubicBezTo>
                    <a:cubicBezTo>
                      <a:pt x="346" y="3"/>
                      <a:pt x="344" y="5"/>
                      <a:pt x="342" y="8"/>
                    </a:cubicBezTo>
                    <a:close/>
                    <a:moveTo>
                      <a:pt x="380" y="50"/>
                    </a:moveTo>
                    <a:cubicBezTo>
                      <a:pt x="380" y="49"/>
                      <a:pt x="382" y="48"/>
                      <a:pt x="382" y="47"/>
                    </a:cubicBezTo>
                    <a:cubicBezTo>
                      <a:pt x="386" y="46"/>
                      <a:pt x="389" y="47"/>
                      <a:pt x="390" y="50"/>
                    </a:cubicBezTo>
                    <a:cubicBezTo>
                      <a:pt x="394" y="58"/>
                      <a:pt x="395" y="67"/>
                      <a:pt x="390" y="75"/>
                    </a:cubicBezTo>
                    <a:cubicBezTo>
                      <a:pt x="384" y="76"/>
                      <a:pt x="382" y="75"/>
                      <a:pt x="380" y="72"/>
                    </a:cubicBezTo>
                    <a:cubicBezTo>
                      <a:pt x="379" y="70"/>
                      <a:pt x="378" y="67"/>
                      <a:pt x="378" y="65"/>
                    </a:cubicBezTo>
                    <a:cubicBezTo>
                      <a:pt x="379" y="60"/>
                      <a:pt x="379" y="55"/>
                      <a:pt x="380" y="50"/>
                    </a:cubicBezTo>
                    <a:close/>
                    <a:moveTo>
                      <a:pt x="349" y="52"/>
                    </a:moveTo>
                    <a:cubicBezTo>
                      <a:pt x="354" y="51"/>
                      <a:pt x="357" y="52"/>
                      <a:pt x="359" y="56"/>
                    </a:cubicBezTo>
                    <a:cubicBezTo>
                      <a:pt x="363" y="63"/>
                      <a:pt x="362" y="71"/>
                      <a:pt x="361" y="79"/>
                    </a:cubicBezTo>
                    <a:cubicBezTo>
                      <a:pt x="360" y="80"/>
                      <a:pt x="358" y="81"/>
                      <a:pt x="357" y="82"/>
                    </a:cubicBezTo>
                    <a:cubicBezTo>
                      <a:pt x="351" y="82"/>
                      <a:pt x="349" y="79"/>
                      <a:pt x="347" y="74"/>
                    </a:cubicBezTo>
                    <a:cubicBezTo>
                      <a:pt x="347" y="71"/>
                      <a:pt x="346" y="67"/>
                      <a:pt x="346" y="64"/>
                    </a:cubicBezTo>
                    <a:cubicBezTo>
                      <a:pt x="345" y="59"/>
                      <a:pt x="346" y="55"/>
                      <a:pt x="349" y="52"/>
                    </a:cubicBezTo>
                    <a:close/>
                    <a:moveTo>
                      <a:pt x="346" y="104"/>
                    </a:moveTo>
                    <a:cubicBezTo>
                      <a:pt x="349" y="105"/>
                      <a:pt x="351" y="108"/>
                      <a:pt x="354" y="111"/>
                    </a:cubicBezTo>
                    <a:cubicBezTo>
                      <a:pt x="357" y="116"/>
                      <a:pt x="362" y="119"/>
                      <a:pt x="368" y="120"/>
                    </a:cubicBezTo>
                    <a:cubicBezTo>
                      <a:pt x="375" y="123"/>
                      <a:pt x="382" y="120"/>
                      <a:pt x="385" y="114"/>
                    </a:cubicBezTo>
                    <a:cubicBezTo>
                      <a:pt x="386" y="111"/>
                      <a:pt x="387" y="108"/>
                      <a:pt x="388" y="105"/>
                    </a:cubicBezTo>
                    <a:cubicBezTo>
                      <a:pt x="389" y="103"/>
                      <a:pt x="389" y="101"/>
                      <a:pt x="390" y="99"/>
                    </a:cubicBezTo>
                    <a:cubicBezTo>
                      <a:pt x="391" y="98"/>
                      <a:pt x="393" y="98"/>
                      <a:pt x="395" y="97"/>
                    </a:cubicBezTo>
                    <a:cubicBezTo>
                      <a:pt x="399" y="112"/>
                      <a:pt x="392" y="127"/>
                      <a:pt x="379" y="131"/>
                    </a:cubicBezTo>
                    <a:cubicBezTo>
                      <a:pt x="373" y="133"/>
                      <a:pt x="367" y="132"/>
                      <a:pt x="361" y="129"/>
                    </a:cubicBezTo>
                    <a:cubicBezTo>
                      <a:pt x="353" y="125"/>
                      <a:pt x="349" y="119"/>
                      <a:pt x="345" y="111"/>
                    </a:cubicBezTo>
                    <a:cubicBezTo>
                      <a:pt x="344" y="109"/>
                      <a:pt x="343" y="106"/>
                      <a:pt x="346" y="104"/>
                    </a:cubicBezTo>
                    <a:close/>
                    <a:moveTo>
                      <a:pt x="239" y="148"/>
                    </a:moveTo>
                    <a:cubicBezTo>
                      <a:pt x="238" y="142"/>
                      <a:pt x="237" y="136"/>
                      <a:pt x="237" y="130"/>
                    </a:cubicBezTo>
                    <a:cubicBezTo>
                      <a:pt x="234" y="107"/>
                      <a:pt x="229" y="86"/>
                      <a:pt x="219" y="66"/>
                    </a:cubicBezTo>
                    <a:cubicBezTo>
                      <a:pt x="210" y="50"/>
                      <a:pt x="199" y="37"/>
                      <a:pt x="184" y="26"/>
                    </a:cubicBezTo>
                    <a:cubicBezTo>
                      <a:pt x="184" y="26"/>
                      <a:pt x="184" y="26"/>
                      <a:pt x="184" y="26"/>
                    </a:cubicBezTo>
                    <a:cubicBezTo>
                      <a:pt x="183" y="26"/>
                      <a:pt x="182" y="26"/>
                      <a:pt x="181" y="25"/>
                    </a:cubicBezTo>
                    <a:cubicBezTo>
                      <a:pt x="175" y="24"/>
                      <a:pt x="170" y="26"/>
                      <a:pt x="165" y="29"/>
                    </a:cubicBezTo>
                    <a:cubicBezTo>
                      <a:pt x="155" y="37"/>
                      <a:pt x="149" y="48"/>
                      <a:pt x="144" y="60"/>
                    </a:cubicBezTo>
                    <a:cubicBezTo>
                      <a:pt x="139" y="72"/>
                      <a:pt x="137" y="84"/>
                      <a:pt x="135" y="96"/>
                    </a:cubicBezTo>
                    <a:cubicBezTo>
                      <a:pt x="133" y="108"/>
                      <a:pt x="134" y="119"/>
                      <a:pt x="138" y="130"/>
                    </a:cubicBezTo>
                    <a:cubicBezTo>
                      <a:pt x="140" y="134"/>
                      <a:pt x="141" y="138"/>
                      <a:pt x="142" y="143"/>
                    </a:cubicBezTo>
                    <a:cubicBezTo>
                      <a:pt x="147" y="159"/>
                      <a:pt x="153" y="176"/>
                      <a:pt x="164" y="190"/>
                    </a:cubicBezTo>
                    <a:cubicBezTo>
                      <a:pt x="164" y="191"/>
                      <a:pt x="165" y="192"/>
                      <a:pt x="166" y="194"/>
                    </a:cubicBezTo>
                    <a:cubicBezTo>
                      <a:pt x="169" y="201"/>
                      <a:pt x="175" y="205"/>
                      <a:pt x="183" y="207"/>
                    </a:cubicBezTo>
                    <a:cubicBezTo>
                      <a:pt x="187" y="208"/>
                      <a:pt x="191" y="209"/>
                      <a:pt x="195" y="209"/>
                    </a:cubicBezTo>
                    <a:cubicBezTo>
                      <a:pt x="197" y="210"/>
                      <a:pt x="199" y="210"/>
                      <a:pt x="201" y="210"/>
                    </a:cubicBezTo>
                    <a:cubicBezTo>
                      <a:pt x="213" y="208"/>
                      <a:pt x="222" y="203"/>
                      <a:pt x="229" y="195"/>
                    </a:cubicBezTo>
                    <a:cubicBezTo>
                      <a:pt x="230" y="193"/>
                      <a:pt x="230" y="192"/>
                      <a:pt x="231" y="190"/>
                    </a:cubicBezTo>
                    <a:cubicBezTo>
                      <a:pt x="232" y="189"/>
                      <a:pt x="233" y="187"/>
                      <a:pt x="234" y="186"/>
                    </a:cubicBezTo>
                    <a:cubicBezTo>
                      <a:pt x="234" y="184"/>
                      <a:pt x="235" y="183"/>
                      <a:pt x="235" y="182"/>
                    </a:cubicBezTo>
                    <a:cubicBezTo>
                      <a:pt x="236" y="178"/>
                      <a:pt x="238" y="173"/>
                      <a:pt x="239" y="168"/>
                    </a:cubicBezTo>
                    <a:cubicBezTo>
                      <a:pt x="240" y="162"/>
                      <a:pt x="240" y="155"/>
                      <a:pt x="239" y="148"/>
                    </a:cubicBezTo>
                    <a:close/>
                    <a:moveTo>
                      <a:pt x="199" y="74"/>
                    </a:moveTo>
                    <a:cubicBezTo>
                      <a:pt x="201" y="69"/>
                      <a:pt x="207" y="68"/>
                      <a:pt x="210" y="73"/>
                    </a:cubicBezTo>
                    <a:cubicBezTo>
                      <a:pt x="216" y="80"/>
                      <a:pt x="218" y="88"/>
                      <a:pt x="217" y="97"/>
                    </a:cubicBezTo>
                    <a:cubicBezTo>
                      <a:pt x="217" y="100"/>
                      <a:pt x="216" y="102"/>
                      <a:pt x="213" y="104"/>
                    </a:cubicBezTo>
                    <a:cubicBezTo>
                      <a:pt x="211" y="105"/>
                      <a:pt x="208" y="106"/>
                      <a:pt x="204" y="104"/>
                    </a:cubicBezTo>
                    <a:cubicBezTo>
                      <a:pt x="200" y="97"/>
                      <a:pt x="198" y="90"/>
                      <a:pt x="197" y="83"/>
                    </a:cubicBezTo>
                    <a:cubicBezTo>
                      <a:pt x="197" y="80"/>
                      <a:pt x="198" y="77"/>
                      <a:pt x="199" y="74"/>
                    </a:cubicBezTo>
                    <a:close/>
                    <a:moveTo>
                      <a:pt x="162" y="85"/>
                    </a:moveTo>
                    <a:cubicBezTo>
                      <a:pt x="163" y="80"/>
                      <a:pt x="168" y="77"/>
                      <a:pt x="173" y="80"/>
                    </a:cubicBezTo>
                    <a:cubicBezTo>
                      <a:pt x="177" y="83"/>
                      <a:pt x="179" y="86"/>
                      <a:pt x="180" y="90"/>
                    </a:cubicBezTo>
                    <a:cubicBezTo>
                      <a:pt x="182" y="94"/>
                      <a:pt x="182" y="99"/>
                      <a:pt x="183" y="103"/>
                    </a:cubicBezTo>
                    <a:cubicBezTo>
                      <a:pt x="183" y="103"/>
                      <a:pt x="183" y="103"/>
                      <a:pt x="182" y="103"/>
                    </a:cubicBezTo>
                    <a:cubicBezTo>
                      <a:pt x="182" y="104"/>
                      <a:pt x="182" y="105"/>
                      <a:pt x="182" y="106"/>
                    </a:cubicBezTo>
                    <a:cubicBezTo>
                      <a:pt x="182" y="110"/>
                      <a:pt x="181" y="112"/>
                      <a:pt x="177" y="113"/>
                    </a:cubicBezTo>
                    <a:cubicBezTo>
                      <a:pt x="174" y="115"/>
                      <a:pt x="171" y="114"/>
                      <a:pt x="168" y="111"/>
                    </a:cubicBezTo>
                    <a:cubicBezTo>
                      <a:pt x="167" y="109"/>
                      <a:pt x="165" y="107"/>
                      <a:pt x="165" y="105"/>
                    </a:cubicBezTo>
                    <a:cubicBezTo>
                      <a:pt x="164" y="99"/>
                      <a:pt x="163" y="93"/>
                      <a:pt x="162" y="87"/>
                    </a:cubicBezTo>
                    <a:cubicBezTo>
                      <a:pt x="162" y="87"/>
                      <a:pt x="162" y="86"/>
                      <a:pt x="162" y="85"/>
                    </a:cubicBezTo>
                    <a:close/>
                    <a:moveTo>
                      <a:pt x="225" y="163"/>
                    </a:moveTo>
                    <a:cubicBezTo>
                      <a:pt x="221" y="175"/>
                      <a:pt x="212" y="181"/>
                      <a:pt x="200" y="181"/>
                    </a:cubicBezTo>
                    <a:cubicBezTo>
                      <a:pt x="188" y="181"/>
                      <a:pt x="179" y="177"/>
                      <a:pt x="173" y="167"/>
                    </a:cubicBezTo>
                    <a:cubicBezTo>
                      <a:pt x="166" y="158"/>
                      <a:pt x="162" y="147"/>
                      <a:pt x="161" y="135"/>
                    </a:cubicBezTo>
                    <a:cubicBezTo>
                      <a:pt x="163" y="134"/>
                      <a:pt x="165" y="134"/>
                      <a:pt x="166" y="133"/>
                    </a:cubicBezTo>
                    <a:cubicBezTo>
                      <a:pt x="167" y="135"/>
                      <a:pt x="168" y="136"/>
                      <a:pt x="168" y="137"/>
                    </a:cubicBezTo>
                    <a:cubicBezTo>
                      <a:pt x="169" y="143"/>
                      <a:pt x="173" y="148"/>
                      <a:pt x="177" y="154"/>
                    </a:cubicBezTo>
                    <a:cubicBezTo>
                      <a:pt x="183" y="162"/>
                      <a:pt x="191" y="168"/>
                      <a:pt x="202" y="168"/>
                    </a:cubicBezTo>
                    <a:cubicBezTo>
                      <a:pt x="208" y="167"/>
                      <a:pt x="211" y="163"/>
                      <a:pt x="213" y="158"/>
                    </a:cubicBezTo>
                    <a:cubicBezTo>
                      <a:pt x="216" y="152"/>
                      <a:pt x="216" y="145"/>
                      <a:pt x="217" y="139"/>
                    </a:cubicBezTo>
                    <a:cubicBezTo>
                      <a:pt x="218" y="135"/>
                      <a:pt x="218" y="132"/>
                      <a:pt x="219" y="128"/>
                    </a:cubicBezTo>
                    <a:cubicBezTo>
                      <a:pt x="219" y="127"/>
                      <a:pt x="221" y="125"/>
                      <a:pt x="222" y="124"/>
                    </a:cubicBezTo>
                    <a:cubicBezTo>
                      <a:pt x="225" y="125"/>
                      <a:pt x="226" y="128"/>
                      <a:pt x="226" y="130"/>
                    </a:cubicBezTo>
                    <a:cubicBezTo>
                      <a:pt x="227" y="137"/>
                      <a:pt x="228" y="144"/>
                      <a:pt x="228" y="151"/>
                    </a:cubicBezTo>
                    <a:cubicBezTo>
                      <a:pt x="228" y="155"/>
                      <a:pt x="227" y="159"/>
                      <a:pt x="225" y="163"/>
                    </a:cubicBezTo>
                    <a:close/>
                    <a:moveTo>
                      <a:pt x="113" y="122"/>
                    </a:moveTo>
                    <a:cubicBezTo>
                      <a:pt x="113" y="113"/>
                      <a:pt x="112" y="104"/>
                      <a:pt x="113" y="96"/>
                    </a:cubicBezTo>
                    <a:cubicBezTo>
                      <a:pt x="113" y="89"/>
                      <a:pt x="114" y="83"/>
                      <a:pt x="116" y="77"/>
                    </a:cubicBezTo>
                    <a:cubicBezTo>
                      <a:pt x="118" y="71"/>
                      <a:pt x="120" y="65"/>
                      <a:pt x="123" y="59"/>
                    </a:cubicBezTo>
                    <a:cubicBezTo>
                      <a:pt x="125" y="54"/>
                      <a:pt x="128" y="49"/>
                      <a:pt x="132" y="45"/>
                    </a:cubicBezTo>
                    <a:cubicBezTo>
                      <a:pt x="130" y="50"/>
                      <a:pt x="128" y="56"/>
                      <a:pt x="126" y="62"/>
                    </a:cubicBezTo>
                    <a:cubicBezTo>
                      <a:pt x="122" y="72"/>
                      <a:pt x="120" y="83"/>
                      <a:pt x="120" y="95"/>
                    </a:cubicBezTo>
                    <a:cubicBezTo>
                      <a:pt x="120" y="102"/>
                      <a:pt x="120" y="110"/>
                      <a:pt x="121" y="118"/>
                    </a:cubicBezTo>
                    <a:cubicBezTo>
                      <a:pt x="122" y="133"/>
                      <a:pt x="124" y="148"/>
                      <a:pt x="130" y="162"/>
                    </a:cubicBezTo>
                    <a:cubicBezTo>
                      <a:pt x="134" y="171"/>
                      <a:pt x="138" y="179"/>
                      <a:pt x="142" y="189"/>
                    </a:cubicBezTo>
                    <a:cubicBezTo>
                      <a:pt x="136" y="186"/>
                      <a:pt x="134" y="183"/>
                      <a:pt x="132" y="179"/>
                    </a:cubicBezTo>
                    <a:cubicBezTo>
                      <a:pt x="126" y="168"/>
                      <a:pt x="121" y="157"/>
                      <a:pt x="118" y="145"/>
                    </a:cubicBezTo>
                    <a:cubicBezTo>
                      <a:pt x="115" y="137"/>
                      <a:pt x="113" y="130"/>
                      <a:pt x="113" y="122"/>
                    </a:cubicBezTo>
                    <a:close/>
                    <a:moveTo>
                      <a:pt x="307" y="96"/>
                    </a:moveTo>
                    <a:cubicBezTo>
                      <a:pt x="309" y="101"/>
                      <a:pt x="311" y="106"/>
                      <a:pt x="313" y="111"/>
                    </a:cubicBezTo>
                    <a:cubicBezTo>
                      <a:pt x="314" y="116"/>
                      <a:pt x="315" y="122"/>
                      <a:pt x="315" y="128"/>
                    </a:cubicBezTo>
                    <a:cubicBezTo>
                      <a:pt x="313" y="126"/>
                      <a:pt x="311" y="125"/>
                      <a:pt x="309" y="123"/>
                    </a:cubicBezTo>
                    <a:cubicBezTo>
                      <a:pt x="308" y="118"/>
                      <a:pt x="307" y="114"/>
                      <a:pt x="305" y="109"/>
                    </a:cubicBezTo>
                    <a:cubicBezTo>
                      <a:pt x="304" y="105"/>
                      <a:pt x="303" y="101"/>
                      <a:pt x="301" y="96"/>
                    </a:cubicBezTo>
                    <a:cubicBezTo>
                      <a:pt x="304" y="95"/>
                      <a:pt x="305" y="95"/>
                      <a:pt x="307" y="96"/>
                    </a:cubicBezTo>
                    <a:close/>
                  </a:path>
                </a:pathLst>
              </a:custGeom>
              <a:solidFill>
                <a:srgbClr val="FED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39" name="文本框 138">
            <a:extLst>
              <a:ext uri="{FF2B5EF4-FFF2-40B4-BE49-F238E27FC236}">
                <a16:creationId xmlns:a16="http://schemas.microsoft.com/office/drawing/2014/main" id="{7C3F8ECE-7A94-466F-B0E9-B0DC0B0826E4}"/>
              </a:ext>
            </a:extLst>
          </p:cNvPr>
          <p:cNvSpPr txBox="1"/>
          <p:nvPr/>
        </p:nvSpPr>
        <p:spPr>
          <a:xfrm>
            <a:off x="4775200" y="413051"/>
            <a:ext cx="264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>
                <a:latin typeface="+mn-ea"/>
              </a:defRPr>
            </a:lvl1pPr>
          </a:lstStyle>
          <a:p>
            <a:r>
              <a:rPr lang="fr-FR" altLang="zh-CN" b="1"/>
              <a:t>POWER YOUR POINT</a:t>
            </a:r>
            <a:endParaRPr lang="zh-CN" altLang="en-US" b="1"/>
          </a:p>
        </p:txBody>
      </p:sp>
      <p:sp>
        <p:nvSpPr>
          <p:cNvPr id="140" name="文本框 139">
            <a:extLst>
              <a:ext uri="{FF2B5EF4-FFF2-40B4-BE49-F238E27FC236}">
                <a16:creationId xmlns:a16="http://schemas.microsoft.com/office/drawing/2014/main" id="{F5DCA24A-B48E-4F4B-BF30-72BBFCC55574}"/>
              </a:ext>
            </a:extLst>
          </p:cNvPr>
          <p:cNvSpPr txBox="1"/>
          <p:nvPr/>
        </p:nvSpPr>
        <p:spPr>
          <a:xfrm>
            <a:off x="4775200" y="206874"/>
            <a:ext cx="2641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>
                <a:latin typeface="+mn-ea"/>
              </a:defRPr>
            </a:lvl1pPr>
          </a:lstStyle>
          <a:p>
            <a:r>
              <a:rPr lang="fr-FR" altLang="zh-CN" sz="1400"/>
              <a:t>2022</a:t>
            </a:r>
            <a:r>
              <a:rPr lang="en-US" altLang="zh-CN" sz="1400"/>
              <a:t>/01/21</a:t>
            </a:r>
            <a:endParaRPr lang="zh-CN" altLang="en-US" sz="1400"/>
          </a:p>
        </p:txBody>
      </p:sp>
      <p:sp>
        <p:nvSpPr>
          <p:cNvPr id="141" name="文本框 140">
            <a:extLst>
              <a:ext uri="{FF2B5EF4-FFF2-40B4-BE49-F238E27FC236}">
                <a16:creationId xmlns:a16="http://schemas.microsoft.com/office/drawing/2014/main" id="{4287B463-AE74-4348-A96F-47D664268E03}"/>
              </a:ext>
            </a:extLst>
          </p:cNvPr>
          <p:cNvSpPr txBox="1"/>
          <p:nvPr/>
        </p:nvSpPr>
        <p:spPr>
          <a:xfrm>
            <a:off x="1270000" y="1077098"/>
            <a:ext cx="9652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>
                <a:latin typeface="Snap ITC" panose="04040A07060A02020202" pitchFamily="82" charset="0"/>
              </a:rPr>
              <a:t>INFORMATION</a:t>
            </a:r>
            <a:endParaRPr lang="zh-CN" altLang="en-US" sz="5400" b="1">
              <a:latin typeface="Snap ITC" panose="04040A07060A02020202" pitchFamily="82" charset="0"/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00B8DA4D-7157-460F-BC0F-51F2CE04CF80}"/>
              </a:ext>
            </a:extLst>
          </p:cNvPr>
          <p:cNvSpPr txBox="1"/>
          <p:nvPr/>
        </p:nvSpPr>
        <p:spPr>
          <a:xfrm>
            <a:off x="774700" y="5404522"/>
            <a:ext cx="10642600" cy="11825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500">
                <a:latin typeface="+mn-ea"/>
              </a:rPr>
              <a:t>Maecenas porttitor congue massa. Fusce posuere, magna sed pulvinar ultricies, purus lectus malesuada libero, sit amet commodo magna eros quis urna. Nunc viverra imperdiet enim.</a:t>
            </a:r>
          </a:p>
          <a:p>
            <a:pPr algn="ctr">
              <a:lnSpc>
                <a:spcPct val="120000"/>
              </a:lnSpc>
            </a:pPr>
            <a:r>
              <a:rPr lang="fr-FR" altLang="zh-CN" sz="1500">
                <a:latin typeface="+mn-ea"/>
              </a:rPr>
              <a:t>Fusce est. Vivamus a tellus. Pellentesque habitant morbi tristique senectus et netus et malesuada fames ac turpis egestas. Proin pharetra nonummy pede.</a:t>
            </a:r>
          </a:p>
        </p:txBody>
      </p:sp>
    </p:spTree>
    <p:extLst>
      <p:ext uri="{BB962C8B-B14F-4D97-AF65-F5344CB8AC3E}">
        <p14:creationId xmlns:p14="http://schemas.microsoft.com/office/powerpoint/2010/main" val="17218431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D20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B1E1A650-5FE5-455E-A79A-E529A2CDA8E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ED2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6461BC5-CC33-47B9-86CC-4C0BB4E2CD63}"/>
              </a:ext>
            </a:extLst>
          </p:cNvPr>
          <p:cNvSpPr txBox="1"/>
          <p:nvPr/>
        </p:nvSpPr>
        <p:spPr>
          <a:xfrm>
            <a:off x="2216150" y="2028617"/>
            <a:ext cx="77597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b="1">
                <a:ln>
                  <a:solidFill>
                    <a:schemeClr val="tx1"/>
                  </a:solidFill>
                </a:ln>
                <a:solidFill>
                  <a:srgbClr val="07B7AA"/>
                </a:solidFill>
                <a:latin typeface="Snap ITC" panose="04040A07060A02020202" pitchFamily="82" charset="0"/>
              </a:rPr>
              <a:t>PowerPoint Templet</a:t>
            </a:r>
            <a:endParaRPr lang="zh-CN" altLang="en-US" sz="8800" b="1">
              <a:ln>
                <a:solidFill>
                  <a:schemeClr val="tx1"/>
                </a:solidFill>
              </a:ln>
              <a:solidFill>
                <a:srgbClr val="07B7AA"/>
              </a:solidFill>
              <a:latin typeface="Snap ITC" panose="04040A07060A02020202" pitchFamily="82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CBE5A9F-A1BD-4CD4-9B48-C1AF4FD008BF}"/>
              </a:ext>
            </a:extLst>
          </p:cNvPr>
          <p:cNvSpPr txBox="1"/>
          <p:nvPr/>
        </p:nvSpPr>
        <p:spPr>
          <a:xfrm>
            <a:off x="1155700" y="6001422"/>
            <a:ext cx="988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>
                <a:latin typeface="+mn-ea"/>
              </a:rPr>
              <a:t>Pellentesque Habitant Morbi Tristique Senectus Et Netus Et Malesuada Fames Ac Turpis Egestas</a:t>
            </a:r>
            <a:endParaRPr lang="zh-CN" altLang="en-US">
              <a:latin typeface="+mn-ea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90BBFBE-3547-498D-8E91-ADE352486041}"/>
              </a:ext>
            </a:extLst>
          </p:cNvPr>
          <p:cNvSpPr txBox="1"/>
          <p:nvPr/>
        </p:nvSpPr>
        <p:spPr>
          <a:xfrm>
            <a:off x="4775200" y="693424"/>
            <a:ext cx="264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>
                <a:latin typeface="+mn-ea"/>
              </a:defRPr>
            </a:lvl1pPr>
          </a:lstStyle>
          <a:p>
            <a:r>
              <a:rPr lang="fr-FR" altLang="zh-CN" b="1"/>
              <a:t>POWER YOUR POINT</a:t>
            </a:r>
            <a:endParaRPr lang="zh-CN" altLang="en-US" b="1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AEA58DA-17A9-45D1-B0AB-B9C53B868D7C}"/>
              </a:ext>
            </a:extLst>
          </p:cNvPr>
          <p:cNvSpPr txBox="1"/>
          <p:nvPr/>
        </p:nvSpPr>
        <p:spPr>
          <a:xfrm>
            <a:off x="4775200" y="487247"/>
            <a:ext cx="2641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>
                <a:latin typeface="+mn-ea"/>
              </a:defRPr>
            </a:lvl1pPr>
          </a:lstStyle>
          <a:p>
            <a:r>
              <a:rPr lang="fr-FR" altLang="zh-CN" sz="1400"/>
              <a:t>2022</a:t>
            </a:r>
            <a:r>
              <a:rPr lang="en-US" altLang="zh-CN" sz="1400"/>
              <a:t>/01/21</a:t>
            </a:r>
            <a:endParaRPr lang="zh-CN" altLang="en-US" sz="1400"/>
          </a:p>
        </p:txBody>
      </p:sp>
    </p:spTree>
    <p:extLst>
      <p:ext uri="{BB962C8B-B14F-4D97-AF65-F5344CB8AC3E}">
        <p14:creationId xmlns:p14="http://schemas.microsoft.com/office/powerpoint/2010/main" val="20673877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07502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0D95B8A-2585-44F9-A347-F18D102656AC}"/>
              </a:ext>
            </a:extLst>
          </p:cNvPr>
          <p:cNvSpPr txBox="1"/>
          <p:nvPr/>
        </p:nvSpPr>
        <p:spPr>
          <a:xfrm>
            <a:off x="3048000" y="3244334"/>
            <a:ext cx="6096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hlinkClick r:id="rId2"/>
              </a:rPr>
              <a:t>忘吃药的晓公子</a:t>
            </a:r>
            <a:r>
              <a:rPr lang="zh-CN" altLang="en-US" dirty="0"/>
              <a:t>    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12325686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F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CAA19D6F-1911-442F-AC6C-2BA9E8FEEBD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9F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2C867EE-FABA-4302-BC95-38A647E2AD59}"/>
              </a:ext>
            </a:extLst>
          </p:cNvPr>
          <p:cNvSpPr txBox="1"/>
          <p:nvPr/>
        </p:nvSpPr>
        <p:spPr>
          <a:xfrm>
            <a:off x="2216150" y="2028617"/>
            <a:ext cx="77597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b="1">
                <a:ln>
                  <a:solidFill>
                    <a:schemeClr val="tx1"/>
                  </a:solidFill>
                </a:ln>
                <a:solidFill>
                  <a:srgbClr val="07B7AA"/>
                </a:solidFill>
                <a:latin typeface="Snap ITC" panose="04040A07060A02020202" pitchFamily="82" charset="0"/>
              </a:rPr>
              <a:t>PowerPoint Templet</a:t>
            </a:r>
            <a:endParaRPr lang="zh-CN" altLang="en-US" sz="8800" b="1">
              <a:ln>
                <a:solidFill>
                  <a:schemeClr val="tx1"/>
                </a:solidFill>
              </a:ln>
              <a:solidFill>
                <a:srgbClr val="07B7AA"/>
              </a:solidFill>
              <a:latin typeface="Snap ITC" panose="04040A07060A02020202" pitchFamily="82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24B79B9-E006-46BD-984D-FB2760DC3571}"/>
              </a:ext>
            </a:extLst>
          </p:cNvPr>
          <p:cNvSpPr txBox="1"/>
          <p:nvPr/>
        </p:nvSpPr>
        <p:spPr>
          <a:xfrm>
            <a:off x="1155700" y="6001422"/>
            <a:ext cx="988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>
                <a:latin typeface="+mn-ea"/>
              </a:rPr>
              <a:t>Pellentesque Habitant Morbi Tristique Senectus Et Netus Et Malesuada Fames Ac Turpis Egestas</a:t>
            </a:r>
            <a:endParaRPr lang="zh-CN" altLang="en-US">
              <a:latin typeface="+mn-ea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37D2D2E-22BC-48D2-B808-A57BEE44DC2C}"/>
              </a:ext>
            </a:extLst>
          </p:cNvPr>
          <p:cNvSpPr txBox="1"/>
          <p:nvPr/>
        </p:nvSpPr>
        <p:spPr>
          <a:xfrm>
            <a:off x="4775200" y="693424"/>
            <a:ext cx="264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>
                <a:latin typeface="+mn-ea"/>
              </a:defRPr>
            </a:lvl1pPr>
          </a:lstStyle>
          <a:p>
            <a:r>
              <a:rPr lang="fr-FR" altLang="zh-CN" b="1"/>
              <a:t>POWER YOUR POINT</a:t>
            </a:r>
            <a:endParaRPr lang="zh-CN" altLang="en-US" b="1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F89A1F8-E9E6-40A4-87C4-9165C8315B86}"/>
              </a:ext>
            </a:extLst>
          </p:cNvPr>
          <p:cNvSpPr txBox="1"/>
          <p:nvPr/>
        </p:nvSpPr>
        <p:spPr>
          <a:xfrm>
            <a:off x="4775200" y="487247"/>
            <a:ext cx="2641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>
                <a:latin typeface="+mn-ea"/>
              </a:defRPr>
            </a:lvl1pPr>
          </a:lstStyle>
          <a:p>
            <a:r>
              <a:rPr lang="fr-FR" altLang="zh-CN" sz="1400"/>
              <a:t>2022</a:t>
            </a:r>
            <a:r>
              <a:rPr lang="en-US" altLang="zh-CN" sz="1400"/>
              <a:t>/01/21</a:t>
            </a:r>
            <a:endParaRPr lang="zh-CN" altLang="en-US" sz="1400"/>
          </a:p>
        </p:txBody>
      </p:sp>
    </p:spTree>
    <p:extLst>
      <p:ext uri="{BB962C8B-B14F-4D97-AF65-F5344CB8AC3E}">
        <p14:creationId xmlns:p14="http://schemas.microsoft.com/office/powerpoint/2010/main" val="5641406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>
            <a:extLst>
              <a:ext uri="{FF2B5EF4-FFF2-40B4-BE49-F238E27FC236}">
                <a16:creationId xmlns:a16="http://schemas.microsoft.com/office/drawing/2014/main" id="{0D454424-DFE9-4C87-811C-2E21259823B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51C4CE31-E42D-464C-8F88-CF48B8CC3EFC}"/>
              </a:ext>
            </a:extLst>
          </p:cNvPr>
          <p:cNvGrpSpPr>
            <a:grpSpLocks noChangeAspect="1"/>
          </p:cNvGrpSpPr>
          <p:nvPr/>
        </p:nvGrpSpPr>
        <p:grpSpPr>
          <a:xfrm>
            <a:off x="2840631" y="1284886"/>
            <a:ext cx="1050349" cy="2132941"/>
            <a:chOff x="1588" y="3175"/>
            <a:chExt cx="2327274" cy="4725988"/>
          </a:xfrm>
        </p:grpSpPr>
        <p:sp>
          <p:nvSpPr>
            <p:cNvPr id="17" name="Freeform 15">
              <a:extLst>
                <a:ext uri="{FF2B5EF4-FFF2-40B4-BE49-F238E27FC236}">
                  <a16:creationId xmlns:a16="http://schemas.microsoft.com/office/drawing/2014/main" id="{1B62970E-8D49-4D81-AD05-5AF1FFA9D3C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88" y="3175"/>
              <a:ext cx="2327274" cy="4725988"/>
            </a:xfrm>
            <a:custGeom>
              <a:avLst/>
              <a:gdLst>
                <a:gd name="T0" fmla="*/ 76 w 616"/>
                <a:gd name="T1" fmla="*/ 1136 h 1253"/>
                <a:gd name="T2" fmla="*/ 35 w 616"/>
                <a:gd name="T3" fmla="*/ 713 h 1253"/>
                <a:gd name="T4" fmla="*/ 49 w 616"/>
                <a:gd name="T5" fmla="*/ 280 h 1253"/>
                <a:gd name="T6" fmla="*/ 407 w 616"/>
                <a:gd name="T7" fmla="*/ 150 h 1253"/>
                <a:gd name="T8" fmla="*/ 585 w 616"/>
                <a:gd name="T9" fmla="*/ 152 h 1253"/>
                <a:gd name="T10" fmla="*/ 573 w 616"/>
                <a:gd name="T11" fmla="*/ 584 h 1253"/>
                <a:gd name="T12" fmla="*/ 539 w 616"/>
                <a:gd name="T13" fmla="*/ 1076 h 1253"/>
                <a:gd name="T14" fmla="*/ 372 w 616"/>
                <a:gd name="T15" fmla="*/ 1241 h 1253"/>
                <a:gd name="T16" fmla="*/ 162 w 616"/>
                <a:gd name="T17" fmla="*/ 907 h 1253"/>
                <a:gd name="T18" fmla="*/ 139 w 616"/>
                <a:gd name="T19" fmla="*/ 871 h 1253"/>
                <a:gd name="T20" fmla="*/ 142 w 616"/>
                <a:gd name="T21" fmla="*/ 1064 h 1253"/>
                <a:gd name="T22" fmla="*/ 495 w 616"/>
                <a:gd name="T23" fmla="*/ 971 h 1253"/>
                <a:gd name="T24" fmla="*/ 408 w 616"/>
                <a:gd name="T25" fmla="*/ 884 h 1253"/>
                <a:gd name="T26" fmla="*/ 279 w 616"/>
                <a:gd name="T27" fmla="*/ 856 h 1253"/>
                <a:gd name="T28" fmla="*/ 251 w 616"/>
                <a:gd name="T29" fmla="*/ 822 h 1253"/>
                <a:gd name="T30" fmla="*/ 395 w 616"/>
                <a:gd name="T31" fmla="*/ 792 h 1253"/>
                <a:gd name="T32" fmla="*/ 516 w 616"/>
                <a:gd name="T33" fmla="*/ 750 h 1253"/>
                <a:gd name="T34" fmla="*/ 561 w 616"/>
                <a:gd name="T35" fmla="*/ 533 h 1253"/>
                <a:gd name="T36" fmla="*/ 547 w 616"/>
                <a:gd name="T37" fmla="*/ 379 h 1253"/>
                <a:gd name="T38" fmla="*/ 520 w 616"/>
                <a:gd name="T39" fmla="*/ 551 h 1253"/>
                <a:gd name="T40" fmla="*/ 477 w 616"/>
                <a:gd name="T41" fmla="*/ 364 h 1253"/>
                <a:gd name="T42" fmla="*/ 364 w 616"/>
                <a:gd name="T43" fmla="*/ 299 h 1253"/>
                <a:gd name="T44" fmla="*/ 131 w 616"/>
                <a:gd name="T45" fmla="*/ 245 h 1253"/>
                <a:gd name="T46" fmla="*/ 28 w 616"/>
                <a:gd name="T47" fmla="*/ 424 h 1253"/>
                <a:gd name="T48" fmla="*/ 22 w 616"/>
                <a:gd name="T49" fmla="*/ 634 h 1253"/>
                <a:gd name="T50" fmla="*/ 117 w 616"/>
                <a:gd name="T51" fmla="*/ 737 h 1253"/>
                <a:gd name="T52" fmla="*/ 186 w 616"/>
                <a:gd name="T53" fmla="*/ 749 h 1253"/>
                <a:gd name="T54" fmla="*/ 578 w 616"/>
                <a:gd name="T55" fmla="*/ 201 h 1253"/>
                <a:gd name="T56" fmla="*/ 542 w 616"/>
                <a:gd name="T57" fmla="*/ 158 h 1253"/>
                <a:gd name="T58" fmla="*/ 511 w 616"/>
                <a:gd name="T59" fmla="*/ 316 h 1253"/>
                <a:gd name="T60" fmla="*/ 594 w 616"/>
                <a:gd name="T61" fmla="*/ 1116 h 1253"/>
                <a:gd name="T62" fmla="*/ 410 w 616"/>
                <a:gd name="T63" fmla="*/ 1171 h 1253"/>
                <a:gd name="T64" fmla="*/ 135 w 616"/>
                <a:gd name="T65" fmla="*/ 1121 h 1253"/>
                <a:gd name="T66" fmla="*/ 178 w 616"/>
                <a:gd name="T67" fmla="*/ 1215 h 1253"/>
                <a:gd name="T68" fmla="*/ 184 w 616"/>
                <a:gd name="T69" fmla="*/ 1155 h 1253"/>
                <a:gd name="T70" fmla="*/ 573 w 616"/>
                <a:gd name="T71" fmla="*/ 134 h 1253"/>
                <a:gd name="T72" fmla="*/ 520 w 616"/>
                <a:gd name="T73" fmla="*/ 920 h 1253"/>
                <a:gd name="T74" fmla="*/ 455 w 616"/>
                <a:gd name="T75" fmla="*/ 618 h 1253"/>
                <a:gd name="T76" fmla="*/ 354 w 616"/>
                <a:gd name="T77" fmla="*/ 686 h 1253"/>
                <a:gd name="T78" fmla="*/ 231 w 616"/>
                <a:gd name="T79" fmla="*/ 675 h 1253"/>
                <a:gd name="T80" fmla="*/ 247 w 616"/>
                <a:gd name="T81" fmla="*/ 277 h 1253"/>
                <a:gd name="T82" fmla="*/ 88 w 616"/>
                <a:gd name="T83" fmla="*/ 497 h 1253"/>
                <a:gd name="T84" fmla="*/ 105 w 616"/>
                <a:gd name="T85" fmla="*/ 540 h 1253"/>
                <a:gd name="T86" fmla="*/ 236 w 616"/>
                <a:gd name="T87" fmla="*/ 513 h 1253"/>
                <a:gd name="T88" fmla="*/ 362 w 616"/>
                <a:gd name="T89" fmla="*/ 466 h 1253"/>
                <a:gd name="T90" fmla="*/ 127 w 616"/>
                <a:gd name="T91" fmla="*/ 672 h 1253"/>
                <a:gd name="T92" fmla="*/ 156 w 616"/>
                <a:gd name="T93" fmla="*/ 710 h 1253"/>
                <a:gd name="T94" fmla="*/ 175 w 616"/>
                <a:gd name="T95" fmla="*/ 706 h 1253"/>
                <a:gd name="T96" fmla="*/ 255 w 616"/>
                <a:gd name="T97" fmla="*/ 975 h 1253"/>
                <a:gd name="T98" fmla="*/ 278 w 616"/>
                <a:gd name="T99" fmla="*/ 1060 h 1253"/>
                <a:gd name="T100" fmla="*/ 310 w 616"/>
                <a:gd name="T101" fmla="*/ 868 h 1253"/>
                <a:gd name="T102" fmla="*/ 373 w 616"/>
                <a:gd name="T103" fmla="*/ 975 h 1253"/>
                <a:gd name="T104" fmla="*/ 431 w 616"/>
                <a:gd name="T105" fmla="*/ 1005 h 1253"/>
                <a:gd name="T106" fmla="*/ 211 w 616"/>
                <a:gd name="T107" fmla="*/ 996 h 1253"/>
                <a:gd name="T108" fmla="*/ 175 w 616"/>
                <a:gd name="T109" fmla="*/ 942 h 1253"/>
                <a:gd name="T110" fmla="*/ 314 w 616"/>
                <a:gd name="T111" fmla="*/ 1102 h 1253"/>
                <a:gd name="T112" fmla="*/ 184 w 616"/>
                <a:gd name="T113" fmla="*/ 982 h 1253"/>
                <a:gd name="T114" fmla="*/ 477 w 616"/>
                <a:gd name="T115" fmla="*/ 937 h 1253"/>
                <a:gd name="T116" fmla="*/ 433 w 616"/>
                <a:gd name="T117" fmla="*/ 910 h 1253"/>
                <a:gd name="T118" fmla="*/ 280 w 616"/>
                <a:gd name="T119" fmla="*/ 1110 h 1253"/>
                <a:gd name="T120" fmla="*/ 431 w 616"/>
                <a:gd name="T121" fmla="*/ 1069 h 1253"/>
                <a:gd name="T122" fmla="*/ 95 w 616"/>
                <a:gd name="T123" fmla="*/ 826 h 1253"/>
                <a:gd name="T124" fmla="*/ 134 w 616"/>
                <a:gd name="T125" fmla="*/ 933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16" h="1253">
                  <a:moveTo>
                    <a:pt x="253" y="1227"/>
                  </a:moveTo>
                  <a:cubicBezTo>
                    <a:pt x="245" y="1227"/>
                    <a:pt x="238" y="1226"/>
                    <a:pt x="231" y="1227"/>
                  </a:cubicBezTo>
                  <a:cubicBezTo>
                    <a:pt x="213" y="1228"/>
                    <a:pt x="196" y="1230"/>
                    <a:pt x="178" y="1230"/>
                  </a:cubicBezTo>
                  <a:cubicBezTo>
                    <a:pt x="171" y="1231"/>
                    <a:pt x="165" y="1232"/>
                    <a:pt x="159" y="1233"/>
                  </a:cubicBezTo>
                  <a:cubicBezTo>
                    <a:pt x="145" y="1236"/>
                    <a:pt x="130" y="1235"/>
                    <a:pt x="116" y="1236"/>
                  </a:cubicBezTo>
                  <a:cubicBezTo>
                    <a:pt x="99" y="1238"/>
                    <a:pt x="83" y="1239"/>
                    <a:pt x="66" y="1240"/>
                  </a:cubicBezTo>
                  <a:cubicBezTo>
                    <a:pt x="60" y="1240"/>
                    <a:pt x="53" y="1239"/>
                    <a:pt x="47" y="1237"/>
                  </a:cubicBezTo>
                  <a:cubicBezTo>
                    <a:pt x="35" y="1234"/>
                    <a:pt x="33" y="1223"/>
                    <a:pt x="41" y="1214"/>
                  </a:cubicBezTo>
                  <a:cubicBezTo>
                    <a:pt x="46" y="1208"/>
                    <a:pt x="53" y="1205"/>
                    <a:pt x="60" y="1203"/>
                  </a:cubicBezTo>
                  <a:cubicBezTo>
                    <a:pt x="71" y="1200"/>
                    <a:pt x="82" y="1198"/>
                    <a:pt x="93" y="1195"/>
                  </a:cubicBezTo>
                  <a:cubicBezTo>
                    <a:pt x="97" y="1194"/>
                    <a:pt x="101" y="1193"/>
                    <a:pt x="104" y="1191"/>
                  </a:cubicBezTo>
                  <a:cubicBezTo>
                    <a:pt x="105" y="1188"/>
                    <a:pt x="103" y="1188"/>
                    <a:pt x="101" y="1188"/>
                  </a:cubicBezTo>
                  <a:cubicBezTo>
                    <a:pt x="93" y="1186"/>
                    <a:pt x="84" y="1184"/>
                    <a:pt x="76" y="1183"/>
                  </a:cubicBezTo>
                  <a:cubicBezTo>
                    <a:pt x="71" y="1182"/>
                    <a:pt x="66" y="1181"/>
                    <a:pt x="61" y="1180"/>
                  </a:cubicBezTo>
                  <a:cubicBezTo>
                    <a:pt x="59" y="1180"/>
                    <a:pt x="56" y="1179"/>
                    <a:pt x="54" y="1178"/>
                  </a:cubicBezTo>
                  <a:cubicBezTo>
                    <a:pt x="47" y="1176"/>
                    <a:pt x="43" y="1168"/>
                    <a:pt x="47" y="1162"/>
                  </a:cubicBezTo>
                  <a:cubicBezTo>
                    <a:pt x="50" y="1157"/>
                    <a:pt x="53" y="1152"/>
                    <a:pt x="58" y="1149"/>
                  </a:cubicBezTo>
                  <a:cubicBezTo>
                    <a:pt x="61" y="1147"/>
                    <a:pt x="65" y="1145"/>
                    <a:pt x="68" y="1143"/>
                  </a:cubicBezTo>
                  <a:cubicBezTo>
                    <a:pt x="71" y="1141"/>
                    <a:pt x="74" y="1139"/>
                    <a:pt x="76" y="1136"/>
                  </a:cubicBezTo>
                  <a:cubicBezTo>
                    <a:pt x="75" y="1134"/>
                    <a:pt x="74" y="1132"/>
                    <a:pt x="73" y="1129"/>
                  </a:cubicBezTo>
                  <a:cubicBezTo>
                    <a:pt x="71" y="1123"/>
                    <a:pt x="72" y="1118"/>
                    <a:pt x="76" y="1113"/>
                  </a:cubicBezTo>
                  <a:cubicBezTo>
                    <a:pt x="80" y="1109"/>
                    <a:pt x="84" y="1105"/>
                    <a:pt x="90" y="1103"/>
                  </a:cubicBezTo>
                  <a:cubicBezTo>
                    <a:pt x="94" y="1102"/>
                    <a:pt x="99" y="1100"/>
                    <a:pt x="103" y="1099"/>
                  </a:cubicBezTo>
                  <a:cubicBezTo>
                    <a:pt x="109" y="1097"/>
                    <a:pt x="115" y="1094"/>
                    <a:pt x="122" y="1092"/>
                  </a:cubicBezTo>
                  <a:cubicBezTo>
                    <a:pt x="124" y="1091"/>
                    <a:pt x="125" y="1089"/>
                    <a:pt x="128" y="1087"/>
                  </a:cubicBezTo>
                  <a:cubicBezTo>
                    <a:pt x="124" y="1073"/>
                    <a:pt x="123" y="1060"/>
                    <a:pt x="117" y="1047"/>
                  </a:cubicBezTo>
                  <a:cubicBezTo>
                    <a:pt x="112" y="1036"/>
                    <a:pt x="110" y="1023"/>
                    <a:pt x="107" y="1012"/>
                  </a:cubicBezTo>
                  <a:cubicBezTo>
                    <a:pt x="104" y="996"/>
                    <a:pt x="102" y="980"/>
                    <a:pt x="99" y="965"/>
                  </a:cubicBezTo>
                  <a:cubicBezTo>
                    <a:pt x="96" y="945"/>
                    <a:pt x="92" y="926"/>
                    <a:pt x="88" y="907"/>
                  </a:cubicBezTo>
                  <a:cubicBezTo>
                    <a:pt x="84" y="886"/>
                    <a:pt x="80" y="866"/>
                    <a:pt x="76" y="845"/>
                  </a:cubicBezTo>
                  <a:cubicBezTo>
                    <a:pt x="75" y="839"/>
                    <a:pt x="74" y="834"/>
                    <a:pt x="73" y="828"/>
                  </a:cubicBezTo>
                  <a:cubicBezTo>
                    <a:pt x="72" y="823"/>
                    <a:pt x="71" y="818"/>
                    <a:pt x="71" y="814"/>
                  </a:cubicBezTo>
                  <a:cubicBezTo>
                    <a:pt x="70" y="805"/>
                    <a:pt x="67" y="796"/>
                    <a:pt x="64" y="789"/>
                  </a:cubicBezTo>
                  <a:cubicBezTo>
                    <a:pt x="59" y="786"/>
                    <a:pt x="55" y="784"/>
                    <a:pt x="51" y="781"/>
                  </a:cubicBezTo>
                  <a:cubicBezTo>
                    <a:pt x="47" y="777"/>
                    <a:pt x="44" y="773"/>
                    <a:pt x="42" y="768"/>
                  </a:cubicBezTo>
                  <a:cubicBezTo>
                    <a:pt x="41" y="764"/>
                    <a:pt x="39" y="760"/>
                    <a:pt x="36" y="754"/>
                  </a:cubicBezTo>
                  <a:cubicBezTo>
                    <a:pt x="35" y="744"/>
                    <a:pt x="35" y="733"/>
                    <a:pt x="35" y="721"/>
                  </a:cubicBezTo>
                  <a:cubicBezTo>
                    <a:pt x="35" y="718"/>
                    <a:pt x="36" y="716"/>
                    <a:pt x="35" y="713"/>
                  </a:cubicBezTo>
                  <a:cubicBezTo>
                    <a:pt x="34" y="707"/>
                    <a:pt x="33" y="701"/>
                    <a:pt x="32" y="695"/>
                  </a:cubicBezTo>
                  <a:cubicBezTo>
                    <a:pt x="31" y="691"/>
                    <a:pt x="30" y="688"/>
                    <a:pt x="27" y="684"/>
                  </a:cubicBezTo>
                  <a:cubicBezTo>
                    <a:pt x="22" y="677"/>
                    <a:pt x="17" y="670"/>
                    <a:pt x="12" y="663"/>
                  </a:cubicBezTo>
                  <a:cubicBezTo>
                    <a:pt x="5" y="653"/>
                    <a:pt x="3" y="641"/>
                    <a:pt x="7" y="629"/>
                  </a:cubicBezTo>
                  <a:cubicBezTo>
                    <a:pt x="8" y="624"/>
                    <a:pt x="9" y="620"/>
                    <a:pt x="11" y="615"/>
                  </a:cubicBezTo>
                  <a:cubicBezTo>
                    <a:pt x="11" y="612"/>
                    <a:pt x="12" y="609"/>
                    <a:pt x="14" y="606"/>
                  </a:cubicBezTo>
                  <a:cubicBezTo>
                    <a:pt x="19" y="598"/>
                    <a:pt x="19" y="589"/>
                    <a:pt x="20" y="580"/>
                  </a:cubicBezTo>
                  <a:cubicBezTo>
                    <a:pt x="14" y="572"/>
                    <a:pt x="9" y="563"/>
                    <a:pt x="6" y="554"/>
                  </a:cubicBezTo>
                  <a:cubicBezTo>
                    <a:pt x="4" y="546"/>
                    <a:pt x="3" y="538"/>
                    <a:pt x="4" y="530"/>
                  </a:cubicBezTo>
                  <a:cubicBezTo>
                    <a:pt x="5" y="524"/>
                    <a:pt x="6" y="518"/>
                    <a:pt x="7" y="511"/>
                  </a:cubicBezTo>
                  <a:cubicBezTo>
                    <a:pt x="8" y="498"/>
                    <a:pt x="10" y="485"/>
                    <a:pt x="7" y="471"/>
                  </a:cubicBezTo>
                  <a:cubicBezTo>
                    <a:pt x="5" y="464"/>
                    <a:pt x="5" y="456"/>
                    <a:pt x="4" y="448"/>
                  </a:cubicBezTo>
                  <a:cubicBezTo>
                    <a:pt x="4" y="438"/>
                    <a:pt x="6" y="429"/>
                    <a:pt x="11" y="421"/>
                  </a:cubicBezTo>
                  <a:cubicBezTo>
                    <a:pt x="11" y="416"/>
                    <a:pt x="9" y="412"/>
                    <a:pt x="8" y="408"/>
                  </a:cubicBezTo>
                  <a:cubicBezTo>
                    <a:pt x="6" y="402"/>
                    <a:pt x="4" y="396"/>
                    <a:pt x="3" y="389"/>
                  </a:cubicBezTo>
                  <a:cubicBezTo>
                    <a:pt x="0" y="379"/>
                    <a:pt x="2" y="368"/>
                    <a:pt x="7" y="359"/>
                  </a:cubicBezTo>
                  <a:cubicBezTo>
                    <a:pt x="14" y="347"/>
                    <a:pt x="20" y="333"/>
                    <a:pt x="24" y="320"/>
                  </a:cubicBezTo>
                  <a:cubicBezTo>
                    <a:pt x="28" y="305"/>
                    <a:pt x="37" y="293"/>
                    <a:pt x="48" y="281"/>
                  </a:cubicBezTo>
                  <a:cubicBezTo>
                    <a:pt x="48" y="281"/>
                    <a:pt x="48" y="280"/>
                    <a:pt x="49" y="280"/>
                  </a:cubicBezTo>
                  <a:cubicBezTo>
                    <a:pt x="57" y="275"/>
                    <a:pt x="64" y="268"/>
                    <a:pt x="71" y="261"/>
                  </a:cubicBezTo>
                  <a:cubicBezTo>
                    <a:pt x="76" y="257"/>
                    <a:pt x="82" y="255"/>
                    <a:pt x="89" y="254"/>
                  </a:cubicBezTo>
                  <a:cubicBezTo>
                    <a:pt x="95" y="254"/>
                    <a:pt x="100" y="251"/>
                    <a:pt x="105" y="247"/>
                  </a:cubicBezTo>
                  <a:cubicBezTo>
                    <a:pt x="108" y="244"/>
                    <a:pt x="112" y="241"/>
                    <a:pt x="115" y="238"/>
                  </a:cubicBezTo>
                  <a:cubicBezTo>
                    <a:pt x="127" y="225"/>
                    <a:pt x="142" y="220"/>
                    <a:pt x="159" y="218"/>
                  </a:cubicBezTo>
                  <a:cubicBezTo>
                    <a:pt x="168" y="217"/>
                    <a:pt x="178" y="217"/>
                    <a:pt x="187" y="219"/>
                  </a:cubicBezTo>
                  <a:cubicBezTo>
                    <a:pt x="195" y="220"/>
                    <a:pt x="203" y="222"/>
                    <a:pt x="211" y="223"/>
                  </a:cubicBezTo>
                  <a:cubicBezTo>
                    <a:pt x="217" y="224"/>
                    <a:pt x="223" y="223"/>
                    <a:pt x="228" y="222"/>
                  </a:cubicBezTo>
                  <a:cubicBezTo>
                    <a:pt x="234" y="220"/>
                    <a:pt x="240" y="218"/>
                    <a:pt x="245" y="216"/>
                  </a:cubicBezTo>
                  <a:cubicBezTo>
                    <a:pt x="253" y="212"/>
                    <a:pt x="261" y="211"/>
                    <a:pt x="269" y="214"/>
                  </a:cubicBezTo>
                  <a:cubicBezTo>
                    <a:pt x="272" y="215"/>
                    <a:pt x="275" y="215"/>
                    <a:pt x="277" y="215"/>
                  </a:cubicBezTo>
                  <a:cubicBezTo>
                    <a:pt x="288" y="214"/>
                    <a:pt x="298" y="218"/>
                    <a:pt x="307" y="222"/>
                  </a:cubicBezTo>
                  <a:cubicBezTo>
                    <a:pt x="312" y="225"/>
                    <a:pt x="317" y="227"/>
                    <a:pt x="322" y="230"/>
                  </a:cubicBezTo>
                  <a:cubicBezTo>
                    <a:pt x="327" y="229"/>
                    <a:pt x="332" y="227"/>
                    <a:pt x="337" y="225"/>
                  </a:cubicBezTo>
                  <a:cubicBezTo>
                    <a:pt x="343" y="221"/>
                    <a:pt x="350" y="218"/>
                    <a:pt x="357" y="217"/>
                  </a:cubicBezTo>
                  <a:cubicBezTo>
                    <a:pt x="364" y="212"/>
                    <a:pt x="365" y="204"/>
                    <a:pt x="369" y="197"/>
                  </a:cubicBezTo>
                  <a:cubicBezTo>
                    <a:pt x="373" y="189"/>
                    <a:pt x="377" y="180"/>
                    <a:pt x="383" y="172"/>
                  </a:cubicBezTo>
                  <a:cubicBezTo>
                    <a:pt x="388" y="166"/>
                    <a:pt x="392" y="161"/>
                    <a:pt x="398" y="157"/>
                  </a:cubicBezTo>
                  <a:cubicBezTo>
                    <a:pt x="401" y="154"/>
                    <a:pt x="404" y="152"/>
                    <a:pt x="407" y="150"/>
                  </a:cubicBezTo>
                  <a:cubicBezTo>
                    <a:pt x="411" y="145"/>
                    <a:pt x="417" y="142"/>
                    <a:pt x="422" y="139"/>
                  </a:cubicBezTo>
                  <a:cubicBezTo>
                    <a:pt x="453" y="123"/>
                    <a:pt x="485" y="119"/>
                    <a:pt x="518" y="128"/>
                  </a:cubicBezTo>
                  <a:cubicBezTo>
                    <a:pt x="530" y="131"/>
                    <a:pt x="542" y="135"/>
                    <a:pt x="553" y="143"/>
                  </a:cubicBezTo>
                  <a:cubicBezTo>
                    <a:pt x="559" y="141"/>
                    <a:pt x="561" y="137"/>
                    <a:pt x="563" y="132"/>
                  </a:cubicBezTo>
                  <a:cubicBezTo>
                    <a:pt x="565" y="125"/>
                    <a:pt x="567" y="119"/>
                    <a:pt x="568" y="112"/>
                  </a:cubicBezTo>
                  <a:cubicBezTo>
                    <a:pt x="572" y="97"/>
                    <a:pt x="575" y="81"/>
                    <a:pt x="573" y="66"/>
                  </a:cubicBezTo>
                  <a:cubicBezTo>
                    <a:pt x="573" y="64"/>
                    <a:pt x="573" y="62"/>
                    <a:pt x="573" y="60"/>
                  </a:cubicBezTo>
                  <a:cubicBezTo>
                    <a:pt x="575" y="51"/>
                    <a:pt x="570" y="43"/>
                    <a:pt x="565" y="35"/>
                  </a:cubicBezTo>
                  <a:cubicBezTo>
                    <a:pt x="564" y="33"/>
                    <a:pt x="562" y="31"/>
                    <a:pt x="561" y="29"/>
                  </a:cubicBezTo>
                  <a:cubicBezTo>
                    <a:pt x="558" y="24"/>
                    <a:pt x="558" y="19"/>
                    <a:pt x="562" y="14"/>
                  </a:cubicBezTo>
                  <a:cubicBezTo>
                    <a:pt x="563" y="12"/>
                    <a:pt x="565" y="10"/>
                    <a:pt x="566" y="8"/>
                  </a:cubicBezTo>
                  <a:cubicBezTo>
                    <a:pt x="571" y="3"/>
                    <a:pt x="577" y="0"/>
                    <a:pt x="584" y="0"/>
                  </a:cubicBezTo>
                  <a:cubicBezTo>
                    <a:pt x="587" y="0"/>
                    <a:pt x="589" y="0"/>
                    <a:pt x="592" y="0"/>
                  </a:cubicBezTo>
                  <a:cubicBezTo>
                    <a:pt x="599" y="1"/>
                    <a:pt x="603" y="4"/>
                    <a:pt x="604" y="11"/>
                  </a:cubicBezTo>
                  <a:cubicBezTo>
                    <a:pt x="606" y="15"/>
                    <a:pt x="606" y="20"/>
                    <a:pt x="604" y="25"/>
                  </a:cubicBezTo>
                  <a:cubicBezTo>
                    <a:pt x="601" y="30"/>
                    <a:pt x="600" y="37"/>
                    <a:pt x="601" y="43"/>
                  </a:cubicBezTo>
                  <a:cubicBezTo>
                    <a:pt x="602" y="57"/>
                    <a:pt x="601" y="70"/>
                    <a:pt x="600" y="84"/>
                  </a:cubicBezTo>
                  <a:cubicBezTo>
                    <a:pt x="598" y="100"/>
                    <a:pt x="597" y="116"/>
                    <a:pt x="592" y="131"/>
                  </a:cubicBezTo>
                  <a:cubicBezTo>
                    <a:pt x="590" y="138"/>
                    <a:pt x="587" y="145"/>
                    <a:pt x="585" y="152"/>
                  </a:cubicBezTo>
                  <a:cubicBezTo>
                    <a:pt x="584" y="155"/>
                    <a:pt x="583" y="157"/>
                    <a:pt x="582" y="159"/>
                  </a:cubicBezTo>
                  <a:cubicBezTo>
                    <a:pt x="581" y="165"/>
                    <a:pt x="581" y="170"/>
                    <a:pt x="585" y="175"/>
                  </a:cubicBezTo>
                  <a:cubicBezTo>
                    <a:pt x="590" y="182"/>
                    <a:pt x="594" y="189"/>
                    <a:pt x="597" y="198"/>
                  </a:cubicBezTo>
                  <a:cubicBezTo>
                    <a:pt x="606" y="223"/>
                    <a:pt x="607" y="248"/>
                    <a:pt x="600" y="274"/>
                  </a:cubicBezTo>
                  <a:cubicBezTo>
                    <a:pt x="599" y="278"/>
                    <a:pt x="597" y="281"/>
                    <a:pt x="595" y="285"/>
                  </a:cubicBezTo>
                  <a:cubicBezTo>
                    <a:pt x="590" y="295"/>
                    <a:pt x="585" y="305"/>
                    <a:pt x="578" y="314"/>
                  </a:cubicBezTo>
                  <a:cubicBezTo>
                    <a:pt x="578" y="317"/>
                    <a:pt x="578" y="319"/>
                    <a:pt x="578" y="321"/>
                  </a:cubicBezTo>
                  <a:cubicBezTo>
                    <a:pt x="582" y="327"/>
                    <a:pt x="585" y="332"/>
                    <a:pt x="587" y="337"/>
                  </a:cubicBezTo>
                  <a:cubicBezTo>
                    <a:pt x="596" y="354"/>
                    <a:pt x="596" y="373"/>
                    <a:pt x="589" y="391"/>
                  </a:cubicBezTo>
                  <a:cubicBezTo>
                    <a:pt x="585" y="399"/>
                    <a:pt x="581" y="407"/>
                    <a:pt x="577" y="416"/>
                  </a:cubicBezTo>
                  <a:cubicBezTo>
                    <a:pt x="579" y="428"/>
                    <a:pt x="577" y="440"/>
                    <a:pt x="578" y="453"/>
                  </a:cubicBezTo>
                  <a:cubicBezTo>
                    <a:pt x="578" y="457"/>
                    <a:pt x="578" y="461"/>
                    <a:pt x="580" y="465"/>
                  </a:cubicBezTo>
                  <a:cubicBezTo>
                    <a:pt x="584" y="474"/>
                    <a:pt x="586" y="484"/>
                    <a:pt x="586" y="494"/>
                  </a:cubicBezTo>
                  <a:cubicBezTo>
                    <a:pt x="585" y="497"/>
                    <a:pt x="586" y="500"/>
                    <a:pt x="586" y="503"/>
                  </a:cubicBezTo>
                  <a:cubicBezTo>
                    <a:pt x="586" y="508"/>
                    <a:pt x="585" y="513"/>
                    <a:pt x="583" y="518"/>
                  </a:cubicBezTo>
                  <a:cubicBezTo>
                    <a:pt x="581" y="522"/>
                    <a:pt x="579" y="527"/>
                    <a:pt x="577" y="532"/>
                  </a:cubicBezTo>
                  <a:cubicBezTo>
                    <a:pt x="577" y="533"/>
                    <a:pt x="576" y="535"/>
                    <a:pt x="576" y="536"/>
                  </a:cubicBezTo>
                  <a:cubicBezTo>
                    <a:pt x="574" y="550"/>
                    <a:pt x="571" y="563"/>
                    <a:pt x="572" y="577"/>
                  </a:cubicBezTo>
                  <a:cubicBezTo>
                    <a:pt x="572" y="579"/>
                    <a:pt x="573" y="582"/>
                    <a:pt x="573" y="584"/>
                  </a:cubicBezTo>
                  <a:cubicBezTo>
                    <a:pt x="574" y="589"/>
                    <a:pt x="576" y="594"/>
                    <a:pt x="577" y="599"/>
                  </a:cubicBezTo>
                  <a:cubicBezTo>
                    <a:pt x="578" y="610"/>
                    <a:pt x="581" y="620"/>
                    <a:pt x="584" y="631"/>
                  </a:cubicBezTo>
                  <a:cubicBezTo>
                    <a:pt x="587" y="645"/>
                    <a:pt x="587" y="659"/>
                    <a:pt x="585" y="674"/>
                  </a:cubicBezTo>
                  <a:cubicBezTo>
                    <a:pt x="584" y="677"/>
                    <a:pt x="584" y="681"/>
                    <a:pt x="584" y="685"/>
                  </a:cubicBezTo>
                  <a:cubicBezTo>
                    <a:pt x="583" y="697"/>
                    <a:pt x="581" y="709"/>
                    <a:pt x="579" y="721"/>
                  </a:cubicBezTo>
                  <a:cubicBezTo>
                    <a:pt x="578" y="728"/>
                    <a:pt x="578" y="736"/>
                    <a:pt x="578" y="744"/>
                  </a:cubicBezTo>
                  <a:cubicBezTo>
                    <a:pt x="577" y="748"/>
                    <a:pt x="577" y="752"/>
                    <a:pt x="577" y="755"/>
                  </a:cubicBezTo>
                  <a:cubicBezTo>
                    <a:pt x="575" y="766"/>
                    <a:pt x="572" y="775"/>
                    <a:pt x="562" y="782"/>
                  </a:cubicBezTo>
                  <a:cubicBezTo>
                    <a:pt x="562" y="784"/>
                    <a:pt x="562" y="787"/>
                    <a:pt x="561" y="790"/>
                  </a:cubicBezTo>
                  <a:cubicBezTo>
                    <a:pt x="561" y="795"/>
                    <a:pt x="560" y="800"/>
                    <a:pt x="560" y="805"/>
                  </a:cubicBezTo>
                  <a:cubicBezTo>
                    <a:pt x="559" y="808"/>
                    <a:pt x="558" y="810"/>
                    <a:pt x="558" y="813"/>
                  </a:cubicBezTo>
                  <a:cubicBezTo>
                    <a:pt x="557" y="831"/>
                    <a:pt x="553" y="848"/>
                    <a:pt x="549" y="865"/>
                  </a:cubicBezTo>
                  <a:cubicBezTo>
                    <a:pt x="544" y="881"/>
                    <a:pt x="542" y="898"/>
                    <a:pt x="540" y="914"/>
                  </a:cubicBezTo>
                  <a:cubicBezTo>
                    <a:pt x="539" y="925"/>
                    <a:pt x="537" y="936"/>
                    <a:pt x="534" y="947"/>
                  </a:cubicBezTo>
                  <a:cubicBezTo>
                    <a:pt x="529" y="970"/>
                    <a:pt x="524" y="992"/>
                    <a:pt x="521" y="1015"/>
                  </a:cubicBezTo>
                  <a:cubicBezTo>
                    <a:pt x="520" y="1025"/>
                    <a:pt x="517" y="1034"/>
                    <a:pt x="515" y="1043"/>
                  </a:cubicBezTo>
                  <a:cubicBezTo>
                    <a:pt x="515" y="1046"/>
                    <a:pt x="514" y="1049"/>
                    <a:pt x="514" y="1053"/>
                  </a:cubicBezTo>
                  <a:cubicBezTo>
                    <a:pt x="517" y="1054"/>
                    <a:pt x="520" y="1054"/>
                    <a:pt x="523" y="1055"/>
                  </a:cubicBezTo>
                  <a:cubicBezTo>
                    <a:pt x="534" y="1057"/>
                    <a:pt x="540" y="1065"/>
                    <a:pt x="539" y="1076"/>
                  </a:cubicBezTo>
                  <a:cubicBezTo>
                    <a:pt x="539" y="1080"/>
                    <a:pt x="538" y="1083"/>
                    <a:pt x="540" y="1086"/>
                  </a:cubicBezTo>
                  <a:cubicBezTo>
                    <a:pt x="544" y="1090"/>
                    <a:pt x="550" y="1090"/>
                    <a:pt x="555" y="1089"/>
                  </a:cubicBezTo>
                  <a:cubicBezTo>
                    <a:pt x="560" y="1088"/>
                    <a:pt x="565" y="1087"/>
                    <a:pt x="570" y="1087"/>
                  </a:cubicBezTo>
                  <a:cubicBezTo>
                    <a:pt x="579" y="1085"/>
                    <a:pt x="587" y="1087"/>
                    <a:pt x="595" y="1090"/>
                  </a:cubicBezTo>
                  <a:cubicBezTo>
                    <a:pt x="614" y="1098"/>
                    <a:pt x="616" y="1117"/>
                    <a:pt x="609" y="1130"/>
                  </a:cubicBezTo>
                  <a:cubicBezTo>
                    <a:pt x="603" y="1141"/>
                    <a:pt x="594" y="1149"/>
                    <a:pt x="581" y="1152"/>
                  </a:cubicBezTo>
                  <a:cubicBezTo>
                    <a:pt x="575" y="1154"/>
                    <a:pt x="569" y="1156"/>
                    <a:pt x="562" y="1159"/>
                  </a:cubicBezTo>
                  <a:cubicBezTo>
                    <a:pt x="560" y="1160"/>
                    <a:pt x="557" y="1161"/>
                    <a:pt x="554" y="1163"/>
                  </a:cubicBezTo>
                  <a:cubicBezTo>
                    <a:pt x="554" y="1165"/>
                    <a:pt x="554" y="1167"/>
                    <a:pt x="554" y="1169"/>
                  </a:cubicBezTo>
                  <a:cubicBezTo>
                    <a:pt x="553" y="1174"/>
                    <a:pt x="551" y="1179"/>
                    <a:pt x="547" y="1183"/>
                  </a:cubicBezTo>
                  <a:cubicBezTo>
                    <a:pt x="544" y="1186"/>
                    <a:pt x="542" y="1188"/>
                    <a:pt x="539" y="1191"/>
                  </a:cubicBezTo>
                  <a:cubicBezTo>
                    <a:pt x="532" y="1199"/>
                    <a:pt x="523" y="1202"/>
                    <a:pt x="512" y="1203"/>
                  </a:cubicBezTo>
                  <a:cubicBezTo>
                    <a:pt x="504" y="1203"/>
                    <a:pt x="497" y="1203"/>
                    <a:pt x="489" y="1203"/>
                  </a:cubicBezTo>
                  <a:cubicBezTo>
                    <a:pt x="485" y="1203"/>
                    <a:pt x="481" y="1204"/>
                    <a:pt x="477" y="1204"/>
                  </a:cubicBezTo>
                  <a:cubicBezTo>
                    <a:pt x="475" y="1204"/>
                    <a:pt x="474" y="1204"/>
                    <a:pt x="472" y="1205"/>
                  </a:cubicBezTo>
                  <a:cubicBezTo>
                    <a:pt x="463" y="1209"/>
                    <a:pt x="454" y="1214"/>
                    <a:pt x="449" y="1223"/>
                  </a:cubicBezTo>
                  <a:cubicBezTo>
                    <a:pt x="443" y="1232"/>
                    <a:pt x="435" y="1236"/>
                    <a:pt x="425" y="1237"/>
                  </a:cubicBezTo>
                  <a:cubicBezTo>
                    <a:pt x="418" y="1238"/>
                    <a:pt x="411" y="1239"/>
                    <a:pt x="405" y="1239"/>
                  </a:cubicBezTo>
                  <a:cubicBezTo>
                    <a:pt x="394" y="1240"/>
                    <a:pt x="383" y="1240"/>
                    <a:pt x="372" y="1241"/>
                  </a:cubicBezTo>
                  <a:cubicBezTo>
                    <a:pt x="370" y="1241"/>
                    <a:pt x="368" y="1241"/>
                    <a:pt x="367" y="1242"/>
                  </a:cubicBezTo>
                  <a:cubicBezTo>
                    <a:pt x="360" y="1244"/>
                    <a:pt x="353" y="1245"/>
                    <a:pt x="346" y="1246"/>
                  </a:cubicBezTo>
                  <a:cubicBezTo>
                    <a:pt x="322" y="1248"/>
                    <a:pt x="298" y="1250"/>
                    <a:pt x="274" y="1252"/>
                  </a:cubicBezTo>
                  <a:cubicBezTo>
                    <a:pt x="269" y="1253"/>
                    <a:pt x="264" y="1252"/>
                    <a:pt x="260" y="1252"/>
                  </a:cubicBezTo>
                  <a:cubicBezTo>
                    <a:pt x="249" y="1250"/>
                    <a:pt x="245" y="1242"/>
                    <a:pt x="250" y="1233"/>
                  </a:cubicBezTo>
                  <a:cubicBezTo>
                    <a:pt x="251" y="1231"/>
                    <a:pt x="251" y="1229"/>
                    <a:pt x="253" y="1227"/>
                  </a:cubicBezTo>
                  <a:close/>
                  <a:moveTo>
                    <a:pt x="239" y="850"/>
                  </a:moveTo>
                  <a:cubicBezTo>
                    <a:pt x="239" y="851"/>
                    <a:pt x="239" y="851"/>
                    <a:pt x="239" y="851"/>
                  </a:cubicBezTo>
                  <a:cubicBezTo>
                    <a:pt x="239" y="850"/>
                    <a:pt x="239" y="850"/>
                    <a:pt x="239" y="850"/>
                  </a:cubicBezTo>
                  <a:cubicBezTo>
                    <a:pt x="238" y="845"/>
                    <a:pt x="236" y="840"/>
                    <a:pt x="236" y="835"/>
                  </a:cubicBezTo>
                  <a:cubicBezTo>
                    <a:pt x="236" y="830"/>
                    <a:pt x="237" y="825"/>
                    <a:pt x="238" y="820"/>
                  </a:cubicBezTo>
                  <a:cubicBezTo>
                    <a:pt x="232" y="813"/>
                    <a:pt x="222" y="810"/>
                    <a:pt x="214" y="805"/>
                  </a:cubicBezTo>
                  <a:cubicBezTo>
                    <a:pt x="211" y="804"/>
                    <a:pt x="208" y="802"/>
                    <a:pt x="205" y="804"/>
                  </a:cubicBezTo>
                  <a:cubicBezTo>
                    <a:pt x="201" y="812"/>
                    <a:pt x="197" y="821"/>
                    <a:pt x="188" y="825"/>
                  </a:cubicBezTo>
                  <a:cubicBezTo>
                    <a:pt x="188" y="826"/>
                    <a:pt x="188" y="827"/>
                    <a:pt x="188" y="827"/>
                  </a:cubicBezTo>
                  <a:cubicBezTo>
                    <a:pt x="194" y="843"/>
                    <a:pt x="194" y="860"/>
                    <a:pt x="190" y="876"/>
                  </a:cubicBezTo>
                  <a:cubicBezTo>
                    <a:pt x="189" y="880"/>
                    <a:pt x="187" y="884"/>
                    <a:pt x="185" y="888"/>
                  </a:cubicBezTo>
                  <a:cubicBezTo>
                    <a:pt x="181" y="893"/>
                    <a:pt x="176" y="896"/>
                    <a:pt x="169" y="897"/>
                  </a:cubicBezTo>
                  <a:cubicBezTo>
                    <a:pt x="167" y="901"/>
                    <a:pt x="164" y="904"/>
                    <a:pt x="162" y="907"/>
                  </a:cubicBezTo>
                  <a:cubicBezTo>
                    <a:pt x="160" y="910"/>
                    <a:pt x="158" y="912"/>
                    <a:pt x="156" y="915"/>
                  </a:cubicBezTo>
                  <a:cubicBezTo>
                    <a:pt x="152" y="919"/>
                    <a:pt x="146" y="920"/>
                    <a:pt x="142" y="916"/>
                  </a:cubicBezTo>
                  <a:cubicBezTo>
                    <a:pt x="139" y="914"/>
                    <a:pt x="137" y="912"/>
                    <a:pt x="135" y="909"/>
                  </a:cubicBezTo>
                  <a:cubicBezTo>
                    <a:pt x="129" y="901"/>
                    <a:pt x="122" y="893"/>
                    <a:pt x="115" y="884"/>
                  </a:cubicBezTo>
                  <a:cubicBezTo>
                    <a:pt x="114" y="882"/>
                    <a:pt x="112" y="879"/>
                    <a:pt x="111" y="876"/>
                  </a:cubicBezTo>
                  <a:cubicBezTo>
                    <a:pt x="110" y="870"/>
                    <a:pt x="109" y="864"/>
                    <a:pt x="109" y="858"/>
                  </a:cubicBezTo>
                  <a:cubicBezTo>
                    <a:pt x="109" y="855"/>
                    <a:pt x="110" y="853"/>
                    <a:pt x="110" y="851"/>
                  </a:cubicBezTo>
                  <a:cubicBezTo>
                    <a:pt x="114" y="840"/>
                    <a:pt x="121" y="833"/>
                    <a:pt x="130" y="828"/>
                  </a:cubicBezTo>
                  <a:cubicBezTo>
                    <a:pt x="131" y="827"/>
                    <a:pt x="133" y="828"/>
                    <a:pt x="134" y="828"/>
                  </a:cubicBezTo>
                  <a:cubicBezTo>
                    <a:pt x="133" y="834"/>
                    <a:pt x="131" y="839"/>
                    <a:pt x="128" y="843"/>
                  </a:cubicBezTo>
                  <a:cubicBezTo>
                    <a:pt x="124" y="850"/>
                    <a:pt x="120" y="857"/>
                    <a:pt x="119" y="865"/>
                  </a:cubicBezTo>
                  <a:cubicBezTo>
                    <a:pt x="119" y="867"/>
                    <a:pt x="118" y="869"/>
                    <a:pt x="117" y="870"/>
                  </a:cubicBezTo>
                  <a:cubicBezTo>
                    <a:pt x="117" y="871"/>
                    <a:pt x="118" y="872"/>
                    <a:pt x="118" y="872"/>
                  </a:cubicBezTo>
                  <a:cubicBezTo>
                    <a:pt x="123" y="880"/>
                    <a:pt x="130" y="888"/>
                    <a:pt x="135" y="896"/>
                  </a:cubicBezTo>
                  <a:cubicBezTo>
                    <a:pt x="138" y="902"/>
                    <a:pt x="145" y="904"/>
                    <a:pt x="152" y="903"/>
                  </a:cubicBezTo>
                  <a:cubicBezTo>
                    <a:pt x="153" y="902"/>
                    <a:pt x="154" y="901"/>
                    <a:pt x="154" y="899"/>
                  </a:cubicBezTo>
                  <a:cubicBezTo>
                    <a:pt x="155" y="898"/>
                    <a:pt x="155" y="897"/>
                    <a:pt x="155" y="895"/>
                  </a:cubicBezTo>
                  <a:cubicBezTo>
                    <a:pt x="153" y="894"/>
                    <a:pt x="152" y="893"/>
                    <a:pt x="150" y="892"/>
                  </a:cubicBezTo>
                  <a:cubicBezTo>
                    <a:pt x="142" y="887"/>
                    <a:pt x="139" y="880"/>
                    <a:pt x="139" y="871"/>
                  </a:cubicBezTo>
                  <a:cubicBezTo>
                    <a:pt x="139" y="867"/>
                    <a:pt x="139" y="863"/>
                    <a:pt x="140" y="860"/>
                  </a:cubicBezTo>
                  <a:cubicBezTo>
                    <a:pt x="142" y="850"/>
                    <a:pt x="143" y="841"/>
                    <a:pt x="142" y="832"/>
                  </a:cubicBezTo>
                  <a:cubicBezTo>
                    <a:pt x="140" y="821"/>
                    <a:pt x="137" y="810"/>
                    <a:pt x="131" y="801"/>
                  </a:cubicBezTo>
                  <a:cubicBezTo>
                    <a:pt x="129" y="798"/>
                    <a:pt x="128" y="794"/>
                    <a:pt x="127" y="791"/>
                  </a:cubicBezTo>
                  <a:cubicBezTo>
                    <a:pt x="126" y="784"/>
                    <a:pt x="126" y="778"/>
                    <a:pt x="125" y="771"/>
                  </a:cubicBezTo>
                  <a:cubicBezTo>
                    <a:pt x="123" y="768"/>
                    <a:pt x="120" y="764"/>
                    <a:pt x="116" y="762"/>
                  </a:cubicBezTo>
                  <a:cubicBezTo>
                    <a:pt x="110" y="759"/>
                    <a:pt x="105" y="753"/>
                    <a:pt x="103" y="746"/>
                  </a:cubicBezTo>
                  <a:cubicBezTo>
                    <a:pt x="102" y="742"/>
                    <a:pt x="100" y="737"/>
                    <a:pt x="98" y="733"/>
                  </a:cubicBezTo>
                  <a:cubicBezTo>
                    <a:pt x="95" y="732"/>
                    <a:pt x="93" y="731"/>
                    <a:pt x="91" y="733"/>
                  </a:cubicBezTo>
                  <a:cubicBezTo>
                    <a:pt x="91" y="734"/>
                    <a:pt x="91" y="734"/>
                    <a:pt x="91" y="735"/>
                  </a:cubicBezTo>
                  <a:cubicBezTo>
                    <a:pt x="94" y="746"/>
                    <a:pt x="92" y="756"/>
                    <a:pt x="89" y="766"/>
                  </a:cubicBezTo>
                  <a:cubicBezTo>
                    <a:pt x="85" y="779"/>
                    <a:pt x="83" y="792"/>
                    <a:pt x="88" y="806"/>
                  </a:cubicBezTo>
                  <a:cubicBezTo>
                    <a:pt x="88" y="808"/>
                    <a:pt x="89" y="810"/>
                    <a:pt x="89" y="812"/>
                  </a:cubicBezTo>
                  <a:cubicBezTo>
                    <a:pt x="91" y="822"/>
                    <a:pt x="93" y="833"/>
                    <a:pt x="95" y="843"/>
                  </a:cubicBezTo>
                  <a:cubicBezTo>
                    <a:pt x="98" y="858"/>
                    <a:pt x="101" y="872"/>
                    <a:pt x="104" y="887"/>
                  </a:cubicBezTo>
                  <a:cubicBezTo>
                    <a:pt x="106" y="899"/>
                    <a:pt x="108" y="912"/>
                    <a:pt x="111" y="924"/>
                  </a:cubicBezTo>
                  <a:cubicBezTo>
                    <a:pt x="115" y="941"/>
                    <a:pt x="118" y="958"/>
                    <a:pt x="120" y="975"/>
                  </a:cubicBezTo>
                  <a:cubicBezTo>
                    <a:pt x="124" y="996"/>
                    <a:pt x="127" y="1017"/>
                    <a:pt x="134" y="1037"/>
                  </a:cubicBezTo>
                  <a:cubicBezTo>
                    <a:pt x="137" y="1046"/>
                    <a:pt x="139" y="1055"/>
                    <a:pt x="142" y="1064"/>
                  </a:cubicBezTo>
                  <a:cubicBezTo>
                    <a:pt x="144" y="1073"/>
                    <a:pt x="146" y="1082"/>
                    <a:pt x="148" y="1091"/>
                  </a:cubicBezTo>
                  <a:cubicBezTo>
                    <a:pt x="149" y="1096"/>
                    <a:pt x="151" y="1100"/>
                    <a:pt x="152" y="1105"/>
                  </a:cubicBezTo>
                  <a:cubicBezTo>
                    <a:pt x="160" y="1114"/>
                    <a:pt x="170" y="1117"/>
                    <a:pt x="181" y="1119"/>
                  </a:cubicBezTo>
                  <a:cubicBezTo>
                    <a:pt x="198" y="1123"/>
                    <a:pt x="214" y="1127"/>
                    <a:pt x="230" y="1131"/>
                  </a:cubicBezTo>
                  <a:cubicBezTo>
                    <a:pt x="241" y="1134"/>
                    <a:pt x="253" y="1134"/>
                    <a:pt x="264" y="1134"/>
                  </a:cubicBezTo>
                  <a:cubicBezTo>
                    <a:pt x="270" y="1134"/>
                    <a:pt x="275" y="1134"/>
                    <a:pt x="281" y="1133"/>
                  </a:cubicBezTo>
                  <a:cubicBezTo>
                    <a:pt x="293" y="1133"/>
                    <a:pt x="305" y="1132"/>
                    <a:pt x="317" y="1131"/>
                  </a:cubicBezTo>
                  <a:cubicBezTo>
                    <a:pt x="326" y="1130"/>
                    <a:pt x="334" y="1128"/>
                    <a:pt x="343" y="1127"/>
                  </a:cubicBezTo>
                  <a:cubicBezTo>
                    <a:pt x="350" y="1126"/>
                    <a:pt x="356" y="1125"/>
                    <a:pt x="363" y="1123"/>
                  </a:cubicBezTo>
                  <a:cubicBezTo>
                    <a:pt x="366" y="1121"/>
                    <a:pt x="370" y="1121"/>
                    <a:pt x="374" y="1120"/>
                  </a:cubicBezTo>
                  <a:cubicBezTo>
                    <a:pt x="384" y="1119"/>
                    <a:pt x="394" y="1118"/>
                    <a:pt x="404" y="1117"/>
                  </a:cubicBezTo>
                  <a:cubicBezTo>
                    <a:pt x="414" y="1116"/>
                    <a:pt x="423" y="1114"/>
                    <a:pt x="432" y="1110"/>
                  </a:cubicBezTo>
                  <a:cubicBezTo>
                    <a:pt x="435" y="1109"/>
                    <a:pt x="437" y="1109"/>
                    <a:pt x="439" y="1108"/>
                  </a:cubicBezTo>
                  <a:cubicBezTo>
                    <a:pt x="449" y="1107"/>
                    <a:pt x="458" y="1102"/>
                    <a:pt x="466" y="1097"/>
                  </a:cubicBezTo>
                  <a:cubicBezTo>
                    <a:pt x="470" y="1094"/>
                    <a:pt x="475" y="1091"/>
                    <a:pt x="478" y="1089"/>
                  </a:cubicBezTo>
                  <a:cubicBezTo>
                    <a:pt x="482" y="1080"/>
                    <a:pt x="486" y="1073"/>
                    <a:pt x="491" y="1063"/>
                  </a:cubicBezTo>
                  <a:cubicBezTo>
                    <a:pt x="493" y="1044"/>
                    <a:pt x="499" y="1023"/>
                    <a:pt x="500" y="1002"/>
                  </a:cubicBezTo>
                  <a:cubicBezTo>
                    <a:pt x="501" y="994"/>
                    <a:pt x="503" y="985"/>
                    <a:pt x="504" y="977"/>
                  </a:cubicBezTo>
                  <a:cubicBezTo>
                    <a:pt x="501" y="975"/>
                    <a:pt x="498" y="973"/>
                    <a:pt x="495" y="971"/>
                  </a:cubicBezTo>
                  <a:cubicBezTo>
                    <a:pt x="488" y="966"/>
                    <a:pt x="486" y="959"/>
                    <a:pt x="488" y="951"/>
                  </a:cubicBezTo>
                  <a:cubicBezTo>
                    <a:pt x="489" y="949"/>
                    <a:pt x="490" y="946"/>
                    <a:pt x="491" y="943"/>
                  </a:cubicBezTo>
                  <a:cubicBezTo>
                    <a:pt x="496" y="934"/>
                    <a:pt x="499" y="925"/>
                    <a:pt x="505" y="917"/>
                  </a:cubicBezTo>
                  <a:cubicBezTo>
                    <a:pt x="507" y="915"/>
                    <a:pt x="508" y="912"/>
                    <a:pt x="509" y="909"/>
                  </a:cubicBezTo>
                  <a:cubicBezTo>
                    <a:pt x="511" y="904"/>
                    <a:pt x="513" y="898"/>
                    <a:pt x="516" y="893"/>
                  </a:cubicBezTo>
                  <a:cubicBezTo>
                    <a:pt x="519" y="886"/>
                    <a:pt x="523" y="879"/>
                    <a:pt x="525" y="871"/>
                  </a:cubicBezTo>
                  <a:cubicBezTo>
                    <a:pt x="526" y="865"/>
                    <a:pt x="528" y="859"/>
                    <a:pt x="530" y="854"/>
                  </a:cubicBezTo>
                  <a:cubicBezTo>
                    <a:pt x="534" y="844"/>
                    <a:pt x="536" y="834"/>
                    <a:pt x="536" y="823"/>
                  </a:cubicBezTo>
                  <a:cubicBezTo>
                    <a:pt x="536" y="817"/>
                    <a:pt x="537" y="811"/>
                    <a:pt x="538" y="806"/>
                  </a:cubicBezTo>
                  <a:cubicBezTo>
                    <a:pt x="538" y="801"/>
                    <a:pt x="540" y="796"/>
                    <a:pt x="539" y="790"/>
                  </a:cubicBezTo>
                  <a:cubicBezTo>
                    <a:pt x="526" y="787"/>
                    <a:pt x="523" y="777"/>
                    <a:pt x="521" y="765"/>
                  </a:cubicBezTo>
                  <a:cubicBezTo>
                    <a:pt x="511" y="771"/>
                    <a:pt x="502" y="776"/>
                    <a:pt x="493" y="781"/>
                  </a:cubicBezTo>
                  <a:cubicBezTo>
                    <a:pt x="492" y="782"/>
                    <a:pt x="491" y="783"/>
                    <a:pt x="490" y="784"/>
                  </a:cubicBezTo>
                  <a:cubicBezTo>
                    <a:pt x="485" y="789"/>
                    <a:pt x="479" y="794"/>
                    <a:pt x="475" y="799"/>
                  </a:cubicBezTo>
                  <a:cubicBezTo>
                    <a:pt x="465" y="812"/>
                    <a:pt x="458" y="825"/>
                    <a:pt x="460" y="842"/>
                  </a:cubicBezTo>
                  <a:cubicBezTo>
                    <a:pt x="460" y="845"/>
                    <a:pt x="460" y="849"/>
                    <a:pt x="460" y="852"/>
                  </a:cubicBezTo>
                  <a:cubicBezTo>
                    <a:pt x="460" y="864"/>
                    <a:pt x="455" y="874"/>
                    <a:pt x="443" y="880"/>
                  </a:cubicBezTo>
                  <a:cubicBezTo>
                    <a:pt x="438" y="880"/>
                    <a:pt x="432" y="881"/>
                    <a:pt x="427" y="885"/>
                  </a:cubicBezTo>
                  <a:cubicBezTo>
                    <a:pt x="421" y="884"/>
                    <a:pt x="414" y="887"/>
                    <a:pt x="408" y="884"/>
                  </a:cubicBezTo>
                  <a:cubicBezTo>
                    <a:pt x="402" y="882"/>
                    <a:pt x="396" y="880"/>
                    <a:pt x="392" y="874"/>
                  </a:cubicBezTo>
                  <a:cubicBezTo>
                    <a:pt x="389" y="869"/>
                    <a:pt x="382" y="866"/>
                    <a:pt x="382" y="858"/>
                  </a:cubicBezTo>
                  <a:cubicBezTo>
                    <a:pt x="384" y="858"/>
                    <a:pt x="386" y="858"/>
                    <a:pt x="387" y="859"/>
                  </a:cubicBezTo>
                  <a:cubicBezTo>
                    <a:pt x="391" y="862"/>
                    <a:pt x="394" y="865"/>
                    <a:pt x="398" y="867"/>
                  </a:cubicBezTo>
                  <a:cubicBezTo>
                    <a:pt x="399" y="868"/>
                    <a:pt x="400" y="868"/>
                    <a:pt x="402" y="869"/>
                  </a:cubicBezTo>
                  <a:cubicBezTo>
                    <a:pt x="402" y="864"/>
                    <a:pt x="401" y="860"/>
                    <a:pt x="402" y="856"/>
                  </a:cubicBezTo>
                  <a:cubicBezTo>
                    <a:pt x="402" y="852"/>
                    <a:pt x="402" y="848"/>
                    <a:pt x="403" y="844"/>
                  </a:cubicBezTo>
                  <a:cubicBezTo>
                    <a:pt x="403" y="843"/>
                    <a:pt x="403" y="842"/>
                    <a:pt x="403" y="841"/>
                  </a:cubicBezTo>
                  <a:cubicBezTo>
                    <a:pt x="403" y="837"/>
                    <a:pt x="402" y="834"/>
                    <a:pt x="399" y="831"/>
                  </a:cubicBezTo>
                  <a:cubicBezTo>
                    <a:pt x="398" y="830"/>
                    <a:pt x="396" y="828"/>
                    <a:pt x="395" y="827"/>
                  </a:cubicBezTo>
                  <a:cubicBezTo>
                    <a:pt x="390" y="826"/>
                    <a:pt x="386" y="828"/>
                    <a:pt x="383" y="830"/>
                  </a:cubicBezTo>
                  <a:cubicBezTo>
                    <a:pt x="368" y="835"/>
                    <a:pt x="353" y="836"/>
                    <a:pt x="338" y="833"/>
                  </a:cubicBezTo>
                  <a:cubicBezTo>
                    <a:pt x="330" y="832"/>
                    <a:pt x="322" y="832"/>
                    <a:pt x="313" y="834"/>
                  </a:cubicBezTo>
                  <a:cubicBezTo>
                    <a:pt x="307" y="836"/>
                    <a:pt x="301" y="837"/>
                    <a:pt x="295" y="837"/>
                  </a:cubicBezTo>
                  <a:cubicBezTo>
                    <a:pt x="290" y="838"/>
                    <a:pt x="286" y="839"/>
                    <a:pt x="282" y="840"/>
                  </a:cubicBezTo>
                  <a:cubicBezTo>
                    <a:pt x="281" y="845"/>
                    <a:pt x="280" y="849"/>
                    <a:pt x="279" y="854"/>
                  </a:cubicBezTo>
                  <a:cubicBezTo>
                    <a:pt x="279" y="855"/>
                    <a:pt x="279" y="856"/>
                    <a:pt x="279" y="856"/>
                  </a:cubicBezTo>
                  <a:cubicBezTo>
                    <a:pt x="279" y="856"/>
                    <a:pt x="278" y="856"/>
                    <a:pt x="278" y="856"/>
                  </a:cubicBezTo>
                  <a:cubicBezTo>
                    <a:pt x="278" y="856"/>
                    <a:pt x="279" y="856"/>
                    <a:pt x="279" y="856"/>
                  </a:cubicBezTo>
                  <a:cubicBezTo>
                    <a:pt x="285" y="852"/>
                    <a:pt x="289" y="846"/>
                    <a:pt x="297" y="843"/>
                  </a:cubicBezTo>
                  <a:cubicBezTo>
                    <a:pt x="297" y="844"/>
                    <a:pt x="298" y="845"/>
                    <a:pt x="299" y="846"/>
                  </a:cubicBezTo>
                  <a:cubicBezTo>
                    <a:pt x="298" y="848"/>
                    <a:pt x="297" y="850"/>
                    <a:pt x="296" y="851"/>
                  </a:cubicBezTo>
                  <a:cubicBezTo>
                    <a:pt x="292" y="858"/>
                    <a:pt x="287" y="864"/>
                    <a:pt x="282" y="870"/>
                  </a:cubicBezTo>
                  <a:cubicBezTo>
                    <a:pt x="279" y="874"/>
                    <a:pt x="275" y="877"/>
                    <a:pt x="271" y="879"/>
                  </a:cubicBezTo>
                  <a:cubicBezTo>
                    <a:pt x="266" y="883"/>
                    <a:pt x="261" y="882"/>
                    <a:pt x="256" y="879"/>
                  </a:cubicBezTo>
                  <a:cubicBezTo>
                    <a:pt x="253" y="877"/>
                    <a:pt x="250" y="874"/>
                    <a:pt x="247" y="872"/>
                  </a:cubicBezTo>
                  <a:cubicBezTo>
                    <a:pt x="245" y="868"/>
                    <a:pt x="241" y="866"/>
                    <a:pt x="237" y="865"/>
                  </a:cubicBezTo>
                  <a:cubicBezTo>
                    <a:pt x="230" y="865"/>
                    <a:pt x="225" y="861"/>
                    <a:pt x="221" y="855"/>
                  </a:cubicBezTo>
                  <a:cubicBezTo>
                    <a:pt x="219" y="851"/>
                    <a:pt x="215" y="847"/>
                    <a:pt x="212" y="843"/>
                  </a:cubicBezTo>
                  <a:cubicBezTo>
                    <a:pt x="212" y="842"/>
                    <a:pt x="212" y="842"/>
                    <a:pt x="211" y="840"/>
                  </a:cubicBezTo>
                  <a:cubicBezTo>
                    <a:pt x="212" y="839"/>
                    <a:pt x="214" y="838"/>
                    <a:pt x="215" y="837"/>
                  </a:cubicBezTo>
                  <a:cubicBezTo>
                    <a:pt x="219" y="837"/>
                    <a:pt x="221" y="838"/>
                    <a:pt x="224" y="840"/>
                  </a:cubicBezTo>
                  <a:cubicBezTo>
                    <a:pt x="227" y="843"/>
                    <a:pt x="231" y="846"/>
                    <a:pt x="234" y="849"/>
                  </a:cubicBezTo>
                  <a:cubicBezTo>
                    <a:pt x="235" y="850"/>
                    <a:pt x="237" y="851"/>
                    <a:pt x="239" y="850"/>
                  </a:cubicBezTo>
                  <a:close/>
                  <a:moveTo>
                    <a:pt x="233" y="781"/>
                  </a:moveTo>
                  <a:cubicBezTo>
                    <a:pt x="236" y="778"/>
                    <a:pt x="238" y="779"/>
                    <a:pt x="240" y="780"/>
                  </a:cubicBezTo>
                  <a:cubicBezTo>
                    <a:pt x="243" y="783"/>
                    <a:pt x="246" y="786"/>
                    <a:pt x="247" y="790"/>
                  </a:cubicBezTo>
                  <a:cubicBezTo>
                    <a:pt x="250" y="801"/>
                    <a:pt x="253" y="811"/>
                    <a:pt x="251" y="822"/>
                  </a:cubicBezTo>
                  <a:cubicBezTo>
                    <a:pt x="251" y="827"/>
                    <a:pt x="251" y="833"/>
                    <a:pt x="252" y="838"/>
                  </a:cubicBezTo>
                  <a:cubicBezTo>
                    <a:pt x="253" y="844"/>
                    <a:pt x="256" y="849"/>
                    <a:pt x="263" y="850"/>
                  </a:cubicBezTo>
                  <a:cubicBezTo>
                    <a:pt x="267" y="849"/>
                    <a:pt x="268" y="845"/>
                    <a:pt x="268" y="842"/>
                  </a:cubicBezTo>
                  <a:cubicBezTo>
                    <a:pt x="268" y="838"/>
                    <a:pt x="268" y="835"/>
                    <a:pt x="268" y="831"/>
                  </a:cubicBezTo>
                  <a:cubicBezTo>
                    <a:pt x="270" y="825"/>
                    <a:pt x="270" y="820"/>
                    <a:pt x="270" y="814"/>
                  </a:cubicBezTo>
                  <a:cubicBezTo>
                    <a:pt x="269" y="802"/>
                    <a:pt x="275" y="793"/>
                    <a:pt x="288" y="788"/>
                  </a:cubicBezTo>
                  <a:cubicBezTo>
                    <a:pt x="289" y="794"/>
                    <a:pt x="284" y="797"/>
                    <a:pt x="282" y="803"/>
                  </a:cubicBezTo>
                  <a:cubicBezTo>
                    <a:pt x="282" y="809"/>
                    <a:pt x="283" y="815"/>
                    <a:pt x="289" y="820"/>
                  </a:cubicBezTo>
                  <a:cubicBezTo>
                    <a:pt x="290" y="819"/>
                    <a:pt x="291" y="819"/>
                    <a:pt x="291" y="818"/>
                  </a:cubicBezTo>
                  <a:cubicBezTo>
                    <a:pt x="292" y="816"/>
                    <a:pt x="293" y="814"/>
                    <a:pt x="294" y="813"/>
                  </a:cubicBezTo>
                  <a:cubicBezTo>
                    <a:pt x="298" y="807"/>
                    <a:pt x="301" y="801"/>
                    <a:pt x="305" y="796"/>
                  </a:cubicBezTo>
                  <a:cubicBezTo>
                    <a:pt x="306" y="794"/>
                    <a:pt x="308" y="792"/>
                    <a:pt x="310" y="791"/>
                  </a:cubicBezTo>
                  <a:cubicBezTo>
                    <a:pt x="312" y="790"/>
                    <a:pt x="313" y="791"/>
                    <a:pt x="315" y="791"/>
                  </a:cubicBezTo>
                  <a:cubicBezTo>
                    <a:pt x="316" y="799"/>
                    <a:pt x="308" y="806"/>
                    <a:pt x="314" y="814"/>
                  </a:cubicBezTo>
                  <a:cubicBezTo>
                    <a:pt x="316" y="814"/>
                    <a:pt x="317" y="814"/>
                    <a:pt x="319" y="815"/>
                  </a:cubicBezTo>
                  <a:cubicBezTo>
                    <a:pt x="327" y="815"/>
                    <a:pt x="335" y="815"/>
                    <a:pt x="342" y="815"/>
                  </a:cubicBezTo>
                  <a:cubicBezTo>
                    <a:pt x="349" y="815"/>
                    <a:pt x="355" y="815"/>
                    <a:pt x="362" y="815"/>
                  </a:cubicBezTo>
                  <a:cubicBezTo>
                    <a:pt x="373" y="815"/>
                    <a:pt x="382" y="811"/>
                    <a:pt x="389" y="803"/>
                  </a:cubicBezTo>
                  <a:cubicBezTo>
                    <a:pt x="393" y="800"/>
                    <a:pt x="395" y="796"/>
                    <a:pt x="395" y="792"/>
                  </a:cubicBezTo>
                  <a:cubicBezTo>
                    <a:pt x="395" y="789"/>
                    <a:pt x="394" y="786"/>
                    <a:pt x="396" y="784"/>
                  </a:cubicBezTo>
                  <a:cubicBezTo>
                    <a:pt x="397" y="784"/>
                    <a:pt x="398" y="784"/>
                    <a:pt x="398" y="784"/>
                  </a:cubicBezTo>
                  <a:cubicBezTo>
                    <a:pt x="405" y="786"/>
                    <a:pt x="408" y="792"/>
                    <a:pt x="410" y="798"/>
                  </a:cubicBezTo>
                  <a:cubicBezTo>
                    <a:pt x="412" y="805"/>
                    <a:pt x="413" y="812"/>
                    <a:pt x="416" y="818"/>
                  </a:cubicBezTo>
                  <a:cubicBezTo>
                    <a:pt x="419" y="823"/>
                    <a:pt x="420" y="828"/>
                    <a:pt x="420" y="834"/>
                  </a:cubicBezTo>
                  <a:cubicBezTo>
                    <a:pt x="420" y="838"/>
                    <a:pt x="420" y="842"/>
                    <a:pt x="420" y="846"/>
                  </a:cubicBezTo>
                  <a:cubicBezTo>
                    <a:pt x="420" y="852"/>
                    <a:pt x="420" y="858"/>
                    <a:pt x="422" y="865"/>
                  </a:cubicBezTo>
                  <a:cubicBezTo>
                    <a:pt x="424" y="866"/>
                    <a:pt x="426" y="867"/>
                    <a:pt x="428" y="866"/>
                  </a:cubicBezTo>
                  <a:cubicBezTo>
                    <a:pt x="437" y="865"/>
                    <a:pt x="443" y="857"/>
                    <a:pt x="443" y="850"/>
                  </a:cubicBezTo>
                  <a:cubicBezTo>
                    <a:pt x="443" y="842"/>
                    <a:pt x="443" y="835"/>
                    <a:pt x="443" y="827"/>
                  </a:cubicBezTo>
                  <a:cubicBezTo>
                    <a:pt x="444" y="813"/>
                    <a:pt x="447" y="800"/>
                    <a:pt x="455" y="788"/>
                  </a:cubicBezTo>
                  <a:cubicBezTo>
                    <a:pt x="460" y="781"/>
                    <a:pt x="465" y="774"/>
                    <a:pt x="470" y="766"/>
                  </a:cubicBezTo>
                  <a:cubicBezTo>
                    <a:pt x="475" y="758"/>
                    <a:pt x="481" y="750"/>
                    <a:pt x="487" y="742"/>
                  </a:cubicBezTo>
                  <a:cubicBezTo>
                    <a:pt x="490" y="736"/>
                    <a:pt x="495" y="733"/>
                    <a:pt x="501" y="730"/>
                  </a:cubicBezTo>
                  <a:cubicBezTo>
                    <a:pt x="503" y="729"/>
                    <a:pt x="505" y="729"/>
                    <a:pt x="507" y="732"/>
                  </a:cubicBezTo>
                  <a:cubicBezTo>
                    <a:pt x="506" y="735"/>
                    <a:pt x="503" y="738"/>
                    <a:pt x="501" y="741"/>
                  </a:cubicBezTo>
                  <a:cubicBezTo>
                    <a:pt x="498" y="745"/>
                    <a:pt x="496" y="749"/>
                    <a:pt x="496" y="754"/>
                  </a:cubicBezTo>
                  <a:cubicBezTo>
                    <a:pt x="498" y="757"/>
                    <a:pt x="500" y="758"/>
                    <a:pt x="504" y="758"/>
                  </a:cubicBezTo>
                  <a:cubicBezTo>
                    <a:pt x="507" y="755"/>
                    <a:pt x="511" y="753"/>
                    <a:pt x="516" y="750"/>
                  </a:cubicBezTo>
                  <a:cubicBezTo>
                    <a:pt x="521" y="747"/>
                    <a:pt x="524" y="742"/>
                    <a:pt x="526" y="737"/>
                  </a:cubicBezTo>
                  <a:cubicBezTo>
                    <a:pt x="527" y="733"/>
                    <a:pt x="529" y="729"/>
                    <a:pt x="529" y="724"/>
                  </a:cubicBezTo>
                  <a:cubicBezTo>
                    <a:pt x="530" y="713"/>
                    <a:pt x="530" y="701"/>
                    <a:pt x="531" y="689"/>
                  </a:cubicBezTo>
                  <a:cubicBezTo>
                    <a:pt x="531" y="681"/>
                    <a:pt x="532" y="674"/>
                    <a:pt x="533" y="665"/>
                  </a:cubicBezTo>
                  <a:cubicBezTo>
                    <a:pt x="534" y="667"/>
                    <a:pt x="535" y="668"/>
                    <a:pt x="536" y="669"/>
                  </a:cubicBezTo>
                  <a:cubicBezTo>
                    <a:pt x="538" y="681"/>
                    <a:pt x="542" y="694"/>
                    <a:pt x="544" y="706"/>
                  </a:cubicBezTo>
                  <a:cubicBezTo>
                    <a:pt x="545" y="720"/>
                    <a:pt x="545" y="733"/>
                    <a:pt x="540" y="747"/>
                  </a:cubicBezTo>
                  <a:cubicBezTo>
                    <a:pt x="537" y="754"/>
                    <a:pt x="538" y="762"/>
                    <a:pt x="541" y="770"/>
                  </a:cubicBezTo>
                  <a:cubicBezTo>
                    <a:pt x="549" y="768"/>
                    <a:pt x="554" y="764"/>
                    <a:pt x="556" y="756"/>
                  </a:cubicBezTo>
                  <a:cubicBezTo>
                    <a:pt x="558" y="750"/>
                    <a:pt x="559" y="745"/>
                    <a:pt x="559" y="740"/>
                  </a:cubicBezTo>
                  <a:cubicBezTo>
                    <a:pt x="559" y="733"/>
                    <a:pt x="561" y="726"/>
                    <a:pt x="562" y="719"/>
                  </a:cubicBezTo>
                  <a:cubicBezTo>
                    <a:pt x="565" y="707"/>
                    <a:pt x="569" y="696"/>
                    <a:pt x="570" y="684"/>
                  </a:cubicBezTo>
                  <a:cubicBezTo>
                    <a:pt x="572" y="671"/>
                    <a:pt x="573" y="659"/>
                    <a:pt x="573" y="646"/>
                  </a:cubicBezTo>
                  <a:cubicBezTo>
                    <a:pt x="572" y="630"/>
                    <a:pt x="570" y="613"/>
                    <a:pt x="564" y="597"/>
                  </a:cubicBezTo>
                  <a:cubicBezTo>
                    <a:pt x="562" y="592"/>
                    <a:pt x="560" y="586"/>
                    <a:pt x="558" y="581"/>
                  </a:cubicBezTo>
                  <a:cubicBezTo>
                    <a:pt x="555" y="570"/>
                    <a:pt x="553" y="558"/>
                    <a:pt x="551" y="547"/>
                  </a:cubicBezTo>
                  <a:cubicBezTo>
                    <a:pt x="549" y="533"/>
                    <a:pt x="551" y="520"/>
                    <a:pt x="555" y="507"/>
                  </a:cubicBezTo>
                  <a:cubicBezTo>
                    <a:pt x="555" y="506"/>
                    <a:pt x="556" y="506"/>
                    <a:pt x="557" y="506"/>
                  </a:cubicBezTo>
                  <a:cubicBezTo>
                    <a:pt x="559" y="514"/>
                    <a:pt x="558" y="523"/>
                    <a:pt x="561" y="533"/>
                  </a:cubicBezTo>
                  <a:cubicBezTo>
                    <a:pt x="564" y="526"/>
                    <a:pt x="566" y="519"/>
                    <a:pt x="569" y="512"/>
                  </a:cubicBezTo>
                  <a:cubicBezTo>
                    <a:pt x="572" y="501"/>
                    <a:pt x="572" y="490"/>
                    <a:pt x="567" y="480"/>
                  </a:cubicBezTo>
                  <a:cubicBezTo>
                    <a:pt x="563" y="472"/>
                    <a:pt x="560" y="464"/>
                    <a:pt x="557" y="456"/>
                  </a:cubicBezTo>
                  <a:cubicBezTo>
                    <a:pt x="553" y="448"/>
                    <a:pt x="550" y="441"/>
                    <a:pt x="547" y="434"/>
                  </a:cubicBezTo>
                  <a:cubicBezTo>
                    <a:pt x="545" y="430"/>
                    <a:pt x="542" y="426"/>
                    <a:pt x="539" y="422"/>
                  </a:cubicBezTo>
                  <a:cubicBezTo>
                    <a:pt x="538" y="420"/>
                    <a:pt x="538" y="418"/>
                    <a:pt x="540" y="416"/>
                  </a:cubicBezTo>
                  <a:cubicBezTo>
                    <a:pt x="541" y="417"/>
                    <a:pt x="542" y="416"/>
                    <a:pt x="543" y="417"/>
                  </a:cubicBezTo>
                  <a:cubicBezTo>
                    <a:pt x="549" y="421"/>
                    <a:pt x="555" y="426"/>
                    <a:pt x="559" y="433"/>
                  </a:cubicBezTo>
                  <a:cubicBezTo>
                    <a:pt x="560" y="434"/>
                    <a:pt x="561" y="435"/>
                    <a:pt x="563" y="435"/>
                  </a:cubicBezTo>
                  <a:cubicBezTo>
                    <a:pt x="564" y="426"/>
                    <a:pt x="565" y="418"/>
                    <a:pt x="562" y="409"/>
                  </a:cubicBezTo>
                  <a:cubicBezTo>
                    <a:pt x="560" y="404"/>
                    <a:pt x="560" y="399"/>
                    <a:pt x="559" y="394"/>
                  </a:cubicBezTo>
                  <a:cubicBezTo>
                    <a:pt x="559" y="393"/>
                    <a:pt x="560" y="391"/>
                    <a:pt x="561" y="390"/>
                  </a:cubicBezTo>
                  <a:cubicBezTo>
                    <a:pt x="567" y="392"/>
                    <a:pt x="567" y="398"/>
                    <a:pt x="571" y="402"/>
                  </a:cubicBezTo>
                  <a:cubicBezTo>
                    <a:pt x="577" y="391"/>
                    <a:pt x="579" y="382"/>
                    <a:pt x="578" y="369"/>
                  </a:cubicBezTo>
                  <a:cubicBezTo>
                    <a:pt x="578" y="361"/>
                    <a:pt x="575" y="354"/>
                    <a:pt x="570" y="347"/>
                  </a:cubicBezTo>
                  <a:cubicBezTo>
                    <a:pt x="565" y="341"/>
                    <a:pt x="559" y="339"/>
                    <a:pt x="551" y="341"/>
                  </a:cubicBezTo>
                  <a:cubicBezTo>
                    <a:pt x="551" y="341"/>
                    <a:pt x="550" y="341"/>
                    <a:pt x="550" y="342"/>
                  </a:cubicBezTo>
                  <a:cubicBezTo>
                    <a:pt x="547" y="342"/>
                    <a:pt x="546" y="343"/>
                    <a:pt x="546" y="346"/>
                  </a:cubicBezTo>
                  <a:cubicBezTo>
                    <a:pt x="552" y="361"/>
                    <a:pt x="553" y="371"/>
                    <a:pt x="547" y="379"/>
                  </a:cubicBezTo>
                  <a:cubicBezTo>
                    <a:pt x="545" y="375"/>
                    <a:pt x="544" y="371"/>
                    <a:pt x="543" y="367"/>
                  </a:cubicBezTo>
                  <a:cubicBezTo>
                    <a:pt x="541" y="362"/>
                    <a:pt x="539" y="357"/>
                    <a:pt x="535" y="353"/>
                  </a:cubicBezTo>
                  <a:cubicBezTo>
                    <a:pt x="533" y="352"/>
                    <a:pt x="533" y="351"/>
                    <a:pt x="531" y="350"/>
                  </a:cubicBezTo>
                  <a:cubicBezTo>
                    <a:pt x="523" y="342"/>
                    <a:pt x="514" y="338"/>
                    <a:pt x="503" y="335"/>
                  </a:cubicBezTo>
                  <a:cubicBezTo>
                    <a:pt x="498" y="334"/>
                    <a:pt x="492" y="334"/>
                    <a:pt x="487" y="334"/>
                  </a:cubicBezTo>
                  <a:cubicBezTo>
                    <a:pt x="482" y="337"/>
                    <a:pt x="478" y="340"/>
                    <a:pt x="480" y="345"/>
                  </a:cubicBezTo>
                  <a:cubicBezTo>
                    <a:pt x="480" y="346"/>
                    <a:pt x="480" y="346"/>
                    <a:pt x="480" y="346"/>
                  </a:cubicBezTo>
                  <a:cubicBezTo>
                    <a:pt x="481" y="347"/>
                    <a:pt x="482" y="347"/>
                    <a:pt x="482" y="347"/>
                  </a:cubicBezTo>
                  <a:cubicBezTo>
                    <a:pt x="495" y="352"/>
                    <a:pt x="507" y="359"/>
                    <a:pt x="512" y="373"/>
                  </a:cubicBezTo>
                  <a:cubicBezTo>
                    <a:pt x="512" y="374"/>
                    <a:pt x="513" y="375"/>
                    <a:pt x="513" y="375"/>
                  </a:cubicBezTo>
                  <a:cubicBezTo>
                    <a:pt x="518" y="381"/>
                    <a:pt x="519" y="388"/>
                    <a:pt x="518" y="395"/>
                  </a:cubicBezTo>
                  <a:cubicBezTo>
                    <a:pt x="518" y="398"/>
                    <a:pt x="518" y="400"/>
                    <a:pt x="518" y="402"/>
                  </a:cubicBezTo>
                  <a:cubicBezTo>
                    <a:pt x="521" y="414"/>
                    <a:pt x="524" y="425"/>
                    <a:pt x="527" y="436"/>
                  </a:cubicBezTo>
                  <a:cubicBezTo>
                    <a:pt x="528" y="442"/>
                    <a:pt x="530" y="448"/>
                    <a:pt x="530" y="454"/>
                  </a:cubicBezTo>
                  <a:cubicBezTo>
                    <a:pt x="531" y="463"/>
                    <a:pt x="534" y="472"/>
                    <a:pt x="533" y="481"/>
                  </a:cubicBezTo>
                  <a:cubicBezTo>
                    <a:pt x="533" y="482"/>
                    <a:pt x="533" y="483"/>
                    <a:pt x="534" y="484"/>
                  </a:cubicBezTo>
                  <a:cubicBezTo>
                    <a:pt x="538" y="497"/>
                    <a:pt x="538" y="509"/>
                    <a:pt x="538" y="522"/>
                  </a:cubicBezTo>
                  <a:cubicBezTo>
                    <a:pt x="538" y="533"/>
                    <a:pt x="533" y="542"/>
                    <a:pt x="524" y="549"/>
                  </a:cubicBezTo>
                  <a:cubicBezTo>
                    <a:pt x="523" y="549"/>
                    <a:pt x="522" y="550"/>
                    <a:pt x="520" y="551"/>
                  </a:cubicBezTo>
                  <a:cubicBezTo>
                    <a:pt x="520" y="548"/>
                    <a:pt x="521" y="546"/>
                    <a:pt x="521" y="544"/>
                  </a:cubicBezTo>
                  <a:cubicBezTo>
                    <a:pt x="523" y="538"/>
                    <a:pt x="524" y="533"/>
                    <a:pt x="523" y="528"/>
                  </a:cubicBezTo>
                  <a:cubicBezTo>
                    <a:pt x="523" y="522"/>
                    <a:pt x="523" y="517"/>
                    <a:pt x="523" y="512"/>
                  </a:cubicBezTo>
                  <a:cubicBezTo>
                    <a:pt x="522" y="508"/>
                    <a:pt x="522" y="505"/>
                    <a:pt x="521" y="501"/>
                  </a:cubicBezTo>
                  <a:cubicBezTo>
                    <a:pt x="519" y="490"/>
                    <a:pt x="515" y="480"/>
                    <a:pt x="504" y="474"/>
                  </a:cubicBezTo>
                  <a:cubicBezTo>
                    <a:pt x="502" y="472"/>
                    <a:pt x="500" y="471"/>
                    <a:pt x="498" y="470"/>
                  </a:cubicBezTo>
                  <a:cubicBezTo>
                    <a:pt x="496" y="468"/>
                    <a:pt x="495" y="466"/>
                    <a:pt x="494" y="464"/>
                  </a:cubicBezTo>
                  <a:cubicBezTo>
                    <a:pt x="498" y="461"/>
                    <a:pt x="502" y="462"/>
                    <a:pt x="506" y="463"/>
                  </a:cubicBezTo>
                  <a:cubicBezTo>
                    <a:pt x="510" y="464"/>
                    <a:pt x="514" y="466"/>
                    <a:pt x="519" y="465"/>
                  </a:cubicBezTo>
                  <a:cubicBezTo>
                    <a:pt x="519" y="464"/>
                    <a:pt x="519" y="464"/>
                    <a:pt x="519" y="463"/>
                  </a:cubicBezTo>
                  <a:cubicBezTo>
                    <a:pt x="518" y="462"/>
                    <a:pt x="518" y="461"/>
                    <a:pt x="518" y="460"/>
                  </a:cubicBezTo>
                  <a:cubicBezTo>
                    <a:pt x="514" y="447"/>
                    <a:pt x="508" y="435"/>
                    <a:pt x="499" y="424"/>
                  </a:cubicBezTo>
                  <a:cubicBezTo>
                    <a:pt x="496" y="420"/>
                    <a:pt x="493" y="416"/>
                    <a:pt x="489" y="411"/>
                  </a:cubicBezTo>
                  <a:cubicBezTo>
                    <a:pt x="488" y="410"/>
                    <a:pt x="487" y="408"/>
                    <a:pt x="487" y="406"/>
                  </a:cubicBezTo>
                  <a:cubicBezTo>
                    <a:pt x="486" y="404"/>
                    <a:pt x="487" y="401"/>
                    <a:pt x="490" y="401"/>
                  </a:cubicBezTo>
                  <a:cubicBezTo>
                    <a:pt x="495" y="402"/>
                    <a:pt x="498" y="408"/>
                    <a:pt x="505" y="408"/>
                  </a:cubicBezTo>
                  <a:cubicBezTo>
                    <a:pt x="504" y="399"/>
                    <a:pt x="503" y="390"/>
                    <a:pt x="497" y="382"/>
                  </a:cubicBezTo>
                  <a:cubicBezTo>
                    <a:pt x="493" y="377"/>
                    <a:pt x="490" y="373"/>
                    <a:pt x="486" y="369"/>
                  </a:cubicBezTo>
                  <a:cubicBezTo>
                    <a:pt x="484" y="366"/>
                    <a:pt x="481" y="364"/>
                    <a:pt x="477" y="364"/>
                  </a:cubicBezTo>
                  <a:cubicBezTo>
                    <a:pt x="468" y="364"/>
                    <a:pt x="458" y="364"/>
                    <a:pt x="451" y="372"/>
                  </a:cubicBezTo>
                  <a:cubicBezTo>
                    <a:pt x="449" y="374"/>
                    <a:pt x="446" y="377"/>
                    <a:pt x="444" y="378"/>
                  </a:cubicBezTo>
                  <a:cubicBezTo>
                    <a:pt x="442" y="379"/>
                    <a:pt x="440" y="379"/>
                    <a:pt x="439" y="380"/>
                  </a:cubicBezTo>
                  <a:cubicBezTo>
                    <a:pt x="437" y="373"/>
                    <a:pt x="437" y="373"/>
                    <a:pt x="440" y="369"/>
                  </a:cubicBezTo>
                  <a:cubicBezTo>
                    <a:pt x="445" y="362"/>
                    <a:pt x="449" y="355"/>
                    <a:pt x="457" y="350"/>
                  </a:cubicBezTo>
                  <a:cubicBezTo>
                    <a:pt x="452" y="337"/>
                    <a:pt x="443" y="330"/>
                    <a:pt x="430" y="330"/>
                  </a:cubicBezTo>
                  <a:cubicBezTo>
                    <a:pt x="424" y="330"/>
                    <a:pt x="401" y="337"/>
                    <a:pt x="396" y="341"/>
                  </a:cubicBezTo>
                  <a:cubicBezTo>
                    <a:pt x="395" y="342"/>
                    <a:pt x="394" y="343"/>
                    <a:pt x="392" y="344"/>
                  </a:cubicBezTo>
                  <a:cubicBezTo>
                    <a:pt x="390" y="346"/>
                    <a:pt x="388" y="348"/>
                    <a:pt x="386" y="350"/>
                  </a:cubicBezTo>
                  <a:cubicBezTo>
                    <a:pt x="384" y="351"/>
                    <a:pt x="383" y="352"/>
                    <a:pt x="382" y="350"/>
                  </a:cubicBezTo>
                  <a:cubicBezTo>
                    <a:pt x="382" y="344"/>
                    <a:pt x="386" y="340"/>
                    <a:pt x="388" y="335"/>
                  </a:cubicBezTo>
                  <a:cubicBezTo>
                    <a:pt x="387" y="331"/>
                    <a:pt x="386" y="327"/>
                    <a:pt x="384" y="323"/>
                  </a:cubicBezTo>
                  <a:cubicBezTo>
                    <a:pt x="381" y="321"/>
                    <a:pt x="379" y="319"/>
                    <a:pt x="376" y="318"/>
                  </a:cubicBezTo>
                  <a:cubicBezTo>
                    <a:pt x="366" y="316"/>
                    <a:pt x="357" y="314"/>
                    <a:pt x="348" y="317"/>
                  </a:cubicBezTo>
                  <a:cubicBezTo>
                    <a:pt x="341" y="318"/>
                    <a:pt x="335" y="319"/>
                    <a:pt x="329" y="321"/>
                  </a:cubicBezTo>
                  <a:cubicBezTo>
                    <a:pt x="324" y="322"/>
                    <a:pt x="319" y="322"/>
                    <a:pt x="312" y="321"/>
                  </a:cubicBezTo>
                  <a:cubicBezTo>
                    <a:pt x="316" y="318"/>
                    <a:pt x="319" y="316"/>
                    <a:pt x="322" y="314"/>
                  </a:cubicBezTo>
                  <a:cubicBezTo>
                    <a:pt x="333" y="306"/>
                    <a:pt x="345" y="300"/>
                    <a:pt x="359" y="301"/>
                  </a:cubicBezTo>
                  <a:cubicBezTo>
                    <a:pt x="361" y="301"/>
                    <a:pt x="363" y="302"/>
                    <a:pt x="364" y="299"/>
                  </a:cubicBezTo>
                  <a:cubicBezTo>
                    <a:pt x="364" y="295"/>
                    <a:pt x="362" y="292"/>
                    <a:pt x="359" y="288"/>
                  </a:cubicBezTo>
                  <a:cubicBezTo>
                    <a:pt x="357" y="285"/>
                    <a:pt x="355" y="281"/>
                    <a:pt x="352" y="278"/>
                  </a:cubicBezTo>
                  <a:cubicBezTo>
                    <a:pt x="348" y="271"/>
                    <a:pt x="344" y="267"/>
                    <a:pt x="336" y="265"/>
                  </a:cubicBezTo>
                  <a:cubicBezTo>
                    <a:pt x="335" y="264"/>
                    <a:pt x="334" y="264"/>
                    <a:pt x="332" y="263"/>
                  </a:cubicBezTo>
                  <a:cubicBezTo>
                    <a:pt x="315" y="258"/>
                    <a:pt x="299" y="257"/>
                    <a:pt x="283" y="265"/>
                  </a:cubicBezTo>
                  <a:cubicBezTo>
                    <a:pt x="282" y="266"/>
                    <a:pt x="281" y="265"/>
                    <a:pt x="280" y="265"/>
                  </a:cubicBezTo>
                  <a:cubicBezTo>
                    <a:pt x="280" y="264"/>
                    <a:pt x="280" y="262"/>
                    <a:pt x="281" y="261"/>
                  </a:cubicBezTo>
                  <a:cubicBezTo>
                    <a:pt x="283" y="259"/>
                    <a:pt x="285" y="256"/>
                    <a:pt x="288" y="255"/>
                  </a:cubicBezTo>
                  <a:cubicBezTo>
                    <a:pt x="294" y="252"/>
                    <a:pt x="300" y="248"/>
                    <a:pt x="307" y="247"/>
                  </a:cubicBezTo>
                  <a:cubicBezTo>
                    <a:pt x="307" y="247"/>
                    <a:pt x="307" y="246"/>
                    <a:pt x="308" y="245"/>
                  </a:cubicBezTo>
                  <a:cubicBezTo>
                    <a:pt x="308" y="244"/>
                    <a:pt x="308" y="242"/>
                    <a:pt x="308" y="240"/>
                  </a:cubicBezTo>
                  <a:cubicBezTo>
                    <a:pt x="296" y="233"/>
                    <a:pt x="273" y="227"/>
                    <a:pt x="261" y="228"/>
                  </a:cubicBezTo>
                  <a:cubicBezTo>
                    <a:pt x="261" y="229"/>
                    <a:pt x="260" y="228"/>
                    <a:pt x="260" y="229"/>
                  </a:cubicBezTo>
                  <a:cubicBezTo>
                    <a:pt x="247" y="231"/>
                    <a:pt x="235" y="233"/>
                    <a:pt x="224" y="240"/>
                  </a:cubicBezTo>
                  <a:cubicBezTo>
                    <a:pt x="220" y="243"/>
                    <a:pt x="217" y="245"/>
                    <a:pt x="213" y="245"/>
                  </a:cubicBezTo>
                  <a:cubicBezTo>
                    <a:pt x="208" y="242"/>
                    <a:pt x="214" y="239"/>
                    <a:pt x="212" y="237"/>
                  </a:cubicBezTo>
                  <a:cubicBezTo>
                    <a:pt x="203" y="236"/>
                    <a:pt x="194" y="235"/>
                    <a:pt x="185" y="233"/>
                  </a:cubicBezTo>
                  <a:cubicBezTo>
                    <a:pt x="171" y="230"/>
                    <a:pt x="157" y="233"/>
                    <a:pt x="143" y="238"/>
                  </a:cubicBezTo>
                  <a:cubicBezTo>
                    <a:pt x="139" y="240"/>
                    <a:pt x="134" y="242"/>
                    <a:pt x="131" y="245"/>
                  </a:cubicBezTo>
                  <a:cubicBezTo>
                    <a:pt x="126" y="248"/>
                    <a:pt x="122" y="252"/>
                    <a:pt x="118" y="256"/>
                  </a:cubicBezTo>
                  <a:cubicBezTo>
                    <a:pt x="117" y="257"/>
                    <a:pt x="117" y="258"/>
                    <a:pt x="116" y="260"/>
                  </a:cubicBezTo>
                  <a:cubicBezTo>
                    <a:pt x="119" y="263"/>
                    <a:pt x="125" y="262"/>
                    <a:pt x="128" y="268"/>
                  </a:cubicBezTo>
                  <a:cubicBezTo>
                    <a:pt x="126" y="269"/>
                    <a:pt x="125" y="270"/>
                    <a:pt x="123" y="270"/>
                  </a:cubicBezTo>
                  <a:cubicBezTo>
                    <a:pt x="120" y="271"/>
                    <a:pt x="117" y="271"/>
                    <a:pt x="114" y="272"/>
                  </a:cubicBezTo>
                  <a:cubicBezTo>
                    <a:pt x="108" y="272"/>
                    <a:pt x="103" y="272"/>
                    <a:pt x="98" y="272"/>
                  </a:cubicBezTo>
                  <a:cubicBezTo>
                    <a:pt x="93" y="272"/>
                    <a:pt x="88" y="273"/>
                    <a:pt x="84" y="276"/>
                  </a:cubicBezTo>
                  <a:cubicBezTo>
                    <a:pt x="77" y="279"/>
                    <a:pt x="70" y="283"/>
                    <a:pt x="63" y="287"/>
                  </a:cubicBezTo>
                  <a:cubicBezTo>
                    <a:pt x="59" y="289"/>
                    <a:pt x="56" y="293"/>
                    <a:pt x="54" y="297"/>
                  </a:cubicBezTo>
                  <a:cubicBezTo>
                    <a:pt x="52" y="300"/>
                    <a:pt x="50" y="304"/>
                    <a:pt x="48" y="307"/>
                  </a:cubicBezTo>
                  <a:cubicBezTo>
                    <a:pt x="42" y="313"/>
                    <a:pt x="40" y="320"/>
                    <a:pt x="38" y="327"/>
                  </a:cubicBezTo>
                  <a:cubicBezTo>
                    <a:pt x="36" y="334"/>
                    <a:pt x="33" y="341"/>
                    <a:pt x="30" y="347"/>
                  </a:cubicBezTo>
                  <a:cubicBezTo>
                    <a:pt x="28" y="351"/>
                    <a:pt x="26" y="355"/>
                    <a:pt x="24" y="359"/>
                  </a:cubicBezTo>
                  <a:cubicBezTo>
                    <a:pt x="17" y="374"/>
                    <a:pt x="19" y="389"/>
                    <a:pt x="25" y="404"/>
                  </a:cubicBezTo>
                  <a:cubicBezTo>
                    <a:pt x="32" y="402"/>
                    <a:pt x="32" y="394"/>
                    <a:pt x="37" y="392"/>
                  </a:cubicBezTo>
                  <a:cubicBezTo>
                    <a:pt x="38" y="392"/>
                    <a:pt x="38" y="392"/>
                    <a:pt x="39" y="392"/>
                  </a:cubicBezTo>
                  <a:cubicBezTo>
                    <a:pt x="39" y="393"/>
                    <a:pt x="39" y="394"/>
                    <a:pt x="39" y="395"/>
                  </a:cubicBezTo>
                  <a:cubicBezTo>
                    <a:pt x="39" y="402"/>
                    <a:pt x="38" y="408"/>
                    <a:pt x="34" y="414"/>
                  </a:cubicBezTo>
                  <a:cubicBezTo>
                    <a:pt x="32" y="417"/>
                    <a:pt x="30" y="421"/>
                    <a:pt x="28" y="424"/>
                  </a:cubicBezTo>
                  <a:cubicBezTo>
                    <a:pt x="24" y="432"/>
                    <a:pt x="21" y="440"/>
                    <a:pt x="21" y="449"/>
                  </a:cubicBezTo>
                  <a:cubicBezTo>
                    <a:pt x="21" y="459"/>
                    <a:pt x="21" y="468"/>
                    <a:pt x="21" y="478"/>
                  </a:cubicBezTo>
                  <a:cubicBezTo>
                    <a:pt x="21" y="479"/>
                    <a:pt x="22" y="481"/>
                    <a:pt x="22" y="484"/>
                  </a:cubicBezTo>
                  <a:cubicBezTo>
                    <a:pt x="26" y="481"/>
                    <a:pt x="28" y="477"/>
                    <a:pt x="30" y="474"/>
                  </a:cubicBezTo>
                  <a:cubicBezTo>
                    <a:pt x="32" y="471"/>
                    <a:pt x="33" y="468"/>
                    <a:pt x="35" y="465"/>
                  </a:cubicBezTo>
                  <a:cubicBezTo>
                    <a:pt x="37" y="462"/>
                    <a:pt x="37" y="457"/>
                    <a:pt x="41" y="455"/>
                  </a:cubicBezTo>
                  <a:cubicBezTo>
                    <a:pt x="43" y="459"/>
                    <a:pt x="43" y="459"/>
                    <a:pt x="43" y="463"/>
                  </a:cubicBezTo>
                  <a:cubicBezTo>
                    <a:pt x="43" y="470"/>
                    <a:pt x="40" y="477"/>
                    <a:pt x="38" y="483"/>
                  </a:cubicBezTo>
                  <a:cubicBezTo>
                    <a:pt x="34" y="492"/>
                    <a:pt x="30" y="501"/>
                    <a:pt x="26" y="510"/>
                  </a:cubicBezTo>
                  <a:cubicBezTo>
                    <a:pt x="21" y="522"/>
                    <a:pt x="22" y="534"/>
                    <a:pt x="24" y="546"/>
                  </a:cubicBezTo>
                  <a:cubicBezTo>
                    <a:pt x="24" y="547"/>
                    <a:pt x="25" y="549"/>
                    <a:pt x="26" y="550"/>
                  </a:cubicBezTo>
                  <a:cubicBezTo>
                    <a:pt x="28" y="557"/>
                    <a:pt x="31" y="564"/>
                    <a:pt x="34" y="571"/>
                  </a:cubicBezTo>
                  <a:cubicBezTo>
                    <a:pt x="35" y="573"/>
                    <a:pt x="36" y="575"/>
                    <a:pt x="37" y="577"/>
                  </a:cubicBezTo>
                  <a:cubicBezTo>
                    <a:pt x="40" y="575"/>
                    <a:pt x="42" y="572"/>
                    <a:pt x="46" y="572"/>
                  </a:cubicBezTo>
                  <a:cubicBezTo>
                    <a:pt x="47" y="573"/>
                    <a:pt x="47" y="573"/>
                    <a:pt x="48" y="574"/>
                  </a:cubicBezTo>
                  <a:cubicBezTo>
                    <a:pt x="48" y="574"/>
                    <a:pt x="48" y="575"/>
                    <a:pt x="48" y="576"/>
                  </a:cubicBezTo>
                  <a:cubicBezTo>
                    <a:pt x="46" y="588"/>
                    <a:pt x="44" y="593"/>
                    <a:pt x="37" y="601"/>
                  </a:cubicBezTo>
                  <a:cubicBezTo>
                    <a:pt x="25" y="614"/>
                    <a:pt x="27" y="610"/>
                    <a:pt x="23" y="630"/>
                  </a:cubicBezTo>
                  <a:cubicBezTo>
                    <a:pt x="23" y="631"/>
                    <a:pt x="23" y="633"/>
                    <a:pt x="22" y="634"/>
                  </a:cubicBezTo>
                  <a:cubicBezTo>
                    <a:pt x="21" y="638"/>
                    <a:pt x="22" y="642"/>
                    <a:pt x="23" y="646"/>
                  </a:cubicBezTo>
                  <a:cubicBezTo>
                    <a:pt x="26" y="650"/>
                    <a:pt x="28" y="655"/>
                    <a:pt x="32" y="659"/>
                  </a:cubicBezTo>
                  <a:cubicBezTo>
                    <a:pt x="36" y="664"/>
                    <a:pt x="41" y="669"/>
                    <a:pt x="45" y="674"/>
                  </a:cubicBezTo>
                  <a:cubicBezTo>
                    <a:pt x="49" y="678"/>
                    <a:pt x="51" y="683"/>
                    <a:pt x="51" y="688"/>
                  </a:cubicBezTo>
                  <a:cubicBezTo>
                    <a:pt x="51" y="692"/>
                    <a:pt x="51" y="697"/>
                    <a:pt x="52" y="702"/>
                  </a:cubicBezTo>
                  <a:cubicBezTo>
                    <a:pt x="53" y="711"/>
                    <a:pt x="53" y="719"/>
                    <a:pt x="51" y="728"/>
                  </a:cubicBezTo>
                  <a:cubicBezTo>
                    <a:pt x="50" y="735"/>
                    <a:pt x="50" y="741"/>
                    <a:pt x="51" y="748"/>
                  </a:cubicBezTo>
                  <a:cubicBezTo>
                    <a:pt x="51" y="754"/>
                    <a:pt x="54" y="758"/>
                    <a:pt x="56" y="763"/>
                  </a:cubicBezTo>
                  <a:cubicBezTo>
                    <a:pt x="58" y="766"/>
                    <a:pt x="61" y="769"/>
                    <a:pt x="66" y="769"/>
                  </a:cubicBezTo>
                  <a:cubicBezTo>
                    <a:pt x="75" y="761"/>
                    <a:pt x="79" y="751"/>
                    <a:pt x="76" y="739"/>
                  </a:cubicBezTo>
                  <a:cubicBezTo>
                    <a:pt x="75" y="735"/>
                    <a:pt x="74" y="732"/>
                    <a:pt x="74" y="728"/>
                  </a:cubicBezTo>
                  <a:cubicBezTo>
                    <a:pt x="72" y="720"/>
                    <a:pt x="71" y="713"/>
                    <a:pt x="71" y="705"/>
                  </a:cubicBezTo>
                  <a:cubicBezTo>
                    <a:pt x="71" y="689"/>
                    <a:pt x="82" y="676"/>
                    <a:pt x="96" y="671"/>
                  </a:cubicBezTo>
                  <a:cubicBezTo>
                    <a:pt x="97" y="670"/>
                    <a:pt x="99" y="671"/>
                    <a:pt x="100" y="671"/>
                  </a:cubicBezTo>
                  <a:cubicBezTo>
                    <a:pt x="100" y="672"/>
                    <a:pt x="100" y="673"/>
                    <a:pt x="99" y="674"/>
                  </a:cubicBezTo>
                  <a:cubicBezTo>
                    <a:pt x="94" y="678"/>
                    <a:pt x="92" y="684"/>
                    <a:pt x="90" y="690"/>
                  </a:cubicBezTo>
                  <a:cubicBezTo>
                    <a:pt x="86" y="698"/>
                    <a:pt x="86" y="705"/>
                    <a:pt x="90" y="712"/>
                  </a:cubicBezTo>
                  <a:cubicBezTo>
                    <a:pt x="93" y="714"/>
                    <a:pt x="96" y="715"/>
                    <a:pt x="99" y="717"/>
                  </a:cubicBezTo>
                  <a:cubicBezTo>
                    <a:pt x="107" y="721"/>
                    <a:pt x="114" y="728"/>
                    <a:pt x="117" y="737"/>
                  </a:cubicBezTo>
                  <a:cubicBezTo>
                    <a:pt x="119" y="742"/>
                    <a:pt x="122" y="746"/>
                    <a:pt x="128" y="748"/>
                  </a:cubicBezTo>
                  <a:cubicBezTo>
                    <a:pt x="128" y="746"/>
                    <a:pt x="129" y="745"/>
                    <a:pt x="128" y="743"/>
                  </a:cubicBezTo>
                  <a:cubicBezTo>
                    <a:pt x="127" y="736"/>
                    <a:pt x="126" y="729"/>
                    <a:pt x="124" y="722"/>
                  </a:cubicBezTo>
                  <a:cubicBezTo>
                    <a:pt x="124" y="721"/>
                    <a:pt x="123" y="719"/>
                    <a:pt x="125" y="718"/>
                  </a:cubicBezTo>
                  <a:cubicBezTo>
                    <a:pt x="128" y="718"/>
                    <a:pt x="129" y="721"/>
                    <a:pt x="130" y="723"/>
                  </a:cubicBezTo>
                  <a:cubicBezTo>
                    <a:pt x="137" y="736"/>
                    <a:pt x="141" y="750"/>
                    <a:pt x="142" y="765"/>
                  </a:cubicBezTo>
                  <a:cubicBezTo>
                    <a:pt x="143" y="776"/>
                    <a:pt x="143" y="787"/>
                    <a:pt x="146" y="798"/>
                  </a:cubicBezTo>
                  <a:cubicBezTo>
                    <a:pt x="151" y="814"/>
                    <a:pt x="153" y="830"/>
                    <a:pt x="153" y="847"/>
                  </a:cubicBezTo>
                  <a:cubicBezTo>
                    <a:pt x="153" y="855"/>
                    <a:pt x="153" y="862"/>
                    <a:pt x="154" y="869"/>
                  </a:cubicBezTo>
                  <a:cubicBezTo>
                    <a:pt x="154" y="872"/>
                    <a:pt x="155" y="876"/>
                    <a:pt x="156" y="879"/>
                  </a:cubicBezTo>
                  <a:cubicBezTo>
                    <a:pt x="158" y="880"/>
                    <a:pt x="159" y="881"/>
                    <a:pt x="161" y="882"/>
                  </a:cubicBezTo>
                  <a:cubicBezTo>
                    <a:pt x="168" y="886"/>
                    <a:pt x="174" y="883"/>
                    <a:pt x="177" y="875"/>
                  </a:cubicBezTo>
                  <a:cubicBezTo>
                    <a:pt x="181" y="862"/>
                    <a:pt x="182" y="848"/>
                    <a:pt x="177" y="835"/>
                  </a:cubicBezTo>
                  <a:cubicBezTo>
                    <a:pt x="175" y="830"/>
                    <a:pt x="174" y="825"/>
                    <a:pt x="174" y="820"/>
                  </a:cubicBezTo>
                  <a:cubicBezTo>
                    <a:pt x="173" y="809"/>
                    <a:pt x="173" y="799"/>
                    <a:pt x="171" y="789"/>
                  </a:cubicBezTo>
                  <a:cubicBezTo>
                    <a:pt x="170" y="779"/>
                    <a:pt x="173" y="769"/>
                    <a:pt x="174" y="759"/>
                  </a:cubicBezTo>
                  <a:cubicBezTo>
                    <a:pt x="175" y="756"/>
                    <a:pt x="177" y="753"/>
                    <a:pt x="178" y="750"/>
                  </a:cubicBezTo>
                  <a:cubicBezTo>
                    <a:pt x="180" y="747"/>
                    <a:pt x="182" y="746"/>
                    <a:pt x="186" y="746"/>
                  </a:cubicBezTo>
                  <a:cubicBezTo>
                    <a:pt x="186" y="747"/>
                    <a:pt x="186" y="748"/>
                    <a:pt x="186" y="749"/>
                  </a:cubicBezTo>
                  <a:cubicBezTo>
                    <a:pt x="186" y="758"/>
                    <a:pt x="185" y="767"/>
                    <a:pt x="185" y="776"/>
                  </a:cubicBezTo>
                  <a:cubicBezTo>
                    <a:pt x="184" y="781"/>
                    <a:pt x="184" y="786"/>
                    <a:pt x="186" y="791"/>
                  </a:cubicBezTo>
                  <a:cubicBezTo>
                    <a:pt x="186" y="793"/>
                    <a:pt x="187" y="794"/>
                    <a:pt x="189" y="796"/>
                  </a:cubicBezTo>
                  <a:cubicBezTo>
                    <a:pt x="190" y="791"/>
                    <a:pt x="191" y="787"/>
                    <a:pt x="191" y="783"/>
                  </a:cubicBezTo>
                  <a:cubicBezTo>
                    <a:pt x="193" y="776"/>
                    <a:pt x="193" y="769"/>
                    <a:pt x="196" y="763"/>
                  </a:cubicBezTo>
                  <a:cubicBezTo>
                    <a:pt x="198" y="759"/>
                    <a:pt x="200" y="756"/>
                    <a:pt x="203" y="755"/>
                  </a:cubicBezTo>
                  <a:cubicBezTo>
                    <a:pt x="204" y="755"/>
                    <a:pt x="206" y="755"/>
                    <a:pt x="207" y="755"/>
                  </a:cubicBezTo>
                  <a:cubicBezTo>
                    <a:pt x="207" y="759"/>
                    <a:pt x="206" y="763"/>
                    <a:pt x="205" y="766"/>
                  </a:cubicBezTo>
                  <a:cubicBezTo>
                    <a:pt x="204" y="772"/>
                    <a:pt x="205" y="776"/>
                    <a:pt x="208" y="780"/>
                  </a:cubicBezTo>
                  <a:cubicBezTo>
                    <a:pt x="210" y="783"/>
                    <a:pt x="212" y="786"/>
                    <a:pt x="215" y="788"/>
                  </a:cubicBezTo>
                  <a:cubicBezTo>
                    <a:pt x="221" y="793"/>
                    <a:pt x="227" y="794"/>
                    <a:pt x="235" y="794"/>
                  </a:cubicBezTo>
                  <a:cubicBezTo>
                    <a:pt x="236" y="789"/>
                    <a:pt x="233" y="785"/>
                    <a:pt x="233" y="781"/>
                  </a:cubicBezTo>
                  <a:close/>
                  <a:moveTo>
                    <a:pt x="543" y="292"/>
                  </a:moveTo>
                  <a:cubicBezTo>
                    <a:pt x="543" y="295"/>
                    <a:pt x="543" y="296"/>
                    <a:pt x="543" y="297"/>
                  </a:cubicBezTo>
                  <a:cubicBezTo>
                    <a:pt x="540" y="306"/>
                    <a:pt x="536" y="314"/>
                    <a:pt x="528" y="320"/>
                  </a:cubicBezTo>
                  <a:cubicBezTo>
                    <a:pt x="527" y="321"/>
                    <a:pt x="526" y="322"/>
                    <a:pt x="527" y="324"/>
                  </a:cubicBezTo>
                  <a:cubicBezTo>
                    <a:pt x="531" y="324"/>
                    <a:pt x="536" y="324"/>
                    <a:pt x="540" y="324"/>
                  </a:cubicBezTo>
                  <a:cubicBezTo>
                    <a:pt x="552" y="316"/>
                    <a:pt x="561" y="304"/>
                    <a:pt x="568" y="292"/>
                  </a:cubicBezTo>
                  <a:cubicBezTo>
                    <a:pt x="586" y="263"/>
                    <a:pt x="587" y="233"/>
                    <a:pt x="578" y="201"/>
                  </a:cubicBezTo>
                  <a:cubicBezTo>
                    <a:pt x="576" y="197"/>
                    <a:pt x="574" y="195"/>
                    <a:pt x="570" y="194"/>
                  </a:cubicBezTo>
                  <a:cubicBezTo>
                    <a:pt x="567" y="193"/>
                    <a:pt x="564" y="194"/>
                    <a:pt x="562" y="196"/>
                  </a:cubicBezTo>
                  <a:cubicBezTo>
                    <a:pt x="561" y="200"/>
                    <a:pt x="561" y="203"/>
                    <a:pt x="560" y="206"/>
                  </a:cubicBezTo>
                  <a:cubicBezTo>
                    <a:pt x="563" y="211"/>
                    <a:pt x="565" y="215"/>
                    <a:pt x="567" y="219"/>
                  </a:cubicBezTo>
                  <a:cubicBezTo>
                    <a:pt x="569" y="224"/>
                    <a:pt x="568" y="227"/>
                    <a:pt x="565" y="232"/>
                  </a:cubicBezTo>
                  <a:cubicBezTo>
                    <a:pt x="562" y="229"/>
                    <a:pt x="559" y="227"/>
                    <a:pt x="557" y="225"/>
                  </a:cubicBezTo>
                  <a:cubicBezTo>
                    <a:pt x="553" y="221"/>
                    <a:pt x="549" y="218"/>
                    <a:pt x="545" y="215"/>
                  </a:cubicBezTo>
                  <a:cubicBezTo>
                    <a:pt x="543" y="214"/>
                    <a:pt x="540" y="212"/>
                    <a:pt x="537" y="211"/>
                  </a:cubicBezTo>
                  <a:cubicBezTo>
                    <a:pt x="527" y="209"/>
                    <a:pt x="517" y="209"/>
                    <a:pt x="507" y="213"/>
                  </a:cubicBezTo>
                  <a:cubicBezTo>
                    <a:pt x="505" y="214"/>
                    <a:pt x="503" y="214"/>
                    <a:pt x="501" y="215"/>
                  </a:cubicBezTo>
                  <a:cubicBezTo>
                    <a:pt x="500" y="212"/>
                    <a:pt x="502" y="210"/>
                    <a:pt x="504" y="208"/>
                  </a:cubicBezTo>
                  <a:cubicBezTo>
                    <a:pt x="509" y="202"/>
                    <a:pt x="516" y="201"/>
                    <a:pt x="523" y="199"/>
                  </a:cubicBezTo>
                  <a:cubicBezTo>
                    <a:pt x="527" y="193"/>
                    <a:pt x="527" y="186"/>
                    <a:pt x="524" y="180"/>
                  </a:cubicBezTo>
                  <a:cubicBezTo>
                    <a:pt x="521" y="176"/>
                    <a:pt x="519" y="172"/>
                    <a:pt x="515" y="170"/>
                  </a:cubicBezTo>
                  <a:cubicBezTo>
                    <a:pt x="513" y="169"/>
                    <a:pt x="512" y="167"/>
                    <a:pt x="510" y="166"/>
                  </a:cubicBezTo>
                  <a:cubicBezTo>
                    <a:pt x="513" y="162"/>
                    <a:pt x="516" y="163"/>
                    <a:pt x="520" y="164"/>
                  </a:cubicBezTo>
                  <a:cubicBezTo>
                    <a:pt x="525" y="167"/>
                    <a:pt x="530" y="170"/>
                    <a:pt x="533" y="175"/>
                  </a:cubicBezTo>
                  <a:cubicBezTo>
                    <a:pt x="536" y="175"/>
                    <a:pt x="538" y="175"/>
                    <a:pt x="540" y="175"/>
                  </a:cubicBezTo>
                  <a:cubicBezTo>
                    <a:pt x="542" y="169"/>
                    <a:pt x="544" y="164"/>
                    <a:pt x="542" y="158"/>
                  </a:cubicBezTo>
                  <a:cubicBezTo>
                    <a:pt x="533" y="151"/>
                    <a:pt x="515" y="143"/>
                    <a:pt x="503" y="140"/>
                  </a:cubicBezTo>
                  <a:cubicBezTo>
                    <a:pt x="491" y="138"/>
                    <a:pt x="479" y="138"/>
                    <a:pt x="467" y="140"/>
                  </a:cubicBezTo>
                  <a:cubicBezTo>
                    <a:pt x="460" y="141"/>
                    <a:pt x="453" y="143"/>
                    <a:pt x="447" y="145"/>
                  </a:cubicBezTo>
                  <a:cubicBezTo>
                    <a:pt x="441" y="147"/>
                    <a:pt x="437" y="150"/>
                    <a:pt x="432" y="152"/>
                  </a:cubicBezTo>
                  <a:cubicBezTo>
                    <a:pt x="408" y="164"/>
                    <a:pt x="391" y="183"/>
                    <a:pt x="381" y="207"/>
                  </a:cubicBezTo>
                  <a:cubicBezTo>
                    <a:pt x="374" y="225"/>
                    <a:pt x="372" y="243"/>
                    <a:pt x="374" y="261"/>
                  </a:cubicBezTo>
                  <a:cubicBezTo>
                    <a:pt x="376" y="276"/>
                    <a:pt x="380" y="289"/>
                    <a:pt x="388" y="301"/>
                  </a:cubicBezTo>
                  <a:cubicBezTo>
                    <a:pt x="391" y="305"/>
                    <a:pt x="393" y="308"/>
                    <a:pt x="398" y="310"/>
                  </a:cubicBezTo>
                  <a:cubicBezTo>
                    <a:pt x="396" y="304"/>
                    <a:pt x="395" y="298"/>
                    <a:pt x="394" y="292"/>
                  </a:cubicBezTo>
                  <a:cubicBezTo>
                    <a:pt x="393" y="286"/>
                    <a:pt x="391" y="280"/>
                    <a:pt x="393" y="272"/>
                  </a:cubicBezTo>
                  <a:cubicBezTo>
                    <a:pt x="397" y="279"/>
                    <a:pt x="399" y="285"/>
                    <a:pt x="404" y="290"/>
                  </a:cubicBezTo>
                  <a:cubicBezTo>
                    <a:pt x="413" y="301"/>
                    <a:pt x="413" y="301"/>
                    <a:pt x="419" y="303"/>
                  </a:cubicBezTo>
                  <a:cubicBezTo>
                    <a:pt x="415" y="284"/>
                    <a:pt x="415" y="282"/>
                    <a:pt x="418" y="277"/>
                  </a:cubicBezTo>
                  <a:cubicBezTo>
                    <a:pt x="419" y="278"/>
                    <a:pt x="420" y="279"/>
                    <a:pt x="420" y="280"/>
                  </a:cubicBezTo>
                  <a:cubicBezTo>
                    <a:pt x="421" y="288"/>
                    <a:pt x="425" y="294"/>
                    <a:pt x="429" y="301"/>
                  </a:cubicBezTo>
                  <a:cubicBezTo>
                    <a:pt x="434" y="309"/>
                    <a:pt x="442" y="315"/>
                    <a:pt x="450" y="320"/>
                  </a:cubicBezTo>
                  <a:cubicBezTo>
                    <a:pt x="453" y="322"/>
                    <a:pt x="456" y="323"/>
                    <a:pt x="458" y="323"/>
                  </a:cubicBezTo>
                  <a:cubicBezTo>
                    <a:pt x="465" y="323"/>
                    <a:pt x="473" y="324"/>
                    <a:pt x="480" y="322"/>
                  </a:cubicBezTo>
                  <a:cubicBezTo>
                    <a:pt x="490" y="320"/>
                    <a:pt x="501" y="318"/>
                    <a:pt x="511" y="316"/>
                  </a:cubicBezTo>
                  <a:cubicBezTo>
                    <a:pt x="513" y="316"/>
                    <a:pt x="515" y="315"/>
                    <a:pt x="516" y="314"/>
                  </a:cubicBezTo>
                  <a:cubicBezTo>
                    <a:pt x="520" y="311"/>
                    <a:pt x="524" y="308"/>
                    <a:pt x="528" y="305"/>
                  </a:cubicBezTo>
                  <a:cubicBezTo>
                    <a:pt x="533" y="301"/>
                    <a:pt x="537" y="297"/>
                    <a:pt x="543" y="292"/>
                  </a:cubicBezTo>
                  <a:close/>
                  <a:moveTo>
                    <a:pt x="266" y="1237"/>
                  </a:moveTo>
                  <a:cubicBezTo>
                    <a:pt x="269" y="1237"/>
                    <a:pt x="271" y="1237"/>
                    <a:pt x="273" y="1237"/>
                  </a:cubicBezTo>
                  <a:cubicBezTo>
                    <a:pt x="304" y="1232"/>
                    <a:pt x="335" y="1227"/>
                    <a:pt x="367" y="1229"/>
                  </a:cubicBezTo>
                  <a:cubicBezTo>
                    <a:pt x="368" y="1229"/>
                    <a:pt x="370" y="1228"/>
                    <a:pt x="371" y="1228"/>
                  </a:cubicBezTo>
                  <a:cubicBezTo>
                    <a:pt x="387" y="1226"/>
                    <a:pt x="404" y="1223"/>
                    <a:pt x="420" y="1221"/>
                  </a:cubicBezTo>
                  <a:cubicBezTo>
                    <a:pt x="426" y="1220"/>
                    <a:pt x="431" y="1217"/>
                    <a:pt x="433" y="1211"/>
                  </a:cubicBezTo>
                  <a:cubicBezTo>
                    <a:pt x="436" y="1207"/>
                    <a:pt x="439" y="1204"/>
                    <a:pt x="443" y="1201"/>
                  </a:cubicBezTo>
                  <a:cubicBezTo>
                    <a:pt x="447" y="1198"/>
                    <a:pt x="451" y="1195"/>
                    <a:pt x="455" y="1192"/>
                  </a:cubicBezTo>
                  <a:cubicBezTo>
                    <a:pt x="463" y="1187"/>
                    <a:pt x="472" y="1185"/>
                    <a:pt x="481" y="1184"/>
                  </a:cubicBezTo>
                  <a:cubicBezTo>
                    <a:pt x="489" y="1184"/>
                    <a:pt x="497" y="1184"/>
                    <a:pt x="505" y="1184"/>
                  </a:cubicBezTo>
                  <a:cubicBezTo>
                    <a:pt x="510" y="1184"/>
                    <a:pt x="515" y="1183"/>
                    <a:pt x="519" y="1183"/>
                  </a:cubicBezTo>
                  <a:cubicBezTo>
                    <a:pt x="525" y="1177"/>
                    <a:pt x="530" y="1172"/>
                    <a:pt x="536" y="1168"/>
                  </a:cubicBezTo>
                  <a:cubicBezTo>
                    <a:pt x="536" y="1155"/>
                    <a:pt x="543" y="1148"/>
                    <a:pt x="553" y="1143"/>
                  </a:cubicBezTo>
                  <a:cubicBezTo>
                    <a:pt x="560" y="1140"/>
                    <a:pt x="568" y="1137"/>
                    <a:pt x="575" y="1133"/>
                  </a:cubicBezTo>
                  <a:cubicBezTo>
                    <a:pt x="577" y="1133"/>
                    <a:pt x="580" y="1132"/>
                    <a:pt x="582" y="1131"/>
                  </a:cubicBezTo>
                  <a:cubicBezTo>
                    <a:pt x="589" y="1129"/>
                    <a:pt x="593" y="1123"/>
                    <a:pt x="594" y="1116"/>
                  </a:cubicBezTo>
                  <a:cubicBezTo>
                    <a:pt x="595" y="1111"/>
                    <a:pt x="593" y="1107"/>
                    <a:pt x="588" y="1105"/>
                  </a:cubicBezTo>
                  <a:cubicBezTo>
                    <a:pt x="585" y="1104"/>
                    <a:pt x="581" y="1103"/>
                    <a:pt x="578" y="1102"/>
                  </a:cubicBezTo>
                  <a:cubicBezTo>
                    <a:pt x="571" y="1102"/>
                    <a:pt x="565" y="1104"/>
                    <a:pt x="558" y="1105"/>
                  </a:cubicBezTo>
                  <a:cubicBezTo>
                    <a:pt x="553" y="1106"/>
                    <a:pt x="548" y="1106"/>
                    <a:pt x="543" y="1106"/>
                  </a:cubicBezTo>
                  <a:cubicBezTo>
                    <a:pt x="537" y="1106"/>
                    <a:pt x="532" y="1103"/>
                    <a:pt x="528" y="1099"/>
                  </a:cubicBezTo>
                  <a:cubicBezTo>
                    <a:pt x="523" y="1093"/>
                    <a:pt x="520" y="1087"/>
                    <a:pt x="521" y="1079"/>
                  </a:cubicBezTo>
                  <a:cubicBezTo>
                    <a:pt x="521" y="1077"/>
                    <a:pt x="521" y="1074"/>
                    <a:pt x="521" y="1072"/>
                  </a:cubicBezTo>
                  <a:cubicBezTo>
                    <a:pt x="517" y="1071"/>
                    <a:pt x="514" y="1069"/>
                    <a:pt x="509" y="1070"/>
                  </a:cubicBezTo>
                  <a:cubicBezTo>
                    <a:pt x="507" y="1075"/>
                    <a:pt x="505" y="1081"/>
                    <a:pt x="504" y="1086"/>
                  </a:cubicBezTo>
                  <a:cubicBezTo>
                    <a:pt x="501" y="1099"/>
                    <a:pt x="499" y="1113"/>
                    <a:pt x="496" y="1127"/>
                  </a:cubicBezTo>
                  <a:cubicBezTo>
                    <a:pt x="497" y="1128"/>
                    <a:pt x="498" y="1130"/>
                    <a:pt x="500" y="1132"/>
                  </a:cubicBezTo>
                  <a:cubicBezTo>
                    <a:pt x="509" y="1132"/>
                    <a:pt x="516" y="1127"/>
                    <a:pt x="526" y="1128"/>
                  </a:cubicBezTo>
                  <a:cubicBezTo>
                    <a:pt x="525" y="1130"/>
                    <a:pt x="525" y="1131"/>
                    <a:pt x="524" y="1132"/>
                  </a:cubicBezTo>
                  <a:cubicBezTo>
                    <a:pt x="521" y="1134"/>
                    <a:pt x="519" y="1136"/>
                    <a:pt x="516" y="1138"/>
                  </a:cubicBezTo>
                  <a:cubicBezTo>
                    <a:pt x="510" y="1142"/>
                    <a:pt x="503" y="1145"/>
                    <a:pt x="497" y="1149"/>
                  </a:cubicBezTo>
                  <a:cubicBezTo>
                    <a:pt x="492" y="1153"/>
                    <a:pt x="487" y="1155"/>
                    <a:pt x="481" y="1156"/>
                  </a:cubicBezTo>
                  <a:cubicBezTo>
                    <a:pt x="470" y="1158"/>
                    <a:pt x="460" y="1159"/>
                    <a:pt x="449" y="1161"/>
                  </a:cubicBezTo>
                  <a:cubicBezTo>
                    <a:pt x="442" y="1163"/>
                    <a:pt x="436" y="1164"/>
                    <a:pt x="429" y="1166"/>
                  </a:cubicBezTo>
                  <a:cubicBezTo>
                    <a:pt x="423" y="1168"/>
                    <a:pt x="417" y="1170"/>
                    <a:pt x="410" y="1171"/>
                  </a:cubicBezTo>
                  <a:cubicBezTo>
                    <a:pt x="401" y="1172"/>
                    <a:pt x="391" y="1173"/>
                    <a:pt x="382" y="1174"/>
                  </a:cubicBezTo>
                  <a:cubicBezTo>
                    <a:pt x="373" y="1175"/>
                    <a:pt x="364" y="1175"/>
                    <a:pt x="356" y="1179"/>
                  </a:cubicBezTo>
                  <a:cubicBezTo>
                    <a:pt x="353" y="1180"/>
                    <a:pt x="350" y="1180"/>
                    <a:pt x="347" y="1180"/>
                  </a:cubicBezTo>
                  <a:cubicBezTo>
                    <a:pt x="334" y="1181"/>
                    <a:pt x="321" y="1183"/>
                    <a:pt x="308" y="1183"/>
                  </a:cubicBezTo>
                  <a:cubicBezTo>
                    <a:pt x="303" y="1182"/>
                    <a:pt x="298" y="1183"/>
                    <a:pt x="293" y="1183"/>
                  </a:cubicBezTo>
                  <a:cubicBezTo>
                    <a:pt x="287" y="1184"/>
                    <a:pt x="280" y="1184"/>
                    <a:pt x="273" y="1185"/>
                  </a:cubicBezTo>
                  <a:cubicBezTo>
                    <a:pt x="259" y="1186"/>
                    <a:pt x="244" y="1185"/>
                    <a:pt x="230" y="1184"/>
                  </a:cubicBezTo>
                  <a:cubicBezTo>
                    <a:pt x="217" y="1183"/>
                    <a:pt x="205" y="1182"/>
                    <a:pt x="193" y="1178"/>
                  </a:cubicBezTo>
                  <a:cubicBezTo>
                    <a:pt x="187" y="1176"/>
                    <a:pt x="181" y="1173"/>
                    <a:pt x="175" y="1172"/>
                  </a:cubicBezTo>
                  <a:cubicBezTo>
                    <a:pt x="170" y="1171"/>
                    <a:pt x="165" y="1170"/>
                    <a:pt x="162" y="1168"/>
                  </a:cubicBezTo>
                  <a:cubicBezTo>
                    <a:pt x="157" y="1168"/>
                    <a:pt x="153" y="1168"/>
                    <a:pt x="149" y="1168"/>
                  </a:cubicBezTo>
                  <a:cubicBezTo>
                    <a:pt x="141" y="1168"/>
                    <a:pt x="133" y="1166"/>
                    <a:pt x="125" y="1163"/>
                  </a:cubicBezTo>
                  <a:cubicBezTo>
                    <a:pt x="123" y="1162"/>
                    <a:pt x="121" y="1161"/>
                    <a:pt x="121" y="1158"/>
                  </a:cubicBezTo>
                  <a:cubicBezTo>
                    <a:pt x="121" y="1155"/>
                    <a:pt x="124" y="1154"/>
                    <a:pt x="126" y="1154"/>
                  </a:cubicBezTo>
                  <a:cubicBezTo>
                    <a:pt x="132" y="1153"/>
                    <a:pt x="137" y="1152"/>
                    <a:pt x="142" y="1151"/>
                  </a:cubicBezTo>
                  <a:cubicBezTo>
                    <a:pt x="144" y="1151"/>
                    <a:pt x="146" y="1150"/>
                    <a:pt x="148" y="1149"/>
                  </a:cubicBezTo>
                  <a:cubicBezTo>
                    <a:pt x="146" y="1144"/>
                    <a:pt x="145" y="1141"/>
                    <a:pt x="143" y="1137"/>
                  </a:cubicBezTo>
                  <a:cubicBezTo>
                    <a:pt x="141" y="1133"/>
                    <a:pt x="139" y="1129"/>
                    <a:pt x="137" y="1125"/>
                  </a:cubicBezTo>
                  <a:cubicBezTo>
                    <a:pt x="136" y="1124"/>
                    <a:pt x="136" y="1123"/>
                    <a:pt x="135" y="1121"/>
                  </a:cubicBezTo>
                  <a:cubicBezTo>
                    <a:pt x="134" y="1115"/>
                    <a:pt x="131" y="1110"/>
                    <a:pt x="128" y="1105"/>
                  </a:cubicBezTo>
                  <a:cubicBezTo>
                    <a:pt x="119" y="1111"/>
                    <a:pt x="111" y="1115"/>
                    <a:pt x="101" y="1117"/>
                  </a:cubicBezTo>
                  <a:cubicBezTo>
                    <a:pt x="97" y="1118"/>
                    <a:pt x="93" y="1120"/>
                    <a:pt x="89" y="1123"/>
                  </a:cubicBezTo>
                  <a:cubicBezTo>
                    <a:pt x="91" y="1125"/>
                    <a:pt x="92" y="1127"/>
                    <a:pt x="94" y="1129"/>
                  </a:cubicBezTo>
                  <a:cubicBezTo>
                    <a:pt x="98" y="1136"/>
                    <a:pt x="97" y="1144"/>
                    <a:pt x="90" y="1150"/>
                  </a:cubicBezTo>
                  <a:cubicBezTo>
                    <a:pt x="86" y="1153"/>
                    <a:pt x="81" y="1156"/>
                    <a:pt x="76" y="1157"/>
                  </a:cubicBezTo>
                  <a:cubicBezTo>
                    <a:pt x="72" y="1158"/>
                    <a:pt x="69" y="1159"/>
                    <a:pt x="66" y="1161"/>
                  </a:cubicBezTo>
                  <a:cubicBezTo>
                    <a:pt x="64" y="1162"/>
                    <a:pt x="64" y="1163"/>
                    <a:pt x="62" y="1165"/>
                  </a:cubicBezTo>
                  <a:cubicBezTo>
                    <a:pt x="70" y="1166"/>
                    <a:pt x="77" y="1167"/>
                    <a:pt x="84" y="1168"/>
                  </a:cubicBezTo>
                  <a:cubicBezTo>
                    <a:pt x="94" y="1169"/>
                    <a:pt x="103" y="1172"/>
                    <a:pt x="112" y="1175"/>
                  </a:cubicBezTo>
                  <a:cubicBezTo>
                    <a:pt x="121" y="1179"/>
                    <a:pt x="126" y="1190"/>
                    <a:pt x="116" y="1199"/>
                  </a:cubicBezTo>
                  <a:cubicBezTo>
                    <a:pt x="110" y="1205"/>
                    <a:pt x="104" y="1208"/>
                    <a:pt x="96" y="1210"/>
                  </a:cubicBezTo>
                  <a:cubicBezTo>
                    <a:pt x="85" y="1213"/>
                    <a:pt x="74" y="1215"/>
                    <a:pt x="63" y="1218"/>
                  </a:cubicBezTo>
                  <a:cubicBezTo>
                    <a:pt x="58" y="1219"/>
                    <a:pt x="53" y="1219"/>
                    <a:pt x="50" y="1224"/>
                  </a:cubicBezTo>
                  <a:cubicBezTo>
                    <a:pt x="55" y="1226"/>
                    <a:pt x="56" y="1226"/>
                    <a:pt x="62" y="1226"/>
                  </a:cubicBezTo>
                  <a:cubicBezTo>
                    <a:pt x="70" y="1225"/>
                    <a:pt x="77" y="1224"/>
                    <a:pt x="85" y="1223"/>
                  </a:cubicBezTo>
                  <a:cubicBezTo>
                    <a:pt x="95" y="1222"/>
                    <a:pt x="105" y="1222"/>
                    <a:pt x="115" y="1221"/>
                  </a:cubicBezTo>
                  <a:cubicBezTo>
                    <a:pt x="120" y="1220"/>
                    <a:pt x="125" y="1220"/>
                    <a:pt x="129" y="1220"/>
                  </a:cubicBezTo>
                  <a:cubicBezTo>
                    <a:pt x="146" y="1218"/>
                    <a:pt x="162" y="1216"/>
                    <a:pt x="178" y="1215"/>
                  </a:cubicBezTo>
                  <a:cubicBezTo>
                    <a:pt x="197" y="1214"/>
                    <a:pt x="215" y="1212"/>
                    <a:pt x="234" y="1210"/>
                  </a:cubicBezTo>
                  <a:cubicBezTo>
                    <a:pt x="241" y="1210"/>
                    <a:pt x="249" y="1210"/>
                    <a:pt x="257" y="1210"/>
                  </a:cubicBezTo>
                  <a:cubicBezTo>
                    <a:pt x="261" y="1210"/>
                    <a:pt x="266" y="1211"/>
                    <a:pt x="270" y="1214"/>
                  </a:cubicBezTo>
                  <a:cubicBezTo>
                    <a:pt x="277" y="1218"/>
                    <a:pt x="278" y="1226"/>
                    <a:pt x="272" y="1232"/>
                  </a:cubicBezTo>
                  <a:cubicBezTo>
                    <a:pt x="270" y="1233"/>
                    <a:pt x="269" y="1235"/>
                    <a:pt x="266" y="1237"/>
                  </a:cubicBezTo>
                  <a:close/>
                  <a:moveTo>
                    <a:pt x="456" y="1118"/>
                  </a:moveTo>
                  <a:cubicBezTo>
                    <a:pt x="444" y="1123"/>
                    <a:pt x="432" y="1127"/>
                    <a:pt x="420" y="1130"/>
                  </a:cubicBezTo>
                  <a:cubicBezTo>
                    <a:pt x="414" y="1132"/>
                    <a:pt x="408" y="1134"/>
                    <a:pt x="402" y="1135"/>
                  </a:cubicBezTo>
                  <a:cubicBezTo>
                    <a:pt x="387" y="1136"/>
                    <a:pt x="372" y="1140"/>
                    <a:pt x="357" y="1140"/>
                  </a:cubicBezTo>
                  <a:cubicBezTo>
                    <a:pt x="345" y="1141"/>
                    <a:pt x="332" y="1142"/>
                    <a:pt x="320" y="1142"/>
                  </a:cubicBezTo>
                  <a:cubicBezTo>
                    <a:pt x="313" y="1142"/>
                    <a:pt x="307" y="1143"/>
                    <a:pt x="300" y="1143"/>
                  </a:cubicBezTo>
                  <a:cubicBezTo>
                    <a:pt x="288" y="1144"/>
                    <a:pt x="276" y="1145"/>
                    <a:pt x="264" y="1145"/>
                  </a:cubicBezTo>
                  <a:cubicBezTo>
                    <a:pt x="257" y="1145"/>
                    <a:pt x="250" y="1145"/>
                    <a:pt x="243" y="1144"/>
                  </a:cubicBezTo>
                  <a:cubicBezTo>
                    <a:pt x="236" y="1143"/>
                    <a:pt x="229" y="1143"/>
                    <a:pt x="222" y="1143"/>
                  </a:cubicBezTo>
                  <a:cubicBezTo>
                    <a:pt x="216" y="1143"/>
                    <a:pt x="209" y="1142"/>
                    <a:pt x="203" y="1140"/>
                  </a:cubicBezTo>
                  <a:cubicBezTo>
                    <a:pt x="193" y="1138"/>
                    <a:pt x="183" y="1135"/>
                    <a:pt x="172" y="1133"/>
                  </a:cubicBezTo>
                  <a:cubicBezTo>
                    <a:pt x="170" y="1132"/>
                    <a:pt x="168" y="1132"/>
                    <a:pt x="167" y="1132"/>
                  </a:cubicBezTo>
                  <a:cubicBezTo>
                    <a:pt x="165" y="1136"/>
                    <a:pt x="166" y="1139"/>
                    <a:pt x="167" y="1141"/>
                  </a:cubicBezTo>
                  <a:cubicBezTo>
                    <a:pt x="171" y="1148"/>
                    <a:pt x="177" y="1152"/>
                    <a:pt x="184" y="1155"/>
                  </a:cubicBezTo>
                  <a:cubicBezTo>
                    <a:pt x="199" y="1160"/>
                    <a:pt x="214" y="1163"/>
                    <a:pt x="230" y="1166"/>
                  </a:cubicBezTo>
                  <a:cubicBezTo>
                    <a:pt x="237" y="1168"/>
                    <a:pt x="244" y="1168"/>
                    <a:pt x="251" y="1168"/>
                  </a:cubicBezTo>
                  <a:cubicBezTo>
                    <a:pt x="254" y="1168"/>
                    <a:pt x="258" y="1168"/>
                    <a:pt x="262" y="1168"/>
                  </a:cubicBezTo>
                  <a:cubicBezTo>
                    <a:pt x="271" y="1168"/>
                    <a:pt x="279" y="1168"/>
                    <a:pt x="287" y="1168"/>
                  </a:cubicBezTo>
                  <a:cubicBezTo>
                    <a:pt x="298" y="1167"/>
                    <a:pt x="308" y="1167"/>
                    <a:pt x="319" y="1166"/>
                  </a:cubicBezTo>
                  <a:cubicBezTo>
                    <a:pt x="332" y="1165"/>
                    <a:pt x="345" y="1164"/>
                    <a:pt x="359" y="1162"/>
                  </a:cubicBezTo>
                  <a:cubicBezTo>
                    <a:pt x="380" y="1159"/>
                    <a:pt x="401" y="1154"/>
                    <a:pt x="422" y="1150"/>
                  </a:cubicBezTo>
                  <a:cubicBezTo>
                    <a:pt x="425" y="1150"/>
                    <a:pt x="428" y="1148"/>
                    <a:pt x="432" y="1147"/>
                  </a:cubicBezTo>
                  <a:cubicBezTo>
                    <a:pt x="437" y="1146"/>
                    <a:pt x="442" y="1144"/>
                    <a:pt x="447" y="1143"/>
                  </a:cubicBezTo>
                  <a:cubicBezTo>
                    <a:pt x="453" y="1141"/>
                    <a:pt x="459" y="1139"/>
                    <a:pt x="464" y="1136"/>
                  </a:cubicBezTo>
                  <a:cubicBezTo>
                    <a:pt x="470" y="1132"/>
                    <a:pt x="470" y="1130"/>
                    <a:pt x="466" y="1122"/>
                  </a:cubicBezTo>
                  <a:cubicBezTo>
                    <a:pt x="463" y="1121"/>
                    <a:pt x="460" y="1120"/>
                    <a:pt x="456" y="1118"/>
                  </a:cubicBezTo>
                  <a:close/>
                  <a:moveTo>
                    <a:pt x="570" y="22"/>
                  </a:moveTo>
                  <a:cubicBezTo>
                    <a:pt x="571" y="24"/>
                    <a:pt x="572" y="26"/>
                    <a:pt x="573" y="26"/>
                  </a:cubicBezTo>
                  <a:cubicBezTo>
                    <a:pt x="579" y="32"/>
                    <a:pt x="582" y="39"/>
                    <a:pt x="582" y="48"/>
                  </a:cubicBezTo>
                  <a:cubicBezTo>
                    <a:pt x="582" y="50"/>
                    <a:pt x="582" y="53"/>
                    <a:pt x="582" y="56"/>
                  </a:cubicBezTo>
                  <a:cubicBezTo>
                    <a:pt x="581" y="69"/>
                    <a:pt x="581" y="83"/>
                    <a:pt x="581" y="97"/>
                  </a:cubicBezTo>
                  <a:cubicBezTo>
                    <a:pt x="582" y="102"/>
                    <a:pt x="581" y="108"/>
                    <a:pt x="579" y="113"/>
                  </a:cubicBezTo>
                  <a:cubicBezTo>
                    <a:pt x="577" y="120"/>
                    <a:pt x="575" y="127"/>
                    <a:pt x="573" y="134"/>
                  </a:cubicBezTo>
                  <a:cubicBezTo>
                    <a:pt x="571" y="143"/>
                    <a:pt x="567" y="152"/>
                    <a:pt x="561" y="159"/>
                  </a:cubicBezTo>
                  <a:cubicBezTo>
                    <a:pt x="553" y="169"/>
                    <a:pt x="547" y="180"/>
                    <a:pt x="539" y="190"/>
                  </a:cubicBezTo>
                  <a:cubicBezTo>
                    <a:pt x="539" y="192"/>
                    <a:pt x="540" y="194"/>
                    <a:pt x="540" y="197"/>
                  </a:cubicBezTo>
                  <a:cubicBezTo>
                    <a:pt x="541" y="197"/>
                    <a:pt x="543" y="196"/>
                    <a:pt x="543" y="196"/>
                  </a:cubicBezTo>
                  <a:cubicBezTo>
                    <a:pt x="553" y="190"/>
                    <a:pt x="558" y="181"/>
                    <a:pt x="564" y="172"/>
                  </a:cubicBezTo>
                  <a:cubicBezTo>
                    <a:pt x="576" y="155"/>
                    <a:pt x="582" y="135"/>
                    <a:pt x="587" y="114"/>
                  </a:cubicBezTo>
                  <a:cubicBezTo>
                    <a:pt x="588" y="107"/>
                    <a:pt x="589" y="99"/>
                    <a:pt x="591" y="92"/>
                  </a:cubicBezTo>
                  <a:cubicBezTo>
                    <a:pt x="593" y="80"/>
                    <a:pt x="592" y="68"/>
                    <a:pt x="590" y="57"/>
                  </a:cubicBezTo>
                  <a:cubicBezTo>
                    <a:pt x="589" y="46"/>
                    <a:pt x="589" y="35"/>
                    <a:pt x="590" y="24"/>
                  </a:cubicBezTo>
                  <a:cubicBezTo>
                    <a:pt x="586" y="22"/>
                    <a:pt x="581" y="26"/>
                    <a:pt x="577" y="23"/>
                  </a:cubicBezTo>
                  <a:cubicBezTo>
                    <a:pt x="576" y="20"/>
                    <a:pt x="577" y="19"/>
                    <a:pt x="580" y="17"/>
                  </a:cubicBezTo>
                  <a:cubicBezTo>
                    <a:pt x="583" y="16"/>
                    <a:pt x="587" y="16"/>
                    <a:pt x="590" y="12"/>
                  </a:cubicBezTo>
                  <a:cubicBezTo>
                    <a:pt x="580" y="10"/>
                    <a:pt x="575" y="15"/>
                    <a:pt x="570" y="22"/>
                  </a:cubicBezTo>
                  <a:close/>
                  <a:moveTo>
                    <a:pt x="500" y="959"/>
                  </a:moveTo>
                  <a:cubicBezTo>
                    <a:pt x="503" y="960"/>
                    <a:pt x="505" y="962"/>
                    <a:pt x="508" y="964"/>
                  </a:cubicBezTo>
                  <a:cubicBezTo>
                    <a:pt x="511" y="962"/>
                    <a:pt x="513" y="961"/>
                    <a:pt x="516" y="959"/>
                  </a:cubicBezTo>
                  <a:cubicBezTo>
                    <a:pt x="517" y="955"/>
                    <a:pt x="517" y="951"/>
                    <a:pt x="518" y="947"/>
                  </a:cubicBezTo>
                  <a:cubicBezTo>
                    <a:pt x="518" y="944"/>
                    <a:pt x="518" y="941"/>
                    <a:pt x="519" y="938"/>
                  </a:cubicBezTo>
                  <a:cubicBezTo>
                    <a:pt x="519" y="932"/>
                    <a:pt x="519" y="926"/>
                    <a:pt x="520" y="920"/>
                  </a:cubicBezTo>
                  <a:cubicBezTo>
                    <a:pt x="520" y="919"/>
                    <a:pt x="520" y="917"/>
                    <a:pt x="518" y="917"/>
                  </a:cubicBezTo>
                  <a:cubicBezTo>
                    <a:pt x="518" y="917"/>
                    <a:pt x="518" y="918"/>
                    <a:pt x="517" y="918"/>
                  </a:cubicBezTo>
                  <a:cubicBezTo>
                    <a:pt x="512" y="928"/>
                    <a:pt x="507" y="939"/>
                    <a:pt x="501" y="949"/>
                  </a:cubicBezTo>
                  <a:cubicBezTo>
                    <a:pt x="500" y="952"/>
                    <a:pt x="499" y="955"/>
                    <a:pt x="500" y="959"/>
                  </a:cubicBezTo>
                  <a:close/>
                  <a:moveTo>
                    <a:pt x="355" y="252"/>
                  </a:moveTo>
                  <a:cubicBezTo>
                    <a:pt x="360" y="246"/>
                    <a:pt x="358" y="240"/>
                    <a:pt x="358" y="234"/>
                  </a:cubicBezTo>
                  <a:cubicBezTo>
                    <a:pt x="354" y="234"/>
                    <a:pt x="351" y="234"/>
                    <a:pt x="348" y="234"/>
                  </a:cubicBezTo>
                  <a:cubicBezTo>
                    <a:pt x="345" y="237"/>
                    <a:pt x="342" y="239"/>
                    <a:pt x="339" y="242"/>
                  </a:cubicBezTo>
                  <a:cubicBezTo>
                    <a:pt x="343" y="247"/>
                    <a:pt x="348" y="250"/>
                    <a:pt x="355" y="252"/>
                  </a:cubicBezTo>
                  <a:close/>
                  <a:moveTo>
                    <a:pt x="231" y="675"/>
                  </a:moveTo>
                  <a:cubicBezTo>
                    <a:pt x="239" y="684"/>
                    <a:pt x="249" y="690"/>
                    <a:pt x="260" y="694"/>
                  </a:cubicBezTo>
                  <a:cubicBezTo>
                    <a:pt x="268" y="697"/>
                    <a:pt x="276" y="700"/>
                    <a:pt x="284" y="704"/>
                  </a:cubicBezTo>
                  <a:cubicBezTo>
                    <a:pt x="291" y="708"/>
                    <a:pt x="298" y="710"/>
                    <a:pt x="306" y="710"/>
                  </a:cubicBezTo>
                  <a:cubicBezTo>
                    <a:pt x="318" y="710"/>
                    <a:pt x="331" y="710"/>
                    <a:pt x="344" y="710"/>
                  </a:cubicBezTo>
                  <a:cubicBezTo>
                    <a:pt x="351" y="710"/>
                    <a:pt x="358" y="707"/>
                    <a:pt x="364" y="703"/>
                  </a:cubicBezTo>
                  <a:cubicBezTo>
                    <a:pt x="369" y="700"/>
                    <a:pt x="374" y="696"/>
                    <a:pt x="379" y="693"/>
                  </a:cubicBezTo>
                  <a:cubicBezTo>
                    <a:pt x="391" y="685"/>
                    <a:pt x="403" y="678"/>
                    <a:pt x="415" y="671"/>
                  </a:cubicBezTo>
                  <a:cubicBezTo>
                    <a:pt x="423" y="666"/>
                    <a:pt x="430" y="661"/>
                    <a:pt x="435" y="653"/>
                  </a:cubicBezTo>
                  <a:cubicBezTo>
                    <a:pt x="443" y="642"/>
                    <a:pt x="449" y="630"/>
                    <a:pt x="455" y="618"/>
                  </a:cubicBezTo>
                  <a:cubicBezTo>
                    <a:pt x="461" y="601"/>
                    <a:pt x="467" y="585"/>
                    <a:pt x="469" y="567"/>
                  </a:cubicBezTo>
                  <a:cubicBezTo>
                    <a:pt x="470" y="555"/>
                    <a:pt x="471" y="543"/>
                    <a:pt x="471" y="532"/>
                  </a:cubicBezTo>
                  <a:cubicBezTo>
                    <a:pt x="471" y="527"/>
                    <a:pt x="472" y="524"/>
                    <a:pt x="476" y="522"/>
                  </a:cubicBezTo>
                  <a:cubicBezTo>
                    <a:pt x="481" y="523"/>
                    <a:pt x="481" y="523"/>
                    <a:pt x="483" y="526"/>
                  </a:cubicBezTo>
                  <a:cubicBezTo>
                    <a:pt x="486" y="529"/>
                    <a:pt x="488" y="532"/>
                    <a:pt x="491" y="534"/>
                  </a:cubicBezTo>
                  <a:cubicBezTo>
                    <a:pt x="495" y="530"/>
                    <a:pt x="495" y="525"/>
                    <a:pt x="494" y="521"/>
                  </a:cubicBezTo>
                  <a:cubicBezTo>
                    <a:pt x="494" y="513"/>
                    <a:pt x="490" y="507"/>
                    <a:pt x="482" y="503"/>
                  </a:cubicBezTo>
                  <a:cubicBezTo>
                    <a:pt x="480" y="502"/>
                    <a:pt x="477" y="502"/>
                    <a:pt x="475" y="501"/>
                  </a:cubicBezTo>
                  <a:cubicBezTo>
                    <a:pt x="463" y="498"/>
                    <a:pt x="452" y="501"/>
                    <a:pt x="443" y="508"/>
                  </a:cubicBezTo>
                  <a:cubicBezTo>
                    <a:pt x="439" y="511"/>
                    <a:pt x="436" y="515"/>
                    <a:pt x="439" y="520"/>
                  </a:cubicBezTo>
                  <a:cubicBezTo>
                    <a:pt x="444" y="520"/>
                    <a:pt x="448" y="520"/>
                    <a:pt x="454" y="519"/>
                  </a:cubicBezTo>
                  <a:cubicBezTo>
                    <a:pt x="454" y="522"/>
                    <a:pt x="455" y="524"/>
                    <a:pt x="454" y="526"/>
                  </a:cubicBezTo>
                  <a:cubicBezTo>
                    <a:pt x="454" y="534"/>
                    <a:pt x="454" y="542"/>
                    <a:pt x="454" y="550"/>
                  </a:cubicBezTo>
                  <a:cubicBezTo>
                    <a:pt x="454" y="559"/>
                    <a:pt x="452" y="569"/>
                    <a:pt x="449" y="578"/>
                  </a:cubicBezTo>
                  <a:cubicBezTo>
                    <a:pt x="447" y="585"/>
                    <a:pt x="444" y="592"/>
                    <a:pt x="443" y="599"/>
                  </a:cubicBezTo>
                  <a:cubicBezTo>
                    <a:pt x="440" y="612"/>
                    <a:pt x="435" y="623"/>
                    <a:pt x="429" y="633"/>
                  </a:cubicBezTo>
                  <a:cubicBezTo>
                    <a:pt x="423" y="643"/>
                    <a:pt x="416" y="651"/>
                    <a:pt x="406" y="657"/>
                  </a:cubicBezTo>
                  <a:cubicBezTo>
                    <a:pt x="391" y="665"/>
                    <a:pt x="375" y="674"/>
                    <a:pt x="360" y="683"/>
                  </a:cubicBezTo>
                  <a:cubicBezTo>
                    <a:pt x="358" y="684"/>
                    <a:pt x="356" y="684"/>
                    <a:pt x="354" y="686"/>
                  </a:cubicBezTo>
                  <a:cubicBezTo>
                    <a:pt x="348" y="690"/>
                    <a:pt x="341" y="692"/>
                    <a:pt x="334" y="692"/>
                  </a:cubicBezTo>
                  <a:cubicBezTo>
                    <a:pt x="325" y="692"/>
                    <a:pt x="317" y="693"/>
                    <a:pt x="308" y="693"/>
                  </a:cubicBezTo>
                  <a:cubicBezTo>
                    <a:pt x="302" y="693"/>
                    <a:pt x="296" y="692"/>
                    <a:pt x="290" y="690"/>
                  </a:cubicBezTo>
                  <a:cubicBezTo>
                    <a:pt x="283" y="687"/>
                    <a:pt x="277" y="685"/>
                    <a:pt x="271" y="682"/>
                  </a:cubicBezTo>
                  <a:cubicBezTo>
                    <a:pt x="261" y="679"/>
                    <a:pt x="252" y="674"/>
                    <a:pt x="244" y="668"/>
                  </a:cubicBezTo>
                  <a:cubicBezTo>
                    <a:pt x="238" y="664"/>
                    <a:pt x="232" y="659"/>
                    <a:pt x="228" y="653"/>
                  </a:cubicBezTo>
                  <a:cubicBezTo>
                    <a:pt x="224" y="648"/>
                    <a:pt x="223" y="642"/>
                    <a:pt x="225" y="637"/>
                  </a:cubicBezTo>
                  <a:cubicBezTo>
                    <a:pt x="229" y="632"/>
                    <a:pt x="234" y="631"/>
                    <a:pt x="237" y="625"/>
                  </a:cubicBezTo>
                  <a:cubicBezTo>
                    <a:pt x="235" y="624"/>
                    <a:pt x="233" y="623"/>
                    <a:pt x="231" y="622"/>
                  </a:cubicBezTo>
                  <a:cubicBezTo>
                    <a:pt x="228" y="622"/>
                    <a:pt x="224" y="622"/>
                    <a:pt x="220" y="624"/>
                  </a:cubicBezTo>
                  <a:cubicBezTo>
                    <a:pt x="216" y="627"/>
                    <a:pt x="211" y="629"/>
                    <a:pt x="207" y="632"/>
                  </a:cubicBezTo>
                  <a:cubicBezTo>
                    <a:pt x="198" y="639"/>
                    <a:pt x="190" y="647"/>
                    <a:pt x="187" y="659"/>
                  </a:cubicBezTo>
                  <a:cubicBezTo>
                    <a:pt x="185" y="667"/>
                    <a:pt x="185" y="676"/>
                    <a:pt x="189" y="684"/>
                  </a:cubicBezTo>
                  <a:cubicBezTo>
                    <a:pt x="189" y="686"/>
                    <a:pt x="190" y="688"/>
                    <a:pt x="192" y="687"/>
                  </a:cubicBezTo>
                  <a:cubicBezTo>
                    <a:pt x="193" y="684"/>
                    <a:pt x="193" y="681"/>
                    <a:pt x="194" y="678"/>
                  </a:cubicBezTo>
                  <a:cubicBezTo>
                    <a:pt x="194" y="675"/>
                    <a:pt x="196" y="672"/>
                    <a:pt x="197" y="670"/>
                  </a:cubicBezTo>
                  <a:cubicBezTo>
                    <a:pt x="199" y="665"/>
                    <a:pt x="203" y="663"/>
                    <a:pt x="208" y="663"/>
                  </a:cubicBezTo>
                  <a:cubicBezTo>
                    <a:pt x="212" y="663"/>
                    <a:pt x="215" y="664"/>
                    <a:pt x="219" y="665"/>
                  </a:cubicBezTo>
                  <a:cubicBezTo>
                    <a:pt x="223" y="669"/>
                    <a:pt x="227" y="672"/>
                    <a:pt x="231" y="675"/>
                  </a:cubicBezTo>
                  <a:close/>
                  <a:moveTo>
                    <a:pt x="53" y="396"/>
                  </a:moveTo>
                  <a:cubicBezTo>
                    <a:pt x="55" y="392"/>
                    <a:pt x="56" y="388"/>
                    <a:pt x="58" y="384"/>
                  </a:cubicBezTo>
                  <a:cubicBezTo>
                    <a:pt x="63" y="372"/>
                    <a:pt x="68" y="360"/>
                    <a:pt x="73" y="348"/>
                  </a:cubicBezTo>
                  <a:cubicBezTo>
                    <a:pt x="75" y="344"/>
                    <a:pt x="77" y="340"/>
                    <a:pt x="80" y="337"/>
                  </a:cubicBezTo>
                  <a:cubicBezTo>
                    <a:pt x="88" y="330"/>
                    <a:pt x="98" y="324"/>
                    <a:pt x="107" y="317"/>
                  </a:cubicBezTo>
                  <a:cubicBezTo>
                    <a:pt x="110" y="314"/>
                    <a:pt x="115" y="313"/>
                    <a:pt x="119" y="313"/>
                  </a:cubicBezTo>
                  <a:cubicBezTo>
                    <a:pt x="128" y="312"/>
                    <a:pt x="137" y="314"/>
                    <a:pt x="145" y="319"/>
                  </a:cubicBezTo>
                  <a:cubicBezTo>
                    <a:pt x="143" y="322"/>
                    <a:pt x="142" y="325"/>
                    <a:pt x="141" y="329"/>
                  </a:cubicBezTo>
                  <a:cubicBezTo>
                    <a:pt x="140" y="332"/>
                    <a:pt x="140" y="336"/>
                    <a:pt x="140" y="340"/>
                  </a:cubicBezTo>
                  <a:cubicBezTo>
                    <a:pt x="139" y="344"/>
                    <a:pt x="139" y="348"/>
                    <a:pt x="139" y="351"/>
                  </a:cubicBezTo>
                  <a:cubicBezTo>
                    <a:pt x="139" y="355"/>
                    <a:pt x="138" y="359"/>
                    <a:pt x="139" y="363"/>
                  </a:cubicBezTo>
                  <a:cubicBezTo>
                    <a:pt x="141" y="362"/>
                    <a:pt x="142" y="362"/>
                    <a:pt x="142" y="361"/>
                  </a:cubicBezTo>
                  <a:cubicBezTo>
                    <a:pt x="146" y="356"/>
                    <a:pt x="149" y="351"/>
                    <a:pt x="152" y="345"/>
                  </a:cubicBezTo>
                  <a:cubicBezTo>
                    <a:pt x="154" y="338"/>
                    <a:pt x="157" y="331"/>
                    <a:pt x="160" y="324"/>
                  </a:cubicBezTo>
                  <a:cubicBezTo>
                    <a:pt x="163" y="315"/>
                    <a:pt x="170" y="307"/>
                    <a:pt x="177" y="301"/>
                  </a:cubicBezTo>
                  <a:cubicBezTo>
                    <a:pt x="183" y="296"/>
                    <a:pt x="191" y="293"/>
                    <a:pt x="197" y="289"/>
                  </a:cubicBezTo>
                  <a:cubicBezTo>
                    <a:pt x="207" y="283"/>
                    <a:pt x="217" y="281"/>
                    <a:pt x="228" y="281"/>
                  </a:cubicBezTo>
                  <a:cubicBezTo>
                    <a:pt x="233" y="281"/>
                    <a:pt x="238" y="280"/>
                    <a:pt x="243" y="279"/>
                  </a:cubicBezTo>
                  <a:cubicBezTo>
                    <a:pt x="244" y="279"/>
                    <a:pt x="245" y="278"/>
                    <a:pt x="247" y="277"/>
                  </a:cubicBezTo>
                  <a:cubicBezTo>
                    <a:pt x="237" y="275"/>
                    <a:pt x="229" y="273"/>
                    <a:pt x="221" y="272"/>
                  </a:cubicBezTo>
                  <a:cubicBezTo>
                    <a:pt x="207" y="270"/>
                    <a:pt x="195" y="277"/>
                    <a:pt x="182" y="281"/>
                  </a:cubicBezTo>
                  <a:cubicBezTo>
                    <a:pt x="180" y="278"/>
                    <a:pt x="181" y="276"/>
                    <a:pt x="182" y="274"/>
                  </a:cubicBezTo>
                  <a:cubicBezTo>
                    <a:pt x="186" y="270"/>
                    <a:pt x="190" y="265"/>
                    <a:pt x="193" y="261"/>
                  </a:cubicBezTo>
                  <a:cubicBezTo>
                    <a:pt x="195" y="260"/>
                    <a:pt x="195" y="258"/>
                    <a:pt x="196" y="257"/>
                  </a:cubicBezTo>
                  <a:cubicBezTo>
                    <a:pt x="195" y="254"/>
                    <a:pt x="193" y="254"/>
                    <a:pt x="191" y="255"/>
                  </a:cubicBezTo>
                  <a:cubicBezTo>
                    <a:pt x="185" y="258"/>
                    <a:pt x="180" y="261"/>
                    <a:pt x="174" y="263"/>
                  </a:cubicBezTo>
                  <a:cubicBezTo>
                    <a:pt x="171" y="265"/>
                    <a:pt x="168" y="267"/>
                    <a:pt x="166" y="270"/>
                  </a:cubicBezTo>
                  <a:cubicBezTo>
                    <a:pt x="160" y="277"/>
                    <a:pt x="155" y="285"/>
                    <a:pt x="152" y="294"/>
                  </a:cubicBezTo>
                  <a:cubicBezTo>
                    <a:pt x="150" y="294"/>
                    <a:pt x="149" y="295"/>
                    <a:pt x="147" y="294"/>
                  </a:cubicBezTo>
                  <a:cubicBezTo>
                    <a:pt x="137" y="294"/>
                    <a:pt x="126" y="295"/>
                    <a:pt x="116" y="296"/>
                  </a:cubicBezTo>
                  <a:cubicBezTo>
                    <a:pt x="109" y="297"/>
                    <a:pt x="101" y="299"/>
                    <a:pt x="95" y="304"/>
                  </a:cubicBezTo>
                  <a:cubicBezTo>
                    <a:pt x="90" y="308"/>
                    <a:pt x="85" y="311"/>
                    <a:pt x="80" y="315"/>
                  </a:cubicBezTo>
                  <a:cubicBezTo>
                    <a:pt x="68" y="322"/>
                    <a:pt x="61" y="332"/>
                    <a:pt x="58" y="345"/>
                  </a:cubicBezTo>
                  <a:cubicBezTo>
                    <a:pt x="55" y="356"/>
                    <a:pt x="53" y="367"/>
                    <a:pt x="51" y="378"/>
                  </a:cubicBezTo>
                  <a:cubicBezTo>
                    <a:pt x="49" y="385"/>
                    <a:pt x="49" y="391"/>
                    <a:pt x="49" y="398"/>
                  </a:cubicBezTo>
                  <a:cubicBezTo>
                    <a:pt x="52" y="399"/>
                    <a:pt x="53" y="397"/>
                    <a:pt x="53" y="396"/>
                  </a:cubicBezTo>
                  <a:close/>
                  <a:moveTo>
                    <a:pt x="85" y="506"/>
                  </a:moveTo>
                  <a:cubicBezTo>
                    <a:pt x="85" y="503"/>
                    <a:pt x="87" y="499"/>
                    <a:pt x="88" y="497"/>
                  </a:cubicBezTo>
                  <a:cubicBezTo>
                    <a:pt x="95" y="490"/>
                    <a:pt x="97" y="482"/>
                    <a:pt x="98" y="472"/>
                  </a:cubicBezTo>
                  <a:cubicBezTo>
                    <a:pt x="98" y="465"/>
                    <a:pt x="100" y="458"/>
                    <a:pt x="103" y="451"/>
                  </a:cubicBezTo>
                  <a:cubicBezTo>
                    <a:pt x="106" y="442"/>
                    <a:pt x="111" y="434"/>
                    <a:pt x="116" y="426"/>
                  </a:cubicBezTo>
                  <a:cubicBezTo>
                    <a:pt x="119" y="423"/>
                    <a:pt x="120" y="420"/>
                    <a:pt x="122" y="416"/>
                  </a:cubicBezTo>
                  <a:cubicBezTo>
                    <a:pt x="120" y="416"/>
                    <a:pt x="118" y="415"/>
                    <a:pt x="117" y="415"/>
                  </a:cubicBezTo>
                  <a:cubicBezTo>
                    <a:pt x="115" y="416"/>
                    <a:pt x="113" y="417"/>
                    <a:pt x="112" y="418"/>
                  </a:cubicBezTo>
                  <a:cubicBezTo>
                    <a:pt x="108" y="421"/>
                    <a:pt x="105" y="424"/>
                    <a:pt x="102" y="428"/>
                  </a:cubicBezTo>
                  <a:cubicBezTo>
                    <a:pt x="92" y="440"/>
                    <a:pt x="84" y="453"/>
                    <a:pt x="83" y="470"/>
                  </a:cubicBezTo>
                  <a:cubicBezTo>
                    <a:pt x="83" y="476"/>
                    <a:pt x="81" y="481"/>
                    <a:pt x="78" y="486"/>
                  </a:cubicBezTo>
                  <a:cubicBezTo>
                    <a:pt x="73" y="493"/>
                    <a:pt x="70" y="500"/>
                    <a:pt x="70" y="508"/>
                  </a:cubicBezTo>
                  <a:cubicBezTo>
                    <a:pt x="70" y="513"/>
                    <a:pt x="69" y="519"/>
                    <a:pt x="69" y="524"/>
                  </a:cubicBezTo>
                  <a:cubicBezTo>
                    <a:pt x="70" y="530"/>
                    <a:pt x="69" y="535"/>
                    <a:pt x="67" y="541"/>
                  </a:cubicBezTo>
                  <a:cubicBezTo>
                    <a:pt x="66" y="546"/>
                    <a:pt x="65" y="551"/>
                    <a:pt x="65" y="556"/>
                  </a:cubicBezTo>
                  <a:cubicBezTo>
                    <a:pt x="66" y="572"/>
                    <a:pt x="66" y="588"/>
                    <a:pt x="67" y="603"/>
                  </a:cubicBezTo>
                  <a:cubicBezTo>
                    <a:pt x="68" y="610"/>
                    <a:pt x="70" y="616"/>
                    <a:pt x="72" y="624"/>
                  </a:cubicBezTo>
                  <a:cubicBezTo>
                    <a:pt x="74" y="622"/>
                    <a:pt x="75" y="621"/>
                    <a:pt x="75" y="620"/>
                  </a:cubicBezTo>
                  <a:cubicBezTo>
                    <a:pt x="77" y="614"/>
                    <a:pt x="79" y="607"/>
                    <a:pt x="80" y="601"/>
                  </a:cubicBezTo>
                  <a:cubicBezTo>
                    <a:pt x="82" y="592"/>
                    <a:pt x="82" y="584"/>
                    <a:pt x="84" y="575"/>
                  </a:cubicBezTo>
                  <a:cubicBezTo>
                    <a:pt x="86" y="561"/>
                    <a:pt x="92" y="548"/>
                    <a:pt x="105" y="540"/>
                  </a:cubicBezTo>
                  <a:cubicBezTo>
                    <a:pt x="108" y="539"/>
                    <a:pt x="110" y="537"/>
                    <a:pt x="113" y="535"/>
                  </a:cubicBezTo>
                  <a:cubicBezTo>
                    <a:pt x="114" y="534"/>
                    <a:pt x="116" y="533"/>
                    <a:pt x="117" y="531"/>
                  </a:cubicBezTo>
                  <a:cubicBezTo>
                    <a:pt x="119" y="529"/>
                    <a:pt x="119" y="527"/>
                    <a:pt x="118" y="525"/>
                  </a:cubicBezTo>
                  <a:cubicBezTo>
                    <a:pt x="114" y="522"/>
                    <a:pt x="109" y="523"/>
                    <a:pt x="105" y="524"/>
                  </a:cubicBezTo>
                  <a:cubicBezTo>
                    <a:pt x="101" y="526"/>
                    <a:pt x="98" y="528"/>
                    <a:pt x="94" y="529"/>
                  </a:cubicBezTo>
                  <a:cubicBezTo>
                    <a:pt x="93" y="530"/>
                    <a:pt x="92" y="530"/>
                    <a:pt x="91" y="530"/>
                  </a:cubicBezTo>
                  <a:cubicBezTo>
                    <a:pt x="89" y="528"/>
                    <a:pt x="87" y="527"/>
                    <a:pt x="84" y="525"/>
                  </a:cubicBezTo>
                  <a:cubicBezTo>
                    <a:pt x="84" y="518"/>
                    <a:pt x="84" y="512"/>
                    <a:pt x="85" y="506"/>
                  </a:cubicBezTo>
                  <a:close/>
                  <a:moveTo>
                    <a:pt x="274" y="521"/>
                  </a:moveTo>
                  <a:cubicBezTo>
                    <a:pt x="272" y="514"/>
                    <a:pt x="270" y="508"/>
                    <a:pt x="269" y="501"/>
                  </a:cubicBezTo>
                  <a:cubicBezTo>
                    <a:pt x="267" y="495"/>
                    <a:pt x="265" y="489"/>
                    <a:pt x="262" y="483"/>
                  </a:cubicBezTo>
                  <a:cubicBezTo>
                    <a:pt x="258" y="478"/>
                    <a:pt x="256" y="473"/>
                    <a:pt x="255" y="467"/>
                  </a:cubicBezTo>
                  <a:cubicBezTo>
                    <a:pt x="253" y="457"/>
                    <a:pt x="247" y="450"/>
                    <a:pt x="242" y="442"/>
                  </a:cubicBezTo>
                  <a:cubicBezTo>
                    <a:pt x="241" y="441"/>
                    <a:pt x="240" y="441"/>
                    <a:pt x="240" y="440"/>
                  </a:cubicBezTo>
                  <a:cubicBezTo>
                    <a:pt x="234" y="436"/>
                    <a:pt x="228" y="434"/>
                    <a:pt x="223" y="437"/>
                  </a:cubicBezTo>
                  <a:cubicBezTo>
                    <a:pt x="217" y="440"/>
                    <a:pt x="216" y="446"/>
                    <a:pt x="217" y="452"/>
                  </a:cubicBezTo>
                  <a:cubicBezTo>
                    <a:pt x="218" y="460"/>
                    <a:pt x="219" y="468"/>
                    <a:pt x="223" y="475"/>
                  </a:cubicBezTo>
                  <a:cubicBezTo>
                    <a:pt x="224" y="478"/>
                    <a:pt x="225" y="482"/>
                    <a:pt x="226" y="485"/>
                  </a:cubicBezTo>
                  <a:cubicBezTo>
                    <a:pt x="230" y="494"/>
                    <a:pt x="233" y="503"/>
                    <a:pt x="236" y="513"/>
                  </a:cubicBezTo>
                  <a:cubicBezTo>
                    <a:pt x="236" y="514"/>
                    <a:pt x="237" y="516"/>
                    <a:pt x="237" y="518"/>
                  </a:cubicBezTo>
                  <a:cubicBezTo>
                    <a:pt x="237" y="525"/>
                    <a:pt x="240" y="530"/>
                    <a:pt x="244" y="534"/>
                  </a:cubicBezTo>
                  <a:cubicBezTo>
                    <a:pt x="250" y="539"/>
                    <a:pt x="255" y="543"/>
                    <a:pt x="260" y="548"/>
                  </a:cubicBezTo>
                  <a:cubicBezTo>
                    <a:pt x="263" y="548"/>
                    <a:pt x="265" y="548"/>
                    <a:pt x="267" y="548"/>
                  </a:cubicBezTo>
                  <a:cubicBezTo>
                    <a:pt x="268" y="548"/>
                    <a:pt x="269" y="547"/>
                    <a:pt x="271" y="547"/>
                  </a:cubicBezTo>
                  <a:cubicBezTo>
                    <a:pt x="276" y="539"/>
                    <a:pt x="275" y="530"/>
                    <a:pt x="274" y="521"/>
                  </a:cubicBezTo>
                  <a:close/>
                  <a:moveTo>
                    <a:pt x="399" y="474"/>
                  </a:moveTo>
                  <a:cubicBezTo>
                    <a:pt x="398" y="469"/>
                    <a:pt x="396" y="464"/>
                    <a:pt x="394" y="459"/>
                  </a:cubicBezTo>
                  <a:cubicBezTo>
                    <a:pt x="393" y="454"/>
                    <a:pt x="390" y="450"/>
                    <a:pt x="389" y="445"/>
                  </a:cubicBezTo>
                  <a:cubicBezTo>
                    <a:pt x="386" y="438"/>
                    <a:pt x="382" y="431"/>
                    <a:pt x="377" y="424"/>
                  </a:cubicBezTo>
                  <a:cubicBezTo>
                    <a:pt x="375" y="420"/>
                    <a:pt x="373" y="415"/>
                    <a:pt x="372" y="411"/>
                  </a:cubicBezTo>
                  <a:cubicBezTo>
                    <a:pt x="371" y="407"/>
                    <a:pt x="369" y="404"/>
                    <a:pt x="368" y="400"/>
                  </a:cubicBezTo>
                  <a:cubicBezTo>
                    <a:pt x="366" y="397"/>
                    <a:pt x="363" y="394"/>
                    <a:pt x="359" y="392"/>
                  </a:cubicBezTo>
                  <a:cubicBezTo>
                    <a:pt x="354" y="390"/>
                    <a:pt x="349" y="391"/>
                    <a:pt x="344" y="394"/>
                  </a:cubicBezTo>
                  <a:cubicBezTo>
                    <a:pt x="339" y="397"/>
                    <a:pt x="339" y="402"/>
                    <a:pt x="340" y="407"/>
                  </a:cubicBezTo>
                  <a:cubicBezTo>
                    <a:pt x="341" y="412"/>
                    <a:pt x="342" y="417"/>
                    <a:pt x="343" y="422"/>
                  </a:cubicBezTo>
                  <a:cubicBezTo>
                    <a:pt x="343" y="424"/>
                    <a:pt x="344" y="426"/>
                    <a:pt x="344" y="428"/>
                  </a:cubicBezTo>
                  <a:cubicBezTo>
                    <a:pt x="346" y="433"/>
                    <a:pt x="348" y="438"/>
                    <a:pt x="350" y="443"/>
                  </a:cubicBezTo>
                  <a:cubicBezTo>
                    <a:pt x="353" y="452"/>
                    <a:pt x="356" y="459"/>
                    <a:pt x="362" y="466"/>
                  </a:cubicBezTo>
                  <a:cubicBezTo>
                    <a:pt x="364" y="469"/>
                    <a:pt x="366" y="473"/>
                    <a:pt x="368" y="477"/>
                  </a:cubicBezTo>
                  <a:cubicBezTo>
                    <a:pt x="369" y="479"/>
                    <a:pt x="369" y="482"/>
                    <a:pt x="370" y="484"/>
                  </a:cubicBezTo>
                  <a:cubicBezTo>
                    <a:pt x="375" y="495"/>
                    <a:pt x="379" y="497"/>
                    <a:pt x="391" y="494"/>
                  </a:cubicBezTo>
                  <a:cubicBezTo>
                    <a:pt x="392" y="494"/>
                    <a:pt x="392" y="493"/>
                    <a:pt x="392" y="493"/>
                  </a:cubicBezTo>
                  <a:cubicBezTo>
                    <a:pt x="399" y="488"/>
                    <a:pt x="400" y="482"/>
                    <a:pt x="399" y="474"/>
                  </a:cubicBezTo>
                  <a:close/>
                  <a:moveTo>
                    <a:pt x="472" y="663"/>
                  </a:moveTo>
                  <a:cubicBezTo>
                    <a:pt x="472" y="667"/>
                    <a:pt x="471" y="672"/>
                    <a:pt x="471" y="676"/>
                  </a:cubicBezTo>
                  <a:cubicBezTo>
                    <a:pt x="471" y="684"/>
                    <a:pt x="472" y="692"/>
                    <a:pt x="472" y="700"/>
                  </a:cubicBezTo>
                  <a:cubicBezTo>
                    <a:pt x="473" y="701"/>
                    <a:pt x="472" y="703"/>
                    <a:pt x="474" y="704"/>
                  </a:cubicBezTo>
                  <a:cubicBezTo>
                    <a:pt x="479" y="700"/>
                    <a:pt x="479" y="699"/>
                    <a:pt x="481" y="694"/>
                  </a:cubicBezTo>
                  <a:cubicBezTo>
                    <a:pt x="484" y="683"/>
                    <a:pt x="482" y="673"/>
                    <a:pt x="479" y="662"/>
                  </a:cubicBezTo>
                  <a:cubicBezTo>
                    <a:pt x="478" y="661"/>
                    <a:pt x="477" y="660"/>
                    <a:pt x="475" y="658"/>
                  </a:cubicBezTo>
                  <a:cubicBezTo>
                    <a:pt x="474" y="660"/>
                    <a:pt x="472" y="662"/>
                    <a:pt x="472" y="663"/>
                  </a:cubicBezTo>
                  <a:close/>
                  <a:moveTo>
                    <a:pt x="127" y="672"/>
                  </a:moveTo>
                  <a:cubicBezTo>
                    <a:pt x="126" y="677"/>
                    <a:pt x="127" y="681"/>
                    <a:pt x="128" y="685"/>
                  </a:cubicBezTo>
                  <a:cubicBezTo>
                    <a:pt x="130" y="690"/>
                    <a:pt x="134" y="693"/>
                    <a:pt x="139" y="695"/>
                  </a:cubicBezTo>
                  <a:cubicBezTo>
                    <a:pt x="140" y="696"/>
                    <a:pt x="141" y="696"/>
                    <a:pt x="144" y="696"/>
                  </a:cubicBezTo>
                  <a:cubicBezTo>
                    <a:pt x="136" y="685"/>
                    <a:pt x="137" y="674"/>
                    <a:pt x="134" y="662"/>
                  </a:cubicBezTo>
                  <a:cubicBezTo>
                    <a:pt x="130" y="665"/>
                    <a:pt x="128" y="668"/>
                    <a:pt x="127" y="672"/>
                  </a:cubicBezTo>
                  <a:close/>
                  <a:moveTo>
                    <a:pt x="460" y="702"/>
                  </a:moveTo>
                  <a:cubicBezTo>
                    <a:pt x="461" y="697"/>
                    <a:pt x="461" y="693"/>
                    <a:pt x="458" y="689"/>
                  </a:cubicBezTo>
                  <a:cubicBezTo>
                    <a:pt x="456" y="688"/>
                    <a:pt x="454" y="686"/>
                    <a:pt x="451" y="689"/>
                  </a:cubicBezTo>
                  <a:cubicBezTo>
                    <a:pt x="450" y="699"/>
                    <a:pt x="450" y="710"/>
                    <a:pt x="450" y="722"/>
                  </a:cubicBezTo>
                  <a:cubicBezTo>
                    <a:pt x="455" y="716"/>
                    <a:pt x="459" y="709"/>
                    <a:pt x="460" y="702"/>
                  </a:cubicBezTo>
                  <a:close/>
                  <a:moveTo>
                    <a:pt x="152" y="447"/>
                  </a:moveTo>
                  <a:cubicBezTo>
                    <a:pt x="152" y="447"/>
                    <a:pt x="153" y="446"/>
                    <a:pt x="153" y="446"/>
                  </a:cubicBezTo>
                  <a:cubicBezTo>
                    <a:pt x="153" y="445"/>
                    <a:pt x="153" y="444"/>
                    <a:pt x="153" y="442"/>
                  </a:cubicBezTo>
                  <a:cubicBezTo>
                    <a:pt x="146" y="438"/>
                    <a:pt x="141" y="443"/>
                    <a:pt x="136" y="446"/>
                  </a:cubicBezTo>
                  <a:cubicBezTo>
                    <a:pt x="132" y="450"/>
                    <a:pt x="127" y="455"/>
                    <a:pt x="130" y="462"/>
                  </a:cubicBezTo>
                  <a:cubicBezTo>
                    <a:pt x="139" y="459"/>
                    <a:pt x="144" y="451"/>
                    <a:pt x="152" y="447"/>
                  </a:cubicBezTo>
                  <a:close/>
                  <a:moveTo>
                    <a:pt x="247" y="330"/>
                  </a:moveTo>
                  <a:cubicBezTo>
                    <a:pt x="250" y="324"/>
                    <a:pt x="252" y="318"/>
                    <a:pt x="253" y="311"/>
                  </a:cubicBezTo>
                  <a:cubicBezTo>
                    <a:pt x="252" y="310"/>
                    <a:pt x="251" y="310"/>
                    <a:pt x="250" y="309"/>
                  </a:cubicBezTo>
                  <a:cubicBezTo>
                    <a:pt x="243" y="314"/>
                    <a:pt x="239" y="324"/>
                    <a:pt x="240" y="334"/>
                  </a:cubicBezTo>
                  <a:cubicBezTo>
                    <a:pt x="245" y="332"/>
                    <a:pt x="245" y="332"/>
                    <a:pt x="247" y="330"/>
                  </a:cubicBezTo>
                  <a:close/>
                  <a:moveTo>
                    <a:pt x="152" y="690"/>
                  </a:moveTo>
                  <a:cubicBezTo>
                    <a:pt x="147" y="689"/>
                    <a:pt x="145" y="690"/>
                    <a:pt x="144" y="695"/>
                  </a:cubicBezTo>
                  <a:cubicBezTo>
                    <a:pt x="146" y="701"/>
                    <a:pt x="148" y="707"/>
                    <a:pt x="156" y="710"/>
                  </a:cubicBezTo>
                  <a:cubicBezTo>
                    <a:pt x="156" y="702"/>
                    <a:pt x="156" y="696"/>
                    <a:pt x="152" y="690"/>
                  </a:cubicBezTo>
                  <a:close/>
                  <a:moveTo>
                    <a:pt x="434" y="725"/>
                  </a:moveTo>
                  <a:cubicBezTo>
                    <a:pt x="434" y="724"/>
                    <a:pt x="433" y="723"/>
                    <a:pt x="432" y="722"/>
                  </a:cubicBezTo>
                  <a:cubicBezTo>
                    <a:pt x="431" y="721"/>
                    <a:pt x="430" y="721"/>
                    <a:pt x="429" y="721"/>
                  </a:cubicBezTo>
                  <a:cubicBezTo>
                    <a:pt x="424" y="726"/>
                    <a:pt x="424" y="733"/>
                    <a:pt x="422" y="741"/>
                  </a:cubicBezTo>
                  <a:cubicBezTo>
                    <a:pt x="431" y="738"/>
                    <a:pt x="433" y="732"/>
                    <a:pt x="434" y="725"/>
                  </a:cubicBezTo>
                  <a:close/>
                  <a:moveTo>
                    <a:pt x="145" y="469"/>
                  </a:moveTo>
                  <a:cubicBezTo>
                    <a:pt x="144" y="467"/>
                    <a:pt x="141" y="466"/>
                    <a:pt x="140" y="468"/>
                  </a:cubicBezTo>
                  <a:cubicBezTo>
                    <a:pt x="134" y="472"/>
                    <a:pt x="130" y="477"/>
                    <a:pt x="131" y="484"/>
                  </a:cubicBezTo>
                  <a:cubicBezTo>
                    <a:pt x="131" y="485"/>
                    <a:pt x="132" y="485"/>
                    <a:pt x="132" y="486"/>
                  </a:cubicBezTo>
                  <a:cubicBezTo>
                    <a:pt x="138" y="481"/>
                    <a:pt x="143" y="476"/>
                    <a:pt x="145" y="469"/>
                  </a:cubicBezTo>
                  <a:close/>
                  <a:moveTo>
                    <a:pt x="228" y="321"/>
                  </a:moveTo>
                  <a:cubicBezTo>
                    <a:pt x="231" y="316"/>
                    <a:pt x="230" y="314"/>
                    <a:pt x="227" y="311"/>
                  </a:cubicBezTo>
                  <a:cubicBezTo>
                    <a:pt x="221" y="315"/>
                    <a:pt x="221" y="322"/>
                    <a:pt x="218" y="330"/>
                  </a:cubicBezTo>
                  <a:cubicBezTo>
                    <a:pt x="225" y="330"/>
                    <a:pt x="227" y="325"/>
                    <a:pt x="228" y="321"/>
                  </a:cubicBezTo>
                  <a:close/>
                  <a:moveTo>
                    <a:pt x="175" y="706"/>
                  </a:moveTo>
                  <a:cubicBezTo>
                    <a:pt x="173" y="704"/>
                    <a:pt x="171" y="705"/>
                    <a:pt x="168" y="708"/>
                  </a:cubicBezTo>
                  <a:cubicBezTo>
                    <a:pt x="170" y="716"/>
                    <a:pt x="171" y="717"/>
                    <a:pt x="179" y="717"/>
                  </a:cubicBezTo>
                  <a:cubicBezTo>
                    <a:pt x="180" y="712"/>
                    <a:pt x="179" y="709"/>
                    <a:pt x="175" y="706"/>
                  </a:cubicBezTo>
                  <a:close/>
                  <a:moveTo>
                    <a:pt x="201" y="320"/>
                  </a:moveTo>
                  <a:cubicBezTo>
                    <a:pt x="198" y="323"/>
                    <a:pt x="198" y="326"/>
                    <a:pt x="201" y="330"/>
                  </a:cubicBezTo>
                  <a:cubicBezTo>
                    <a:pt x="206" y="329"/>
                    <a:pt x="208" y="326"/>
                    <a:pt x="211" y="321"/>
                  </a:cubicBezTo>
                  <a:cubicBezTo>
                    <a:pt x="206" y="317"/>
                    <a:pt x="204" y="317"/>
                    <a:pt x="201" y="320"/>
                  </a:cubicBezTo>
                  <a:close/>
                  <a:moveTo>
                    <a:pt x="136" y="500"/>
                  </a:moveTo>
                  <a:cubicBezTo>
                    <a:pt x="136" y="502"/>
                    <a:pt x="136" y="504"/>
                    <a:pt x="139" y="504"/>
                  </a:cubicBezTo>
                  <a:cubicBezTo>
                    <a:pt x="143" y="502"/>
                    <a:pt x="143" y="502"/>
                    <a:pt x="145" y="496"/>
                  </a:cubicBezTo>
                  <a:cubicBezTo>
                    <a:pt x="144" y="494"/>
                    <a:pt x="143" y="493"/>
                    <a:pt x="141" y="492"/>
                  </a:cubicBezTo>
                  <a:cubicBezTo>
                    <a:pt x="137" y="493"/>
                    <a:pt x="136" y="496"/>
                    <a:pt x="136" y="500"/>
                  </a:cubicBezTo>
                  <a:close/>
                  <a:moveTo>
                    <a:pt x="337" y="1006"/>
                  </a:moveTo>
                  <a:cubicBezTo>
                    <a:pt x="331" y="1018"/>
                    <a:pt x="326" y="1031"/>
                    <a:pt x="317" y="1042"/>
                  </a:cubicBezTo>
                  <a:cubicBezTo>
                    <a:pt x="311" y="1050"/>
                    <a:pt x="306" y="1058"/>
                    <a:pt x="302" y="1067"/>
                  </a:cubicBezTo>
                  <a:cubicBezTo>
                    <a:pt x="299" y="1074"/>
                    <a:pt x="293" y="1079"/>
                    <a:pt x="288" y="1085"/>
                  </a:cubicBezTo>
                  <a:cubicBezTo>
                    <a:pt x="279" y="1082"/>
                    <a:pt x="269" y="1074"/>
                    <a:pt x="263" y="1063"/>
                  </a:cubicBezTo>
                  <a:cubicBezTo>
                    <a:pt x="255" y="1060"/>
                    <a:pt x="251" y="1051"/>
                    <a:pt x="246" y="1045"/>
                  </a:cubicBezTo>
                  <a:cubicBezTo>
                    <a:pt x="244" y="1043"/>
                    <a:pt x="243" y="1041"/>
                    <a:pt x="242" y="1039"/>
                  </a:cubicBezTo>
                  <a:cubicBezTo>
                    <a:pt x="235" y="1030"/>
                    <a:pt x="234" y="1020"/>
                    <a:pt x="235" y="1010"/>
                  </a:cubicBezTo>
                  <a:cubicBezTo>
                    <a:pt x="236" y="1004"/>
                    <a:pt x="240" y="998"/>
                    <a:pt x="244" y="993"/>
                  </a:cubicBezTo>
                  <a:cubicBezTo>
                    <a:pt x="249" y="988"/>
                    <a:pt x="252" y="982"/>
                    <a:pt x="255" y="975"/>
                  </a:cubicBezTo>
                  <a:cubicBezTo>
                    <a:pt x="258" y="966"/>
                    <a:pt x="265" y="959"/>
                    <a:pt x="271" y="951"/>
                  </a:cubicBezTo>
                  <a:cubicBezTo>
                    <a:pt x="273" y="948"/>
                    <a:pt x="276" y="947"/>
                    <a:pt x="280" y="948"/>
                  </a:cubicBezTo>
                  <a:cubicBezTo>
                    <a:pt x="284" y="949"/>
                    <a:pt x="289" y="951"/>
                    <a:pt x="292" y="955"/>
                  </a:cubicBezTo>
                  <a:cubicBezTo>
                    <a:pt x="294" y="957"/>
                    <a:pt x="296" y="959"/>
                    <a:pt x="298" y="961"/>
                  </a:cubicBezTo>
                  <a:cubicBezTo>
                    <a:pt x="305" y="971"/>
                    <a:pt x="314" y="978"/>
                    <a:pt x="324" y="986"/>
                  </a:cubicBezTo>
                  <a:cubicBezTo>
                    <a:pt x="331" y="991"/>
                    <a:pt x="333" y="995"/>
                    <a:pt x="337" y="1006"/>
                  </a:cubicBezTo>
                  <a:close/>
                  <a:moveTo>
                    <a:pt x="286" y="1065"/>
                  </a:moveTo>
                  <a:cubicBezTo>
                    <a:pt x="289" y="1062"/>
                    <a:pt x="291" y="1059"/>
                    <a:pt x="293" y="1057"/>
                  </a:cubicBezTo>
                  <a:cubicBezTo>
                    <a:pt x="301" y="1045"/>
                    <a:pt x="308" y="1034"/>
                    <a:pt x="317" y="1024"/>
                  </a:cubicBezTo>
                  <a:cubicBezTo>
                    <a:pt x="320" y="1020"/>
                    <a:pt x="322" y="1016"/>
                    <a:pt x="324" y="1013"/>
                  </a:cubicBezTo>
                  <a:cubicBezTo>
                    <a:pt x="322" y="1009"/>
                    <a:pt x="321" y="1005"/>
                    <a:pt x="320" y="1003"/>
                  </a:cubicBezTo>
                  <a:cubicBezTo>
                    <a:pt x="315" y="998"/>
                    <a:pt x="309" y="993"/>
                    <a:pt x="305" y="989"/>
                  </a:cubicBezTo>
                  <a:cubicBezTo>
                    <a:pt x="298" y="981"/>
                    <a:pt x="291" y="973"/>
                    <a:pt x="285" y="965"/>
                  </a:cubicBezTo>
                  <a:cubicBezTo>
                    <a:pt x="283" y="963"/>
                    <a:pt x="281" y="962"/>
                    <a:pt x="279" y="962"/>
                  </a:cubicBezTo>
                  <a:cubicBezTo>
                    <a:pt x="273" y="966"/>
                    <a:pt x="267" y="975"/>
                    <a:pt x="264" y="981"/>
                  </a:cubicBezTo>
                  <a:cubicBezTo>
                    <a:pt x="258" y="991"/>
                    <a:pt x="253" y="1002"/>
                    <a:pt x="247" y="1012"/>
                  </a:cubicBezTo>
                  <a:cubicBezTo>
                    <a:pt x="244" y="1018"/>
                    <a:pt x="243" y="1023"/>
                    <a:pt x="246" y="1028"/>
                  </a:cubicBezTo>
                  <a:cubicBezTo>
                    <a:pt x="253" y="1032"/>
                    <a:pt x="259" y="1038"/>
                    <a:pt x="265" y="1044"/>
                  </a:cubicBezTo>
                  <a:cubicBezTo>
                    <a:pt x="269" y="1050"/>
                    <a:pt x="274" y="1055"/>
                    <a:pt x="278" y="1060"/>
                  </a:cubicBezTo>
                  <a:cubicBezTo>
                    <a:pt x="280" y="1062"/>
                    <a:pt x="283" y="1063"/>
                    <a:pt x="286" y="1065"/>
                  </a:cubicBezTo>
                  <a:close/>
                  <a:moveTo>
                    <a:pt x="354" y="883"/>
                  </a:moveTo>
                  <a:cubicBezTo>
                    <a:pt x="360" y="890"/>
                    <a:pt x="365" y="897"/>
                    <a:pt x="372" y="903"/>
                  </a:cubicBezTo>
                  <a:cubicBezTo>
                    <a:pt x="374" y="905"/>
                    <a:pt x="375" y="908"/>
                    <a:pt x="377" y="910"/>
                  </a:cubicBezTo>
                  <a:cubicBezTo>
                    <a:pt x="380" y="914"/>
                    <a:pt x="380" y="917"/>
                    <a:pt x="377" y="921"/>
                  </a:cubicBezTo>
                  <a:cubicBezTo>
                    <a:pt x="376" y="922"/>
                    <a:pt x="375" y="924"/>
                    <a:pt x="373" y="926"/>
                  </a:cubicBezTo>
                  <a:cubicBezTo>
                    <a:pt x="366" y="934"/>
                    <a:pt x="359" y="942"/>
                    <a:pt x="356" y="953"/>
                  </a:cubicBezTo>
                  <a:cubicBezTo>
                    <a:pt x="355" y="954"/>
                    <a:pt x="354" y="956"/>
                    <a:pt x="353" y="957"/>
                  </a:cubicBezTo>
                  <a:cubicBezTo>
                    <a:pt x="350" y="961"/>
                    <a:pt x="347" y="965"/>
                    <a:pt x="343" y="968"/>
                  </a:cubicBezTo>
                  <a:cubicBezTo>
                    <a:pt x="338" y="966"/>
                    <a:pt x="338" y="966"/>
                    <a:pt x="336" y="963"/>
                  </a:cubicBezTo>
                  <a:cubicBezTo>
                    <a:pt x="333" y="959"/>
                    <a:pt x="331" y="955"/>
                    <a:pt x="328" y="951"/>
                  </a:cubicBezTo>
                  <a:cubicBezTo>
                    <a:pt x="324" y="947"/>
                    <a:pt x="321" y="942"/>
                    <a:pt x="317" y="938"/>
                  </a:cubicBezTo>
                  <a:cubicBezTo>
                    <a:pt x="311" y="933"/>
                    <a:pt x="306" y="929"/>
                    <a:pt x="300" y="924"/>
                  </a:cubicBezTo>
                  <a:cubicBezTo>
                    <a:pt x="299" y="922"/>
                    <a:pt x="298" y="919"/>
                    <a:pt x="297" y="917"/>
                  </a:cubicBezTo>
                  <a:cubicBezTo>
                    <a:pt x="296" y="915"/>
                    <a:pt x="295" y="913"/>
                    <a:pt x="296" y="911"/>
                  </a:cubicBezTo>
                  <a:cubicBezTo>
                    <a:pt x="298" y="904"/>
                    <a:pt x="299" y="896"/>
                    <a:pt x="304" y="890"/>
                  </a:cubicBezTo>
                  <a:cubicBezTo>
                    <a:pt x="309" y="884"/>
                    <a:pt x="313" y="877"/>
                    <a:pt x="317" y="871"/>
                  </a:cubicBezTo>
                  <a:cubicBezTo>
                    <a:pt x="318" y="869"/>
                    <a:pt x="318" y="867"/>
                    <a:pt x="316" y="865"/>
                  </a:cubicBezTo>
                  <a:cubicBezTo>
                    <a:pt x="313" y="865"/>
                    <a:pt x="311" y="866"/>
                    <a:pt x="310" y="868"/>
                  </a:cubicBezTo>
                  <a:cubicBezTo>
                    <a:pt x="305" y="873"/>
                    <a:pt x="301" y="878"/>
                    <a:pt x="296" y="883"/>
                  </a:cubicBezTo>
                  <a:cubicBezTo>
                    <a:pt x="287" y="893"/>
                    <a:pt x="285" y="905"/>
                    <a:pt x="284" y="918"/>
                  </a:cubicBezTo>
                  <a:cubicBezTo>
                    <a:pt x="287" y="923"/>
                    <a:pt x="289" y="928"/>
                    <a:pt x="292" y="932"/>
                  </a:cubicBezTo>
                  <a:cubicBezTo>
                    <a:pt x="296" y="938"/>
                    <a:pt x="300" y="944"/>
                    <a:pt x="305" y="949"/>
                  </a:cubicBezTo>
                  <a:cubicBezTo>
                    <a:pt x="310" y="953"/>
                    <a:pt x="313" y="957"/>
                    <a:pt x="317" y="961"/>
                  </a:cubicBezTo>
                  <a:cubicBezTo>
                    <a:pt x="322" y="967"/>
                    <a:pt x="327" y="972"/>
                    <a:pt x="332" y="977"/>
                  </a:cubicBezTo>
                  <a:cubicBezTo>
                    <a:pt x="337" y="982"/>
                    <a:pt x="343" y="983"/>
                    <a:pt x="350" y="982"/>
                  </a:cubicBezTo>
                  <a:cubicBezTo>
                    <a:pt x="354" y="982"/>
                    <a:pt x="358" y="980"/>
                    <a:pt x="360" y="976"/>
                  </a:cubicBezTo>
                  <a:cubicBezTo>
                    <a:pt x="363" y="970"/>
                    <a:pt x="366" y="965"/>
                    <a:pt x="368" y="959"/>
                  </a:cubicBezTo>
                  <a:cubicBezTo>
                    <a:pt x="371" y="954"/>
                    <a:pt x="374" y="950"/>
                    <a:pt x="378" y="946"/>
                  </a:cubicBezTo>
                  <a:cubicBezTo>
                    <a:pt x="381" y="943"/>
                    <a:pt x="384" y="940"/>
                    <a:pt x="387" y="937"/>
                  </a:cubicBezTo>
                  <a:cubicBezTo>
                    <a:pt x="390" y="933"/>
                    <a:pt x="393" y="929"/>
                    <a:pt x="395" y="925"/>
                  </a:cubicBezTo>
                  <a:cubicBezTo>
                    <a:pt x="398" y="916"/>
                    <a:pt x="397" y="908"/>
                    <a:pt x="390" y="900"/>
                  </a:cubicBezTo>
                  <a:cubicBezTo>
                    <a:pt x="384" y="893"/>
                    <a:pt x="377" y="888"/>
                    <a:pt x="369" y="883"/>
                  </a:cubicBezTo>
                  <a:cubicBezTo>
                    <a:pt x="366" y="881"/>
                    <a:pt x="363" y="878"/>
                    <a:pt x="360" y="876"/>
                  </a:cubicBezTo>
                  <a:cubicBezTo>
                    <a:pt x="357" y="875"/>
                    <a:pt x="354" y="874"/>
                    <a:pt x="352" y="878"/>
                  </a:cubicBezTo>
                  <a:cubicBezTo>
                    <a:pt x="353" y="880"/>
                    <a:pt x="353" y="882"/>
                    <a:pt x="354" y="883"/>
                  </a:cubicBezTo>
                  <a:close/>
                  <a:moveTo>
                    <a:pt x="390" y="950"/>
                  </a:moveTo>
                  <a:cubicBezTo>
                    <a:pt x="385" y="959"/>
                    <a:pt x="379" y="967"/>
                    <a:pt x="373" y="975"/>
                  </a:cubicBezTo>
                  <a:cubicBezTo>
                    <a:pt x="367" y="983"/>
                    <a:pt x="362" y="992"/>
                    <a:pt x="362" y="1003"/>
                  </a:cubicBezTo>
                  <a:cubicBezTo>
                    <a:pt x="361" y="1013"/>
                    <a:pt x="364" y="1021"/>
                    <a:pt x="372" y="1026"/>
                  </a:cubicBezTo>
                  <a:cubicBezTo>
                    <a:pt x="374" y="1028"/>
                    <a:pt x="377" y="1029"/>
                    <a:pt x="379" y="1031"/>
                  </a:cubicBezTo>
                  <a:cubicBezTo>
                    <a:pt x="388" y="1034"/>
                    <a:pt x="396" y="1038"/>
                    <a:pt x="403" y="1045"/>
                  </a:cubicBezTo>
                  <a:cubicBezTo>
                    <a:pt x="404" y="1046"/>
                    <a:pt x="407" y="1047"/>
                    <a:pt x="409" y="1048"/>
                  </a:cubicBezTo>
                  <a:cubicBezTo>
                    <a:pt x="415" y="1048"/>
                    <a:pt x="419" y="1047"/>
                    <a:pt x="423" y="1043"/>
                  </a:cubicBezTo>
                  <a:cubicBezTo>
                    <a:pt x="427" y="1038"/>
                    <a:pt x="431" y="1033"/>
                    <a:pt x="435" y="1027"/>
                  </a:cubicBezTo>
                  <a:cubicBezTo>
                    <a:pt x="438" y="1023"/>
                    <a:pt x="442" y="1019"/>
                    <a:pt x="444" y="1014"/>
                  </a:cubicBezTo>
                  <a:cubicBezTo>
                    <a:pt x="449" y="1005"/>
                    <a:pt x="452" y="996"/>
                    <a:pt x="456" y="987"/>
                  </a:cubicBezTo>
                  <a:cubicBezTo>
                    <a:pt x="458" y="981"/>
                    <a:pt x="457" y="976"/>
                    <a:pt x="455" y="972"/>
                  </a:cubicBezTo>
                  <a:cubicBezTo>
                    <a:pt x="454" y="969"/>
                    <a:pt x="452" y="967"/>
                    <a:pt x="451" y="964"/>
                  </a:cubicBezTo>
                  <a:cubicBezTo>
                    <a:pt x="449" y="961"/>
                    <a:pt x="447" y="958"/>
                    <a:pt x="445" y="954"/>
                  </a:cubicBezTo>
                  <a:cubicBezTo>
                    <a:pt x="441" y="947"/>
                    <a:pt x="434" y="944"/>
                    <a:pt x="427" y="942"/>
                  </a:cubicBezTo>
                  <a:cubicBezTo>
                    <a:pt x="426" y="942"/>
                    <a:pt x="426" y="942"/>
                    <a:pt x="425" y="943"/>
                  </a:cubicBezTo>
                  <a:cubicBezTo>
                    <a:pt x="424" y="946"/>
                    <a:pt x="426" y="948"/>
                    <a:pt x="428" y="950"/>
                  </a:cubicBezTo>
                  <a:cubicBezTo>
                    <a:pt x="430" y="952"/>
                    <a:pt x="433" y="954"/>
                    <a:pt x="434" y="957"/>
                  </a:cubicBezTo>
                  <a:cubicBezTo>
                    <a:pt x="437" y="964"/>
                    <a:pt x="440" y="972"/>
                    <a:pt x="443" y="979"/>
                  </a:cubicBezTo>
                  <a:cubicBezTo>
                    <a:pt x="441" y="984"/>
                    <a:pt x="438" y="987"/>
                    <a:pt x="436" y="991"/>
                  </a:cubicBezTo>
                  <a:cubicBezTo>
                    <a:pt x="434" y="996"/>
                    <a:pt x="432" y="1000"/>
                    <a:pt x="431" y="1005"/>
                  </a:cubicBezTo>
                  <a:cubicBezTo>
                    <a:pt x="430" y="1006"/>
                    <a:pt x="430" y="1006"/>
                    <a:pt x="429" y="1007"/>
                  </a:cubicBezTo>
                  <a:cubicBezTo>
                    <a:pt x="423" y="1015"/>
                    <a:pt x="418" y="1024"/>
                    <a:pt x="414" y="1033"/>
                  </a:cubicBezTo>
                  <a:cubicBezTo>
                    <a:pt x="414" y="1033"/>
                    <a:pt x="413" y="1034"/>
                    <a:pt x="413" y="1034"/>
                  </a:cubicBezTo>
                  <a:cubicBezTo>
                    <a:pt x="409" y="1036"/>
                    <a:pt x="407" y="1035"/>
                    <a:pt x="404" y="1033"/>
                  </a:cubicBezTo>
                  <a:cubicBezTo>
                    <a:pt x="396" y="1025"/>
                    <a:pt x="388" y="1018"/>
                    <a:pt x="379" y="1011"/>
                  </a:cubicBezTo>
                  <a:cubicBezTo>
                    <a:pt x="379" y="1011"/>
                    <a:pt x="378" y="1010"/>
                    <a:pt x="378" y="1009"/>
                  </a:cubicBezTo>
                  <a:cubicBezTo>
                    <a:pt x="377" y="1001"/>
                    <a:pt x="377" y="999"/>
                    <a:pt x="380" y="993"/>
                  </a:cubicBezTo>
                  <a:cubicBezTo>
                    <a:pt x="384" y="984"/>
                    <a:pt x="387" y="975"/>
                    <a:pt x="393" y="967"/>
                  </a:cubicBezTo>
                  <a:cubicBezTo>
                    <a:pt x="395" y="965"/>
                    <a:pt x="396" y="963"/>
                    <a:pt x="397" y="960"/>
                  </a:cubicBezTo>
                  <a:cubicBezTo>
                    <a:pt x="399" y="955"/>
                    <a:pt x="402" y="949"/>
                    <a:pt x="406" y="945"/>
                  </a:cubicBezTo>
                  <a:cubicBezTo>
                    <a:pt x="408" y="942"/>
                    <a:pt x="410" y="940"/>
                    <a:pt x="412" y="937"/>
                  </a:cubicBezTo>
                  <a:cubicBezTo>
                    <a:pt x="413" y="935"/>
                    <a:pt x="415" y="933"/>
                    <a:pt x="414" y="929"/>
                  </a:cubicBezTo>
                  <a:cubicBezTo>
                    <a:pt x="403" y="934"/>
                    <a:pt x="395" y="941"/>
                    <a:pt x="390" y="950"/>
                  </a:cubicBezTo>
                  <a:close/>
                  <a:moveTo>
                    <a:pt x="172" y="910"/>
                  </a:moveTo>
                  <a:cubicBezTo>
                    <a:pt x="169" y="915"/>
                    <a:pt x="165" y="921"/>
                    <a:pt x="162" y="926"/>
                  </a:cubicBezTo>
                  <a:cubicBezTo>
                    <a:pt x="160" y="929"/>
                    <a:pt x="160" y="932"/>
                    <a:pt x="161" y="935"/>
                  </a:cubicBezTo>
                  <a:cubicBezTo>
                    <a:pt x="164" y="946"/>
                    <a:pt x="169" y="956"/>
                    <a:pt x="178" y="964"/>
                  </a:cubicBezTo>
                  <a:cubicBezTo>
                    <a:pt x="187" y="972"/>
                    <a:pt x="196" y="981"/>
                    <a:pt x="204" y="989"/>
                  </a:cubicBezTo>
                  <a:cubicBezTo>
                    <a:pt x="207" y="992"/>
                    <a:pt x="208" y="994"/>
                    <a:pt x="211" y="996"/>
                  </a:cubicBezTo>
                  <a:cubicBezTo>
                    <a:pt x="217" y="1001"/>
                    <a:pt x="223" y="1001"/>
                    <a:pt x="230" y="995"/>
                  </a:cubicBezTo>
                  <a:cubicBezTo>
                    <a:pt x="235" y="990"/>
                    <a:pt x="238" y="984"/>
                    <a:pt x="239" y="978"/>
                  </a:cubicBezTo>
                  <a:cubicBezTo>
                    <a:pt x="240" y="973"/>
                    <a:pt x="242" y="969"/>
                    <a:pt x="246" y="965"/>
                  </a:cubicBezTo>
                  <a:cubicBezTo>
                    <a:pt x="256" y="955"/>
                    <a:pt x="262" y="943"/>
                    <a:pt x="266" y="930"/>
                  </a:cubicBezTo>
                  <a:cubicBezTo>
                    <a:pt x="268" y="923"/>
                    <a:pt x="267" y="917"/>
                    <a:pt x="262" y="912"/>
                  </a:cubicBezTo>
                  <a:cubicBezTo>
                    <a:pt x="256" y="906"/>
                    <a:pt x="251" y="900"/>
                    <a:pt x="244" y="894"/>
                  </a:cubicBezTo>
                  <a:cubicBezTo>
                    <a:pt x="236" y="886"/>
                    <a:pt x="227" y="878"/>
                    <a:pt x="218" y="871"/>
                  </a:cubicBezTo>
                  <a:cubicBezTo>
                    <a:pt x="215" y="868"/>
                    <a:pt x="213" y="867"/>
                    <a:pt x="208" y="867"/>
                  </a:cubicBezTo>
                  <a:cubicBezTo>
                    <a:pt x="209" y="872"/>
                    <a:pt x="209" y="873"/>
                    <a:pt x="213" y="877"/>
                  </a:cubicBezTo>
                  <a:cubicBezTo>
                    <a:pt x="218" y="883"/>
                    <a:pt x="223" y="889"/>
                    <a:pt x="228" y="894"/>
                  </a:cubicBezTo>
                  <a:cubicBezTo>
                    <a:pt x="234" y="902"/>
                    <a:pt x="241" y="909"/>
                    <a:pt x="247" y="916"/>
                  </a:cubicBezTo>
                  <a:cubicBezTo>
                    <a:pt x="249" y="918"/>
                    <a:pt x="251" y="920"/>
                    <a:pt x="253" y="922"/>
                  </a:cubicBezTo>
                  <a:cubicBezTo>
                    <a:pt x="253" y="924"/>
                    <a:pt x="253" y="925"/>
                    <a:pt x="253" y="926"/>
                  </a:cubicBezTo>
                  <a:cubicBezTo>
                    <a:pt x="250" y="935"/>
                    <a:pt x="247" y="943"/>
                    <a:pt x="241" y="950"/>
                  </a:cubicBezTo>
                  <a:cubicBezTo>
                    <a:pt x="239" y="953"/>
                    <a:pt x="238" y="956"/>
                    <a:pt x="236" y="959"/>
                  </a:cubicBezTo>
                  <a:cubicBezTo>
                    <a:pt x="232" y="966"/>
                    <a:pt x="229" y="972"/>
                    <a:pt x="226" y="979"/>
                  </a:cubicBezTo>
                  <a:cubicBezTo>
                    <a:pt x="225" y="981"/>
                    <a:pt x="224" y="984"/>
                    <a:pt x="221" y="985"/>
                  </a:cubicBezTo>
                  <a:cubicBezTo>
                    <a:pt x="216" y="981"/>
                    <a:pt x="211" y="976"/>
                    <a:pt x="206" y="972"/>
                  </a:cubicBezTo>
                  <a:cubicBezTo>
                    <a:pt x="196" y="962"/>
                    <a:pt x="186" y="952"/>
                    <a:pt x="175" y="942"/>
                  </a:cubicBezTo>
                  <a:cubicBezTo>
                    <a:pt x="174" y="941"/>
                    <a:pt x="173" y="940"/>
                    <a:pt x="172" y="938"/>
                  </a:cubicBezTo>
                  <a:cubicBezTo>
                    <a:pt x="169" y="935"/>
                    <a:pt x="168" y="931"/>
                    <a:pt x="171" y="927"/>
                  </a:cubicBezTo>
                  <a:cubicBezTo>
                    <a:pt x="172" y="924"/>
                    <a:pt x="174" y="921"/>
                    <a:pt x="176" y="918"/>
                  </a:cubicBezTo>
                  <a:cubicBezTo>
                    <a:pt x="178" y="915"/>
                    <a:pt x="180" y="912"/>
                    <a:pt x="179" y="908"/>
                  </a:cubicBezTo>
                  <a:cubicBezTo>
                    <a:pt x="176" y="906"/>
                    <a:pt x="174" y="908"/>
                    <a:pt x="172" y="910"/>
                  </a:cubicBezTo>
                  <a:close/>
                  <a:moveTo>
                    <a:pt x="396" y="1089"/>
                  </a:moveTo>
                  <a:cubicBezTo>
                    <a:pt x="399" y="1082"/>
                    <a:pt x="399" y="1074"/>
                    <a:pt x="394" y="1067"/>
                  </a:cubicBezTo>
                  <a:cubicBezTo>
                    <a:pt x="390" y="1063"/>
                    <a:pt x="386" y="1058"/>
                    <a:pt x="381" y="1056"/>
                  </a:cubicBezTo>
                  <a:cubicBezTo>
                    <a:pt x="375" y="1053"/>
                    <a:pt x="371" y="1048"/>
                    <a:pt x="367" y="1044"/>
                  </a:cubicBezTo>
                  <a:cubicBezTo>
                    <a:pt x="363" y="1039"/>
                    <a:pt x="358" y="1036"/>
                    <a:pt x="352" y="1034"/>
                  </a:cubicBezTo>
                  <a:cubicBezTo>
                    <a:pt x="347" y="1032"/>
                    <a:pt x="342" y="1033"/>
                    <a:pt x="339" y="1038"/>
                  </a:cubicBezTo>
                  <a:cubicBezTo>
                    <a:pt x="337" y="1040"/>
                    <a:pt x="336" y="1043"/>
                    <a:pt x="335" y="1045"/>
                  </a:cubicBezTo>
                  <a:cubicBezTo>
                    <a:pt x="333" y="1049"/>
                    <a:pt x="331" y="1052"/>
                    <a:pt x="329" y="1055"/>
                  </a:cubicBezTo>
                  <a:cubicBezTo>
                    <a:pt x="326" y="1059"/>
                    <a:pt x="324" y="1062"/>
                    <a:pt x="321" y="1066"/>
                  </a:cubicBezTo>
                  <a:cubicBezTo>
                    <a:pt x="319" y="1070"/>
                    <a:pt x="317" y="1074"/>
                    <a:pt x="315" y="1077"/>
                  </a:cubicBezTo>
                  <a:cubicBezTo>
                    <a:pt x="310" y="1084"/>
                    <a:pt x="306" y="1092"/>
                    <a:pt x="304" y="1100"/>
                  </a:cubicBezTo>
                  <a:cubicBezTo>
                    <a:pt x="303" y="1102"/>
                    <a:pt x="303" y="1104"/>
                    <a:pt x="303" y="1105"/>
                  </a:cubicBezTo>
                  <a:cubicBezTo>
                    <a:pt x="307" y="1111"/>
                    <a:pt x="311" y="1116"/>
                    <a:pt x="319" y="1112"/>
                  </a:cubicBezTo>
                  <a:cubicBezTo>
                    <a:pt x="321" y="1107"/>
                    <a:pt x="315" y="1106"/>
                    <a:pt x="314" y="1102"/>
                  </a:cubicBezTo>
                  <a:cubicBezTo>
                    <a:pt x="315" y="1101"/>
                    <a:pt x="315" y="1101"/>
                    <a:pt x="315" y="1100"/>
                  </a:cubicBezTo>
                  <a:cubicBezTo>
                    <a:pt x="323" y="1089"/>
                    <a:pt x="330" y="1077"/>
                    <a:pt x="338" y="1066"/>
                  </a:cubicBezTo>
                  <a:cubicBezTo>
                    <a:pt x="339" y="1064"/>
                    <a:pt x="341" y="1062"/>
                    <a:pt x="342" y="1059"/>
                  </a:cubicBezTo>
                  <a:cubicBezTo>
                    <a:pt x="344" y="1055"/>
                    <a:pt x="347" y="1051"/>
                    <a:pt x="349" y="1047"/>
                  </a:cubicBezTo>
                  <a:cubicBezTo>
                    <a:pt x="354" y="1051"/>
                    <a:pt x="357" y="1055"/>
                    <a:pt x="360" y="1059"/>
                  </a:cubicBezTo>
                  <a:cubicBezTo>
                    <a:pt x="362" y="1062"/>
                    <a:pt x="365" y="1065"/>
                    <a:pt x="368" y="1067"/>
                  </a:cubicBezTo>
                  <a:cubicBezTo>
                    <a:pt x="373" y="1070"/>
                    <a:pt x="378" y="1073"/>
                    <a:pt x="382" y="1076"/>
                  </a:cubicBezTo>
                  <a:cubicBezTo>
                    <a:pt x="385" y="1081"/>
                    <a:pt x="385" y="1085"/>
                    <a:pt x="383" y="1089"/>
                  </a:cubicBezTo>
                  <a:cubicBezTo>
                    <a:pt x="382" y="1092"/>
                    <a:pt x="380" y="1094"/>
                    <a:pt x="379" y="1096"/>
                  </a:cubicBezTo>
                  <a:cubicBezTo>
                    <a:pt x="377" y="1101"/>
                    <a:pt x="375" y="1105"/>
                    <a:pt x="374" y="1111"/>
                  </a:cubicBezTo>
                  <a:cubicBezTo>
                    <a:pt x="383" y="1107"/>
                    <a:pt x="393" y="1097"/>
                    <a:pt x="396" y="1089"/>
                  </a:cubicBezTo>
                  <a:close/>
                  <a:moveTo>
                    <a:pt x="150" y="1061"/>
                  </a:moveTo>
                  <a:cubicBezTo>
                    <a:pt x="152" y="1066"/>
                    <a:pt x="154" y="1070"/>
                    <a:pt x="156" y="1074"/>
                  </a:cubicBezTo>
                  <a:cubicBezTo>
                    <a:pt x="157" y="1077"/>
                    <a:pt x="159" y="1078"/>
                    <a:pt x="160" y="1080"/>
                  </a:cubicBezTo>
                  <a:cubicBezTo>
                    <a:pt x="164" y="1083"/>
                    <a:pt x="168" y="1083"/>
                    <a:pt x="172" y="1081"/>
                  </a:cubicBezTo>
                  <a:cubicBezTo>
                    <a:pt x="177" y="1078"/>
                    <a:pt x="181" y="1074"/>
                    <a:pt x="184" y="1069"/>
                  </a:cubicBezTo>
                  <a:cubicBezTo>
                    <a:pt x="190" y="1060"/>
                    <a:pt x="196" y="1051"/>
                    <a:pt x="203" y="1042"/>
                  </a:cubicBezTo>
                  <a:cubicBezTo>
                    <a:pt x="209" y="1034"/>
                    <a:pt x="212" y="1025"/>
                    <a:pt x="211" y="1015"/>
                  </a:cubicBezTo>
                  <a:cubicBezTo>
                    <a:pt x="204" y="1003"/>
                    <a:pt x="196" y="991"/>
                    <a:pt x="184" y="982"/>
                  </a:cubicBezTo>
                  <a:cubicBezTo>
                    <a:pt x="176" y="975"/>
                    <a:pt x="168" y="967"/>
                    <a:pt x="160" y="959"/>
                  </a:cubicBezTo>
                  <a:cubicBezTo>
                    <a:pt x="158" y="957"/>
                    <a:pt x="156" y="955"/>
                    <a:pt x="154" y="953"/>
                  </a:cubicBezTo>
                  <a:cubicBezTo>
                    <a:pt x="152" y="952"/>
                    <a:pt x="151" y="951"/>
                    <a:pt x="148" y="950"/>
                  </a:cubicBezTo>
                  <a:cubicBezTo>
                    <a:pt x="143" y="956"/>
                    <a:pt x="138" y="962"/>
                    <a:pt x="134" y="967"/>
                  </a:cubicBezTo>
                  <a:cubicBezTo>
                    <a:pt x="132" y="970"/>
                    <a:pt x="133" y="972"/>
                    <a:pt x="138" y="974"/>
                  </a:cubicBezTo>
                  <a:cubicBezTo>
                    <a:pt x="141" y="970"/>
                    <a:pt x="145" y="966"/>
                    <a:pt x="148" y="962"/>
                  </a:cubicBezTo>
                  <a:cubicBezTo>
                    <a:pt x="153" y="965"/>
                    <a:pt x="155" y="968"/>
                    <a:pt x="157" y="971"/>
                  </a:cubicBezTo>
                  <a:cubicBezTo>
                    <a:pt x="163" y="980"/>
                    <a:pt x="170" y="987"/>
                    <a:pt x="178" y="994"/>
                  </a:cubicBezTo>
                  <a:cubicBezTo>
                    <a:pt x="181" y="996"/>
                    <a:pt x="183" y="998"/>
                    <a:pt x="185" y="1000"/>
                  </a:cubicBezTo>
                  <a:cubicBezTo>
                    <a:pt x="189" y="1005"/>
                    <a:pt x="193" y="1010"/>
                    <a:pt x="197" y="1015"/>
                  </a:cubicBezTo>
                  <a:cubicBezTo>
                    <a:pt x="198" y="1020"/>
                    <a:pt x="197" y="1025"/>
                    <a:pt x="195" y="1030"/>
                  </a:cubicBezTo>
                  <a:cubicBezTo>
                    <a:pt x="189" y="1041"/>
                    <a:pt x="184" y="1051"/>
                    <a:pt x="178" y="1061"/>
                  </a:cubicBezTo>
                  <a:cubicBezTo>
                    <a:pt x="175" y="1065"/>
                    <a:pt x="172" y="1068"/>
                    <a:pt x="168" y="1071"/>
                  </a:cubicBezTo>
                  <a:cubicBezTo>
                    <a:pt x="165" y="1067"/>
                    <a:pt x="163" y="1064"/>
                    <a:pt x="160" y="1060"/>
                  </a:cubicBezTo>
                  <a:cubicBezTo>
                    <a:pt x="158" y="1057"/>
                    <a:pt x="156" y="1052"/>
                    <a:pt x="150" y="1052"/>
                  </a:cubicBezTo>
                  <a:cubicBezTo>
                    <a:pt x="148" y="1055"/>
                    <a:pt x="149" y="1058"/>
                    <a:pt x="150" y="1061"/>
                  </a:cubicBezTo>
                  <a:close/>
                  <a:moveTo>
                    <a:pt x="451" y="936"/>
                  </a:moveTo>
                  <a:cubicBezTo>
                    <a:pt x="454" y="939"/>
                    <a:pt x="457" y="941"/>
                    <a:pt x="460" y="942"/>
                  </a:cubicBezTo>
                  <a:cubicBezTo>
                    <a:pt x="468" y="945"/>
                    <a:pt x="473" y="944"/>
                    <a:pt x="477" y="937"/>
                  </a:cubicBezTo>
                  <a:cubicBezTo>
                    <a:pt x="480" y="933"/>
                    <a:pt x="481" y="929"/>
                    <a:pt x="483" y="925"/>
                  </a:cubicBezTo>
                  <a:cubicBezTo>
                    <a:pt x="485" y="922"/>
                    <a:pt x="485" y="920"/>
                    <a:pt x="487" y="918"/>
                  </a:cubicBezTo>
                  <a:cubicBezTo>
                    <a:pt x="492" y="913"/>
                    <a:pt x="494" y="907"/>
                    <a:pt x="496" y="901"/>
                  </a:cubicBezTo>
                  <a:cubicBezTo>
                    <a:pt x="500" y="889"/>
                    <a:pt x="504" y="877"/>
                    <a:pt x="507" y="865"/>
                  </a:cubicBezTo>
                  <a:cubicBezTo>
                    <a:pt x="508" y="862"/>
                    <a:pt x="509" y="858"/>
                    <a:pt x="509" y="855"/>
                  </a:cubicBezTo>
                  <a:cubicBezTo>
                    <a:pt x="507" y="853"/>
                    <a:pt x="506" y="850"/>
                    <a:pt x="504" y="849"/>
                  </a:cubicBezTo>
                  <a:cubicBezTo>
                    <a:pt x="495" y="840"/>
                    <a:pt x="486" y="832"/>
                    <a:pt x="475" y="825"/>
                  </a:cubicBezTo>
                  <a:cubicBezTo>
                    <a:pt x="474" y="825"/>
                    <a:pt x="472" y="825"/>
                    <a:pt x="471" y="825"/>
                  </a:cubicBezTo>
                  <a:cubicBezTo>
                    <a:pt x="469" y="828"/>
                    <a:pt x="470" y="830"/>
                    <a:pt x="471" y="832"/>
                  </a:cubicBezTo>
                  <a:cubicBezTo>
                    <a:pt x="473" y="834"/>
                    <a:pt x="475" y="836"/>
                    <a:pt x="477" y="838"/>
                  </a:cubicBezTo>
                  <a:cubicBezTo>
                    <a:pt x="483" y="844"/>
                    <a:pt x="489" y="850"/>
                    <a:pt x="494" y="856"/>
                  </a:cubicBezTo>
                  <a:cubicBezTo>
                    <a:pt x="494" y="858"/>
                    <a:pt x="494" y="859"/>
                    <a:pt x="494" y="861"/>
                  </a:cubicBezTo>
                  <a:cubicBezTo>
                    <a:pt x="494" y="873"/>
                    <a:pt x="487" y="884"/>
                    <a:pt x="483" y="896"/>
                  </a:cubicBezTo>
                  <a:cubicBezTo>
                    <a:pt x="483" y="896"/>
                    <a:pt x="483" y="896"/>
                    <a:pt x="483" y="897"/>
                  </a:cubicBezTo>
                  <a:cubicBezTo>
                    <a:pt x="479" y="903"/>
                    <a:pt x="475" y="910"/>
                    <a:pt x="471" y="917"/>
                  </a:cubicBezTo>
                  <a:cubicBezTo>
                    <a:pt x="469" y="921"/>
                    <a:pt x="467" y="925"/>
                    <a:pt x="464" y="929"/>
                  </a:cubicBezTo>
                  <a:cubicBezTo>
                    <a:pt x="462" y="928"/>
                    <a:pt x="460" y="926"/>
                    <a:pt x="458" y="925"/>
                  </a:cubicBezTo>
                  <a:cubicBezTo>
                    <a:pt x="452" y="920"/>
                    <a:pt x="445" y="915"/>
                    <a:pt x="439" y="910"/>
                  </a:cubicBezTo>
                  <a:cubicBezTo>
                    <a:pt x="437" y="909"/>
                    <a:pt x="436" y="908"/>
                    <a:pt x="433" y="910"/>
                  </a:cubicBezTo>
                  <a:cubicBezTo>
                    <a:pt x="436" y="920"/>
                    <a:pt x="443" y="930"/>
                    <a:pt x="451" y="936"/>
                  </a:cubicBezTo>
                  <a:close/>
                  <a:moveTo>
                    <a:pt x="210" y="1046"/>
                  </a:moveTo>
                  <a:cubicBezTo>
                    <a:pt x="207" y="1050"/>
                    <a:pt x="204" y="1055"/>
                    <a:pt x="202" y="1060"/>
                  </a:cubicBezTo>
                  <a:cubicBezTo>
                    <a:pt x="199" y="1066"/>
                    <a:pt x="197" y="1072"/>
                    <a:pt x="195" y="1079"/>
                  </a:cubicBezTo>
                  <a:cubicBezTo>
                    <a:pt x="193" y="1083"/>
                    <a:pt x="192" y="1087"/>
                    <a:pt x="189" y="1090"/>
                  </a:cubicBezTo>
                  <a:cubicBezTo>
                    <a:pt x="185" y="1094"/>
                    <a:pt x="183" y="1099"/>
                    <a:pt x="185" y="1105"/>
                  </a:cubicBezTo>
                  <a:cubicBezTo>
                    <a:pt x="192" y="1114"/>
                    <a:pt x="195" y="1116"/>
                    <a:pt x="203" y="1113"/>
                  </a:cubicBezTo>
                  <a:cubicBezTo>
                    <a:pt x="200" y="1109"/>
                    <a:pt x="197" y="1105"/>
                    <a:pt x="195" y="1102"/>
                  </a:cubicBezTo>
                  <a:cubicBezTo>
                    <a:pt x="195" y="1100"/>
                    <a:pt x="195" y="1099"/>
                    <a:pt x="196" y="1099"/>
                  </a:cubicBezTo>
                  <a:cubicBezTo>
                    <a:pt x="202" y="1088"/>
                    <a:pt x="207" y="1077"/>
                    <a:pt x="211" y="1065"/>
                  </a:cubicBezTo>
                  <a:cubicBezTo>
                    <a:pt x="213" y="1060"/>
                    <a:pt x="216" y="1056"/>
                    <a:pt x="220" y="1052"/>
                  </a:cubicBezTo>
                  <a:cubicBezTo>
                    <a:pt x="222" y="1053"/>
                    <a:pt x="224" y="1055"/>
                    <a:pt x="225" y="1056"/>
                  </a:cubicBezTo>
                  <a:cubicBezTo>
                    <a:pt x="232" y="1063"/>
                    <a:pt x="238" y="1069"/>
                    <a:pt x="244" y="1076"/>
                  </a:cubicBezTo>
                  <a:cubicBezTo>
                    <a:pt x="248" y="1080"/>
                    <a:pt x="251" y="1084"/>
                    <a:pt x="253" y="1088"/>
                  </a:cubicBezTo>
                  <a:cubicBezTo>
                    <a:pt x="256" y="1093"/>
                    <a:pt x="260" y="1098"/>
                    <a:pt x="263" y="1102"/>
                  </a:cubicBezTo>
                  <a:cubicBezTo>
                    <a:pt x="265" y="1105"/>
                    <a:pt x="267" y="1107"/>
                    <a:pt x="268" y="1108"/>
                  </a:cubicBezTo>
                  <a:cubicBezTo>
                    <a:pt x="267" y="1115"/>
                    <a:pt x="264" y="1120"/>
                    <a:pt x="268" y="1126"/>
                  </a:cubicBezTo>
                  <a:cubicBezTo>
                    <a:pt x="272" y="1126"/>
                    <a:pt x="274" y="1124"/>
                    <a:pt x="276" y="1121"/>
                  </a:cubicBezTo>
                  <a:cubicBezTo>
                    <a:pt x="278" y="1118"/>
                    <a:pt x="280" y="1114"/>
                    <a:pt x="280" y="1110"/>
                  </a:cubicBezTo>
                  <a:cubicBezTo>
                    <a:pt x="281" y="1108"/>
                    <a:pt x="280" y="1105"/>
                    <a:pt x="279" y="1103"/>
                  </a:cubicBezTo>
                  <a:cubicBezTo>
                    <a:pt x="276" y="1098"/>
                    <a:pt x="272" y="1094"/>
                    <a:pt x="269" y="1090"/>
                  </a:cubicBezTo>
                  <a:cubicBezTo>
                    <a:pt x="264" y="1084"/>
                    <a:pt x="259" y="1079"/>
                    <a:pt x="255" y="1072"/>
                  </a:cubicBezTo>
                  <a:cubicBezTo>
                    <a:pt x="249" y="1063"/>
                    <a:pt x="242" y="1054"/>
                    <a:pt x="233" y="1046"/>
                  </a:cubicBezTo>
                  <a:cubicBezTo>
                    <a:pt x="229" y="1043"/>
                    <a:pt x="225" y="1040"/>
                    <a:pt x="220" y="1039"/>
                  </a:cubicBezTo>
                  <a:cubicBezTo>
                    <a:pt x="215" y="1040"/>
                    <a:pt x="212" y="1042"/>
                    <a:pt x="210" y="1046"/>
                  </a:cubicBezTo>
                  <a:close/>
                  <a:moveTo>
                    <a:pt x="443" y="1086"/>
                  </a:moveTo>
                  <a:cubicBezTo>
                    <a:pt x="441" y="1082"/>
                    <a:pt x="441" y="1078"/>
                    <a:pt x="443" y="1074"/>
                  </a:cubicBezTo>
                  <a:cubicBezTo>
                    <a:pt x="444" y="1071"/>
                    <a:pt x="445" y="1068"/>
                    <a:pt x="445" y="1065"/>
                  </a:cubicBezTo>
                  <a:cubicBezTo>
                    <a:pt x="446" y="1061"/>
                    <a:pt x="447" y="1058"/>
                    <a:pt x="448" y="1054"/>
                  </a:cubicBezTo>
                  <a:cubicBezTo>
                    <a:pt x="453" y="1037"/>
                    <a:pt x="464" y="1023"/>
                    <a:pt x="473" y="1008"/>
                  </a:cubicBezTo>
                  <a:cubicBezTo>
                    <a:pt x="473" y="1006"/>
                    <a:pt x="475" y="1005"/>
                    <a:pt x="476" y="1004"/>
                  </a:cubicBezTo>
                  <a:cubicBezTo>
                    <a:pt x="482" y="1003"/>
                    <a:pt x="489" y="1005"/>
                    <a:pt x="495" y="1005"/>
                  </a:cubicBezTo>
                  <a:cubicBezTo>
                    <a:pt x="494" y="999"/>
                    <a:pt x="494" y="999"/>
                    <a:pt x="493" y="998"/>
                  </a:cubicBezTo>
                  <a:cubicBezTo>
                    <a:pt x="488" y="993"/>
                    <a:pt x="483" y="991"/>
                    <a:pt x="476" y="991"/>
                  </a:cubicBezTo>
                  <a:cubicBezTo>
                    <a:pt x="471" y="991"/>
                    <a:pt x="466" y="993"/>
                    <a:pt x="464" y="998"/>
                  </a:cubicBezTo>
                  <a:cubicBezTo>
                    <a:pt x="458" y="1011"/>
                    <a:pt x="449" y="1022"/>
                    <a:pt x="442" y="1035"/>
                  </a:cubicBezTo>
                  <a:cubicBezTo>
                    <a:pt x="439" y="1040"/>
                    <a:pt x="437" y="1045"/>
                    <a:pt x="436" y="1052"/>
                  </a:cubicBezTo>
                  <a:cubicBezTo>
                    <a:pt x="435" y="1057"/>
                    <a:pt x="434" y="1064"/>
                    <a:pt x="431" y="1069"/>
                  </a:cubicBezTo>
                  <a:cubicBezTo>
                    <a:pt x="427" y="1078"/>
                    <a:pt x="429" y="1085"/>
                    <a:pt x="433" y="1092"/>
                  </a:cubicBezTo>
                  <a:cubicBezTo>
                    <a:pt x="434" y="1095"/>
                    <a:pt x="437" y="1097"/>
                    <a:pt x="440" y="1098"/>
                  </a:cubicBezTo>
                  <a:cubicBezTo>
                    <a:pt x="442" y="1100"/>
                    <a:pt x="445" y="1100"/>
                    <a:pt x="448" y="1098"/>
                  </a:cubicBezTo>
                  <a:cubicBezTo>
                    <a:pt x="448" y="1093"/>
                    <a:pt x="445" y="1089"/>
                    <a:pt x="443" y="1086"/>
                  </a:cubicBezTo>
                  <a:close/>
                  <a:moveTo>
                    <a:pt x="95" y="826"/>
                  </a:moveTo>
                  <a:cubicBezTo>
                    <a:pt x="96" y="829"/>
                    <a:pt x="98" y="830"/>
                    <a:pt x="100" y="830"/>
                  </a:cubicBezTo>
                  <a:cubicBezTo>
                    <a:pt x="109" y="827"/>
                    <a:pt x="113" y="824"/>
                    <a:pt x="117" y="816"/>
                  </a:cubicBezTo>
                  <a:cubicBezTo>
                    <a:pt x="118" y="814"/>
                    <a:pt x="119" y="812"/>
                    <a:pt x="121" y="810"/>
                  </a:cubicBezTo>
                  <a:cubicBezTo>
                    <a:pt x="126" y="804"/>
                    <a:pt x="127" y="801"/>
                    <a:pt x="123" y="794"/>
                  </a:cubicBezTo>
                  <a:cubicBezTo>
                    <a:pt x="122" y="791"/>
                    <a:pt x="121" y="789"/>
                    <a:pt x="119" y="787"/>
                  </a:cubicBezTo>
                  <a:cubicBezTo>
                    <a:pt x="116" y="782"/>
                    <a:pt x="112" y="777"/>
                    <a:pt x="109" y="772"/>
                  </a:cubicBezTo>
                  <a:cubicBezTo>
                    <a:pt x="108" y="770"/>
                    <a:pt x="107" y="768"/>
                    <a:pt x="105" y="767"/>
                  </a:cubicBezTo>
                  <a:cubicBezTo>
                    <a:pt x="104" y="766"/>
                    <a:pt x="102" y="766"/>
                    <a:pt x="100" y="766"/>
                  </a:cubicBezTo>
                  <a:cubicBezTo>
                    <a:pt x="100" y="768"/>
                    <a:pt x="100" y="770"/>
                    <a:pt x="100" y="771"/>
                  </a:cubicBezTo>
                  <a:cubicBezTo>
                    <a:pt x="100" y="776"/>
                    <a:pt x="102" y="780"/>
                    <a:pt x="105" y="784"/>
                  </a:cubicBezTo>
                  <a:cubicBezTo>
                    <a:pt x="108" y="789"/>
                    <a:pt x="111" y="795"/>
                    <a:pt x="115" y="800"/>
                  </a:cubicBezTo>
                  <a:cubicBezTo>
                    <a:pt x="111" y="809"/>
                    <a:pt x="108" y="814"/>
                    <a:pt x="101" y="819"/>
                  </a:cubicBezTo>
                  <a:cubicBezTo>
                    <a:pt x="100" y="818"/>
                    <a:pt x="98" y="817"/>
                    <a:pt x="96" y="816"/>
                  </a:cubicBezTo>
                  <a:cubicBezTo>
                    <a:pt x="94" y="820"/>
                    <a:pt x="94" y="823"/>
                    <a:pt x="95" y="826"/>
                  </a:cubicBezTo>
                  <a:close/>
                  <a:moveTo>
                    <a:pt x="510" y="818"/>
                  </a:moveTo>
                  <a:cubicBezTo>
                    <a:pt x="506" y="816"/>
                    <a:pt x="502" y="813"/>
                    <a:pt x="498" y="810"/>
                  </a:cubicBezTo>
                  <a:cubicBezTo>
                    <a:pt x="495" y="808"/>
                    <a:pt x="493" y="806"/>
                    <a:pt x="489" y="807"/>
                  </a:cubicBezTo>
                  <a:cubicBezTo>
                    <a:pt x="489" y="808"/>
                    <a:pt x="488" y="810"/>
                    <a:pt x="489" y="811"/>
                  </a:cubicBezTo>
                  <a:cubicBezTo>
                    <a:pt x="490" y="813"/>
                    <a:pt x="491" y="815"/>
                    <a:pt x="493" y="816"/>
                  </a:cubicBezTo>
                  <a:cubicBezTo>
                    <a:pt x="497" y="820"/>
                    <a:pt x="501" y="824"/>
                    <a:pt x="505" y="828"/>
                  </a:cubicBezTo>
                  <a:cubicBezTo>
                    <a:pt x="506" y="829"/>
                    <a:pt x="507" y="830"/>
                    <a:pt x="509" y="830"/>
                  </a:cubicBezTo>
                  <a:cubicBezTo>
                    <a:pt x="513" y="833"/>
                    <a:pt x="517" y="833"/>
                    <a:pt x="520" y="829"/>
                  </a:cubicBezTo>
                  <a:cubicBezTo>
                    <a:pt x="522" y="827"/>
                    <a:pt x="524" y="824"/>
                    <a:pt x="525" y="822"/>
                  </a:cubicBezTo>
                  <a:cubicBezTo>
                    <a:pt x="526" y="814"/>
                    <a:pt x="527" y="806"/>
                    <a:pt x="528" y="798"/>
                  </a:cubicBezTo>
                  <a:cubicBezTo>
                    <a:pt x="528" y="797"/>
                    <a:pt x="527" y="797"/>
                    <a:pt x="527" y="796"/>
                  </a:cubicBezTo>
                  <a:cubicBezTo>
                    <a:pt x="518" y="802"/>
                    <a:pt x="518" y="812"/>
                    <a:pt x="514" y="821"/>
                  </a:cubicBezTo>
                  <a:cubicBezTo>
                    <a:pt x="512" y="820"/>
                    <a:pt x="511" y="819"/>
                    <a:pt x="510" y="818"/>
                  </a:cubicBezTo>
                  <a:close/>
                  <a:moveTo>
                    <a:pt x="124" y="926"/>
                  </a:moveTo>
                  <a:cubicBezTo>
                    <a:pt x="125" y="932"/>
                    <a:pt x="126" y="937"/>
                    <a:pt x="124" y="942"/>
                  </a:cubicBezTo>
                  <a:cubicBezTo>
                    <a:pt x="124" y="944"/>
                    <a:pt x="124" y="945"/>
                    <a:pt x="124" y="947"/>
                  </a:cubicBezTo>
                  <a:cubicBezTo>
                    <a:pt x="124" y="948"/>
                    <a:pt x="125" y="949"/>
                    <a:pt x="125" y="951"/>
                  </a:cubicBezTo>
                  <a:cubicBezTo>
                    <a:pt x="131" y="948"/>
                    <a:pt x="132" y="946"/>
                    <a:pt x="133" y="942"/>
                  </a:cubicBezTo>
                  <a:cubicBezTo>
                    <a:pt x="133" y="939"/>
                    <a:pt x="134" y="936"/>
                    <a:pt x="134" y="933"/>
                  </a:cubicBezTo>
                  <a:cubicBezTo>
                    <a:pt x="134" y="926"/>
                    <a:pt x="130" y="920"/>
                    <a:pt x="122" y="917"/>
                  </a:cubicBezTo>
                  <a:cubicBezTo>
                    <a:pt x="122" y="921"/>
                    <a:pt x="123" y="924"/>
                    <a:pt x="124" y="92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6">
              <a:extLst>
                <a:ext uri="{FF2B5EF4-FFF2-40B4-BE49-F238E27FC236}">
                  <a16:creationId xmlns:a16="http://schemas.microsoft.com/office/drawing/2014/main" id="{59E8CB45-A27E-4A43-B6BE-28D127138E1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138" y="885825"/>
              <a:ext cx="2157412" cy="3783013"/>
            </a:xfrm>
            <a:custGeom>
              <a:avLst/>
              <a:gdLst>
                <a:gd name="T0" fmla="*/ 553 w 571"/>
                <a:gd name="T1" fmla="*/ 899 h 1003"/>
                <a:gd name="T2" fmla="*/ 345 w 571"/>
                <a:gd name="T3" fmla="*/ 995 h 1003"/>
                <a:gd name="T4" fmla="*/ 97 w 571"/>
                <a:gd name="T5" fmla="*/ 971 h 1003"/>
                <a:gd name="T6" fmla="*/ 83 w 571"/>
                <a:gd name="T7" fmla="*/ 894 h 1003"/>
                <a:gd name="T8" fmla="*/ 103 w 571"/>
                <a:gd name="T9" fmla="*/ 929 h 1003"/>
                <a:gd name="T10" fmla="*/ 179 w 571"/>
                <a:gd name="T11" fmla="*/ 967 h 1003"/>
                <a:gd name="T12" fmla="*/ 402 w 571"/>
                <a:gd name="T13" fmla="*/ 940 h 1003"/>
                <a:gd name="T14" fmla="*/ 498 w 571"/>
                <a:gd name="T15" fmla="*/ 849 h 1003"/>
                <a:gd name="T16" fmla="*/ 407 w 571"/>
                <a:gd name="T17" fmla="*/ 960 h 1003"/>
                <a:gd name="T18" fmla="*/ 338 w 571"/>
                <a:gd name="T19" fmla="*/ 984 h 1003"/>
                <a:gd name="T20" fmla="*/ 493 w 571"/>
                <a:gd name="T21" fmla="*/ 929 h 1003"/>
                <a:gd name="T22" fmla="*/ 187 w 571"/>
                <a:gd name="T23" fmla="*/ 5 h 1003"/>
                <a:gd name="T24" fmla="*/ 30 w 571"/>
                <a:gd name="T25" fmla="*/ 137 h 1003"/>
                <a:gd name="T26" fmla="*/ 118 w 571"/>
                <a:gd name="T27" fmla="*/ 106 h 1003"/>
                <a:gd name="T28" fmla="*/ 143 w 571"/>
                <a:gd name="T29" fmla="*/ 104 h 1003"/>
                <a:gd name="T30" fmla="*/ 179 w 571"/>
                <a:gd name="T31" fmla="*/ 38 h 1003"/>
                <a:gd name="T32" fmla="*/ 299 w 571"/>
                <a:gd name="T33" fmla="*/ 40 h 1003"/>
                <a:gd name="T34" fmla="*/ 344 w 571"/>
                <a:gd name="T35" fmla="*/ 97 h 1003"/>
                <a:gd name="T36" fmla="*/ 418 w 571"/>
                <a:gd name="T37" fmla="*/ 135 h 1003"/>
                <a:gd name="T38" fmla="*/ 424 w 571"/>
                <a:gd name="T39" fmla="*/ 176 h 1003"/>
                <a:gd name="T40" fmla="*/ 469 w 571"/>
                <a:gd name="T41" fmla="*/ 229 h 1003"/>
                <a:gd name="T42" fmla="*/ 498 w 571"/>
                <a:gd name="T43" fmla="*/ 317 h 1003"/>
                <a:gd name="T44" fmla="*/ 466 w 571"/>
                <a:gd name="T45" fmla="*/ 116 h 1003"/>
                <a:gd name="T46" fmla="*/ 552 w 571"/>
                <a:gd name="T47" fmla="*/ 161 h 1003"/>
                <a:gd name="T48" fmla="*/ 512 w 571"/>
                <a:gd name="T49" fmla="*/ 182 h 1003"/>
                <a:gd name="T50" fmla="*/ 528 w 571"/>
                <a:gd name="T51" fmla="*/ 338 h 1003"/>
                <a:gd name="T52" fmla="*/ 514 w 571"/>
                <a:gd name="T53" fmla="*/ 435 h 1003"/>
                <a:gd name="T54" fmla="*/ 474 w 571"/>
                <a:gd name="T55" fmla="*/ 520 h 1003"/>
                <a:gd name="T56" fmla="*/ 400 w 571"/>
                <a:gd name="T57" fmla="*/ 631 h 1003"/>
                <a:gd name="T58" fmla="*/ 329 w 571"/>
                <a:gd name="T59" fmla="*/ 574 h 1003"/>
                <a:gd name="T60" fmla="*/ 268 w 571"/>
                <a:gd name="T61" fmla="*/ 581 h 1003"/>
                <a:gd name="T62" fmla="*/ 245 w 571"/>
                <a:gd name="T63" fmla="*/ 612 h 1003"/>
                <a:gd name="T64" fmla="*/ 193 w 571"/>
                <a:gd name="T65" fmla="*/ 554 h 1003"/>
                <a:gd name="T66" fmla="*/ 156 w 571"/>
                <a:gd name="T67" fmla="*/ 516 h 1003"/>
                <a:gd name="T68" fmla="*/ 126 w 571"/>
                <a:gd name="T69" fmla="*/ 515 h 1003"/>
                <a:gd name="T70" fmla="*/ 65 w 571"/>
                <a:gd name="T71" fmla="*/ 465 h 1003"/>
                <a:gd name="T72" fmla="*/ 33 w 571"/>
                <a:gd name="T73" fmla="*/ 479 h 1003"/>
                <a:gd name="T74" fmla="*/ 24 w 571"/>
                <a:gd name="T75" fmla="*/ 338 h 1003"/>
                <a:gd name="T76" fmla="*/ 58 w 571"/>
                <a:gd name="T77" fmla="*/ 178 h 1003"/>
                <a:gd name="T78" fmla="*/ 16 w 571"/>
                <a:gd name="T79" fmla="*/ 168 h 1003"/>
                <a:gd name="T80" fmla="*/ 74 w 571"/>
                <a:gd name="T81" fmla="*/ 42 h 1003"/>
                <a:gd name="T82" fmla="*/ 490 w 571"/>
                <a:gd name="T83" fmla="*/ 395 h 1003"/>
                <a:gd name="T84" fmla="*/ 407 w 571"/>
                <a:gd name="T85" fmla="*/ 487 h 1003"/>
                <a:gd name="T86" fmla="*/ 449 w 571"/>
                <a:gd name="T87" fmla="*/ 442 h 1003"/>
                <a:gd name="T88" fmla="*/ 417 w 571"/>
                <a:gd name="T89" fmla="*/ 246 h 1003"/>
                <a:gd name="T90" fmla="*/ 328 w 571"/>
                <a:gd name="T91" fmla="*/ 209 h 1003"/>
                <a:gd name="T92" fmla="*/ 346 w 571"/>
                <a:gd name="T93" fmla="*/ 166 h 1003"/>
                <a:gd name="T94" fmla="*/ 205 w 571"/>
                <a:gd name="T95" fmla="*/ 77 h 1003"/>
                <a:gd name="T96" fmla="*/ 252 w 571"/>
                <a:gd name="T97" fmla="*/ 287 h 1003"/>
                <a:gd name="T98" fmla="*/ 192 w 571"/>
                <a:gd name="T99" fmla="*/ 371 h 1003"/>
                <a:gd name="T100" fmla="*/ 180 w 571"/>
                <a:gd name="T101" fmla="*/ 430 h 1003"/>
                <a:gd name="T102" fmla="*/ 350 w 571"/>
                <a:gd name="T103" fmla="*/ 482 h 1003"/>
                <a:gd name="T104" fmla="*/ 472 w 571"/>
                <a:gd name="T105" fmla="*/ 287 h 1003"/>
                <a:gd name="T106" fmla="*/ 384 w 571"/>
                <a:gd name="T107" fmla="*/ 423 h 1003"/>
                <a:gd name="T108" fmla="*/ 209 w 571"/>
                <a:gd name="T109" fmla="*/ 388 h 1003"/>
                <a:gd name="T110" fmla="*/ 105 w 571"/>
                <a:gd name="T111" fmla="*/ 438 h 1003"/>
                <a:gd name="T112" fmla="*/ 109 w 571"/>
                <a:gd name="T113" fmla="*/ 250 h 1003"/>
                <a:gd name="T114" fmla="*/ 145 w 571"/>
                <a:gd name="T115" fmla="*/ 373 h 1003"/>
                <a:gd name="T116" fmla="*/ 108 w 571"/>
                <a:gd name="T117" fmla="*/ 228 h 1003"/>
                <a:gd name="T118" fmla="*/ 43 w 571"/>
                <a:gd name="T119" fmla="*/ 322 h 1003"/>
                <a:gd name="T120" fmla="*/ 92 w 571"/>
                <a:gd name="T121" fmla="*/ 379 h 1003"/>
                <a:gd name="T122" fmla="*/ 83 w 571"/>
                <a:gd name="T123" fmla="*/ 290 h 1003"/>
                <a:gd name="T124" fmla="*/ 95 w 571"/>
                <a:gd name="T125" fmla="*/ 181 h 10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71" h="1003">
                  <a:moveTo>
                    <a:pt x="336" y="0"/>
                  </a:moveTo>
                  <a:cubicBezTo>
                    <a:pt x="336" y="6"/>
                    <a:pt x="338" y="12"/>
                    <a:pt x="333" y="18"/>
                  </a:cubicBezTo>
                  <a:cubicBezTo>
                    <a:pt x="326" y="16"/>
                    <a:pt x="321" y="13"/>
                    <a:pt x="317" y="8"/>
                  </a:cubicBezTo>
                  <a:cubicBezTo>
                    <a:pt x="320" y="5"/>
                    <a:pt x="323" y="3"/>
                    <a:pt x="326" y="0"/>
                  </a:cubicBezTo>
                  <a:cubicBezTo>
                    <a:pt x="329" y="0"/>
                    <a:pt x="332" y="0"/>
                    <a:pt x="336" y="0"/>
                  </a:cubicBezTo>
                  <a:close/>
                  <a:moveTo>
                    <a:pt x="520" y="131"/>
                  </a:moveTo>
                  <a:cubicBezTo>
                    <a:pt x="520" y="131"/>
                    <a:pt x="520" y="131"/>
                    <a:pt x="520" y="131"/>
                  </a:cubicBezTo>
                  <a:cubicBezTo>
                    <a:pt x="520" y="131"/>
                    <a:pt x="520" y="131"/>
                    <a:pt x="520" y="131"/>
                  </a:cubicBezTo>
                  <a:cubicBezTo>
                    <a:pt x="520" y="131"/>
                    <a:pt x="520" y="131"/>
                    <a:pt x="520" y="131"/>
                  </a:cubicBezTo>
                  <a:close/>
                  <a:moveTo>
                    <a:pt x="560" y="897"/>
                  </a:moveTo>
                  <a:cubicBezTo>
                    <a:pt x="558" y="898"/>
                    <a:pt x="555" y="899"/>
                    <a:pt x="553" y="899"/>
                  </a:cubicBezTo>
                  <a:cubicBezTo>
                    <a:pt x="546" y="903"/>
                    <a:pt x="538" y="906"/>
                    <a:pt x="531" y="909"/>
                  </a:cubicBezTo>
                  <a:cubicBezTo>
                    <a:pt x="521" y="914"/>
                    <a:pt x="514" y="921"/>
                    <a:pt x="514" y="934"/>
                  </a:cubicBezTo>
                  <a:cubicBezTo>
                    <a:pt x="508" y="938"/>
                    <a:pt x="503" y="943"/>
                    <a:pt x="497" y="949"/>
                  </a:cubicBezTo>
                  <a:cubicBezTo>
                    <a:pt x="493" y="949"/>
                    <a:pt x="488" y="950"/>
                    <a:pt x="483" y="950"/>
                  </a:cubicBezTo>
                  <a:cubicBezTo>
                    <a:pt x="475" y="950"/>
                    <a:pt x="467" y="950"/>
                    <a:pt x="459" y="950"/>
                  </a:cubicBezTo>
                  <a:cubicBezTo>
                    <a:pt x="450" y="951"/>
                    <a:pt x="441" y="953"/>
                    <a:pt x="433" y="958"/>
                  </a:cubicBezTo>
                  <a:cubicBezTo>
                    <a:pt x="429" y="961"/>
                    <a:pt x="425" y="964"/>
                    <a:pt x="421" y="967"/>
                  </a:cubicBezTo>
                  <a:cubicBezTo>
                    <a:pt x="417" y="970"/>
                    <a:pt x="414" y="973"/>
                    <a:pt x="411" y="977"/>
                  </a:cubicBezTo>
                  <a:cubicBezTo>
                    <a:pt x="409" y="983"/>
                    <a:pt x="404" y="986"/>
                    <a:pt x="398" y="987"/>
                  </a:cubicBezTo>
                  <a:cubicBezTo>
                    <a:pt x="382" y="989"/>
                    <a:pt x="365" y="992"/>
                    <a:pt x="349" y="994"/>
                  </a:cubicBezTo>
                  <a:cubicBezTo>
                    <a:pt x="348" y="994"/>
                    <a:pt x="346" y="995"/>
                    <a:pt x="345" y="995"/>
                  </a:cubicBezTo>
                  <a:cubicBezTo>
                    <a:pt x="313" y="993"/>
                    <a:pt x="282" y="998"/>
                    <a:pt x="251" y="1003"/>
                  </a:cubicBezTo>
                  <a:cubicBezTo>
                    <a:pt x="249" y="1003"/>
                    <a:pt x="247" y="1003"/>
                    <a:pt x="244" y="1003"/>
                  </a:cubicBezTo>
                  <a:cubicBezTo>
                    <a:pt x="247" y="1001"/>
                    <a:pt x="248" y="999"/>
                    <a:pt x="250" y="998"/>
                  </a:cubicBezTo>
                  <a:cubicBezTo>
                    <a:pt x="256" y="992"/>
                    <a:pt x="255" y="984"/>
                    <a:pt x="248" y="980"/>
                  </a:cubicBezTo>
                  <a:cubicBezTo>
                    <a:pt x="244" y="977"/>
                    <a:pt x="239" y="976"/>
                    <a:pt x="235" y="976"/>
                  </a:cubicBezTo>
                  <a:cubicBezTo>
                    <a:pt x="227" y="976"/>
                    <a:pt x="219" y="976"/>
                    <a:pt x="212" y="976"/>
                  </a:cubicBezTo>
                  <a:cubicBezTo>
                    <a:pt x="193" y="978"/>
                    <a:pt x="175" y="980"/>
                    <a:pt x="156" y="981"/>
                  </a:cubicBezTo>
                  <a:cubicBezTo>
                    <a:pt x="140" y="982"/>
                    <a:pt x="124" y="984"/>
                    <a:pt x="107" y="986"/>
                  </a:cubicBezTo>
                  <a:cubicBezTo>
                    <a:pt x="103" y="986"/>
                    <a:pt x="98" y="986"/>
                    <a:pt x="93" y="987"/>
                  </a:cubicBezTo>
                  <a:cubicBezTo>
                    <a:pt x="88" y="987"/>
                    <a:pt x="82" y="988"/>
                    <a:pt x="77" y="988"/>
                  </a:cubicBezTo>
                  <a:cubicBezTo>
                    <a:pt x="85" y="985"/>
                    <a:pt x="92" y="979"/>
                    <a:pt x="97" y="971"/>
                  </a:cubicBezTo>
                  <a:cubicBezTo>
                    <a:pt x="99" y="968"/>
                    <a:pt x="101" y="964"/>
                    <a:pt x="103" y="961"/>
                  </a:cubicBezTo>
                  <a:cubicBezTo>
                    <a:pt x="102" y="956"/>
                    <a:pt x="101" y="953"/>
                    <a:pt x="99" y="952"/>
                  </a:cubicBezTo>
                  <a:cubicBezTo>
                    <a:pt x="98" y="947"/>
                    <a:pt x="95" y="943"/>
                    <a:pt x="90" y="941"/>
                  </a:cubicBezTo>
                  <a:cubicBezTo>
                    <a:pt x="81" y="938"/>
                    <a:pt x="72" y="935"/>
                    <a:pt x="62" y="934"/>
                  </a:cubicBezTo>
                  <a:cubicBezTo>
                    <a:pt x="57" y="933"/>
                    <a:pt x="53" y="933"/>
                    <a:pt x="48" y="932"/>
                  </a:cubicBezTo>
                  <a:cubicBezTo>
                    <a:pt x="49" y="931"/>
                    <a:pt x="50" y="930"/>
                    <a:pt x="51" y="929"/>
                  </a:cubicBezTo>
                  <a:cubicBezTo>
                    <a:pt x="54" y="928"/>
                    <a:pt x="57" y="927"/>
                    <a:pt x="60" y="925"/>
                  </a:cubicBezTo>
                  <a:cubicBezTo>
                    <a:pt x="63" y="924"/>
                    <a:pt x="65" y="923"/>
                    <a:pt x="68" y="923"/>
                  </a:cubicBezTo>
                  <a:cubicBezTo>
                    <a:pt x="73" y="921"/>
                    <a:pt x="77" y="918"/>
                    <a:pt x="79" y="912"/>
                  </a:cubicBezTo>
                  <a:cubicBezTo>
                    <a:pt x="78" y="911"/>
                    <a:pt x="78" y="909"/>
                    <a:pt x="78" y="908"/>
                  </a:cubicBezTo>
                  <a:cubicBezTo>
                    <a:pt x="76" y="902"/>
                    <a:pt x="78" y="898"/>
                    <a:pt x="83" y="894"/>
                  </a:cubicBezTo>
                  <a:cubicBezTo>
                    <a:pt x="86" y="892"/>
                    <a:pt x="89" y="891"/>
                    <a:pt x="92" y="890"/>
                  </a:cubicBezTo>
                  <a:cubicBezTo>
                    <a:pt x="96" y="887"/>
                    <a:pt x="101" y="886"/>
                    <a:pt x="106" y="884"/>
                  </a:cubicBezTo>
                  <a:cubicBezTo>
                    <a:pt x="108" y="883"/>
                    <a:pt x="110" y="882"/>
                    <a:pt x="112" y="882"/>
                  </a:cubicBezTo>
                  <a:cubicBezTo>
                    <a:pt x="113" y="884"/>
                    <a:pt x="113" y="885"/>
                    <a:pt x="113" y="887"/>
                  </a:cubicBezTo>
                  <a:cubicBezTo>
                    <a:pt x="114" y="889"/>
                    <a:pt x="114" y="890"/>
                    <a:pt x="115" y="891"/>
                  </a:cubicBezTo>
                  <a:cubicBezTo>
                    <a:pt x="117" y="895"/>
                    <a:pt x="119" y="899"/>
                    <a:pt x="121" y="903"/>
                  </a:cubicBezTo>
                  <a:cubicBezTo>
                    <a:pt x="123" y="907"/>
                    <a:pt x="124" y="910"/>
                    <a:pt x="126" y="915"/>
                  </a:cubicBezTo>
                  <a:cubicBezTo>
                    <a:pt x="124" y="916"/>
                    <a:pt x="122" y="917"/>
                    <a:pt x="120" y="917"/>
                  </a:cubicBezTo>
                  <a:cubicBezTo>
                    <a:pt x="115" y="918"/>
                    <a:pt x="110" y="919"/>
                    <a:pt x="104" y="920"/>
                  </a:cubicBezTo>
                  <a:cubicBezTo>
                    <a:pt x="102" y="920"/>
                    <a:pt x="99" y="921"/>
                    <a:pt x="99" y="924"/>
                  </a:cubicBezTo>
                  <a:cubicBezTo>
                    <a:pt x="99" y="927"/>
                    <a:pt x="101" y="928"/>
                    <a:pt x="103" y="929"/>
                  </a:cubicBezTo>
                  <a:cubicBezTo>
                    <a:pt x="104" y="929"/>
                    <a:pt x="106" y="930"/>
                    <a:pt x="107" y="930"/>
                  </a:cubicBezTo>
                  <a:cubicBezTo>
                    <a:pt x="106" y="933"/>
                    <a:pt x="107" y="934"/>
                    <a:pt x="109" y="935"/>
                  </a:cubicBezTo>
                  <a:cubicBezTo>
                    <a:pt x="111" y="936"/>
                    <a:pt x="114" y="937"/>
                    <a:pt x="116" y="938"/>
                  </a:cubicBezTo>
                  <a:cubicBezTo>
                    <a:pt x="131" y="942"/>
                    <a:pt x="145" y="946"/>
                    <a:pt x="160" y="950"/>
                  </a:cubicBezTo>
                  <a:cubicBezTo>
                    <a:pt x="163" y="951"/>
                    <a:pt x="166" y="952"/>
                    <a:pt x="169" y="954"/>
                  </a:cubicBezTo>
                  <a:cubicBezTo>
                    <a:pt x="169" y="956"/>
                    <a:pt x="167" y="956"/>
                    <a:pt x="166" y="956"/>
                  </a:cubicBezTo>
                  <a:cubicBezTo>
                    <a:pt x="154" y="956"/>
                    <a:pt x="143" y="957"/>
                    <a:pt x="131" y="957"/>
                  </a:cubicBezTo>
                  <a:cubicBezTo>
                    <a:pt x="122" y="957"/>
                    <a:pt x="118" y="958"/>
                    <a:pt x="111" y="961"/>
                  </a:cubicBezTo>
                  <a:cubicBezTo>
                    <a:pt x="113" y="962"/>
                    <a:pt x="114" y="962"/>
                    <a:pt x="115" y="962"/>
                  </a:cubicBezTo>
                  <a:cubicBezTo>
                    <a:pt x="127" y="964"/>
                    <a:pt x="138" y="965"/>
                    <a:pt x="150" y="967"/>
                  </a:cubicBezTo>
                  <a:cubicBezTo>
                    <a:pt x="160" y="969"/>
                    <a:pt x="169" y="968"/>
                    <a:pt x="179" y="967"/>
                  </a:cubicBezTo>
                  <a:cubicBezTo>
                    <a:pt x="183" y="966"/>
                    <a:pt x="188" y="966"/>
                    <a:pt x="192" y="966"/>
                  </a:cubicBezTo>
                  <a:cubicBezTo>
                    <a:pt x="198" y="966"/>
                    <a:pt x="204" y="965"/>
                    <a:pt x="210" y="964"/>
                  </a:cubicBezTo>
                  <a:cubicBezTo>
                    <a:pt x="217" y="963"/>
                    <a:pt x="225" y="962"/>
                    <a:pt x="232" y="962"/>
                  </a:cubicBezTo>
                  <a:cubicBezTo>
                    <a:pt x="242" y="961"/>
                    <a:pt x="252" y="961"/>
                    <a:pt x="262" y="960"/>
                  </a:cubicBezTo>
                  <a:cubicBezTo>
                    <a:pt x="265" y="960"/>
                    <a:pt x="269" y="960"/>
                    <a:pt x="272" y="960"/>
                  </a:cubicBezTo>
                  <a:cubicBezTo>
                    <a:pt x="280" y="959"/>
                    <a:pt x="288" y="959"/>
                    <a:pt x="295" y="958"/>
                  </a:cubicBezTo>
                  <a:cubicBezTo>
                    <a:pt x="308" y="958"/>
                    <a:pt x="321" y="957"/>
                    <a:pt x="333" y="957"/>
                  </a:cubicBezTo>
                  <a:cubicBezTo>
                    <a:pt x="345" y="956"/>
                    <a:pt x="357" y="955"/>
                    <a:pt x="368" y="951"/>
                  </a:cubicBezTo>
                  <a:cubicBezTo>
                    <a:pt x="374" y="949"/>
                    <a:pt x="380" y="948"/>
                    <a:pt x="386" y="946"/>
                  </a:cubicBezTo>
                  <a:cubicBezTo>
                    <a:pt x="389" y="945"/>
                    <a:pt x="393" y="945"/>
                    <a:pt x="396" y="942"/>
                  </a:cubicBezTo>
                  <a:cubicBezTo>
                    <a:pt x="397" y="940"/>
                    <a:pt x="400" y="940"/>
                    <a:pt x="402" y="940"/>
                  </a:cubicBezTo>
                  <a:cubicBezTo>
                    <a:pt x="414" y="936"/>
                    <a:pt x="426" y="933"/>
                    <a:pt x="437" y="930"/>
                  </a:cubicBezTo>
                  <a:cubicBezTo>
                    <a:pt x="446" y="928"/>
                    <a:pt x="453" y="925"/>
                    <a:pt x="461" y="921"/>
                  </a:cubicBezTo>
                  <a:cubicBezTo>
                    <a:pt x="466" y="920"/>
                    <a:pt x="471" y="918"/>
                    <a:pt x="475" y="915"/>
                  </a:cubicBezTo>
                  <a:cubicBezTo>
                    <a:pt x="481" y="911"/>
                    <a:pt x="488" y="908"/>
                    <a:pt x="494" y="904"/>
                  </a:cubicBezTo>
                  <a:cubicBezTo>
                    <a:pt x="497" y="902"/>
                    <a:pt x="499" y="900"/>
                    <a:pt x="502" y="898"/>
                  </a:cubicBezTo>
                  <a:cubicBezTo>
                    <a:pt x="503" y="897"/>
                    <a:pt x="503" y="896"/>
                    <a:pt x="504" y="894"/>
                  </a:cubicBezTo>
                  <a:cubicBezTo>
                    <a:pt x="494" y="893"/>
                    <a:pt x="487" y="898"/>
                    <a:pt x="478" y="898"/>
                  </a:cubicBezTo>
                  <a:cubicBezTo>
                    <a:pt x="476" y="896"/>
                    <a:pt x="475" y="894"/>
                    <a:pt x="474" y="893"/>
                  </a:cubicBezTo>
                  <a:cubicBezTo>
                    <a:pt x="477" y="879"/>
                    <a:pt x="479" y="865"/>
                    <a:pt x="482" y="852"/>
                  </a:cubicBezTo>
                  <a:cubicBezTo>
                    <a:pt x="482" y="850"/>
                    <a:pt x="483" y="848"/>
                    <a:pt x="483" y="847"/>
                  </a:cubicBezTo>
                  <a:cubicBezTo>
                    <a:pt x="488" y="848"/>
                    <a:pt x="493" y="850"/>
                    <a:pt x="498" y="849"/>
                  </a:cubicBezTo>
                  <a:cubicBezTo>
                    <a:pt x="498" y="849"/>
                    <a:pt x="499" y="850"/>
                    <a:pt x="499" y="850"/>
                  </a:cubicBezTo>
                  <a:cubicBezTo>
                    <a:pt x="499" y="852"/>
                    <a:pt x="500" y="854"/>
                    <a:pt x="501" y="856"/>
                  </a:cubicBezTo>
                  <a:cubicBezTo>
                    <a:pt x="500" y="857"/>
                    <a:pt x="500" y="857"/>
                    <a:pt x="500" y="858"/>
                  </a:cubicBezTo>
                  <a:cubicBezTo>
                    <a:pt x="498" y="862"/>
                    <a:pt x="498" y="866"/>
                    <a:pt x="500" y="869"/>
                  </a:cubicBezTo>
                  <a:cubicBezTo>
                    <a:pt x="503" y="873"/>
                    <a:pt x="507" y="876"/>
                    <a:pt x="512" y="876"/>
                  </a:cubicBezTo>
                  <a:cubicBezTo>
                    <a:pt x="519" y="876"/>
                    <a:pt x="526" y="876"/>
                    <a:pt x="534" y="877"/>
                  </a:cubicBezTo>
                  <a:cubicBezTo>
                    <a:pt x="541" y="877"/>
                    <a:pt x="548" y="877"/>
                    <a:pt x="555" y="878"/>
                  </a:cubicBezTo>
                  <a:cubicBezTo>
                    <a:pt x="558" y="878"/>
                    <a:pt x="560" y="879"/>
                    <a:pt x="563" y="880"/>
                  </a:cubicBezTo>
                  <a:cubicBezTo>
                    <a:pt x="567" y="882"/>
                    <a:pt x="569" y="884"/>
                    <a:pt x="571" y="887"/>
                  </a:cubicBezTo>
                  <a:cubicBezTo>
                    <a:pt x="569" y="892"/>
                    <a:pt x="566" y="895"/>
                    <a:pt x="560" y="897"/>
                  </a:cubicBezTo>
                  <a:close/>
                  <a:moveTo>
                    <a:pt x="407" y="960"/>
                  </a:moveTo>
                  <a:cubicBezTo>
                    <a:pt x="401" y="960"/>
                    <a:pt x="401" y="960"/>
                    <a:pt x="398" y="961"/>
                  </a:cubicBezTo>
                  <a:cubicBezTo>
                    <a:pt x="392" y="963"/>
                    <a:pt x="387" y="967"/>
                    <a:pt x="380" y="965"/>
                  </a:cubicBezTo>
                  <a:cubicBezTo>
                    <a:pt x="378" y="965"/>
                    <a:pt x="376" y="966"/>
                    <a:pt x="374" y="967"/>
                  </a:cubicBezTo>
                  <a:cubicBezTo>
                    <a:pt x="369" y="968"/>
                    <a:pt x="364" y="969"/>
                    <a:pt x="360" y="969"/>
                  </a:cubicBezTo>
                  <a:cubicBezTo>
                    <a:pt x="343" y="972"/>
                    <a:pt x="325" y="972"/>
                    <a:pt x="309" y="977"/>
                  </a:cubicBezTo>
                  <a:cubicBezTo>
                    <a:pt x="307" y="978"/>
                    <a:pt x="304" y="978"/>
                    <a:pt x="302" y="978"/>
                  </a:cubicBezTo>
                  <a:cubicBezTo>
                    <a:pt x="299" y="979"/>
                    <a:pt x="296" y="979"/>
                    <a:pt x="293" y="979"/>
                  </a:cubicBezTo>
                  <a:cubicBezTo>
                    <a:pt x="290" y="980"/>
                    <a:pt x="287" y="980"/>
                    <a:pt x="284" y="980"/>
                  </a:cubicBezTo>
                  <a:cubicBezTo>
                    <a:pt x="284" y="981"/>
                    <a:pt x="285" y="982"/>
                    <a:pt x="285" y="982"/>
                  </a:cubicBezTo>
                  <a:cubicBezTo>
                    <a:pt x="297" y="984"/>
                    <a:pt x="308" y="986"/>
                    <a:pt x="320" y="985"/>
                  </a:cubicBezTo>
                  <a:cubicBezTo>
                    <a:pt x="326" y="985"/>
                    <a:pt x="332" y="984"/>
                    <a:pt x="338" y="984"/>
                  </a:cubicBezTo>
                  <a:cubicBezTo>
                    <a:pt x="348" y="982"/>
                    <a:pt x="357" y="980"/>
                    <a:pt x="367" y="978"/>
                  </a:cubicBezTo>
                  <a:cubicBezTo>
                    <a:pt x="373" y="977"/>
                    <a:pt x="379" y="975"/>
                    <a:pt x="385" y="974"/>
                  </a:cubicBezTo>
                  <a:cubicBezTo>
                    <a:pt x="393" y="972"/>
                    <a:pt x="401" y="968"/>
                    <a:pt x="407" y="960"/>
                  </a:cubicBezTo>
                  <a:close/>
                  <a:moveTo>
                    <a:pt x="514" y="908"/>
                  </a:moveTo>
                  <a:cubicBezTo>
                    <a:pt x="513" y="907"/>
                    <a:pt x="512" y="907"/>
                    <a:pt x="512" y="907"/>
                  </a:cubicBezTo>
                  <a:cubicBezTo>
                    <a:pt x="501" y="912"/>
                    <a:pt x="490" y="917"/>
                    <a:pt x="480" y="923"/>
                  </a:cubicBezTo>
                  <a:cubicBezTo>
                    <a:pt x="469" y="929"/>
                    <a:pt x="460" y="937"/>
                    <a:pt x="448" y="942"/>
                  </a:cubicBezTo>
                  <a:cubicBezTo>
                    <a:pt x="448" y="942"/>
                    <a:pt x="448" y="942"/>
                    <a:pt x="447" y="943"/>
                  </a:cubicBezTo>
                  <a:cubicBezTo>
                    <a:pt x="449" y="943"/>
                    <a:pt x="450" y="943"/>
                    <a:pt x="452" y="943"/>
                  </a:cubicBezTo>
                  <a:cubicBezTo>
                    <a:pt x="457" y="943"/>
                    <a:pt x="463" y="942"/>
                    <a:pt x="469" y="941"/>
                  </a:cubicBezTo>
                  <a:cubicBezTo>
                    <a:pt x="478" y="940"/>
                    <a:pt x="487" y="936"/>
                    <a:pt x="493" y="929"/>
                  </a:cubicBezTo>
                  <a:cubicBezTo>
                    <a:pt x="498" y="923"/>
                    <a:pt x="503" y="919"/>
                    <a:pt x="509" y="914"/>
                  </a:cubicBezTo>
                  <a:cubicBezTo>
                    <a:pt x="511" y="913"/>
                    <a:pt x="514" y="911"/>
                    <a:pt x="514" y="908"/>
                  </a:cubicBezTo>
                  <a:close/>
                  <a:moveTo>
                    <a:pt x="74" y="42"/>
                  </a:moveTo>
                  <a:cubicBezTo>
                    <a:pt x="78" y="40"/>
                    <a:pt x="82" y="39"/>
                    <a:pt x="86" y="38"/>
                  </a:cubicBezTo>
                  <a:cubicBezTo>
                    <a:pt x="88" y="38"/>
                    <a:pt x="90" y="38"/>
                    <a:pt x="92" y="38"/>
                  </a:cubicBezTo>
                  <a:cubicBezTo>
                    <a:pt x="95" y="37"/>
                    <a:pt x="98" y="37"/>
                    <a:pt x="101" y="36"/>
                  </a:cubicBezTo>
                  <a:cubicBezTo>
                    <a:pt x="103" y="36"/>
                    <a:pt x="104" y="35"/>
                    <a:pt x="106" y="34"/>
                  </a:cubicBezTo>
                  <a:cubicBezTo>
                    <a:pt x="104" y="30"/>
                    <a:pt x="101" y="29"/>
                    <a:pt x="98" y="28"/>
                  </a:cubicBezTo>
                  <a:cubicBezTo>
                    <a:pt x="108" y="16"/>
                    <a:pt x="121" y="10"/>
                    <a:pt x="137" y="7"/>
                  </a:cubicBezTo>
                  <a:cubicBezTo>
                    <a:pt x="145" y="6"/>
                    <a:pt x="152" y="5"/>
                    <a:pt x="160" y="5"/>
                  </a:cubicBezTo>
                  <a:cubicBezTo>
                    <a:pt x="169" y="5"/>
                    <a:pt x="178" y="5"/>
                    <a:pt x="187" y="5"/>
                  </a:cubicBezTo>
                  <a:cubicBezTo>
                    <a:pt x="180" y="11"/>
                    <a:pt x="173" y="17"/>
                    <a:pt x="166" y="22"/>
                  </a:cubicBezTo>
                  <a:cubicBezTo>
                    <a:pt x="161" y="25"/>
                    <a:pt x="157" y="27"/>
                    <a:pt x="152" y="29"/>
                  </a:cubicBezTo>
                  <a:cubicBezTo>
                    <a:pt x="149" y="31"/>
                    <a:pt x="146" y="33"/>
                    <a:pt x="144" y="36"/>
                  </a:cubicBezTo>
                  <a:cubicBezTo>
                    <a:pt x="138" y="43"/>
                    <a:pt x="133" y="51"/>
                    <a:pt x="130" y="60"/>
                  </a:cubicBezTo>
                  <a:cubicBezTo>
                    <a:pt x="128" y="60"/>
                    <a:pt x="127" y="61"/>
                    <a:pt x="125" y="60"/>
                  </a:cubicBezTo>
                  <a:cubicBezTo>
                    <a:pt x="115" y="60"/>
                    <a:pt x="104" y="61"/>
                    <a:pt x="94" y="62"/>
                  </a:cubicBezTo>
                  <a:cubicBezTo>
                    <a:pt x="87" y="63"/>
                    <a:pt x="79" y="65"/>
                    <a:pt x="73" y="70"/>
                  </a:cubicBezTo>
                  <a:cubicBezTo>
                    <a:pt x="68" y="74"/>
                    <a:pt x="63" y="77"/>
                    <a:pt x="58" y="81"/>
                  </a:cubicBezTo>
                  <a:cubicBezTo>
                    <a:pt x="46" y="88"/>
                    <a:pt x="39" y="98"/>
                    <a:pt x="36" y="111"/>
                  </a:cubicBezTo>
                  <a:cubicBezTo>
                    <a:pt x="35" y="114"/>
                    <a:pt x="35" y="116"/>
                    <a:pt x="34" y="118"/>
                  </a:cubicBezTo>
                  <a:cubicBezTo>
                    <a:pt x="31" y="124"/>
                    <a:pt x="29" y="130"/>
                    <a:pt x="30" y="137"/>
                  </a:cubicBezTo>
                  <a:cubicBezTo>
                    <a:pt x="30" y="140"/>
                    <a:pt x="29" y="142"/>
                    <a:pt x="29" y="144"/>
                  </a:cubicBezTo>
                  <a:cubicBezTo>
                    <a:pt x="27" y="151"/>
                    <a:pt x="27" y="157"/>
                    <a:pt x="27" y="164"/>
                  </a:cubicBezTo>
                  <a:cubicBezTo>
                    <a:pt x="30" y="165"/>
                    <a:pt x="31" y="163"/>
                    <a:pt x="31" y="162"/>
                  </a:cubicBezTo>
                  <a:cubicBezTo>
                    <a:pt x="33" y="158"/>
                    <a:pt x="34" y="154"/>
                    <a:pt x="36" y="150"/>
                  </a:cubicBezTo>
                  <a:cubicBezTo>
                    <a:pt x="40" y="141"/>
                    <a:pt x="44" y="131"/>
                    <a:pt x="48" y="122"/>
                  </a:cubicBezTo>
                  <a:cubicBezTo>
                    <a:pt x="55" y="115"/>
                    <a:pt x="63" y="108"/>
                    <a:pt x="71" y="102"/>
                  </a:cubicBezTo>
                  <a:cubicBezTo>
                    <a:pt x="77" y="97"/>
                    <a:pt x="84" y="94"/>
                    <a:pt x="92" y="93"/>
                  </a:cubicBezTo>
                  <a:cubicBezTo>
                    <a:pt x="95" y="93"/>
                    <a:pt x="98" y="92"/>
                    <a:pt x="101" y="91"/>
                  </a:cubicBezTo>
                  <a:cubicBezTo>
                    <a:pt x="108" y="90"/>
                    <a:pt x="114" y="90"/>
                    <a:pt x="120" y="93"/>
                  </a:cubicBezTo>
                  <a:cubicBezTo>
                    <a:pt x="119" y="93"/>
                    <a:pt x="119" y="94"/>
                    <a:pt x="119" y="95"/>
                  </a:cubicBezTo>
                  <a:cubicBezTo>
                    <a:pt x="118" y="98"/>
                    <a:pt x="118" y="102"/>
                    <a:pt x="118" y="106"/>
                  </a:cubicBezTo>
                  <a:cubicBezTo>
                    <a:pt x="117" y="110"/>
                    <a:pt x="117" y="114"/>
                    <a:pt x="117" y="117"/>
                  </a:cubicBezTo>
                  <a:cubicBezTo>
                    <a:pt x="117" y="119"/>
                    <a:pt x="117" y="120"/>
                    <a:pt x="116" y="121"/>
                  </a:cubicBezTo>
                  <a:cubicBezTo>
                    <a:pt x="116" y="122"/>
                    <a:pt x="116" y="123"/>
                    <a:pt x="116" y="124"/>
                  </a:cubicBezTo>
                  <a:cubicBezTo>
                    <a:pt x="114" y="132"/>
                    <a:pt x="113" y="139"/>
                    <a:pt x="112" y="147"/>
                  </a:cubicBezTo>
                  <a:cubicBezTo>
                    <a:pt x="111" y="151"/>
                    <a:pt x="112" y="152"/>
                    <a:pt x="116" y="155"/>
                  </a:cubicBezTo>
                  <a:cubicBezTo>
                    <a:pt x="118" y="152"/>
                    <a:pt x="118" y="149"/>
                    <a:pt x="119" y="146"/>
                  </a:cubicBezTo>
                  <a:cubicBezTo>
                    <a:pt x="120" y="141"/>
                    <a:pt x="121" y="137"/>
                    <a:pt x="124" y="133"/>
                  </a:cubicBezTo>
                  <a:cubicBezTo>
                    <a:pt x="129" y="123"/>
                    <a:pt x="138" y="118"/>
                    <a:pt x="149" y="119"/>
                  </a:cubicBezTo>
                  <a:cubicBezTo>
                    <a:pt x="152" y="119"/>
                    <a:pt x="156" y="119"/>
                    <a:pt x="159" y="120"/>
                  </a:cubicBezTo>
                  <a:cubicBezTo>
                    <a:pt x="163" y="120"/>
                    <a:pt x="166" y="121"/>
                    <a:pt x="170" y="120"/>
                  </a:cubicBezTo>
                  <a:cubicBezTo>
                    <a:pt x="168" y="111"/>
                    <a:pt x="163" y="109"/>
                    <a:pt x="143" y="104"/>
                  </a:cubicBezTo>
                  <a:cubicBezTo>
                    <a:pt x="143" y="104"/>
                    <a:pt x="142" y="103"/>
                    <a:pt x="143" y="103"/>
                  </a:cubicBezTo>
                  <a:cubicBezTo>
                    <a:pt x="147" y="94"/>
                    <a:pt x="152" y="86"/>
                    <a:pt x="159" y="79"/>
                  </a:cubicBezTo>
                  <a:cubicBezTo>
                    <a:pt x="169" y="68"/>
                    <a:pt x="180" y="61"/>
                    <a:pt x="194" y="58"/>
                  </a:cubicBezTo>
                  <a:cubicBezTo>
                    <a:pt x="205" y="56"/>
                    <a:pt x="217" y="53"/>
                    <a:pt x="228" y="50"/>
                  </a:cubicBezTo>
                  <a:cubicBezTo>
                    <a:pt x="233" y="50"/>
                    <a:pt x="237" y="49"/>
                    <a:pt x="241" y="49"/>
                  </a:cubicBezTo>
                  <a:cubicBezTo>
                    <a:pt x="245" y="49"/>
                    <a:pt x="250" y="49"/>
                    <a:pt x="256" y="49"/>
                  </a:cubicBezTo>
                  <a:cubicBezTo>
                    <a:pt x="253" y="47"/>
                    <a:pt x="252" y="46"/>
                    <a:pt x="251" y="46"/>
                  </a:cubicBezTo>
                  <a:cubicBezTo>
                    <a:pt x="242" y="44"/>
                    <a:pt x="232" y="42"/>
                    <a:pt x="223" y="42"/>
                  </a:cubicBezTo>
                  <a:cubicBezTo>
                    <a:pt x="214" y="41"/>
                    <a:pt x="207" y="39"/>
                    <a:pt x="199" y="38"/>
                  </a:cubicBezTo>
                  <a:cubicBezTo>
                    <a:pt x="191" y="37"/>
                    <a:pt x="184" y="39"/>
                    <a:pt x="177" y="41"/>
                  </a:cubicBezTo>
                  <a:cubicBezTo>
                    <a:pt x="177" y="40"/>
                    <a:pt x="178" y="39"/>
                    <a:pt x="179" y="38"/>
                  </a:cubicBezTo>
                  <a:cubicBezTo>
                    <a:pt x="183" y="34"/>
                    <a:pt x="187" y="30"/>
                    <a:pt x="192" y="27"/>
                  </a:cubicBezTo>
                  <a:cubicBezTo>
                    <a:pt x="201" y="18"/>
                    <a:pt x="212" y="12"/>
                    <a:pt x="224" y="9"/>
                  </a:cubicBezTo>
                  <a:cubicBezTo>
                    <a:pt x="239" y="5"/>
                    <a:pt x="253" y="5"/>
                    <a:pt x="266" y="14"/>
                  </a:cubicBezTo>
                  <a:cubicBezTo>
                    <a:pt x="268" y="15"/>
                    <a:pt x="271" y="16"/>
                    <a:pt x="273" y="17"/>
                  </a:cubicBezTo>
                  <a:cubicBezTo>
                    <a:pt x="271" y="18"/>
                    <a:pt x="268" y="20"/>
                    <a:pt x="266" y="21"/>
                  </a:cubicBezTo>
                  <a:cubicBezTo>
                    <a:pt x="264" y="22"/>
                    <a:pt x="262" y="24"/>
                    <a:pt x="260" y="26"/>
                  </a:cubicBezTo>
                  <a:cubicBezTo>
                    <a:pt x="255" y="27"/>
                    <a:pt x="251" y="29"/>
                    <a:pt x="247" y="32"/>
                  </a:cubicBezTo>
                  <a:cubicBezTo>
                    <a:pt x="246" y="33"/>
                    <a:pt x="245" y="34"/>
                    <a:pt x="245" y="35"/>
                  </a:cubicBezTo>
                  <a:cubicBezTo>
                    <a:pt x="246" y="39"/>
                    <a:pt x="248" y="38"/>
                    <a:pt x="250" y="37"/>
                  </a:cubicBezTo>
                  <a:cubicBezTo>
                    <a:pt x="258" y="35"/>
                    <a:pt x="266" y="35"/>
                    <a:pt x="274" y="34"/>
                  </a:cubicBezTo>
                  <a:cubicBezTo>
                    <a:pt x="283" y="34"/>
                    <a:pt x="291" y="36"/>
                    <a:pt x="299" y="40"/>
                  </a:cubicBezTo>
                  <a:cubicBezTo>
                    <a:pt x="311" y="47"/>
                    <a:pt x="321" y="56"/>
                    <a:pt x="329" y="67"/>
                  </a:cubicBezTo>
                  <a:cubicBezTo>
                    <a:pt x="318" y="68"/>
                    <a:pt x="309" y="73"/>
                    <a:pt x="300" y="80"/>
                  </a:cubicBezTo>
                  <a:cubicBezTo>
                    <a:pt x="297" y="82"/>
                    <a:pt x="294" y="84"/>
                    <a:pt x="290" y="87"/>
                  </a:cubicBezTo>
                  <a:cubicBezTo>
                    <a:pt x="290" y="87"/>
                    <a:pt x="290" y="87"/>
                    <a:pt x="290" y="87"/>
                  </a:cubicBezTo>
                  <a:cubicBezTo>
                    <a:pt x="288" y="88"/>
                    <a:pt x="285" y="90"/>
                    <a:pt x="283" y="91"/>
                  </a:cubicBezTo>
                  <a:cubicBezTo>
                    <a:pt x="278" y="93"/>
                    <a:pt x="274" y="97"/>
                    <a:pt x="269" y="100"/>
                  </a:cubicBezTo>
                  <a:cubicBezTo>
                    <a:pt x="267" y="101"/>
                    <a:pt x="265" y="104"/>
                    <a:pt x="266" y="107"/>
                  </a:cubicBezTo>
                  <a:cubicBezTo>
                    <a:pt x="268" y="107"/>
                    <a:pt x="270" y="108"/>
                    <a:pt x="271" y="107"/>
                  </a:cubicBezTo>
                  <a:cubicBezTo>
                    <a:pt x="274" y="106"/>
                    <a:pt x="277" y="105"/>
                    <a:pt x="281" y="104"/>
                  </a:cubicBezTo>
                  <a:cubicBezTo>
                    <a:pt x="294" y="98"/>
                    <a:pt x="307" y="94"/>
                    <a:pt x="322" y="92"/>
                  </a:cubicBezTo>
                  <a:cubicBezTo>
                    <a:pt x="330" y="91"/>
                    <a:pt x="337" y="92"/>
                    <a:pt x="344" y="97"/>
                  </a:cubicBezTo>
                  <a:cubicBezTo>
                    <a:pt x="350" y="100"/>
                    <a:pt x="355" y="104"/>
                    <a:pt x="361" y="109"/>
                  </a:cubicBezTo>
                  <a:cubicBezTo>
                    <a:pt x="361" y="109"/>
                    <a:pt x="362" y="109"/>
                    <a:pt x="362" y="109"/>
                  </a:cubicBezTo>
                  <a:cubicBezTo>
                    <a:pt x="361" y="111"/>
                    <a:pt x="360" y="113"/>
                    <a:pt x="360" y="116"/>
                  </a:cubicBezTo>
                  <a:cubicBezTo>
                    <a:pt x="361" y="118"/>
                    <a:pt x="362" y="117"/>
                    <a:pt x="364" y="116"/>
                  </a:cubicBezTo>
                  <a:cubicBezTo>
                    <a:pt x="366" y="114"/>
                    <a:pt x="368" y="112"/>
                    <a:pt x="370" y="110"/>
                  </a:cubicBezTo>
                  <a:cubicBezTo>
                    <a:pt x="371" y="110"/>
                    <a:pt x="371" y="110"/>
                    <a:pt x="371" y="110"/>
                  </a:cubicBezTo>
                  <a:cubicBezTo>
                    <a:pt x="376" y="110"/>
                    <a:pt x="381" y="109"/>
                    <a:pt x="386" y="108"/>
                  </a:cubicBezTo>
                  <a:cubicBezTo>
                    <a:pt x="397" y="104"/>
                    <a:pt x="406" y="109"/>
                    <a:pt x="415" y="115"/>
                  </a:cubicBezTo>
                  <a:cubicBezTo>
                    <a:pt x="418" y="117"/>
                    <a:pt x="419" y="121"/>
                    <a:pt x="421" y="124"/>
                  </a:cubicBezTo>
                  <a:cubicBezTo>
                    <a:pt x="422" y="125"/>
                    <a:pt x="423" y="126"/>
                    <a:pt x="423" y="127"/>
                  </a:cubicBezTo>
                  <a:cubicBezTo>
                    <a:pt x="421" y="130"/>
                    <a:pt x="420" y="133"/>
                    <a:pt x="418" y="135"/>
                  </a:cubicBezTo>
                  <a:cubicBezTo>
                    <a:pt x="415" y="139"/>
                    <a:pt x="415" y="139"/>
                    <a:pt x="416" y="144"/>
                  </a:cubicBezTo>
                  <a:cubicBezTo>
                    <a:pt x="411" y="150"/>
                    <a:pt x="405" y="157"/>
                    <a:pt x="402" y="166"/>
                  </a:cubicBezTo>
                  <a:cubicBezTo>
                    <a:pt x="407" y="162"/>
                    <a:pt x="411" y="159"/>
                    <a:pt x="416" y="156"/>
                  </a:cubicBezTo>
                  <a:cubicBezTo>
                    <a:pt x="425" y="150"/>
                    <a:pt x="434" y="148"/>
                    <a:pt x="445" y="147"/>
                  </a:cubicBezTo>
                  <a:cubicBezTo>
                    <a:pt x="451" y="147"/>
                    <a:pt x="455" y="149"/>
                    <a:pt x="458" y="154"/>
                  </a:cubicBezTo>
                  <a:cubicBezTo>
                    <a:pt x="461" y="158"/>
                    <a:pt x="464" y="163"/>
                    <a:pt x="466" y="168"/>
                  </a:cubicBezTo>
                  <a:cubicBezTo>
                    <a:pt x="465" y="169"/>
                    <a:pt x="465" y="170"/>
                    <a:pt x="465" y="172"/>
                  </a:cubicBezTo>
                  <a:cubicBezTo>
                    <a:pt x="463" y="172"/>
                    <a:pt x="462" y="170"/>
                    <a:pt x="460" y="170"/>
                  </a:cubicBezTo>
                  <a:cubicBezTo>
                    <a:pt x="453" y="167"/>
                    <a:pt x="447" y="165"/>
                    <a:pt x="440" y="168"/>
                  </a:cubicBezTo>
                  <a:cubicBezTo>
                    <a:pt x="435" y="169"/>
                    <a:pt x="431" y="171"/>
                    <a:pt x="426" y="173"/>
                  </a:cubicBezTo>
                  <a:cubicBezTo>
                    <a:pt x="425" y="173"/>
                    <a:pt x="425" y="175"/>
                    <a:pt x="424" y="176"/>
                  </a:cubicBezTo>
                  <a:cubicBezTo>
                    <a:pt x="429" y="178"/>
                    <a:pt x="434" y="177"/>
                    <a:pt x="439" y="176"/>
                  </a:cubicBezTo>
                  <a:cubicBezTo>
                    <a:pt x="445" y="176"/>
                    <a:pt x="451" y="177"/>
                    <a:pt x="456" y="180"/>
                  </a:cubicBezTo>
                  <a:cubicBezTo>
                    <a:pt x="458" y="181"/>
                    <a:pt x="459" y="182"/>
                    <a:pt x="460" y="183"/>
                  </a:cubicBezTo>
                  <a:cubicBezTo>
                    <a:pt x="463" y="189"/>
                    <a:pt x="467" y="193"/>
                    <a:pt x="472" y="197"/>
                  </a:cubicBezTo>
                  <a:cubicBezTo>
                    <a:pt x="473" y="199"/>
                    <a:pt x="474" y="201"/>
                    <a:pt x="476" y="203"/>
                  </a:cubicBezTo>
                  <a:cubicBezTo>
                    <a:pt x="477" y="206"/>
                    <a:pt x="479" y="209"/>
                    <a:pt x="480" y="212"/>
                  </a:cubicBezTo>
                  <a:cubicBezTo>
                    <a:pt x="484" y="217"/>
                    <a:pt x="486" y="223"/>
                    <a:pt x="487" y="230"/>
                  </a:cubicBezTo>
                  <a:cubicBezTo>
                    <a:pt x="486" y="229"/>
                    <a:pt x="485" y="229"/>
                    <a:pt x="484" y="229"/>
                  </a:cubicBezTo>
                  <a:cubicBezTo>
                    <a:pt x="480" y="228"/>
                    <a:pt x="476" y="227"/>
                    <a:pt x="472" y="230"/>
                  </a:cubicBezTo>
                  <a:cubicBezTo>
                    <a:pt x="472" y="230"/>
                    <a:pt x="472" y="230"/>
                    <a:pt x="472" y="231"/>
                  </a:cubicBezTo>
                  <a:cubicBezTo>
                    <a:pt x="471" y="230"/>
                    <a:pt x="470" y="229"/>
                    <a:pt x="469" y="229"/>
                  </a:cubicBezTo>
                  <a:cubicBezTo>
                    <a:pt x="465" y="226"/>
                    <a:pt x="460" y="225"/>
                    <a:pt x="455" y="225"/>
                  </a:cubicBezTo>
                  <a:cubicBezTo>
                    <a:pt x="447" y="225"/>
                    <a:pt x="439" y="228"/>
                    <a:pt x="431" y="231"/>
                  </a:cubicBezTo>
                  <a:cubicBezTo>
                    <a:pt x="431" y="233"/>
                    <a:pt x="431" y="234"/>
                    <a:pt x="431" y="234"/>
                  </a:cubicBezTo>
                  <a:cubicBezTo>
                    <a:pt x="432" y="235"/>
                    <a:pt x="433" y="235"/>
                    <a:pt x="433" y="235"/>
                  </a:cubicBezTo>
                  <a:cubicBezTo>
                    <a:pt x="440" y="235"/>
                    <a:pt x="446" y="237"/>
                    <a:pt x="453" y="238"/>
                  </a:cubicBezTo>
                  <a:cubicBezTo>
                    <a:pt x="462" y="239"/>
                    <a:pt x="469" y="244"/>
                    <a:pt x="475" y="251"/>
                  </a:cubicBezTo>
                  <a:cubicBezTo>
                    <a:pt x="480" y="259"/>
                    <a:pt x="484" y="267"/>
                    <a:pt x="489" y="275"/>
                  </a:cubicBezTo>
                  <a:cubicBezTo>
                    <a:pt x="490" y="277"/>
                    <a:pt x="491" y="280"/>
                    <a:pt x="491" y="283"/>
                  </a:cubicBezTo>
                  <a:cubicBezTo>
                    <a:pt x="492" y="290"/>
                    <a:pt x="492" y="297"/>
                    <a:pt x="493" y="304"/>
                  </a:cubicBezTo>
                  <a:cubicBezTo>
                    <a:pt x="493" y="309"/>
                    <a:pt x="494" y="314"/>
                    <a:pt x="496" y="319"/>
                  </a:cubicBezTo>
                  <a:cubicBezTo>
                    <a:pt x="496" y="318"/>
                    <a:pt x="497" y="317"/>
                    <a:pt x="498" y="317"/>
                  </a:cubicBezTo>
                  <a:cubicBezTo>
                    <a:pt x="500" y="316"/>
                    <a:pt x="501" y="315"/>
                    <a:pt x="502" y="315"/>
                  </a:cubicBezTo>
                  <a:cubicBezTo>
                    <a:pt x="511" y="308"/>
                    <a:pt x="516" y="299"/>
                    <a:pt x="516" y="288"/>
                  </a:cubicBezTo>
                  <a:cubicBezTo>
                    <a:pt x="516" y="275"/>
                    <a:pt x="516" y="263"/>
                    <a:pt x="512" y="250"/>
                  </a:cubicBezTo>
                  <a:cubicBezTo>
                    <a:pt x="511" y="249"/>
                    <a:pt x="511" y="248"/>
                    <a:pt x="511" y="247"/>
                  </a:cubicBezTo>
                  <a:cubicBezTo>
                    <a:pt x="512" y="238"/>
                    <a:pt x="509" y="229"/>
                    <a:pt x="508" y="220"/>
                  </a:cubicBezTo>
                  <a:cubicBezTo>
                    <a:pt x="508" y="214"/>
                    <a:pt x="506" y="208"/>
                    <a:pt x="505" y="202"/>
                  </a:cubicBezTo>
                  <a:cubicBezTo>
                    <a:pt x="502" y="191"/>
                    <a:pt x="499" y="180"/>
                    <a:pt x="496" y="168"/>
                  </a:cubicBezTo>
                  <a:cubicBezTo>
                    <a:pt x="496" y="166"/>
                    <a:pt x="496" y="164"/>
                    <a:pt x="496" y="161"/>
                  </a:cubicBezTo>
                  <a:cubicBezTo>
                    <a:pt x="497" y="154"/>
                    <a:pt x="496" y="147"/>
                    <a:pt x="491" y="141"/>
                  </a:cubicBezTo>
                  <a:cubicBezTo>
                    <a:pt x="491" y="141"/>
                    <a:pt x="490" y="140"/>
                    <a:pt x="490" y="139"/>
                  </a:cubicBezTo>
                  <a:cubicBezTo>
                    <a:pt x="486" y="127"/>
                    <a:pt x="477" y="120"/>
                    <a:pt x="466" y="116"/>
                  </a:cubicBezTo>
                  <a:cubicBezTo>
                    <a:pt x="468" y="113"/>
                    <a:pt x="471" y="112"/>
                    <a:pt x="475" y="112"/>
                  </a:cubicBezTo>
                  <a:cubicBezTo>
                    <a:pt x="477" y="111"/>
                    <a:pt x="479" y="111"/>
                    <a:pt x="481" y="112"/>
                  </a:cubicBezTo>
                  <a:cubicBezTo>
                    <a:pt x="488" y="113"/>
                    <a:pt x="495" y="115"/>
                    <a:pt x="502" y="117"/>
                  </a:cubicBezTo>
                  <a:cubicBezTo>
                    <a:pt x="508" y="119"/>
                    <a:pt x="513" y="123"/>
                    <a:pt x="516" y="128"/>
                  </a:cubicBezTo>
                  <a:cubicBezTo>
                    <a:pt x="518" y="131"/>
                    <a:pt x="519" y="133"/>
                    <a:pt x="521" y="135"/>
                  </a:cubicBezTo>
                  <a:cubicBezTo>
                    <a:pt x="522" y="139"/>
                    <a:pt x="523" y="142"/>
                    <a:pt x="525" y="145"/>
                  </a:cubicBezTo>
                  <a:cubicBezTo>
                    <a:pt x="530" y="138"/>
                    <a:pt x="530" y="129"/>
                    <a:pt x="526" y="117"/>
                  </a:cubicBezTo>
                  <a:cubicBezTo>
                    <a:pt x="528" y="116"/>
                    <a:pt x="530" y="116"/>
                    <a:pt x="532" y="116"/>
                  </a:cubicBezTo>
                  <a:cubicBezTo>
                    <a:pt x="540" y="117"/>
                    <a:pt x="545" y="123"/>
                    <a:pt x="548" y="130"/>
                  </a:cubicBezTo>
                  <a:cubicBezTo>
                    <a:pt x="550" y="139"/>
                    <a:pt x="552" y="148"/>
                    <a:pt x="552" y="156"/>
                  </a:cubicBezTo>
                  <a:cubicBezTo>
                    <a:pt x="552" y="158"/>
                    <a:pt x="552" y="160"/>
                    <a:pt x="552" y="161"/>
                  </a:cubicBezTo>
                  <a:cubicBezTo>
                    <a:pt x="551" y="163"/>
                    <a:pt x="550" y="165"/>
                    <a:pt x="549" y="168"/>
                  </a:cubicBezTo>
                  <a:cubicBezTo>
                    <a:pt x="545" y="164"/>
                    <a:pt x="545" y="158"/>
                    <a:pt x="539" y="156"/>
                  </a:cubicBezTo>
                  <a:cubicBezTo>
                    <a:pt x="538" y="157"/>
                    <a:pt x="537" y="159"/>
                    <a:pt x="537" y="160"/>
                  </a:cubicBezTo>
                  <a:cubicBezTo>
                    <a:pt x="538" y="165"/>
                    <a:pt x="538" y="170"/>
                    <a:pt x="540" y="175"/>
                  </a:cubicBezTo>
                  <a:cubicBezTo>
                    <a:pt x="543" y="184"/>
                    <a:pt x="542" y="192"/>
                    <a:pt x="541" y="201"/>
                  </a:cubicBezTo>
                  <a:cubicBezTo>
                    <a:pt x="539" y="201"/>
                    <a:pt x="538" y="200"/>
                    <a:pt x="537" y="199"/>
                  </a:cubicBezTo>
                  <a:cubicBezTo>
                    <a:pt x="533" y="192"/>
                    <a:pt x="527" y="187"/>
                    <a:pt x="521" y="183"/>
                  </a:cubicBezTo>
                  <a:cubicBezTo>
                    <a:pt x="520" y="182"/>
                    <a:pt x="519" y="183"/>
                    <a:pt x="518" y="182"/>
                  </a:cubicBezTo>
                  <a:cubicBezTo>
                    <a:pt x="517" y="183"/>
                    <a:pt x="517" y="184"/>
                    <a:pt x="516" y="184"/>
                  </a:cubicBezTo>
                  <a:cubicBezTo>
                    <a:pt x="516" y="184"/>
                    <a:pt x="516" y="184"/>
                    <a:pt x="516" y="184"/>
                  </a:cubicBezTo>
                  <a:cubicBezTo>
                    <a:pt x="515" y="183"/>
                    <a:pt x="513" y="183"/>
                    <a:pt x="512" y="182"/>
                  </a:cubicBezTo>
                  <a:cubicBezTo>
                    <a:pt x="510" y="187"/>
                    <a:pt x="512" y="190"/>
                    <a:pt x="513" y="193"/>
                  </a:cubicBezTo>
                  <a:cubicBezTo>
                    <a:pt x="515" y="197"/>
                    <a:pt x="517" y="200"/>
                    <a:pt x="518" y="203"/>
                  </a:cubicBezTo>
                  <a:cubicBezTo>
                    <a:pt x="522" y="211"/>
                    <a:pt x="524" y="220"/>
                    <a:pt x="524" y="229"/>
                  </a:cubicBezTo>
                  <a:cubicBezTo>
                    <a:pt x="524" y="235"/>
                    <a:pt x="525" y="241"/>
                    <a:pt x="528" y="246"/>
                  </a:cubicBezTo>
                  <a:cubicBezTo>
                    <a:pt x="530" y="250"/>
                    <a:pt x="531" y="253"/>
                    <a:pt x="532" y="257"/>
                  </a:cubicBezTo>
                  <a:cubicBezTo>
                    <a:pt x="532" y="262"/>
                    <a:pt x="533" y="267"/>
                    <a:pt x="534" y="272"/>
                  </a:cubicBezTo>
                  <a:cubicBezTo>
                    <a:pt x="533" y="272"/>
                    <a:pt x="533" y="273"/>
                    <a:pt x="533" y="273"/>
                  </a:cubicBezTo>
                  <a:cubicBezTo>
                    <a:pt x="529" y="286"/>
                    <a:pt x="527" y="299"/>
                    <a:pt x="529" y="313"/>
                  </a:cubicBezTo>
                  <a:cubicBezTo>
                    <a:pt x="529" y="314"/>
                    <a:pt x="529" y="315"/>
                    <a:pt x="529" y="316"/>
                  </a:cubicBezTo>
                  <a:cubicBezTo>
                    <a:pt x="529" y="317"/>
                    <a:pt x="528" y="319"/>
                    <a:pt x="527" y="320"/>
                  </a:cubicBezTo>
                  <a:cubicBezTo>
                    <a:pt x="527" y="325"/>
                    <a:pt x="528" y="332"/>
                    <a:pt x="528" y="338"/>
                  </a:cubicBezTo>
                  <a:cubicBezTo>
                    <a:pt x="529" y="344"/>
                    <a:pt x="529" y="350"/>
                    <a:pt x="529" y="355"/>
                  </a:cubicBezTo>
                  <a:cubicBezTo>
                    <a:pt x="529" y="363"/>
                    <a:pt x="530" y="369"/>
                    <a:pt x="531" y="376"/>
                  </a:cubicBezTo>
                  <a:cubicBezTo>
                    <a:pt x="535" y="389"/>
                    <a:pt x="538" y="403"/>
                    <a:pt x="542" y="416"/>
                  </a:cubicBezTo>
                  <a:cubicBezTo>
                    <a:pt x="545" y="424"/>
                    <a:pt x="544" y="433"/>
                    <a:pt x="542" y="442"/>
                  </a:cubicBezTo>
                  <a:cubicBezTo>
                    <a:pt x="540" y="449"/>
                    <a:pt x="538" y="457"/>
                    <a:pt x="535" y="464"/>
                  </a:cubicBezTo>
                  <a:cubicBezTo>
                    <a:pt x="531" y="475"/>
                    <a:pt x="528" y="485"/>
                    <a:pt x="526" y="496"/>
                  </a:cubicBezTo>
                  <a:cubicBezTo>
                    <a:pt x="524" y="506"/>
                    <a:pt x="521" y="517"/>
                    <a:pt x="518" y="527"/>
                  </a:cubicBezTo>
                  <a:cubicBezTo>
                    <a:pt x="518" y="528"/>
                    <a:pt x="517" y="528"/>
                    <a:pt x="517" y="529"/>
                  </a:cubicBezTo>
                  <a:cubicBezTo>
                    <a:pt x="516" y="523"/>
                    <a:pt x="516" y="518"/>
                    <a:pt x="518" y="513"/>
                  </a:cubicBezTo>
                  <a:cubicBezTo>
                    <a:pt x="523" y="499"/>
                    <a:pt x="523" y="486"/>
                    <a:pt x="522" y="472"/>
                  </a:cubicBezTo>
                  <a:cubicBezTo>
                    <a:pt x="520" y="460"/>
                    <a:pt x="516" y="447"/>
                    <a:pt x="514" y="435"/>
                  </a:cubicBezTo>
                  <a:cubicBezTo>
                    <a:pt x="513" y="434"/>
                    <a:pt x="512" y="433"/>
                    <a:pt x="511" y="431"/>
                  </a:cubicBezTo>
                  <a:cubicBezTo>
                    <a:pt x="510" y="438"/>
                    <a:pt x="509" y="445"/>
                    <a:pt x="509" y="451"/>
                  </a:cubicBezTo>
                  <a:cubicBezTo>
                    <a:pt x="509" y="448"/>
                    <a:pt x="508" y="446"/>
                    <a:pt x="507" y="443"/>
                  </a:cubicBezTo>
                  <a:cubicBezTo>
                    <a:pt x="507" y="442"/>
                    <a:pt x="507" y="441"/>
                    <a:pt x="506" y="441"/>
                  </a:cubicBezTo>
                  <a:cubicBezTo>
                    <a:pt x="505" y="441"/>
                    <a:pt x="505" y="442"/>
                    <a:pt x="505" y="442"/>
                  </a:cubicBezTo>
                  <a:cubicBezTo>
                    <a:pt x="504" y="446"/>
                    <a:pt x="503" y="450"/>
                    <a:pt x="502" y="453"/>
                  </a:cubicBezTo>
                  <a:cubicBezTo>
                    <a:pt x="501" y="456"/>
                    <a:pt x="501" y="460"/>
                    <a:pt x="501" y="462"/>
                  </a:cubicBezTo>
                  <a:cubicBezTo>
                    <a:pt x="498" y="471"/>
                    <a:pt x="498" y="479"/>
                    <a:pt x="498" y="488"/>
                  </a:cubicBezTo>
                  <a:cubicBezTo>
                    <a:pt x="499" y="499"/>
                    <a:pt x="495" y="509"/>
                    <a:pt x="490" y="518"/>
                  </a:cubicBezTo>
                  <a:cubicBezTo>
                    <a:pt x="487" y="520"/>
                    <a:pt x="484" y="522"/>
                    <a:pt x="482" y="524"/>
                  </a:cubicBezTo>
                  <a:cubicBezTo>
                    <a:pt x="478" y="524"/>
                    <a:pt x="476" y="523"/>
                    <a:pt x="474" y="520"/>
                  </a:cubicBezTo>
                  <a:cubicBezTo>
                    <a:pt x="474" y="515"/>
                    <a:pt x="476" y="511"/>
                    <a:pt x="479" y="507"/>
                  </a:cubicBezTo>
                  <a:cubicBezTo>
                    <a:pt x="481" y="504"/>
                    <a:pt x="484" y="501"/>
                    <a:pt x="485" y="498"/>
                  </a:cubicBezTo>
                  <a:cubicBezTo>
                    <a:pt x="483" y="495"/>
                    <a:pt x="481" y="495"/>
                    <a:pt x="479" y="496"/>
                  </a:cubicBezTo>
                  <a:cubicBezTo>
                    <a:pt x="474" y="499"/>
                    <a:pt x="469" y="502"/>
                    <a:pt x="466" y="506"/>
                  </a:cubicBezTo>
                  <a:cubicBezTo>
                    <a:pt x="461" y="509"/>
                    <a:pt x="456" y="512"/>
                    <a:pt x="451" y="516"/>
                  </a:cubicBezTo>
                  <a:cubicBezTo>
                    <a:pt x="442" y="523"/>
                    <a:pt x="434" y="530"/>
                    <a:pt x="430" y="541"/>
                  </a:cubicBezTo>
                  <a:cubicBezTo>
                    <a:pt x="428" y="545"/>
                    <a:pt x="427" y="548"/>
                    <a:pt x="425" y="552"/>
                  </a:cubicBezTo>
                  <a:cubicBezTo>
                    <a:pt x="416" y="568"/>
                    <a:pt x="414" y="587"/>
                    <a:pt x="413" y="606"/>
                  </a:cubicBezTo>
                  <a:cubicBezTo>
                    <a:pt x="413" y="610"/>
                    <a:pt x="413" y="614"/>
                    <a:pt x="413" y="618"/>
                  </a:cubicBezTo>
                  <a:cubicBezTo>
                    <a:pt x="412" y="625"/>
                    <a:pt x="410" y="629"/>
                    <a:pt x="405" y="632"/>
                  </a:cubicBezTo>
                  <a:cubicBezTo>
                    <a:pt x="403" y="632"/>
                    <a:pt x="402" y="632"/>
                    <a:pt x="400" y="631"/>
                  </a:cubicBezTo>
                  <a:cubicBezTo>
                    <a:pt x="398" y="624"/>
                    <a:pt x="398" y="618"/>
                    <a:pt x="398" y="612"/>
                  </a:cubicBezTo>
                  <a:cubicBezTo>
                    <a:pt x="398" y="608"/>
                    <a:pt x="398" y="604"/>
                    <a:pt x="398" y="600"/>
                  </a:cubicBezTo>
                  <a:cubicBezTo>
                    <a:pt x="398" y="594"/>
                    <a:pt x="397" y="589"/>
                    <a:pt x="394" y="584"/>
                  </a:cubicBezTo>
                  <a:cubicBezTo>
                    <a:pt x="391" y="578"/>
                    <a:pt x="390" y="571"/>
                    <a:pt x="388" y="564"/>
                  </a:cubicBezTo>
                  <a:cubicBezTo>
                    <a:pt x="386" y="558"/>
                    <a:pt x="383" y="552"/>
                    <a:pt x="376" y="550"/>
                  </a:cubicBezTo>
                  <a:cubicBezTo>
                    <a:pt x="376" y="550"/>
                    <a:pt x="375" y="550"/>
                    <a:pt x="374" y="550"/>
                  </a:cubicBezTo>
                  <a:cubicBezTo>
                    <a:pt x="374" y="550"/>
                    <a:pt x="374" y="550"/>
                    <a:pt x="374" y="551"/>
                  </a:cubicBezTo>
                  <a:cubicBezTo>
                    <a:pt x="373" y="550"/>
                    <a:pt x="373" y="550"/>
                    <a:pt x="372" y="549"/>
                  </a:cubicBezTo>
                  <a:cubicBezTo>
                    <a:pt x="371" y="551"/>
                    <a:pt x="369" y="552"/>
                    <a:pt x="369" y="553"/>
                  </a:cubicBezTo>
                  <a:cubicBezTo>
                    <a:pt x="365" y="564"/>
                    <a:pt x="356" y="569"/>
                    <a:pt x="345" y="571"/>
                  </a:cubicBezTo>
                  <a:cubicBezTo>
                    <a:pt x="340" y="572"/>
                    <a:pt x="335" y="573"/>
                    <a:pt x="329" y="574"/>
                  </a:cubicBezTo>
                  <a:cubicBezTo>
                    <a:pt x="320" y="572"/>
                    <a:pt x="311" y="575"/>
                    <a:pt x="302" y="573"/>
                  </a:cubicBezTo>
                  <a:cubicBezTo>
                    <a:pt x="298" y="570"/>
                    <a:pt x="297" y="566"/>
                    <a:pt x="298" y="562"/>
                  </a:cubicBezTo>
                  <a:cubicBezTo>
                    <a:pt x="298" y="559"/>
                    <a:pt x="299" y="556"/>
                    <a:pt x="299" y="552"/>
                  </a:cubicBezTo>
                  <a:cubicBezTo>
                    <a:pt x="300" y="550"/>
                    <a:pt x="301" y="547"/>
                    <a:pt x="298" y="544"/>
                  </a:cubicBezTo>
                  <a:cubicBezTo>
                    <a:pt x="293" y="545"/>
                    <a:pt x="292" y="550"/>
                    <a:pt x="290" y="555"/>
                  </a:cubicBezTo>
                  <a:cubicBezTo>
                    <a:pt x="290" y="555"/>
                    <a:pt x="289" y="556"/>
                    <a:pt x="289" y="556"/>
                  </a:cubicBezTo>
                  <a:cubicBezTo>
                    <a:pt x="289" y="557"/>
                    <a:pt x="289" y="557"/>
                    <a:pt x="288" y="557"/>
                  </a:cubicBezTo>
                  <a:cubicBezTo>
                    <a:pt x="286" y="558"/>
                    <a:pt x="284" y="560"/>
                    <a:pt x="283" y="562"/>
                  </a:cubicBezTo>
                  <a:cubicBezTo>
                    <a:pt x="279" y="567"/>
                    <a:pt x="276" y="573"/>
                    <a:pt x="272" y="579"/>
                  </a:cubicBezTo>
                  <a:cubicBezTo>
                    <a:pt x="272" y="580"/>
                    <a:pt x="271" y="581"/>
                    <a:pt x="271" y="582"/>
                  </a:cubicBezTo>
                  <a:cubicBezTo>
                    <a:pt x="270" y="582"/>
                    <a:pt x="269" y="581"/>
                    <a:pt x="268" y="581"/>
                  </a:cubicBezTo>
                  <a:cubicBezTo>
                    <a:pt x="268" y="580"/>
                    <a:pt x="267" y="578"/>
                    <a:pt x="267" y="576"/>
                  </a:cubicBezTo>
                  <a:cubicBezTo>
                    <a:pt x="269" y="566"/>
                    <a:pt x="270" y="556"/>
                    <a:pt x="275" y="546"/>
                  </a:cubicBezTo>
                  <a:cubicBezTo>
                    <a:pt x="276" y="543"/>
                    <a:pt x="276" y="540"/>
                    <a:pt x="275" y="536"/>
                  </a:cubicBezTo>
                  <a:cubicBezTo>
                    <a:pt x="275" y="535"/>
                    <a:pt x="274" y="534"/>
                    <a:pt x="273" y="532"/>
                  </a:cubicBezTo>
                  <a:cubicBezTo>
                    <a:pt x="271" y="534"/>
                    <a:pt x="270" y="535"/>
                    <a:pt x="269" y="536"/>
                  </a:cubicBezTo>
                  <a:cubicBezTo>
                    <a:pt x="266" y="542"/>
                    <a:pt x="262" y="547"/>
                    <a:pt x="259" y="553"/>
                  </a:cubicBezTo>
                  <a:cubicBezTo>
                    <a:pt x="257" y="555"/>
                    <a:pt x="256" y="558"/>
                    <a:pt x="255" y="561"/>
                  </a:cubicBezTo>
                  <a:cubicBezTo>
                    <a:pt x="249" y="566"/>
                    <a:pt x="247" y="572"/>
                    <a:pt x="248" y="580"/>
                  </a:cubicBezTo>
                  <a:cubicBezTo>
                    <a:pt x="248" y="586"/>
                    <a:pt x="248" y="591"/>
                    <a:pt x="246" y="597"/>
                  </a:cubicBezTo>
                  <a:cubicBezTo>
                    <a:pt x="246" y="601"/>
                    <a:pt x="246" y="604"/>
                    <a:pt x="246" y="608"/>
                  </a:cubicBezTo>
                  <a:cubicBezTo>
                    <a:pt x="246" y="610"/>
                    <a:pt x="246" y="611"/>
                    <a:pt x="245" y="612"/>
                  </a:cubicBezTo>
                  <a:cubicBezTo>
                    <a:pt x="243" y="611"/>
                    <a:pt x="242" y="610"/>
                    <a:pt x="240" y="609"/>
                  </a:cubicBezTo>
                  <a:cubicBezTo>
                    <a:pt x="238" y="606"/>
                    <a:pt x="238" y="603"/>
                    <a:pt x="238" y="599"/>
                  </a:cubicBezTo>
                  <a:cubicBezTo>
                    <a:pt x="238" y="587"/>
                    <a:pt x="236" y="575"/>
                    <a:pt x="234" y="563"/>
                  </a:cubicBezTo>
                  <a:cubicBezTo>
                    <a:pt x="232" y="555"/>
                    <a:pt x="229" y="549"/>
                    <a:pt x="224" y="543"/>
                  </a:cubicBezTo>
                  <a:cubicBezTo>
                    <a:pt x="220" y="540"/>
                    <a:pt x="217" y="536"/>
                    <a:pt x="214" y="533"/>
                  </a:cubicBezTo>
                  <a:cubicBezTo>
                    <a:pt x="212" y="531"/>
                    <a:pt x="210" y="529"/>
                    <a:pt x="207" y="530"/>
                  </a:cubicBezTo>
                  <a:cubicBezTo>
                    <a:pt x="206" y="532"/>
                    <a:pt x="207" y="534"/>
                    <a:pt x="208" y="536"/>
                  </a:cubicBezTo>
                  <a:cubicBezTo>
                    <a:pt x="209" y="539"/>
                    <a:pt x="211" y="543"/>
                    <a:pt x="212" y="546"/>
                  </a:cubicBezTo>
                  <a:cubicBezTo>
                    <a:pt x="212" y="546"/>
                    <a:pt x="212" y="546"/>
                    <a:pt x="211" y="547"/>
                  </a:cubicBezTo>
                  <a:cubicBezTo>
                    <a:pt x="211" y="551"/>
                    <a:pt x="214" y="555"/>
                    <a:pt x="213" y="560"/>
                  </a:cubicBezTo>
                  <a:cubicBezTo>
                    <a:pt x="205" y="560"/>
                    <a:pt x="199" y="559"/>
                    <a:pt x="193" y="554"/>
                  </a:cubicBezTo>
                  <a:cubicBezTo>
                    <a:pt x="190" y="552"/>
                    <a:pt x="188" y="549"/>
                    <a:pt x="186" y="546"/>
                  </a:cubicBezTo>
                  <a:cubicBezTo>
                    <a:pt x="183" y="542"/>
                    <a:pt x="182" y="538"/>
                    <a:pt x="183" y="532"/>
                  </a:cubicBezTo>
                  <a:cubicBezTo>
                    <a:pt x="184" y="529"/>
                    <a:pt x="185" y="525"/>
                    <a:pt x="185" y="521"/>
                  </a:cubicBezTo>
                  <a:cubicBezTo>
                    <a:pt x="184" y="521"/>
                    <a:pt x="182" y="521"/>
                    <a:pt x="181" y="521"/>
                  </a:cubicBezTo>
                  <a:cubicBezTo>
                    <a:pt x="178" y="522"/>
                    <a:pt x="176" y="525"/>
                    <a:pt x="174" y="529"/>
                  </a:cubicBezTo>
                  <a:cubicBezTo>
                    <a:pt x="171" y="535"/>
                    <a:pt x="171" y="542"/>
                    <a:pt x="169" y="548"/>
                  </a:cubicBezTo>
                  <a:cubicBezTo>
                    <a:pt x="165" y="538"/>
                    <a:pt x="166" y="528"/>
                    <a:pt x="167" y="517"/>
                  </a:cubicBezTo>
                  <a:cubicBezTo>
                    <a:pt x="168" y="514"/>
                    <a:pt x="170" y="511"/>
                    <a:pt x="168" y="508"/>
                  </a:cubicBezTo>
                  <a:cubicBezTo>
                    <a:pt x="166" y="509"/>
                    <a:pt x="165" y="509"/>
                    <a:pt x="164" y="510"/>
                  </a:cubicBezTo>
                  <a:cubicBezTo>
                    <a:pt x="164" y="511"/>
                    <a:pt x="164" y="511"/>
                    <a:pt x="163" y="512"/>
                  </a:cubicBezTo>
                  <a:cubicBezTo>
                    <a:pt x="160" y="512"/>
                    <a:pt x="158" y="513"/>
                    <a:pt x="156" y="516"/>
                  </a:cubicBezTo>
                  <a:cubicBezTo>
                    <a:pt x="155" y="519"/>
                    <a:pt x="153" y="522"/>
                    <a:pt x="152" y="525"/>
                  </a:cubicBezTo>
                  <a:cubicBezTo>
                    <a:pt x="151" y="535"/>
                    <a:pt x="148" y="545"/>
                    <a:pt x="149" y="555"/>
                  </a:cubicBezTo>
                  <a:cubicBezTo>
                    <a:pt x="151" y="565"/>
                    <a:pt x="151" y="575"/>
                    <a:pt x="152" y="586"/>
                  </a:cubicBezTo>
                  <a:cubicBezTo>
                    <a:pt x="152" y="591"/>
                    <a:pt x="153" y="596"/>
                    <a:pt x="155" y="601"/>
                  </a:cubicBezTo>
                  <a:cubicBezTo>
                    <a:pt x="160" y="614"/>
                    <a:pt x="159" y="627"/>
                    <a:pt x="155" y="640"/>
                  </a:cubicBezTo>
                  <a:cubicBezTo>
                    <a:pt x="153" y="640"/>
                    <a:pt x="151" y="640"/>
                    <a:pt x="148" y="640"/>
                  </a:cubicBezTo>
                  <a:cubicBezTo>
                    <a:pt x="147" y="638"/>
                    <a:pt x="146" y="637"/>
                    <a:pt x="146" y="635"/>
                  </a:cubicBezTo>
                  <a:cubicBezTo>
                    <a:pt x="138" y="616"/>
                    <a:pt x="135" y="597"/>
                    <a:pt x="136" y="577"/>
                  </a:cubicBezTo>
                  <a:cubicBezTo>
                    <a:pt x="136" y="573"/>
                    <a:pt x="136" y="569"/>
                    <a:pt x="136" y="565"/>
                  </a:cubicBezTo>
                  <a:cubicBezTo>
                    <a:pt x="136" y="559"/>
                    <a:pt x="135" y="553"/>
                    <a:pt x="133" y="548"/>
                  </a:cubicBezTo>
                  <a:cubicBezTo>
                    <a:pt x="129" y="537"/>
                    <a:pt x="126" y="527"/>
                    <a:pt x="126" y="515"/>
                  </a:cubicBezTo>
                  <a:cubicBezTo>
                    <a:pt x="126" y="508"/>
                    <a:pt x="123" y="502"/>
                    <a:pt x="119" y="497"/>
                  </a:cubicBezTo>
                  <a:cubicBezTo>
                    <a:pt x="113" y="488"/>
                    <a:pt x="107" y="479"/>
                    <a:pt x="104" y="469"/>
                  </a:cubicBezTo>
                  <a:cubicBezTo>
                    <a:pt x="103" y="467"/>
                    <a:pt x="102" y="465"/>
                    <a:pt x="100" y="466"/>
                  </a:cubicBezTo>
                  <a:cubicBezTo>
                    <a:pt x="98" y="469"/>
                    <a:pt x="99" y="473"/>
                    <a:pt x="99" y="476"/>
                  </a:cubicBezTo>
                  <a:cubicBezTo>
                    <a:pt x="100" y="479"/>
                    <a:pt x="101" y="482"/>
                    <a:pt x="102" y="485"/>
                  </a:cubicBezTo>
                  <a:cubicBezTo>
                    <a:pt x="101" y="486"/>
                    <a:pt x="102" y="487"/>
                    <a:pt x="102" y="488"/>
                  </a:cubicBezTo>
                  <a:cubicBezTo>
                    <a:pt x="103" y="491"/>
                    <a:pt x="103" y="494"/>
                    <a:pt x="104" y="497"/>
                  </a:cubicBezTo>
                  <a:cubicBezTo>
                    <a:pt x="101" y="495"/>
                    <a:pt x="99" y="494"/>
                    <a:pt x="96" y="493"/>
                  </a:cubicBezTo>
                  <a:cubicBezTo>
                    <a:pt x="94" y="492"/>
                    <a:pt x="92" y="489"/>
                    <a:pt x="90" y="487"/>
                  </a:cubicBezTo>
                  <a:cubicBezTo>
                    <a:pt x="89" y="485"/>
                    <a:pt x="87" y="483"/>
                    <a:pt x="86" y="481"/>
                  </a:cubicBezTo>
                  <a:cubicBezTo>
                    <a:pt x="80" y="473"/>
                    <a:pt x="74" y="466"/>
                    <a:pt x="65" y="465"/>
                  </a:cubicBezTo>
                  <a:cubicBezTo>
                    <a:pt x="65" y="462"/>
                    <a:pt x="66" y="459"/>
                    <a:pt x="68" y="456"/>
                  </a:cubicBezTo>
                  <a:cubicBezTo>
                    <a:pt x="70" y="450"/>
                    <a:pt x="72" y="444"/>
                    <a:pt x="77" y="440"/>
                  </a:cubicBezTo>
                  <a:cubicBezTo>
                    <a:pt x="78" y="439"/>
                    <a:pt x="78" y="438"/>
                    <a:pt x="78" y="437"/>
                  </a:cubicBezTo>
                  <a:cubicBezTo>
                    <a:pt x="77" y="437"/>
                    <a:pt x="75" y="436"/>
                    <a:pt x="74" y="437"/>
                  </a:cubicBezTo>
                  <a:cubicBezTo>
                    <a:pt x="60" y="442"/>
                    <a:pt x="49" y="455"/>
                    <a:pt x="49" y="471"/>
                  </a:cubicBezTo>
                  <a:cubicBezTo>
                    <a:pt x="49" y="479"/>
                    <a:pt x="50" y="486"/>
                    <a:pt x="52" y="494"/>
                  </a:cubicBezTo>
                  <a:cubicBezTo>
                    <a:pt x="52" y="498"/>
                    <a:pt x="53" y="501"/>
                    <a:pt x="54" y="505"/>
                  </a:cubicBezTo>
                  <a:cubicBezTo>
                    <a:pt x="57" y="516"/>
                    <a:pt x="54" y="525"/>
                    <a:pt x="47" y="532"/>
                  </a:cubicBezTo>
                  <a:cubicBezTo>
                    <a:pt x="41" y="531"/>
                    <a:pt x="37" y="527"/>
                    <a:pt x="36" y="521"/>
                  </a:cubicBezTo>
                  <a:cubicBezTo>
                    <a:pt x="34" y="517"/>
                    <a:pt x="33" y="512"/>
                    <a:pt x="33" y="508"/>
                  </a:cubicBezTo>
                  <a:cubicBezTo>
                    <a:pt x="33" y="498"/>
                    <a:pt x="33" y="488"/>
                    <a:pt x="33" y="479"/>
                  </a:cubicBezTo>
                  <a:cubicBezTo>
                    <a:pt x="34" y="475"/>
                    <a:pt x="33" y="472"/>
                    <a:pt x="34" y="469"/>
                  </a:cubicBezTo>
                  <a:cubicBezTo>
                    <a:pt x="34" y="460"/>
                    <a:pt x="32" y="452"/>
                    <a:pt x="27" y="444"/>
                  </a:cubicBezTo>
                  <a:cubicBezTo>
                    <a:pt x="24" y="438"/>
                    <a:pt x="22" y="431"/>
                    <a:pt x="19" y="424"/>
                  </a:cubicBezTo>
                  <a:cubicBezTo>
                    <a:pt x="18" y="420"/>
                    <a:pt x="16" y="417"/>
                    <a:pt x="13" y="413"/>
                  </a:cubicBezTo>
                  <a:cubicBezTo>
                    <a:pt x="2" y="398"/>
                    <a:pt x="3" y="396"/>
                    <a:pt x="8" y="380"/>
                  </a:cubicBezTo>
                  <a:cubicBezTo>
                    <a:pt x="9" y="377"/>
                    <a:pt x="11" y="375"/>
                    <a:pt x="12" y="372"/>
                  </a:cubicBezTo>
                  <a:cubicBezTo>
                    <a:pt x="13" y="371"/>
                    <a:pt x="13" y="369"/>
                    <a:pt x="14" y="368"/>
                  </a:cubicBezTo>
                  <a:cubicBezTo>
                    <a:pt x="14" y="368"/>
                    <a:pt x="15" y="367"/>
                    <a:pt x="15" y="367"/>
                  </a:cubicBezTo>
                  <a:cubicBezTo>
                    <a:pt x="22" y="359"/>
                    <a:pt x="24" y="354"/>
                    <a:pt x="26" y="342"/>
                  </a:cubicBezTo>
                  <a:cubicBezTo>
                    <a:pt x="26" y="341"/>
                    <a:pt x="26" y="340"/>
                    <a:pt x="26" y="340"/>
                  </a:cubicBezTo>
                  <a:cubicBezTo>
                    <a:pt x="25" y="339"/>
                    <a:pt x="25" y="339"/>
                    <a:pt x="24" y="338"/>
                  </a:cubicBezTo>
                  <a:cubicBezTo>
                    <a:pt x="20" y="338"/>
                    <a:pt x="18" y="341"/>
                    <a:pt x="15" y="343"/>
                  </a:cubicBezTo>
                  <a:cubicBezTo>
                    <a:pt x="14" y="341"/>
                    <a:pt x="13" y="339"/>
                    <a:pt x="12" y="337"/>
                  </a:cubicBezTo>
                  <a:cubicBezTo>
                    <a:pt x="11" y="335"/>
                    <a:pt x="10" y="332"/>
                    <a:pt x="9" y="330"/>
                  </a:cubicBezTo>
                  <a:cubicBezTo>
                    <a:pt x="8" y="318"/>
                    <a:pt x="9" y="306"/>
                    <a:pt x="11" y="294"/>
                  </a:cubicBezTo>
                  <a:cubicBezTo>
                    <a:pt x="12" y="286"/>
                    <a:pt x="15" y="279"/>
                    <a:pt x="18" y="272"/>
                  </a:cubicBezTo>
                  <a:cubicBezTo>
                    <a:pt x="24" y="260"/>
                    <a:pt x="27" y="248"/>
                    <a:pt x="27" y="235"/>
                  </a:cubicBezTo>
                  <a:cubicBezTo>
                    <a:pt x="28" y="226"/>
                    <a:pt x="31" y="218"/>
                    <a:pt x="37" y="211"/>
                  </a:cubicBezTo>
                  <a:cubicBezTo>
                    <a:pt x="38" y="209"/>
                    <a:pt x="40" y="207"/>
                    <a:pt x="41" y="205"/>
                  </a:cubicBezTo>
                  <a:cubicBezTo>
                    <a:pt x="44" y="209"/>
                    <a:pt x="45" y="214"/>
                    <a:pt x="50" y="215"/>
                  </a:cubicBezTo>
                  <a:cubicBezTo>
                    <a:pt x="52" y="211"/>
                    <a:pt x="53" y="207"/>
                    <a:pt x="53" y="202"/>
                  </a:cubicBezTo>
                  <a:cubicBezTo>
                    <a:pt x="55" y="194"/>
                    <a:pt x="56" y="186"/>
                    <a:pt x="58" y="178"/>
                  </a:cubicBezTo>
                  <a:cubicBezTo>
                    <a:pt x="61" y="163"/>
                    <a:pt x="68" y="151"/>
                    <a:pt x="79" y="140"/>
                  </a:cubicBezTo>
                  <a:cubicBezTo>
                    <a:pt x="81" y="138"/>
                    <a:pt x="82" y="136"/>
                    <a:pt x="84" y="135"/>
                  </a:cubicBezTo>
                  <a:cubicBezTo>
                    <a:pt x="83" y="132"/>
                    <a:pt x="81" y="131"/>
                    <a:pt x="79" y="132"/>
                  </a:cubicBezTo>
                  <a:cubicBezTo>
                    <a:pt x="77" y="133"/>
                    <a:pt x="75" y="134"/>
                    <a:pt x="73" y="135"/>
                  </a:cubicBezTo>
                  <a:cubicBezTo>
                    <a:pt x="58" y="146"/>
                    <a:pt x="47" y="160"/>
                    <a:pt x="42" y="177"/>
                  </a:cubicBezTo>
                  <a:cubicBezTo>
                    <a:pt x="41" y="181"/>
                    <a:pt x="40" y="184"/>
                    <a:pt x="40" y="187"/>
                  </a:cubicBezTo>
                  <a:cubicBezTo>
                    <a:pt x="27" y="199"/>
                    <a:pt x="24" y="197"/>
                    <a:pt x="10" y="224"/>
                  </a:cubicBezTo>
                  <a:cubicBezTo>
                    <a:pt x="10" y="216"/>
                    <a:pt x="9" y="209"/>
                    <a:pt x="11" y="202"/>
                  </a:cubicBezTo>
                  <a:cubicBezTo>
                    <a:pt x="13" y="194"/>
                    <a:pt x="15" y="186"/>
                    <a:pt x="16" y="178"/>
                  </a:cubicBezTo>
                  <a:cubicBezTo>
                    <a:pt x="17" y="175"/>
                    <a:pt x="17" y="172"/>
                    <a:pt x="17" y="169"/>
                  </a:cubicBezTo>
                  <a:cubicBezTo>
                    <a:pt x="17" y="169"/>
                    <a:pt x="17" y="168"/>
                    <a:pt x="16" y="168"/>
                  </a:cubicBezTo>
                  <a:cubicBezTo>
                    <a:pt x="17" y="166"/>
                    <a:pt x="17" y="163"/>
                    <a:pt x="17" y="161"/>
                  </a:cubicBezTo>
                  <a:cubicBezTo>
                    <a:pt x="17" y="160"/>
                    <a:pt x="17" y="159"/>
                    <a:pt x="17" y="158"/>
                  </a:cubicBezTo>
                  <a:cubicBezTo>
                    <a:pt x="16" y="158"/>
                    <a:pt x="16" y="158"/>
                    <a:pt x="15" y="158"/>
                  </a:cubicBezTo>
                  <a:cubicBezTo>
                    <a:pt x="10" y="160"/>
                    <a:pt x="10" y="168"/>
                    <a:pt x="3" y="170"/>
                  </a:cubicBezTo>
                  <a:cubicBezTo>
                    <a:pt x="2" y="167"/>
                    <a:pt x="1" y="164"/>
                    <a:pt x="0" y="161"/>
                  </a:cubicBezTo>
                  <a:cubicBezTo>
                    <a:pt x="4" y="144"/>
                    <a:pt x="7" y="126"/>
                    <a:pt x="14" y="109"/>
                  </a:cubicBezTo>
                  <a:cubicBezTo>
                    <a:pt x="16" y="101"/>
                    <a:pt x="20" y="94"/>
                    <a:pt x="25" y="88"/>
                  </a:cubicBezTo>
                  <a:cubicBezTo>
                    <a:pt x="26" y="87"/>
                    <a:pt x="26" y="86"/>
                    <a:pt x="27" y="86"/>
                  </a:cubicBezTo>
                  <a:cubicBezTo>
                    <a:pt x="30" y="77"/>
                    <a:pt x="36" y="71"/>
                    <a:pt x="41" y="65"/>
                  </a:cubicBezTo>
                  <a:cubicBezTo>
                    <a:pt x="44" y="61"/>
                    <a:pt x="48" y="58"/>
                    <a:pt x="51" y="55"/>
                  </a:cubicBezTo>
                  <a:cubicBezTo>
                    <a:pt x="59" y="50"/>
                    <a:pt x="66" y="44"/>
                    <a:pt x="74" y="42"/>
                  </a:cubicBezTo>
                  <a:close/>
                  <a:moveTo>
                    <a:pt x="493" y="362"/>
                  </a:moveTo>
                  <a:cubicBezTo>
                    <a:pt x="493" y="363"/>
                    <a:pt x="493" y="365"/>
                    <a:pt x="493" y="366"/>
                  </a:cubicBezTo>
                  <a:cubicBezTo>
                    <a:pt x="496" y="379"/>
                    <a:pt x="500" y="391"/>
                    <a:pt x="503" y="404"/>
                  </a:cubicBezTo>
                  <a:cubicBezTo>
                    <a:pt x="508" y="399"/>
                    <a:pt x="508" y="394"/>
                    <a:pt x="507" y="389"/>
                  </a:cubicBezTo>
                  <a:cubicBezTo>
                    <a:pt x="506" y="378"/>
                    <a:pt x="504" y="367"/>
                    <a:pt x="494" y="359"/>
                  </a:cubicBezTo>
                  <a:cubicBezTo>
                    <a:pt x="493" y="361"/>
                    <a:pt x="493" y="361"/>
                    <a:pt x="493" y="362"/>
                  </a:cubicBezTo>
                  <a:close/>
                  <a:moveTo>
                    <a:pt x="480" y="396"/>
                  </a:moveTo>
                  <a:cubicBezTo>
                    <a:pt x="482" y="403"/>
                    <a:pt x="484" y="410"/>
                    <a:pt x="486" y="418"/>
                  </a:cubicBezTo>
                  <a:cubicBezTo>
                    <a:pt x="487" y="417"/>
                    <a:pt x="488" y="417"/>
                    <a:pt x="488" y="417"/>
                  </a:cubicBezTo>
                  <a:cubicBezTo>
                    <a:pt x="488" y="417"/>
                    <a:pt x="489" y="416"/>
                    <a:pt x="489" y="416"/>
                  </a:cubicBezTo>
                  <a:cubicBezTo>
                    <a:pt x="493" y="409"/>
                    <a:pt x="492" y="402"/>
                    <a:pt x="490" y="395"/>
                  </a:cubicBezTo>
                  <a:cubicBezTo>
                    <a:pt x="489" y="393"/>
                    <a:pt x="488" y="391"/>
                    <a:pt x="486" y="390"/>
                  </a:cubicBezTo>
                  <a:cubicBezTo>
                    <a:pt x="485" y="388"/>
                    <a:pt x="483" y="388"/>
                    <a:pt x="480" y="390"/>
                  </a:cubicBezTo>
                  <a:cubicBezTo>
                    <a:pt x="480" y="392"/>
                    <a:pt x="480" y="394"/>
                    <a:pt x="480" y="396"/>
                  </a:cubicBezTo>
                  <a:close/>
                  <a:moveTo>
                    <a:pt x="475" y="425"/>
                  </a:moveTo>
                  <a:cubicBezTo>
                    <a:pt x="477" y="430"/>
                    <a:pt x="478" y="433"/>
                    <a:pt x="481" y="436"/>
                  </a:cubicBezTo>
                  <a:cubicBezTo>
                    <a:pt x="484" y="431"/>
                    <a:pt x="485" y="427"/>
                    <a:pt x="481" y="423"/>
                  </a:cubicBezTo>
                  <a:cubicBezTo>
                    <a:pt x="480" y="423"/>
                    <a:pt x="478" y="423"/>
                    <a:pt x="477" y="423"/>
                  </a:cubicBezTo>
                  <a:cubicBezTo>
                    <a:pt x="477" y="423"/>
                    <a:pt x="476" y="424"/>
                    <a:pt x="475" y="425"/>
                  </a:cubicBezTo>
                  <a:close/>
                  <a:moveTo>
                    <a:pt x="412" y="491"/>
                  </a:moveTo>
                  <a:cubicBezTo>
                    <a:pt x="412" y="490"/>
                    <a:pt x="411" y="489"/>
                    <a:pt x="410" y="488"/>
                  </a:cubicBezTo>
                  <a:cubicBezTo>
                    <a:pt x="409" y="487"/>
                    <a:pt x="408" y="487"/>
                    <a:pt x="407" y="487"/>
                  </a:cubicBezTo>
                  <a:cubicBezTo>
                    <a:pt x="402" y="492"/>
                    <a:pt x="402" y="499"/>
                    <a:pt x="400" y="507"/>
                  </a:cubicBezTo>
                  <a:cubicBezTo>
                    <a:pt x="409" y="504"/>
                    <a:pt x="411" y="498"/>
                    <a:pt x="412" y="491"/>
                  </a:cubicBezTo>
                  <a:close/>
                  <a:moveTo>
                    <a:pt x="436" y="455"/>
                  </a:moveTo>
                  <a:cubicBezTo>
                    <a:pt x="434" y="454"/>
                    <a:pt x="432" y="452"/>
                    <a:pt x="429" y="455"/>
                  </a:cubicBezTo>
                  <a:cubicBezTo>
                    <a:pt x="428" y="465"/>
                    <a:pt x="428" y="476"/>
                    <a:pt x="428" y="488"/>
                  </a:cubicBezTo>
                  <a:cubicBezTo>
                    <a:pt x="433" y="482"/>
                    <a:pt x="437" y="475"/>
                    <a:pt x="438" y="468"/>
                  </a:cubicBezTo>
                  <a:cubicBezTo>
                    <a:pt x="439" y="463"/>
                    <a:pt x="439" y="459"/>
                    <a:pt x="436" y="455"/>
                  </a:cubicBezTo>
                  <a:close/>
                  <a:moveTo>
                    <a:pt x="457" y="428"/>
                  </a:moveTo>
                  <a:cubicBezTo>
                    <a:pt x="456" y="427"/>
                    <a:pt x="455" y="426"/>
                    <a:pt x="453" y="424"/>
                  </a:cubicBezTo>
                  <a:cubicBezTo>
                    <a:pt x="452" y="426"/>
                    <a:pt x="450" y="428"/>
                    <a:pt x="450" y="429"/>
                  </a:cubicBezTo>
                  <a:cubicBezTo>
                    <a:pt x="450" y="433"/>
                    <a:pt x="449" y="438"/>
                    <a:pt x="449" y="442"/>
                  </a:cubicBezTo>
                  <a:cubicBezTo>
                    <a:pt x="449" y="450"/>
                    <a:pt x="450" y="458"/>
                    <a:pt x="450" y="466"/>
                  </a:cubicBezTo>
                  <a:cubicBezTo>
                    <a:pt x="451" y="467"/>
                    <a:pt x="450" y="469"/>
                    <a:pt x="452" y="470"/>
                  </a:cubicBezTo>
                  <a:cubicBezTo>
                    <a:pt x="457" y="466"/>
                    <a:pt x="457" y="465"/>
                    <a:pt x="459" y="460"/>
                  </a:cubicBezTo>
                  <a:cubicBezTo>
                    <a:pt x="462" y="449"/>
                    <a:pt x="460" y="439"/>
                    <a:pt x="457" y="428"/>
                  </a:cubicBezTo>
                  <a:close/>
                  <a:moveTo>
                    <a:pt x="428" y="258"/>
                  </a:moveTo>
                  <a:cubicBezTo>
                    <a:pt x="429" y="259"/>
                    <a:pt x="429" y="260"/>
                    <a:pt x="430" y="260"/>
                  </a:cubicBezTo>
                  <a:cubicBezTo>
                    <a:pt x="431" y="260"/>
                    <a:pt x="431" y="259"/>
                    <a:pt x="433" y="258"/>
                  </a:cubicBezTo>
                  <a:cubicBezTo>
                    <a:pt x="430" y="255"/>
                    <a:pt x="429" y="256"/>
                    <a:pt x="428" y="258"/>
                  </a:cubicBezTo>
                  <a:close/>
                  <a:moveTo>
                    <a:pt x="405" y="246"/>
                  </a:moveTo>
                  <a:cubicBezTo>
                    <a:pt x="405" y="249"/>
                    <a:pt x="407" y="252"/>
                    <a:pt x="411" y="252"/>
                  </a:cubicBezTo>
                  <a:cubicBezTo>
                    <a:pt x="414" y="252"/>
                    <a:pt x="417" y="250"/>
                    <a:pt x="417" y="246"/>
                  </a:cubicBezTo>
                  <a:cubicBezTo>
                    <a:pt x="417" y="243"/>
                    <a:pt x="415" y="240"/>
                    <a:pt x="412" y="240"/>
                  </a:cubicBezTo>
                  <a:cubicBezTo>
                    <a:pt x="408" y="240"/>
                    <a:pt x="405" y="242"/>
                    <a:pt x="405" y="246"/>
                  </a:cubicBezTo>
                  <a:close/>
                  <a:moveTo>
                    <a:pt x="396" y="267"/>
                  </a:moveTo>
                  <a:cubicBezTo>
                    <a:pt x="396" y="269"/>
                    <a:pt x="398" y="270"/>
                    <a:pt x="403" y="271"/>
                  </a:cubicBezTo>
                  <a:cubicBezTo>
                    <a:pt x="403" y="270"/>
                    <a:pt x="404" y="268"/>
                    <a:pt x="405" y="267"/>
                  </a:cubicBezTo>
                  <a:cubicBezTo>
                    <a:pt x="403" y="263"/>
                    <a:pt x="401" y="262"/>
                    <a:pt x="399" y="263"/>
                  </a:cubicBezTo>
                  <a:cubicBezTo>
                    <a:pt x="397" y="264"/>
                    <a:pt x="396" y="265"/>
                    <a:pt x="396" y="267"/>
                  </a:cubicBezTo>
                  <a:close/>
                  <a:moveTo>
                    <a:pt x="318" y="173"/>
                  </a:moveTo>
                  <a:cubicBezTo>
                    <a:pt x="319" y="178"/>
                    <a:pt x="320" y="183"/>
                    <a:pt x="321" y="188"/>
                  </a:cubicBezTo>
                  <a:cubicBezTo>
                    <a:pt x="321" y="190"/>
                    <a:pt x="322" y="192"/>
                    <a:pt x="322" y="194"/>
                  </a:cubicBezTo>
                  <a:cubicBezTo>
                    <a:pt x="324" y="199"/>
                    <a:pt x="326" y="204"/>
                    <a:pt x="328" y="209"/>
                  </a:cubicBezTo>
                  <a:cubicBezTo>
                    <a:pt x="331" y="218"/>
                    <a:pt x="334" y="225"/>
                    <a:pt x="340" y="232"/>
                  </a:cubicBezTo>
                  <a:cubicBezTo>
                    <a:pt x="342" y="235"/>
                    <a:pt x="344" y="239"/>
                    <a:pt x="346" y="243"/>
                  </a:cubicBezTo>
                  <a:cubicBezTo>
                    <a:pt x="347" y="245"/>
                    <a:pt x="347" y="248"/>
                    <a:pt x="348" y="250"/>
                  </a:cubicBezTo>
                  <a:cubicBezTo>
                    <a:pt x="353" y="261"/>
                    <a:pt x="357" y="263"/>
                    <a:pt x="369" y="260"/>
                  </a:cubicBezTo>
                  <a:cubicBezTo>
                    <a:pt x="370" y="260"/>
                    <a:pt x="370" y="259"/>
                    <a:pt x="370" y="259"/>
                  </a:cubicBezTo>
                  <a:cubicBezTo>
                    <a:pt x="377" y="254"/>
                    <a:pt x="378" y="248"/>
                    <a:pt x="377" y="240"/>
                  </a:cubicBezTo>
                  <a:cubicBezTo>
                    <a:pt x="376" y="235"/>
                    <a:pt x="374" y="230"/>
                    <a:pt x="372" y="225"/>
                  </a:cubicBezTo>
                  <a:cubicBezTo>
                    <a:pt x="371" y="220"/>
                    <a:pt x="368" y="216"/>
                    <a:pt x="367" y="211"/>
                  </a:cubicBezTo>
                  <a:cubicBezTo>
                    <a:pt x="364" y="204"/>
                    <a:pt x="360" y="197"/>
                    <a:pt x="355" y="190"/>
                  </a:cubicBezTo>
                  <a:cubicBezTo>
                    <a:pt x="353" y="186"/>
                    <a:pt x="351" y="181"/>
                    <a:pt x="350" y="177"/>
                  </a:cubicBezTo>
                  <a:cubicBezTo>
                    <a:pt x="349" y="173"/>
                    <a:pt x="347" y="170"/>
                    <a:pt x="346" y="166"/>
                  </a:cubicBezTo>
                  <a:cubicBezTo>
                    <a:pt x="344" y="163"/>
                    <a:pt x="341" y="160"/>
                    <a:pt x="337" y="158"/>
                  </a:cubicBezTo>
                  <a:cubicBezTo>
                    <a:pt x="332" y="156"/>
                    <a:pt x="327" y="157"/>
                    <a:pt x="322" y="160"/>
                  </a:cubicBezTo>
                  <a:cubicBezTo>
                    <a:pt x="317" y="163"/>
                    <a:pt x="317" y="168"/>
                    <a:pt x="318" y="173"/>
                  </a:cubicBezTo>
                  <a:close/>
                  <a:moveTo>
                    <a:pt x="218" y="100"/>
                  </a:moveTo>
                  <a:cubicBezTo>
                    <a:pt x="223" y="98"/>
                    <a:pt x="223" y="98"/>
                    <a:pt x="225" y="96"/>
                  </a:cubicBezTo>
                  <a:cubicBezTo>
                    <a:pt x="228" y="90"/>
                    <a:pt x="230" y="84"/>
                    <a:pt x="231" y="77"/>
                  </a:cubicBezTo>
                  <a:cubicBezTo>
                    <a:pt x="230" y="76"/>
                    <a:pt x="229" y="76"/>
                    <a:pt x="228" y="75"/>
                  </a:cubicBezTo>
                  <a:cubicBezTo>
                    <a:pt x="221" y="80"/>
                    <a:pt x="217" y="90"/>
                    <a:pt x="218" y="100"/>
                  </a:cubicBezTo>
                  <a:close/>
                  <a:moveTo>
                    <a:pt x="196" y="96"/>
                  </a:moveTo>
                  <a:cubicBezTo>
                    <a:pt x="203" y="96"/>
                    <a:pt x="205" y="91"/>
                    <a:pt x="206" y="87"/>
                  </a:cubicBezTo>
                  <a:cubicBezTo>
                    <a:pt x="209" y="82"/>
                    <a:pt x="208" y="80"/>
                    <a:pt x="205" y="77"/>
                  </a:cubicBezTo>
                  <a:cubicBezTo>
                    <a:pt x="199" y="81"/>
                    <a:pt x="199" y="88"/>
                    <a:pt x="196" y="96"/>
                  </a:cubicBezTo>
                  <a:close/>
                  <a:moveTo>
                    <a:pt x="195" y="218"/>
                  </a:moveTo>
                  <a:cubicBezTo>
                    <a:pt x="196" y="226"/>
                    <a:pt x="197" y="234"/>
                    <a:pt x="201" y="241"/>
                  </a:cubicBezTo>
                  <a:cubicBezTo>
                    <a:pt x="202" y="244"/>
                    <a:pt x="203" y="248"/>
                    <a:pt x="204" y="251"/>
                  </a:cubicBezTo>
                  <a:cubicBezTo>
                    <a:pt x="208" y="260"/>
                    <a:pt x="211" y="269"/>
                    <a:pt x="214" y="279"/>
                  </a:cubicBezTo>
                  <a:cubicBezTo>
                    <a:pt x="214" y="280"/>
                    <a:pt x="215" y="282"/>
                    <a:pt x="215" y="284"/>
                  </a:cubicBezTo>
                  <a:cubicBezTo>
                    <a:pt x="215" y="291"/>
                    <a:pt x="218" y="296"/>
                    <a:pt x="222" y="300"/>
                  </a:cubicBezTo>
                  <a:cubicBezTo>
                    <a:pt x="228" y="305"/>
                    <a:pt x="233" y="309"/>
                    <a:pt x="238" y="314"/>
                  </a:cubicBezTo>
                  <a:cubicBezTo>
                    <a:pt x="241" y="314"/>
                    <a:pt x="243" y="314"/>
                    <a:pt x="245" y="314"/>
                  </a:cubicBezTo>
                  <a:cubicBezTo>
                    <a:pt x="246" y="314"/>
                    <a:pt x="247" y="313"/>
                    <a:pt x="249" y="313"/>
                  </a:cubicBezTo>
                  <a:cubicBezTo>
                    <a:pt x="254" y="305"/>
                    <a:pt x="253" y="296"/>
                    <a:pt x="252" y="287"/>
                  </a:cubicBezTo>
                  <a:cubicBezTo>
                    <a:pt x="250" y="280"/>
                    <a:pt x="248" y="274"/>
                    <a:pt x="247" y="267"/>
                  </a:cubicBezTo>
                  <a:cubicBezTo>
                    <a:pt x="245" y="261"/>
                    <a:pt x="243" y="255"/>
                    <a:pt x="240" y="249"/>
                  </a:cubicBezTo>
                  <a:cubicBezTo>
                    <a:pt x="236" y="244"/>
                    <a:pt x="234" y="239"/>
                    <a:pt x="233" y="233"/>
                  </a:cubicBezTo>
                  <a:cubicBezTo>
                    <a:pt x="231" y="223"/>
                    <a:pt x="225" y="216"/>
                    <a:pt x="220" y="208"/>
                  </a:cubicBezTo>
                  <a:cubicBezTo>
                    <a:pt x="219" y="207"/>
                    <a:pt x="218" y="207"/>
                    <a:pt x="218" y="206"/>
                  </a:cubicBezTo>
                  <a:cubicBezTo>
                    <a:pt x="212" y="202"/>
                    <a:pt x="206" y="200"/>
                    <a:pt x="201" y="203"/>
                  </a:cubicBezTo>
                  <a:cubicBezTo>
                    <a:pt x="195" y="206"/>
                    <a:pt x="194" y="212"/>
                    <a:pt x="195" y="218"/>
                  </a:cubicBezTo>
                  <a:close/>
                  <a:moveTo>
                    <a:pt x="185" y="365"/>
                  </a:moveTo>
                  <a:cubicBezTo>
                    <a:pt x="182" y="365"/>
                    <a:pt x="179" y="368"/>
                    <a:pt x="179" y="372"/>
                  </a:cubicBezTo>
                  <a:cubicBezTo>
                    <a:pt x="179" y="375"/>
                    <a:pt x="182" y="378"/>
                    <a:pt x="185" y="378"/>
                  </a:cubicBezTo>
                  <a:cubicBezTo>
                    <a:pt x="188" y="378"/>
                    <a:pt x="192" y="375"/>
                    <a:pt x="192" y="371"/>
                  </a:cubicBezTo>
                  <a:cubicBezTo>
                    <a:pt x="192" y="368"/>
                    <a:pt x="188" y="365"/>
                    <a:pt x="185" y="365"/>
                  </a:cubicBezTo>
                  <a:close/>
                  <a:moveTo>
                    <a:pt x="179" y="96"/>
                  </a:moveTo>
                  <a:cubicBezTo>
                    <a:pt x="184" y="95"/>
                    <a:pt x="186" y="92"/>
                    <a:pt x="189" y="87"/>
                  </a:cubicBezTo>
                  <a:cubicBezTo>
                    <a:pt x="184" y="83"/>
                    <a:pt x="182" y="83"/>
                    <a:pt x="179" y="86"/>
                  </a:cubicBezTo>
                  <a:cubicBezTo>
                    <a:pt x="176" y="89"/>
                    <a:pt x="176" y="92"/>
                    <a:pt x="179" y="96"/>
                  </a:cubicBezTo>
                  <a:close/>
                  <a:moveTo>
                    <a:pt x="165" y="425"/>
                  </a:moveTo>
                  <a:cubicBezTo>
                    <a:pt x="163" y="433"/>
                    <a:pt x="163" y="442"/>
                    <a:pt x="167" y="450"/>
                  </a:cubicBezTo>
                  <a:cubicBezTo>
                    <a:pt x="167" y="452"/>
                    <a:pt x="168" y="454"/>
                    <a:pt x="170" y="453"/>
                  </a:cubicBezTo>
                  <a:cubicBezTo>
                    <a:pt x="171" y="450"/>
                    <a:pt x="171" y="447"/>
                    <a:pt x="172" y="444"/>
                  </a:cubicBezTo>
                  <a:cubicBezTo>
                    <a:pt x="172" y="441"/>
                    <a:pt x="174" y="438"/>
                    <a:pt x="175" y="436"/>
                  </a:cubicBezTo>
                  <a:cubicBezTo>
                    <a:pt x="176" y="433"/>
                    <a:pt x="178" y="431"/>
                    <a:pt x="180" y="430"/>
                  </a:cubicBezTo>
                  <a:cubicBezTo>
                    <a:pt x="180" y="431"/>
                    <a:pt x="180" y="431"/>
                    <a:pt x="181" y="432"/>
                  </a:cubicBezTo>
                  <a:cubicBezTo>
                    <a:pt x="181" y="433"/>
                    <a:pt x="182" y="433"/>
                    <a:pt x="183" y="434"/>
                  </a:cubicBezTo>
                  <a:cubicBezTo>
                    <a:pt x="190" y="436"/>
                    <a:pt x="195" y="440"/>
                    <a:pt x="200" y="445"/>
                  </a:cubicBezTo>
                  <a:cubicBezTo>
                    <a:pt x="205" y="451"/>
                    <a:pt x="212" y="456"/>
                    <a:pt x="220" y="459"/>
                  </a:cubicBezTo>
                  <a:cubicBezTo>
                    <a:pt x="223" y="460"/>
                    <a:pt x="227" y="462"/>
                    <a:pt x="230" y="465"/>
                  </a:cubicBezTo>
                  <a:cubicBezTo>
                    <a:pt x="236" y="470"/>
                    <a:pt x="243" y="473"/>
                    <a:pt x="250" y="476"/>
                  </a:cubicBezTo>
                  <a:cubicBezTo>
                    <a:pt x="257" y="478"/>
                    <a:pt x="263" y="481"/>
                    <a:pt x="270" y="483"/>
                  </a:cubicBezTo>
                  <a:cubicBezTo>
                    <a:pt x="284" y="488"/>
                    <a:pt x="299" y="489"/>
                    <a:pt x="314" y="489"/>
                  </a:cubicBezTo>
                  <a:cubicBezTo>
                    <a:pt x="315" y="489"/>
                    <a:pt x="316" y="489"/>
                    <a:pt x="317" y="488"/>
                  </a:cubicBezTo>
                  <a:cubicBezTo>
                    <a:pt x="324" y="487"/>
                    <a:pt x="331" y="487"/>
                    <a:pt x="338" y="485"/>
                  </a:cubicBezTo>
                  <a:cubicBezTo>
                    <a:pt x="342" y="485"/>
                    <a:pt x="346" y="484"/>
                    <a:pt x="350" y="482"/>
                  </a:cubicBezTo>
                  <a:cubicBezTo>
                    <a:pt x="359" y="477"/>
                    <a:pt x="368" y="472"/>
                    <a:pt x="376" y="467"/>
                  </a:cubicBezTo>
                  <a:cubicBezTo>
                    <a:pt x="381" y="464"/>
                    <a:pt x="386" y="461"/>
                    <a:pt x="390" y="457"/>
                  </a:cubicBezTo>
                  <a:cubicBezTo>
                    <a:pt x="397" y="449"/>
                    <a:pt x="404" y="441"/>
                    <a:pt x="411" y="434"/>
                  </a:cubicBezTo>
                  <a:cubicBezTo>
                    <a:pt x="424" y="420"/>
                    <a:pt x="433" y="404"/>
                    <a:pt x="439" y="385"/>
                  </a:cubicBezTo>
                  <a:cubicBezTo>
                    <a:pt x="440" y="379"/>
                    <a:pt x="443" y="374"/>
                    <a:pt x="445" y="368"/>
                  </a:cubicBezTo>
                  <a:cubicBezTo>
                    <a:pt x="448" y="361"/>
                    <a:pt x="450" y="353"/>
                    <a:pt x="453" y="345"/>
                  </a:cubicBezTo>
                  <a:cubicBezTo>
                    <a:pt x="454" y="340"/>
                    <a:pt x="454" y="335"/>
                    <a:pt x="452" y="331"/>
                  </a:cubicBezTo>
                  <a:cubicBezTo>
                    <a:pt x="452" y="328"/>
                    <a:pt x="451" y="326"/>
                    <a:pt x="452" y="323"/>
                  </a:cubicBezTo>
                  <a:cubicBezTo>
                    <a:pt x="455" y="313"/>
                    <a:pt x="456" y="302"/>
                    <a:pt x="462" y="293"/>
                  </a:cubicBezTo>
                  <a:cubicBezTo>
                    <a:pt x="464" y="295"/>
                    <a:pt x="466" y="298"/>
                    <a:pt x="469" y="300"/>
                  </a:cubicBezTo>
                  <a:cubicBezTo>
                    <a:pt x="473" y="296"/>
                    <a:pt x="473" y="291"/>
                    <a:pt x="472" y="287"/>
                  </a:cubicBezTo>
                  <a:cubicBezTo>
                    <a:pt x="472" y="279"/>
                    <a:pt x="468" y="273"/>
                    <a:pt x="460" y="269"/>
                  </a:cubicBezTo>
                  <a:cubicBezTo>
                    <a:pt x="458" y="268"/>
                    <a:pt x="455" y="268"/>
                    <a:pt x="453" y="267"/>
                  </a:cubicBezTo>
                  <a:cubicBezTo>
                    <a:pt x="441" y="264"/>
                    <a:pt x="430" y="267"/>
                    <a:pt x="421" y="274"/>
                  </a:cubicBezTo>
                  <a:cubicBezTo>
                    <a:pt x="417" y="277"/>
                    <a:pt x="414" y="281"/>
                    <a:pt x="417" y="286"/>
                  </a:cubicBezTo>
                  <a:cubicBezTo>
                    <a:pt x="422" y="286"/>
                    <a:pt x="426" y="286"/>
                    <a:pt x="432" y="285"/>
                  </a:cubicBezTo>
                  <a:cubicBezTo>
                    <a:pt x="432" y="288"/>
                    <a:pt x="433" y="290"/>
                    <a:pt x="432" y="292"/>
                  </a:cubicBezTo>
                  <a:cubicBezTo>
                    <a:pt x="432" y="300"/>
                    <a:pt x="432" y="308"/>
                    <a:pt x="432" y="316"/>
                  </a:cubicBezTo>
                  <a:cubicBezTo>
                    <a:pt x="432" y="325"/>
                    <a:pt x="430" y="335"/>
                    <a:pt x="427" y="344"/>
                  </a:cubicBezTo>
                  <a:cubicBezTo>
                    <a:pt x="425" y="351"/>
                    <a:pt x="422" y="358"/>
                    <a:pt x="421" y="365"/>
                  </a:cubicBezTo>
                  <a:cubicBezTo>
                    <a:pt x="418" y="378"/>
                    <a:pt x="413" y="389"/>
                    <a:pt x="407" y="399"/>
                  </a:cubicBezTo>
                  <a:cubicBezTo>
                    <a:pt x="401" y="409"/>
                    <a:pt x="394" y="417"/>
                    <a:pt x="384" y="423"/>
                  </a:cubicBezTo>
                  <a:cubicBezTo>
                    <a:pt x="369" y="431"/>
                    <a:pt x="353" y="440"/>
                    <a:pt x="338" y="449"/>
                  </a:cubicBezTo>
                  <a:cubicBezTo>
                    <a:pt x="336" y="450"/>
                    <a:pt x="334" y="450"/>
                    <a:pt x="332" y="452"/>
                  </a:cubicBezTo>
                  <a:cubicBezTo>
                    <a:pt x="326" y="456"/>
                    <a:pt x="319" y="458"/>
                    <a:pt x="312" y="458"/>
                  </a:cubicBezTo>
                  <a:cubicBezTo>
                    <a:pt x="303" y="458"/>
                    <a:pt x="295" y="459"/>
                    <a:pt x="286" y="459"/>
                  </a:cubicBezTo>
                  <a:cubicBezTo>
                    <a:pt x="280" y="459"/>
                    <a:pt x="274" y="458"/>
                    <a:pt x="268" y="456"/>
                  </a:cubicBezTo>
                  <a:cubicBezTo>
                    <a:pt x="261" y="453"/>
                    <a:pt x="255" y="451"/>
                    <a:pt x="249" y="448"/>
                  </a:cubicBezTo>
                  <a:cubicBezTo>
                    <a:pt x="239" y="445"/>
                    <a:pt x="230" y="440"/>
                    <a:pt x="222" y="434"/>
                  </a:cubicBezTo>
                  <a:cubicBezTo>
                    <a:pt x="216" y="430"/>
                    <a:pt x="210" y="425"/>
                    <a:pt x="206" y="419"/>
                  </a:cubicBezTo>
                  <a:cubicBezTo>
                    <a:pt x="202" y="414"/>
                    <a:pt x="201" y="408"/>
                    <a:pt x="203" y="403"/>
                  </a:cubicBezTo>
                  <a:cubicBezTo>
                    <a:pt x="207" y="398"/>
                    <a:pt x="212" y="397"/>
                    <a:pt x="215" y="391"/>
                  </a:cubicBezTo>
                  <a:cubicBezTo>
                    <a:pt x="213" y="390"/>
                    <a:pt x="211" y="389"/>
                    <a:pt x="209" y="388"/>
                  </a:cubicBezTo>
                  <a:cubicBezTo>
                    <a:pt x="206" y="388"/>
                    <a:pt x="202" y="388"/>
                    <a:pt x="198" y="390"/>
                  </a:cubicBezTo>
                  <a:cubicBezTo>
                    <a:pt x="194" y="393"/>
                    <a:pt x="189" y="395"/>
                    <a:pt x="185" y="398"/>
                  </a:cubicBezTo>
                  <a:cubicBezTo>
                    <a:pt x="176" y="405"/>
                    <a:pt x="168" y="413"/>
                    <a:pt x="165" y="425"/>
                  </a:cubicBezTo>
                  <a:close/>
                  <a:moveTo>
                    <a:pt x="160" y="349"/>
                  </a:moveTo>
                  <a:cubicBezTo>
                    <a:pt x="160" y="353"/>
                    <a:pt x="163" y="356"/>
                    <a:pt x="167" y="356"/>
                  </a:cubicBezTo>
                  <a:cubicBezTo>
                    <a:pt x="172" y="356"/>
                    <a:pt x="175" y="353"/>
                    <a:pt x="175" y="349"/>
                  </a:cubicBezTo>
                  <a:cubicBezTo>
                    <a:pt x="175" y="345"/>
                    <a:pt x="172" y="341"/>
                    <a:pt x="168" y="341"/>
                  </a:cubicBezTo>
                  <a:cubicBezTo>
                    <a:pt x="163" y="341"/>
                    <a:pt x="160" y="345"/>
                    <a:pt x="160" y="349"/>
                  </a:cubicBezTo>
                  <a:close/>
                  <a:moveTo>
                    <a:pt x="122" y="462"/>
                  </a:moveTo>
                  <a:cubicBezTo>
                    <a:pt x="114" y="451"/>
                    <a:pt x="115" y="440"/>
                    <a:pt x="112" y="428"/>
                  </a:cubicBezTo>
                  <a:cubicBezTo>
                    <a:pt x="108" y="431"/>
                    <a:pt x="106" y="434"/>
                    <a:pt x="105" y="438"/>
                  </a:cubicBezTo>
                  <a:cubicBezTo>
                    <a:pt x="104" y="443"/>
                    <a:pt x="105" y="447"/>
                    <a:pt x="106" y="451"/>
                  </a:cubicBezTo>
                  <a:cubicBezTo>
                    <a:pt x="108" y="456"/>
                    <a:pt x="112" y="459"/>
                    <a:pt x="117" y="461"/>
                  </a:cubicBezTo>
                  <a:cubicBezTo>
                    <a:pt x="118" y="462"/>
                    <a:pt x="119" y="462"/>
                    <a:pt x="122" y="462"/>
                  </a:cubicBezTo>
                  <a:close/>
                  <a:moveTo>
                    <a:pt x="114" y="266"/>
                  </a:moveTo>
                  <a:cubicBezTo>
                    <a:pt x="114" y="268"/>
                    <a:pt x="114" y="270"/>
                    <a:pt x="117" y="270"/>
                  </a:cubicBezTo>
                  <a:cubicBezTo>
                    <a:pt x="121" y="268"/>
                    <a:pt x="121" y="268"/>
                    <a:pt x="123" y="262"/>
                  </a:cubicBezTo>
                  <a:cubicBezTo>
                    <a:pt x="122" y="260"/>
                    <a:pt x="121" y="259"/>
                    <a:pt x="119" y="258"/>
                  </a:cubicBezTo>
                  <a:cubicBezTo>
                    <a:pt x="115" y="259"/>
                    <a:pt x="114" y="262"/>
                    <a:pt x="114" y="266"/>
                  </a:cubicBezTo>
                  <a:close/>
                  <a:moveTo>
                    <a:pt x="123" y="235"/>
                  </a:moveTo>
                  <a:cubicBezTo>
                    <a:pt x="122" y="233"/>
                    <a:pt x="119" y="232"/>
                    <a:pt x="118" y="234"/>
                  </a:cubicBezTo>
                  <a:cubicBezTo>
                    <a:pt x="112" y="238"/>
                    <a:pt x="108" y="243"/>
                    <a:pt x="109" y="250"/>
                  </a:cubicBezTo>
                  <a:cubicBezTo>
                    <a:pt x="109" y="251"/>
                    <a:pt x="110" y="251"/>
                    <a:pt x="110" y="252"/>
                  </a:cubicBezTo>
                  <a:cubicBezTo>
                    <a:pt x="116" y="247"/>
                    <a:pt x="121" y="242"/>
                    <a:pt x="123" y="235"/>
                  </a:cubicBezTo>
                  <a:close/>
                  <a:moveTo>
                    <a:pt x="134" y="476"/>
                  </a:moveTo>
                  <a:cubicBezTo>
                    <a:pt x="134" y="468"/>
                    <a:pt x="134" y="462"/>
                    <a:pt x="130" y="456"/>
                  </a:cubicBezTo>
                  <a:cubicBezTo>
                    <a:pt x="125" y="455"/>
                    <a:pt x="123" y="456"/>
                    <a:pt x="122" y="461"/>
                  </a:cubicBezTo>
                  <a:cubicBezTo>
                    <a:pt x="124" y="467"/>
                    <a:pt x="126" y="473"/>
                    <a:pt x="134" y="476"/>
                  </a:cubicBezTo>
                  <a:close/>
                  <a:moveTo>
                    <a:pt x="146" y="474"/>
                  </a:moveTo>
                  <a:cubicBezTo>
                    <a:pt x="148" y="482"/>
                    <a:pt x="149" y="483"/>
                    <a:pt x="157" y="483"/>
                  </a:cubicBezTo>
                  <a:cubicBezTo>
                    <a:pt x="158" y="478"/>
                    <a:pt x="157" y="475"/>
                    <a:pt x="153" y="472"/>
                  </a:cubicBezTo>
                  <a:cubicBezTo>
                    <a:pt x="151" y="470"/>
                    <a:pt x="149" y="471"/>
                    <a:pt x="146" y="474"/>
                  </a:cubicBezTo>
                  <a:close/>
                  <a:moveTo>
                    <a:pt x="145" y="373"/>
                  </a:moveTo>
                  <a:cubicBezTo>
                    <a:pt x="146" y="374"/>
                    <a:pt x="147" y="375"/>
                    <a:pt x="148" y="375"/>
                  </a:cubicBezTo>
                  <a:cubicBezTo>
                    <a:pt x="150" y="374"/>
                    <a:pt x="151" y="372"/>
                    <a:pt x="149" y="370"/>
                  </a:cubicBezTo>
                  <a:cubicBezTo>
                    <a:pt x="148" y="371"/>
                    <a:pt x="147" y="371"/>
                    <a:pt x="146" y="371"/>
                  </a:cubicBezTo>
                  <a:cubicBezTo>
                    <a:pt x="145" y="372"/>
                    <a:pt x="145" y="372"/>
                    <a:pt x="145" y="373"/>
                  </a:cubicBezTo>
                  <a:close/>
                  <a:moveTo>
                    <a:pt x="137" y="439"/>
                  </a:moveTo>
                  <a:cubicBezTo>
                    <a:pt x="138" y="441"/>
                    <a:pt x="140" y="444"/>
                    <a:pt x="144" y="443"/>
                  </a:cubicBezTo>
                  <a:cubicBezTo>
                    <a:pt x="144" y="432"/>
                    <a:pt x="142" y="420"/>
                    <a:pt x="149" y="409"/>
                  </a:cubicBezTo>
                  <a:cubicBezTo>
                    <a:pt x="143" y="408"/>
                    <a:pt x="140" y="411"/>
                    <a:pt x="138" y="414"/>
                  </a:cubicBezTo>
                  <a:cubicBezTo>
                    <a:pt x="133" y="422"/>
                    <a:pt x="133" y="430"/>
                    <a:pt x="137" y="439"/>
                  </a:cubicBezTo>
                  <a:close/>
                  <a:moveTo>
                    <a:pt x="114" y="212"/>
                  </a:moveTo>
                  <a:cubicBezTo>
                    <a:pt x="110" y="216"/>
                    <a:pt x="105" y="221"/>
                    <a:pt x="108" y="228"/>
                  </a:cubicBezTo>
                  <a:cubicBezTo>
                    <a:pt x="117" y="225"/>
                    <a:pt x="122" y="217"/>
                    <a:pt x="130" y="213"/>
                  </a:cubicBezTo>
                  <a:cubicBezTo>
                    <a:pt x="130" y="213"/>
                    <a:pt x="131" y="212"/>
                    <a:pt x="131" y="212"/>
                  </a:cubicBezTo>
                  <a:cubicBezTo>
                    <a:pt x="131" y="211"/>
                    <a:pt x="131" y="210"/>
                    <a:pt x="131" y="208"/>
                  </a:cubicBezTo>
                  <a:cubicBezTo>
                    <a:pt x="124" y="204"/>
                    <a:pt x="119" y="209"/>
                    <a:pt x="114" y="212"/>
                  </a:cubicBezTo>
                  <a:close/>
                  <a:moveTo>
                    <a:pt x="80" y="194"/>
                  </a:moveTo>
                  <a:cubicBezTo>
                    <a:pt x="70" y="206"/>
                    <a:pt x="62" y="219"/>
                    <a:pt x="61" y="236"/>
                  </a:cubicBezTo>
                  <a:cubicBezTo>
                    <a:pt x="61" y="242"/>
                    <a:pt x="59" y="247"/>
                    <a:pt x="56" y="252"/>
                  </a:cubicBezTo>
                  <a:cubicBezTo>
                    <a:pt x="51" y="259"/>
                    <a:pt x="48" y="266"/>
                    <a:pt x="48" y="274"/>
                  </a:cubicBezTo>
                  <a:cubicBezTo>
                    <a:pt x="48" y="279"/>
                    <a:pt x="47" y="285"/>
                    <a:pt x="47" y="290"/>
                  </a:cubicBezTo>
                  <a:cubicBezTo>
                    <a:pt x="48" y="296"/>
                    <a:pt x="47" y="301"/>
                    <a:pt x="45" y="307"/>
                  </a:cubicBezTo>
                  <a:cubicBezTo>
                    <a:pt x="44" y="312"/>
                    <a:pt x="43" y="317"/>
                    <a:pt x="43" y="322"/>
                  </a:cubicBezTo>
                  <a:cubicBezTo>
                    <a:pt x="44" y="338"/>
                    <a:pt x="44" y="354"/>
                    <a:pt x="45" y="369"/>
                  </a:cubicBezTo>
                  <a:cubicBezTo>
                    <a:pt x="46" y="376"/>
                    <a:pt x="48" y="382"/>
                    <a:pt x="50" y="390"/>
                  </a:cubicBezTo>
                  <a:cubicBezTo>
                    <a:pt x="52" y="388"/>
                    <a:pt x="53" y="387"/>
                    <a:pt x="53" y="386"/>
                  </a:cubicBezTo>
                  <a:cubicBezTo>
                    <a:pt x="53" y="384"/>
                    <a:pt x="54" y="382"/>
                    <a:pt x="55" y="379"/>
                  </a:cubicBezTo>
                  <a:cubicBezTo>
                    <a:pt x="55" y="380"/>
                    <a:pt x="55" y="381"/>
                    <a:pt x="56" y="382"/>
                  </a:cubicBezTo>
                  <a:cubicBezTo>
                    <a:pt x="59" y="389"/>
                    <a:pt x="63" y="396"/>
                    <a:pt x="68" y="405"/>
                  </a:cubicBezTo>
                  <a:cubicBezTo>
                    <a:pt x="68" y="410"/>
                    <a:pt x="70" y="416"/>
                    <a:pt x="73" y="422"/>
                  </a:cubicBezTo>
                  <a:cubicBezTo>
                    <a:pt x="75" y="424"/>
                    <a:pt x="76" y="426"/>
                    <a:pt x="79" y="424"/>
                  </a:cubicBezTo>
                  <a:cubicBezTo>
                    <a:pt x="80" y="420"/>
                    <a:pt x="79" y="416"/>
                    <a:pt x="78" y="412"/>
                  </a:cubicBezTo>
                  <a:cubicBezTo>
                    <a:pt x="78" y="407"/>
                    <a:pt x="79" y="402"/>
                    <a:pt x="81" y="398"/>
                  </a:cubicBezTo>
                  <a:cubicBezTo>
                    <a:pt x="85" y="392"/>
                    <a:pt x="88" y="385"/>
                    <a:pt x="92" y="379"/>
                  </a:cubicBezTo>
                  <a:cubicBezTo>
                    <a:pt x="93" y="378"/>
                    <a:pt x="93" y="376"/>
                    <a:pt x="94" y="375"/>
                  </a:cubicBezTo>
                  <a:cubicBezTo>
                    <a:pt x="85" y="374"/>
                    <a:pt x="81" y="381"/>
                    <a:pt x="75" y="385"/>
                  </a:cubicBezTo>
                  <a:cubicBezTo>
                    <a:pt x="67" y="379"/>
                    <a:pt x="65" y="372"/>
                    <a:pt x="67" y="363"/>
                  </a:cubicBezTo>
                  <a:cubicBezTo>
                    <a:pt x="68" y="358"/>
                    <a:pt x="69" y="354"/>
                    <a:pt x="70" y="349"/>
                  </a:cubicBezTo>
                  <a:cubicBezTo>
                    <a:pt x="72" y="341"/>
                    <a:pt x="74" y="332"/>
                    <a:pt x="78" y="324"/>
                  </a:cubicBezTo>
                  <a:cubicBezTo>
                    <a:pt x="84" y="312"/>
                    <a:pt x="94" y="302"/>
                    <a:pt x="104" y="294"/>
                  </a:cubicBezTo>
                  <a:cubicBezTo>
                    <a:pt x="107" y="292"/>
                    <a:pt x="110" y="289"/>
                    <a:pt x="113" y="284"/>
                  </a:cubicBezTo>
                  <a:cubicBezTo>
                    <a:pt x="110" y="284"/>
                    <a:pt x="109" y="283"/>
                    <a:pt x="108" y="283"/>
                  </a:cubicBezTo>
                  <a:cubicBezTo>
                    <a:pt x="104" y="284"/>
                    <a:pt x="101" y="285"/>
                    <a:pt x="98" y="287"/>
                  </a:cubicBezTo>
                  <a:cubicBezTo>
                    <a:pt x="96" y="288"/>
                    <a:pt x="95" y="289"/>
                    <a:pt x="93" y="289"/>
                  </a:cubicBezTo>
                  <a:cubicBezTo>
                    <a:pt x="90" y="288"/>
                    <a:pt x="87" y="289"/>
                    <a:pt x="83" y="290"/>
                  </a:cubicBezTo>
                  <a:cubicBezTo>
                    <a:pt x="81" y="291"/>
                    <a:pt x="79" y="292"/>
                    <a:pt x="77" y="293"/>
                  </a:cubicBezTo>
                  <a:cubicBezTo>
                    <a:pt x="80" y="287"/>
                    <a:pt x="80" y="281"/>
                    <a:pt x="81" y="275"/>
                  </a:cubicBezTo>
                  <a:cubicBezTo>
                    <a:pt x="81" y="268"/>
                    <a:pt x="81" y="261"/>
                    <a:pt x="81" y="253"/>
                  </a:cubicBezTo>
                  <a:cubicBezTo>
                    <a:pt x="81" y="249"/>
                    <a:pt x="82" y="244"/>
                    <a:pt x="84" y="239"/>
                  </a:cubicBezTo>
                  <a:cubicBezTo>
                    <a:pt x="87" y="229"/>
                    <a:pt x="91" y="220"/>
                    <a:pt x="96" y="211"/>
                  </a:cubicBezTo>
                  <a:cubicBezTo>
                    <a:pt x="97" y="207"/>
                    <a:pt x="99" y="203"/>
                    <a:pt x="101" y="200"/>
                  </a:cubicBezTo>
                  <a:cubicBezTo>
                    <a:pt x="108" y="192"/>
                    <a:pt x="114" y="183"/>
                    <a:pt x="125" y="180"/>
                  </a:cubicBezTo>
                  <a:cubicBezTo>
                    <a:pt x="127" y="180"/>
                    <a:pt x="128" y="178"/>
                    <a:pt x="127" y="176"/>
                  </a:cubicBezTo>
                  <a:cubicBezTo>
                    <a:pt x="117" y="174"/>
                    <a:pt x="110" y="176"/>
                    <a:pt x="100" y="180"/>
                  </a:cubicBezTo>
                  <a:cubicBezTo>
                    <a:pt x="99" y="181"/>
                    <a:pt x="98" y="181"/>
                    <a:pt x="98" y="182"/>
                  </a:cubicBezTo>
                  <a:cubicBezTo>
                    <a:pt x="97" y="181"/>
                    <a:pt x="96" y="181"/>
                    <a:pt x="95" y="181"/>
                  </a:cubicBezTo>
                  <a:cubicBezTo>
                    <a:pt x="93" y="182"/>
                    <a:pt x="91" y="183"/>
                    <a:pt x="90" y="184"/>
                  </a:cubicBezTo>
                  <a:cubicBezTo>
                    <a:pt x="86" y="187"/>
                    <a:pt x="83" y="190"/>
                    <a:pt x="80" y="194"/>
                  </a:cubicBezTo>
                  <a:close/>
                </a:path>
              </a:pathLst>
            </a:custGeom>
            <a:solidFill>
              <a:srgbClr val="FCD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7">
              <a:extLst>
                <a:ext uri="{FF2B5EF4-FFF2-40B4-BE49-F238E27FC236}">
                  <a16:creationId xmlns:a16="http://schemas.microsoft.com/office/drawing/2014/main" id="{C9E2C3CD-7099-47E7-8891-2CFA8C2A55A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313" y="2854325"/>
              <a:ext cx="1700212" cy="1554163"/>
            </a:xfrm>
            <a:custGeom>
              <a:avLst/>
              <a:gdLst>
                <a:gd name="T0" fmla="*/ 229 w 450"/>
                <a:gd name="T1" fmla="*/ 410 h 412"/>
                <a:gd name="T2" fmla="*/ 110 w 450"/>
                <a:gd name="T3" fmla="*/ 390 h 412"/>
                <a:gd name="T4" fmla="*/ 356 w 450"/>
                <a:gd name="T5" fmla="*/ 308 h 412"/>
                <a:gd name="T6" fmla="*/ 3 w 450"/>
                <a:gd name="T7" fmla="*/ 60 h 412"/>
                <a:gd name="T8" fmla="*/ 87 w 450"/>
                <a:gd name="T9" fmla="*/ 83 h 412"/>
                <a:gd name="T10" fmla="*/ 405 w 450"/>
                <a:gd name="T11" fmla="*/ 251 h 412"/>
                <a:gd name="T12" fmla="*/ 341 w 450"/>
                <a:gd name="T13" fmla="*/ 313 h 412"/>
                <a:gd name="T14" fmla="*/ 284 w 450"/>
                <a:gd name="T15" fmla="*/ 363 h 412"/>
                <a:gd name="T16" fmla="*/ 253 w 450"/>
                <a:gd name="T17" fmla="*/ 263 h 412"/>
                <a:gd name="T18" fmla="*/ 225 w 450"/>
                <a:gd name="T19" fmla="*/ 321 h 412"/>
                <a:gd name="T20" fmla="*/ 191 w 450"/>
                <a:gd name="T21" fmla="*/ 377 h 412"/>
                <a:gd name="T22" fmla="*/ 190 w 450"/>
                <a:gd name="T23" fmla="*/ 354 h 412"/>
                <a:gd name="T24" fmla="*/ 105 w 450"/>
                <a:gd name="T25" fmla="*/ 323 h 412"/>
                <a:gd name="T26" fmla="*/ 52 w 450"/>
                <a:gd name="T27" fmla="*/ 308 h 412"/>
                <a:gd name="T28" fmla="*/ 73 w 450"/>
                <a:gd name="T29" fmla="*/ 326 h 412"/>
                <a:gd name="T30" fmla="*/ 94 w 450"/>
                <a:gd name="T31" fmla="*/ 327 h 412"/>
                <a:gd name="T32" fmla="*/ 44 w 450"/>
                <a:gd name="T33" fmla="*/ 211 h 412"/>
                <a:gd name="T34" fmla="*/ 32 w 450"/>
                <a:gd name="T35" fmla="*/ 161 h 412"/>
                <a:gd name="T36" fmla="*/ 27 w 450"/>
                <a:gd name="T37" fmla="*/ 60 h 412"/>
                <a:gd name="T38" fmla="*/ 37 w 450"/>
                <a:gd name="T39" fmla="*/ 35 h 412"/>
                <a:gd name="T40" fmla="*/ 19 w 450"/>
                <a:gd name="T41" fmla="*/ 108 h 412"/>
                <a:gd name="T42" fmla="*/ 58 w 450"/>
                <a:gd name="T43" fmla="*/ 168 h 412"/>
                <a:gd name="T44" fmla="*/ 82 w 450"/>
                <a:gd name="T45" fmla="*/ 154 h 412"/>
                <a:gd name="T46" fmla="*/ 118 w 450"/>
                <a:gd name="T47" fmla="*/ 251 h 412"/>
                <a:gd name="T48" fmla="*/ 172 w 450"/>
                <a:gd name="T49" fmla="*/ 156 h 412"/>
                <a:gd name="T50" fmla="*/ 106 w 450"/>
                <a:gd name="T51" fmla="*/ 63 h 412"/>
                <a:gd name="T52" fmla="*/ 181 w 450"/>
                <a:gd name="T53" fmla="*/ 123 h 412"/>
                <a:gd name="T54" fmla="*/ 248 w 450"/>
                <a:gd name="T55" fmla="*/ 77 h 412"/>
                <a:gd name="T56" fmla="*/ 337 w 450"/>
                <a:gd name="T57" fmla="*/ 129 h 412"/>
                <a:gd name="T58" fmla="*/ 349 w 450"/>
                <a:gd name="T59" fmla="*/ 154 h 412"/>
                <a:gd name="T60" fmla="*/ 396 w 450"/>
                <a:gd name="T61" fmla="*/ 174 h 412"/>
                <a:gd name="T62" fmla="*/ 381 w 450"/>
                <a:gd name="T63" fmla="*/ 76 h 412"/>
                <a:gd name="T64" fmla="*/ 396 w 450"/>
                <a:gd name="T65" fmla="*/ 40 h 412"/>
                <a:gd name="T66" fmla="*/ 399 w 450"/>
                <a:gd name="T67" fmla="*/ 55 h 412"/>
                <a:gd name="T68" fmla="*/ 435 w 450"/>
                <a:gd name="T69" fmla="*/ 41 h 412"/>
                <a:gd name="T70" fmla="*/ 419 w 450"/>
                <a:gd name="T71" fmla="*/ 153 h 412"/>
                <a:gd name="T72" fmla="*/ 400 w 450"/>
                <a:gd name="T73" fmla="*/ 224 h 412"/>
                <a:gd name="T74" fmla="*/ 388 w 450"/>
                <a:gd name="T75" fmla="*/ 52 h 412"/>
                <a:gd name="T76" fmla="*/ 126 w 450"/>
                <a:gd name="T77" fmla="*/ 108 h 412"/>
                <a:gd name="T78" fmla="*/ 17 w 450"/>
                <a:gd name="T79" fmla="*/ 139 h 412"/>
                <a:gd name="T80" fmla="*/ 326 w 450"/>
                <a:gd name="T81" fmla="*/ 143 h 412"/>
                <a:gd name="T82" fmla="*/ 273 w 450"/>
                <a:gd name="T83" fmla="*/ 111 h 412"/>
                <a:gd name="T84" fmla="*/ 223 w 450"/>
                <a:gd name="T85" fmla="*/ 95 h 412"/>
                <a:gd name="T86" fmla="*/ 207 w 450"/>
                <a:gd name="T87" fmla="*/ 360 h 412"/>
                <a:gd name="T88" fmla="*/ 154 w 450"/>
                <a:gd name="T89" fmla="*/ 237 h 412"/>
                <a:gd name="T90" fmla="*/ 203 w 450"/>
                <a:gd name="T91" fmla="*/ 331 h 412"/>
                <a:gd name="T92" fmla="*/ 299 w 450"/>
                <a:gd name="T93" fmla="*/ 192 h 412"/>
                <a:gd name="T94" fmla="*/ 264 w 450"/>
                <a:gd name="T95" fmla="*/ 120 h 412"/>
                <a:gd name="T96" fmla="*/ 203 w 450"/>
                <a:gd name="T97" fmla="*/ 131 h 412"/>
                <a:gd name="T98" fmla="*/ 242 w 450"/>
                <a:gd name="T99" fmla="*/ 231 h 412"/>
                <a:gd name="T100" fmla="*/ 321 w 450"/>
                <a:gd name="T101" fmla="*/ 350 h 412"/>
                <a:gd name="T102" fmla="*/ 336 w 450"/>
                <a:gd name="T103" fmla="*/ 297 h 412"/>
                <a:gd name="T104" fmla="*/ 344 w 450"/>
                <a:gd name="T105" fmla="*/ 201 h 412"/>
                <a:gd name="T106" fmla="*/ 272 w 450"/>
                <a:gd name="T107" fmla="*/ 244 h 412"/>
                <a:gd name="T108" fmla="*/ 333 w 450"/>
                <a:gd name="T109" fmla="*/ 287 h 412"/>
                <a:gd name="T110" fmla="*/ 251 w 450"/>
                <a:gd name="T111" fmla="*/ 2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50" h="412">
                  <a:moveTo>
                    <a:pt x="367" y="375"/>
                  </a:moveTo>
                  <a:cubicBezTo>
                    <a:pt x="371" y="373"/>
                    <a:pt x="374" y="371"/>
                    <a:pt x="378" y="369"/>
                  </a:cubicBezTo>
                  <a:cubicBezTo>
                    <a:pt x="380" y="374"/>
                    <a:pt x="379" y="377"/>
                    <a:pt x="374" y="380"/>
                  </a:cubicBezTo>
                  <a:cubicBezTo>
                    <a:pt x="369" y="383"/>
                    <a:pt x="363" y="385"/>
                    <a:pt x="357" y="387"/>
                  </a:cubicBezTo>
                  <a:cubicBezTo>
                    <a:pt x="352" y="388"/>
                    <a:pt x="347" y="390"/>
                    <a:pt x="342" y="391"/>
                  </a:cubicBezTo>
                  <a:cubicBezTo>
                    <a:pt x="338" y="392"/>
                    <a:pt x="335" y="394"/>
                    <a:pt x="332" y="394"/>
                  </a:cubicBezTo>
                  <a:cubicBezTo>
                    <a:pt x="311" y="398"/>
                    <a:pt x="290" y="403"/>
                    <a:pt x="269" y="406"/>
                  </a:cubicBezTo>
                  <a:cubicBezTo>
                    <a:pt x="255" y="408"/>
                    <a:pt x="242" y="409"/>
                    <a:pt x="229" y="410"/>
                  </a:cubicBezTo>
                  <a:cubicBezTo>
                    <a:pt x="218" y="411"/>
                    <a:pt x="208" y="411"/>
                    <a:pt x="197" y="412"/>
                  </a:cubicBezTo>
                  <a:cubicBezTo>
                    <a:pt x="189" y="412"/>
                    <a:pt x="181" y="412"/>
                    <a:pt x="172" y="412"/>
                  </a:cubicBezTo>
                  <a:cubicBezTo>
                    <a:pt x="168" y="412"/>
                    <a:pt x="164" y="412"/>
                    <a:pt x="161" y="412"/>
                  </a:cubicBezTo>
                  <a:cubicBezTo>
                    <a:pt x="154" y="412"/>
                    <a:pt x="147" y="412"/>
                    <a:pt x="140" y="410"/>
                  </a:cubicBezTo>
                  <a:cubicBezTo>
                    <a:pt x="124" y="407"/>
                    <a:pt x="109" y="404"/>
                    <a:pt x="94" y="399"/>
                  </a:cubicBezTo>
                  <a:cubicBezTo>
                    <a:pt x="87" y="396"/>
                    <a:pt x="81" y="392"/>
                    <a:pt x="78" y="386"/>
                  </a:cubicBezTo>
                  <a:cubicBezTo>
                    <a:pt x="83" y="385"/>
                    <a:pt x="88" y="385"/>
                    <a:pt x="93" y="386"/>
                  </a:cubicBezTo>
                  <a:cubicBezTo>
                    <a:pt x="99" y="387"/>
                    <a:pt x="105" y="389"/>
                    <a:pt x="110" y="390"/>
                  </a:cubicBezTo>
                  <a:cubicBezTo>
                    <a:pt x="122" y="394"/>
                    <a:pt x="134" y="396"/>
                    <a:pt x="146" y="397"/>
                  </a:cubicBezTo>
                  <a:cubicBezTo>
                    <a:pt x="162" y="398"/>
                    <a:pt x="178" y="399"/>
                    <a:pt x="194" y="400"/>
                  </a:cubicBezTo>
                  <a:cubicBezTo>
                    <a:pt x="199" y="400"/>
                    <a:pt x="204" y="399"/>
                    <a:pt x="209" y="399"/>
                  </a:cubicBezTo>
                  <a:cubicBezTo>
                    <a:pt x="214" y="398"/>
                    <a:pt x="218" y="398"/>
                    <a:pt x="222" y="398"/>
                  </a:cubicBezTo>
                  <a:cubicBezTo>
                    <a:pt x="241" y="399"/>
                    <a:pt x="260" y="396"/>
                    <a:pt x="279" y="394"/>
                  </a:cubicBezTo>
                  <a:cubicBezTo>
                    <a:pt x="292" y="392"/>
                    <a:pt x="305" y="391"/>
                    <a:pt x="317" y="389"/>
                  </a:cubicBezTo>
                  <a:cubicBezTo>
                    <a:pt x="335" y="387"/>
                    <a:pt x="351" y="381"/>
                    <a:pt x="367" y="375"/>
                  </a:cubicBezTo>
                  <a:close/>
                  <a:moveTo>
                    <a:pt x="356" y="308"/>
                  </a:moveTo>
                  <a:cubicBezTo>
                    <a:pt x="356" y="308"/>
                    <a:pt x="355" y="309"/>
                    <a:pt x="355" y="309"/>
                  </a:cubicBezTo>
                  <a:cubicBezTo>
                    <a:pt x="355" y="312"/>
                    <a:pt x="354" y="315"/>
                    <a:pt x="353" y="318"/>
                  </a:cubicBezTo>
                  <a:cubicBezTo>
                    <a:pt x="351" y="320"/>
                    <a:pt x="351" y="323"/>
                    <a:pt x="352" y="325"/>
                  </a:cubicBezTo>
                  <a:cubicBezTo>
                    <a:pt x="354" y="320"/>
                    <a:pt x="356" y="314"/>
                    <a:pt x="356" y="308"/>
                  </a:cubicBezTo>
                  <a:close/>
                  <a:moveTo>
                    <a:pt x="9" y="74"/>
                  </a:moveTo>
                  <a:cubicBezTo>
                    <a:pt x="7" y="73"/>
                    <a:pt x="6" y="72"/>
                    <a:pt x="5" y="70"/>
                  </a:cubicBezTo>
                  <a:cubicBezTo>
                    <a:pt x="4" y="68"/>
                    <a:pt x="4" y="65"/>
                    <a:pt x="5" y="62"/>
                  </a:cubicBezTo>
                  <a:cubicBezTo>
                    <a:pt x="4" y="62"/>
                    <a:pt x="4" y="61"/>
                    <a:pt x="3" y="60"/>
                  </a:cubicBezTo>
                  <a:cubicBezTo>
                    <a:pt x="2" y="60"/>
                    <a:pt x="1" y="60"/>
                    <a:pt x="0" y="61"/>
                  </a:cubicBezTo>
                  <a:cubicBezTo>
                    <a:pt x="1" y="67"/>
                    <a:pt x="2" y="73"/>
                    <a:pt x="4" y="79"/>
                  </a:cubicBezTo>
                  <a:cubicBezTo>
                    <a:pt x="4" y="79"/>
                    <a:pt x="5" y="78"/>
                    <a:pt x="6" y="78"/>
                  </a:cubicBezTo>
                  <a:cubicBezTo>
                    <a:pt x="8" y="77"/>
                    <a:pt x="9" y="75"/>
                    <a:pt x="9" y="74"/>
                  </a:cubicBezTo>
                  <a:close/>
                  <a:moveTo>
                    <a:pt x="87" y="83"/>
                  </a:moveTo>
                  <a:cubicBezTo>
                    <a:pt x="87" y="87"/>
                    <a:pt x="88" y="91"/>
                    <a:pt x="90" y="94"/>
                  </a:cubicBezTo>
                  <a:cubicBezTo>
                    <a:pt x="90" y="90"/>
                    <a:pt x="89" y="85"/>
                    <a:pt x="88" y="81"/>
                  </a:cubicBezTo>
                  <a:cubicBezTo>
                    <a:pt x="88" y="81"/>
                    <a:pt x="88" y="82"/>
                    <a:pt x="87" y="83"/>
                  </a:cubicBezTo>
                  <a:close/>
                  <a:moveTo>
                    <a:pt x="88" y="305"/>
                  </a:moveTo>
                  <a:cubicBezTo>
                    <a:pt x="92" y="298"/>
                    <a:pt x="96" y="291"/>
                    <a:pt x="100" y="284"/>
                  </a:cubicBezTo>
                  <a:cubicBezTo>
                    <a:pt x="99" y="285"/>
                    <a:pt x="98" y="286"/>
                    <a:pt x="97" y="287"/>
                  </a:cubicBezTo>
                  <a:cubicBezTo>
                    <a:pt x="92" y="295"/>
                    <a:pt x="87" y="303"/>
                    <a:pt x="82" y="312"/>
                  </a:cubicBezTo>
                  <a:cubicBezTo>
                    <a:pt x="84" y="310"/>
                    <a:pt x="86" y="308"/>
                    <a:pt x="88" y="305"/>
                  </a:cubicBezTo>
                  <a:close/>
                  <a:moveTo>
                    <a:pt x="410" y="246"/>
                  </a:moveTo>
                  <a:cubicBezTo>
                    <a:pt x="410" y="248"/>
                    <a:pt x="410" y="250"/>
                    <a:pt x="410" y="252"/>
                  </a:cubicBezTo>
                  <a:cubicBezTo>
                    <a:pt x="408" y="252"/>
                    <a:pt x="407" y="252"/>
                    <a:pt x="405" y="251"/>
                  </a:cubicBezTo>
                  <a:cubicBezTo>
                    <a:pt x="403" y="250"/>
                    <a:pt x="401" y="249"/>
                    <a:pt x="399" y="249"/>
                  </a:cubicBezTo>
                  <a:cubicBezTo>
                    <a:pt x="401" y="249"/>
                    <a:pt x="403" y="249"/>
                    <a:pt x="405" y="249"/>
                  </a:cubicBezTo>
                  <a:cubicBezTo>
                    <a:pt x="404" y="243"/>
                    <a:pt x="404" y="243"/>
                    <a:pt x="403" y="242"/>
                  </a:cubicBezTo>
                  <a:cubicBezTo>
                    <a:pt x="398" y="237"/>
                    <a:pt x="393" y="235"/>
                    <a:pt x="386" y="235"/>
                  </a:cubicBezTo>
                  <a:cubicBezTo>
                    <a:pt x="381" y="235"/>
                    <a:pt x="376" y="237"/>
                    <a:pt x="374" y="242"/>
                  </a:cubicBezTo>
                  <a:cubicBezTo>
                    <a:pt x="368" y="255"/>
                    <a:pt x="359" y="266"/>
                    <a:pt x="352" y="279"/>
                  </a:cubicBezTo>
                  <a:cubicBezTo>
                    <a:pt x="349" y="284"/>
                    <a:pt x="347" y="289"/>
                    <a:pt x="346" y="296"/>
                  </a:cubicBezTo>
                  <a:cubicBezTo>
                    <a:pt x="345" y="301"/>
                    <a:pt x="344" y="308"/>
                    <a:pt x="341" y="313"/>
                  </a:cubicBezTo>
                  <a:cubicBezTo>
                    <a:pt x="337" y="322"/>
                    <a:pt x="339" y="329"/>
                    <a:pt x="343" y="336"/>
                  </a:cubicBezTo>
                  <a:cubicBezTo>
                    <a:pt x="344" y="339"/>
                    <a:pt x="347" y="341"/>
                    <a:pt x="350" y="342"/>
                  </a:cubicBezTo>
                  <a:cubicBezTo>
                    <a:pt x="352" y="343"/>
                    <a:pt x="354" y="344"/>
                    <a:pt x="357" y="342"/>
                  </a:cubicBezTo>
                  <a:cubicBezTo>
                    <a:pt x="358" y="344"/>
                    <a:pt x="358" y="345"/>
                    <a:pt x="358" y="347"/>
                  </a:cubicBezTo>
                  <a:cubicBezTo>
                    <a:pt x="348" y="353"/>
                    <a:pt x="332" y="358"/>
                    <a:pt x="316" y="361"/>
                  </a:cubicBezTo>
                  <a:cubicBezTo>
                    <a:pt x="315" y="361"/>
                    <a:pt x="315" y="361"/>
                    <a:pt x="314" y="361"/>
                  </a:cubicBezTo>
                  <a:cubicBezTo>
                    <a:pt x="307" y="361"/>
                    <a:pt x="301" y="362"/>
                    <a:pt x="294" y="363"/>
                  </a:cubicBezTo>
                  <a:cubicBezTo>
                    <a:pt x="291" y="363"/>
                    <a:pt x="287" y="363"/>
                    <a:pt x="284" y="363"/>
                  </a:cubicBezTo>
                  <a:cubicBezTo>
                    <a:pt x="284" y="361"/>
                    <a:pt x="283" y="360"/>
                    <a:pt x="284" y="358"/>
                  </a:cubicBezTo>
                  <a:cubicBezTo>
                    <a:pt x="284" y="357"/>
                    <a:pt x="284" y="356"/>
                    <a:pt x="285" y="355"/>
                  </a:cubicBezTo>
                  <a:cubicBezTo>
                    <a:pt x="294" y="350"/>
                    <a:pt x="303" y="341"/>
                    <a:pt x="306" y="333"/>
                  </a:cubicBezTo>
                  <a:cubicBezTo>
                    <a:pt x="309" y="326"/>
                    <a:pt x="309" y="318"/>
                    <a:pt x="304" y="311"/>
                  </a:cubicBezTo>
                  <a:cubicBezTo>
                    <a:pt x="300" y="307"/>
                    <a:pt x="296" y="302"/>
                    <a:pt x="291" y="300"/>
                  </a:cubicBezTo>
                  <a:cubicBezTo>
                    <a:pt x="285" y="297"/>
                    <a:pt x="281" y="292"/>
                    <a:pt x="277" y="288"/>
                  </a:cubicBezTo>
                  <a:cubicBezTo>
                    <a:pt x="274" y="283"/>
                    <a:pt x="269" y="280"/>
                    <a:pt x="264" y="278"/>
                  </a:cubicBezTo>
                  <a:cubicBezTo>
                    <a:pt x="261" y="273"/>
                    <a:pt x="257" y="268"/>
                    <a:pt x="253" y="263"/>
                  </a:cubicBezTo>
                  <a:cubicBezTo>
                    <a:pt x="250" y="262"/>
                    <a:pt x="248" y="263"/>
                    <a:pt x="247" y="265"/>
                  </a:cubicBezTo>
                  <a:cubicBezTo>
                    <a:pt x="246" y="271"/>
                    <a:pt x="245" y="277"/>
                    <a:pt x="246" y="283"/>
                  </a:cubicBezTo>
                  <a:cubicBezTo>
                    <a:pt x="247" y="282"/>
                    <a:pt x="248" y="282"/>
                    <a:pt x="249" y="282"/>
                  </a:cubicBezTo>
                  <a:cubicBezTo>
                    <a:pt x="249" y="282"/>
                    <a:pt x="249" y="282"/>
                    <a:pt x="249" y="282"/>
                  </a:cubicBezTo>
                  <a:cubicBezTo>
                    <a:pt x="247" y="284"/>
                    <a:pt x="246" y="287"/>
                    <a:pt x="245" y="289"/>
                  </a:cubicBezTo>
                  <a:cubicBezTo>
                    <a:pt x="243" y="293"/>
                    <a:pt x="241" y="296"/>
                    <a:pt x="239" y="299"/>
                  </a:cubicBezTo>
                  <a:cubicBezTo>
                    <a:pt x="236" y="303"/>
                    <a:pt x="234" y="306"/>
                    <a:pt x="231" y="310"/>
                  </a:cubicBezTo>
                  <a:cubicBezTo>
                    <a:pt x="229" y="314"/>
                    <a:pt x="227" y="318"/>
                    <a:pt x="225" y="321"/>
                  </a:cubicBezTo>
                  <a:cubicBezTo>
                    <a:pt x="220" y="328"/>
                    <a:pt x="216" y="336"/>
                    <a:pt x="214" y="344"/>
                  </a:cubicBezTo>
                  <a:cubicBezTo>
                    <a:pt x="213" y="346"/>
                    <a:pt x="213" y="348"/>
                    <a:pt x="213" y="349"/>
                  </a:cubicBezTo>
                  <a:cubicBezTo>
                    <a:pt x="215" y="352"/>
                    <a:pt x="218" y="355"/>
                    <a:pt x="221" y="357"/>
                  </a:cubicBezTo>
                  <a:cubicBezTo>
                    <a:pt x="223" y="360"/>
                    <a:pt x="225" y="363"/>
                    <a:pt x="229" y="366"/>
                  </a:cubicBezTo>
                  <a:cubicBezTo>
                    <a:pt x="231" y="367"/>
                    <a:pt x="233" y="369"/>
                    <a:pt x="235" y="371"/>
                  </a:cubicBezTo>
                  <a:cubicBezTo>
                    <a:pt x="234" y="371"/>
                    <a:pt x="233" y="372"/>
                    <a:pt x="233" y="372"/>
                  </a:cubicBezTo>
                  <a:cubicBezTo>
                    <a:pt x="223" y="374"/>
                    <a:pt x="213" y="375"/>
                    <a:pt x="203" y="377"/>
                  </a:cubicBezTo>
                  <a:cubicBezTo>
                    <a:pt x="199" y="377"/>
                    <a:pt x="195" y="377"/>
                    <a:pt x="191" y="377"/>
                  </a:cubicBezTo>
                  <a:cubicBezTo>
                    <a:pt x="190" y="377"/>
                    <a:pt x="189" y="378"/>
                    <a:pt x="188" y="378"/>
                  </a:cubicBezTo>
                  <a:cubicBezTo>
                    <a:pt x="186" y="378"/>
                    <a:pt x="185" y="378"/>
                    <a:pt x="184" y="377"/>
                  </a:cubicBezTo>
                  <a:cubicBezTo>
                    <a:pt x="181" y="373"/>
                    <a:pt x="182" y="370"/>
                    <a:pt x="184" y="367"/>
                  </a:cubicBezTo>
                  <a:cubicBezTo>
                    <a:pt x="185" y="367"/>
                    <a:pt x="185" y="366"/>
                    <a:pt x="186" y="365"/>
                  </a:cubicBezTo>
                  <a:cubicBezTo>
                    <a:pt x="186" y="365"/>
                    <a:pt x="186" y="365"/>
                    <a:pt x="186" y="365"/>
                  </a:cubicBezTo>
                  <a:cubicBezTo>
                    <a:pt x="186" y="365"/>
                    <a:pt x="186" y="365"/>
                    <a:pt x="186" y="365"/>
                  </a:cubicBezTo>
                  <a:cubicBezTo>
                    <a:pt x="186" y="364"/>
                    <a:pt x="186" y="364"/>
                    <a:pt x="186" y="364"/>
                  </a:cubicBezTo>
                  <a:cubicBezTo>
                    <a:pt x="188" y="361"/>
                    <a:pt x="190" y="358"/>
                    <a:pt x="190" y="354"/>
                  </a:cubicBezTo>
                  <a:cubicBezTo>
                    <a:pt x="191" y="352"/>
                    <a:pt x="190" y="349"/>
                    <a:pt x="189" y="347"/>
                  </a:cubicBezTo>
                  <a:cubicBezTo>
                    <a:pt x="186" y="342"/>
                    <a:pt x="182" y="338"/>
                    <a:pt x="179" y="334"/>
                  </a:cubicBezTo>
                  <a:cubicBezTo>
                    <a:pt x="174" y="328"/>
                    <a:pt x="169" y="323"/>
                    <a:pt x="165" y="316"/>
                  </a:cubicBezTo>
                  <a:cubicBezTo>
                    <a:pt x="159" y="307"/>
                    <a:pt x="152" y="298"/>
                    <a:pt x="143" y="290"/>
                  </a:cubicBezTo>
                  <a:cubicBezTo>
                    <a:pt x="139" y="287"/>
                    <a:pt x="135" y="284"/>
                    <a:pt x="130" y="283"/>
                  </a:cubicBezTo>
                  <a:cubicBezTo>
                    <a:pt x="125" y="284"/>
                    <a:pt x="122" y="286"/>
                    <a:pt x="120" y="290"/>
                  </a:cubicBezTo>
                  <a:cubicBezTo>
                    <a:pt x="117" y="294"/>
                    <a:pt x="114" y="299"/>
                    <a:pt x="112" y="304"/>
                  </a:cubicBezTo>
                  <a:cubicBezTo>
                    <a:pt x="109" y="310"/>
                    <a:pt x="107" y="316"/>
                    <a:pt x="105" y="323"/>
                  </a:cubicBezTo>
                  <a:cubicBezTo>
                    <a:pt x="103" y="327"/>
                    <a:pt x="102" y="331"/>
                    <a:pt x="99" y="334"/>
                  </a:cubicBezTo>
                  <a:cubicBezTo>
                    <a:pt x="95" y="338"/>
                    <a:pt x="93" y="343"/>
                    <a:pt x="95" y="349"/>
                  </a:cubicBezTo>
                  <a:cubicBezTo>
                    <a:pt x="98" y="353"/>
                    <a:pt x="100" y="356"/>
                    <a:pt x="103" y="357"/>
                  </a:cubicBezTo>
                  <a:cubicBezTo>
                    <a:pt x="102" y="360"/>
                    <a:pt x="103" y="363"/>
                    <a:pt x="101" y="366"/>
                  </a:cubicBezTo>
                  <a:cubicBezTo>
                    <a:pt x="98" y="365"/>
                    <a:pt x="95" y="364"/>
                    <a:pt x="91" y="363"/>
                  </a:cubicBezTo>
                  <a:cubicBezTo>
                    <a:pt x="80" y="361"/>
                    <a:pt x="70" y="358"/>
                    <a:pt x="62" y="349"/>
                  </a:cubicBezTo>
                  <a:cubicBezTo>
                    <a:pt x="61" y="344"/>
                    <a:pt x="59" y="340"/>
                    <a:pt x="58" y="335"/>
                  </a:cubicBezTo>
                  <a:cubicBezTo>
                    <a:pt x="56" y="326"/>
                    <a:pt x="54" y="317"/>
                    <a:pt x="52" y="308"/>
                  </a:cubicBezTo>
                  <a:cubicBezTo>
                    <a:pt x="51" y="305"/>
                    <a:pt x="50" y="301"/>
                    <a:pt x="49" y="298"/>
                  </a:cubicBezTo>
                  <a:cubicBezTo>
                    <a:pt x="50" y="297"/>
                    <a:pt x="50" y="296"/>
                    <a:pt x="51" y="295"/>
                  </a:cubicBezTo>
                  <a:cubicBezTo>
                    <a:pt x="53" y="297"/>
                    <a:pt x="54" y="298"/>
                    <a:pt x="54" y="299"/>
                  </a:cubicBezTo>
                  <a:cubicBezTo>
                    <a:pt x="56" y="308"/>
                    <a:pt x="61" y="314"/>
                    <a:pt x="67" y="320"/>
                  </a:cubicBezTo>
                  <a:cubicBezTo>
                    <a:pt x="68" y="322"/>
                    <a:pt x="69" y="323"/>
                    <a:pt x="70" y="324"/>
                  </a:cubicBezTo>
                  <a:cubicBezTo>
                    <a:pt x="71" y="324"/>
                    <a:pt x="71" y="325"/>
                    <a:pt x="72" y="325"/>
                  </a:cubicBezTo>
                  <a:cubicBezTo>
                    <a:pt x="72" y="326"/>
                    <a:pt x="72" y="326"/>
                    <a:pt x="73" y="326"/>
                  </a:cubicBezTo>
                  <a:cubicBezTo>
                    <a:pt x="73" y="326"/>
                    <a:pt x="73" y="326"/>
                    <a:pt x="73" y="326"/>
                  </a:cubicBezTo>
                  <a:cubicBezTo>
                    <a:pt x="76" y="327"/>
                    <a:pt x="79" y="327"/>
                    <a:pt x="82" y="325"/>
                  </a:cubicBezTo>
                  <a:cubicBezTo>
                    <a:pt x="83" y="324"/>
                    <a:pt x="84" y="323"/>
                    <a:pt x="85" y="323"/>
                  </a:cubicBezTo>
                  <a:cubicBezTo>
                    <a:pt x="84" y="325"/>
                    <a:pt x="83" y="327"/>
                    <a:pt x="83" y="329"/>
                  </a:cubicBezTo>
                  <a:cubicBezTo>
                    <a:pt x="81" y="332"/>
                    <a:pt x="80" y="335"/>
                    <a:pt x="78" y="339"/>
                  </a:cubicBezTo>
                  <a:cubicBezTo>
                    <a:pt x="73" y="338"/>
                    <a:pt x="69" y="337"/>
                    <a:pt x="63" y="336"/>
                  </a:cubicBezTo>
                  <a:cubicBezTo>
                    <a:pt x="67" y="342"/>
                    <a:pt x="72" y="347"/>
                    <a:pt x="79" y="349"/>
                  </a:cubicBezTo>
                  <a:cubicBezTo>
                    <a:pt x="80" y="348"/>
                    <a:pt x="82" y="347"/>
                    <a:pt x="83" y="346"/>
                  </a:cubicBezTo>
                  <a:cubicBezTo>
                    <a:pt x="87" y="340"/>
                    <a:pt x="91" y="334"/>
                    <a:pt x="94" y="327"/>
                  </a:cubicBezTo>
                  <a:cubicBezTo>
                    <a:pt x="100" y="314"/>
                    <a:pt x="107" y="302"/>
                    <a:pt x="115" y="290"/>
                  </a:cubicBezTo>
                  <a:cubicBezTo>
                    <a:pt x="119" y="284"/>
                    <a:pt x="121" y="278"/>
                    <a:pt x="121" y="270"/>
                  </a:cubicBezTo>
                  <a:cubicBezTo>
                    <a:pt x="121" y="266"/>
                    <a:pt x="122" y="263"/>
                    <a:pt x="121" y="259"/>
                  </a:cubicBezTo>
                  <a:cubicBezTo>
                    <a:pt x="114" y="247"/>
                    <a:pt x="106" y="235"/>
                    <a:pt x="94" y="226"/>
                  </a:cubicBezTo>
                  <a:cubicBezTo>
                    <a:pt x="86" y="219"/>
                    <a:pt x="78" y="211"/>
                    <a:pt x="70" y="203"/>
                  </a:cubicBezTo>
                  <a:cubicBezTo>
                    <a:pt x="68" y="201"/>
                    <a:pt x="66" y="199"/>
                    <a:pt x="64" y="197"/>
                  </a:cubicBezTo>
                  <a:cubicBezTo>
                    <a:pt x="62" y="196"/>
                    <a:pt x="61" y="195"/>
                    <a:pt x="58" y="194"/>
                  </a:cubicBezTo>
                  <a:cubicBezTo>
                    <a:pt x="53" y="200"/>
                    <a:pt x="48" y="206"/>
                    <a:pt x="44" y="211"/>
                  </a:cubicBezTo>
                  <a:cubicBezTo>
                    <a:pt x="42" y="214"/>
                    <a:pt x="43" y="216"/>
                    <a:pt x="47" y="218"/>
                  </a:cubicBezTo>
                  <a:cubicBezTo>
                    <a:pt x="43" y="224"/>
                    <a:pt x="38" y="229"/>
                    <a:pt x="33" y="234"/>
                  </a:cubicBezTo>
                  <a:cubicBezTo>
                    <a:pt x="32" y="229"/>
                    <a:pt x="31" y="224"/>
                    <a:pt x="30" y="219"/>
                  </a:cubicBezTo>
                  <a:cubicBezTo>
                    <a:pt x="30" y="219"/>
                    <a:pt x="30" y="219"/>
                    <a:pt x="30" y="218"/>
                  </a:cubicBezTo>
                  <a:cubicBezTo>
                    <a:pt x="34" y="213"/>
                    <a:pt x="37" y="207"/>
                    <a:pt x="40" y="201"/>
                  </a:cubicBezTo>
                  <a:cubicBezTo>
                    <a:pt x="44" y="193"/>
                    <a:pt x="45" y="188"/>
                    <a:pt x="43" y="183"/>
                  </a:cubicBezTo>
                  <a:cubicBezTo>
                    <a:pt x="44" y="181"/>
                    <a:pt x="44" y="179"/>
                    <a:pt x="44" y="177"/>
                  </a:cubicBezTo>
                  <a:cubicBezTo>
                    <a:pt x="44" y="170"/>
                    <a:pt x="40" y="164"/>
                    <a:pt x="32" y="161"/>
                  </a:cubicBezTo>
                  <a:cubicBezTo>
                    <a:pt x="32" y="163"/>
                    <a:pt x="32" y="165"/>
                    <a:pt x="33" y="167"/>
                  </a:cubicBezTo>
                  <a:cubicBezTo>
                    <a:pt x="30" y="164"/>
                    <a:pt x="28" y="162"/>
                    <a:pt x="25" y="159"/>
                  </a:cubicBezTo>
                  <a:cubicBezTo>
                    <a:pt x="22" y="156"/>
                    <a:pt x="20" y="154"/>
                    <a:pt x="17" y="150"/>
                  </a:cubicBezTo>
                  <a:cubicBezTo>
                    <a:pt x="16" y="144"/>
                    <a:pt x="15" y="137"/>
                    <a:pt x="14" y="131"/>
                  </a:cubicBezTo>
                  <a:cubicBezTo>
                    <a:pt x="12" y="120"/>
                    <a:pt x="9" y="108"/>
                    <a:pt x="7" y="97"/>
                  </a:cubicBezTo>
                  <a:cubicBezTo>
                    <a:pt x="10" y="92"/>
                    <a:pt x="13" y="87"/>
                    <a:pt x="16" y="82"/>
                  </a:cubicBezTo>
                  <a:cubicBezTo>
                    <a:pt x="20" y="76"/>
                    <a:pt x="24" y="69"/>
                    <a:pt x="26" y="62"/>
                  </a:cubicBezTo>
                  <a:cubicBezTo>
                    <a:pt x="26" y="61"/>
                    <a:pt x="27" y="61"/>
                    <a:pt x="27" y="60"/>
                  </a:cubicBezTo>
                  <a:cubicBezTo>
                    <a:pt x="28" y="58"/>
                    <a:pt x="29" y="56"/>
                    <a:pt x="31" y="54"/>
                  </a:cubicBezTo>
                  <a:cubicBezTo>
                    <a:pt x="36" y="48"/>
                    <a:pt x="37" y="45"/>
                    <a:pt x="33" y="38"/>
                  </a:cubicBezTo>
                  <a:cubicBezTo>
                    <a:pt x="32" y="35"/>
                    <a:pt x="31" y="33"/>
                    <a:pt x="29" y="31"/>
                  </a:cubicBezTo>
                  <a:cubicBezTo>
                    <a:pt x="26" y="27"/>
                    <a:pt x="24" y="23"/>
                    <a:pt x="21" y="19"/>
                  </a:cubicBezTo>
                  <a:cubicBezTo>
                    <a:pt x="20" y="13"/>
                    <a:pt x="17" y="7"/>
                    <a:pt x="19" y="0"/>
                  </a:cubicBezTo>
                  <a:cubicBezTo>
                    <a:pt x="21" y="3"/>
                    <a:pt x="23" y="4"/>
                    <a:pt x="26" y="6"/>
                  </a:cubicBezTo>
                  <a:cubicBezTo>
                    <a:pt x="30" y="8"/>
                    <a:pt x="33" y="12"/>
                    <a:pt x="35" y="15"/>
                  </a:cubicBezTo>
                  <a:cubicBezTo>
                    <a:pt x="36" y="22"/>
                    <a:pt x="36" y="28"/>
                    <a:pt x="37" y="35"/>
                  </a:cubicBezTo>
                  <a:cubicBezTo>
                    <a:pt x="38" y="38"/>
                    <a:pt x="39" y="42"/>
                    <a:pt x="41" y="45"/>
                  </a:cubicBezTo>
                  <a:cubicBezTo>
                    <a:pt x="46" y="53"/>
                    <a:pt x="49" y="63"/>
                    <a:pt x="51" y="73"/>
                  </a:cubicBezTo>
                  <a:cubicBezTo>
                    <a:pt x="49" y="75"/>
                    <a:pt x="46" y="76"/>
                    <a:pt x="43" y="77"/>
                  </a:cubicBezTo>
                  <a:cubicBezTo>
                    <a:pt x="43" y="75"/>
                    <a:pt x="44" y="74"/>
                    <a:pt x="44" y="72"/>
                  </a:cubicBezTo>
                  <a:cubicBezTo>
                    <a:pt x="43" y="72"/>
                    <a:pt x="41" y="71"/>
                    <a:pt x="40" y="72"/>
                  </a:cubicBezTo>
                  <a:cubicBezTo>
                    <a:pt x="31" y="77"/>
                    <a:pt x="24" y="84"/>
                    <a:pt x="20" y="95"/>
                  </a:cubicBezTo>
                  <a:cubicBezTo>
                    <a:pt x="20" y="97"/>
                    <a:pt x="19" y="99"/>
                    <a:pt x="19" y="102"/>
                  </a:cubicBezTo>
                  <a:cubicBezTo>
                    <a:pt x="19" y="104"/>
                    <a:pt x="19" y="106"/>
                    <a:pt x="19" y="108"/>
                  </a:cubicBezTo>
                  <a:cubicBezTo>
                    <a:pt x="19" y="108"/>
                    <a:pt x="19" y="108"/>
                    <a:pt x="19" y="109"/>
                  </a:cubicBezTo>
                  <a:cubicBezTo>
                    <a:pt x="19" y="109"/>
                    <a:pt x="19" y="109"/>
                    <a:pt x="19" y="109"/>
                  </a:cubicBezTo>
                  <a:cubicBezTo>
                    <a:pt x="20" y="113"/>
                    <a:pt x="20" y="116"/>
                    <a:pt x="21" y="120"/>
                  </a:cubicBezTo>
                  <a:cubicBezTo>
                    <a:pt x="22" y="123"/>
                    <a:pt x="24" y="126"/>
                    <a:pt x="25" y="128"/>
                  </a:cubicBezTo>
                  <a:cubicBezTo>
                    <a:pt x="32" y="137"/>
                    <a:pt x="39" y="145"/>
                    <a:pt x="45" y="153"/>
                  </a:cubicBezTo>
                  <a:cubicBezTo>
                    <a:pt x="47" y="156"/>
                    <a:pt x="49" y="158"/>
                    <a:pt x="52" y="160"/>
                  </a:cubicBezTo>
                  <a:cubicBezTo>
                    <a:pt x="53" y="161"/>
                    <a:pt x="54" y="162"/>
                    <a:pt x="55" y="162"/>
                  </a:cubicBezTo>
                  <a:cubicBezTo>
                    <a:pt x="56" y="164"/>
                    <a:pt x="57" y="166"/>
                    <a:pt x="58" y="168"/>
                  </a:cubicBezTo>
                  <a:cubicBezTo>
                    <a:pt x="58" y="169"/>
                    <a:pt x="59" y="170"/>
                    <a:pt x="60" y="171"/>
                  </a:cubicBezTo>
                  <a:cubicBezTo>
                    <a:pt x="62" y="167"/>
                    <a:pt x="63" y="163"/>
                    <a:pt x="65" y="160"/>
                  </a:cubicBezTo>
                  <a:cubicBezTo>
                    <a:pt x="65" y="159"/>
                    <a:pt x="66" y="159"/>
                    <a:pt x="66" y="159"/>
                  </a:cubicBezTo>
                  <a:cubicBezTo>
                    <a:pt x="68" y="156"/>
                    <a:pt x="70" y="154"/>
                    <a:pt x="72" y="151"/>
                  </a:cubicBezTo>
                  <a:cubicBezTo>
                    <a:pt x="74" y="148"/>
                    <a:pt x="77" y="145"/>
                    <a:pt x="79" y="141"/>
                  </a:cubicBezTo>
                  <a:cubicBezTo>
                    <a:pt x="81" y="141"/>
                    <a:pt x="82" y="141"/>
                    <a:pt x="83" y="140"/>
                  </a:cubicBezTo>
                  <a:cubicBezTo>
                    <a:pt x="84" y="141"/>
                    <a:pt x="84" y="142"/>
                    <a:pt x="84" y="143"/>
                  </a:cubicBezTo>
                  <a:cubicBezTo>
                    <a:pt x="85" y="147"/>
                    <a:pt x="83" y="150"/>
                    <a:pt x="82" y="154"/>
                  </a:cubicBezTo>
                  <a:cubicBezTo>
                    <a:pt x="82" y="154"/>
                    <a:pt x="82" y="154"/>
                    <a:pt x="82" y="155"/>
                  </a:cubicBezTo>
                  <a:cubicBezTo>
                    <a:pt x="78" y="160"/>
                    <a:pt x="75" y="165"/>
                    <a:pt x="72" y="170"/>
                  </a:cubicBezTo>
                  <a:cubicBezTo>
                    <a:pt x="70" y="173"/>
                    <a:pt x="70" y="176"/>
                    <a:pt x="71" y="179"/>
                  </a:cubicBezTo>
                  <a:cubicBezTo>
                    <a:pt x="72" y="182"/>
                    <a:pt x="73" y="186"/>
                    <a:pt x="74" y="189"/>
                  </a:cubicBezTo>
                  <a:cubicBezTo>
                    <a:pt x="74" y="190"/>
                    <a:pt x="74" y="192"/>
                    <a:pt x="73" y="194"/>
                  </a:cubicBezTo>
                  <a:cubicBezTo>
                    <a:pt x="78" y="201"/>
                    <a:pt x="83" y="207"/>
                    <a:pt x="89" y="211"/>
                  </a:cubicBezTo>
                  <a:cubicBezTo>
                    <a:pt x="100" y="221"/>
                    <a:pt x="108" y="232"/>
                    <a:pt x="115" y="245"/>
                  </a:cubicBezTo>
                  <a:cubicBezTo>
                    <a:pt x="116" y="247"/>
                    <a:pt x="117" y="249"/>
                    <a:pt x="118" y="251"/>
                  </a:cubicBezTo>
                  <a:cubicBezTo>
                    <a:pt x="122" y="257"/>
                    <a:pt x="129" y="257"/>
                    <a:pt x="134" y="253"/>
                  </a:cubicBezTo>
                  <a:cubicBezTo>
                    <a:pt x="136" y="252"/>
                    <a:pt x="137" y="251"/>
                    <a:pt x="138" y="249"/>
                  </a:cubicBezTo>
                  <a:cubicBezTo>
                    <a:pt x="140" y="246"/>
                    <a:pt x="142" y="244"/>
                    <a:pt x="143" y="241"/>
                  </a:cubicBezTo>
                  <a:cubicBezTo>
                    <a:pt x="148" y="227"/>
                    <a:pt x="157" y="216"/>
                    <a:pt x="164" y="204"/>
                  </a:cubicBezTo>
                  <a:cubicBezTo>
                    <a:pt x="169" y="196"/>
                    <a:pt x="175" y="188"/>
                    <a:pt x="180" y="180"/>
                  </a:cubicBezTo>
                  <a:cubicBezTo>
                    <a:pt x="182" y="179"/>
                    <a:pt x="182" y="177"/>
                    <a:pt x="184" y="175"/>
                  </a:cubicBezTo>
                  <a:cubicBezTo>
                    <a:pt x="181" y="173"/>
                    <a:pt x="179" y="172"/>
                    <a:pt x="176" y="170"/>
                  </a:cubicBezTo>
                  <a:cubicBezTo>
                    <a:pt x="177" y="165"/>
                    <a:pt x="176" y="160"/>
                    <a:pt x="172" y="156"/>
                  </a:cubicBezTo>
                  <a:cubicBezTo>
                    <a:pt x="166" y="150"/>
                    <a:pt x="161" y="144"/>
                    <a:pt x="154" y="138"/>
                  </a:cubicBezTo>
                  <a:cubicBezTo>
                    <a:pt x="146" y="130"/>
                    <a:pt x="137" y="122"/>
                    <a:pt x="128" y="115"/>
                  </a:cubicBezTo>
                  <a:cubicBezTo>
                    <a:pt x="125" y="112"/>
                    <a:pt x="123" y="111"/>
                    <a:pt x="118" y="111"/>
                  </a:cubicBezTo>
                  <a:cubicBezTo>
                    <a:pt x="119" y="113"/>
                    <a:pt x="119" y="115"/>
                    <a:pt x="119" y="116"/>
                  </a:cubicBezTo>
                  <a:cubicBezTo>
                    <a:pt x="114" y="112"/>
                    <a:pt x="108" y="108"/>
                    <a:pt x="102" y="104"/>
                  </a:cubicBezTo>
                  <a:cubicBezTo>
                    <a:pt x="103" y="93"/>
                    <a:pt x="102" y="82"/>
                    <a:pt x="98" y="71"/>
                  </a:cubicBezTo>
                  <a:cubicBezTo>
                    <a:pt x="98" y="71"/>
                    <a:pt x="98" y="70"/>
                    <a:pt x="98" y="69"/>
                  </a:cubicBezTo>
                  <a:cubicBezTo>
                    <a:pt x="101" y="68"/>
                    <a:pt x="104" y="66"/>
                    <a:pt x="106" y="63"/>
                  </a:cubicBezTo>
                  <a:cubicBezTo>
                    <a:pt x="113" y="68"/>
                    <a:pt x="119" y="74"/>
                    <a:pt x="124" y="81"/>
                  </a:cubicBezTo>
                  <a:cubicBezTo>
                    <a:pt x="123" y="82"/>
                    <a:pt x="122" y="83"/>
                    <a:pt x="121" y="84"/>
                  </a:cubicBezTo>
                  <a:cubicBezTo>
                    <a:pt x="122" y="86"/>
                    <a:pt x="122" y="86"/>
                    <a:pt x="122" y="87"/>
                  </a:cubicBezTo>
                  <a:cubicBezTo>
                    <a:pt x="125" y="91"/>
                    <a:pt x="129" y="95"/>
                    <a:pt x="131" y="99"/>
                  </a:cubicBezTo>
                  <a:cubicBezTo>
                    <a:pt x="135" y="105"/>
                    <a:pt x="140" y="109"/>
                    <a:pt x="147" y="109"/>
                  </a:cubicBezTo>
                  <a:cubicBezTo>
                    <a:pt x="151" y="110"/>
                    <a:pt x="155" y="112"/>
                    <a:pt x="157" y="116"/>
                  </a:cubicBezTo>
                  <a:cubicBezTo>
                    <a:pt x="160" y="118"/>
                    <a:pt x="163" y="121"/>
                    <a:pt x="166" y="123"/>
                  </a:cubicBezTo>
                  <a:cubicBezTo>
                    <a:pt x="171" y="126"/>
                    <a:pt x="176" y="127"/>
                    <a:pt x="181" y="123"/>
                  </a:cubicBezTo>
                  <a:cubicBezTo>
                    <a:pt x="185" y="121"/>
                    <a:pt x="189" y="118"/>
                    <a:pt x="192" y="114"/>
                  </a:cubicBezTo>
                  <a:cubicBezTo>
                    <a:pt x="197" y="108"/>
                    <a:pt x="202" y="102"/>
                    <a:pt x="206" y="95"/>
                  </a:cubicBezTo>
                  <a:cubicBezTo>
                    <a:pt x="207" y="94"/>
                    <a:pt x="208" y="92"/>
                    <a:pt x="209" y="90"/>
                  </a:cubicBezTo>
                  <a:cubicBezTo>
                    <a:pt x="209" y="90"/>
                    <a:pt x="209" y="90"/>
                    <a:pt x="208" y="90"/>
                  </a:cubicBezTo>
                  <a:cubicBezTo>
                    <a:pt x="211" y="86"/>
                    <a:pt x="214" y="83"/>
                    <a:pt x="218" y="80"/>
                  </a:cubicBezTo>
                  <a:cubicBezTo>
                    <a:pt x="218" y="80"/>
                    <a:pt x="219" y="79"/>
                    <a:pt x="219" y="79"/>
                  </a:cubicBezTo>
                  <a:cubicBezTo>
                    <a:pt x="220" y="79"/>
                    <a:pt x="222" y="78"/>
                    <a:pt x="223" y="78"/>
                  </a:cubicBezTo>
                  <a:cubicBezTo>
                    <a:pt x="232" y="76"/>
                    <a:pt x="240" y="76"/>
                    <a:pt x="248" y="77"/>
                  </a:cubicBezTo>
                  <a:cubicBezTo>
                    <a:pt x="253" y="78"/>
                    <a:pt x="259" y="79"/>
                    <a:pt x="264" y="79"/>
                  </a:cubicBezTo>
                  <a:cubicBezTo>
                    <a:pt x="267" y="81"/>
                    <a:pt x="270" y="83"/>
                    <a:pt x="273" y="85"/>
                  </a:cubicBezTo>
                  <a:cubicBezTo>
                    <a:pt x="275" y="86"/>
                    <a:pt x="276" y="88"/>
                    <a:pt x="278" y="90"/>
                  </a:cubicBezTo>
                  <a:cubicBezTo>
                    <a:pt x="284" y="94"/>
                    <a:pt x="290" y="98"/>
                    <a:pt x="295" y="102"/>
                  </a:cubicBezTo>
                  <a:cubicBezTo>
                    <a:pt x="294" y="102"/>
                    <a:pt x="293" y="102"/>
                    <a:pt x="292" y="102"/>
                  </a:cubicBezTo>
                  <a:cubicBezTo>
                    <a:pt x="292" y="110"/>
                    <a:pt x="299" y="113"/>
                    <a:pt x="302" y="118"/>
                  </a:cubicBezTo>
                  <a:cubicBezTo>
                    <a:pt x="306" y="124"/>
                    <a:pt x="312" y="126"/>
                    <a:pt x="318" y="128"/>
                  </a:cubicBezTo>
                  <a:cubicBezTo>
                    <a:pt x="324" y="131"/>
                    <a:pt x="331" y="128"/>
                    <a:pt x="337" y="129"/>
                  </a:cubicBezTo>
                  <a:cubicBezTo>
                    <a:pt x="339" y="128"/>
                    <a:pt x="340" y="127"/>
                    <a:pt x="342" y="126"/>
                  </a:cubicBezTo>
                  <a:cubicBezTo>
                    <a:pt x="344" y="129"/>
                    <a:pt x="345" y="131"/>
                    <a:pt x="344" y="135"/>
                  </a:cubicBezTo>
                  <a:cubicBezTo>
                    <a:pt x="344" y="137"/>
                    <a:pt x="343" y="139"/>
                    <a:pt x="343" y="141"/>
                  </a:cubicBezTo>
                  <a:cubicBezTo>
                    <a:pt x="348" y="148"/>
                    <a:pt x="352" y="154"/>
                    <a:pt x="358" y="160"/>
                  </a:cubicBezTo>
                  <a:cubicBezTo>
                    <a:pt x="363" y="166"/>
                    <a:pt x="369" y="169"/>
                    <a:pt x="375" y="172"/>
                  </a:cubicBezTo>
                  <a:cubicBezTo>
                    <a:pt x="375" y="172"/>
                    <a:pt x="374" y="173"/>
                    <a:pt x="374" y="173"/>
                  </a:cubicBezTo>
                  <a:cubicBezTo>
                    <a:pt x="372" y="172"/>
                    <a:pt x="370" y="170"/>
                    <a:pt x="368" y="169"/>
                  </a:cubicBezTo>
                  <a:cubicBezTo>
                    <a:pt x="362" y="164"/>
                    <a:pt x="355" y="159"/>
                    <a:pt x="349" y="154"/>
                  </a:cubicBezTo>
                  <a:cubicBezTo>
                    <a:pt x="347" y="153"/>
                    <a:pt x="346" y="152"/>
                    <a:pt x="343" y="154"/>
                  </a:cubicBezTo>
                  <a:cubicBezTo>
                    <a:pt x="345" y="161"/>
                    <a:pt x="349" y="168"/>
                    <a:pt x="354" y="173"/>
                  </a:cubicBezTo>
                  <a:cubicBezTo>
                    <a:pt x="353" y="173"/>
                    <a:pt x="353" y="174"/>
                    <a:pt x="352" y="174"/>
                  </a:cubicBezTo>
                  <a:cubicBezTo>
                    <a:pt x="353" y="176"/>
                    <a:pt x="352" y="179"/>
                    <a:pt x="353" y="180"/>
                  </a:cubicBezTo>
                  <a:cubicBezTo>
                    <a:pt x="360" y="188"/>
                    <a:pt x="366" y="197"/>
                    <a:pt x="378" y="199"/>
                  </a:cubicBezTo>
                  <a:cubicBezTo>
                    <a:pt x="379" y="199"/>
                    <a:pt x="380" y="199"/>
                    <a:pt x="381" y="199"/>
                  </a:cubicBezTo>
                  <a:cubicBezTo>
                    <a:pt x="382" y="198"/>
                    <a:pt x="383" y="197"/>
                    <a:pt x="384" y="196"/>
                  </a:cubicBezTo>
                  <a:cubicBezTo>
                    <a:pt x="388" y="189"/>
                    <a:pt x="393" y="182"/>
                    <a:pt x="396" y="174"/>
                  </a:cubicBezTo>
                  <a:cubicBezTo>
                    <a:pt x="402" y="162"/>
                    <a:pt x="407" y="150"/>
                    <a:pt x="411" y="138"/>
                  </a:cubicBezTo>
                  <a:cubicBezTo>
                    <a:pt x="414" y="131"/>
                    <a:pt x="415" y="123"/>
                    <a:pt x="416" y="115"/>
                  </a:cubicBezTo>
                  <a:cubicBezTo>
                    <a:pt x="416" y="113"/>
                    <a:pt x="417" y="111"/>
                    <a:pt x="417" y="109"/>
                  </a:cubicBezTo>
                  <a:cubicBezTo>
                    <a:pt x="418" y="106"/>
                    <a:pt x="419" y="102"/>
                    <a:pt x="419" y="99"/>
                  </a:cubicBezTo>
                  <a:cubicBezTo>
                    <a:pt x="417" y="97"/>
                    <a:pt x="416" y="94"/>
                    <a:pt x="414" y="93"/>
                  </a:cubicBezTo>
                  <a:cubicBezTo>
                    <a:pt x="405" y="84"/>
                    <a:pt x="396" y="76"/>
                    <a:pt x="385" y="69"/>
                  </a:cubicBezTo>
                  <a:cubicBezTo>
                    <a:pt x="384" y="69"/>
                    <a:pt x="382" y="69"/>
                    <a:pt x="381" y="69"/>
                  </a:cubicBezTo>
                  <a:cubicBezTo>
                    <a:pt x="379" y="72"/>
                    <a:pt x="380" y="74"/>
                    <a:pt x="381" y="76"/>
                  </a:cubicBezTo>
                  <a:cubicBezTo>
                    <a:pt x="383" y="78"/>
                    <a:pt x="385" y="80"/>
                    <a:pt x="387" y="82"/>
                  </a:cubicBezTo>
                  <a:cubicBezTo>
                    <a:pt x="393" y="88"/>
                    <a:pt x="399" y="94"/>
                    <a:pt x="404" y="100"/>
                  </a:cubicBezTo>
                  <a:cubicBezTo>
                    <a:pt x="404" y="101"/>
                    <a:pt x="404" y="102"/>
                    <a:pt x="404" y="103"/>
                  </a:cubicBezTo>
                  <a:cubicBezTo>
                    <a:pt x="395" y="96"/>
                    <a:pt x="385" y="86"/>
                    <a:pt x="380" y="78"/>
                  </a:cubicBezTo>
                  <a:cubicBezTo>
                    <a:pt x="377" y="72"/>
                    <a:pt x="375" y="67"/>
                    <a:pt x="374" y="61"/>
                  </a:cubicBezTo>
                  <a:cubicBezTo>
                    <a:pt x="377" y="55"/>
                    <a:pt x="381" y="49"/>
                    <a:pt x="385" y="43"/>
                  </a:cubicBezTo>
                  <a:cubicBezTo>
                    <a:pt x="387" y="41"/>
                    <a:pt x="389" y="39"/>
                    <a:pt x="391" y="37"/>
                  </a:cubicBezTo>
                  <a:cubicBezTo>
                    <a:pt x="393" y="38"/>
                    <a:pt x="394" y="39"/>
                    <a:pt x="396" y="40"/>
                  </a:cubicBezTo>
                  <a:cubicBezTo>
                    <a:pt x="403" y="46"/>
                    <a:pt x="409" y="52"/>
                    <a:pt x="416" y="57"/>
                  </a:cubicBezTo>
                  <a:cubicBezTo>
                    <a:pt x="418" y="59"/>
                    <a:pt x="420" y="61"/>
                    <a:pt x="422" y="63"/>
                  </a:cubicBezTo>
                  <a:cubicBezTo>
                    <a:pt x="424" y="63"/>
                    <a:pt x="424" y="62"/>
                    <a:pt x="425" y="61"/>
                  </a:cubicBezTo>
                  <a:cubicBezTo>
                    <a:pt x="425" y="62"/>
                    <a:pt x="424" y="64"/>
                    <a:pt x="424" y="65"/>
                  </a:cubicBezTo>
                  <a:cubicBezTo>
                    <a:pt x="422" y="64"/>
                    <a:pt x="421" y="63"/>
                    <a:pt x="420" y="62"/>
                  </a:cubicBezTo>
                  <a:cubicBezTo>
                    <a:pt x="416" y="60"/>
                    <a:pt x="412" y="57"/>
                    <a:pt x="408" y="54"/>
                  </a:cubicBezTo>
                  <a:cubicBezTo>
                    <a:pt x="405" y="52"/>
                    <a:pt x="403" y="50"/>
                    <a:pt x="399" y="51"/>
                  </a:cubicBezTo>
                  <a:cubicBezTo>
                    <a:pt x="399" y="52"/>
                    <a:pt x="398" y="54"/>
                    <a:pt x="399" y="55"/>
                  </a:cubicBezTo>
                  <a:cubicBezTo>
                    <a:pt x="400" y="57"/>
                    <a:pt x="401" y="59"/>
                    <a:pt x="403" y="60"/>
                  </a:cubicBezTo>
                  <a:cubicBezTo>
                    <a:pt x="407" y="64"/>
                    <a:pt x="411" y="68"/>
                    <a:pt x="415" y="72"/>
                  </a:cubicBezTo>
                  <a:cubicBezTo>
                    <a:pt x="416" y="73"/>
                    <a:pt x="417" y="74"/>
                    <a:pt x="419" y="74"/>
                  </a:cubicBezTo>
                  <a:cubicBezTo>
                    <a:pt x="423" y="77"/>
                    <a:pt x="427" y="77"/>
                    <a:pt x="430" y="73"/>
                  </a:cubicBezTo>
                  <a:cubicBezTo>
                    <a:pt x="432" y="71"/>
                    <a:pt x="434" y="68"/>
                    <a:pt x="435" y="66"/>
                  </a:cubicBezTo>
                  <a:cubicBezTo>
                    <a:pt x="436" y="58"/>
                    <a:pt x="437" y="50"/>
                    <a:pt x="438" y="42"/>
                  </a:cubicBezTo>
                  <a:cubicBezTo>
                    <a:pt x="438" y="41"/>
                    <a:pt x="437" y="41"/>
                    <a:pt x="437" y="40"/>
                  </a:cubicBezTo>
                  <a:cubicBezTo>
                    <a:pt x="436" y="41"/>
                    <a:pt x="436" y="41"/>
                    <a:pt x="435" y="41"/>
                  </a:cubicBezTo>
                  <a:cubicBezTo>
                    <a:pt x="438" y="38"/>
                    <a:pt x="441" y="35"/>
                    <a:pt x="444" y="32"/>
                  </a:cubicBezTo>
                  <a:cubicBezTo>
                    <a:pt x="445" y="33"/>
                    <a:pt x="447" y="33"/>
                    <a:pt x="449" y="34"/>
                  </a:cubicBezTo>
                  <a:cubicBezTo>
                    <a:pt x="450" y="40"/>
                    <a:pt x="448" y="45"/>
                    <a:pt x="448" y="50"/>
                  </a:cubicBezTo>
                  <a:cubicBezTo>
                    <a:pt x="447" y="55"/>
                    <a:pt x="446" y="61"/>
                    <a:pt x="446" y="67"/>
                  </a:cubicBezTo>
                  <a:cubicBezTo>
                    <a:pt x="446" y="78"/>
                    <a:pt x="444" y="88"/>
                    <a:pt x="440" y="98"/>
                  </a:cubicBezTo>
                  <a:cubicBezTo>
                    <a:pt x="438" y="103"/>
                    <a:pt x="436" y="109"/>
                    <a:pt x="435" y="115"/>
                  </a:cubicBezTo>
                  <a:cubicBezTo>
                    <a:pt x="433" y="123"/>
                    <a:pt x="429" y="130"/>
                    <a:pt x="426" y="137"/>
                  </a:cubicBezTo>
                  <a:cubicBezTo>
                    <a:pt x="423" y="142"/>
                    <a:pt x="421" y="148"/>
                    <a:pt x="419" y="153"/>
                  </a:cubicBezTo>
                  <a:cubicBezTo>
                    <a:pt x="418" y="156"/>
                    <a:pt x="417" y="159"/>
                    <a:pt x="415" y="161"/>
                  </a:cubicBezTo>
                  <a:cubicBezTo>
                    <a:pt x="409" y="169"/>
                    <a:pt x="406" y="178"/>
                    <a:pt x="401" y="187"/>
                  </a:cubicBezTo>
                  <a:cubicBezTo>
                    <a:pt x="400" y="190"/>
                    <a:pt x="399" y="193"/>
                    <a:pt x="398" y="195"/>
                  </a:cubicBezTo>
                  <a:cubicBezTo>
                    <a:pt x="396" y="203"/>
                    <a:pt x="398" y="210"/>
                    <a:pt x="405" y="215"/>
                  </a:cubicBezTo>
                  <a:cubicBezTo>
                    <a:pt x="407" y="216"/>
                    <a:pt x="410" y="218"/>
                    <a:pt x="412" y="219"/>
                  </a:cubicBezTo>
                  <a:cubicBezTo>
                    <a:pt x="406" y="219"/>
                    <a:pt x="402" y="217"/>
                    <a:pt x="393" y="212"/>
                  </a:cubicBezTo>
                  <a:cubicBezTo>
                    <a:pt x="391" y="215"/>
                    <a:pt x="389" y="217"/>
                    <a:pt x="388" y="221"/>
                  </a:cubicBezTo>
                  <a:cubicBezTo>
                    <a:pt x="392" y="223"/>
                    <a:pt x="396" y="224"/>
                    <a:pt x="400" y="224"/>
                  </a:cubicBezTo>
                  <a:cubicBezTo>
                    <a:pt x="405" y="225"/>
                    <a:pt x="409" y="227"/>
                    <a:pt x="413" y="230"/>
                  </a:cubicBezTo>
                  <a:cubicBezTo>
                    <a:pt x="412" y="235"/>
                    <a:pt x="411" y="241"/>
                    <a:pt x="410" y="246"/>
                  </a:cubicBezTo>
                  <a:close/>
                  <a:moveTo>
                    <a:pt x="427" y="97"/>
                  </a:moveTo>
                  <a:cubicBezTo>
                    <a:pt x="428" y="95"/>
                    <a:pt x="429" y="93"/>
                    <a:pt x="430" y="91"/>
                  </a:cubicBezTo>
                  <a:cubicBezTo>
                    <a:pt x="431" y="89"/>
                    <a:pt x="432" y="86"/>
                    <a:pt x="433" y="83"/>
                  </a:cubicBezTo>
                  <a:cubicBezTo>
                    <a:pt x="424" y="87"/>
                    <a:pt x="418" y="83"/>
                    <a:pt x="412" y="79"/>
                  </a:cubicBezTo>
                  <a:cubicBezTo>
                    <a:pt x="409" y="77"/>
                    <a:pt x="406" y="74"/>
                    <a:pt x="403" y="70"/>
                  </a:cubicBezTo>
                  <a:cubicBezTo>
                    <a:pt x="398" y="65"/>
                    <a:pt x="393" y="58"/>
                    <a:pt x="388" y="52"/>
                  </a:cubicBezTo>
                  <a:cubicBezTo>
                    <a:pt x="387" y="51"/>
                    <a:pt x="386" y="50"/>
                    <a:pt x="385" y="49"/>
                  </a:cubicBezTo>
                  <a:cubicBezTo>
                    <a:pt x="385" y="49"/>
                    <a:pt x="384" y="50"/>
                    <a:pt x="384" y="50"/>
                  </a:cubicBezTo>
                  <a:cubicBezTo>
                    <a:pt x="384" y="52"/>
                    <a:pt x="384" y="54"/>
                    <a:pt x="385" y="56"/>
                  </a:cubicBezTo>
                  <a:cubicBezTo>
                    <a:pt x="388" y="63"/>
                    <a:pt x="393" y="69"/>
                    <a:pt x="399" y="74"/>
                  </a:cubicBezTo>
                  <a:cubicBezTo>
                    <a:pt x="408" y="82"/>
                    <a:pt x="417" y="89"/>
                    <a:pt x="427" y="97"/>
                  </a:cubicBezTo>
                  <a:close/>
                  <a:moveTo>
                    <a:pt x="122" y="97"/>
                  </a:moveTo>
                  <a:cubicBezTo>
                    <a:pt x="120" y="95"/>
                    <a:pt x="117" y="94"/>
                    <a:pt x="113" y="95"/>
                  </a:cubicBezTo>
                  <a:cubicBezTo>
                    <a:pt x="114" y="103"/>
                    <a:pt x="120" y="105"/>
                    <a:pt x="126" y="108"/>
                  </a:cubicBezTo>
                  <a:cubicBezTo>
                    <a:pt x="127" y="103"/>
                    <a:pt x="124" y="100"/>
                    <a:pt x="122" y="97"/>
                  </a:cubicBezTo>
                  <a:close/>
                  <a:moveTo>
                    <a:pt x="183" y="155"/>
                  </a:moveTo>
                  <a:cubicBezTo>
                    <a:pt x="182" y="151"/>
                    <a:pt x="181" y="147"/>
                    <a:pt x="180" y="144"/>
                  </a:cubicBezTo>
                  <a:cubicBezTo>
                    <a:pt x="178" y="141"/>
                    <a:pt x="176" y="138"/>
                    <a:pt x="171" y="138"/>
                  </a:cubicBezTo>
                  <a:cubicBezTo>
                    <a:pt x="178" y="153"/>
                    <a:pt x="178" y="153"/>
                    <a:pt x="183" y="155"/>
                  </a:cubicBezTo>
                  <a:close/>
                  <a:moveTo>
                    <a:pt x="29" y="147"/>
                  </a:moveTo>
                  <a:cubicBezTo>
                    <a:pt x="29" y="141"/>
                    <a:pt x="27" y="137"/>
                    <a:pt x="20" y="131"/>
                  </a:cubicBezTo>
                  <a:cubicBezTo>
                    <a:pt x="17" y="135"/>
                    <a:pt x="16" y="136"/>
                    <a:pt x="17" y="139"/>
                  </a:cubicBezTo>
                  <a:cubicBezTo>
                    <a:pt x="20" y="144"/>
                    <a:pt x="23" y="147"/>
                    <a:pt x="29" y="147"/>
                  </a:cubicBezTo>
                  <a:close/>
                  <a:moveTo>
                    <a:pt x="143" y="279"/>
                  </a:moveTo>
                  <a:cubicBezTo>
                    <a:pt x="143" y="275"/>
                    <a:pt x="142" y="273"/>
                    <a:pt x="136" y="270"/>
                  </a:cubicBezTo>
                  <a:cubicBezTo>
                    <a:pt x="136" y="270"/>
                    <a:pt x="135" y="270"/>
                    <a:pt x="134" y="271"/>
                  </a:cubicBezTo>
                  <a:cubicBezTo>
                    <a:pt x="134" y="271"/>
                    <a:pt x="134" y="271"/>
                    <a:pt x="134" y="272"/>
                  </a:cubicBezTo>
                  <a:cubicBezTo>
                    <a:pt x="135" y="276"/>
                    <a:pt x="139" y="277"/>
                    <a:pt x="143" y="279"/>
                  </a:cubicBezTo>
                  <a:close/>
                  <a:moveTo>
                    <a:pt x="320" y="142"/>
                  </a:moveTo>
                  <a:cubicBezTo>
                    <a:pt x="322" y="145"/>
                    <a:pt x="324" y="145"/>
                    <a:pt x="326" y="143"/>
                  </a:cubicBezTo>
                  <a:cubicBezTo>
                    <a:pt x="325" y="142"/>
                    <a:pt x="325" y="140"/>
                    <a:pt x="323" y="137"/>
                  </a:cubicBezTo>
                  <a:cubicBezTo>
                    <a:pt x="321" y="140"/>
                    <a:pt x="321" y="141"/>
                    <a:pt x="320" y="142"/>
                  </a:cubicBezTo>
                  <a:close/>
                  <a:moveTo>
                    <a:pt x="306" y="137"/>
                  </a:moveTo>
                  <a:cubicBezTo>
                    <a:pt x="309" y="139"/>
                    <a:pt x="312" y="141"/>
                    <a:pt x="316" y="140"/>
                  </a:cubicBezTo>
                  <a:cubicBezTo>
                    <a:pt x="314" y="134"/>
                    <a:pt x="309" y="132"/>
                    <a:pt x="304" y="130"/>
                  </a:cubicBezTo>
                  <a:cubicBezTo>
                    <a:pt x="302" y="133"/>
                    <a:pt x="304" y="135"/>
                    <a:pt x="306" y="137"/>
                  </a:cubicBezTo>
                  <a:close/>
                  <a:moveTo>
                    <a:pt x="256" y="89"/>
                  </a:moveTo>
                  <a:cubicBezTo>
                    <a:pt x="264" y="96"/>
                    <a:pt x="268" y="104"/>
                    <a:pt x="273" y="111"/>
                  </a:cubicBezTo>
                  <a:cubicBezTo>
                    <a:pt x="278" y="118"/>
                    <a:pt x="284" y="122"/>
                    <a:pt x="292" y="125"/>
                  </a:cubicBezTo>
                  <a:cubicBezTo>
                    <a:pt x="293" y="125"/>
                    <a:pt x="294" y="125"/>
                    <a:pt x="296" y="125"/>
                  </a:cubicBezTo>
                  <a:cubicBezTo>
                    <a:pt x="294" y="119"/>
                    <a:pt x="291" y="115"/>
                    <a:pt x="287" y="112"/>
                  </a:cubicBezTo>
                  <a:cubicBezTo>
                    <a:pt x="282" y="107"/>
                    <a:pt x="276" y="102"/>
                    <a:pt x="270" y="97"/>
                  </a:cubicBezTo>
                  <a:cubicBezTo>
                    <a:pt x="267" y="95"/>
                    <a:pt x="264" y="92"/>
                    <a:pt x="261" y="90"/>
                  </a:cubicBezTo>
                  <a:cubicBezTo>
                    <a:pt x="261" y="90"/>
                    <a:pt x="259" y="90"/>
                    <a:pt x="256" y="89"/>
                  </a:cubicBezTo>
                  <a:close/>
                  <a:moveTo>
                    <a:pt x="207" y="109"/>
                  </a:moveTo>
                  <a:cubicBezTo>
                    <a:pt x="214" y="104"/>
                    <a:pt x="220" y="102"/>
                    <a:pt x="223" y="95"/>
                  </a:cubicBezTo>
                  <a:cubicBezTo>
                    <a:pt x="223" y="94"/>
                    <a:pt x="223" y="93"/>
                    <a:pt x="223" y="92"/>
                  </a:cubicBezTo>
                  <a:cubicBezTo>
                    <a:pt x="219" y="91"/>
                    <a:pt x="217" y="93"/>
                    <a:pt x="215" y="95"/>
                  </a:cubicBezTo>
                  <a:cubicBezTo>
                    <a:pt x="212" y="98"/>
                    <a:pt x="208" y="102"/>
                    <a:pt x="207" y="109"/>
                  </a:cubicBezTo>
                  <a:close/>
                  <a:moveTo>
                    <a:pt x="207" y="360"/>
                  </a:moveTo>
                  <a:cubicBezTo>
                    <a:pt x="204" y="354"/>
                    <a:pt x="202" y="347"/>
                    <a:pt x="195" y="344"/>
                  </a:cubicBezTo>
                  <a:cubicBezTo>
                    <a:pt x="192" y="348"/>
                    <a:pt x="194" y="352"/>
                    <a:pt x="196" y="355"/>
                  </a:cubicBezTo>
                  <a:cubicBezTo>
                    <a:pt x="197" y="358"/>
                    <a:pt x="199" y="361"/>
                    <a:pt x="203" y="361"/>
                  </a:cubicBezTo>
                  <a:cubicBezTo>
                    <a:pt x="204" y="362"/>
                    <a:pt x="205" y="361"/>
                    <a:pt x="207" y="360"/>
                  </a:cubicBezTo>
                  <a:close/>
                  <a:moveTo>
                    <a:pt x="247" y="250"/>
                  </a:moveTo>
                  <a:cubicBezTo>
                    <a:pt x="243" y="239"/>
                    <a:pt x="241" y="235"/>
                    <a:pt x="234" y="230"/>
                  </a:cubicBezTo>
                  <a:cubicBezTo>
                    <a:pt x="224" y="222"/>
                    <a:pt x="215" y="215"/>
                    <a:pt x="208" y="205"/>
                  </a:cubicBezTo>
                  <a:cubicBezTo>
                    <a:pt x="206" y="203"/>
                    <a:pt x="204" y="201"/>
                    <a:pt x="202" y="199"/>
                  </a:cubicBezTo>
                  <a:cubicBezTo>
                    <a:pt x="199" y="195"/>
                    <a:pt x="194" y="193"/>
                    <a:pt x="190" y="192"/>
                  </a:cubicBezTo>
                  <a:cubicBezTo>
                    <a:pt x="186" y="191"/>
                    <a:pt x="183" y="192"/>
                    <a:pt x="181" y="195"/>
                  </a:cubicBezTo>
                  <a:cubicBezTo>
                    <a:pt x="175" y="203"/>
                    <a:pt x="168" y="210"/>
                    <a:pt x="165" y="219"/>
                  </a:cubicBezTo>
                  <a:cubicBezTo>
                    <a:pt x="162" y="226"/>
                    <a:pt x="159" y="232"/>
                    <a:pt x="154" y="237"/>
                  </a:cubicBezTo>
                  <a:cubicBezTo>
                    <a:pt x="150" y="242"/>
                    <a:pt x="146" y="248"/>
                    <a:pt x="145" y="254"/>
                  </a:cubicBezTo>
                  <a:cubicBezTo>
                    <a:pt x="144" y="264"/>
                    <a:pt x="145" y="274"/>
                    <a:pt x="152" y="283"/>
                  </a:cubicBezTo>
                  <a:cubicBezTo>
                    <a:pt x="153" y="285"/>
                    <a:pt x="154" y="287"/>
                    <a:pt x="156" y="289"/>
                  </a:cubicBezTo>
                  <a:cubicBezTo>
                    <a:pt x="161" y="295"/>
                    <a:pt x="165" y="304"/>
                    <a:pt x="173" y="307"/>
                  </a:cubicBezTo>
                  <a:cubicBezTo>
                    <a:pt x="178" y="316"/>
                    <a:pt x="185" y="323"/>
                    <a:pt x="193" y="326"/>
                  </a:cubicBezTo>
                  <a:cubicBezTo>
                    <a:pt x="193" y="326"/>
                    <a:pt x="193" y="326"/>
                    <a:pt x="193" y="327"/>
                  </a:cubicBezTo>
                  <a:cubicBezTo>
                    <a:pt x="195" y="329"/>
                    <a:pt x="196" y="332"/>
                    <a:pt x="200" y="334"/>
                  </a:cubicBezTo>
                  <a:cubicBezTo>
                    <a:pt x="201" y="333"/>
                    <a:pt x="202" y="333"/>
                    <a:pt x="203" y="331"/>
                  </a:cubicBezTo>
                  <a:cubicBezTo>
                    <a:pt x="206" y="327"/>
                    <a:pt x="209" y="322"/>
                    <a:pt x="212" y="317"/>
                  </a:cubicBezTo>
                  <a:cubicBezTo>
                    <a:pt x="215" y="309"/>
                    <a:pt x="218" y="302"/>
                    <a:pt x="222" y="294"/>
                  </a:cubicBezTo>
                  <a:cubicBezTo>
                    <a:pt x="222" y="293"/>
                    <a:pt x="223" y="293"/>
                    <a:pt x="223" y="292"/>
                  </a:cubicBezTo>
                  <a:cubicBezTo>
                    <a:pt x="225" y="290"/>
                    <a:pt x="226" y="288"/>
                    <a:pt x="227" y="286"/>
                  </a:cubicBezTo>
                  <a:cubicBezTo>
                    <a:pt x="236" y="275"/>
                    <a:pt x="241" y="262"/>
                    <a:pt x="247" y="250"/>
                  </a:cubicBezTo>
                  <a:close/>
                  <a:moveTo>
                    <a:pt x="265" y="230"/>
                  </a:moveTo>
                  <a:cubicBezTo>
                    <a:pt x="274" y="220"/>
                    <a:pt x="283" y="210"/>
                    <a:pt x="291" y="200"/>
                  </a:cubicBezTo>
                  <a:cubicBezTo>
                    <a:pt x="294" y="197"/>
                    <a:pt x="296" y="195"/>
                    <a:pt x="299" y="192"/>
                  </a:cubicBezTo>
                  <a:cubicBezTo>
                    <a:pt x="305" y="185"/>
                    <a:pt x="308" y="177"/>
                    <a:pt x="310" y="168"/>
                  </a:cubicBezTo>
                  <a:cubicBezTo>
                    <a:pt x="310" y="165"/>
                    <a:pt x="310" y="161"/>
                    <a:pt x="308" y="158"/>
                  </a:cubicBezTo>
                  <a:cubicBezTo>
                    <a:pt x="308" y="157"/>
                    <a:pt x="307" y="156"/>
                    <a:pt x="306" y="155"/>
                  </a:cubicBezTo>
                  <a:cubicBezTo>
                    <a:pt x="306" y="155"/>
                    <a:pt x="306" y="155"/>
                    <a:pt x="306" y="155"/>
                  </a:cubicBezTo>
                  <a:cubicBezTo>
                    <a:pt x="306" y="151"/>
                    <a:pt x="304" y="148"/>
                    <a:pt x="300" y="144"/>
                  </a:cubicBezTo>
                  <a:cubicBezTo>
                    <a:pt x="294" y="137"/>
                    <a:pt x="287" y="132"/>
                    <a:pt x="279" y="127"/>
                  </a:cubicBezTo>
                  <a:cubicBezTo>
                    <a:pt x="276" y="125"/>
                    <a:pt x="273" y="122"/>
                    <a:pt x="270" y="120"/>
                  </a:cubicBezTo>
                  <a:cubicBezTo>
                    <a:pt x="268" y="119"/>
                    <a:pt x="266" y="119"/>
                    <a:pt x="264" y="120"/>
                  </a:cubicBezTo>
                  <a:cubicBezTo>
                    <a:pt x="264" y="120"/>
                    <a:pt x="264" y="120"/>
                    <a:pt x="264" y="120"/>
                  </a:cubicBezTo>
                  <a:cubicBezTo>
                    <a:pt x="258" y="117"/>
                    <a:pt x="252" y="113"/>
                    <a:pt x="247" y="110"/>
                  </a:cubicBezTo>
                  <a:cubicBezTo>
                    <a:pt x="241" y="106"/>
                    <a:pt x="235" y="102"/>
                    <a:pt x="228" y="100"/>
                  </a:cubicBezTo>
                  <a:cubicBezTo>
                    <a:pt x="225" y="104"/>
                    <a:pt x="223" y="107"/>
                    <a:pt x="220" y="111"/>
                  </a:cubicBezTo>
                  <a:cubicBezTo>
                    <a:pt x="220" y="111"/>
                    <a:pt x="220" y="111"/>
                    <a:pt x="220" y="112"/>
                  </a:cubicBezTo>
                  <a:cubicBezTo>
                    <a:pt x="220" y="112"/>
                    <a:pt x="220" y="112"/>
                    <a:pt x="220" y="112"/>
                  </a:cubicBezTo>
                  <a:cubicBezTo>
                    <a:pt x="215" y="117"/>
                    <a:pt x="211" y="122"/>
                    <a:pt x="206" y="127"/>
                  </a:cubicBezTo>
                  <a:cubicBezTo>
                    <a:pt x="205" y="128"/>
                    <a:pt x="204" y="130"/>
                    <a:pt x="203" y="131"/>
                  </a:cubicBezTo>
                  <a:cubicBezTo>
                    <a:pt x="202" y="132"/>
                    <a:pt x="202" y="132"/>
                    <a:pt x="202" y="132"/>
                  </a:cubicBezTo>
                  <a:cubicBezTo>
                    <a:pt x="201" y="133"/>
                    <a:pt x="201" y="134"/>
                    <a:pt x="201" y="135"/>
                  </a:cubicBezTo>
                  <a:cubicBezTo>
                    <a:pt x="196" y="143"/>
                    <a:pt x="195" y="152"/>
                    <a:pt x="194" y="162"/>
                  </a:cubicBezTo>
                  <a:cubicBezTo>
                    <a:pt x="196" y="165"/>
                    <a:pt x="197" y="168"/>
                    <a:pt x="199" y="171"/>
                  </a:cubicBezTo>
                  <a:cubicBezTo>
                    <a:pt x="199" y="171"/>
                    <a:pt x="199" y="171"/>
                    <a:pt x="199" y="172"/>
                  </a:cubicBezTo>
                  <a:cubicBezTo>
                    <a:pt x="199" y="177"/>
                    <a:pt x="199" y="183"/>
                    <a:pt x="201" y="188"/>
                  </a:cubicBezTo>
                  <a:cubicBezTo>
                    <a:pt x="207" y="192"/>
                    <a:pt x="212" y="197"/>
                    <a:pt x="215" y="203"/>
                  </a:cubicBezTo>
                  <a:cubicBezTo>
                    <a:pt x="222" y="214"/>
                    <a:pt x="230" y="225"/>
                    <a:pt x="242" y="231"/>
                  </a:cubicBezTo>
                  <a:cubicBezTo>
                    <a:pt x="243" y="231"/>
                    <a:pt x="243" y="231"/>
                    <a:pt x="244" y="232"/>
                  </a:cubicBezTo>
                  <a:cubicBezTo>
                    <a:pt x="243" y="235"/>
                    <a:pt x="243" y="238"/>
                    <a:pt x="247" y="240"/>
                  </a:cubicBezTo>
                  <a:cubicBezTo>
                    <a:pt x="251" y="242"/>
                    <a:pt x="255" y="241"/>
                    <a:pt x="258" y="238"/>
                  </a:cubicBezTo>
                  <a:cubicBezTo>
                    <a:pt x="261" y="235"/>
                    <a:pt x="263" y="233"/>
                    <a:pt x="265" y="230"/>
                  </a:cubicBezTo>
                  <a:close/>
                  <a:moveTo>
                    <a:pt x="325" y="332"/>
                  </a:moveTo>
                  <a:cubicBezTo>
                    <a:pt x="325" y="329"/>
                    <a:pt x="325" y="326"/>
                    <a:pt x="321" y="324"/>
                  </a:cubicBezTo>
                  <a:cubicBezTo>
                    <a:pt x="317" y="327"/>
                    <a:pt x="318" y="332"/>
                    <a:pt x="318" y="336"/>
                  </a:cubicBezTo>
                  <a:cubicBezTo>
                    <a:pt x="318" y="341"/>
                    <a:pt x="317" y="346"/>
                    <a:pt x="321" y="350"/>
                  </a:cubicBezTo>
                  <a:cubicBezTo>
                    <a:pt x="325" y="344"/>
                    <a:pt x="325" y="338"/>
                    <a:pt x="325" y="332"/>
                  </a:cubicBezTo>
                  <a:close/>
                  <a:moveTo>
                    <a:pt x="333" y="309"/>
                  </a:moveTo>
                  <a:cubicBezTo>
                    <a:pt x="331" y="309"/>
                    <a:pt x="330" y="308"/>
                    <a:pt x="330" y="309"/>
                  </a:cubicBezTo>
                  <a:cubicBezTo>
                    <a:pt x="329" y="311"/>
                    <a:pt x="330" y="311"/>
                    <a:pt x="332" y="312"/>
                  </a:cubicBezTo>
                  <a:cubicBezTo>
                    <a:pt x="332" y="311"/>
                    <a:pt x="332" y="310"/>
                    <a:pt x="333" y="309"/>
                  </a:cubicBezTo>
                  <a:close/>
                  <a:moveTo>
                    <a:pt x="341" y="296"/>
                  </a:moveTo>
                  <a:cubicBezTo>
                    <a:pt x="340" y="295"/>
                    <a:pt x="339" y="294"/>
                    <a:pt x="337" y="291"/>
                  </a:cubicBezTo>
                  <a:cubicBezTo>
                    <a:pt x="336" y="294"/>
                    <a:pt x="336" y="295"/>
                    <a:pt x="336" y="297"/>
                  </a:cubicBezTo>
                  <a:cubicBezTo>
                    <a:pt x="338" y="298"/>
                    <a:pt x="339" y="299"/>
                    <a:pt x="341" y="296"/>
                  </a:cubicBezTo>
                  <a:close/>
                  <a:moveTo>
                    <a:pt x="365" y="216"/>
                  </a:moveTo>
                  <a:cubicBezTo>
                    <a:pt x="364" y="213"/>
                    <a:pt x="362" y="211"/>
                    <a:pt x="361" y="208"/>
                  </a:cubicBezTo>
                  <a:cubicBezTo>
                    <a:pt x="359" y="205"/>
                    <a:pt x="357" y="202"/>
                    <a:pt x="355" y="198"/>
                  </a:cubicBezTo>
                  <a:cubicBezTo>
                    <a:pt x="351" y="191"/>
                    <a:pt x="344" y="188"/>
                    <a:pt x="337" y="186"/>
                  </a:cubicBezTo>
                  <a:cubicBezTo>
                    <a:pt x="336" y="186"/>
                    <a:pt x="336" y="186"/>
                    <a:pt x="335" y="187"/>
                  </a:cubicBezTo>
                  <a:cubicBezTo>
                    <a:pt x="334" y="190"/>
                    <a:pt x="336" y="192"/>
                    <a:pt x="338" y="194"/>
                  </a:cubicBezTo>
                  <a:cubicBezTo>
                    <a:pt x="340" y="196"/>
                    <a:pt x="343" y="198"/>
                    <a:pt x="344" y="201"/>
                  </a:cubicBezTo>
                  <a:cubicBezTo>
                    <a:pt x="345" y="203"/>
                    <a:pt x="345" y="205"/>
                    <a:pt x="346" y="207"/>
                  </a:cubicBezTo>
                  <a:cubicBezTo>
                    <a:pt x="344" y="204"/>
                    <a:pt x="342" y="201"/>
                    <a:pt x="340" y="198"/>
                  </a:cubicBezTo>
                  <a:cubicBezTo>
                    <a:pt x="335" y="192"/>
                    <a:pt x="329" y="186"/>
                    <a:pt x="324" y="180"/>
                  </a:cubicBezTo>
                  <a:cubicBezTo>
                    <a:pt x="324" y="180"/>
                    <a:pt x="323" y="180"/>
                    <a:pt x="323" y="180"/>
                  </a:cubicBezTo>
                  <a:cubicBezTo>
                    <a:pt x="324" y="178"/>
                    <a:pt x="325" y="176"/>
                    <a:pt x="324" y="173"/>
                  </a:cubicBezTo>
                  <a:cubicBezTo>
                    <a:pt x="313" y="178"/>
                    <a:pt x="305" y="185"/>
                    <a:pt x="300" y="194"/>
                  </a:cubicBezTo>
                  <a:cubicBezTo>
                    <a:pt x="295" y="203"/>
                    <a:pt x="289" y="211"/>
                    <a:pt x="283" y="219"/>
                  </a:cubicBezTo>
                  <a:cubicBezTo>
                    <a:pt x="277" y="226"/>
                    <a:pt x="273" y="235"/>
                    <a:pt x="272" y="244"/>
                  </a:cubicBezTo>
                  <a:cubicBezTo>
                    <a:pt x="272" y="245"/>
                    <a:pt x="271" y="245"/>
                    <a:pt x="271" y="245"/>
                  </a:cubicBezTo>
                  <a:cubicBezTo>
                    <a:pt x="269" y="247"/>
                    <a:pt x="268" y="250"/>
                    <a:pt x="266" y="253"/>
                  </a:cubicBezTo>
                  <a:cubicBezTo>
                    <a:pt x="269" y="257"/>
                    <a:pt x="272" y="262"/>
                    <a:pt x="274" y="266"/>
                  </a:cubicBezTo>
                  <a:cubicBezTo>
                    <a:pt x="277" y="272"/>
                    <a:pt x="282" y="276"/>
                    <a:pt x="287" y="279"/>
                  </a:cubicBezTo>
                  <a:cubicBezTo>
                    <a:pt x="292" y="282"/>
                    <a:pt x="297" y="285"/>
                    <a:pt x="302" y="288"/>
                  </a:cubicBezTo>
                  <a:cubicBezTo>
                    <a:pt x="307" y="292"/>
                    <a:pt x="312" y="294"/>
                    <a:pt x="319" y="293"/>
                  </a:cubicBezTo>
                  <a:cubicBezTo>
                    <a:pt x="319" y="293"/>
                    <a:pt x="320" y="292"/>
                    <a:pt x="320" y="292"/>
                  </a:cubicBezTo>
                  <a:cubicBezTo>
                    <a:pt x="325" y="292"/>
                    <a:pt x="330" y="291"/>
                    <a:pt x="333" y="287"/>
                  </a:cubicBezTo>
                  <a:cubicBezTo>
                    <a:pt x="337" y="282"/>
                    <a:pt x="341" y="277"/>
                    <a:pt x="345" y="271"/>
                  </a:cubicBezTo>
                  <a:cubicBezTo>
                    <a:pt x="348" y="267"/>
                    <a:pt x="352" y="263"/>
                    <a:pt x="354" y="258"/>
                  </a:cubicBezTo>
                  <a:cubicBezTo>
                    <a:pt x="359" y="249"/>
                    <a:pt x="362" y="240"/>
                    <a:pt x="366" y="231"/>
                  </a:cubicBezTo>
                  <a:cubicBezTo>
                    <a:pt x="368" y="225"/>
                    <a:pt x="367" y="220"/>
                    <a:pt x="365" y="216"/>
                  </a:cubicBezTo>
                  <a:close/>
                  <a:moveTo>
                    <a:pt x="251" y="280"/>
                  </a:moveTo>
                  <a:cubicBezTo>
                    <a:pt x="251" y="280"/>
                    <a:pt x="251" y="279"/>
                    <a:pt x="251" y="279"/>
                  </a:cubicBezTo>
                  <a:cubicBezTo>
                    <a:pt x="251" y="279"/>
                    <a:pt x="251" y="279"/>
                    <a:pt x="251" y="279"/>
                  </a:cubicBezTo>
                  <a:cubicBezTo>
                    <a:pt x="251" y="279"/>
                    <a:pt x="251" y="279"/>
                    <a:pt x="251" y="280"/>
                  </a:cubicBezTo>
                  <a:close/>
                  <a:moveTo>
                    <a:pt x="370" y="186"/>
                  </a:moveTo>
                  <a:cubicBezTo>
                    <a:pt x="369" y="186"/>
                    <a:pt x="369" y="185"/>
                    <a:pt x="369" y="185"/>
                  </a:cubicBezTo>
                  <a:cubicBezTo>
                    <a:pt x="369" y="185"/>
                    <a:pt x="369" y="186"/>
                    <a:pt x="370" y="186"/>
                  </a:cubicBezTo>
                  <a:cubicBezTo>
                    <a:pt x="370" y="186"/>
                    <a:pt x="370" y="186"/>
                    <a:pt x="370" y="186"/>
                  </a:cubicBezTo>
                  <a:close/>
                </a:path>
              </a:pathLst>
            </a:custGeom>
            <a:solidFill>
              <a:srgbClr val="BA68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8">
              <a:extLst>
                <a:ext uri="{FF2B5EF4-FFF2-40B4-BE49-F238E27FC236}">
                  <a16:creationId xmlns:a16="http://schemas.microsoft.com/office/drawing/2014/main" id="{8A276FEC-F0F1-485A-80AE-CFC2BA267EF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4325" y="2760663"/>
              <a:ext cx="1712912" cy="1519238"/>
            </a:xfrm>
            <a:custGeom>
              <a:avLst/>
              <a:gdLst>
                <a:gd name="T0" fmla="*/ 314 w 453"/>
                <a:gd name="T1" fmla="*/ 229 h 403"/>
                <a:gd name="T2" fmla="*/ 344 w 453"/>
                <a:gd name="T3" fmla="*/ 211 h 403"/>
                <a:gd name="T4" fmla="*/ 348 w 453"/>
                <a:gd name="T5" fmla="*/ 274 h 403"/>
                <a:gd name="T6" fmla="*/ 394 w 453"/>
                <a:gd name="T7" fmla="*/ 107 h 403"/>
                <a:gd name="T8" fmla="*/ 381 w 453"/>
                <a:gd name="T9" fmla="*/ 86 h 403"/>
                <a:gd name="T10" fmla="*/ 360 w 453"/>
                <a:gd name="T11" fmla="*/ 149 h 403"/>
                <a:gd name="T12" fmla="*/ 375 w 453"/>
                <a:gd name="T13" fmla="*/ 194 h 403"/>
                <a:gd name="T14" fmla="*/ 411 w 453"/>
                <a:gd name="T15" fmla="*/ 125 h 403"/>
                <a:gd name="T16" fmla="*/ 407 w 453"/>
                <a:gd name="T17" fmla="*/ 53 h 403"/>
                <a:gd name="T18" fmla="*/ 444 w 453"/>
                <a:gd name="T19" fmla="*/ 65 h 403"/>
                <a:gd name="T20" fmla="*/ 436 w 453"/>
                <a:gd name="T21" fmla="*/ 207 h 403"/>
                <a:gd name="T22" fmla="*/ 425 w 453"/>
                <a:gd name="T23" fmla="*/ 233 h 403"/>
                <a:gd name="T24" fmla="*/ 196 w 453"/>
                <a:gd name="T25" fmla="*/ 231 h 403"/>
                <a:gd name="T26" fmla="*/ 203 w 453"/>
                <a:gd name="T27" fmla="*/ 334 h 403"/>
                <a:gd name="T28" fmla="*/ 241 w 453"/>
                <a:gd name="T29" fmla="*/ 282 h 403"/>
                <a:gd name="T30" fmla="*/ 306 w 453"/>
                <a:gd name="T31" fmla="*/ 369 h 403"/>
                <a:gd name="T32" fmla="*/ 277 w 453"/>
                <a:gd name="T33" fmla="*/ 328 h 403"/>
                <a:gd name="T34" fmla="*/ 231 w 453"/>
                <a:gd name="T35" fmla="*/ 371 h 403"/>
                <a:gd name="T36" fmla="*/ 280 w 453"/>
                <a:gd name="T37" fmla="*/ 392 h 403"/>
                <a:gd name="T38" fmla="*/ 128 w 453"/>
                <a:gd name="T39" fmla="*/ 109 h 403"/>
                <a:gd name="T40" fmla="*/ 153 w 453"/>
                <a:gd name="T41" fmla="*/ 104 h 403"/>
                <a:gd name="T42" fmla="*/ 122 w 453"/>
                <a:gd name="T43" fmla="*/ 73 h 403"/>
                <a:gd name="T44" fmla="*/ 301 w 453"/>
                <a:gd name="T45" fmla="*/ 133 h 403"/>
                <a:gd name="T46" fmla="*/ 320 w 453"/>
                <a:gd name="T47" fmla="*/ 113 h 403"/>
                <a:gd name="T48" fmla="*/ 281 w 453"/>
                <a:gd name="T49" fmla="*/ 108 h 403"/>
                <a:gd name="T50" fmla="*/ 235 w 453"/>
                <a:gd name="T51" fmla="*/ 127 h 403"/>
                <a:gd name="T52" fmla="*/ 221 w 453"/>
                <a:gd name="T53" fmla="*/ 159 h 403"/>
                <a:gd name="T54" fmla="*/ 253 w 453"/>
                <a:gd name="T55" fmla="*/ 232 h 403"/>
                <a:gd name="T56" fmla="*/ 294 w 453"/>
                <a:gd name="T57" fmla="*/ 179 h 403"/>
                <a:gd name="T58" fmla="*/ 183 w 453"/>
                <a:gd name="T59" fmla="*/ 117 h 403"/>
                <a:gd name="T60" fmla="*/ 85 w 453"/>
                <a:gd name="T61" fmla="*/ 340 h 403"/>
                <a:gd name="T62" fmla="*/ 74 w 453"/>
                <a:gd name="T63" fmla="*/ 240 h 403"/>
                <a:gd name="T64" fmla="*/ 51 w 453"/>
                <a:gd name="T65" fmla="*/ 306 h 403"/>
                <a:gd name="T66" fmla="*/ 194 w 453"/>
                <a:gd name="T67" fmla="*/ 397 h 403"/>
                <a:gd name="T68" fmla="*/ 180 w 453"/>
                <a:gd name="T69" fmla="*/ 371 h 403"/>
                <a:gd name="T70" fmla="*/ 113 w 453"/>
                <a:gd name="T71" fmla="*/ 368 h 403"/>
                <a:gd name="T72" fmla="*/ 181 w 453"/>
                <a:gd name="T73" fmla="*/ 403 h 403"/>
                <a:gd name="T74" fmla="*/ 410 w 453"/>
                <a:gd name="T75" fmla="*/ 267 h 403"/>
                <a:gd name="T76" fmla="*/ 360 w 453"/>
                <a:gd name="T77" fmla="*/ 343 h 403"/>
                <a:gd name="T78" fmla="*/ 383 w 453"/>
                <a:gd name="T79" fmla="*/ 366 h 403"/>
                <a:gd name="T80" fmla="*/ 41 w 453"/>
                <a:gd name="T81" fmla="*/ 211 h 403"/>
                <a:gd name="T82" fmla="*/ 24 w 453"/>
                <a:gd name="T83" fmla="*/ 177 h 403"/>
                <a:gd name="T84" fmla="*/ 89 w 453"/>
                <a:gd name="T85" fmla="*/ 179 h 403"/>
                <a:gd name="T86" fmla="*/ 123 w 453"/>
                <a:gd name="T87" fmla="*/ 241 h 403"/>
                <a:gd name="T88" fmla="*/ 153 w 453"/>
                <a:gd name="T89" fmla="*/ 228 h 403"/>
                <a:gd name="T90" fmla="*/ 145 w 453"/>
                <a:gd name="T91" fmla="*/ 163 h 403"/>
                <a:gd name="T92" fmla="*/ 107 w 453"/>
                <a:gd name="T93" fmla="*/ 145 h 403"/>
                <a:gd name="T94" fmla="*/ 196 w 453"/>
                <a:gd name="T95" fmla="*/ 123 h 403"/>
                <a:gd name="T96" fmla="*/ 199 w 453"/>
                <a:gd name="T97" fmla="*/ 109 h 403"/>
                <a:gd name="T98" fmla="*/ 17 w 453"/>
                <a:gd name="T99" fmla="*/ 35 h 403"/>
                <a:gd name="T100" fmla="*/ 26 w 453"/>
                <a:gd name="T101" fmla="*/ 26 h 403"/>
                <a:gd name="T102" fmla="*/ 10 w 453"/>
                <a:gd name="T103" fmla="*/ 19 h 403"/>
                <a:gd name="T104" fmla="*/ 11 w 453"/>
                <a:gd name="T105" fmla="*/ 91 h 403"/>
                <a:gd name="T106" fmla="*/ 51 w 453"/>
                <a:gd name="T107" fmla="*/ 102 h 403"/>
                <a:gd name="T108" fmla="*/ 52 w 453"/>
                <a:gd name="T109" fmla="*/ 165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53" h="403">
                  <a:moveTo>
                    <a:pt x="321" y="302"/>
                  </a:moveTo>
                  <a:cubicBezTo>
                    <a:pt x="313" y="295"/>
                    <a:pt x="305" y="287"/>
                    <a:pt x="296" y="280"/>
                  </a:cubicBezTo>
                  <a:cubicBezTo>
                    <a:pt x="296" y="279"/>
                    <a:pt x="295" y="278"/>
                    <a:pt x="295" y="277"/>
                  </a:cubicBezTo>
                  <a:cubicBezTo>
                    <a:pt x="294" y="270"/>
                    <a:pt x="294" y="268"/>
                    <a:pt x="297" y="262"/>
                  </a:cubicBezTo>
                  <a:cubicBezTo>
                    <a:pt x="301" y="253"/>
                    <a:pt x="304" y="244"/>
                    <a:pt x="310" y="236"/>
                  </a:cubicBezTo>
                  <a:cubicBezTo>
                    <a:pt x="312" y="234"/>
                    <a:pt x="313" y="232"/>
                    <a:pt x="314" y="229"/>
                  </a:cubicBezTo>
                  <a:cubicBezTo>
                    <a:pt x="316" y="224"/>
                    <a:pt x="319" y="218"/>
                    <a:pt x="323" y="214"/>
                  </a:cubicBezTo>
                  <a:cubicBezTo>
                    <a:pt x="325" y="211"/>
                    <a:pt x="327" y="209"/>
                    <a:pt x="329" y="206"/>
                  </a:cubicBezTo>
                  <a:cubicBezTo>
                    <a:pt x="330" y="204"/>
                    <a:pt x="332" y="202"/>
                    <a:pt x="331" y="199"/>
                  </a:cubicBezTo>
                  <a:cubicBezTo>
                    <a:pt x="335" y="197"/>
                    <a:pt x="339" y="199"/>
                    <a:pt x="342" y="202"/>
                  </a:cubicBezTo>
                  <a:cubicBezTo>
                    <a:pt x="346" y="206"/>
                    <a:pt x="349" y="210"/>
                    <a:pt x="352" y="214"/>
                  </a:cubicBezTo>
                  <a:cubicBezTo>
                    <a:pt x="350" y="213"/>
                    <a:pt x="347" y="212"/>
                    <a:pt x="344" y="211"/>
                  </a:cubicBezTo>
                  <a:cubicBezTo>
                    <a:pt x="343" y="211"/>
                    <a:pt x="343" y="211"/>
                    <a:pt x="342" y="212"/>
                  </a:cubicBezTo>
                  <a:cubicBezTo>
                    <a:pt x="341" y="215"/>
                    <a:pt x="343" y="217"/>
                    <a:pt x="345" y="219"/>
                  </a:cubicBezTo>
                  <a:cubicBezTo>
                    <a:pt x="347" y="221"/>
                    <a:pt x="350" y="223"/>
                    <a:pt x="351" y="226"/>
                  </a:cubicBezTo>
                  <a:cubicBezTo>
                    <a:pt x="354" y="233"/>
                    <a:pt x="357" y="241"/>
                    <a:pt x="360" y="248"/>
                  </a:cubicBezTo>
                  <a:cubicBezTo>
                    <a:pt x="358" y="253"/>
                    <a:pt x="355" y="256"/>
                    <a:pt x="353" y="260"/>
                  </a:cubicBezTo>
                  <a:cubicBezTo>
                    <a:pt x="351" y="265"/>
                    <a:pt x="349" y="269"/>
                    <a:pt x="348" y="274"/>
                  </a:cubicBezTo>
                  <a:cubicBezTo>
                    <a:pt x="347" y="275"/>
                    <a:pt x="347" y="275"/>
                    <a:pt x="346" y="276"/>
                  </a:cubicBezTo>
                  <a:cubicBezTo>
                    <a:pt x="340" y="284"/>
                    <a:pt x="335" y="293"/>
                    <a:pt x="331" y="302"/>
                  </a:cubicBezTo>
                  <a:cubicBezTo>
                    <a:pt x="331" y="302"/>
                    <a:pt x="330" y="303"/>
                    <a:pt x="330" y="303"/>
                  </a:cubicBezTo>
                  <a:cubicBezTo>
                    <a:pt x="326" y="305"/>
                    <a:pt x="324" y="304"/>
                    <a:pt x="321" y="302"/>
                  </a:cubicBezTo>
                  <a:close/>
                  <a:moveTo>
                    <a:pt x="411" y="125"/>
                  </a:moveTo>
                  <a:cubicBezTo>
                    <a:pt x="406" y="119"/>
                    <a:pt x="400" y="113"/>
                    <a:pt x="394" y="107"/>
                  </a:cubicBezTo>
                  <a:cubicBezTo>
                    <a:pt x="392" y="105"/>
                    <a:pt x="390" y="103"/>
                    <a:pt x="388" y="101"/>
                  </a:cubicBezTo>
                  <a:cubicBezTo>
                    <a:pt x="387" y="99"/>
                    <a:pt x="386" y="97"/>
                    <a:pt x="388" y="94"/>
                  </a:cubicBezTo>
                  <a:cubicBezTo>
                    <a:pt x="389" y="94"/>
                    <a:pt x="389" y="94"/>
                    <a:pt x="390" y="94"/>
                  </a:cubicBezTo>
                  <a:cubicBezTo>
                    <a:pt x="389" y="92"/>
                    <a:pt x="387" y="91"/>
                    <a:pt x="385" y="89"/>
                  </a:cubicBezTo>
                  <a:cubicBezTo>
                    <a:pt x="385" y="88"/>
                    <a:pt x="383" y="87"/>
                    <a:pt x="382" y="87"/>
                  </a:cubicBezTo>
                  <a:cubicBezTo>
                    <a:pt x="382" y="86"/>
                    <a:pt x="381" y="86"/>
                    <a:pt x="381" y="86"/>
                  </a:cubicBezTo>
                  <a:cubicBezTo>
                    <a:pt x="378" y="94"/>
                    <a:pt x="376" y="102"/>
                    <a:pt x="377" y="111"/>
                  </a:cubicBezTo>
                  <a:cubicBezTo>
                    <a:pt x="377" y="112"/>
                    <a:pt x="377" y="112"/>
                    <a:pt x="377" y="113"/>
                  </a:cubicBezTo>
                  <a:cubicBezTo>
                    <a:pt x="377" y="113"/>
                    <a:pt x="377" y="113"/>
                    <a:pt x="377" y="113"/>
                  </a:cubicBezTo>
                  <a:cubicBezTo>
                    <a:pt x="377" y="113"/>
                    <a:pt x="377" y="113"/>
                    <a:pt x="377" y="113"/>
                  </a:cubicBezTo>
                  <a:cubicBezTo>
                    <a:pt x="377" y="116"/>
                    <a:pt x="377" y="118"/>
                    <a:pt x="377" y="121"/>
                  </a:cubicBezTo>
                  <a:cubicBezTo>
                    <a:pt x="377" y="133"/>
                    <a:pt x="372" y="143"/>
                    <a:pt x="360" y="149"/>
                  </a:cubicBezTo>
                  <a:cubicBezTo>
                    <a:pt x="358" y="149"/>
                    <a:pt x="356" y="149"/>
                    <a:pt x="354" y="150"/>
                  </a:cubicBezTo>
                  <a:cubicBezTo>
                    <a:pt x="352" y="152"/>
                    <a:pt x="351" y="155"/>
                    <a:pt x="350" y="158"/>
                  </a:cubicBezTo>
                  <a:cubicBezTo>
                    <a:pt x="349" y="162"/>
                    <a:pt x="349" y="167"/>
                    <a:pt x="351" y="171"/>
                  </a:cubicBezTo>
                  <a:cubicBezTo>
                    <a:pt x="353" y="174"/>
                    <a:pt x="354" y="176"/>
                    <a:pt x="356" y="179"/>
                  </a:cubicBezTo>
                  <a:cubicBezTo>
                    <a:pt x="356" y="179"/>
                    <a:pt x="356" y="179"/>
                    <a:pt x="356" y="179"/>
                  </a:cubicBezTo>
                  <a:cubicBezTo>
                    <a:pt x="362" y="184"/>
                    <a:pt x="369" y="189"/>
                    <a:pt x="375" y="194"/>
                  </a:cubicBezTo>
                  <a:cubicBezTo>
                    <a:pt x="377" y="195"/>
                    <a:pt x="379" y="197"/>
                    <a:pt x="381" y="198"/>
                  </a:cubicBezTo>
                  <a:cubicBezTo>
                    <a:pt x="384" y="194"/>
                    <a:pt x="386" y="190"/>
                    <a:pt x="388" y="186"/>
                  </a:cubicBezTo>
                  <a:cubicBezTo>
                    <a:pt x="392" y="179"/>
                    <a:pt x="396" y="172"/>
                    <a:pt x="400" y="166"/>
                  </a:cubicBezTo>
                  <a:cubicBezTo>
                    <a:pt x="400" y="165"/>
                    <a:pt x="400" y="165"/>
                    <a:pt x="400" y="165"/>
                  </a:cubicBezTo>
                  <a:cubicBezTo>
                    <a:pt x="404" y="153"/>
                    <a:pt x="411" y="142"/>
                    <a:pt x="411" y="130"/>
                  </a:cubicBezTo>
                  <a:cubicBezTo>
                    <a:pt x="411" y="128"/>
                    <a:pt x="411" y="127"/>
                    <a:pt x="411" y="125"/>
                  </a:cubicBezTo>
                  <a:close/>
                  <a:moveTo>
                    <a:pt x="447" y="66"/>
                  </a:moveTo>
                  <a:cubicBezTo>
                    <a:pt x="448" y="65"/>
                    <a:pt x="450" y="64"/>
                    <a:pt x="451" y="62"/>
                  </a:cubicBezTo>
                  <a:cubicBezTo>
                    <a:pt x="452" y="61"/>
                    <a:pt x="453" y="59"/>
                    <a:pt x="453" y="58"/>
                  </a:cubicBezTo>
                  <a:cubicBezTo>
                    <a:pt x="443" y="54"/>
                    <a:pt x="439" y="45"/>
                    <a:pt x="438" y="34"/>
                  </a:cubicBezTo>
                  <a:cubicBezTo>
                    <a:pt x="428" y="40"/>
                    <a:pt x="419" y="45"/>
                    <a:pt x="410" y="50"/>
                  </a:cubicBezTo>
                  <a:cubicBezTo>
                    <a:pt x="409" y="51"/>
                    <a:pt x="408" y="52"/>
                    <a:pt x="407" y="53"/>
                  </a:cubicBezTo>
                  <a:cubicBezTo>
                    <a:pt x="405" y="55"/>
                    <a:pt x="402" y="57"/>
                    <a:pt x="400" y="60"/>
                  </a:cubicBezTo>
                  <a:cubicBezTo>
                    <a:pt x="403" y="65"/>
                    <a:pt x="406" y="70"/>
                    <a:pt x="410" y="76"/>
                  </a:cubicBezTo>
                  <a:cubicBezTo>
                    <a:pt x="412" y="76"/>
                    <a:pt x="413" y="77"/>
                    <a:pt x="415" y="79"/>
                  </a:cubicBezTo>
                  <a:cubicBezTo>
                    <a:pt x="419" y="82"/>
                    <a:pt x="423" y="85"/>
                    <a:pt x="427" y="87"/>
                  </a:cubicBezTo>
                  <a:cubicBezTo>
                    <a:pt x="428" y="88"/>
                    <a:pt x="429" y="89"/>
                    <a:pt x="431" y="90"/>
                  </a:cubicBezTo>
                  <a:cubicBezTo>
                    <a:pt x="435" y="81"/>
                    <a:pt x="435" y="71"/>
                    <a:pt x="444" y="65"/>
                  </a:cubicBezTo>
                  <a:cubicBezTo>
                    <a:pt x="444" y="66"/>
                    <a:pt x="445" y="66"/>
                    <a:pt x="445" y="67"/>
                  </a:cubicBezTo>
                  <a:cubicBezTo>
                    <a:pt x="445" y="67"/>
                    <a:pt x="445" y="67"/>
                    <a:pt x="445" y="68"/>
                  </a:cubicBezTo>
                  <a:cubicBezTo>
                    <a:pt x="446" y="67"/>
                    <a:pt x="446" y="67"/>
                    <a:pt x="447" y="66"/>
                  </a:cubicBezTo>
                  <a:close/>
                  <a:moveTo>
                    <a:pt x="433" y="228"/>
                  </a:moveTo>
                  <a:cubicBezTo>
                    <a:pt x="434" y="224"/>
                    <a:pt x="434" y="220"/>
                    <a:pt x="435" y="216"/>
                  </a:cubicBezTo>
                  <a:cubicBezTo>
                    <a:pt x="435" y="213"/>
                    <a:pt x="435" y="210"/>
                    <a:pt x="436" y="207"/>
                  </a:cubicBezTo>
                  <a:cubicBezTo>
                    <a:pt x="436" y="201"/>
                    <a:pt x="436" y="195"/>
                    <a:pt x="437" y="189"/>
                  </a:cubicBezTo>
                  <a:cubicBezTo>
                    <a:pt x="437" y="188"/>
                    <a:pt x="437" y="186"/>
                    <a:pt x="435" y="186"/>
                  </a:cubicBezTo>
                  <a:cubicBezTo>
                    <a:pt x="435" y="186"/>
                    <a:pt x="435" y="187"/>
                    <a:pt x="434" y="187"/>
                  </a:cubicBezTo>
                  <a:cubicBezTo>
                    <a:pt x="429" y="197"/>
                    <a:pt x="424" y="208"/>
                    <a:pt x="418" y="218"/>
                  </a:cubicBezTo>
                  <a:cubicBezTo>
                    <a:pt x="417" y="221"/>
                    <a:pt x="416" y="224"/>
                    <a:pt x="417" y="228"/>
                  </a:cubicBezTo>
                  <a:cubicBezTo>
                    <a:pt x="420" y="229"/>
                    <a:pt x="422" y="231"/>
                    <a:pt x="425" y="233"/>
                  </a:cubicBezTo>
                  <a:cubicBezTo>
                    <a:pt x="428" y="231"/>
                    <a:pt x="430" y="230"/>
                    <a:pt x="433" y="228"/>
                  </a:cubicBezTo>
                  <a:close/>
                  <a:moveTo>
                    <a:pt x="241" y="282"/>
                  </a:moveTo>
                  <a:cubicBezTo>
                    <a:pt x="239" y="278"/>
                    <a:pt x="238" y="274"/>
                    <a:pt x="237" y="272"/>
                  </a:cubicBezTo>
                  <a:cubicBezTo>
                    <a:pt x="232" y="267"/>
                    <a:pt x="226" y="262"/>
                    <a:pt x="222" y="258"/>
                  </a:cubicBezTo>
                  <a:cubicBezTo>
                    <a:pt x="215" y="250"/>
                    <a:pt x="208" y="242"/>
                    <a:pt x="202" y="234"/>
                  </a:cubicBezTo>
                  <a:cubicBezTo>
                    <a:pt x="200" y="232"/>
                    <a:pt x="198" y="231"/>
                    <a:pt x="196" y="231"/>
                  </a:cubicBezTo>
                  <a:cubicBezTo>
                    <a:pt x="190" y="235"/>
                    <a:pt x="184" y="244"/>
                    <a:pt x="181" y="250"/>
                  </a:cubicBezTo>
                  <a:cubicBezTo>
                    <a:pt x="175" y="260"/>
                    <a:pt x="170" y="271"/>
                    <a:pt x="164" y="281"/>
                  </a:cubicBezTo>
                  <a:cubicBezTo>
                    <a:pt x="161" y="287"/>
                    <a:pt x="160" y="292"/>
                    <a:pt x="163" y="297"/>
                  </a:cubicBezTo>
                  <a:cubicBezTo>
                    <a:pt x="170" y="301"/>
                    <a:pt x="176" y="307"/>
                    <a:pt x="182" y="313"/>
                  </a:cubicBezTo>
                  <a:cubicBezTo>
                    <a:pt x="186" y="319"/>
                    <a:pt x="191" y="324"/>
                    <a:pt x="195" y="329"/>
                  </a:cubicBezTo>
                  <a:cubicBezTo>
                    <a:pt x="197" y="331"/>
                    <a:pt x="200" y="332"/>
                    <a:pt x="203" y="334"/>
                  </a:cubicBezTo>
                  <a:cubicBezTo>
                    <a:pt x="206" y="331"/>
                    <a:pt x="208" y="328"/>
                    <a:pt x="210" y="326"/>
                  </a:cubicBezTo>
                  <a:cubicBezTo>
                    <a:pt x="218" y="314"/>
                    <a:pt x="225" y="303"/>
                    <a:pt x="234" y="293"/>
                  </a:cubicBezTo>
                  <a:cubicBezTo>
                    <a:pt x="234" y="293"/>
                    <a:pt x="234" y="293"/>
                    <a:pt x="234" y="293"/>
                  </a:cubicBezTo>
                  <a:cubicBezTo>
                    <a:pt x="235" y="291"/>
                    <a:pt x="236" y="290"/>
                    <a:pt x="237" y="288"/>
                  </a:cubicBezTo>
                  <a:cubicBezTo>
                    <a:pt x="238" y="286"/>
                    <a:pt x="239" y="285"/>
                    <a:pt x="240" y="283"/>
                  </a:cubicBezTo>
                  <a:cubicBezTo>
                    <a:pt x="241" y="282"/>
                    <a:pt x="241" y="282"/>
                    <a:pt x="241" y="282"/>
                  </a:cubicBezTo>
                  <a:close/>
                  <a:moveTo>
                    <a:pt x="352" y="322"/>
                  </a:moveTo>
                  <a:cubicBezTo>
                    <a:pt x="349" y="329"/>
                    <a:pt x="347" y="336"/>
                    <a:pt x="345" y="344"/>
                  </a:cubicBezTo>
                  <a:cubicBezTo>
                    <a:pt x="344" y="349"/>
                    <a:pt x="345" y="354"/>
                    <a:pt x="349" y="359"/>
                  </a:cubicBezTo>
                  <a:cubicBezTo>
                    <a:pt x="346" y="352"/>
                    <a:pt x="344" y="346"/>
                    <a:pt x="348" y="338"/>
                  </a:cubicBezTo>
                  <a:cubicBezTo>
                    <a:pt x="351" y="333"/>
                    <a:pt x="351" y="328"/>
                    <a:pt x="352" y="322"/>
                  </a:cubicBezTo>
                  <a:close/>
                  <a:moveTo>
                    <a:pt x="306" y="369"/>
                  </a:moveTo>
                  <a:cubicBezTo>
                    <a:pt x="302" y="373"/>
                    <a:pt x="296" y="378"/>
                    <a:pt x="291" y="380"/>
                  </a:cubicBezTo>
                  <a:cubicBezTo>
                    <a:pt x="292" y="374"/>
                    <a:pt x="294" y="370"/>
                    <a:pt x="296" y="365"/>
                  </a:cubicBezTo>
                  <a:cubicBezTo>
                    <a:pt x="297" y="363"/>
                    <a:pt x="299" y="361"/>
                    <a:pt x="300" y="358"/>
                  </a:cubicBezTo>
                  <a:cubicBezTo>
                    <a:pt x="302" y="354"/>
                    <a:pt x="302" y="350"/>
                    <a:pt x="299" y="345"/>
                  </a:cubicBezTo>
                  <a:cubicBezTo>
                    <a:pt x="295" y="342"/>
                    <a:pt x="290" y="339"/>
                    <a:pt x="285" y="336"/>
                  </a:cubicBezTo>
                  <a:cubicBezTo>
                    <a:pt x="282" y="334"/>
                    <a:pt x="279" y="331"/>
                    <a:pt x="277" y="328"/>
                  </a:cubicBezTo>
                  <a:cubicBezTo>
                    <a:pt x="274" y="324"/>
                    <a:pt x="271" y="320"/>
                    <a:pt x="266" y="316"/>
                  </a:cubicBezTo>
                  <a:cubicBezTo>
                    <a:pt x="266" y="316"/>
                    <a:pt x="266" y="316"/>
                    <a:pt x="266" y="316"/>
                  </a:cubicBezTo>
                  <a:cubicBezTo>
                    <a:pt x="263" y="321"/>
                    <a:pt x="261" y="324"/>
                    <a:pt x="259" y="328"/>
                  </a:cubicBezTo>
                  <a:cubicBezTo>
                    <a:pt x="258" y="331"/>
                    <a:pt x="256" y="333"/>
                    <a:pt x="255" y="335"/>
                  </a:cubicBezTo>
                  <a:cubicBezTo>
                    <a:pt x="247" y="346"/>
                    <a:pt x="240" y="358"/>
                    <a:pt x="232" y="369"/>
                  </a:cubicBezTo>
                  <a:cubicBezTo>
                    <a:pt x="232" y="370"/>
                    <a:pt x="232" y="370"/>
                    <a:pt x="231" y="371"/>
                  </a:cubicBezTo>
                  <a:cubicBezTo>
                    <a:pt x="232" y="375"/>
                    <a:pt x="238" y="376"/>
                    <a:pt x="236" y="381"/>
                  </a:cubicBezTo>
                  <a:cubicBezTo>
                    <a:pt x="233" y="383"/>
                    <a:pt x="231" y="383"/>
                    <a:pt x="229" y="382"/>
                  </a:cubicBezTo>
                  <a:cubicBezTo>
                    <a:pt x="231" y="388"/>
                    <a:pt x="234" y="392"/>
                    <a:pt x="239" y="395"/>
                  </a:cubicBezTo>
                  <a:cubicBezTo>
                    <a:pt x="241" y="396"/>
                    <a:pt x="243" y="397"/>
                    <a:pt x="244" y="398"/>
                  </a:cubicBezTo>
                  <a:cubicBezTo>
                    <a:pt x="249" y="398"/>
                    <a:pt x="255" y="397"/>
                    <a:pt x="260" y="396"/>
                  </a:cubicBezTo>
                  <a:cubicBezTo>
                    <a:pt x="267" y="395"/>
                    <a:pt x="273" y="394"/>
                    <a:pt x="280" y="392"/>
                  </a:cubicBezTo>
                  <a:cubicBezTo>
                    <a:pt x="283" y="390"/>
                    <a:pt x="287" y="390"/>
                    <a:pt x="291" y="389"/>
                  </a:cubicBezTo>
                  <a:cubicBezTo>
                    <a:pt x="293" y="389"/>
                    <a:pt x="295" y="389"/>
                    <a:pt x="297" y="388"/>
                  </a:cubicBezTo>
                  <a:cubicBezTo>
                    <a:pt x="299" y="385"/>
                    <a:pt x="301" y="381"/>
                    <a:pt x="303" y="377"/>
                  </a:cubicBezTo>
                  <a:cubicBezTo>
                    <a:pt x="304" y="374"/>
                    <a:pt x="305" y="371"/>
                    <a:pt x="306" y="369"/>
                  </a:cubicBezTo>
                  <a:close/>
                  <a:moveTo>
                    <a:pt x="129" y="111"/>
                  </a:moveTo>
                  <a:cubicBezTo>
                    <a:pt x="129" y="110"/>
                    <a:pt x="129" y="110"/>
                    <a:pt x="128" y="109"/>
                  </a:cubicBezTo>
                  <a:cubicBezTo>
                    <a:pt x="129" y="108"/>
                    <a:pt x="131" y="107"/>
                    <a:pt x="132" y="106"/>
                  </a:cubicBezTo>
                  <a:cubicBezTo>
                    <a:pt x="136" y="106"/>
                    <a:pt x="138" y="107"/>
                    <a:pt x="141" y="109"/>
                  </a:cubicBezTo>
                  <a:cubicBezTo>
                    <a:pt x="144" y="112"/>
                    <a:pt x="148" y="115"/>
                    <a:pt x="151" y="118"/>
                  </a:cubicBezTo>
                  <a:cubicBezTo>
                    <a:pt x="152" y="119"/>
                    <a:pt x="153" y="119"/>
                    <a:pt x="154" y="120"/>
                  </a:cubicBezTo>
                  <a:cubicBezTo>
                    <a:pt x="154" y="119"/>
                    <a:pt x="155" y="119"/>
                    <a:pt x="155" y="118"/>
                  </a:cubicBezTo>
                  <a:cubicBezTo>
                    <a:pt x="154" y="113"/>
                    <a:pt x="153" y="109"/>
                    <a:pt x="153" y="104"/>
                  </a:cubicBezTo>
                  <a:cubicBezTo>
                    <a:pt x="153" y="101"/>
                    <a:pt x="153" y="98"/>
                    <a:pt x="154" y="96"/>
                  </a:cubicBezTo>
                  <a:cubicBezTo>
                    <a:pt x="154" y="95"/>
                    <a:pt x="153" y="95"/>
                    <a:pt x="153" y="95"/>
                  </a:cubicBezTo>
                  <a:cubicBezTo>
                    <a:pt x="154" y="94"/>
                    <a:pt x="154" y="94"/>
                    <a:pt x="154" y="94"/>
                  </a:cubicBezTo>
                  <a:cubicBezTo>
                    <a:pt x="154" y="92"/>
                    <a:pt x="155" y="91"/>
                    <a:pt x="155" y="89"/>
                  </a:cubicBezTo>
                  <a:cubicBezTo>
                    <a:pt x="149" y="82"/>
                    <a:pt x="139" y="79"/>
                    <a:pt x="131" y="74"/>
                  </a:cubicBezTo>
                  <a:cubicBezTo>
                    <a:pt x="128" y="73"/>
                    <a:pt x="125" y="71"/>
                    <a:pt x="122" y="73"/>
                  </a:cubicBezTo>
                  <a:cubicBezTo>
                    <a:pt x="119" y="78"/>
                    <a:pt x="117" y="83"/>
                    <a:pt x="113" y="88"/>
                  </a:cubicBezTo>
                  <a:cubicBezTo>
                    <a:pt x="114" y="88"/>
                    <a:pt x="114" y="89"/>
                    <a:pt x="114" y="89"/>
                  </a:cubicBezTo>
                  <a:cubicBezTo>
                    <a:pt x="118" y="97"/>
                    <a:pt x="123" y="105"/>
                    <a:pt x="129" y="111"/>
                  </a:cubicBezTo>
                  <a:close/>
                  <a:moveTo>
                    <a:pt x="286" y="113"/>
                  </a:moveTo>
                  <a:cubicBezTo>
                    <a:pt x="291" y="118"/>
                    <a:pt x="295" y="124"/>
                    <a:pt x="299" y="130"/>
                  </a:cubicBezTo>
                  <a:cubicBezTo>
                    <a:pt x="299" y="131"/>
                    <a:pt x="300" y="132"/>
                    <a:pt x="301" y="133"/>
                  </a:cubicBezTo>
                  <a:cubicBezTo>
                    <a:pt x="300" y="131"/>
                    <a:pt x="299" y="129"/>
                    <a:pt x="299" y="127"/>
                  </a:cubicBezTo>
                  <a:cubicBezTo>
                    <a:pt x="301" y="127"/>
                    <a:pt x="303" y="127"/>
                    <a:pt x="304" y="128"/>
                  </a:cubicBezTo>
                  <a:cubicBezTo>
                    <a:pt x="308" y="131"/>
                    <a:pt x="311" y="134"/>
                    <a:pt x="315" y="136"/>
                  </a:cubicBezTo>
                  <a:cubicBezTo>
                    <a:pt x="316" y="137"/>
                    <a:pt x="317" y="137"/>
                    <a:pt x="319" y="138"/>
                  </a:cubicBezTo>
                  <a:cubicBezTo>
                    <a:pt x="319" y="133"/>
                    <a:pt x="318" y="129"/>
                    <a:pt x="319" y="125"/>
                  </a:cubicBezTo>
                  <a:cubicBezTo>
                    <a:pt x="319" y="121"/>
                    <a:pt x="319" y="117"/>
                    <a:pt x="320" y="113"/>
                  </a:cubicBezTo>
                  <a:cubicBezTo>
                    <a:pt x="320" y="112"/>
                    <a:pt x="320" y="111"/>
                    <a:pt x="320" y="110"/>
                  </a:cubicBezTo>
                  <a:cubicBezTo>
                    <a:pt x="320" y="106"/>
                    <a:pt x="319" y="103"/>
                    <a:pt x="316" y="100"/>
                  </a:cubicBezTo>
                  <a:cubicBezTo>
                    <a:pt x="315" y="99"/>
                    <a:pt x="313" y="97"/>
                    <a:pt x="312" y="96"/>
                  </a:cubicBezTo>
                  <a:cubicBezTo>
                    <a:pt x="307" y="95"/>
                    <a:pt x="303" y="97"/>
                    <a:pt x="300" y="99"/>
                  </a:cubicBezTo>
                  <a:cubicBezTo>
                    <a:pt x="293" y="101"/>
                    <a:pt x="287" y="102"/>
                    <a:pt x="280" y="103"/>
                  </a:cubicBezTo>
                  <a:cubicBezTo>
                    <a:pt x="280" y="105"/>
                    <a:pt x="280" y="106"/>
                    <a:pt x="281" y="108"/>
                  </a:cubicBezTo>
                  <a:cubicBezTo>
                    <a:pt x="283" y="110"/>
                    <a:pt x="284" y="112"/>
                    <a:pt x="286" y="113"/>
                  </a:cubicBezTo>
                  <a:close/>
                  <a:moveTo>
                    <a:pt x="272" y="144"/>
                  </a:moveTo>
                  <a:cubicBezTo>
                    <a:pt x="269" y="141"/>
                    <a:pt x="266" y="138"/>
                    <a:pt x="263" y="135"/>
                  </a:cubicBezTo>
                  <a:cubicBezTo>
                    <a:pt x="262" y="133"/>
                    <a:pt x="259" y="131"/>
                    <a:pt x="258" y="129"/>
                  </a:cubicBezTo>
                  <a:cubicBezTo>
                    <a:pt x="254" y="125"/>
                    <a:pt x="250" y="122"/>
                    <a:pt x="243" y="120"/>
                  </a:cubicBezTo>
                  <a:cubicBezTo>
                    <a:pt x="240" y="122"/>
                    <a:pt x="237" y="124"/>
                    <a:pt x="235" y="127"/>
                  </a:cubicBezTo>
                  <a:cubicBezTo>
                    <a:pt x="233" y="131"/>
                    <a:pt x="229" y="134"/>
                    <a:pt x="226" y="137"/>
                  </a:cubicBezTo>
                  <a:cubicBezTo>
                    <a:pt x="221" y="141"/>
                    <a:pt x="216" y="146"/>
                    <a:pt x="213" y="152"/>
                  </a:cubicBezTo>
                  <a:cubicBezTo>
                    <a:pt x="218" y="147"/>
                    <a:pt x="222" y="142"/>
                    <a:pt x="227" y="137"/>
                  </a:cubicBezTo>
                  <a:cubicBezTo>
                    <a:pt x="228" y="135"/>
                    <a:pt x="230" y="134"/>
                    <a:pt x="233" y="134"/>
                  </a:cubicBezTo>
                  <a:cubicBezTo>
                    <a:pt x="235" y="136"/>
                    <a:pt x="235" y="138"/>
                    <a:pt x="234" y="140"/>
                  </a:cubicBezTo>
                  <a:cubicBezTo>
                    <a:pt x="230" y="146"/>
                    <a:pt x="226" y="153"/>
                    <a:pt x="221" y="159"/>
                  </a:cubicBezTo>
                  <a:cubicBezTo>
                    <a:pt x="216" y="165"/>
                    <a:pt x="215" y="173"/>
                    <a:pt x="213" y="180"/>
                  </a:cubicBezTo>
                  <a:cubicBezTo>
                    <a:pt x="212" y="182"/>
                    <a:pt x="213" y="184"/>
                    <a:pt x="214" y="186"/>
                  </a:cubicBezTo>
                  <a:cubicBezTo>
                    <a:pt x="215" y="188"/>
                    <a:pt x="216" y="191"/>
                    <a:pt x="217" y="193"/>
                  </a:cubicBezTo>
                  <a:cubicBezTo>
                    <a:pt x="223" y="198"/>
                    <a:pt x="228" y="202"/>
                    <a:pt x="234" y="207"/>
                  </a:cubicBezTo>
                  <a:cubicBezTo>
                    <a:pt x="238" y="211"/>
                    <a:pt x="241" y="216"/>
                    <a:pt x="245" y="220"/>
                  </a:cubicBezTo>
                  <a:cubicBezTo>
                    <a:pt x="248" y="224"/>
                    <a:pt x="250" y="228"/>
                    <a:pt x="253" y="232"/>
                  </a:cubicBezTo>
                  <a:cubicBezTo>
                    <a:pt x="255" y="235"/>
                    <a:pt x="255" y="235"/>
                    <a:pt x="260" y="237"/>
                  </a:cubicBezTo>
                  <a:cubicBezTo>
                    <a:pt x="264" y="234"/>
                    <a:pt x="267" y="230"/>
                    <a:pt x="270" y="226"/>
                  </a:cubicBezTo>
                  <a:cubicBezTo>
                    <a:pt x="271" y="225"/>
                    <a:pt x="272" y="223"/>
                    <a:pt x="273" y="222"/>
                  </a:cubicBezTo>
                  <a:cubicBezTo>
                    <a:pt x="276" y="211"/>
                    <a:pt x="283" y="203"/>
                    <a:pt x="290" y="195"/>
                  </a:cubicBezTo>
                  <a:cubicBezTo>
                    <a:pt x="292" y="193"/>
                    <a:pt x="293" y="191"/>
                    <a:pt x="294" y="190"/>
                  </a:cubicBezTo>
                  <a:cubicBezTo>
                    <a:pt x="297" y="186"/>
                    <a:pt x="297" y="183"/>
                    <a:pt x="294" y="179"/>
                  </a:cubicBezTo>
                  <a:cubicBezTo>
                    <a:pt x="292" y="177"/>
                    <a:pt x="291" y="174"/>
                    <a:pt x="289" y="172"/>
                  </a:cubicBezTo>
                  <a:cubicBezTo>
                    <a:pt x="282" y="166"/>
                    <a:pt x="277" y="159"/>
                    <a:pt x="271" y="152"/>
                  </a:cubicBezTo>
                  <a:cubicBezTo>
                    <a:pt x="270" y="151"/>
                    <a:pt x="270" y="149"/>
                    <a:pt x="269" y="147"/>
                  </a:cubicBezTo>
                  <a:cubicBezTo>
                    <a:pt x="270" y="146"/>
                    <a:pt x="271" y="145"/>
                    <a:pt x="272" y="144"/>
                  </a:cubicBezTo>
                  <a:close/>
                  <a:moveTo>
                    <a:pt x="184" y="115"/>
                  </a:moveTo>
                  <a:cubicBezTo>
                    <a:pt x="184" y="115"/>
                    <a:pt x="183" y="116"/>
                    <a:pt x="183" y="117"/>
                  </a:cubicBezTo>
                  <a:cubicBezTo>
                    <a:pt x="183" y="117"/>
                    <a:pt x="184" y="116"/>
                    <a:pt x="184" y="115"/>
                  </a:cubicBezTo>
                  <a:close/>
                  <a:moveTo>
                    <a:pt x="72" y="342"/>
                  </a:moveTo>
                  <a:cubicBezTo>
                    <a:pt x="70" y="338"/>
                    <a:pt x="68" y="334"/>
                    <a:pt x="67" y="330"/>
                  </a:cubicBezTo>
                  <a:cubicBezTo>
                    <a:pt x="66" y="327"/>
                    <a:pt x="65" y="324"/>
                    <a:pt x="67" y="321"/>
                  </a:cubicBezTo>
                  <a:cubicBezTo>
                    <a:pt x="73" y="321"/>
                    <a:pt x="75" y="326"/>
                    <a:pt x="77" y="329"/>
                  </a:cubicBezTo>
                  <a:cubicBezTo>
                    <a:pt x="80" y="333"/>
                    <a:pt x="82" y="336"/>
                    <a:pt x="85" y="340"/>
                  </a:cubicBezTo>
                  <a:cubicBezTo>
                    <a:pt x="89" y="337"/>
                    <a:pt x="92" y="334"/>
                    <a:pt x="95" y="330"/>
                  </a:cubicBezTo>
                  <a:cubicBezTo>
                    <a:pt x="101" y="320"/>
                    <a:pt x="106" y="310"/>
                    <a:pt x="112" y="299"/>
                  </a:cubicBezTo>
                  <a:cubicBezTo>
                    <a:pt x="114" y="294"/>
                    <a:pt x="115" y="289"/>
                    <a:pt x="114" y="284"/>
                  </a:cubicBezTo>
                  <a:cubicBezTo>
                    <a:pt x="110" y="279"/>
                    <a:pt x="106" y="274"/>
                    <a:pt x="102" y="269"/>
                  </a:cubicBezTo>
                  <a:cubicBezTo>
                    <a:pt x="100" y="267"/>
                    <a:pt x="98" y="265"/>
                    <a:pt x="95" y="263"/>
                  </a:cubicBezTo>
                  <a:cubicBezTo>
                    <a:pt x="87" y="256"/>
                    <a:pt x="80" y="249"/>
                    <a:pt x="74" y="240"/>
                  </a:cubicBezTo>
                  <a:cubicBezTo>
                    <a:pt x="72" y="237"/>
                    <a:pt x="70" y="234"/>
                    <a:pt x="65" y="231"/>
                  </a:cubicBezTo>
                  <a:cubicBezTo>
                    <a:pt x="62" y="235"/>
                    <a:pt x="58" y="239"/>
                    <a:pt x="55" y="243"/>
                  </a:cubicBezTo>
                  <a:cubicBezTo>
                    <a:pt x="53" y="242"/>
                    <a:pt x="52" y="241"/>
                    <a:pt x="51" y="241"/>
                  </a:cubicBezTo>
                  <a:cubicBezTo>
                    <a:pt x="48" y="245"/>
                    <a:pt x="45" y="249"/>
                    <a:pt x="43" y="253"/>
                  </a:cubicBezTo>
                  <a:cubicBezTo>
                    <a:pt x="42" y="256"/>
                    <a:pt x="41" y="258"/>
                    <a:pt x="40" y="261"/>
                  </a:cubicBezTo>
                  <a:cubicBezTo>
                    <a:pt x="43" y="276"/>
                    <a:pt x="46" y="291"/>
                    <a:pt x="51" y="306"/>
                  </a:cubicBezTo>
                  <a:cubicBezTo>
                    <a:pt x="52" y="310"/>
                    <a:pt x="54" y="315"/>
                    <a:pt x="55" y="319"/>
                  </a:cubicBezTo>
                  <a:cubicBezTo>
                    <a:pt x="58" y="326"/>
                    <a:pt x="63" y="333"/>
                    <a:pt x="68" y="339"/>
                  </a:cubicBezTo>
                  <a:cubicBezTo>
                    <a:pt x="69" y="340"/>
                    <a:pt x="71" y="341"/>
                    <a:pt x="72" y="342"/>
                  </a:cubicBezTo>
                  <a:close/>
                  <a:moveTo>
                    <a:pt x="181" y="403"/>
                  </a:moveTo>
                  <a:cubicBezTo>
                    <a:pt x="184" y="403"/>
                    <a:pt x="186" y="403"/>
                    <a:pt x="188" y="403"/>
                  </a:cubicBezTo>
                  <a:cubicBezTo>
                    <a:pt x="190" y="401"/>
                    <a:pt x="192" y="400"/>
                    <a:pt x="194" y="397"/>
                  </a:cubicBezTo>
                  <a:cubicBezTo>
                    <a:pt x="198" y="393"/>
                    <a:pt x="199" y="388"/>
                    <a:pt x="197" y="383"/>
                  </a:cubicBezTo>
                  <a:cubicBezTo>
                    <a:pt x="197" y="382"/>
                    <a:pt x="197" y="382"/>
                    <a:pt x="197" y="382"/>
                  </a:cubicBezTo>
                  <a:cubicBezTo>
                    <a:pt x="196" y="385"/>
                    <a:pt x="194" y="387"/>
                    <a:pt x="193" y="390"/>
                  </a:cubicBezTo>
                  <a:cubicBezTo>
                    <a:pt x="191" y="393"/>
                    <a:pt x="189" y="395"/>
                    <a:pt x="185" y="395"/>
                  </a:cubicBezTo>
                  <a:cubicBezTo>
                    <a:pt x="181" y="389"/>
                    <a:pt x="184" y="384"/>
                    <a:pt x="185" y="377"/>
                  </a:cubicBezTo>
                  <a:cubicBezTo>
                    <a:pt x="184" y="376"/>
                    <a:pt x="182" y="374"/>
                    <a:pt x="180" y="371"/>
                  </a:cubicBezTo>
                  <a:cubicBezTo>
                    <a:pt x="177" y="367"/>
                    <a:pt x="173" y="362"/>
                    <a:pt x="170" y="357"/>
                  </a:cubicBezTo>
                  <a:cubicBezTo>
                    <a:pt x="168" y="353"/>
                    <a:pt x="165" y="349"/>
                    <a:pt x="161" y="345"/>
                  </a:cubicBezTo>
                  <a:cubicBezTo>
                    <a:pt x="155" y="338"/>
                    <a:pt x="149" y="332"/>
                    <a:pt x="142" y="325"/>
                  </a:cubicBezTo>
                  <a:cubicBezTo>
                    <a:pt x="141" y="324"/>
                    <a:pt x="139" y="322"/>
                    <a:pt x="137" y="321"/>
                  </a:cubicBezTo>
                  <a:cubicBezTo>
                    <a:pt x="133" y="325"/>
                    <a:pt x="130" y="329"/>
                    <a:pt x="128" y="334"/>
                  </a:cubicBezTo>
                  <a:cubicBezTo>
                    <a:pt x="124" y="346"/>
                    <a:pt x="119" y="357"/>
                    <a:pt x="113" y="368"/>
                  </a:cubicBezTo>
                  <a:cubicBezTo>
                    <a:pt x="112" y="368"/>
                    <a:pt x="112" y="369"/>
                    <a:pt x="112" y="371"/>
                  </a:cubicBezTo>
                  <a:cubicBezTo>
                    <a:pt x="114" y="374"/>
                    <a:pt x="117" y="378"/>
                    <a:pt x="120" y="382"/>
                  </a:cubicBezTo>
                  <a:cubicBezTo>
                    <a:pt x="115" y="384"/>
                    <a:pt x="112" y="384"/>
                    <a:pt x="109" y="382"/>
                  </a:cubicBezTo>
                  <a:cubicBezTo>
                    <a:pt x="109" y="386"/>
                    <a:pt x="110" y="389"/>
                    <a:pt x="111" y="391"/>
                  </a:cubicBezTo>
                  <a:cubicBezTo>
                    <a:pt x="123" y="394"/>
                    <a:pt x="135" y="397"/>
                    <a:pt x="147" y="400"/>
                  </a:cubicBezTo>
                  <a:cubicBezTo>
                    <a:pt x="158" y="403"/>
                    <a:pt x="170" y="403"/>
                    <a:pt x="181" y="403"/>
                  </a:cubicBezTo>
                  <a:close/>
                  <a:moveTo>
                    <a:pt x="395" y="358"/>
                  </a:moveTo>
                  <a:cubicBezTo>
                    <a:pt x="399" y="349"/>
                    <a:pt x="403" y="342"/>
                    <a:pt x="408" y="332"/>
                  </a:cubicBezTo>
                  <a:cubicBezTo>
                    <a:pt x="410" y="313"/>
                    <a:pt x="416" y="293"/>
                    <a:pt x="417" y="273"/>
                  </a:cubicBezTo>
                  <a:cubicBezTo>
                    <a:pt x="417" y="273"/>
                    <a:pt x="417" y="272"/>
                    <a:pt x="417" y="272"/>
                  </a:cubicBezTo>
                  <a:cubicBezTo>
                    <a:pt x="413" y="268"/>
                    <a:pt x="409" y="264"/>
                    <a:pt x="403" y="262"/>
                  </a:cubicBezTo>
                  <a:cubicBezTo>
                    <a:pt x="406" y="264"/>
                    <a:pt x="408" y="265"/>
                    <a:pt x="410" y="267"/>
                  </a:cubicBezTo>
                  <a:cubicBezTo>
                    <a:pt x="411" y="268"/>
                    <a:pt x="411" y="268"/>
                    <a:pt x="412" y="274"/>
                  </a:cubicBezTo>
                  <a:cubicBezTo>
                    <a:pt x="406" y="274"/>
                    <a:pt x="399" y="272"/>
                    <a:pt x="393" y="273"/>
                  </a:cubicBezTo>
                  <a:cubicBezTo>
                    <a:pt x="392" y="274"/>
                    <a:pt x="390" y="275"/>
                    <a:pt x="390" y="277"/>
                  </a:cubicBezTo>
                  <a:cubicBezTo>
                    <a:pt x="381" y="292"/>
                    <a:pt x="370" y="306"/>
                    <a:pt x="365" y="323"/>
                  </a:cubicBezTo>
                  <a:cubicBezTo>
                    <a:pt x="364" y="327"/>
                    <a:pt x="363" y="330"/>
                    <a:pt x="362" y="334"/>
                  </a:cubicBezTo>
                  <a:cubicBezTo>
                    <a:pt x="362" y="337"/>
                    <a:pt x="361" y="340"/>
                    <a:pt x="360" y="343"/>
                  </a:cubicBezTo>
                  <a:cubicBezTo>
                    <a:pt x="358" y="347"/>
                    <a:pt x="358" y="351"/>
                    <a:pt x="360" y="355"/>
                  </a:cubicBezTo>
                  <a:cubicBezTo>
                    <a:pt x="362" y="358"/>
                    <a:pt x="365" y="362"/>
                    <a:pt x="365" y="367"/>
                  </a:cubicBezTo>
                  <a:cubicBezTo>
                    <a:pt x="363" y="368"/>
                    <a:pt x="361" y="369"/>
                    <a:pt x="359" y="368"/>
                  </a:cubicBezTo>
                  <a:cubicBezTo>
                    <a:pt x="361" y="370"/>
                    <a:pt x="364" y="372"/>
                    <a:pt x="366" y="374"/>
                  </a:cubicBezTo>
                  <a:cubicBezTo>
                    <a:pt x="367" y="374"/>
                    <a:pt x="367" y="374"/>
                    <a:pt x="367" y="374"/>
                  </a:cubicBezTo>
                  <a:cubicBezTo>
                    <a:pt x="373" y="372"/>
                    <a:pt x="378" y="369"/>
                    <a:pt x="383" y="366"/>
                  </a:cubicBezTo>
                  <a:cubicBezTo>
                    <a:pt x="387" y="363"/>
                    <a:pt x="392" y="360"/>
                    <a:pt x="395" y="358"/>
                  </a:cubicBezTo>
                  <a:close/>
                  <a:moveTo>
                    <a:pt x="43" y="228"/>
                  </a:moveTo>
                  <a:cubicBezTo>
                    <a:pt x="45" y="224"/>
                    <a:pt x="46" y="220"/>
                    <a:pt x="47" y="216"/>
                  </a:cubicBezTo>
                  <a:cubicBezTo>
                    <a:pt x="46" y="217"/>
                    <a:pt x="45" y="218"/>
                    <a:pt x="42" y="220"/>
                  </a:cubicBezTo>
                  <a:cubicBezTo>
                    <a:pt x="42" y="218"/>
                    <a:pt x="41" y="217"/>
                    <a:pt x="41" y="216"/>
                  </a:cubicBezTo>
                  <a:cubicBezTo>
                    <a:pt x="41" y="214"/>
                    <a:pt x="41" y="213"/>
                    <a:pt x="41" y="211"/>
                  </a:cubicBezTo>
                  <a:cubicBezTo>
                    <a:pt x="43" y="206"/>
                    <a:pt x="42" y="201"/>
                    <a:pt x="41" y="195"/>
                  </a:cubicBezTo>
                  <a:cubicBezTo>
                    <a:pt x="40" y="193"/>
                    <a:pt x="39" y="190"/>
                    <a:pt x="39" y="186"/>
                  </a:cubicBezTo>
                  <a:cubicBezTo>
                    <a:pt x="40" y="187"/>
                    <a:pt x="42" y="188"/>
                    <a:pt x="43" y="188"/>
                  </a:cubicBezTo>
                  <a:cubicBezTo>
                    <a:pt x="40" y="184"/>
                    <a:pt x="35" y="180"/>
                    <a:pt x="30" y="177"/>
                  </a:cubicBezTo>
                  <a:cubicBezTo>
                    <a:pt x="28" y="177"/>
                    <a:pt x="26" y="177"/>
                    <a:pt x="25" y="177"/>
                  </a:cubicBezTo>
                  <a:cubicBezTo>
                    <a:pt x="25" y="177"/>
                    <a:pt x="25" y="177"/>
                    <a:pt x="24" y="177"/>
                  </a:cubicBezTo>
                  <a:cubicBezTo>
                    <a:pt x="25" y="182"/>
                    <a:pt x="26" y="187"/>
                    <a:pt x="28" y="193"/>
                  </a:cubicBezTo>
                  <a:cubicBezTo>
                    <a:pt x="31" y="206"/>
                    <a:pt x="33" y="220"/>
                    <a:pt x="36" y="233"/>
                  </a:cubicBezTo>
                  <a:cubicBezTo>
                    <a:pt x="37" y="233"/>
                    <a:pt x="39" y="233"/>
                    <a:pt x="41" y="231"/>
                  </a:cubicBezTo>
                  <a:cubicBezTo>
                    <a:pt x="41" y="230"/>
                    <a:pt x="42" y="229"/>
                    <a:pt x="43" y="228"/>
                  </a:cubicBezTo>
                  <a:close/>
                  <a:moveTo>
                    <a:pt x="80" y="193"/>
                  </a:moveTo>
                  <a:cubicBezTo>
                    <a:pt x="83" y="188"/>
                    <a:pt x="86" y="184"/>
                    <a:pt x="89" y="179"/>
                  </a:cubicBezTo>
                  <a:cubicBezTo>
                    <a:pt x="91" y="177"/>
                    <a:pt x="93" y="175"/>
                    <a:pt x="96" y="177"/>
                  </a:cubicBezTo>
                  <a:cubicBezTo>
                    <a:pt x="97" y="181"/>
                    <a:pt x="95" y="184"/>
                    <a:pt x="93" y="187"/>
                  </a:cubicBezTo>
                  <a:cubicBezTo>
                    <a:pt x="91" y="190"/>
                    <a:pt x="89" y="193"/>
                    <a:pt x="88" y="196"/>
                  </a:cubicBezTo>
                  <a:cubicBezTo>
                    <a:pt x="85" y="200"/>
                    <a:pt x="86" y="204"/>
                    <a:pt x="89" y="207"/>
                  </a:cubicBezTo>
                  <a:cubicBezTo>
                    <a:pt x="90" y="209"/>
                    <a:pt x="91" y="210"/>
                    <a:pt x="92" y="211"/>
                  </a:cubicBezTo>
                  <a:cubicBezTo>
                    <a:pt x="103" y="221"/>
                    <a:pt x="113" y="231"/>
                    <a:pt x="123" y="241"/>
                  </a:cubicBezTo>
                  <a:cubicBezTo>
                    <a:pt x="128" y="245"/>
                    <a:pt x="133" y="250"/>
                    <a:pt x="138" y="254"/>
                  </a:cubicBezTo>
                  <a:cubicBezTo>
                    <a:pt x="139" y="254"/>
                    <a:pt x="140" y="253"/>
                    <a:pt x="140" y="253"/>
                  </a:cubicBezTo>
                  <a:cubicBezTo>
                    <a:pt x="140" y="252"/>
                    <a:pt x="140" y="251"/>
                    <a:pt x="139" y="250"/>
                  </a:cubicBezTo>
                  <a:cubicBezTo>
                    <a:pt x="141" y="247"/>
                    <a:pt x="143" y="245"/>
                    <a:pt x="145" y="243"/>
                  </a:cubicBezTo>
                  <a:cubicBezTo>
                    <a:pt x="145" y="243"/>
                    <a:pt x="146" y="243"/>
                    <a:pt x="146" y="243"/>
                  </a:cubicBezTo>
                  <a:cubicBezTo>
                    <a:pt x="148" y="238"/>
                    <a:pt x="150" y="233"/>
                    <a:pt x="153" y="228"/>
                  </a:cubicBezTo>
                  <a:cubicBezTo>
                    <a:pt x="155" y="225"/>
                    <a:pt x="156" y="222"/>
                    <a:pt x="158" y="219"/>
                  </a:cubicBezTo>
                  <a:cubicBezTo>
                    <a:pt x="164" y="212"/>
                    <a:pt x="167" y="204"/>
                    <a:pt x="170" y="195"/>
                  </a:cubicBezTo>
                  <a:cubicBezTo>
                    <a:pt x="170" y="195"/>
                    <a:pt x="170" y="195"/>
                    <a:pt x="170" y="195"/>
                  </a:cubicBezTo>
                  <a:cubicBezTo>
                    <a:pt x="170" y="193"/>
                    <a:pt x="170" y="192"/>
                    <a:pt x="169" y="190"/>
                  </a:cubicBezTo>
                  <a:cubicBezTo>
                    <a:pt x="168" y="189"/>
                    <a:pt x="166" y="187"/>
                    <a:pt x="164" y="185"/>
                  </a:cubicBezTo>
                  <a:cubicBezTo>
                    <a:pt x="158" y="178"/>
                    <a:pt x="151" y="171"/>
                    <a:pt x="145" y="163"/>
                  </a:cubicBezTo>
                  <a:cubicBezTo>
                    <a:pt x="140" y="158"/>
                    <a:pt x="135" y="152"/>
                    <a:pt x="130" y="146"/>
                  </a:cubicBezTo>
                  <a:cubicBezTo>
                    <a:pt x="127" y="142"/>
                    <a:pt x="126" y="141"/>
                    <a:pt x="125" y="137"/>
                  </a:cubicBezTo>
                  <a:cubicBezTo>
                    <a:pt x="124" y="136"/>
                    <a:pt x="122" y="135"/>
                    <a:pt x="120" y="133"/>
                  </a:cubicBezTo>
                  <a:cubicBezTo>
                    <a:pt x="118" y="131"/>
                    <a:pt x="115" y="130"/>
                    <a:pt x="113" y="131"/>
                  </a:cubicBezTo>
                  <a:cubicBezTo>
                    <a:pt x="111" y="132"/>
                    <a:pt x="110" y="133"/>
                    <a:pt x="109" y="134"/>
                  </a:cubicBezTo>
                  <a:cubicBezTo>
                    <a:pt x="108" y="138"/>
                    <a:pt x="108" y="142"/>
                    <a:pt x="107" y="145"/>
                  </a:cubicBezTo>
                  <a:cubicBezTo>
                    <a:pt x="106" y="149"/>
                    <a:pt x="104" y="153"/>
                    <a:pt x="102" y="157"/>
                  </a:cubicBezTo>
                  <a:cubicBezTo>
                    <a:pt x="98" y="161"/>
                    <a:pt x="94" y="164"/>
                    <a:pt x="89" y="166"/>
                  </a:cubicBezTo>
                  <a:cubicBezTo>
                    <a:pt x="87" y="171"/>
                    <a:pt x="85" y="177"/>
                    <a:pt x="82" y="183"/>
                  </a:cubicBezTo>
                  <a:cubicBezTo>
                    <a:pt x="81" y="186"/>
                    <a:pt x="80" y="190"/>
                    <a:pt x="80" y="193"/>
                  </a:cubicBezTo>
                  <a:close/>
                  <a:moveTo>
                    <a:pt x="199" y="109"/>
                  </a:moveTo>
                  <a:cubicBezTo>
                    <a:pt x="198" y="114"/>
                    <a:pt x="197" y="118"/>
                    <a:pt x="196" y="123"/>
                  </a:cubicBezTo>
                  <a:cubicBezTo>
                    <a:pt x="196" y="124"/>
                    <a:pt x="196" y="124"/>
                    <a:pt x="196" y="125"/>
                  </a:cubicBezTo>
                  <a:cubicBezTo>
                    <a:pt x="201" y="122"/>
                    <a:pt x="205" y="117"/>
                    <a:pt x="210" y="114"/>
                  </a:cubicBezTo>
                  <a:cubicBezTo>
                    <a:pt x="211" y="113"/>
                    <a:pt x="211" y="113"/>
                    <a:pt x="211" y="113"/>
                  </a:cubicBezTo>
                  <a:cubicBezTo>
                    <a:pt x="213" y="111"/>
                    <a:pt x="214" y="108"/>
                    <a:pt x="214" y="106"/>
                  </a:cubicBezTo>
                  <a:cubicBezTo>
                    <a:pt x="213" y="106"/>
                    <a:pt x="213" y="106"/>
                    <a:pt x="212" y="106"/>
                  </a:cubicBezTo>
                  <a:cubicBezTo>
                    <a:pt x="207" y="107"/>
                    <a:pt x="203" y="108"/>
                    <a:pt x="199" y="109"/>
                  </a:cubicBezTo>
                  <a:close/>
                  <a:moveTo>
                    <a:pt x="13" y="85"/>
                  </a:moveTo>
                  <a:cubicBezTo>
                    <a:pt x="15" y="86"/>
                    <a:pt x="17" y="87"/>
                    <a:pt x="18" y="88"/>
                  </a:cubicBezTo>
                  <a:cubicBezTo>
                    <a:pt x="25" y="83"/>
                    <a:pt x="28" y="78"/>
                    <a:pt x="32" y="69"/>
                  </a:cubicBezTo>
                  <a:cubicBezTo>
                    <a:pt x="28" y="64"/>
                    <a:pt x="25" y="58"/>
                    <a:pt x="22" y="53"/>
                  </a:cubicBezTo>
                  <a:cubicBezTo>
                    <a:pt x="19" y="49"/>
                    <a:pt x="17" y="45"/>
                    <a:pt x="17" y="40"/>
                  </a:cubicBezTo>
                  <a:cubicBezTo>
                    <a:pt x="17" y="39"/>
                    <a:pt x="17" y="37"/>
                    <a:pt x="17" y="35"/>
                  </a:cubicBezTo>
                  <a:cubicBezTo>
                    <a:pt x="19" y="35"/>
                    <a:pt x="21" y="35"/>
                    <a:pt x="22" y="36"/>
                  </a:cubicBezTo>
                  <a:cubicBezTo>
                    <a:pt x="24" y="37"/>
                    <a:pt x="25" y="39"/>
                    <a:pt x="26" y="41"/>
                  </a:cubicBezTo>
                  <a:cubicBezTo>
                    <a:pt x="26" y="42"/>
                    <a:pt x="27" y="42"/>
                    <a:pt x="28" y="43"/>
                  </a:cubicBezTo>
                  <a:cubicBezTo>
                    <a:pt x="28" y="43"/>
                    <a:pt x="28" y="42"/>
                    <a:pt x="28" y="42"/>
                  </a:cubicBezTo>
                  <a:cubicBezTo>
                    <a:pt x="29" y="37"/>
                    <a:pt x="28" y="31"/>
                    <a:pt x="26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3"/>
                    <a:pt x="22" y="19"/>
                    <a:pt x="20" y="15"/>
                  </a:cubicBezTo>
                  <a:cubicBezTo>
                    <a:pt x="19" y="11"/>
                    <a:pt x="17" y="6"/>
                    <a:pt x="15" y="2"/>
                  </a:cubicBezTo>
                  <a:cubicBezTo>
                    <a:pt x="12" y="1"/>
                    <a:pt x="10" y="0"/>
                    <a:pt x="8" y="2"/>
                  </a:cubicBezTo>
                  <a:cubicBezTo>
                    <a:pt x="8" y="3"/>
                    <a:pt x="8" y="5"/>
                    <a:pt x="8" y="6"/>
                  </a:cubicBezTo>
                  <a:cubicBezTo>
                    <a:pt x="9" y="10"/>
                    <a:pt x="10" y="13"/>
                    <a:pt x="10" y="17"/>
                  </a:cubicBezTo>
                  <a:cubicBezTo>
                    <a:pt x="10" y="18"/>
                    <a:pt x="10" y="19"/>
                    <a:pt x="10" y="19"/>
                  </a:cubicBezTo>
                  <a:cubicBezTo>
                    <a:pt x="10" y="20"/>
                    <a:pt x="10" y="20"/>
                    <a:pt x="9" y="20"/>
                  </a:cubicBezTo>
                  <a:cubicBezTo>
                    <a:pt x="9" y="25"/>
                    <a:pt x="8" y="30"/>
                    <a:pt x="6" y="35"/>
                  </a:cubicBezTo>
                  <a:cubicBezTo>
                    <a:pt x="2" y="48"/>
                    <a:pt x="0" y="61"/>
                    <a:pt x="5" y="75"/>
                  </a:cubicBezTo>
                  <a:cubicBezTo>
                    <a:pt x="5" y="77"/>
                    <a:pt x="6" y="79"/>
                    <a:pt x="6" y="81"/>
                  </a:cubicBezTo>
                  <a:cubicBezTo>
                    <a:pt x="7" y="84"/>
                    <a:pt x="7" y="87"/>
                    <a:pt x="8" y="89"/>
                  </a:cubicBezTo>
                  <a:cubicBezTo>
                    <a:pt x="9" y="90"/>
                    <a:pt x="10" y="91"/>
                    <a:pt x="11" y="91"/>
                  </a:cubicBezTo>
                  <a:cubicBezTo>
                    <a:pt x="11" y="89"/>
                    <a:pt x="12" y="87"/>
                    <a:pt x="13" y="85"/>
                  </a:cubicBezTo>
                  <a:close/>
                  <a:moveTo>
                    <a:pt x="56" y="140"/>
                  </a:moveTo>
                  <a:cubicBezTo>
                    <a:pt x="56" y="136"/>
                    <a:pt x="56" y="132"/>
                    <a:pt x="57" y="129"/>
                  </a:cubicBezTo>
                  <a:cubicBezTo>
                    <a:pt x="59" y="120"/>
                    <a:pt x="60" y="111"/>
                    <a:pt x="59" y="101"/>
                  </a:cubicBezTo>
                  <a:cubicBezTo>
                    <a:pt x="58" y="101"/>
                    <a:pt x="56" y="100"/>
                    <a:pt x="55" y="100"/>
                  </a:cubicBezTo>
                  <a:cubicBezTo>
                    <a:pt x="54" y="101"/>
                    <a:pt x="52" y="101"/>
                    <a:pt x="51" y="102"/>
                  </a:cubicBezTo>
                  <a:cubicBezTo>
                    <a:pt x="51" y="104"/>
                    <a:pt x="50" y="105"/>
                    <a:pt x="48" y="107"/>
                  </a:cubicBezTo>
                  <a:cubicBezTo>
                    <a:pt x="47" y="109"/>
                    <a:pt x="46" y="110"/>
                    <a:pt x="45" y="112"/>
                  </a:cubicBezTo>
                  <a:cubicBezTo>
                    <a:pt x="41" y="119"/>
                    <a:pt x="37" y="126"/>
                    <a:pt x="36" y="134"/>
                  </a:cubicBezTo>
                  <a:cubicBezTo>
                    <a:pt x="36" y="136"/>
                    <a:pt x="35" y="138"/>
                    <a:pt x="34" y="139"/>
                  </a:cubicBezTo>
                  <a:cubicBezTo>
                    <a:pt x="34" y="140"/>
                    <a:pt x="35" y="141"/>
                    <a:pt x="35" y="141"/>
                  </a:cubicBezTo>
                  <a:cubicBezTo>
                    <a:pt x="40" y="149"/>
                    <a:pt x="47" y="157"/>
                    <a:pt x="52" y="165"/>
                  </a:cubicBezTo>
                  <a:cubicBezTo>
                    <a:pt x="55" y="171"/>
                    <a:pt x="61" y="173"/>
                    <a:pt x="68" y="172"/>
                  </a:cubicBezTo>
                  <a:cubicBezTo>
                    <a:pt x="69" y="171"/>
                    <a:pt x="69" y="169"/>
                    <a:pt x="69" y="166"/>
                  </a:cubicBezTo>
                  <a:cubicBezTo>
                    <a:pt x="69" y="165"/>
                    <a:pt x="68" y="163"/>
                    <a:pt x="68" y="162"/>
                  </a:cubicBezTo>
                  <a:cubicBezTo>
                    <a:pt x="68" y="161"/>
                    <a:pt x="67" y="161"/>
                    <a:pt x="67" y="161"/>
                  </a:cubicBezTo>
                  <a:cubicBezTo>
                    <a:pt x="59" y="156"/>
                    <a:pt x="56" y="149"/>
                    <a:pt x="56" y="140"/>
                  </a:cubicBezTo>
                  <a:close/>
                </a:path>
              </a:pathLst>
            </a:custGeom>
            <a:solidFill>
              <a:srgbClr val="FC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9">
              <a:extLst>
                <a:ext uri="{FF2B5EF4-FFF2-40B4-BE49-F238E27FC236}">
                  <a16:creationId xmlns:a16="http://schemas.microsoft.com/office/drawing/2014/main" id="{01276340-6775-4416-820F-9CBA6ED93AB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7800" y="587375"/>
              <a:ext cx="771525" cy="638175"/>
            </a:xfrm>
            <a:custGeom>
              <a:avLst/>
              <a:gdLst>
                <a:gd name="T0" fmla="*/ 1 w 204"/>
                <a:gd name="T1" fmla="*/ 118 h 169"/>
                <a:gd name="T2" fmla="*/ 15 w 204"/>
                <a:gd name="T3" fmla="*/ 155 h 169"/>
                <a:gd name="T4" fmla="*/ 10 w 204"/>
                <a:gd name="T5" fmla="*/ 117 h 169"/>
                <a:gd name="T6" fmla="*/ 36 w 204"/>
                <a:gd name="T7" fmla="*/ 148 h 169"/>
                <a:gd name="T8" fmla="*/ 37 w 204"/>
                <a:gd name="T9" fmla="*/ 125 h 169"/>
                <a:gd name="T10" fmla="*/ 67 w 204"/>
                <a:gd name="T11" fmla="*/ 165 h 169"/>
                <a:gd name="T12" fmla="*/ 97 w 204"/>
                <a:gd name="T13" fmla="*/ 167 h 169"/>
                <a:gd name="T14" fmla="*/ 133 w 204"/>
                <a:gd name="T15" fmla="*/ 159 h 169"/>
                <a:gd name="T16" fmla="*/ 160 w 204"/>
                <a:gd name="T17" fmla="*/ 137 h 169"/>
                <a:gd name="T18" fmla="*/ 145 w 204"/>
                <a:gd name="T19" fmla="*/ 165 h 169"/>
                <a:gd name="T20" fmla="*/ 157 w 204"/>
                <a:gd name="T21" fmla="*/ 169 h 169"/>
                <a:gd name="T22" fmla="*/ 195 w 204"/>
                <a:gd name="T23" fmla="*/ 46 h 169"/>
                <a:gd name="T24" fmla="*/ 179 w 204"/>
                <a:gd name="T25" fmla="*/ 41 h 169"/>
                <a:gd name="T26" fmla="*/ 184 w 204"/>
                <a:gd name="T27" fmla="*/ 64 h 169"/>
                <a:gd name="T28" fmla="*/ 174 w 204"/>
                <a:gd name="T29" fmla="*/ 70 h 169"/>
                <a:gd name="T30" fmla="*/ 154 w 204"/>
                <a:gd name="T31" fmla="*/ 56 h 169"/>
                <a:gd name="T32" fmla="*/ 118 w 204"/>
                <a:gd name="T33" fmla="*/ 60 h 169"/>
                <a:gd name="T34" fmla="*/ 140 w 204"/>
                <a:gd name="T35" fmla="*/ 44 h 169"/>
                <a:gd name="T36" fmla="*/ 132 w 204"/>
                <a:gd name="T37" fmla="*/ 15 h 169"/>
                <a:gd name="T38" fmla="*/ 137 w 204"/>
                <a:gd name="T39" fmla="*/ 9 h 169"/>
                <a:gd name="T40" fmla="*/ 156 w 204"/>
                <a:gd name="T41" fmla="*/ 20 h 169"/>
                <a:gd name="T42" fmla="*/ 143 w 204"/>
                <a:gd name="T43" fmla="*/ 4 h 169"/>
                <a:gd name="T44" fmla="*/ 51 w 204"/>
                <a:gd name="T45" fmla="*/ 23 h 169"/>
                <a:gd name="T46" fmla="*/ 5 w 204"/>
                <a:gd name="T47" fmla="*/ 86 h 169"/>
                <a:gd name="T48" fmla="*/ 152 w 204"/>
                <a:gd name="T49" fmla="*/ 108 h 169"/>
                <a:gd name="T50" fmla="*/ 147 w 204"/>
                <a:gd name="T51" fmla="*/ 106 h 169"/>
                <a:gd name="T52" fmla="*/ 137 w 204"/>
                <a:gd name="T53" fmla="*/ 115 h 169"/>
                <a:gd name="T54" fmla="*/ 128 w 204"/>
                <a:gd name="T55" fmla="*/ 117 h 169"/>
                <a:gd name="T56" fmla="*/ 114 w 204"/>
                <a:gd name="T57" fmla="*/ 114 h 169"/>
                <a:gd name="T58" fmla="*/ 122 w 204"/>
                <a:gd name="T59" fmla="*/ 118 h 169"/>
                <a:gd name="T60" fmla="*/ 114 w 204"/>
                <a:gd name="T61" fmla="*/ 114 h 169"/>
                <a:gd name="T62" fmla="*/ 86 w 204"/>
                <a:gd name="T63" fmla="*/ 141 h 169"/>
                <a:gd name="T64" fmla="*/ 98 w 204"/>
                <a:gd name="T65" fmla="*/ 109 h 169"/>
                <a:gd name="T66" fmla="*/ 89 w 204"/>
                <a:gd name="T67" fmla="*/ 151 h 169"/>
                <a:gd name="T68" fmla="*/ 83 w 204"/>
                <a:gd name="T69" fmla="*/ 14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4" h="169">
                  <a:moveTo>
                    <a:pt x="5" y="86"/>
                  </a:moveTo>
                  <a:cubicBezTo>
                    <a:pt x="2" y="97"/>
                    <a:pt x="1" y="107"/>
                    <a:pt x="1" y="118"/>
                  </a:cubicBezTo>
                  <a:cubicBezTo>
                    <a:pt x="0" y="130"/>
                    <a:pt x="4" y="141"/>
                    <a:pt x="9" y="151"/>
                  </a:cubicBezTo>
                  <a:cubicBezTo>
                    <a:pt x="10" y="153"/>
                    <a:pt x="12" y="154"/>
                    <a:pt x="15" y="155"/>
                  </a:cubicBezTo>
                  <a:cubicBezTo>
                    <a:pt x="13" y="149"/>
                    <a:pt x="12" y="143"/>
                    <a:pt x="11" y="137"/>
                  </a:cubicBezTo>
                  <a:cubicBezTo>
                    <a:pt x="10" y="131"/>
                    <a:pt x="8" y="125"/>
                    <a:pt x="10" y="117"/>
                  </a:cubicBezTo>
                  <a:cubicBezTo>
                    <a:pt x="14" y="124"/>
                    <a:pt x="16" y="130"/>
                    <a:pt x="21" y="135"/>
                  </a:cubicBezTo>
                  <a:cubicBezTo>
                    <a:pt x="30" y="146"/>
                    <a:pt x="30" y="146"/>
                    <a:pt x="36" y="148"/>
                  </a:cubicBezTo>
                  <a:cubicBezTo>
                    <a:pt x="32" y="129"/>
                    <a:pt x="32" y="127"/>
                    <a:pt x="35" y="122"/>
                  </a:cubicBezTo>
                  <a:cubicBezTo>
                    <a:pt x="36" y="123"/>
                    <a:pt x="37" y="124"/>
                    <a:pt x="37" y="125"/>
                  </a:cubicBezTo>
                  <a:cubicBezTo>
                    <a:pt x="38" y="133"/>
                    <a:pt x="42" y="139"/>
                    <a:pt x="46" y="146"/>
                  </a:cubicBezTo>
                  <a:cubicBezTo>
                    <a:pt x="51" y="154"/>
                    <a:pt x="59" y="160"/>
                    <a:pt x="67" y="165"/>
                  </a:cubicBezTo>
                  <a:cubicBezTo>
                    <a:pt x="70" y="167"/>
                    <a:pt x="73" y="168"/>
                    <a:pt x="75" y="168"/>
                  </a:cubicBezTo>
                  <a:cubicBezTo>
                    <a:pt x="82" y="168"/>
                    <a:pt x="90" y="169"/>
                    <a:pt x="97" y="167"/>
                  </a:cubicBezTo>
                  <a:cubicBezTo>
                    <a:pt x="107" y="165"/>
                    <a:pt x="118" y="163"/>
                    <a:pt x="128" y="161"/>
                  </a:cubicBezTo>
                  <a:cubicBezTo>
                    <a:pt x="130" y="161"/>
                    <a:pt x="132" y="160"/>
                    <a:pt x="133" y="159"/>
                  </a:cubicBezTo>
                  <a:cubicBezTo>
                    <a:pt x="137" y="156"/>
                    <a:pt x="141" y="153"/>
                    <a:pt x="145" y="150"/>
                  </a:cubicBezTo>
                  <a:cubicBezTo>
                    <a:pt x="150" y="146"/>
                    <a:pt x="154" y="142"/>
                    <a:pt x="160" y="137"/>
                  </a:cubicBezTo>
                  <a:cubicBezTo>
                    <a:pt x="160" y="140"/>
                    <a:pt x="160" y="141"/>
                    <a:pt x="160" y="142"/>
                  </a:cubicBezTo>
                  <a:cubicBezTo>
                    <a:pt x="157" y="151"/>
                    <a:pt x="153" y="159"/>
                    <a:pt x="145" y="165"/>
                  </a:cubicBezTo>
                  <a:cubicBezTo>
                    <a:pt x="144" y="166"/>
                    <a:pt x="143" y="167"/>
                    <a:pt x="144" y="169"/>
                  </a:cubicBezTo>
                  <a:cubicBezTo>
                    <a:pt x="148" y="169"/>
                    <a:pt x="153" y="169"/>
                    <a:pt x="157" y="169"/>
                  </a:cubicBezTo>
                  <a:cubicBezTo>
                    <a:pt x="169" y="161"/>
                    <a:pt x="178" y="149"/>
                    <a:pt x="185" y="137"/>
                  </a:cubicBezTo>
                  <a:cubicBezTo>
                    <a:pt x="203" y="108"/>
                    <a:pt x="204" y="78"/>
                    <a:pt x="195" y="46"/>
                  </a:cubicBezTo>
                  <a:cubicBezTo>
                    <a:pt x="193" y="42"/>
                    <a:pt x="191" y="40"/>
                    <a:pt x="187" y="39"/>
                  </a:cubicBezTo>
                  <a:cubicBezTo>
                    <a:pt x="184" y="38"/>
                    <a:pt x="181" y="39"/>
                    <a:pt x="179" y="41"/>
                  </a:cubicBezTo>
                  <a:cubicBezTo>
                    <a:pt x="178" y="45"/>
                    <a:pt x="178" y="48"/>
                    <a:pt x="177" y="51"/>
                  </a:cubicBezTo>
                  <a:cubicBezTo>
                    <a:pt x="180" y="56"/>
                    <a:pt x="182" y="60"/>
                    <a:pt x="184" y="64"/>
                  </a:cubicBezTo>
                  <a:cubicBezTo>
                    <a:pt x="186" y="69"/>
                    <a:pt x="185" y="72"/>
                    <a:pt x="182" y="77"/>
                  </a:cubicBezTo>
                  <a:cubicBezTo>
                    <a:pt x="179" y="74"/>
                    <a:pt x="176" y="72"/>
                    <a:pt x="174" y="70"/>
                  </a:cubicBezTo>
                  <a:cubicBezTo>
                    <a:pt x="170" y="66"/>
                    <a:pt x="166" y="63"/>
                    <a:pt x="162" y="60"/>
                  </a:cubicBezTo>
                  <a:cubicBezTo>
                    <a:pt x="160" y="59"/>
                    <a:pt x="157" y="57"/>
                    <a:pt x="154" y="56"/>
                  </a:cubicBezTo>
                  <a:cubicBezTo>
                    <a:pt x="144" y="54"/>
                    <a:pt x="134" y="54"/>
                    <a:pt x="124" y="58"/>
                  </a:cubicBezTo>
                  <a:cubicBezTo>
                    <a:pt x="122" y="59"/>
                    <a:pt x="120" y="59"/>
                    <a:pt x="118" y="60"/>
                  </a:cubicBezTo>
                  <a:cubicBezTo>
                    <a:pt x="117" y="57"/>
                    <a:pt x="119" y="55"/>
                    <a:pt x="121" y="53"/>
                  </a:cubicBezTo>
                  <a:cubicBezTo>
                    <a:pt x="126" y="47"/>
                    <a:pt x="133" y="46"/>
                    <a:pt x="140" y="44"/>
                  </a:cubicBezTo>
                  <a:cubicBezTo>
                    <a:pt x="144" y="38"/>
                    <a:pt x="144" y="31"/>
                    <a:pt x="141" y="25"/>
                  </a:cubicBezTo>
                  <a:cubicBezTo>
                    <a:pt x="138" y="21"/>
                    <a:pt x="136" y="17"/>
                    <a:pt x="132" y="15"/>
                  </a:cubicBezTo>
                  <a:cubicBezTo>
                    <a:pt x="130" y="14"/>
                    <a:pt x="129" y="12"/>
                    <a:pt x="127" y="11"/>
                  </a:cubicBezTo>
                  <a:cubicBezTo>
                    <a:pt x="130" y="7"/>
                    <a:pt x="133" y="8"/>
                    <a:pt x="137" y="9"/>
                  </a:cubicBezTo>
                  <a:cubicBezTo>
                    <a:pt x="142" y="12"/>
                    <a:pt x="147" y="15"/>
                    <a:pt x="150" y="20"/>
                  </a:cubicBezTo>
                  <a:cubicBezTo>
                    <a:pt x="152" y="20"/>
                    <a:pt x="154" y="20"/>
                    <a:pt x="156" y="20"/>
                  </a:cubicBezTo>
                  <a:cubicBezTo>
                    <a:pt x="157" y="15"/>
                    <a:pt x="154" y="9"/>
                    <a:pt x="148" y="6"/>
                  </a:cubicBezTo>
                  <a:cubicBezTo>
                    <a:pt x="146" y="5"/>
                    <a:pt x="144" y="4"/>
                    <a:pt x="143" y="4"/>
                  </a:cubicBezTo>
                  <a:cubicBezTo>
                    <a:pt x="126" y="1"/>
                    <a:pt x="110" y="0"/>
                    <a:pt x="94" y="6"/>
                  </a:cubicBezTo>
                  <a:cubicBezTo>
                    <a:pt x="79" y="11"/>
                    <a:pt x="65" y="17"/>
                    <a:pt x="51" y="23"/>
                  </a:cubicBezTo>
                  <a:cubicBezTo>
                    <a:pt x="47" y="25"/>
                    <a:pt x="43" y="27"/>
                    <a:pt x="40" y="30"/>
                  </a:cubicBezTo>
                  <a:cubicBezTo>
                    <a:pt x="23" y="45"/>
                    <a:pt x="9" y="63"/>
                    <a:pt x="5" y="86"/>
                  </a:cubicBezTo>
                  <a:close/>
                  <a:moveTo>
                    <a:pt x="147" y="106"/>
                  </a:moveTo>
                  <a:cubicBezTo>
                    <a:pt x="149" y="105"/>
                    <a:pt x="151" y="106"/>
                    <a:pt x="152" y="108"/>
                  </a:cubicBezTo>
                  <a:cubicBezTo>
                    <a:pt x="153" y="112"/>
                    <a:pt x="153" y="114"/>
                    <a:pt x="149" y="119"/>
                  </a:cubicBezTo>
                  <a:cubicBezTo>
                    <a:pt x="144" y="115"/>
                    <a:pt x="145" y="111"/>
                    <a:pt x="147" y="106"/>
                  </a:cubicBezTo>
                  <a:close/>
                  <a:moveTo>
                    <a:pt x="132" y="110"/>
                  </a:moveTo>
                  <a:cubicBezTo>
                    <a:pt x="136" y="110"/>
                    <a:pt x="137" y="112"/>
                    <a:pt x="137" y="115"/>
                  </a:cubicBezTo>
                  <a:cubicBezTo>
                    <a:pt x="138" y="119"/>
                    <a:pt x="138" y="123"/>
                    <a:pt x="133" y="125"/>
                  </a:cubicBezTo>
                  <a:cubicBezTo>
                    <a:pt x="129" y="124"/>
                    <a:pt x="128" y="121"/>
                    <a:pt x="128" y="117"/>
                  </a:cubicBezTo>
                  <a:cubicBezTo>
                    <a:pt x="128" y="114"/>
                    <a:pt x="129" y="111"/>
                    <a:pt x="132" y="110"/>
                  </a:cubicBezTo>
                  <a:close/>
                  <a:moveTo>
                    <a:pt x="114" y="114"/>
                  </a:moveTo>
                  <a:cubicBezTo>
                    <a:pt x="115" y="112"/>
                    <a:pt x="115" y="109"/>
                    <a:pt x="118" y="108"/>
                  </a:cubicBezTo>
                  <a:cubicBezTo>
                    <a:pt x="122" y="110"/>
                    <a:pt x="123" y="114"/>
                    <a:pt x="122" y="118"/>
                  </a:cubicBezTo>
                  <a:cubicBezTo>
                    <a:pt x="122" y="124"/>
                    <a:pt x="121" y="131"/>
                    <a:pt x="115" y="135"/>
                  </a:cubicBezTo>
                  <a:cubicBezTo>
                    <a:pt x="113" y="128"/>
                    <a:pt x="113" y="121"/>
                    <a:pt x="114" y="114"/>
                  </a:cubicBezTo>
                  <a:close/>
                  <a:moveTo>
                    <a:pt x="83" y="149"/>
                  </a:moveTo>
                  <a:cubicBezTo>
                    <a:pt x="84" y="146"/>
                    <a:pt x="85" y="144"/>
                    <a:pt x="86" y="141"/>
                  </a:cubicBezTo>
                  <a:cubicBezTo>
                    <a:pt x="90" y="133"/>
                    <a:pt x="93" y="124"/>
                    <a:pt x="93" y="114"/>
                  </a:cubicBezTo>
                  <a:cubicBezTo>
                    <a:pt x="94" y="112"/>
                    <a:pt x="94" y="110"/>
                    <a:pt x="98" y="109"/>
                  </a:cubicBezTo>
                  <a:cubicBezTo>
                    <a:pt x="99" y="110"/>
                    <a:pt x="100" y="111"/>
                    <a:pt x="100" y="112"/>
                  </a:cubicBezTo>
                  <a:cubicBezTo>
                    <a:pt x="105" y="127"/>
                    <a:pt x="101" y="140"/>
                    <a:pt x="89" y="151"/>
                  </a:cubicBezTo>
                  <a:cubicBezTo>
                    <a:pt x="88" y="153"/>
                    <a:pt x="86" y="153"/>
                    <a:pt x="83" y="154"/>
                  </a:cubicBezTo>
                  <a:cubicBezTo>
                    <a:pt x="83" y="152"/>
                    <a:pt x="82" y="150"/>
                    <a:pt x="83" y="149"/>
                  </a:cubicBezTo>
                  <a:close/>
                </a:path>
              </a:pathLst>
            </a:custGeom>
            <a:solidFill>
              <a:srgbClr val="FF9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D2CD9FD1-569C-4CCE-9F25-A99C22BC89F5}"/>
              </a:ext>
            </a:extLst>
          </p:cNvPr>
          <p:cNvGrpSpPr>
            <a:grpSpLocks noChangeAspect="1"/>
          </p:cNvGrpSpPr>
          <p:nvPr/>
        </p:nvGrpSpPr>
        <p:grpSpPr>
          <a:xfrm>
            <a:off x="664831" y="1757111"/>
            <a:ext cx="1602160" cy="1660716"/>
            <a:chOff x="0" y="-7938"/>
            <a:chExt cx="3605213" cy="3736976"/>
          </a:xfrm>
        </p:grpSpPr>
        <p:sp>
          <p:nvSpPr>
            <p:cNvPr id="38" name="Freeform 34">
              <a:extLst>
                <a:ext uri="{FF2B5EF4-FFF2-40B4-BE49-F238E27FC236}">
                  <a16:creationId xmlns:a16="http://schemas.microsoft.com/office/drawing/2014/main" id="{319449ED-4368-465F-8732-616FEFC4C79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8450" y="49213"/>
              <a:ext cx="3155950" cy="3589338"/>
            </a:xfrm>
            <a:custGeom>
              <a:avLst/>
              <a:gdLst>
                <a:gd name="T0" fmla="*/ 729 w 836"/>
                <a:gd name="T1" fmla="*/ 113 h 951"/>
                <a:gd name="T2" fmla="*/ 794 w 836"/>
                <a:gd name="T3" fmla="*/ 526 h 951"/>
                <a:gd name="T4" fmla="*/ 767 w 836"/>
                <a:gd name="T5" fmla="*/ 537 h 951"/>
                <a:gd name="T6" fmla="*/ 723 w 836"/>
                <a:gd name="T7" fmla="*/ 603 h 951"/>
                <a:gd name="T8" fmla="*/ 660 w 836"/>
                <a:gd name="T9" fmla="*/ 712 h 951"/>
                <a:gd name="T10" fmla="*/ 629 w 836"/>
                <a:gd name="T11" fmla="*/ 688 h 951"/>
                <a:gd name="T12" fmla="*/ 642 w 836"/>
                <a:gd name="T13" fmla="*/ 481 h 951"/>
                <a:gd name="T14" fmla="*/ 654 w 836"/>
                <a:gd name="T15" fmla="*/ 471 h 951"/>
                <a:gd name="T16" fmla="*/ 643 w 836"/>
                <a:gd name="T17" fmla="*/ 381 h 951"/>
                <a:gd name="T18" fmla="*/ 677 w 836"/>
                <a:gd name="T19" fmla="*/ 443 h 951"/>
                <a:gd name="T20" fmla="*/ 722 w 836"/>
                <a:gd name="T21" fmla="*/ 463 h 951"/>
                <a:gd name="T22" fmla="*/ 836 w 836"/>
                <a:gd name="T23" fmla="*/ 490 h 951"/>
                <a:gd name="T24" fmla="*/ 652 w 836"/>
                <a:gd name="T25" fmla="*/ 629 h 951"/>
                <a:gd name="T26" fmla="*/ 699 w 836"/>
                <a:gd name="T27" fmla="*/ 512 h 951"/>
                <a:gd name="T28" fmla="*/ 683 w 836"/>
                <a:gd name="T29" fmla="*/ 616 h 951"/>
                <a:gd name="T30" fmla="*/ 733 w 836"/>
                <a:gd name="T31" fmla="*/ 539 h 951"/>
                <a:gd name="T32" fmla="*/ 735 w 836"/>
                <a:gd name="T33" fmla="*/ 572 h 951"/>
                <a:gd name="T34" fmla="*/ 409 w 836"/>
                <a:gd name="T35" fmla="*/ 833 h 951"/>
                <a:gd name="T36" fmla="*/ 490 w 836"/>
                <a:gd name="T37" fmla="*/ 833 h 951"/>
                <a:gd name="T38" fmla="*/ 720 w 836"/>
                <a:gd name="T39" fmla="*/ 627 h 951"/>
                <a:gd name="T40" fmla="*/ 34 w 836"/>
                <a:gd name="T41" fmla="*/ 894 h 951"/>
                <a:gd name="T42" fmla="*/ 349 w 836"/>
                <a:gd name="T43" fmla="*/ 12 h 951"/>
                <a:gd name="T44" fmla="*/ 505 w 836"/>
                <a:gd name="T45" fmla="*/ 60 h 951"/>
                <a:gd name="T46" fmla="*/ 544 w 836"/>
                <a:gd name="T47" fmla="*/ 76 h 951"/>
                <a:gd name="T48" fmla="*/ 519 w 836"/>
                <a:gd name="T49" fmla="*/ 20 h 951"/>
                <a:gd name="T50" fmla="*/ 446 w 836"/>
                <a:gd name="T51" fmla="*/ 136 h 951"/>
                <a:gd name="T52" fmla="*/ 518 w 836"/>
                <a:gd name="T53" fmla="*/ 168 h 951"/>
                <a:gd name="T54" fmla="*/ 510 w 836"/>
                <a:gd name="T55" fmla="*/ 228 h 951"/>
                <a:gd name="T56" fmla="*/ 590 w 836"/>
                <a:gd name="T57" fmla="*/ 204 h 951"/>
                <a:gd name="T58" fmla="*/ 537 w 836"/>
                <a:gd name="T59" fmla="*/ 258 h 951"/>
                <a:gd name="T60" fmla="*/ 490 w 836"/>
                <a:gd name="T61" fmla="*/ 267 h 951"/>
                <a:gd name="T62" fmla="*/ 494 w 836"/>
                <a:gd name="T63" fmla="*/ 310 h 951"/>
                <a:gd name="T64" fmla="*/ 401 w 836"/>
                <a:gd name="T65" fmla="*/ 283 h 951"/>
                <a:gd name="T66" fmla="*/ 378 w 836"/>
                <a:gd name="T67" fmla="*/ 235 h 951"/>
                <a:gd name="T68" fmla="*/ 339 w 836"/>
                <a:gd name="T69" fmla="*/ 209 h 951"/>
                <a:gd name="T70" fmla="*/ 348 w 836"/>
                <a:gd name="T71" fmla="*/ 140 h 951"/>
                <a:gd name="T72" fmla="*/ 375 w 836"/>
                <a:gd name="T73" fmla="*/ 159 h 951"/>
                <a:gd name="T74" fmla="*/ 437 w 836"/>
                <a:gd name="T75" fmla="*/ 125 h 951"/>
                <a:gd name="T76" fmla="*/ 450 w 836"/>
                <a:gd name="T77" fmla="*/ 178 h 951"/>
                <a:gd name="T78" fmla="*/ 430 w 836"/>
                <a:gd name="T79" fmla="*/ 149 h 951"/>
                <a:gd name="T80" fmla="*/ 433 w 836"/>
                <a:gd name="T81" fmla="*/ 199 h 951"/>
                <a:gd name="T82" fmla="*/ 815 w 836"/>
                <a:gd name="T83" fmla="*/ 740 h 951"/>
                <a:gd name="T84" fmla="*/ 727 w 836"/>
                <a:gd name="T85" fmla="*/ 779 h 951"/>
                <a:gd name="T86" fmla="*/ 791 w 836"/>
                <a:gd name="T87" fmla="*/ 793 h 951"/>
                <a:gd name="T88" fmla="*/ 481 w 836"/>
                <a:gd name="T89" fmla="*/ 851 h 951"/>
                <a:gd name="T90" fmla="*/ 318 w 836"/>
                <a:gd name="T91" fmla="*/ 876 h 951"/>
                <a:gd name="T92" fmla="*/ 277 w 836"/>
                <a:gd name="T93" fmla="*/ 951 h 951"/>
                <a:gd name="T94" fmla="*/ 251 w 836"/>
                <a:gd name="T95" fmla="*/ 872 h 951"/>
                <a:gd name="T96" fmla="*/ 182 w 836"/>
                <a:gd name="T97" fmla="*/ 811 h 951"/>
                <a:gd name="T98" fmla="*/ 144 w 836"/>
                <a:gd name="T99" fmla="*/ 801 h 951"/>
                <a:gd name="T100" fmla="*/ 111 w 836"/>
                <a:gd name="T101" fmla="*/ 770 h 951"/>
                <a:gd name="T102" fmla="*/ 302 w 836"/>
                <a:gd name="T103" fmla="*/ 833 h 951"/>
                <a:gd name="T104" fmla="*/ 510 w 836"/>
                <a:gd name="T105" fmla="*/ 831 h 951"/>
                <a:gd name="T106" fmla="*/ 558 w 836"/>
                <a:gd name="T107" fmla="*/ 828 h 951"/>
                <a:gd name="T108" fmla="*/ 160 w 836"/>
                <a:gd name="T109" fmla="*/ 799 h 951"/>
                <a:gd name="T110" fmla="*/ 221 w 836"/>
                <a:gd name="T111" fmla="*/ 807 h 951"/>
                <a:gd name="T112" fmla="*/ 281 w 836"/>
                <a:gd name="T113" fmla="*/ 858 h 951"/>
                <a:gd name="T114" fmla="*/ 399 w 836"/>
                <a:gd name="T115" fmla="*/ 892 h 9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36" h="951">
                  <a:moveTo>
                    <a:pt x="712" y="118"/>
                  </a:moveTo>
                  <a:cubicBezTo>
                    <a:pt x="706" y="128"/>
                    <a:pt x="699" y="137"/>
                    <a:pt x="690" y="145"/>
                  </a:cubicBezTo>
                  <a:cubicBezTo>
                    <a:pt x="686" y="150"/>
                    <a:pt x="681" y="154"/>
                    <a:pt x="675" y="157"/>
                  </a:cubicBezTo>
                  <a:cubicBezTo>
                    <a:pt x="674" y="157"/>
                    <a:pt x="673" y="158"/>
                    <a:pt x="672" y="159"/>
                  </a:cubicBezTo>
                  <a:cubicBezTo>
                    <a:pt x="671" y="161"/>
                    <a:pt x="671" y="162"/>
                    <a:pt x="671" y="163"/>
                  </a:cubicBezTo>
                  <a:cubicBezTo>
                    <a:pt x="671" y="164"/>
                    <a:pt x="672" y="165"/>
                    <a:pt x="672" y="166"/>
                  </a:cubicBezTo>
                  <a:cubicBezTo>
                    <a:pt x="681" y="159"/>
                    <a:pt x="690" y="155"/>
                    <a:pt x="701" y="152"/>
                  </a:cubicBezTo>
                  <a:cubicBezTo>
                    <a:pt x="705" y="151"/>
                    <a:pt x="709" y="147"/>
                    <a:pt x="710" y="143"/>
                  </a:cubicBezTo>
                  <a:cubicBezTo>
                    <a:pt x="713" y="131"/>
                    <a:pt x="720" y="121"/>
                    <a:pt x="729" y="113"/>
                  </a:cubicBezTo>
                  <a:cubicBezTo>
                    <a:pt x="730" y="112"/>
                    <a:pt x="732" y="110"/>
                    <a:pt x="733" y="108"/>
                  </a:cubicBezTo>
                  <a:cubicBezTo>
                    <a:pt x="729" y="105"/>
                    <a:pt x="726" y="105"/>
                    <a:pt x="722" y="107"/>
                  </a:cubicBezTo>
                  <a:cubicBezTo>
                    <a:pt x="722" y="108"/>
                    <a:pt x="721" y="108"/>
                    <a:pt x="720" y="109"/>
                  </a:cubicBezTo>
                  <a:cubicBezTo>
                    <a:pt x="717" y="112"/>
                    <a:pt x="714" y="115"/>
                    <a:pt x="712" y="118"/>
                  </a:cubicBezTo>
                  <a:close/>
                  <a:moveTo>
                    <a:pt x="836" y="490"/>
                  </a:moveTo>
                  <a:cubicBezTo>
                    <a:pt x="828" y="497"/>
                    <a:pt x="819" y="503"/>
                    <a:pt x="810" y="510"/>
                  </a:cubicBezTo>
                  <a:cubicBezTo>
                    <a:pt x="809" y="511"/>
                    <a:pt x="808" y="512"/>
                    <a:pt x="807" y="513"/>
                  </a:cubicBezTo>
                  <a:cubicBezTo>
                    <a:pt x="801" y="516"/>
                    <a:pt x="797" y="521"/>
                    <a:pt x="794" y="525"/>
                  </a:cubicBezTo>
                  <a:cubicBezTo>
                    <a:pt x="794" y="526"/>
                    <a:pt x="794" y="526"/>
                    <a:pt x="794" y="526"/>
                  </a:cubicBezTo>
                  <a:cubicBezTo>
                    <a:pt x="790" y="531"/>
                    <a:pt x="786" y="538"/>
                    <a:pt x="782" y="544"/>
                  </a:cubicBezTo>
                  <a:cubicBezTo>
                    <a:pt x="781" y="546"/>
                    <a:pt x="780" y="548"/>
                    <a:pt x="780" y="550"/>
                  </a:cubicBezTo>
                  <a:cubicBezTo>
                    <a:pt x="780" y="557"/>
                    <a:pt x="779" y="563"/>
                    <a:pt x="780" y="570"/>
                  </a:cubicBezTo>
                  <a:cubicBezTo>
                    <a:pt x="782" y="579"/>
                    <a:pt x="785" y="585"/>
                    <a:pt x="792" y="591"/>
                  </a:cubicBezTo>
                  <a:cubicBezTo>
                    <a:pt x="791" y="592"/>
                    <a:pt x="791" y="592"/>
                    <a:pt x="790" y="592"/>
                  </a:cubicBezTo>
                  <a:cubicBezTo>
                    <a:pt x="784" y="593"/>
                    <a:pt x="781" y="590"/>
                    <a:pt x="778" y="587"/>
                  </a:cubicBezTo>
                  <a:cubicBezTo>
                    <a:pt x="773" y="579"/>
                    <a:pt x="768" y="571"/>
                    <a:pt x="768" y="562"/>
                  </a:cubicBezTo>
                  <a:cubicBezTo>
                    <a:pt x="768" y="561"/>
                    <a:pt x="768" y="561"/>
                    <a:pt x="768" y="560"/>
                  </a:cubicBezTo>
                  <a:cubicBezTo>
                    <a:pt x="767" y="553"/>
                    <a:pt x="764" y="545"/>
                    <a:pt x="767" y="537"/>
                  </a:cubicBezTo>
                  <a:cubicBezTo>
                    <a:pt x="764" y="537"/>
                    <a:pt x="763" y="537"/>
                    <a:pt x="760" y="536"/>
                  </a:cubicBezTo>
                  <a:cubicBezTo>
                    <a:pt x="759" y="539"/>
                    <a:pt x="758" y="542"/>
                    <a:pt x="758" y="545"/>
                  </a:cubicBezTo>
                  <a:cubicBezTo>
                    <a:pt x="757" y="546"/>
                    <a:pt x="757" y="547"/>
                    <a:pt x="757" y="548"/>
                  </a:cubicBezTo>
                  <a:cubicBezTo>
                    <a:pt x="754" y="555"/>
                    <a:pt x="752" y="562"/>
                    <a:pt x="751" y="570"/>
                  </a:cubicBezTo>
                  <a:cubicBezTo>
                    <a:pt x="750" y="581"/>
                    <a:pt x="751" y="593"/>
                    <a:pt x="753" y="604"/>
                  </a:cubicBezTo>
                  <a:cubicBezTo>
                    <a:pt x="755" y="612"/>
                    <a:pt x="760" y="620"/>
                    <a:pt x="764" y="629"/>
                  </a:cubicBezTo>
                  <a:cubicBezTo>
                    <a:pt x="765" y="631"/>
                    <a:pt x="765" y="633"/>
                    <a:pt x="766" y="635"/>
                  </a:cubicBezTo>
                  <a:cubicBezTo>
                    <a:pt x="758" y="627"/>
                    <a:pt x="749" y="619"/>
                    <a:pt x="740" y="612"/>
                  </a:cubicBezTo>
                  <a:cubicBezTo>
                    <a:pt x="735" y="608"/>
                    <a:pt x="729" y="606"/>
                    <a:pt x="723" y="603"/>
                  </a:cubicBezTo>
                  <a:cubicBezTo>
                    <a:pt x="720" y="602"/>
                    <a:pt x="717" y="602"/>
                    <a:pt x="714" y="604"/>
                  </a:cubicBezTo>
                  <a:cubicBezTo>
                    <a:pt x="712" y="605"/>
                    <a:pt x="711" y="606"/>
                    <a:pt x="710" y="607"/>
                  </a:cubicBezTo>
                  <a:cubicBezTo>
                    <a:pt x="704" y="610"/>
                    <a:pt x="702" y="615"/>
                    <a:pt x="700" y="620"/>
                  </a:cubicBezTo>
                  <a:cubicBezTo>
                    <a:pt x="691" y="641"/>
                    <a:pt x="692" y="662"/>
                    <a:pt x="699" y="684"/>
                  </a:cubicBezTo>
                  <a:cubicBezTo>
                    <a:pt x="701" y="689"/>
                    <a:pt x="703" y="694"/>
                    <a:pt x="705" y="699"/>
                  </a:cubicBezTo>
                  <a:cubicBezTo>
                    <a:pt x="703" y="698"/>
                    <a:pt x="700" y="697"/>
                    <a:pt x="697" y="697"/>
                  </a:cubicBezTo>
                  <a:cubicBezTo>
                    <a:pt x="687" y="695"/>
                    <a:pt x="676" y="696"/>
                    <a:pt x="666" y="698"/>
                  </a:cubicBezTo>
                  <a:cubicBezTo>
                    <a:pt x="656" y="700"/>
                    <a:pt x="653" y="705"/>
                    <a:pt x="651" y="716"/>
                  </a:cubicBezTo>
                  <a:cubicBezTo>
                    <a:pt x="654" y="715"/>
                    <a:pt x="657" y="713"/>
                    <a:pt x="660" y="712"/>
                  </a:cubicBezTo>
                  <a:cubicBezTo>
                    <a:pt x="662" y="711"/>
                    <a:pt x="664" y="712"/>
                    <a:pt x="666" y="714"/>
                  </a:cubicBezTo>
                  <a:cubicBezTo>
                    <a:pt x="663" y="720"/>
                    <a:pt x="659" y="724"/>
                    <a:pt x="658" y="731"/>
                  </a:cubicBezTo>
                  <a:cubicBezTo>
                    <a:pt x="658" y="735"/>
                    <a:pt x="658" y="739"/>
                    <a:pt x="658" y="743"/>
                  </a:cubicBezTo>
                  <a:cubicBezTo>
                    <a:pt x="653" y="733"/>
                    <a:pt x="650" y="723"/>
                    <a:pt x="650" y="711"/>
                  </a:cubicBezTo>
                  <a:cubicBezTo>
                    <a:pt x="650" y="698"/>
                    <a:pt x="651" y="686"/>
                    <a:pt x="655" y="674"/>
                  </a:cubicBezTo>
                  <a:cubicBezTo>
                    <a:pt x="656" y="669"/>
                    <a:pt x="657" y="665"/>
                    <a:pt x="658" y="660"/>
                  </a:cubicBezTo>
                  <a:cubicBezTo>
                    <a:pt x="659" y="656"/>
                    <a:pt x="661" y="653"/>
                    <a:pt x="660" y="648"/>
                  </a:cubicBezTo>
                  <a:cubicBezTo>
                    <a:pt x="658" y="648"/>
                    <a:pt x="656" y="647"/>
                    <a:pt x="654" y="646"/>
                  </a:cubicBezTo>
                  <a:cubicBezTo>
                    <a:pt x="645" y="660"/>
                    <a:pt x="638" y="674"/>
                    <a:pt x="629" y="688"/>
                  </a:cubicBezTo>
                  <a:cubicBezTo>
                    <a:pt x="625" y="683"/>
                    <a:pt x="625" y="683"/>
                    <a:pt x="624" y="676"/>
                  </a:cubicBezTo>
                  <a:cubicBezTo>
                    <a:pt x="628" y="665"/>
                    <a:pt x="633" y="654"/>
                    <a:pt x="637" y="643"/>
                  </a:cubicBezTo>
                  <a:cubicBezTo>
                    <a:pt x="641" y="632"/>
                    <a:pt x="644" y="621"/>
                    <a:pt x="645" y="609"/>
                  </a:cubicBezTo>
                  <a:cubicBezTo>
                    <a:pt x="647" y="600"/>
                    <a:pt x="649" y="592"/>
                    <a:pt x="652" y="583"/>
                  </a:cubicBezTo>
                  <a:cubicBezTo>
                    <a:pt x="657" y="571"/>
                    <a:pt x="659" y="558"/>
                    <a:pt x="659" y="545"/>
                  </a:cubicBezTo>
                  <a:cubicBezTo>
                    <a:pt x="658" y="528"/>
                    <a:pt x="657" y="512"/>
                    <a:pt x="653" y="495"/>
                  </a:cubicBezTo>
                  <a:cubicBezTo>
                    <a:pt x="652" y="490"/>
                    <a:pt x="650" y="484"/>
                    <a:pt x="647" y="479"/>
                  </a:cubicBezTo>
                  <a:cubicBezTo>
                    <a:pt x="647" y="478"/>
                    <a:pt x="645" y="477"/>
                    <a:pt x="643" y="475"/>
                  </a:cubicBezTo>
                  <a:cubicBezTo>
                    <a:pt x="642" y="477"/>
                    <a:pt x="642" y="479"/>
                    <a:pt x="642" y="481"/>
                  </a:cubicBezTo>
                  <a:cubicBezTo>
                    <a:pt x="642" y="487"/>
                    <a:pt x="643" y="493"/>
                    <a:pt x="643" y="500"/>
                  </a:cubicBezTo>
                  <a:cubicBezTo>
                    <a:pt x="643" y="506"/>
                    <a:pt x="644" y="511"/>
                    <a:pt x="644" y="517"/>
                  </a:cubicBezTo>
                  <a:cubicBezTo>
                    <a:pt x="641" y="518"/>
                    <a:pt x="640" y="517"/>
                    <a:pt x="639" y="515"/>
                  </a:cubicBezTo>
                  <a:cubicBezTo>
                    <a:pt x="638" y="512"/>
                    <a:pt x="637" y="509"/>
                    <a:pt x="637" y="506"/>
                  </a:cubicBezTo>
                  <a:cubicBezTo>
                    <a:pt x="635" y="498"/>
                    <a:pt x="633" y="491"/>
                    <a:pt x="632" y="483"/>
                  </a:cubicBezTo>
                  <a:cubicBezTo>
                    <a:pt x="630" y="474"/>
                    <a:pt x="627" y="465"/>
                    <a:pt x="621" y="457"/>
                  </a:cubicBezTo>
                  <a:cubicBezTo>
                    <a:pt x="624" y="445"/>
                    <a:pt x="625" y="434"/>
                    <a:pt x="628" y="422"/>
                  </a:cubicBezTo>
                  <a:cubicBezTo>
                    <a:pt x="629" y="423"/>
                    <a:pt x="630" y="424"/>
                    <a:pt x="630" y="425"/>
                  </a:cubicBezTo>
                  <a:cubicBezTo>
                    <a:pt x="636" y="442"/>
                    <a:pt x="646" y="456"/>
                    <a:pt x="654" y="471"/>
                  </a:cubicBezTo>
                  <a:cubicBezTo>
                    <a:pt x="654" y="472"/>
                    <a:pt x="654" y="472"/>
                    <a:pt x="655" y="472"/>
                  </a:cubicBezTo>
                  <a:cubicBezTo>
                    <a:pt x="656" y="470"/>
                    <a:pt x="656" y="468"/>
                    <a:pt x="656" y="466"/>
                  </a:cubicBezTo>
                  <a:cubicBezTo>
                    <a:pt x="656" y="465"/>
                    <a:pt x="656" y="463"/>
                    <a:pt x="656" y="461"/>
                  </a:cubicBezTo>
                  <a:cubicBezTo>
                    <a:pt x="656" y="461"/>
                    <a:pt x="655" y="460"/>
                    <a:pt x="655" y="460"/>
                  </a:cubicBezTo>
                  <a:cubicBezTo>
                    <a:pt x="656" y="460"/>
                    <a:pt x="656" y="460"/>
                    <a:pt x="656" y="460"/>
                  </a:cubicBezTo>
                  <a:cubicBezTo>
                    <a:pt x="656" y="458"/>
                    <a:pt x="657" y="456"/>
                    <a:pt x="657" y="455"/>
                  </a:cubicBezTo>
                  <a:cubicBezTo>
                    <a:pt x="656" y="442"/>
                    <a:pt x="654" y="429"/>
                    <a:pt x="651" y="416"/>
                  </a:cubicBezTo>
                  <a:cubicBezTo>
                    <a:pt x="651" y="415"/>
                    <a:pt x="651" y="414"/>
                    <a:pt x="650" y="414"/>
                  </a:cubicBezTo>
                  <a:cubicBezTo>
                    <a:pt x="645" y="403"/>
                    <a:pt x="644" y="392"/>
                    <a:pt x="643" y="381"/>
                  </a:cubicBezTo>
                  <a:cubicBezTo>
                    <a:pt x="643" y="379"/>
                    <a:pt x="643" y="377"/>
                    <a:pt x="643" y="375"/>
                  </a:cubicBezTo>
                  <a:cubicBezTo>
                    <a:pt x="644" y="373"/>
                    <a:pt x="644" y="372"/>
                    <a:pt x="645" y="371"/>
                  </a:cubicBezTo>
                  <a:cubicBezTo>
                    <a:pt x="645" y="370"/>
                    <a:pt x="646" y="370"/>
                    <a:pt x="647" y="369"/>
                  </a:cubicBezTo>
                  <a:cubicBezTo>
                    <a:pt x="659" y="361"/>
                    <a:pt x="671" y="354"/>
                    <a:pt x="685" y="348"/>
                  </a:cubicBezTo>
                  <a:cubicBezTo>
                    <a:pt x="694" y="345"/>
                    <a:pt x="702" y="342"/>
                    <a:pt x="710" y="339"/>
                  </a:cubicBezTo>
                  <a:cubicBezTo>
                    <a:pt x="703" y="348"/>
                    <a:pt x="695" y="358"/>
                    <a:pt x="687" y="367"/>
                  </a:cubicBezTo>
                  <a:cubicBezTo>
                    <a:pt x="678" y="378"/>
                    <a:pt x="674" y="391"/>
                    <a:pt x="673" y="405"/>
                  </a:cubicBezTo>
                  <a:cubicBezTo>
                    <a:pt x="673" y="413"/>
                    <a:pt x="673" y="421"/>
                    <a:pt x="673" y="429"/>
                  </a:cubicBezTo>
                  <a:cubicBezTo>
                    <a:pt x="673" y="434"/>
                    <a:pt x="674" y="438"/>
                    <a:pt x="677" y="443"/>
                  </a:cubicBezTo>
                  <a:cubicBezTo>
                    <a:pt x="679" y="447"/>
                    <a:pt x="682" y="450"/>
                    <a:pt x="687" y="450"/>
                  </a:cubicBezTo>
                  <a:cubicBezTo>
                    <a:pt x="689" y="446"/>
                    <a:pt x="688" y="442"/>
                    <a:pt x="688" y="438"/>
                  </a:cubicBezTo>
                  <a:cubicBezTo>
                    <a:pt x="688" y="439"/>
                    <a:pt x="688" y="439"/>
                    <a:pt x="688" y="439"/>
                  </a:cubicBezTo>
                  <a:cubicBezTo>
                    <a:pt x="693" y="441"/>
                    <a:pt x="697" y="442"/>
                    <a:pt x="701" y="445"/>
                  </a:cubicBezTo>
                  <a:cubicBezTo>
                    <a:pt x="710" y="450"/>
                    <a:pt x="719" y="452"/>
                    <a:pt x="730" y="451"/>
                  </a:cubicBezTo>
                  <a:cubicBezTo>
                    <a:pt x="734" y="451"/>
                    <a:pt x="738" y="451"/>
                    <a:pt x="742" y="451"/>
                  </a:cubicBezTo>
                  <a:cubicBezTo>
                    <a:pt x="741" y="455"/>
                    <a:pt x="740" y="460"/>
                    <a:pt x="741" y="465"/>
                  </a:cubicBezTo>
                  <a:cubicBezTo>
                    <a:pt x="737" y="466"/>
                    <a:pt x="734" y="465"/>
                    <a:pt x="731" y="464"/>
                  </a:cubicBezTo>
                  <a:cubicBezTo>
                    <a:pt x="728" y="464"/>
                    <a:pt x="725" y="464"/>
                    <a:pt x="722" y="463"/>
                  </a:cubicBezTo>
                  <a:cubicBezTo>
                    <a:pt x="719" y="463"/>
                    <a:pt x="716" y="462"/>
                    <a:pt x="714" y="462"/>
                  </a:cubicBezTo>
                  <a:cubicBezTo>
                    <a:pt x="711" y="461"/>
                    <a:pt x="710" y="462"/>
                    <a:pt x="709" y="466"/>
                  </a:cubicBezTo>
                  <a:cubicBezTo>
                    <a:pt x="712" y="470"/>
                    <a:pt x="716" y="473"/>
                    <a:pt x="721" y="475"/>
                  </a:cubicBezTo>
                  <a:cubicBezTo>
                    <a:pt x="721" y="475"/>
                    <a:pt x="721" y="475"/>
                    <a:pt x="721" y="475"/>
                  </a:cubicBezTo>
                  <a:cubicBezTo>
                    <a:pt x="733" y="483"/>
                    <a:pt x="745" y="490"/>
                    <a:pt x="759" y="494"/>
                  </a:cubicBezTo>
                  <a:cubicBezTo>
                    <a:pt x="773" y="498"/>
                    <a:pt x="787" y="499"/>
                    <a:pt x="801" y="499"/>
                  </a:cubicBezTo>
                  <a:cubicBezTo>
                    <a:pt x="808" y="498"/>
                    <a:pt x="814" y="496"/>
                    <a:pt x="821" y="494"/>
                  </a:cubicBezTo>
                  <a:cubicBezTo>
                    <a:pt x="825" y="493"/>
                    <a:pt x="830" y="491"/>
                    <a:pt x="834" y="491"/>
                  </a:cubicBezTo>
                  <a:cubicBezTo>
                    <a:pt x="835" y="490"/>
                    <a:pt x="836" y="490"/>
                    <a:pt x="836" y="490"/>
                  </a:cubicBezTo>
                  <a:close/>
                  <a:moveTo>
                    <a:pt x="677" y="577"/>
                  </a:moveTo>
                  <a:cubicBezTo>
                    <a:pt x="679" y="572"/>
                    <a:pt x="680" y="566"/>
                    <a:pt x="681" y="561"/>
                  </a:cubicBezTo>
                  <a:cubicBezTo>
                    <a:pt x="682" y="552"/>
                    <a:pt x="683" y="543"/>
                    <a:pt x="683" y="534"/>
                  </a:cubicBezTo>
                  <a:cubicBezTo>
                    <a:pt x="684" y="525"/>
                    <a:pt x="683" y="515"/>
                    <a:pt x="681" y="505"/>
                  </a:cubicBezTo>
                  <a:cubicBezTo>
                    <a:pt x="680" y="503"/>
                    <a:pt x="679" y="501"/>
                    <a:pt x="678" y="498"/>
                  </a:cubicBezTo>
                  <a:cubicBezTo>
                    <a:pt x="677" y="511"/>
                    <a:pt x="677" y="522"/>
                    <a:pt x="676" y="532"/>
                  </a:cubicBezTo>
                  <a:cubicBezTo>
                    <a:pt x="675" y="554"/>
                    <a:pt x="670" y="576"/>
                    <a:pt x="662" y="596"/>
                  </a:cubicBezTo>
                  <a:cubicBezTo>
                    <a:pt x="659" y="605"/>
                    <a:pt x="656" y="614"/>
                    <a:pt x="653" y="623"/>
                  </a:cubicBezTo>
                  <a:cubicBezTo>
                    <a:pt x="652" y="625"/>
                    <a:pt x="652" y="626"/>
                    <a:pt x="652" y="629"/>
                  </a:cubicBezTo>
                  <a:cubicBezTo>
                    <a:pt x="654" y="628"/>
                    <a:pt x="656" y="627"/>
                    <a:pt x="657" y="626"/>
                  </a:cubicBezTo>
                  <a:cubicBezTo>
                    <a:pt x="658" y="624"/>
                    <a:pt x="659" y="621"/>
                    <a:pt x="660" y="619"/>
                  </a:cubicBezTo>
                  <a:cubicBezTo>
                    <a:pt x="666" y="605"/>
                    <a:pt x="672" y="591"/>
                    <a:pt x="677" y="577"/>
                  </a:cubicBezTo>
                  <a:close/>
                  <a:moveTo>
                    <a:pt x="711" y="504"/>
                  </a:moveTo>
                  <a:cubicBezTo>
                    <a:pt x="711" y="502"/>
                    <a:pt x="710" y="501"/>
                    <a:pt x="709" y="500"/>
                  </a:cubicBezTo>
                  <a:cubicBezTo>
                    <a:pt x="707" y="504"/>
                    <a:pt x="707" y="509"/>
                    <a:pt x="707" y="514"/>
                  </a:cubicBezTo>
                  <a:cubicBezTo>
                    <a:pt x="707" y="514"/>
                    <a:pt x="707" y="514"/>
                    <a:pt x="707" y="514"/>
                  </a:cubicBezTo>
                  <a:cubicBezTo>
                    <a:pt x="703" y="517"/>
                    <a:pt x="704" y="524"/>
                    <a:pt x="699" y="528"/>
                  </a:cubicBezTo>
                  <a:cubicBezTo>
                    <a:pt x="699" y="521"/>
                    <a:pt x="699" y="517"/>
                    <a:pt x="699" y="512"/>
                  </a:cubicBezTo>
                  <a:cubicBezTo>
                    <a:pt x="698" y="508"/>
                    <a:pt x="698" y="504"/>
                    <a:pt x="697" y="501"/>
                  </a:cubicBezTo>
                  <a:cubicBezTo>
                    <a:pt x="696" y="497"/>
                    <a:pt x="694" y="494"/>
                    <a:pt x="690" y="492"/>
                  </a:cubicBezTo>
                  <a:cubicBezTo>
                    <a:pt x="688" y="495"/>
                    <a:pt x="689" y="498"/>
                    <a:pt x="690" y="500"/>
                  </a:cubicBezTo>
                  <a:cubicBezTo>
                    <a:pt x="690" y="504"/>
                    <a:pt x="690" y="508"/>
                    <a:pt x="690" y="511"/>
                  </a:cubicBezTo>
                  <a:cubicBezTo>
                    <a:pt x="690" y="522"/>
                    <a:pt x="690" y="534"/>
                    <a:pt x="690" y="545"/>
                  </a:cubicBezTo>
                  <a:cubicBezTo>
                    <a:pt x="689" y="560"/>
                    <a:pt x="688" y="574"/>
                    <a:pt x="685" y="588"/>
                  </a:cubicBezTo>
                  <a:cubicBezTo>
                    <a:pt x="684" y="591"/>
                    <a:pt x="683" y="593"/>
                    <a:pt x="684" y="597"/>
                  </a:cubicBezTo>
                  <a:cubicBezTo>
                    <a:pt x="683" y="602"/>
                    <a:pt x="682" y="608"/>
                    <a:pt x="681" y="613"/>
                  </a:cubicBezTo>
                  <a:cubicBezTo>
                    <a:pt x="681" y="614"/>
                    <a:pt x="680" y="616"/>
                    <a:pt x="683" y="616"/>
                  </a:cubicBezTo>
                  <a:cubicBezTo>
                    <a:pt x="684" y="613"/>
                    <a:pt x="686" y="611"/>
                    <a:pt x="687" y="608"/>
                  </a:cubicBezTo>
                  <a:cubicBezTo>
                    <a:pt x="691" y="599"/>
                    <a:pt x="695" y="590"/>
                    <a:pt x="699" y="582"/>
                  </a:cubicBezTo>
                  <a:cubicBezTo>
                    <a:pt x="703" y="573"/>
                    <a:pt x="707" y="565"/>
                    <a:pt x="711" y="556"/>
                  </a:cubicBezTo>
                  <a:cubicBezTo>
                    <a:pt x="713" y="551"/>
                    <a:pt x="715" y="546"/>
                    <a:pt x="715" y="540"/>
                  </a:cubicBezTo>
                  <a:cubicBezTo>
                    <a:pt x="717" y="528"/>
                    <a:pt x="715" y="516"/>
                    <a:pt x="711" y="504"/>
                  </a:cubicBezTo>
                  <a:close/>
                  <a:moveTo>
                    <a:pt x="745" y="520"/>
                  </a:moveTo>
                  <a:cubicBezTo>
                    <a:pt x="744" y="513"/>
                    <a:pt x="744" y="507"/>
                    <a:pt x="740" y="502"/>
                  </a:cubicBezTo>
                  <a:cubicBezTo>
                    <a:pt x="742" y="516"/>
                    <a:pt x="737" y="529"/>
                    <a:pt x="737" y="543"/>
                  </a:cubicBezTo>
                  <a:cubicBezTo>
                    <a:pt x="734" y="543"/>
                    <a:pt x="733" y="540"/>
                    <a:pt x="733" y="539"/>
                  </a:cubicBezTo>
                  <a:cubicBezTo>
                    <a:pt x="732" y="536"/>
                    <a:pt x="732" y="533"/>
                    <a:pt x="732" y="530"/>
                  </a:cubicBezTo>
                  <a:cubicBezTo>
                    <a:pt x="732" y="524"/>
                    <a:pt x="730" y="519"/>
                    <a:pt x="728" y="512"/>
                  </a:cubicBezTo>
                  <a:cubicBezTo>
                    <a:pt x="725" y="523"/>
                    <a:pt x="719" y="564"/>
                    <a:pt x="720" y="575"/>
                  </a:cubicBezTo>
                  <a:cubicBezTo>
                    <a:pt x="721" y="572"/>
                    <a:pt x="721" y="571"/>
                    <a:pt x="721" y="570"/>
                  </a:cubicBezTo>
                  <a:cubicBezTo>
                    <a:pt x="723" y="565"/>
                    <a:pt x="725" y="560"/>
                    <a:pt x="727" y="555"/>
                  </a:cubicBezTo>
                  <a:cubicBezTo>
                    <a:pt x="727" y="554"/>
                    <a:pt x="728" y="553"/>
                    <a:pt x="730" y="552"/>
                  </a:cubicBezTo>
                  <a:cubicBezTo>
                    <a:pt x="730" y="555"/>
                    <a:pt x="731" y="556"/>
                    <a:pt x="731" y="558"/>
                  </a:cubicBezTo>
                  <a:cubicBezTo>
                    <a:pt x="732" y="563"/>
                    <a:pt x="733" y="567"/>
                    <a:pt x="734" y="571"/>
                  </a:cubicBezTo>
                  <a:cubicBezTo>
                    <a:pt x="734" y="572"/>
                    <a:pt x="734" y="572"/>
                    <a:pt x="735" y="572"/>
                  </a:cubicBezTo>
                  <a:cubicBezTo>
                    <a:pt x="735" y="572"/>
                    <a:pt x="735" y="572"/>
                    <a:pt x="736" y="572"/>
                  </a:cubicBezTo>
                  <a:cubicBezTo>
                    <a:pt x="739" y="563"/>
                    <a:pt x="742" y="554"/>
                    <a:pt x="743" y="544"/>
                  </a:cubicBezTo>
                  <a:cubicBezTo>
                    <a:pt x="744" y="536"/>
                    <a:pt x="746" y="528"/>
                    <a:pt x="745" y="520"/>
                  </a:cubicBezTo>
                  <a:close/>
                  <a:moveTo>
                    <a:pt x="531" y="810"/>
                  </a:moveTo>
                  <a:cubicBezTo>
                    <a:pt x="529" y="805"/>
                    <a:pt x="529" y="805"/>
                    <a:pt x="525" y="802"/>
                  </a:cubicBezTo>
                  <a:cubicBezTo>
                    <a:pt x="520" y="805"/>
                    <a:pt x="515" y="808"/>
                    <a:pt x="510" y="810"/>
                  </a:cubicBezTo>
                  <a:cubicBezTo>
                    <a:pt x="499" y="814"/>
                    <a:pt x="489" y="818"/>
                    <a:pt x="477" y="821"/>
                  </a:cubicBezTo>
                  <a:cubicBezTo>
                    <a:pt x="468" y="824"/>
                    <a:pt x="459" y="826"/>
                    <a:pt x="449" y="828"/>
                  </a:cubicBezTo>
                  <a:cubicBezTo>
                    <a:pt x="436" y="831"/>
                    <a:pt x="423" y="832"/>
                    <a:pt x="409" y="833"/>
                  </a:cubicBezTo>
                  <a:cubicBezTo>
                    <a:pt x="398" y="833"/>
                    <a:pt x="387" y="833"/>
                    <a:pt x="376" y="833"/>
                  </a:cubicBezTo>
                  <a:cubicBezTo>
                    <a:pt x="366" y="833"/>
                    <a:pt x="357" y="832"/>
                    <a:pt x="348" y="830"/>
                  </a:cubicBezTo>
                  <a:cubicBezTo>
                    <a:pt x="346" y="830"/>
                    <a:pt x="345" y="830"/>
                    <a:pt x="344" y="830"/>
                  </a:cubicBezTo>
                  <a:cubicBezTo>
                    <a:pt x="345" y="834"/>
                    <a:pt x="349" y="835"/>
                    <a:pt x="352" y="836"/>
                  </a:cubicBezTo>
                  <a:cubicBezTo>
                    <a:pt x="371" y="841"/>
                    <a:pt x="390" y="846"/>
                    <a:pt x="409" y="848"/>
                  </a:cubicBezTo>
                  <a:cubicBezTo>
                    <a:pt x="410" y="848"/>
                    <a:pt x="412" y="848"/>
                    <a:pt x="412" y="850"/>
                  </a:cubicBezTo>
                  <a:cubicBezTo>
                    <a:pt x="408" y="851"/>
                    <a:pt x="405" y="851"/>
                    <a:pt x="403" y="852"/>
                  </a:cubicBezTo>
                  <a:cubicBezTo>
                    <a:pt x="414" y="851"/>
                    <a:pt x="425" y="849"/>
                    <a:pt x="435" y="846"/>
                  </a:cubicBezTo>
                  <a:cubicBezTo>
                    <a:pt x="454" y="842"/>
                    <a:pt x="472" y="839"/>
                    <a:pt x="490" y="833"/>
                  </a:cubicBezTo>
                  <a:cubicBezTo>
                    <a:pt x="499" y="830"/>
                    <a:pt x="508" y="827"/>
                    <a:pt x="516" y="822"/>
                  </a:cubicBezTo>
                  <a:cubicBezTo>
                    <a:pt x="517" y="821"/>
                    <a:pt x="519" y="820"/>
                    <a:pt x="520" y="820"/>
                  </a:cubicBezTo>
                  <a:cubicBezTo>
                    <a:pt x="521" y="820"/>
                    <a:pt x="521" y="820"/>
                    <a:pt x="521" y="820"/>
                  </a:cubicBezTo>
                  <a:cubicBezTo>
                    <a:pt x="521" y="819"/>
                    <a:pt x="521" y="819"/>
                    <a:pt x="521" y="819"/>
                  </a:cubicBezTo>
                  <a:cubicBezTo>
                    <a:pt x="521" y="819"/>
                    <a:pt x="521" y="819"/>
                    <a:pt x="521" y="819"/>
                  </a:cubicBezTo>
                  <a:cubicBezTo>
                    <a:pt x="524" y="816"/>
                    <a:pt x="527" y="813"/>
                    <a:pt x="531" y="810"/>
                  </a:cubicBezTo>
                  <a:close/>
                  <a:moveTo>
                    <a:pt x="729" y="620"/>
                  </a:moveTo>
                  <a:cubicBezTo>
                    <a:pt x="728" y="621"/>
                    <a:pt x="726" y="622"/>
                    <a:pt x="724" y="623"/>
                  </a:cubicBezTo>
                  <a:cubicBezTo>
                    <a:pt x="723" y="624"/>
                    <a:pt x="722" y="626"/>
                    <a:pt x="720" y="627"/>
                  </a:cubicBezTo>
                  <a:cubicBezTo>
                    <a:pt x="723" y="632"/>
                    <a:pt x="726" y="638"/>
                    <a:pt x="732" y="639"/>
                  </a:cubicBezTo>
                  <a:cubicBezTo>
                    <a:pt x="745" y="641"/>
                    <a:pt x="756" y="646"/>
                    <a:pt x="767" y="651"/>
                  </a:cubicBezTo>
                  <a:cubicBezTo>
                    <a:pt x="773" y="654"/>
                    <a:pt x="778" y="657"/>
                    <a:pt x="784" y="659"/>
                  </a:cubicBezTo>
                  <a:cubicBezTo>
                    <a:pt x="781" y="654"/>
                    <a:pt x="778" y="649"/>
                    <a:pt x="774" y="645"/>
                  </a:cubicBezTo>
                  <a:cubicBezTo>
                    <a:pt x="772" y="644"/>
                    <a:pt x="771" y="642"/>
                    <a:pt x="770" y="640"/>
                  </a:cubicBezTo>
                  <a:cubicBezTo>
                    <a:pt x="769" y="640"/>
                    <a:pt x="769" y="640"/>
                    <a:pt x="768" y="641"/>
                  </a:cubicBezTo>
                  <a:cubicBezTo>
                    <a:pt x="759" y="638"/>
                    <a:pt x="751" y="633"/>
                    <a:pt x="743" y="627"/>
                  </a:cubicBezTo>
                  <a:cubicBezTo>
                    <a:pt x="739" y="623"/>
                    <a:pt x="735" y="620"/>
                    <a:pt x="729" y="620"/>
                  </a:cubicBezTo>
                  <a:close/>
                  <a:moveTo>
                    <a:pt x="34" y="894"/>
                  </a:moveTo>
                  <a:cubicBezTo>
                    <a:pt x="38" y="887"/>
                    <a:pt x="44" y="870"/>
                    <a:pt x="44" y="864"/>
                  </a:cubicBezTo>
                  <a:cubicBezTo>
                    <a:pt x="31" y="870"/>
                    <a:pt x="19" y="880"/>
                    <a:pt x="6" y="887"/>
                  </a:cubicBezTo>
                  <a:cubicBezTo>
                    <a:pt x="5" y="890"/>
                    <a:pt x="5" y="892"/>
                    <a:pt x="4" y="895"/>
                  </a:cubicBezTo>
                  <a:cubicBezTo>
                    <a:pt x="3" y="897"/>
                    <a:pt x="2" y="900"/>
                    <a:pt x="0" y="904"/>
                  </a:cubicBezTo>
                  <a:cubicBezTo>
                    <a:pt x="0" y="904"/>
                    <a:pt x="0" y="904"/>
                    <a:pt x="0" y="904"/>
                  </a:cubicBezTo>
                  <a:cubicBezTo>
                    <a:pt x="0" y="904"/>
                    <a:pt x="1" y="904"/>
                    <a:pt x="1" y="904"/>
                  </a:cubicBezTo>
                  <a:cubicBezTo>
                    <a:pt x="10" y="898"/>
                    <a:pt x="17" y="892"/>
                    <a:pt x="27" y="892"/>
                  </a:cubicBezTo>
                  <a:cubicBezTo>
                    <a:pt x="29" y="892"/>
                    <a:pt x="32" y="893"/>
                    <a:pt x="34" y="894"/>
                  </a:cubicBezTo>
                  <a:close/>
                  <a:moveTo>
                    <a:pt x="349" y="12"/>
                  </a:moveTo>
                  <a:cubicBezTo>
                    <a:pt x="349" y="13"/>
                    <a:pt x="348" y="13"/>
                    <a:pt x="348" y="14"/>
                  </a:cubicBezTo>
                  <a:cubicBezTo>
                    <a:pt x="350" y="20"/>
                    <a:pt x="353" y="26"/>
                    <a:pt x="357" y="31"/>
                  </a:cubicBezTo>
                  <a:cubicBezTo>
                    <a:pt x="361" y="35"/>
                    <a:pt x="364" y="40"/>
                    <a:pt x="368" y="45"/>
                  </a:cubicBezTo>
                  <a:cubicBezTo>
                    <a:pt x="367" y="32"/>
                    <a:pt x="360" y="21"/>
                    <a:pt x="349" y="12"/>
                  </a:cubicBezTo>
                  <a:close/>
                  <a:moveTo>
                    <a:pt x="484" y="27"/>
                  </a:moveTo>
                  <a:cubicBezTo>
                    <a:pt x="485" y="30"/>
                    <a:pt x="487" y="33"/>
                    <a:pt x="488" y="36"/>
                  </a:cubicBezTo>
                  <a:cubicBezTo>
                    <a:pt x="490" y="46"/>
                    <a:pt x="496" y="54"/>
                    <a:pt x="500" y="62"/>
                  </a:cubicBezTo>
                  <a:cubicBezTo>
                    <a:pt x="501" y="63"/>
                    <a:pt x="501" y="64"/>
                    <a:pt x="502" y="64"/>
                  </a:cubicBezTo>
                  <a:cubicBezTo>
                    <a:pt x="503" y="63"/>
                    <a:pt x="504" y="62"/>
                    <a:pt x="505" y="60"/>
                  </a:cubicBezTo>
                  <a:cubicBezTo>
                    <a:pt x="507" y="58"/>
                    <a:pt x="510" y="55"/>
                    <a:pt x="513" y="53"/>
                  </a:cubicBezTo>
                  <a:cubicBezTo>
                    <a:pt x="514" y="53"/>
                    <a:pt x="516" y="52"/>
                    <a:pt x="517" y="52"/>
                  </a:cubicBezTo>
                  <a:cubicBezTo>
                    <a:pt x="517" y="50"/>
                    <a:pt x="518" y="48"/>
                    <a:pt x="517" y="46"/>
                  </a:cubicBezTo>
                  <a:cubicBezTo>
                    <a:pt x="516" y="38"/>
                    <a:pt x="518" y="32"/>
                    <a:pt x="521" y="25"/>
                  </a:cubicBezTo>
                  <a:cubicBezTo>
                    <a:pt x="523" y="22"/>
                    <a:pt x="525" y="19"/>
                    <a:pt x="530" y="17"/>
                  </a:cubicBezTo>
                  <a:cubicBezTo>
                    <a:pt x="529" y="21"/>
                    <a:pt x="528" y="23"/>
                    <a:pt x="527" y="26"/>
                  </a:cubicBezTo>
                  <a:cubicBezTo>
                    <a:pt x="525" y="32"/>
                    <a:pt x="525" y="39"/>
                    <a:pt x="527" y="46"/>
                  </a:cubicBezTo>
                  <a:cubicBezTo>
                    <a:pt x="529" y="55"/>
                    <a:pt x="533" y="63"/>
                    <a:pt x="539" y="71"/>
                  </a:cubicBezTo>
                  <a:cubicBezTo>
                    <a:pt x="540" y="73"/>
                    <a:pt x="542" y="74"/>
                    <a:pt x="544" y="76"/>
                  </a:cubicBezTo>
                  <a:cubicBezTo>
                    <a:pt x="547" y="78"/>
                    <a:pt x="550" y="80"/>
                    <a:pt x="555" y="82"/>
                  </a:cubicBezTo>
                  <a:cubicBezTo>
                    <a:pt x="554" y="79"/>
                    <a:pt x="553" y="77"/>
                    <a:pt x="552" y="75"/>
                  </a:cubicBezTo>
                  <a:cubicBezTo>
                    <a:pt x="549" y="65"/>
                    <a:pt x="546" y="55"/>
                    <a:pt x="543" y="45"/>
                  </a:cubicBezTo>
                  <a:cubicBezTo>
                    <a:pt x="543" y="44"/>
                    <a:pt x="542" y="43"/>
                    <a:pt x="542" y="42"/>
                  </a:cubicBezTo>
                  <a:cubicBezTo>
                    <a:pt x="541" y="39"/>
                    <a:pt x="540" y="36"/>
                    <a:pt x="540" y="32"/>
                  </a:cubicBezTo>
                  <a:cubicBezTo>
                    <a:pt x="540" y="23"/>
                    <a:pt x="541" y="15"/>
                    <a:pt x="545" y="6"/>
                  </a:cubicBezTo>
                  <a:cubicBezTo>
                    <a:pt x="545" y="5"/>
                    <a:pt x="546" y="3"/>
                    <a:pt x="546" y="1"/>
                  </a:cubicBezTo>
                  <a:cubicBezTo>
                    <a:pt x="545" y="1"/>
                    <a:pt x="543" y="0"/>
                    <a:pt x="542" y="1"/>
                  </a:cubicBezTo>
                  <a:cubicBezTo>
                    <a:pt x="533" y="5"/>
                    <a:pt x="524" y="10"/>
                    <a:pt x="519" y="20"/>
                  </a:cubicBezTo>
                  <a:cubicBezTo>
                    <a:pt x="518" y="23"/>
                    <a:pt x="516" y="25"/>
                    <a:pt x="515" y="28"/>
                  </a:cubicBezTo>
                  <a:cubicBezTo>
                    <a:pt x="514" y="30"/>
                    <a:pt x="513" y="32"/>
                    <a:pt x="511" y="34"/>
                  </a:cubicBezTo>
                  <a:cubicBezTo>
                    <a:pt x="506" y="41"/>
                    <a:pt x="500" y="41"/>
                    <a:pt x="494" y="35"/>
                  </a:cubicBezTo>
                  <a:cubicBezTo>
                    <a:pt x="491" y="33"/>
                    <a:pt x="490" y="30"/>
                    <a:pt x="488" y="28"/>
                  </a:cubicBezTo>
                  <a:cubicBezTo>
                    <a:pt x="486" y="27"/>
                    <a:pt x="485" y="25"/>
                    <a:pt x="483" y="24"/>
                  </a:cubicBezTo>
                  <a:cubicBezTo>
                    <a:pt x="483" y="25"/>
                    <a:pt x="484" y="26"/>
                    <a:pt x="484" y="27"/>
                  </a:cubicBezTo>
                  <a:close/>
                  <a:moveTo>
                    <a:pt x="437" y="125"/>
                  </a:moveTo>
                  <a:cubicBezTo>
                    <a:pt x="438" y="123"/>
                    <a:pt x="438" y="121"/>
                    <a:pt x="438" y="120"/>
                  </a:cubicBezTo>
                  <a:cubicBezTo>
                    <a:pt x="441" y="125"/>
                    <a:pt x="443" y="130"/>
                    <a:pt x="446" y="136"/>
                  </a:cubicBezTo>
                  <a:cubicBezTo>
                    <a:pt x="451" y="148"/>
                    <a:pt x="460" y="157"/>
                    <a:pt x="471" y="165"/>
                  </a:cubicBezTo>
                  <a:cubicBezTo>
                    <a:pt x="474" y="167"/>
                    <a:pt x="478" y="169"/>
                    <a:pt x="482" y="169"/>
                  </a:cubicBezTo>
                  <a:cubicBezTo>
                    <a:pt x="484" y="167"/>
                    <a:pt x="484" y="165"/>
                    <a:pt x="482" y="163"/>
                  </a:cubicBezTo>
                  <a:cubicBezTo>
                    <a:pt x="481" y="161"/>
                    <a:pt x="480" y="160"/>
                    <a:pt x="478" y="158"/>
                  </a:cubicBezTo>
                  <a:cubicBezTo>
                    <a:pt x="483" y="157"/>
                    <a:pt x="487" y="155"/>
                    <a:pt x="491" y="153"/>
                  </a:cubicBezTo>
                  <a:cubicBezTo>
                    <a:pt x="496" y="150"/>
                    <a:pt x="501" y="148"/>
                    <a:pt x="506" y="147"/>
                  </a:cubicBezTo>
                  <a:cubicBezTo>
                    <a:pt x="515" y="145"/>
                    <a:pt x="524" y="141"/>
                    <a:pt x="531" y="136"/>
                  </a:cubicBezTo>
                  <a:cubicBezTo>
                    <a:pt x="530" y="137"/>
                    <a:pt x="530" y="139"/>
                    <a:pt x="529" y="141"/>
                  </a:cubicBezTo>
                  <a:cubicBezTo>
                    <a:pt x="525" y="150"/>
                    <a:pt x="521" y="159"/>
                    <a:pt x="518" y="168"/>
                  </a:cubicBezTo>
                  <a:cubicBezTo>
                    <a:pt x="515" y="176"/>
                    <a:pt x="513" y="185"/>
                    <a:pt x="511" y="193"/>
                  </a:cubicBezTo>
                  <a:cubicBezTo>
                    <a:pt x="510" y="197"/>
                    <a:pt x="509" y="200"/>
                    <a:pt x="508" y="204"/>
                  </a:cubicBezTo>
                  <a:cubicBezTo>
                    <a:pt x="508" y="205"/>
                    <a:pt x="507" y="205"/>
                    <a:pt x="506" y="206"/>
                  </a:cubicBezTo>
                  <a:cubicBezTo>
                    <a:pt x="503" y="202"/>
                    <a:pt x="504" y="196"/>
                    <a:pt x="503" y="192"/>
                  </a:cubicBezTo>
                  <a:cubicBezTo>
                    <a:pt x="502" y="187"/>
                    <a:pt x="502" y="182"/>
                    <a:pt x="501" y="177"/>
                  </a:cubicBezTo>
                  <a:cubicBezTo>
                    <a:pt x="500" y="177"/>
                    <a:pt x="499" y="177"/>
                    <a:pt x="499" y="178"/>
                  </a:cubicBezTo>
                  <a:cubicBezTo>
                    <a:pt x="494" y="187"/>
                    <a:pt x="492" y="197"/>
                    <a:pt x="493" y="208"/>
                  </a:cubicBezTo>
                  <a:cubicBezTo>
                    <a:pt x="494" y="217"/>
                    <a:pt x="500" y="223"/>
                    <a:pt x="507" y="225"/>
                  </a:cubicBezTo>
                  <a:cubicBezTo>
                    <a:pt x="508" y="226"/>
                    <a:pt x="509" y="227"/>
                    <a:pt x="510" y="228"/>
                  </a:cubicBezTo>
                  <a:cubicBezTo>
                    <a:pt x="514" y="232"/>
                    <a:pt x="520" y="233"/>
                    <a:pt x="526" y="231"/>
                  </a:cubicBezTo>
                  <a:cubicBezTo>
                    <a:pt x="543" y="224"/>
                    <a:pt x="558" y="216"/>
                    <a:pt x="569" y="203"/>
                  </a:cubicBezTo>
                  <a:cubicBezTo>
                    <a:pt x="574" y="197"/>
                    <a:pt x="579" y="190"/>
                    <a:pt x="582" y="183"/>
                  </a:cubicBezTo>
                  <a:cubicBezTo>
                    <a:pt x="588" y="171"/>
                    <a:pt x="596" y="161"/>
                    <a:pt x="605" y="151"/>
                  </a:cubicBezTo>
                  <a:cubicBezTo>
                    <a:pt x="609" y="147"/>
                    <a:pt x="613" y="142"/>
                    <a:pt x="617" y="136"/>
                  </a:cubicBezTo>
                  <a:cubicBezTo>
                    <a:pt x="618" y="134"/>
                    <a:pt x="619" y="132"/>
                    <a:pt x="621" y="130"/>
                  </a:cubicBezTo>
                  <a:cubicBezTo>
                    <a:pt x="622" y="129"/>
                    <a:pt x="623" y="129"/>
                    <a:pt x="625" y="128"/>
                  </a:cubicBezTo>
                  <a:cubicBezTo>
                    <a:pt x="624" y="133"/>
                    <a:pt x="623" y="136"/>
                    <a:pt x="621" y="139"/>
                  </a:cubicBezTo>
                  <a:cubicBezTo>
                    <a:pt x="608" y="159"/>
                    <a:pt x="600" y="182"/>
                    <a:pt x="590" y="204"/>
                  </a:cubicBezTo>
                  <a:cubicBezTo>
                    <a:pt x="585" y="216"/>
                    <a:pt x="583" y="228"/>
                    <a:pt x="585" y="241"/>
                  </a:cubicBezTo>
                  <a:cubicBezTo>
                    <a:pt x="586" y="251"/>
                    <a:pt x="585" y="260"/>
                    <a:pt x="581" y="272"/>
                  </a:cubicBezTo>
                  <a:cubicBezTo>
                    <a:pt x="579" y="273"/>
                    <a:pt x="577" y="276"/>
                    <a:pt x="575" y="277"/>
                  </a:cubicBezTo>
                  <a:cubicBezTo>
                    <a:pt x="571" y="279"/>
                    <a:pt x="568" y="277"/>
                    <a:pt x="566" y="275"/>
                  </a:cubicBezTo>
                  <a:cubicBezTo>
                    <a:pt x="563" y="270"/>
                    <a:pt x="558" y="266"/>
                    <a:pt x="554" y="262"/>
                  </a:cubicBezTo>
                  <a:cubicBezTo>
                    <a:pt x="552" y="261"/>
                    <a:pt x="551" y="258"/>
                    <a:pt x="549" y="256"/>
                  </a:cubicBezTo>
                  <a:cubicBezTo>
                    <a:pt x="544" y="251"/>
                    <a:pt x="539" y="246"/>
                    <a:pt x="532" y="244"/>
                  </a:cubicBezTo>
                  <a:cubicBezTo>
                    <a:pt x="530" y="246"/>
                    <a:pt x="531" y="248"/>
                    <a:pt x="532" y="249"/>
                  </a:cubicBezTo>
                  <a:cubicBezTo>
                    <a:pt x="534" y="252"/>
                    <a:pt x="536" y="255"/>
                    <a:pt x="537" y="258"/>
                  </a:cubicBezTo>
                  <a:cubicBezTo>
                    <a:pt x="530" y="251"/>
                    <a:pt x="522" y="246"/>
                    <a:pt x="513" y="242"/>
                  </a:cubicBezTo>
                  <a:cubicBezTo>
                    <a:pt x="512" y="242"/>
                    <a:pt x="511" y="242"/>
                    <a:pt x="510" y="242"/>
                  </a:cubicBezTo>
                  <a:cubicBezTo>
                    <a:pt x="511" y="244"/>
                    <a:pt x="513" y="245"/>
                    <a:pt x="515" y="247"/>
                  </a:cubicBezTo>
                  <a:cubicBezTo>
                    <a:pt x="528" y="257"/>
                    <a:pt x="537" y="270"/>
                    <a:pt x="545" y="285"/>
                  </a:cubicBezTo>
                  <a:cubicBezTo>
                    <a:pt x="545" y="285"/>
                    <a:pt x="545" y="286"/>
                    <a:pt x="545" y="286"/>
                  </a:cubicBezTo>
                  <a:cubicBezTo>
                    <a:pt x="541" y="289"/>
                    <a:pt x="536" y="290"/>
                    <a:pt x="530" y="288"/>
                  </a:cubicBezTo>
                  <a:cubicBezTo>
                    <a:pt x="526" y="287"/>
                    <a:pt x="521" y="285"/>
                    <a:pt x="517" y="282"/>
                  </a:cubicBezTo>
                  <a:cubicBezTo>
                    <a:pt x="512" y="280"/>
                    <a:pt x="508" y="276"/>
                    <a:pt x="503" y="274"/>
                  </a:cubicBezTo>
                  <a:cubicBezTo>
                    <a:pt x="499" y="271"/>
                    <a:pt x="495" y="268"/>
                    <a:pt x="490" y="267"/>
                  </a:cubicBezTo>
                  <a:cubicBezTo>
                    <a:pt x="488" y="268"/>
                    <a:pt x="487" y="270"/>
                    <a:pt x="485" y="271"/>
                  </a:cubicBezTo>
                  <a:cubicBezTo>
                    <a:pt x="486" y="271"/>
                    <a:pt x="486" y="272"/>
                    <a:pt x="486" y="272"/>
                  </a:cubicBezTo>
                  <a:cubicBezTo>
                    <a:pt x="477" y="266"/>
                    <a:pt x="467" y="260"/>
                    <a:pt x="457" y="256"/>
                  </a:cubicBezTo>
                  <a:cubicBezTo>
                    <a:pt x="455" y="255"/>
                    <a:pt x="454" y="253"/>
                    <a:pt x="451" y="256"/>
                  </a:cubicBezTo>
                  <a:cubicBezTo>
                    <a:pt x="452" y="257"/>
                    <a:pt x="454" y="259"/>
                    <a:pt x="455" y="260"/>
                  </a:cubicBezTo>
                  <a:cubicBezTo>
                    <a:pt x="462" y="267"/>
                    <a:pt x="470" y="273"/>
                    <a:pt x="477" y="279"/>
                  </a:cubicBezTo>
                  <a:cubicBezTo>
                    <a:pt x="484" y="286"/>
                    <a:pt x="491" y="294"/>
                    <a:pt x="495" y="303"/>
                  </a:cubicBezTo>
                  <a:cubicBezTo>
                    <a:pt x="497" y="307"/>
                    <a:pt x="499" y="311"/>
                    <a:pt x="502" y="315"/>
                  </a:cubicBezTo>
                  <a:cubicBezTo>
                    <a:pt x="499" y="314"/>
                    <a:pt x="496" y="312"/>
                    <a:pt x="494" y="310"/>
                  </a:cubicBezTo>
                  <a:cubicBezTo>
                    <a:pt x="483" y="302"/>
                    <a:pt x="472" y="294"/>
                    <a:pt x="461" y="286"/>
                  </a:cubicBezTo>
                  <a:cubicBezTo>
                    <a:pt x="451" y="279"/>
                    <a:pt x="440" y="273"/>
                    <a:pt x="428" y="267"/>
                  </a:cubicBezTo>
                  <a:cubicBezTo>
                    <a:pt x="425" y="266"/>
                    <a:pt x="422" y="264"/>
                    <a:pt x="418" y="266"/>
                  </a:cubicBezTo>
                  <a:cubicBezTo>
                    <a:pt x="419" y="271"/>
                    <a:pt x="424" y="273"/>
                    <a:pt x="428" y="276"/>
                  </a:cubicBezTo>
                  <a:cubicBezTo>
                    <a:pt x="431" y="279"/>
                    <a:pt x="435" y="281"/>
                    <a:pt x="439" y="284"/>
                  </a:cubicBezTo>
                  <a:cubicBezTo>
                    <a:pt x="440" y="286"/>
                    <a:pt x="440" y="288"/>
                    <a:pt x="441" y="290"/>
                  </a:cubicBezTo>
                  <a:cubicBezTo>
                    <a:pt x="439" y="290"/>
                    <a:pt x="439" y="291"/>
                    <a:pt x="438" y="291"/>
                  </a:cubicBezTo>
                  <a:cubicBezTo>
                    <a:pt x="428" y="290"/>
                    <a:pt x="419" y="289"/>
                    <a:pt x="409" y="287"/>
                  </a:cubicBezTo>
                  <a:cubicBezTo>
                    <a:pt x="406" y="286"/>
                    <a:pt x="403" y="285"/>
                    <a:pt x="401" y="283"/>
                  </a:cubicBezTo>
                  <a:cubicBezTo>
                    <a:pt x="398" y="280"/>
                    <a:pt x="395" y="277"/>
                    <a:pt x="391" y="274"/>
                  </a:cubicBezTo>
                  <a:cubicBezTo>
                    <a:pt x="389" y="272"/>
                    <a:pt x="386" y="270"/>
                    <a:pt x="383" y="268"/>
                  </a:cubicBezTo>
                  <a:cubicBezTo>
                    <a:pt x="387" y="265"/>
                    <a:pt x="391" y="263"/>
                    <a:pt x="396" y="262"/>
                  </a:cubicBezTo>
                  <a:cubicBezTo>
                    <a:pt x="399" y="261"/>
                    <a:pt x="402" y="261"/>
                    <a:pt x="404" y="260"/>
                  </a:cubicBezTo>
                  <a:cubicBezTo>
                    <a:pt x="406" y="259"/>
                    <a:pt x="407" y="258"/>
                    <a:pt x="409" y="257"/>
                  </a:cubicBezTo>
                  <a:cubicBezTo>
                    <a:pt x="404" y="254"/>
                    <a:pt x="399" y="253"/>
                    <a:pt x="395" y="253"/>
                  </a:cubicBezTo>
                  <a:cubicBezTo>
                    <a:pt x="389" y="244"/>
                    <a:pt x="373" y="243"/>
                    <a:pt x="358" y="248"/>
                  </a:cubicBezTo>
                  <a:cubicBezTo>
                    <a:pt x="357" y="247"/>
                    <a:pt x="356" y="246"/>
                    <a:pt x="356" y="245"/>
                  </a:cubicBezTo>
                  <a:cubicBezTo>
                    <a:pt x="362" y="239"/>
                    <a:pt x="369" y="235"/>
                    <a:pt x="378" y="235"/>
                  </a:cubicBezTo>
                  <a:cubicBezTo>
                    <a:pt x="390" y="235"/>
                    <a:pt x="401" y="237"/>
                    <a:pt x="413" y="239"/>
                  </a:cubicBezTo>
                  <a:cubicBezTo>
                    <a:pt x="418" y="240"/>
                    <a:pt x="422" y="241"/>
                    <a:pt x="427" y="241"/>
                  </a:cubicBezTo>
                  <a:cubicBezTo>
                    <a:pt x="428" y="241"/>
                    <a:pt x="428" y="241"/>
                    <a:pt x="429" y="240"/>
                  </a:cubicBezTo>
                  <a:cubicBezTo>
                    <a:pt x="426" y="237"/>
                    <a:pt x="421" y="234"/>
                    <a:pt x="417" y="232"/>
                  </a:cubicBezTo>
                  <a:cubicBezTo>
                    <a:pt x="408" y="228"/>
                    <a:pt x="399" y="226"/>
                    <a:pt x="390" y="224"/>
                  </a:cubicBezTo>
                  <a:cubicBezTo>
                    <a:pt x="391" y="224"/>
                    <a:pt x="392" y="223"/>
                    <a:pt x="392" y="223"/>
                  </a:cubicBezTo>
                  <a:cubicBezTo>
                    <a:pt x="391" y="221"/>
                    <a:pt x="390" y="220"/>
                    <a:pt x="389" y="220"/>
                  </a:cubicBezTo>
                  <a:cubicBezTo>
                    <a:pt x="384" y="218"/>
                    <a:pt x="380" y="215"/>
                    <a:pt x="375" y="214"/>
                  </a:cubicBezTo>
                  <a:cubicBezTo>
                    <a:pt x="363" y="212"/>
                    <a:pt x="351" y="211"/>
                    <a:pt x="339" y="209"/>
                  </a:cubicBezTo>
                  <a:cubicBezTo>
                    <a:pt x="336" y="209"/>
                    <a:pt x="332" y="210"/>
                    <a:pt x="327" y="210"/>
                  </a:cubicBezTo>
                  <a:cubicBezTo>
                    <a:pt x="324" y="208"/>
                    <a:pt x="321" y="205"/>
                    <a:pt x="318" y="202"/>
                  </a:cubicBezTo>
                  <a:cubicBezTo>
                    <a:pt x="319" y="202"/>
                    <a:pt x="320" y="202"/>
                    <a:pt x="321" y="202"/>
                  </a:cubicBezTo>
                  <a:cubicBezTo>
                    <a:pt x="325" y="200"/>
                    <a:pt x="330" y="200"/>
                    <a:pt x="335" y="198"/>
                  </a:cubicBezTo>
                  <a:cubicBezTo>
                    <a:pt x="343" y="195"/>
                    <a:pt x="347" y="189"/>
                    <a:pt x="348" y="180"/>
                  </a:cubicBezTo>
                  <a:cubicBezTo>
                    <a:pt x="348" y="171"/>
                    <a:pt x="346" y="162"/>
                    <a:pt x="343" y="154"/>
                  </a:cubicBezTo>
                  <a:cubicBezTo>
                    <a:pt x="340" y="147"/>
                    <a:pt x="337" y="140"/>
                    <a:pt x="334" y="133"/>
                  </a:cubicBezTo>
                  <a:cubicBezTo>
                    <a:pt x="333" y="131"/>
                    <a:pt x="332" y="128"/>
                    <a:pt x="331" y="126"/>
                  </a:cubicBezTo>
                  <a:cubicBezTo>
                    <a:pt x="337" y="131"/>
                    <a:pt x="342" y="136"/>
                    <a:pt x="348" y="140"/>
                  </a:cubicBezTo>
                  <a:cubicBezTo>
                    <a:pt x="350" y="142"/>
                    <a:pt x="352" y="144"/>
                    <a:pt x="355" y="145"/>
                  </a:cubicBezTo>
                  <a:cubicBezTo>
                    <a:pt x="357" y="142"/>
                    <a:pt x="356" y="139"/>
                    <a:pt x="354" y="136"/>
                  </a:cubicBezTo>
                  <a:cubicBezTo>
                    <a:pt x="351" y="132"/>
                    <a:pt x="348" y="127"/>
                    <a:pt x="346" y="122"/>
                  </a:cubicBezTo>
                  <a:cubicBezTo>
                    <a:pt x="343" y="118"/>
                    <a:pt x="341" y="113"/>
                    <a:pt x="338" y="108"/>
                  </a:cubicBezTo>
                  <a:cubicBezTo>
                    <a:pt x="337" y="106"/>
                    <a:pt x="337" y="103"/>
                    <a:pt x="337" y="100"/>
                  </a:cubicBezTo>
                  <a:cubicBezTo>
                    <a:pt x="338" y="103"/>
                    <a:pt x="340" y="106"/>
                    <a:pt x="341" y="109"/>
                  </a:cubicBezTo>
                  <a:cubicBezTo>
                    <a:pt x="347" y="117"/>
                    <a:pt x="352" y="124"/>
                    <a:pt x="357" y="133"/>
                  </a:cubicBezTo>
                  <a:cubicBezTo>
                    <a:pt x="358" y="137"/>
                    <a:pt x="361" y="140"/>
                    <a:pt x="363" y="143"/>
                  </a:cubicBezTo>
                  <a:cubicBezTo>
                    <a:pt x="367" y="149"/>
                    <a:pt x="371" y="154"/>
                    <a:pt x="375" y="159"/>
                  </a:cubicBezTo>
                  <a:cubicBezTo>
                    <a:pt x="378" y="164"/>
                    <a:pt x="383" y="168"/>
                    <a:pt x="387" y="172"/>
                  </a:cubicBezTo>
                  <a:cubicBezTo>
                    <a:pt x="387" y="173"/>
                    <a:pt x="386" y="175"/>
                    <a:pt x="386" y="177"/>
                  </a:cubicBezTo>
                  <a:cubicBezTo>
                    <a:pt x="386" y="178"/>
                    <a:pt x="387" y="178"/>
                    <a:pt x="387" y="179"/>
                  </a:cubicBezTo>
                  <a:cubicBezTo>
                    <a:pt x="387" y="180"/>
                    <a:pt x="387" y="181"/>
                    <a:pt x="388" y="183"/>
                  </a:cubicBezTo>
                  <a:cubicBezTo>
                    <a:pt x="390" y="182"/>
                    <a:pt x="391" y="182"/>
                    <a:pt x="392" y="181"/>
                  </a:cubicBezTo>
                  <a:cubicBezTo>
                    <a:pt x="393" y="181"/>
                    <a:pt x="393" y="181"/>
                    <a:pt x="394" y="180"/>
                  </a:cubicBezTo>
                  <a:cubicBezTo>
                    <a:pt x="396" y="179"/>
                    <a:pt x="399" y="178"/>
                    <a:pt x="401" y="176"/>
                  </a:cubicBezTo>
                  <a:cubicBezTo>
                    <a:pt x="407" y="172"/>
                    <a:pt x="412" y="168"/>
                    <a:pt x="416" y="163"/>
                  </a:cubicBezTo>
                  <a:cubicBezTo>
                    <a:pt x="427" y="152"/>
                    <a:pt x="434" y="139"/>
                    <a:pt x="437" y="125"/>
                  </a:cubicBezTo>
                  <a:close/>
                  <a:moveTo>
                    <a:pt x="507" y="242"/>
                  </a:moveTo>
                  <a:cubicBezTo>
                    <a:pt x="508" y="242"/>
                    <a:pt x="509" y="242"/>
                    <a:pt x="510" y="242"/>
                  </a:cubicBezTo>
                  <a:cubicBezTo>
                    <a:pt x="510" y="240"/>
                    <a:pt x="509" y="240"/>
                    <a:pt x="508" y="241"/>
                  </a:cubicBezTo>
                  <a:cubicBezTo>
                    <a:pt x="508" y="241"/>
                    <a:pt x="508" y="241"/>
                    <a:pt x="507" y="242"/>
                  </a:cubicBezTo>
                  <a:close/>
                  <a:moveTo>
                    <a:pt x="467" y="240"/>
                  </a:moveTo>
                  <a:cubicBezTo>
                    <a:pt x="471" y="238"/>
                    <a:pt x="472" y="235"/>
                    <a:pt x="471" y="231"/>
                  </a:cubicBezTo>
                  <a:cubicBezTo>
                    <a:pt x="471" y="229"/>
                    <a:pt x="469" y="228"/>
                    <a:pt x="466" y="229"/>
                  </a:cubicBezTo>
                  <a:cubicBezTo>
                    <a:pt x="464" y="232"/>
                    <a:pt x="464" y="236"/>
                    <a:pt x="467" y="240"/>
                  </a:cubicBezTo>
                  <a:close/>
                  <a:moveTo>
                    <a:pt x="450" y="178"/>
                  </a:moveTo>
                  <a:cubicBezTo>
                    <a:pt x="454" y="172"/>
                    <a:pt x="454" y="171"/>
                    <a:pt x="448" y="169"/>
                  </a:cubicBezTo>
                  <a:cubicBezTo>
                    <a:pt x="446" y="174"/>
                    <a:pt x="446" y="174"/>
                    <a:pt x="450" y="178"/>
                  </a:cubicBezTo>
                  <a:close/>
                  <a:moveTo>
                    <a:pt x="446" y="230"/>
                  </a:moveTo>
                  <a:cubicBezTo>
                    <a:pt x="451" y="229"/>
                    <a:pt x="453" y="225"/>
                    <a:pt x="454" y="222"/>
                  </a:cubicBezTo>
                  <a:cubicBezTo>
                    <a:pt x="455" y="220"/>
                    <a:pt x="455" y="218"/>
                    <a:pt x="452" y="216"/>
                  </a:cubicBezTo>
                  <a:cubicBezTo>
                    <a:pt x="449" y="220"/>
                    <a:pt x="444" y="224"/>
                    <a:pt x="446" y="230"/>
                  </a:cubicBezTo>
                  <a:close/>
                  <a:moveTo>
                    <a:pt x="420" y="175"/>
                  </a:moveTo>
                  <a:cubicBezTo>
                    <a:pt x="428" y="170"/>
                    <a:pt x="432" y="163"/>
                    <a:pt x="434" y="155"/>
                  </a:cubicBezTo>
                  <a:cubicBezTo>
                    <a:pt x="434" y="153"/>
                    <a:pt x="434" y="150"/>
                    <a:pt x="430" y="149"/>
                  </a:cubicBezTo>
                  <a:cubicBezTo>
                    <a:pt x="429" y="150"/>
                    <a:pt x="427" y="152"/>
                    <a:pt x="426" y="153"/>
                  </a:cubicBezTo>
                  <a:cubicBezTo>
                    <a:pt x="424" y="160"/>
                    <a:pt x="420" y="166"/>
                    <a:pt x="420" y="175"/>
                  </a:cubicBezTo>
                  <a:close/>
                  <a:moveTo>
                    <a:pt x="433" y="199"/>
                  </a:moveTo>
                  <a:cubicBezTo>
                    <a:pt x="431" y="201"/>
                    <a:pt x="430" y="202"/>
                    <a:pt x="429" y="204"/>
                  </a:cubicBezTo>
                  <a:cubicBezTo>
                    <a:pt x="427" y="210"/>
                    <a:pt x="423" y="216"/>
                    <a:pt x="422" y="223"/>
                  </a:cubicBezTo>
                  <a:cubicBezTo>
                    <a:pt x="422" y="223"/>
                    <a:pt x="423" y="224"/>
                    <a:pt x="424" y="225"/>
                  </a:cubicBezTo>
                  <a:cubicBezTo>
                    <a:pt x="425" y="225"/>
                    <a:pt x="427" y="225"/>
                    <a:pt x="428" y="224"/>
                  </a:cubicBezTo>
                  <a:cubicBezTo>
                    <a:pt x="430" y="220"/>
                    <a:pt x="434" y="216"/>
                    <a:pt x="435" y="212"/>
                  </a:cubicBezTo>
                  <a:cubicBezTo>
                    <a:pt x="437" y="208"/>
                    <a:pt x="438" y="203"/>
                    <a:pt x="433" y="199"/>
                  </a:cubicBezTo>
                  <a:close/>
                  <a:moveTo>
                    <a:pt x="440" y="160"/>
                  </a:moveTo>
                  <a:cubicBezTo>
                    <a:pt x="437" y="164"/>
                    <a:pt x="435" y="168"/>
                    <a:pt x="439" y="173"/>
                  </a:cubicBezTo>
                  <a:cubicBezTo>
                    <a:pt x="444" y="166"/>
                    <a:pt x="444" y="164"/>
                    <a:pt x="440" y="160"/>
                  </a:cubicBezTo>
                  <a:close/>
                  <a:moveTo>
                    <a:pt x="817" y="732"/>
                  </a:moveTo>
                  <a:cubicBezTo>
                    <a:pt x="813" y="731"/>
                    <a:pt x="809" y="731"/>
                    <a:pt x="805" y="731"/>
                  </a:cubicBezTo>
                  <a:cubicBezTo>
                    <a:pt x="802" y="732"/>
                    <a:pt x="799" y="731"/>
                    <a:pt x="795" y="731"/>
                  </a:cubicBezTo>
                  <a:cubicBezTo>
                    <a:pt x="793" y="731"/>
                    <a:pt x="791" y="731"/>
                    <a:pt x="788" y="731"/>
                  </a:cubicBezTo>
                  <a:cubicBezTo>
                    <a:pt x="790" y="735"/>
                    <a:pt x="793" y="736"/>
                    <a:pt x="797" y="737"/>
                  </a:cubicBezTo>
                  <a:cubicBezTo>
                    <a:pt x="803" y="738"/>
                    <a:pt x="809" y="740"/>
                    <a:pt x="815" y="740"/>
                  </a:cubicBezTo>
                  <a:cubicBezTo>
                    <a:pt x="820" y="741"/>
                    <a:pt x="825" y="740"/>
                    <a:pt x="830" y="739"/>
                  </a:cubicBezTo>
                  <a:cubicBezTo>
                    <a:pt x="831" y="739"/>
                    <a:pt x="832" y="738"/>
                    <a:pt x="833" y="737"/>
                  </a:cubicBezTo>
                  <a:cubicBezTo>
                    <a:pt x="827" y="735"/>
                    <a:pt x="822" y="734"/>
                    <a:pt x="817" y="732"/>
                  </a:cubicBezTo>
                  <a:close/>
                  <a:moveTo>
                    <a:pt x="791" y="793"/>
                  </a:moveTo>
                  <a:cubicBezTo>
                    <a:pt x="778" y="789"/>
                    <a:pt x="765" y="784"/>
                    <a:pt x="753" y="780"/>
                  </a:cubicBezTo>
                  <a:cubicBezTo>
                    <a:pt x="747" y="778"/>
                    <a:pt x="742" y="774"/>
                    <a:pt x="737" y="771"/>
                  </a:cubicBezTo>
                  <a:cubicBezTo>
                    <a:pt x="734" y="769"/>
                    <a:pt x="731" y="767"/>
                    <a:pt x="728" y="766"/>
                  </a:cubicBezTo>
                  <a:cubicBezTo>
                    <a:pt x="725" y="764"/>
                    <a:pt x="722" y="762"/>
                    <a:pt x="717" y="762"/>
                  </a:cubicBezTo>
                  <a:cubicBezTo>
                    <a:pt x="721" y="768"/>
                    <a:pt x="724" y="774"/>
                    <a:pt x="727" y="779"/>
                  </a:cubicBezTo>
                  <a:cubicBezTo>
                    <a:pt x="735" y="792"/>
                    <a:pt x="745" y="803"/>
                    <a:pt x="757" y="811"/>
                  </a:cubicBezTo>
                  <a:cubicBezTo>
                    <a:pt x="761" y="814"/>
                    <a:pt x="765" y="818"/>
                    <a:pt x="768" y="821"/>
                  </a:cubicBezTo>
                  <a:cubicBezTo>
                    <a:pt x="770" y="822"/>
                    <a:pt x="772" y="824"/>
                    <a:pt x="774" y="826"/>
                  </a:cubicBezTo>
                  <a:cubicBezTo>
                    <a:pt x="775" y="824"/>
                    <a:pt x="774" y="823"/>
                    <a:pt x="774" y="822"/>
                  </a:cubicBezTo>
                  <a:cubicBezTo>
                    <a:pt x="772" y="819"/>
                    <a:pt x="771" y="816"/>
                    <a:pt x="770" y="813"/>
                  </a:cubicBezTo>
                  <a:cubicBezTo>
                    <a:pt x="768" y="807"/>
                    <a:pt x="770" y="803"/>
                    <a:pt x="775" y="800"/>
                  </a:cubicBezTo>
                  <a:cubicBezTo>
                    <a:pt x="778" y="799"/>
                    <a:pt x="782" y="798"/>
                    <a:pt x="785" y="798"/>
                  </a:cubicBezTo>
                  <a:cubicBezTo>
                    <a:pt x="790" y="798"/>
                    <a:pt x="795" y="798"/>
                    <a:pt x="800" y="799"/>
                  </a:cubicBezTo>
                  <a:cubicBezTo>
                    <a:pt x="798" y="795"/>
                    <a:pt x="794" y="794"/>
                    <a:pt x="791" y="793"/>
                  </a:cubicBezTo>
                  <a:close/>
                  <a:moveTo>
                    <a:pt x="525" y="880"/>
                  </a:moveTo>
                  <a:cubicBezTo>
                    <a:pt x="525" y="888"/>
                    <a:pt x="526" y="895"/>
                    <a:pt x="526" y="903"/>
                  </a:cubicBezTo>
                  <a:cubicBezTo>
                    <a:pt x="523" y="899"/>
                    <a:pt x="519" y="896"/>
                    <a:pt x="515" y="893"/>
                  </a:cubicBezTo>
                  <a:cubicBezTo>
                    <a:pt x="503" y="886"/>
                    <a:pt x="491" y="878"/>
                    <a:pt x="477" y="876"/>
                  </a:cubicBezTo>
                  <a:cubicBezTo>
                    <a:pt x="473" y="875"/>
                    <a:pt x="469" y="873"/>
                    <a:pt x="465" y="871"/>
                  </a:cubicBezTo>
                  <a:cubicBezTo>
                    <a:pt x="469" y="866"/>
                    <a:pt x="473" y="863"/>
                    <a:pt x="479" y="861"/>
                  </a:cubicBezTo>
                  <a:cubicBezTo>
                    <a:pt x="482" y="860"/>
                    <a:pt x="485" y="859"/>
                    <a:pt x="487" y="856"/>
                  </a:cubicBezTo>
                  <a:cubicBezTo>
                    <a:pt x="486" y="854"/>
                    <a:pt x="486" y="853"/>
                    <a:pt x="485" y="852"/>
                  </a:cubicBezTo>
                  <a:cubicBezTo>
                    <a:pt x="484" y="851"/>
                    <a:pt x="482" y="851"/>
                    <a:pt x="481" y="851"/>
                  </a:cubicBezTo>
                  <a:cubicBezTo>
                    <a:pt x="465" y="852"/>
                    <a:pt x="450" y="855"/>
                    <a:pt x="442" y="871"/>
                  </a:cubicBezTo>
                  <a:cubicBezTo>
                    <a:pt x="432" y="891"/>
                    <a:pt x="422" y="911"/>
                    <a:pt x="419" y="933"/>
                  </a:cubicBezTo>
                  <a:cubicBezTo>
                    <a:pt x="418" y="935"/>
                    <a:pt x="418" y="938"/>
                    <a:pt x="418" y="940"/>
                  </a:cubicBezTo>
                  <a:cubicBezTo>
                    <a:pt x="414" y="933"/>
                    <a:pt x="409" y="928"/>
                    <a:pt x="402" y="924"/>
                  </a:cubicBezTo>
                  <a:cubicBezTo>
                    <a:pt x="397" y="921"/>
                    <a:pt x="393" y="917"/>
                    <a:pt x="389" y="912"/>
                  </a:cubicBezTo>
                  <a:cubicBezTo>
                    <a:pt x="383" y="903"/>
                    <a:pt x="376" y="895"/>
                    <a:pt x="368" y="887"/>
                  </a:cubicBezTo>
                  <a:cubicBezTo>
                    <a:pt x="361" y="879"/>
                    <a:pt x="353" y="874"/>
                    <a:pt x="342" y="873"/>
                  </a:cubicBezTo>
                  <a:cubicBezTo>
                    <a:pt x="338" y="872"/>
                    <a:pt x="334" y="871"/>
                    <a:pt x="330" y="871"/>
                  </a:cubicBezTo>
                  <a:cubicBezTo>
                    <a:pt x="325" y="871"/>
                    <a:pt x="323" y="871"/>
                    <a:pt x="318" y="876"/>
                  </a:cubicBezTo>
                  <a:cubicBezTo>
                    <a:pt x="318" y="876"/>
                    <a:pt x="318" y="876"/>
                    <a:pt x="318" y="876"/>
                  </a:cubicBezTo>
                  <a:cubicBezTo>
                    <a:pt x="317" y="876"/>
                    <a:pt x="317" y="876"/>
                    <a:pt x="316" y="877"/>
                  </a:cubicBezTo>
                  <a:cubicBezTo>
                    <a:pt x="316" y="878"/>
                    <a:pt x="315" y="880"/>
                    <a:pt x="315" y="882"/>
                  </a:cubicBezTo>
                  <a:cubicBezTo>
                    <a:pt x="320" y="884"/>
                    <a:pt x="325" y="887"/>
                    <a:pt x="330" y="890"/>
                  </a:cubicBezTo>
                  <a:cubicBezTo>
                    <a:pt x="330" y="892"/>
                    <a:pt x="330" y="894"/>
                    <a:pt x="330" y="897"/>
                  </a:cubicBezTo>
                  <a:cubicBezTo>
                    <a:pt x="317" y="902"/>
                    <a:pt x="308" y="912"/>
                    <a:pt x="300" y="922"/>
                  </a:cubicBezTo>
                  <a:cubicBezTo>
                    <a:pt x="298" y="925"/>
                    <a:pt x="296" y="927"/>
                    <a:pt x="294" y="930"/>
                  </a:cubicBezTo>
                  <a:cubicBezTo>
                    <a:pt x="292" y="934"/>
                    <a:pt x="289" y="937"/>
                    <a:pt x="287" y="940"/>
                  </a:cubicBezTo>
                  <a:cubicBezTo>
                    <a:pt x="284" y="944"/>
                    <a:pt x="281" y="948"/>
                    <a:pt x="277" y="951"/>
                  </a:cubicBezTo>
                  <a:cubicBezTo>
                    <a:pt x="276" y="950"/>
                    <a:pt x="276" y="950"/>
                    <a:pt x="276" y="949"/>
                  </a:cubicBezTo>
                  <a:cubicBezTo>
                    <a:pt x="276" y="943"/>
                    <a:pt x="276" y="937"/>
                    <a:pt x="276" y="931"/>
                  </a:cubicBezTo>
                  <a:cubicBezTo>
                    <a:pt x="275" y="923"/>
                    <a:pt x="274" y="915"/>
                    <a:pt x="273" y="906"/>
                  </a:cubicBezTo>
                  <a:cubicBezTo>
                    <a:pt x="275" y="906"/>
                    <a:pt x="277" y="905"/>
                    <a:pt x="279" y="905"/>
                  </a:cubicBezTo>
                  <a:cubicBezTo>
                    <a:pt x="283" y="906"/>
                    <a:pt x="284" y="912"/>
                    <a:pt x="290" y="912"/>
                  </a:cubicBezTo>
                  <a:cubicBezTo>
                    <a:pt x="290" y="910"/>
                    <a:pt x="291" y="909"/>
                    <a:pt x="291" y="908"/>
                  </a:cubicBezTo>
                  <a:cubicBezTo>
                    <a:pt x="286" y="894"/>
                    <a:pt x="279" y="881"/>
                    <a:pt x="265" y="874"/>
                  </a:cubicBezTo>
                  <a:cubicBezTo>
                    <a:pt x="262" y="872"/>
                    <a:pt x="258" y="871"/>
                    <a:pt x="255" y="872"/>
                  </a:cubicBezTo>
                  <a:cubicBezTo>
                    <a:pt x="254" y="872"/>
                    <a:pt x="253" y="872"/>
                    <a:pt x="251" y="872"/>
                  </a:cubicBezTo>
                  <a:cubicBezTo>
                    <a:pt x="246" y="873"/>
                    <a:pt x="241" y="875"/>
                    <a:pt x="237" y="878"/>
                  </a:cubicBezTo>
                  <a:cubicBezTo>
                    <a:pt x="233" y="882"/>
                    <a:pt x="228" y="886"/>
                    <a:pt x="223" y="890"/>
                  </a:cubicBezTo>
                  <a:cubicBezTo>
                    <a:pt x="222" y="891"/>
                    <a:pt x="220" y="892"/>
                    <a:pt x="219" y="893"/>
                  </a:cubicBezTo>
                  <a:cubicBezTo>
                    <a:pt x="223" y="884"/>
                    <a:pt x="225" y="875"/>
                    <a:pt x="226" y="864"/>
                  </a:cubicBezTo>
                  <a:cubicBezTo>
                    <a:pt x="226" y="853"/>
                    <a:pt x="224" y="843"/>
                    <a:pt x="220" y="833"/>
                  </a:cubicBezTo>
                  <a:cubicBezTo>
                    <a:pt x="219" y="830"/>
                    <a:pt x="217" y="827"/>
                    <a:pt x="214" y="824"/>
                  </a:cubicBezTo>
                  <a:cubicBezTo>
                    <a:pt x="211" y="821"/>
                    <a:pt x="207" y="817"/>
                    <a:pt x="202" y="815"/>
                  </a:cubicBezTo>
                  <a:cubicBezTo>
                    <a:pt x="202" y="815"/>
                    <a:pt x="202" y="815"/>
                    <a:pt x="202" y="815"/>
                  </a:cubicBezTo>
                  <a:cubicBezTo>
                    <a:pt x="196" y="809"/>
                    <a:pt x="189" y="808"/>
                    <a:pt x="182" y="811"/>
                  </a:cubicBezTo>
                  <a:cubicBezTo>
                    <a:pt x="180" y="812"/>
                    <a:pt x="178" y="814"/>
                    <a:pt x="178" y="817"/>
                  </a:cubicBezTo>
                  <a:cubicBezTo>
                    <a:pt x="181" y="822"/>
                    <a:pt x="189" y="817"/>
                    <a:pt x="190" y="825"/>
                  </a:cubicBezTo>
                  <a:cubicBezTo>
                    <a:pt x="183" y="830"/>
                    <a:pt x="175" y="837"/>
                    <a:pt x="166" y="840"/>
                  </a:cubicBezTo>
                  <a:cubicBezTo>
                    <a:pt x="154" y="844"/>
                    <a:pt x="144" y="851"/>
                    <a:pt x="134" y="859"/>
                  </a:cubicBezTo>
                  <a:cubicBezTo>
                    <a:pt x="127" y="864"/>
                    <a:pt x="120" y="870"/>
                    <a:pt x="113" y="876"/>
                  </a:cubicBezTo>
                  <a:cubicBezTo>
                    <a:pt x="118" y="865"/>
                    <a:pt x="124" y="853"/>
                    <a:pt x="129" y="842"/>
                  </a:cubicBezTo>
                  <a:cubicBezTo>
                    <a:pt x="134" y="832"/>
                    <a:pt x="137" y="821"/>
                    <a:pt x="137" y="810"/>
                  </a:cubicBezTo>
                  <a:cubicBezTo>
                    <a:pt x="139" y="811"/>
                    <a:pt x="141" y="813"/>
                    <a:pt x="143" y="814"/>
                  </a:cubicBezTo>
                  <a:cubicBezTo>
                    <a:pt x="147" y="810"/>
                    <a:pt x="147" y="806"/>
                    <a:pt x="144" y="801"/>
                  </a:cubicBezTo>
                  <a:cubicBezTo>
                    <a:pt x="141" y="796"/>
                    <a:pt x="137" y="793"/>
                    <a:pt x="131" y="791"/>
                  </a:cubicBezTo>
                  <a:cubicBezTo>
                    <a:pt x="116" y="785"/>
                    <a:pt x="99" y="783"/>
                    <a:pt x="83" y="790"/>
                  </a:cubicBezTo>
                  <a:cubicBezTo>
                    <a:pt x="77" y="792"/>
                    <a:pt x="71" y="795"/>
                    <a:pt x="65" y="798"/>
                  </a:cubicBezTo>
                  <a:cubicBezTo>
                    <a:pt x="58" y="801"/>
                    <a:pt x="51" y="803"/>
                    <a:pt x="45" y="806"/>
                  </a:cubicBezTo>
                  <a:cubicBezTo>
                    <a:pt x="44" y="806"/>
                    <a:pt x="42" y="806"/>
                    <a:pt x="40" y="807"/>
                  </a:cubicBezTo>
                  <a:cubicBezTo>
                    <a:pt x="41" y="804"/>
                    <a:pt x="42" y="803"/>
                    <a:pt x="43" y="802"/>
                  </a:cubicBezTo>
                  <a:cubicBezTo>
                    <a:pt x="44" y="801"/>
                    <a:pt x="46" y="800"/>
                    <a:pt x="47" y="798"/>
                  </a:cubicBezTo>
                  <a:cubicBezTo>
                    <a:pt x="48" y="798"/>
                    <a:pt x="49" y="797"/>
                    <a:pt x="50" y="797"/>
                  </a:cubicBezTo>
                  <a:cubicBezTo>
                    <a:pt x="70" y="788"/>
                    <a:pt x="91" y="779"/>
                    <a:pt x="111" y="770"/>
                  </a:cubicBezTo>
                  <a:cubicBezTo>
                    <a:pt x="112" y="770"/>
                    <a:pt x="113" y="769"/>
                    <a:pt x="115" y="769"/>
                  </a:cubicBezTo>
                  <a:cubicBezTo>
                    <a:pt x="128" y="771"/>
                    <a:pt x="142" y="776"/>
                    <a:pt x="155" y="780"/>
                  </a:cubicBezTo>
                  <a:cubicBezTo>
                    <a:pt x="165" y="784"/>
                    <a:pt x="176" y="786"/>
                    <a:pt x="187" y="789"/>
                  </a:cubicBezTo>
                  <a:cubicBezTo>
                    <a:pt x="193" y="791"/>
                    <a:pt x="200" y="791"/>
                    <a:pt x="206" y="790"/>
                  </a:cubicBezTo>
                  <a:cubicBezTo>
                    <a:pt x="210" y="789"/>
                    <a:pt x="214" y="789"/>
                    <a:pt x="217" y="789"/>
                  </a:cubicBezTo>
                  <a:cubicBezTo>
                    <a:pt x="227" y="795"/>
                    <a:pt x="238" y="801"/>
                    <a:pt x="248" y="806"/>
                  </a:cubicBezTo>
                  <a:cubicBezTo>
                    <a:pt x="253" y="809"/>
                    <a:pt x="259" y="811"/>
                    <a:pt x="265" y="814"/>
                  </a:cubicBezTo>
                  <a:cubicBezTo>
                    <a:pt x="267" y="815"/>
                    <a:pt x="269" y="816"/>
                    <a:pt x="271" y="817"/>
                  </a:cubicBezTo>
                  <a:cubicBezTo>
                    <a:pt x="281" y="823"/>
                    <a:pt x="291" y="828"/>
                    <a:pt x="302" y="833"/>
                  </a:cubicBezTo>
                  <a:cubicBezTo>
                    <a:pt x="302" y="833"/>
                    <a:pt x="302" y="833"/>
                    <a:pt x="302" y="833"/>
                  </a:cubicBezTo>
                  <a:cubicBezTo>
                    <a:pt x="302" y="833"/>
                    <a:pt x="303" y="833"/>
                    <a:pt x="303" y="833"/>
                  </a:cubicBezTo>
                  <a:cubicBezTo>
                    <a:pt x="309" y="836"/>
                    <a:pt x="316" y="839"/>
                    <a:pt x="323" y="841"/>
                  </a:cubicBezTo>
                  <a:cubicBezTo>
                    <a:pt x="336" y="845"/>
                    <a:pt x="349" y="848"/>
                    <a:pt x="363" y="849"/>
                  </a:cubicBezTo>
                  <a:cubicBezTo>
                    <a:pt x="370" y="850"/>
                    <a:pt x="377" y="851"/>
                    <a:pt x="383" y="852"/>
                  </a:cubicBezTo>
                  <a:cubicBezTo>
                    <a:pt x="383" y="852"/>
                    <a:pt x="383" y="852"/>
                    <a:pt x="382" y="852"/>
                  </a:cubicBezTo>
                  <a:cubicBezTo>
                    <a:pt x="385" y="853"/>
                    <a:pt x="387" y="854"/>
                    <a:pt x="390" y="855"/>
                  </a:cubicBezTo>
                  <a:cubicBezTo>
                    <a:pt x="413" y="858"/>
                    <a:pt x="435" y="859"/>
                    <a:pt x="458" y="854"/>
                  </a:cubicBezTo>
                  <a:cubicBezTo>
                    <a:pt x="476" y="850"/>
                    <a:pt x="494" y="841"/>
                    <a:pt x="510" y="831"/>
                  </a:cubicBezTo>
                  <a:cubicBezTo>
                    <a:pt x="511" y="830"/>
                    <a:pt x="512" y="829"/>
                    <a:pt x="514" y="828"/>
                  </a:cubicBezTo>
                  <a:cubicBezTo>
                    <a:pt x="511" y="832"/>
                    <a:pt x="508" y="836"/>
                    <a:pt x="505" y="840"/>
                  </a:cubicBezTo>
                  <a:cubicBezTo>
                    <a:pt x="504" y="840"/>
                    <a:pt x="505" y="841"/>
                    <a:pt x="504" y="842"/>
                  </a:cubicBezTo>
                  <a:cubicBezTo>
                    <a:pt x="508" y="843"/>
                    <a:pt x="512" y="842"/>
                    <a:pt x="516" y="841"/>
                  </a:cubicBezTo>
                  <a:cubicBezTo>
                    <a:pt x="522" y="838"/>
                    <a:pt x="527" y="835"/>
                    <a:pt x="531" y="831"/>
                  </a:cubicBezTo>
                  <a:cubicBezTo>
                    <a:pt x="536" y="828"/>
                    <a:pt x="542" y="824"/>
                    <a:pt x="547" y="820"/>
                  </a:cubicBezTo>
                  <a:cubicBezTo>
                    <a:pt x="550" y="821"/>
                    <a:pt x="553" y="822"/>
                    <a:pt x="556" y="823"/>
                  </a:cubicBezTo>
                  <a:cubicBezTo>
                    <a:pt x="557" y="823"/>
                    <a:pt x="558" y="824"/>
                    <a:pt x="558" y="825"/>
                  </a:cubicBezTo>
                  <a:cubicBezTo>
                    <a:pt x="558" y="825"/>
                    <a:pt x="558" y="826"/>
                    <a:pt x="558" y="828"/>
                  </a:cubicBezTo>
                  <a:cubicBezTo>
                    <a:pt x="556" y="828"/>
                    <a:pt x="555" y="829"/>
                    <a:pt x="554" y="829"/>
                  </a:cubicBezTo>
                  <a:cubicBezTo>
                    <a:pt x="539" y="833"/>
                    <a:pt x="532" y="844"/>
                    <a:pt x="527" y="857"/>
                  </a:cubicBezTo>
                  <a:cubicBezTo>
                    <a:pt x="525" y="864"/>
                    <a:pt x="525" y="872"/>
                    <a:pt x="525" y="880"/>
                  </a:cubicBezTo>
                  <a:close/>
                  <a:moveTo>
                    <a:pt x="159" y="821"/>
                  </a:moveTo>
                  <a:cubicBezTo>
                    <a:pt x="157" y="823"/>
                    <a:pt x="155" y="823"/>
                    <a:pt x="155" y="824"/>
                  </a:cubicBezTo>
                  <a:cubicBezTo>
                    <a:pt x="155" y="825"/>
                    <a:pt x="156" y="826"/>
                    <a:pt x="157" y="828"/>
                  </a:cubicBezTo>
                  <a:cubicBezTo>
                    <a:pt x="158" y="827"/>
                    <a:pt x="159" y="826"/>
                    <a:pt x="159" y="826"/>
                  </a:cubicBezTo>
                  <a:cubicBezTo>
                    <a:pt x="159" y="825"/>
                    <a:pt x="159" y="823"/>
                    <a:pt x="159" y="821"/>
                  </a:cubicBezTo>
                  <a:close/>
                  <a:moveTo>
                    <a:pt x="160" y="799"/>
                  </a:moveTo>
                  <a:cubicBezTo>
                    <a:pt x="159" y="803"/>
                    <a:pt x="159" y="806"/>
                    <a:pt x="162" y="809"/>
                  </a:cubicBezTo>
                  <a:cubicBezTo>
                    <a:pt x="166" y="803"/>
                    <a:pt x="165" y="802"/>
                    <a:pt x="160" y="799"/>
                  </a:cubicBezTo>
                  <a:close/>
                  <a:moveTo>
                    <a:pt x="326" y="859"/>
                  </a:moveTo>
                  <a:cubicBezTo>
                    <a:pt x="326" y="858"/>
                    <a:pt x="325" y="857"/>
                    <a:pt x="324" y="857"/>
                  </a:cubicBezTo>
                  <a:cubicBezTo>
                    <a:pt x="318" y="855"/>
                    <a:pt x="312" y="852"/>
                    <a:pt x="306" y="850"/>
                  </a:cubicBezTo>
                  <a:cubicBezTo>
                    <a:pt x="292" y="845"/>
                    <a:pt x="279" y="840"/>
                    <a:pt x="265" y="834"/>
                  </a:cubicBezTo>
                  <a:cubicBezTo>
                    <a:pt x="262" y="832"/>
                    <a:pt x="258" y="830"/>
                    <a:pt x="255" y="828"/>
                  </a:cubicBezTo>
                  <a:cubicBezTo>
                    <a:pt x="247" y="823"/>
                    <a:pt x="239" y="818"/>
                    <a:pt x="232" y="812"/>
                  </a:cubicBezTo>
                  <a:cubicBezTo>
                    <a:pt x="228" y="810"/>
                    <a:pt x="225" y="809"/>
                    <a:pt x="221" y="807"/>
                  </a:cubicBezTo>
                  <a:cubicBezTo>
                    <a:pt x="220" y="806"/>
                    <a:pt x="219" y="806"/>
                    <a:pt x="218" y="806"/>
                  </a:cubicBezTo>
                  <a:cubicBezTo>
                    <a:pt x="219" y="809"/>
                    <a:pt x="222" y="812"/>
                    <a:pt x="225" y="814"/>
                  </a:cubicBezTo>
                  <a:cubicBezTo>
                    <a:pt x="233" y="820"/>
                    <a:pt x="241" y="827"/>
                    <a:pt x="249" y="833"/>
                  </a:cubicBezTo>
                  <a:cubicBezTo>
                    <a:pt x="253" y="836"/>
                    <a:pt x="257" y="839"/>
                    <a:pt x="261" y="842"/>
                  </a:cubicBezTo>
                  <a:cubicBezTo>
                    <a:pt x="263" y="842"/>
                    <a:pt x="264" y="843"/>
                    <a:pt x="266" y="845"/>
                  </a:cubicBezTo>
                  <a:cubicBezTo>
                    <a:pt x="260" y="845"/>
                    <a:pt x="255" y="842"/>
                    <a:pt x="250" y="845"/>
                  </a:cubicBezTo>
                  <a:cubicBezTo>
                    <a:pt x="256" y="857"/>
                    <a:pt x="268" y="862"/>
                    <a:pt x="279" y="868"/>
                  </a:cubicBezTo>
                  <a:cubicBezTo>
                    <a:pt x="290" y="873"/>
                    <a:pt x="298" y="874"/>
                    <a:pt x="306" y="872"/>
                  </a:cubicBezTo>
                  <a:cubicBezTo>
                    <a:pt x="297" y="867"/>
                    <a:pt x="289" y="863"/>
                    <a:pt x="281" y="858"/>
                  </a:cubicBezTo>
                  <a:cubicBezTo>
                    <a:pt x="289" y="855"/>
                    <a:pt x="292" y="855"/>
                    <a:pt x="299" y="856"/>
                  </a:cubicBezTo>
                  <a:cubicBezTo>
                    <a:pt x="308" y="857"/>
                    <a:pt x="317" y="859"/>
                    <a:pt x="326" y="860"/>
                  </a:cubicBezTo>
                  <a:cubicBezTo>
                    <a:pt x="326" y="860"/>
                    <a:pt x="326" y="859"/>
                    <a:pt x="326" y="859"/>
                  </a:cubicBezTo>
                  <a:close/>
                  <a:moveTo>
                    <a:pt x="396" y="875"/>
                  </a:moveTo>
                  <a:cubicBezTo>
                    <a:pt x="392" y="873"/>
                    <a:pt x="391" y="872"/>
                    <a:pt x="389" y="874"/>
                  </a:cubicBezTo>
                  <a:cubicBezTo>
                    <a:pt x="384" y="878"/>
                    <a:pt x="381" y="883"/>
                    <a:pt x="380" y="890"/>
                  </a:cubicBezTo>
                  <a:cubicBezTo>
                    <a:pt x="380" y="892"/>
                    <a:pt x="381" y="894"/>
                    <a:pt x="384" y="894"/>
                  </a:cubicBezTo>
                  <a:cubicBezTo>
                    <a:pt x="388" y="888"/>
                    <a:pt x="394" y="883"/>
                    <a:pt x="396" y="875"/>
                  </a:cubicBezTo>
                  <a:close/>
                  <a:moveTo>
                    <a:pt x="399" y="892"/>
                  </a:moveTo>
                  <a:cubicBezTo>
                    <a:pt x="398" y="892"/>
                    <a:pt x="397" y="891"/>
                    <a:pt x="396" y="890"/>
                  </a:cubicBezTo>
                  <a:cubicBezTo>
                    <a:pt x="391" y="892"/>
                    <a:pt x="390" y="896"/>
                    <a:pt x="391" y="900"/>
                  </a:cubicBezTo>
                  <a:cubicBezTo>
                    <a:pt x="391" y="903"/>
                    <a:pt x="391" y="905"/>
                    <a:pt x="395" y="906"/>
                  </a:cubicBezTo>
                  <a:cubicBezTo>
                    <a:pt x="398" y="902"/>
                    <a:pt x="399" y="897"/>
                    <a:pt x="399" y="892"/>
                  </a:cubicBezTo>
                  <a:close/>
                  <a:moveTo>
                    <a:pt x="406" y="910"/>
                  </a:moveTo>
                  <a:cubicBezTo>
                    <a:pt x="403" y="911"/>
                    <a:pt x="403" y="912"/>
                    <a:pt x="404" y="915"/>
                  </a:cubicBezTo>
                  <a:cubicBezTo>
                    <a:pt x="407" y="914"/>
                    <a:pt x="407" y="912"/>
                    <a:pt x="406" y="910"/>
                  </a:cubicBezTo>
                  <a:close/>
                </a:path>
              </a:pathLst>
            </a:custGeom>
            <a:solidFill>
              <a:srgbClr val="30F9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5">
              <a:extLst>
                <a:ext uri="{FF2B5EF4-FFF2-40B4-BE49-F238E27FC236}">
                  <a16:creationId xmlns:a16="http://schemas.microsoft.com/office/drawing/2014/main" id="{4A4B422A-4312-43D6-B171-E4AA11FC8E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-7938"/>
              <a:ext cx="3605213" cy="3736976"/>
            </a:xfrm>
            <a:custGeom>
              <a:avLst/>
              <a:gdLst>
                <a:gd name="T0" fmla="*/ 15 w 955"/>
                <a:gd name="T1" fmla="*/ 318 h 990"/>
                <a:gd name="T2" fmla="*/ 392 w 955"/>
                <a:gd name="T3" fmla="*/ 157 h 990"/>
                <a:gd name="T4" fmla="*/ 564 w 955"/>
                <a:gd name="T5" fmla="*/ 148 h 990"/>
                <a:gd name="T6" fmla="*/ 799 w 955"/>
                <a:gd name="T7" fmla="*/ 228 h 990"/>
                <a:gd name="T8" fmla="*/ 877 w 955"/>
                <a:gd name="T9" fmla="*/ 487 h 990"/>
                <a:gd name="T10" fmla="*/ 798 w 955"/>
                <a:gd name="T11" fmla="*/ 673 h 990"/>
                <a:gd name="T12" fmla="*/ 621 w 955"/>
                <a:gd name="T13" fmla="*/ 890 h 990"/>
                <a:gd name="T14" fmla="*/ 328 w 955"/>
                <a:gd name="T15" fmla="*/ 924 h 990"/>
                <a:gd name="T16" fmla="*/ 98 w 955"/>
                <a:gd name="T17" fmla="*/ 821 h 990"/>
                <a:gd name="T18" fmla="*/ 280 w 955"/>
                <a:gd name="T19" fmla="*/ 716 h 990"/>
                <a:gd name="T20" fmla="*/ 73 w 955"/>
                <a:gd name="T21" fmla="*/ 690 h 990"/>
                <a:gd name="T22" fmla="*/ 480 w 955"/>
                <a:gd name="T23" fmla="*/ 626 h 990"/>
                <a:gd name="T24" fmla="*/ 365 w 955"/>
                <a:gd name="T25" fmla="*/ 790 h 990"/>
                <a:gd name="T26" fmla="*/ 621 w 955"/>
                <a:gd name="T27" fmla="*/ 710 h 990"/>
                <a:gd name="T28" fmla="*/ 682 w 955"/>
                <a:gd name="T29" fmla="*/ 707 h 990"/>
                <a:gd name="T30" fmla="*/ 595 w 955"/>
                <a:gd name="T31" fmla="*/ 393 h 990"/>
                <a:gd name="T32" fmla="*/ 540 w 955"/>
                <a:gd name="T33" fmla="*/ 371 h 990"/>
                <a:gd name="T34" fmla="*/ 384 w 955"/>
                <a:gd name="T35" fmla="*/ 267 h 990"/>
                <a:gd name="T36" fmla="*/ 58 w 955"/>
                <a:gd name="T37" fmla="*/ 31 h 990"/>
                <a:gd name="T38" fmla="*/ 453 w 955"/>
                <a:gd name="T39" fmla="*/ 478 h 990"/>
                <a:gd name="T40" fmla="*/ 24 w 955"/>
                <a:gd name="T41" fmla="*/ 204 h 990"/>
                <a:gd name="T42" fmla="*/ 52 w 955"/>
                <a:gd name="T43" fmla="*/ 270 h 990"/>
                <a:gd name="T44" fmla="*/ 358 w 955"/>
                <a:gd name="T45" fmla="*/ 482 h 990"/>
                <a:gd name="T46" fmla="*/ 136 w 955"/>
                <a:gd name="T47" fmla="*/ 679 h 990"/>
                <a:gd name="T48" fmla="*/ 337 w 955"/>
                <a:gd name="T49" fmla="*/ 635 h 990"/>
                <a:gd name="T50" fmla="*/ 237 w 955"/>
                <a:gd name="T51" fmla="*/ 411 h 990"/>
                <a:gd name="T52" fmla="*/ 800 w 955"/>
                <a:gd name="T53" fmla="*/ 490 h 990"/>
                <a:gd name="T54" fmla="*/ 736 w 955"/>
                <a:gd name="T55" fmla="*/ 470 h 990"/>
                <a:gd name="T56" fmla="*/ 726 w 955"/>
                <a:gd name="T57" fmla="*/ 704 h 990"/>
                <a:gd name="T58" fmla="*/ 799 w 955"/>
                <a:gd name="T59" fmla="*/ 642 h 990"/>
                <a:gd name="T60" fmla="*/ 269 w 955"/>
                <a:gd name="T61" fmla="*/ 840 h 990"/>
                <a:gd name="T62" fmla="*/ 415 w 955"/>
                <a:gd name="T63" fmla="*/ 892 h 990"/>
                <a:gd name="T64" fmla="*/ 635 w 955"/>
                <a:gd name="T65" fmla="*/ 838 h 990"/>
                <a:gd name="T66" fmla="*/ 285 w 955"/>
                <a:gd name="T67" fmla="*/ 805 h 990"/>
                <a:gd name="T68" fmla="*/ 587 w 955"/>
                <a:gd name="T69" fmla="*/ 219 h 990"/>
                <a:gd name="T70" fmla="*/ 417 w 955"/>
                <a:gd name="T71" fmla="*/ 123 h 990"/>
                <a:gd name="T72" fmla="*/ 470 w 955"/>
                <a:gd name="T73" fmla="*/ 289 h 990"/>
                <a:gd name="T74" fmla="*/ 628 w 955"/>
                <a:gd name="T75" fmla="*/ 271 h 990"/>
                <a:gd name="T76" fmla="*/ 141 w 955"/>
                <a:gd name="T77" fmla="*/ 357 h 990"/>
                <a:gd name="T78" fmla="*/ 68 w 955"/>
                <a:gd name="T79" fmla="*/ 358 h 990"/>
                <a:gd name="T80" fmla="*/ 173 w 955"/>
                <a:gd name="T81" fmla="*/ 702 h 990"/>
                <a:gd name="T82" fmla="*/ 100 w 955"/>
                <a:gd name="T83" fmla="*/ 396 h 990"/>
                <a:gd name="T84" fmla="*/ 332 w 955"/>
                <a:gd name="T85" fmla="*/ 485 h 990"/>
                <a:gd name="T86" fmla="*/ 625 w 955"/>
                <a:gd name="T87" fmla="*/ 16 h 990"/>
                <a:gd name="T88" fmla="*/ 895 w 955"/>
                <a:gd name="T89" fmla="*/ 828 h 990"/>
                <a:gd name="T90" fmla="*/ 806 w 955"/>
                <a:gd name="T91" fmla="*/ 794 h 990"/>
                <a:gd name="T92" fmla="*/ 761 w 955"/>
                <a:gd name="T93" fmla="*/ 194 h 990"/>
                <a:gd name="T94" fmla="*/ 108 w 955"/>
                <a:gd name="T95" fmla="*/ 926 h 990"/>
                <a:gd name="T96" fmla="*/ 891 w 955"/>
                <a:gd name="T97" fmla="*/ 771 h 990"/>
                <a:gd name="T98" fmla="*/ 447 w 955"/>
                <a:gd name="T99" fmla="*/ 60 h 990"/>
                <a:gd name="T100" fmla="*/ 276 w 955"/>
                <a:gd name="T101" fmla="*/ 176 h 990"/>
                <a:gd name="T102" fmla="*/ 383 w 955"/>
                <a:gd name="T103" fmla="*/ 476 h 990"/>
                <a:gd name="T104" fmla="*/ 539 w 955"/>
                <a:gd name="T105" fmla="*/ 694 h 990"/>
                <a:gd name="T106" fmla="*/ 511 w 955"/>
                <a:gd name="T107" fmla="*/ 452 h 990"/>
                <a:gd name="T108" fmla="*/ 431 w 955"/>
                <a:gd name="T109" fmla="*/ 587 h 990"/>
                <a:gd name="T110" fmla="*/ 550 w 955"/>
                <a:gd name="T111" fmla="*/ 723 h 990"/>
                <a:gd name="T112" fmla="*/ 337 w 955"/>
                <a:gd name="T113" fmla="*/ 232 h 990"/>
                <a:gd name="T114" fmla="*/ 421 w 955"/>
                <a:gd name="T115" fmla="*/ 765 h 990"/>
                <a:gd name="T116" fmla="*/ 114 w 955"/>
                <a:gd name="T117" fmla="*/ 505 h 990"/>
                <a:gd name="T118" fmla="*/ 229 w 955"/>
                <a:gd name="T119" fmla="*/ 499 h 990"/>
                <a:gd name="T120" fmla="*/ 786 w 955"/>
                <a:gd name="T121" fmla="*/ 556 h 990"/>
                <a:gd name="T122" fmla="*/ 513 w 955"/>
                <a:gd name="T123" fmla="*/ 170 h 9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55" h="990">
                  <a:moveTo>
                    <a:pt x="111" y="740"/>
                  </a:moveTo>
                  <a:cubicBezTo>
                    <a:pt x="102" y="738"/>
                    <a:pt x="95" y="733"/>
                    <a:pt x="88" y="727"/>
                  </a:cubicBezTo>
                  <a:cubicBezTo>
                    <a:pt x="77" y="717"/>
                    <a:pt x="68" y="707"/>
                    <a:pt x="61" y="695"/>
                  </a:cubicBezTo>
                  <a:cubicBezTo>
                    <a:pt x="57" y="688"/>
                    <a:pt x="55" y="680"/>
                    <a:pt x="54" y="673"/>
                  </a:cubicBezTo>
                  <a:cubicBezTo>
                    <a:pt x="53" y="669"/>
                    <a:pt x="52" y="665"/>
                    <a:pt x="51" y="662"/>
                  </a:cubicBezTo>
                  <a:cubicBezTo>
                    <a:pt x="46" y="653"/>
                    <a:pt x="43" y="644"/>
                    <a:pt x="42" y="634"/>
                  </a:cubicBezTo>
                  <a:cubicBezTo>
                    <a:pt x="41" y="628"/>
                    <a:pt x="39" y="622"/>
                    <a:pt x="38" y="617"/>
                  </a:cubicBezTo>
                  <a:cubicBezTo>
                    <a:pt x="35" y="606"/>
                    <a:pt x="37" y="595"/>
                    <a:pt x="39" y="584"/>
                  </a:cubicBezTo>
                  <a:cubicBezTo>
                    <a:pt x="40" y="579"/>
                    <a:pt x="43" y="577"/>
                    <a:pt x="51" y="575"/>
                  </a:cubicBezTo>
                  <a:cubicBezTo>
                    <a:pt x="52" y="570"/>
                    <a:pt x="51" y="565"/>
                    <a:pt x="50" y="560"/>
                  </a:cubicBezTo>
                  <a:cubicBezTo>
                    <a:pt x="48" y="544"/>
                    <a:pt x="48" y="527"/>
                    <a:pt x="51" y="511"/>
                  </a:cubicBezTo>
                  <a:cubicBezTo>
                    <a:pt x="52" y="504"/>
                    <a:pt x="53" y="497"/>
                    <a:pt x="54" y="490"/>
                  </a:cubicBezTo>
                  <a:cubicBezTo>
                    <a:pt x="58" y="470"/>
                    <a:pt x="66" y="452"/>
                    <a:pt x="75" y="434"/>
                  </a:cubicBezTo>
                  <a:cubicBezTo>
                    <a:pt x="76" y="431"/>
                    <a:pt x="78" y="428"/>
                    <a:pt x="79" y="424"/>
                  </a:cubicBezTo>
                  <a:cubicBezTo>
                    <a:pt x="78" y="420"/>
                    <a:pt x="77" y="415"/>
                    <a:pt x="76" y="411"/>
                  </a:cubicBezTo>
                  <a:cubicBezTo>
                    <a:pt x="75" y="411"/>
                    <a:pt x="74" y="410"/>
                    <a:pt x="74" y="410"/>
                  </a:cubicBezTo>
                  <a:cubicBezTo>
                    <a:pt x="63" y="410"/>
                    <a:pt x="60" y="408"/>
                    <a:pt x="56" y="399"/>
                  </a:cubicBezTo>
                  <a:cubicBezTo>
                    <a:pt x="55" y="396"/>
                    <a:pt x="54" y="394"/>
                    <a:pt x="53" y="391"/>
                  </a:cubicBezTo>
                  <a:cubicBezTo>
                    <a:pt x="51" y="394"/>
                    <a:pt x="49" y="396"/>
                    <a:pt x="48" y="399"/>
                  </a:cubicBezTo>
                  <a:cubicBezTo>
                    <a:pt x="46" y="401"/>
                    <a:pt x="45" y="404"/>
                    <a:pt x="43" y="406"/>
                  </a:cubicBezTo>
                  <a:cubicBezTo>
                    <a:pt x="37" y="412"/>
                    <a:pt x="30" y="412"/>
                    <a:pt x="25" y="405"/>
                  </a:cubicBezTo>
                  <a:cubicBezTo>
                    <a:pt x="22" y="402"/>
                    <a:pt x="20" y="398"/>
                    <a:pt x="18" y="394"/>
                  </a:cubicBezTo>
                  <a:cubicBezTo>
                    <a:pt x="18" y="392"/>
                    <a:pt x="17" y="391"/>
                    <a:pt x="17" y="389"/>
                  </a:cubicBezTo>
                  <a:cubicBezTo>
                    <a:pt x="16" y="371"/>
                    <a:pt x="12" y="352"/>
                    <a:pt x="13" y="334"/>
                  </a:cubicBezTo>
                  <a:cubicBezTo>
                    <a:pt x="14" y="328"/>
                    <a:pt x="15" y="323"/>
                    <a:pt x="15" y="318"/>
                  </a:cubicBezTo>
                  <a:cubicBezTo>
                    <a:pt x="10" y="304"/>
                    <a:pt x="5" y="291"/>
                    <a:pt x="10" y="277"/>
                  </a:cubicBezTo>
                  <a:cubicBezTo>
                    <a:pt x="9" y="275"/>
                    <a:pt x="8" y="273"/>
                    <a:pt x="7" y="271"/>
                  </a:cubicBezTo>
                  <a:cubicBezTo>
                    <a:pt x="2" y="259"/>
                    <a:pt x="1" y="247"/>
                    <a:pt x="0" y="234"/>
                  </a:cubicBezTo>
                  <a:cubicBezTo>
                    <a:pt x="0" y="229"/>
                    <a:pt x="1" y="223"/>
                    <a:pt x="2" y="217"/>
                  </a:cubicBezTo>
                  <a:cubicBezTo>
                    <a:pt x="4" y="210"/>
                    <a:pt x="7" y="203"/>
                    <a:pt x="8" y="195"/>
                  </a:cubicBezTo>
                  <a:cubicBezTo>
                    <a:pt x="9" y="188"/>
                    <a:pt x="8" y="181"/>
                    <a:pt x="8" y="174"/>
                  </a:cubicBezTo>
                  <a:cubicBezTo>
                    <a:pt x="9" y="165"/>
                    <a:pt x="6" y="157"/>
                    <a:pt x="5" y="149"/>
                  </a:cubicBezTo>
                  <a:cubicBezTo>
                    <a:pt x="5" y="142"/>
                    <a:pt x="4" y="136"/>
                    <a:pt x="4" y="129"/>
                  </a:cubicBezTo>
                  <a:cubicBezTo>
                    <a:pt x="4" y="108"/>
                    <a:pt x="5" y="87"/>
                    <a:pt x="6" y="66"/>
                  </a:cubicBezTo>
                  <a:cubicBezTo>
                    <a:pt x="6" y="61"/>
                    <a:pt x="7" y="57"/>
                    <a:pt x="8" y="52"/>
                  </a:cubicBezTo>
                  <a:cubicBezTo>
                    <a:pt x="9" y="49"/>
                    <a:pt x="10" y="45"/>
                    <a:pt x="11" y="42"/>
                  </a:cubicBezTo>
                  <a:cubicBezTo>
                    <a:pt x="15" y="35"/>
                    <a:pt x="30" y="19"/>
                    <a:pt x="38" y="15"/>
                  </a:cubicBezTo>
                  <a:cubicBezTo>
                    <a:pt x="42" y="13"/>
                    <a:pt x="47" y="12"/>
                    <a:pt x="52" y="13"/>
                  </a:cubicBezTo>
                  <a:cubicBezTo>
                    <a:pt x="70" y="15"/>
                    <a:pt x="86" y="22"/>
                    <a:pt x="102" y="31"/>
                  </a:cubicBezTo>
                  <a:cubicBezTo>
                    <a:pt x="128" y="47"/>
                    <a:pt x="153" y="64"/>
                    <a:pt x="177" y="83"/>
                  </a:cubicBezTo>
                  <a:cubicBezTo>
                    <a:pt x="190" y="94"/>
                    <a:pt x="204" y="103"/>
                    <a:pt x="219" y="109"/>
                  </a:cubicBezTo>
                  <a:cubicBezTo>
                    <a:pt x="225" y="112"/>
                    <a:pt x="230" y="115"/>
                    <a:pt x="235" y="118"/>
                  </a:cubicBezTo>
                  <a:cubicBezTo>
                    <a:pt x="239" y="120"/>
                    <a:pt x="242" y="122"/>
                    <a:pt x="246" y="122"/>
                  </a:cubicBezTo>
                  <a:cubicBezTo>
                    <a:pt x="257" y="123"/>
                    <a:pt x="267" y="128"/>
                    <a:pt x="277" y="132"/>
                  </a:cubicBezTo>
                  <a:cubicBezTo>
                    <a:pt x="283" y="134"/>
                    <a:pt x="288" y="135"/>
                    <a:pt x="293" y="136"/>
                  </a:cubicBezTo>
                  <a:cubicBezTo>
                    <a:pt x="321" y="141"/>
                    <a:pt x="346" y="151"/>
                    <a:pt x="362" y="176"/>
                  </a:cubicBezTo>
                  <a:cubicBezTo>
                    <a:pt x="365" y="180"/>
                    <a:pt x="369" y="184"/>
                    <a:pt x="373" y="188"/>
                  </a:cubicBezTo>
                  <a:cubicBezTo>
                    <a:pt x="383" y="194"/>
                    <a:pt x="393" y="196"/>
                    <a:pt x="403" y="188"/>
                  </a:cubicBezTo>
                  <a:cubicBezTo>
                    <a:pt x="405" y="181"/>
                    <a:pt x="404" y="174"/>
                    <a:pt x="400" y="169"/>
                  </a:cubicBezTo>
                  <a:cubicBezTo>
                    <a:pt x="397" y="165"/>
                    <a:pt x="394" y="161"/>
                    <a:pt x="392" y="157"/>
                  </a:cubicBezTo>
                  <a:cubicBezTo>
                    <a:pt x="390" y="154"/>
                    <a:pt x="388" y="152"/>
                    <a:pt x="388" y="149"/>
                  </a:cubicBezTo>
                  <a:cubicBezTo>
                    <a:pt x="385" y="143"/>
                    <a:pt x="383" y="137"/>
                    <a:pt x="379" y="131"/>
                  </a:cubicBezTo>
                  <a:cubicBezTo>
                    <a:pt x="378" y="130"/>
                    <a:pt x="378" y="129"/>
                    <a:pt x="377" y="128"/>
                  </a:cubicBezTo>
                  <a:cubicBezTo>
                    <a:pt x="374" y="120"/>
                    <a:pt x="379" y="112"/>
                    <a:pt x="389" y="112"/>
                  </a:cubicBezTo>
                  <a:cubicBezTo>
                    <a:pt x="392" y="112"/>
                    <a:pt x="396" y="113"/>
                    <a:pt x="400" y="114"/>
                  </a:cubicBezTo>
                  <a:cubicBezTo>
                    <a:pt x="401" y="107"/>
                    <a:pt x="400" y="100"/>
                    <a:pt x="400" y="93"/>
                  </a:cubicBezTo>
                  <a:cubicBezTo>
                    <a:pt x="400" y="89"/>
                    <a:pt x="400" y="86"/>
                    <a:pt x="400" y="82"/>
                  </a:cubicBezTo>
                  <a:cubicBezTo>
                    <a:pt x="400" y="79"/>
                    <a:pt x="401" y="77"/>
                    <a:pt x="402" y="74"/>
                  </a:cubicBezTo>
                  <a:cubicBezTo>
                    <a:pt x="405" y="70"/>
                    <a:pt x="411" y="69"/>
                    <a:pt x="415" y="72"/>
                  </a:cubicBezTo>
                  <a:cubicBezTo>
                    <a:pt x="416" y="73"/>
                    <a:pt x="417" y="74"/>
                    <a:pt x="417" y="75"/>
                  </a:cubicBezTo>
                  <a:cubicBezTo>
                    <a:pt x="420" y="81"/>
                    <a:pt x="425" y="84"/>
                    <a:pt x="429" y="88"/>
                  </a:cubicBezTo>
                  <a:cubicBezTo>
                    <a:pt x="436" y="95"/>
                    <a:pt x="443" y="103"/>
                    <a:pt x="447" y="111"/>
                  </a:cubicBezTo>
                  <a:cubicBezTo>
                    <a:pt x="449" y="114"/>
                    <a:pt x="451" y="117"/>
                    <a:pt x="454" y="119"/>
                  </a:cubicBezTo>
                  <a:cubicBezTo>
                    <a:pt x="460" y="123"/>
                    <a:pt x="465" y="130"/>
                    <a:pt x="468" y="137"/>
                  </a:cubicBezTo>
                  <a:cubicBezTo>
                    <a:pt x="472" y="144"/>
                    <a:pt x="476" y="151"/>
                    <a:pt x="480" y="159"/>
                  </a:cubicBezTo>
                  <a:cubicBezTo>
                    <a:pt x="481" y="157"/>
                    <a:pt x="483" y="156"/>
                    <a:pt x="484" y="155"/>
                  </a:cubicBezTo>
                  <a:cubicBezTo>
                    <a:pt x="485" y="151"/>
                    <a:pt x="487" y="148"/>
                    <a:pt x="488" y="144"/>
                  </a:cubicBezTo>
                  <a:cubicBezTo>
                    <a:pt x="491" y="131"/>
                    <a:pt x="494" y="118"/>
                    <a:pt x="497" y="106"/>
                  </a:cubicBezTo>
                  <a:cubicBezTo>
                    <a:pt x="498" y="101"/>
                    <a:pt x="499" y="97"/>
                    <a:pt x="499" y="93"/>
                  </a:cubicBezTo>
                  <a:cubicBezTo>
                    <a:pt x="500" y="89"/>
                    <a:pt x="502" y="85"/>
                    <a:pt x="506" y="82"/>
                  </a:cubicBezTo>
                  <a:cubicBezTo>
                    <a:pt x="513" y="82"/>
                    <a:pt x="517" y="85"/>
                    <a:pt x="519" y="92"/>
                  </a:cubicBezTo>
                  <a:cubicBezTo>
                    <a:pt x="523" y="102"/>
                    <a:pt x="527" y="112"/>
                    <a:pt x="531" y="123"/>
                  </a:cubicBezTo>
                  <a:cubicBezTo>
                    <a:pt x="534" y="132"/>
                    <a:pt x="539" y="140"/>
                    <a:pt x="542" y="150"/>
                  </a:cubicBezTo>
                  <a:cubicBezTo>
                    <a:pt x="545" y="151"/>
                    <a:pt x="549" y="152"/>
                    <a:pt x="552" y="153"/>
                  </a:cubicBezTo>
                  <a:cubicBezTo>
                    <a:pt x="556" y="152"/>
                    <a:pt x="560" y="150"/>
                    <a:pt x="564" y="148"/>
                  </a:cubicBezTo>
                  <a:cubicBezTo>
                    <a:pt x="575" y="143"/>
                    <a:pt x="586" y="137"/>
                    <a:pt x="597" y="132"/>
                  </a:cubicBezTo>
                  <a:cubicBezTo>
                    <a:pt x="601" y="130"/>
                    <a:pt x="605" y="128"/>
                    <a:pt x="610" y="127"/>
                  </a:cubicBezTo>
                  <a:cubicBezTo>
                    <a:pt x="620" y="124"/>
                    <a:pt x="628" y="130"/>
                    <a:pt x="626" y="141"/>
                  </a:cubicBezTo>
                  <a:cubicBezTo>
                    <a:pt x="626" y="147"/>
                    <a:pt x="624" y="154"/>
                    <a:pt x="622" y="160"/>
                  </a:cubicBezTo>
                  <a:cubicBezTo>
                    <a:pt x="619" y="168"/>
                    <a:pt x="616" y="175"/>
                    <a:pt x="612" y="183"/>
                  </a:cubicBezTo>
                  <a:cubicBezTo>
                    <a:pt x="610" y="186"/>
                    <a:pt x="609" y="190"/>
                    <a:pt x="609" y="194"/>
                  </a:cubicBezTo>
                  <a:cubicBezTo>
                    <a:pt x="610" y="199"/>
                    <a:pt x="610" y="205"/>
                    <a:pt x="610" y="211"/>
                  </a:cubicBezTo>
                  <a:cubicBezTo>
                    <a:pt x="612" y="210"/>
                    <a:pt x="614" y="210"/>
                    <a:pt x="615" y="209"/>
                  </a:cubicBezTo>
                  <a:cubicBezTo>
                    <a:pt x="626" y="197"/>
                    <a:pt x="637" y="186"/>
                    <a:pt x="647" y="173"/>
                  </a:cubicBezTo>
                  <a:cubicBezTo>
                    <a:pt x="661" y="156"/>
                    <a:pt x="678" y="142"/>
                    <a:pt x="695" y="129"/>
                  </a:cubicBezTo>
                  <a:cubicBezTo>
                    <a:pt x="702" y="123"/>
                    <a:pt x="711" y="120"/>
                    <a:pt x="720" y="116"/>
                  </a:cubicBezTo>
                  <a:cubicBezTo>
                    <a:pt x="721" y="116"/>
                    <a:pt x="722" y="116"/>
                    <a:pt x="723" y="116"/>
                  </a:cubicBezTo>
                  <a:cubicBezTo>
                    <a:pt x="727" y="116"/>
                    <a:pt x="731" y="119"/>
                    <a:pt x="730" y="123"/>
                  </a:cubicBezTo>
                  <a:cubicBezTo>
                    <a:pt x="729" y="127"/>
                    <a:pt x="727" y="132"/>
                    <a:pt x="725" y="136"/>
                  </a:cubicBezTo>
                  <a:cubicBezTo>
                    <a:pt x="720" y="146"/>
                    <a:pt x="715" y="155"/>
                    <a:pt x="709" y="164"/>
                  </a:cubicBezTo>
                  <a:cubicBezTo>
                    <a:pt x="701" y="177"/>
                    <a:pt x="695" y="191"/>
                    <a:pt x="691" y="206"/>
                  </a:cubicBezTo>
                  <a:cubicBezTo>
                    <a:pt x="690" y="212"/>
                    <a:pt x="688" y="219"/>
                    <a:pt x="686" y="225"/>
                  </a:cubicBezTo>
                  <a:cubicBezTo>
                    <a:pt x="682" y="238"/>
                    <a:pt x="681" y="251"/>
                    <a:pt x="681" y="264"/>
                  </a:cubicBezTo>
                  <a:cubicBezTo>
                    <a:pt x="681" y="265"/>
                    <a:pt x="681" y="266"/>
                    <a:pt x="682" y="267"/>
                  </a:cubicBezTo>
                  <a:cubicBezTo>
                    <a:pt x="683" y="267"/>
                    <a:pt x="685" y="267"/>
                    <a:pt x="686" y="266"/>
                  </a:cubicBezTo>
                  <a:cubicBezTo>
                    <a:pt x="688" y="264"/>
                    <a:pt x="690" y="263"/>
                    <a:pt x="692" y="261"/>
                  </a:cubicBezTo>
                  <a:cubicBezTo>
                    <a:pt x="699" y="256"/>
                    <a:pt x="706" y="251"/>
                    <a:pt x="713" y="248"/>
                  </a:cubicBezTo>
                  <a:cubicBezTo>
                    <a:pt x="728" y="239"/>
                    <a:pt x="744" y="232"/>
                    <a:pt x="760" y="226"/>
                  </a:cubicBezTo>
                  <a:cubicBezTo>
                    <a:pt x="771" y="222"/>
                    <a:pt x="782" y="222"/>
                    <a:pt x="793" y="226"/>
                  </a:cubicBezTo>
                  <a:cubicBezTo>
                    <a:pt x="795" y="226"/>
                    <a:pt x="797" y="227"/>
                    <a:pt x="799" y="228"/>
                  </a:cubicBezTo>
                  <a:cubicBezTo>
                    <a:pt x="805" y="231"/>
                    <a:pt x="808" y="236"/>
                    <a:pt x="807" y="242"/>
                  </a:cubicBezTo>
                  <a:cubicBezTo>
                    <a:pt x="807" y="247"/>
                    <a:pt x="806" y="252"/>
                    <a:pt x="803" y="256"/>
                  </a:cubicBezTo>
                  <a:cubicBezTo>
                    <a:pt x="798" y="267"/>
                    <a:pt x="791" y="277"/>
                    <a:pt x="784" y="287"/>
                  </a:cubicBezTo>
                  <a:cubicBezTo>
                    <a:pt x="776" y="296"/>
                    <a:pt x="769" y="305"/>
                    <a:pt x="762" y="314"/>
                  </a:cubicBezTo>
                  <a:cubicBezTo>
                    <a:pt x="758" y="320"/>
                    <a:pt x="754" y="325"/>
                    <a:pt x="751" y="331"/>
                  </a:cubicBezTo>
                  <a:cubicBezTo>
                    <a:pt x="750" y="333"/>
                    <a:pt x="749" y="334"/>
                    <a:pt x="748" y="336"/>
                  </a:cubicBezTo>
                  <a:cubicBezTo>
                    <a:pt x="752" y="338"/>
                    <a:pt x="755" y="336"/>
                    <a:pt x="758" y="335"/>
                  </a:cubicBezTo>
                  <a:cubicBezTo>
                    <a:pt x="764" y="332"/>
                    <a:pt x="772" y="330"/>
                    <a:pt x="779" y="328"/>
                  </a:cubicBezTo>
                  <a:cubicBezTo>
                    <a:pt x="785" y="327"/>
                    <a:pt x="790" y="325"/>
                    <a:pt x="796" y="323"/>
                  </a:cubicBezTo>
                  <a:cubicBezTo>
                    <a:pt x="802" y="320"/>
                    <a:pt x="809" y="318"/>
                    <a:pt x="816" y="319"/>
                  </a:cubicBezTo>
                  <a:cubicBezTo>
                    <a:pt x="827" y="319"/>
                    <a:pt x="830" y="326"/>
                    <a:pt x="825" y="335"/>
                  </a:cubicBezTo>
                  <a:cubicBezTo>
                    <a:pt x="819" y="343"/>
                    <a:pt x="812" y="352"/>
                    <a:pt x="806" y="361"/>
                  </a:cubicBezTo>
                  <a:cubicBezTo>
                    <a:pt x="799" y="371"/>
                    <a:pt x="791" y="381"/>
                    <a:pt x="784" y="392"/>
                  </a:cubicBezTo>
                  <a:cubicBezTo>
                    <a:pt x="777" y="401"/>
                    <a:pt x="774" y="412"/>
                    <a:pt x="772" y="423"/>
                  </a:cubicBezTo>
                  <a:cubicBezTo>
                    <a:pt x="772" y="424"/>
                    <a:pt x="772" y="425"/>
                    <a:pt x="773" y="426"/>
                  </a:cubicBezTo>
                  <a:cubicBezTo>
                    <a:pt x="773" y="427"/>
                    <a:pt x="774" y="428"/>
                    <a:pt x="775" y="429"/>
                  </a:cubicBezTo>
                  <a:cubicBezTo>
                    <a:pt x="785" y="435"/>
                    <a:pt x="795" y="440"/>
                    <a:pt x="807" y="438"/>
                  </a:cubicBezTo>
                  <a:cubicBezTo>
                    <a:pt x="817" y="437"/>
                    <a:pt x="826" y="437"/>
                    <a:pt x="835" y="434"/>
                  </a:cubicBezTo>
                  <a:cubicBezTo>
                    <a:pt x="837" y="433"/>
                    <a:pt x="839" y="433"/>
                    <a:pt x="841" y="433"/>
                  </a:cubicBezTo>
                  <a:cubicBezTo>
                    <a:pt x="845" y="434"/>
                    <a:pt x="848" y="438"/>
                    <a:pt x="848" y="442"/>
                  </a:cubicBezTo>
                  <a:cubicBezTo>
                    <a:pt x="848" y="444"/>
                    <a:pt x="847" y="447"/>
                    <a:pt x="846" y="449"/>
                  </a:cubicBezTo>
                  <a:cubicBezTo>
                    <a:pt x="844" y="454"/>
                    <a:pt x="842" y="460"/>
                    <a:pt x="839" y="465"/>
                  </a:cubicBezTo>
                  <a:cubicBezTo>
                    <a:pt x="838" y="468"/>
                    <a:pt x="837" y="471"/>
                    <a:pt x="836" y="474"/>
                  </a:cubicBezTo>
                  <a:cubicBezTo>
                    <a:pt x="839" y="481"/>
                    <a:pt x="844" y="483"/>
                    <a:pt x="850" y="485"/>
                  </a:cubicBezTo>
                  <a:cubicBezTo>
                    <a:pt x="859" y="487"/>
                    <a:pt x="868" y="487"/>
                    <a:pt x="877" y="487"/>
                  </a:cubicBezTo>
                  <a:cubicBezTo>
                    <a:pt x="891" y="486"/>
                    <a:pt x="904" y="485"/>
                    <a:pt x="917" y="484"/>
                  </a:cubicBezTo>
                  <a:cubicBezTo>
                    <a:pt x="922" y="483"/>
                    <a:pt x="927" y="483"/>
                    <a:pt x="933" y="482"/>
                  </a:cubicBezTo>
                  <a:cubicBezTo>
                    <a:pt x="938" y="482"/>
                    <a:pt x="942" y="483"/>
                    <a:pt x="947" y="485"/>
                  </a:cubicBezTo>
                  <a:cubicBezTo>
                    <a:pt x="953" y="488"/>
                    <a:pt x="955" y="494"/>
                    <a:pt x="952" y="500"/>
                  </a:cubicBezTo>
                  <a:cubicBezTo>
                    <a:pt x="950" y="504"/>
                    <a:pt x="946" y="506"/>
                    <a:pt x="943" y="509"/>
                  </a:cubicBezTo>
                  <a:cubicBezTo>
                    <a:pt x="932" y="517"/>
                    <a:pt x="922" y="524"/>
                    <a:pt x="911" y="532"/>
                  </a:cubicBezTo>
                  <a:cubicBezTo>
                    <a:pt x="906" y="536"/>
                    <a:pt x="901" y="540"/>
                    <a:pt x="896" y="544"/>
                  </a:cubicBezTo>
                  <a:cubicBezTo>
                    <a:pt x="890" y="550"/>
                    <a:pt x="887" y="557"/>
                    <a:pt x="887" y="566"/>
                  </a:cubicBezTo>
                  <a:cubicBezTo>
                    <a:pt x="886" y="577"/>
                    <a:pt x="891" y="585"/>
                    <a:pt x="899" y="592"/>
                  </a:cubicBezTo>
                  <a:cubicBezTo>
                    <a:pt x="901" y="593"/>
                    <a:pt x="903" y="594"/>
                    <a:pt x="904" y="596"/>
                  </a:cubicBezTo>
                  <a:cubicBezTo>
                    <a:pt x="909" y="601"/>
                    <a:pt x="909" y="607"/>
                    <a:pt x="903" y="611"/>
                  </a:cubicBezTo>
                  <a:cubicBezTo>
                    <a:pt x="901" y="612"/>
                    <a:pt x="900" y="613"/>
                    <a:pt x="898" y="614"/>
                  </a:cubicBezTo>
                  <a:cubicBezTo>
                    <a:pt x="892" y="617"/>
                    <a:pt x="886" y="621"/>
                    <a:pt x="880" y="624"/>
                  </a:cubicBezTo>
                  <a:cubicBezTo>
                    <a:pt x="876" y="627"/>
                    <a:pt x="872" y="629"/>
                    <a:pt x="870" y="634"/>
                  </a:cubicBezTo>
                  <a:cubicBezTo>
                    <a:pt x="873" y="642"/>
                    <a:pt x="878" y="649"/>
                    <a:pt x="884" y="656"/>
                  </a:cubicBezTo>
                  <a:cubicBezTo>
                    <a:pt x="887" y="660"/>
                    <a:pt x="891" y="665"/>
                    <a:pt x="895" y="670"/>
                  </a:cubicBezTo>
                  <a:cubicBezTo>
                    <a:pt x="898" y="673"/>
                    <a:pt x="901" y="677"/>
                    <a:pt x="903" y="681"/>
                  </a:cubicBezTo>
                  <a:cubicBezTo>
                    <a:pt x="906" y="685"/>
                    <a:pt x="907" y="689"/>
                    <a:pt x="909" y="693"/>
                  </a:cubicBezTo>
                  <a:cubicBezTo>
                    <a:pt x="911" y="697"/>
                    <a:pt x="911" y="701"/>
                    <a:pt x="908" y="704"/>
                  </a:cubicBezTo>
                  <a:cubicBezTo>
                    <a:pt x="905" y="708"/>
                    <a:pt x="901" y="708"/>
                    <a:pt x="897" y="707"/>
                  </a:cubicBezTo>
                  <a:cubicBezTo>
                    <a:pt x="894" y="706"/>
                    <a:pt x="891" y="705"/>
                    <a:pt x="889" y="703"/>
                  </a:cubicBezTo>
                  <a:cubicBezTo>
                    <a:pt x="868" y="689"/>
                    <a:pt x="846" y="681"/>
                    <a:pt x="824" y="671"/>
                  </a:cubicBezTo>
                  <a:cubicBezTo>
                    <a:pt x="818" y="668"/>
                    <a:pt x="811" y="667"/>
                    <a:pt x="804" y="667"/>
                  </a:cubicBezTo>
                  <a:cubicBezTo>
                    <a:pt x="802" y="667"/>
                    <a:pt x="800" y="668"/>
                    <a:pt x="798" y="668"/>
                  </a:cubicBezTo>
                  <a:cubicBezTo>
                    <a:pt x="798" y="670"/>
                    <a:pt x="798" y="672"/>
                    <a:pt x="798" y="673"/>
                  </a:cubicBezTo>
                  <a:cubicBezTo>
                    <a:pt x="800" y="680"/>
                    <a:pt x="803" y="686"/>
                    <a:pt x="807" y="691"/>
                  </a:cubicBezTo>
                  <a:cubicBezTo>
                    <a:pt x="810" y="695"/>
                    <a:pt x="813" y="699"/>
                    <a:pt x="815" y="703"/>
                  </a:cubicBezTo>
                  <a:cubicBezTo>
                    <a:pt x="817" y="708"/>
                    <a:pt x="819" y="712"/>
                    <a:pt x="820" y="717"/>
                  </a:cubicBezTo>
                  <a:cubicBezTo>
                    <a:pt x="821" y="726"/>
                    <a:pt x="815" y="732"/>
                    <a:pt x="807" y="733"/>
                  </a:cubicBezTo>
                  <a:cubicBezTo>
                    <a:pt x="803" y="733"/>
                    <a:pt x="799" y="733"/>
                    <a:pt x="795" y="732"/>
                  </a:cubicBezTo>
                  <a:cubicBezTo>
                    <a:pt x="792" y="732"/>
                    <a:pt x="789" y="732"/>
                    <a:pt x="787" y="731"/>
                  </a:cubicBezTo>
                  <a:cubicBezTo>
                    <a:pt x="781" y="728"/>
                    <a:pt x="775" y="730"/>
                    <a:pt x="769" y="732"/>
                  </a:cubicBezTo>
                  <a:cubicBezTo>
                    <a:pt x="761" y="735"/>
                    <a:pt x="757" y="741"/>
                    <a:pt x="755" y="748"/>
                  </a:cubicBezTo>
                  <a:cubicBezTo>
                    <a:pt x="753" y="757"/>
                    <a:pt x="754" y="765"/>
                    <a:pt x="756" y="774"/>
                  </a:cubicBezTo>
                  <a:cubicBezTo>
                    <a:pt x="759" y="783"/>
                    <a:pt x="761" y="792"/>
                    <a:pt x="763" y="801"/>
                  </a:cubicBezTo>
                  <a:cubicBezTo>
                    <a:pt x="765" y="807"/>
                    <a:pt x="767" y="812"/>
                    <a:pt x="769" y="817"/>
                  </a:cubicBezTo>
                  <a:cubicBezTo>
                    <a:pt x="778" y="835"/>
                    <a:pt x="788" y="851"/>
                    <a:pt x="799" y="867"/>
                  </a:cubicBezTo>
                  <a:cubicBezTo>
                    <a:pt x="801" y="870"/>
                    <a:pt x="803" y="873"/>
                    <a:pt x="805" y="877"/>
                  </a:cubicBezTo>
                  <a:cubicBezTo>
                    <a:pt x="812" y="891"/>
                    <a:pt x="819" y="905"/>
                    <a:pt x="826" y="919"/>
                  </a:cubicBezTo>
                  <a:cubicBezTo>
                    <a:pt x="831" y="929"/>
                    <a:pt x="833" y="939"/>
                    <a:pt x="835" y="949"/>
                  </a:cubicBezTo>
                  <a:cubicBezTo>
                    <a:pt x="835" y="952"/>
                    <a:pt x="835" y="954"/>
                    <a:pt x="834" y="957"/>
                  </a:cubicBezTo>
                  <a:cubicBezTo>
                    <a:pt x="833" y="962"/>
                    <a:pt x="828" y="965"/>
                    <a:pt x="822" y="964"/>
                  </a:cubicBezTo>
                  <a:cubicBezTo>
                    <a:pt x="821" y="964"/>
                    <a:pt x="820" y="963"/>
                    <a:pt x="819" y="963"/>
                  </a:cubicBezTo>
                  <a:cubicBezTo>
                    <a:pt x="805" y="956"/>
                    <a:pt x="791" y="952"/>
                    <a:pt x="778" y="945"/>
                  </a:cubicBezTo>
                  <a:cubicBezTo>
                    <a:pt x="756" y="933"/>
                    <a:pt x="736" y="919"/>
                    <a:pt x="719" y="901"/>
                  </a:cubicBezTo>
                  <a:cubicBezTo>
                    <a:pt x="709" y="892"/>
                    <a:pt x="698" y="884"/>
                    <a:pt x="688" y="876"/>
                  </a:cubicBezTo>
                  <a:cubicBezTo>
                    <a:pt x="684" y="873"/>
                    <a:pt x="679" y="871"/>
                    <a:pt x="674" y="870"/>
                  </a:cubicBezTo>
                  <a:cubicBezTo>
                    <a:pt x="667" y="868"/>
                    <a:pt x="661" y="865"/>
                    <a:pt x="656" y="861"/>
                  </a:cubicBezTo>
                  <a:cubicBezTo>
                    <a:pt x="649" y="856"/>
                    <a:pt x="643" y="857"/>
                    <a:pt x="636" y="862"/>
                  </a:cubicBezTo>
                  <a:cubicBezTo>
                    <a:pt x="627" y="869"/>
                    <a:pt x="622" y="879"/>
                    <a:pt x="621" y="890"/>
                  </a:cubicBezTo>
                  <a:cubicBezTo>
                    <a:pt x="620" y="894"/>
                    <a:pt x="621" y="899"/>
                    <a:pt x="620" y="903"/>
                  </a:cubicBezTo>
                  <a:cubicBezTo>
                    <a:pt x="620" y="911"/>
                    <a:pt x="620" y="920"/>
                    <a:pt x="619" y="928"/>
                  </a:cubicBezTo>
                  <a:cubicBezTo>
                    <a:pt x="618" y="933"/>
                    <a:pt x="617" y="937"/>
                    <a:pt x="615" y="942"/>
                  </a:cubicBezTo>
                  <a:cubicBezTo>
                    <a:pt x="612" y="949"/>
                    <a:pt x="606" y="950"/>
                    <a:pt x="599" y="946"/>
                  </a:cubicBezTo>
                  <a:cubicBezTo>
                    <a:pt x="597" y="945"/>
                    <a:pt x="595" y="943"/>
                    <a:pt x="593" y="942"/>
                  </a:cubicBezTo>
                  <a:cubicBezTo>
                    <a:pt x="591" y="940"/>
                    <a:pt x="589" y="938"/>
                    <a:pt x="587" y="936"/>
                  </a:cubicBezTo>
                  <a:cubicBezTo>
                    <a:pt x="577" y="923"/>
                    <a:pt x="562" y="917"/>
                    <a:pt x="546" y="915"/>
                  </a:cubicBezTo>
                  <a:cubicBezTo>
                    <a:pt x="534" y="913"/>
                    <a:pt x="522" y="920"/>
                    <a:pt x="519" y="932"/>
                  </a:cubicBezTo>
                  <a:cubicBezTo>
                    <a:pt x="516" y="943"/>
                    <a:pt x="514" y="954"/>
                    <a:pt x="511" y="966"/>
                  </a:cubicBezTo>
                  <a:cubicBezTo>
                    <a:pt x="511" y="969"/>
                    <a:pt x="510" y="972"/>
                    <a:pt x="510" y="975"/>
                  </a:cubicBezTo>
                  <a:cubicBezTo>
                    <a:pt x="509" y="977"/>
                    <a:pt x="509" y="979"/>
                    <a:pt x="508" y="981"/>
                  </a:cubicBezTo>
                  <a:cubicBezTo>
                    <a:pt x="505" y="988"/>
                    <a:pt x="499" y="990"/>
                    <a:pt x="492" y="987"/>
                  </a:cubicBezTo>
                  <a:cubicBezTo>
                    <a:pt x="487" y="984"/>
                    <a:pt x="483" y="981"/>
                    <a:pt x="479" y="978"/>
                  </a:cubicBezTo>
                  <a:cubicBezTo>
                    <a:pt x="472" y="970"/>
                    <a:pt x="464" y="964"/>
                    <a:pt x="455" y="958"/>
                  </a:cubicBezTo>
                  <a:cubicBezTo>
                    <a:pt x="446" y="951"/>
                    <a:pt x="438" y="942"/>
                    <a:pt x="432" y="931"/>
                  </a:cubicBezTo>
                  <a:cubicBezTo>
                    <a:pt x="431" y="929"/>
                    <a:pt x="429" y="926"/>
                    <a:pt x="427" y="923"/>
                  </a:cubicBezTo>
                  <a:cubicBezTo>
                    <a:pt x="425" y="924"/>
                    <a:pt x="423" y="924"/>
                    <a:pt x="421" y="925"/>
                  </a:cubicBezTo>
                  <a:cubicBezTo>
                    <a:pt x="410" y="930"/>
                    <a:pt x="400" y="936"/>
                    <a:pt x="393" y="945"/>
                  </a:cubicBezTo>
                  <a:cubicBezTo>
                    <a:pt x="389" y="951"/>
                    <a:pt x="385" y="956"/>
                    <a:pt x="381" y="961"/>
                  </a:cubicBezTo>
                  <a:cubicBezTo>
                    <a:pt x="377" y="965"/>
                    <a:pt x="374" y="970"/>
                    <a:pt x="370" y="974"/>
                  </a:cubicBezTo>
                  <a:cubicBezTo>
                    <a:pt x="368" y="976"/>
                    <a:pt x="365" y="978"/>
                    <a:pt x="362" y="980"/>
                  </a:cubicBezTo>
                  <a:cubicBezTo>
                    <a:pt x="353" y="984"/>
                    <a:pt x="346" y="982"/>
                    <a:pt x="341" y="973"/>
                  </a:cubicBezTo>
                  <a:cubicBezTo>
                    <a:pt x="340" y="971"/>
                    <a:pt x="339" y="969"/>
                    <a:pt x="339" y="967"/>
                  </a:cubicBezTo>
                  <a:cubicBezTo>
                    <a:pt x="336" y="959"/>
                    <a:pt x="333" y="951"/>
                    <a:pt x="330" y="942"/>
                  </a:cubicBezTo>
                  <a:cubicBezTo>
                    <a:pt x="328" y="936"/>
                    <a:pt x="328" y="930"/>
                    <a:pt x="328" y="924"/>
                  </a:cubicBezTo>
                  <a:cubicBezTo>
                    <a:pt x="329" y="919"/>
                    <a:pt x="330" y="913"/>
                    <a:pt x="327" y="906"/>
                  </a:cubicBezTo>
                  <a:cubicBezTo>
                    <a:pt x="325" y="908"/>
                    <a:pt x="324" y="908"/>
                    <a:pt x="322" y="909"/>
                  </a:cubicBezTo>
                  <a:cubicBezTo>
                    <a:pt x="319" y="912"/>
                    <a:pt x="316" y="916"/>
                    <a:pt x="312" y="919"/>
                  </a:cubicBezTo>
                  <a:cubicBezTo>
                    <a:pt x="306" y="924"/>
                    <a:pt x="300" y="929"/>
                    <a:pt x="293" y="933"/>
                  </a:cubicBezTo>
                  <a:cubicBezTo>
                    <a:pt x="289" y="936"/>
                    <a:pt x="284" y="937"/>
                    <a:pt x="280" y="938"/>
                  </a:cubicBezTo>
                  <a:cubicBezTo>
                    <a:pt x="273" y="940"/>
                    <a:pt x="268" y="936"/>
                    <a:pt x="265" y="930"/>
                  </a:cubicBezTo>
                  <a:cubicBezTo>
                    <a:pt x="263" y="925"/>
                    <a:pt x="263" y="920"/>
                    <a:pt x="265" y="914"/>
                  </a:cubicBezTo>
                  <a:cubicBezTo>
                    <a:pt x="267" y="907"/>
                    <a:pt x="269" y="899"/>
                    <a:pt x="272" y="891"/>
                  </a:cubicBezTo>
                  <a:cubicBezTo>
                    <a:pt x="274" y="882"/>
                    <a:pt x="275" y="873"/>
                    <a:pt x="274" y="864"/>
                  </a:cubicBezTo>
                  <a:cubicBezTo>
                    <a:pt x="271" y="861"/>
                    <a:pt x="268" y="861"/>
                    <a:pt x="264" y="861"/>
                  </a:cubicBezTo>
                  <a:cubicBezTo>
                    <a:pt x="263" y="862"/>
                    <a:pt x="261" y="863"/>
                    <a:pt x="259" y="864"/>
                  </a:cubicBezTo>
                  <a:cubicBezTo>
                    <a:pt x="238" y="878"/>
                    <a:pt x="216" y="892"/>
                    <a:pt x="197" y="909"/>
                  </a:cubicBezTo>
                  <a:cubicBezTo>
                    <a:pt x="193" y="913"/>
                    <a:pt x="188" y="916"/>
                    <a:pt x="183" y="918"/>
                  </a:cubicBezTo>
                  <a:cubicBezTo>
                    <a:pt x="180" y="920"/>
                    <a:pt x="176" y="921"/>
                    <a:pt x="173" y="921"/>
                  </a:cubicBezTo>
                  <a:cubicBezTo>
                    <a:pt x="164" y="922"/>
                    <a:pt x="157" y="916"/>
                    <a:pt x="156" y="907"/>
                  </a:cubicBezTo>
                  <a:cubicBezTo>
                    <a:pt x="156" y="904"/>
                    <a:pt x="156" y="901"/>
                    <a:pt x="157" y="898"/>
                  </a:cubicBezTo>
                  <a:cubicBezTo>
                    <a:pt x="158" y="891"/>
                    <a:pt x="161" y="885"/>
                    <a:pt x="164" y="879"/>
                  </a:cubicBezTo>
                  <a:cubicBezTo>
                    <a:pt x="168" y="872"/>
                    <a:pt x="172" y="865"/>
                    <a:pt x="176" y="858"/>
                  </a:cubicBezTo>
                  <a:cubicBezTo>
                    <a:pt x="182" y="849"/>
                    <a:pt x="185" y="839"/>
                    <a:pt x="187" y="829"/>
                  </a:cubicBezTo>
                  <a:cubicBezTo>
                    <a:pt x="189" y="826"/>
                    <a:pt x="189" y="822"/>
                    <a:pt x="188" y="817"/>
                  </a:cubicBezTo>
                  <a:cubicBezTo>
                    <a:pt x="186" y="817"/>
                    <a:pt x="184" y="817"/>
                    <a:pt x="182" y="817"/>
                  </a:cubicBezTo>
                  <a:cubicBezTo>
                    <a:pt x="170" y="820"/>
                    <a:pt x="158" y="824"/>
                    <a:pt x="147" y="829"/>
                  </a:cubicBezTo>
                  <a:cubicBezTo>
                    <a:pt x="136" y="833"/>
                    <a:pt x="126" y="836"/>
                    <a:pt x="115" y="838"/>
                  </a:cubicBezTo>
                  <a:cubicBezTo>
                    <a:pt x="111" y="838"/>
                    <a:pt x="107" y="838"/>
                    <a:pt x="103" y="837"/>
                  </a:cubicBezTo>
                  <a:cubicBezTo>
                    <a:pt x="96" y="835"/>
                    <a:pt x="93" y="828"/>
                    <a:pt x="98" y="821"/>
                  </a:cubicBezTo>
                  <a:cubicBezTo>
                    <a:pt x="99" y="819"/>
                    <a:pt x="101" y="816"/>
                    <a:pt x="104" y="814"/>
                  </a:cubicBezTo>
                  <a:cubicBezTo>
                    <a:pt x="113" y="805"/>
                    <a:pt x="122" y="797"/>
                    <a:pt x="133" y="791"/>
                  </a:cubicBezTo>
                  <a:cubicBezTo>
                    <a:pt x="139" y="787"/>
                    <a:pt x="144" y="783"/>
                    <a:pt x="149" y="779"/>
                  </a:cubicBezTo>
                  <a:cubicBezTo>
                    <a:pt x="150" y="779"/>
                    <a:pt x="151" y="777"/>
                    <a:pt x="152" y="776"/>
                  </a:cubicBezTo>
                  <a:cubicBezTo>
                    <a:pt x="135" y="768"/>
                    <a:pt x="125" y="753"/>
                    <a:pt x="111" y="740"/>
                  </a:cubicBezTo>
                  <a:close/>
                  <a:moveTo>
                    <a:pt x="524" y="328"/>
                  </a:moveTo>
                  <a:cubicBezTo>
                    <a:pt x="524" y="328"/>
                    <a:pt x="524" y="327"/>
                    <a:pt x="524" y="327"/>
                  </a:cubicBezTo>
                  <a:cubicBezTo>
                    <a:pt x="524" y="327"/>
                    <a:pt x="524" y="327"/>
                    <a:pt x="523" y="327"/>
                  </a:cubicBezTo>
                  <a:cubicBezTo>
                    <a:pt x="524" y="327"/>
                    <a:pt x="524" y="327"/>
                    <a:pt x="524" y="328"/>
                  </a:cubicBezTo>
                  <a:cubicBezTo>
                    <a:pt x="525" y="329"/>
                    <a:pt x="526" y="330"/>
                    <a:pt x="527" y="331"/>
                  </a:cubicBezTo>
                  <a:cubicBezTo>
                    <a:pt x="530" y="335"/>
                    <a:pt x="535" y="339"/>
                    <a:pt x="538" y="343"/>
                  </a:cubicBezTo>
                  <a:cubicBezTo>
                    <a:pt x="548" y="354"/>
                    <a:pt x="558" y="365"/>
                    <a:pt x="569" y="377"/>
                  </a:cubicBezTo>
                  <a:cubicBezTo>
                    <a:pt x="569" y="378"/>
                    <a:pt x="570" y="378"/>
                    <a:pt x="571" y="379"/>
                  </a:cubicBezTo>
                  <a:cubicBezTo>
                    <a:pt x="574" y="379"/>
                    <a:pt x="577" y="378"/>
                    <a:pt x="578" y="375"/>
                  </a:cubicBezTo>
                  <a:cubicBezTo>
                    <a:pt x="579" y="373"/>
                    <a:pt x="579" y="371"/>
                    <a:pt x="579" y="369"/>
                  </a:cubicBezTo>
                  <a:cubicBezTo>
                    <a:pt x="580" y="364"/>
                    <a:pt x="578" y="359"/>
                    <a:pt x="574" y="356"/>
                  </a:cubicBezTo>
                  <a:cubicBezTo>
                    <a:pt x="560" y="344"/>
                    <a:pt x="546" y="334"/>
                    <a:pt x="529" y="328"/>
                  </a:cubicBezTo>
                  <a:cubicBezTo>
                    <a:pt x="527" y="328"/>
                    <a:pt x="526" y="328"/>
                    <a:pt x="524" y="328"/>
                  </a:cubicBezTo>
                  <a:close/>
                  <a:moveTo>
                    <a:pt x="327" y="691"/>
                  </a:moveTo>
                  <a:cubicBezTo>
                    <a:pt x="327" y="691"/>
                    <a:pt x="327" y="691"/>
                    <a:pt x="327" y="691"/>
                  </a:cubicBezTo>
                  <a:cubicBezTo>
                    <a:pt x="328" y="686"/>
                    <a:pt x="328" y="682"/>
                    <a:pt x="329" y="677"/>
                  </a:cubicBezTo>
                  <a:cubicBezTo>
                    <a:pt x="329" y="677"/>
                    <a:pt x="328" y="676"/>
                    <a:pt x="328" y="675"/>
                  </a:cubicBezTo>
                  <a:cubicBezTo>
                    <a:pt x="326" y="675"/>
                    <a:pt x="324" y="675"/>
                    <a:pt x="322" y="675"/>
                  </a:cubicBezTo>
                  <a:cubicBezTo>
                    <a:pt x="314" y="683"/>
                    <a:pt x="306" y="690"/>
                    <a:pt x="302" y="701"/>
                  </a:cubicBezTo>
                  <a:cubicBezTo>
                    <a:pt x="299" y="707"/>
                    <a:pt x="287" y="716"/>
                    <a:pt x="280" y="716"/>
                  </a:cubicBezTo>
                  <a:cubicBezTo>
                    <a:pt x="278" y="717"/>
                    <a:pt x="275" y="716"/>
                    <a:pt x="273" y="716"/>
                  </a:cubicBezTo>
                  <a:cubicBezTo>
                    <a:pt x="271" y="716"/>
                    <a:pt x="270" y="715"/>
                    <a:pt x="268" y="714"/>
                  </a:cubicBezTo>
                  <a:cubicBezTo>
                    <a:pt x="261" y="725"/>
                    <a:pt x="252" y="726"/>
                    <a:pt x="241" y="722"/>
                  </a:cubicBezTo>
                  <a:cubicBezTo>
                    <a:pt x="240" y="723"/>
                    <a:pt x="239" y="724"/>
                    <a:pt x="238" y="725"/>
                  </a:cubicBezTo>
                  <a:cubicBezTo>
                    <a:pt x="234" y="732"/>
                    <a:pt x="227" y="734"/>
                    <a:pt x="219" y="734"/>
                  </a:cubicBezTo>
                  <a:cubicBezTo>
                    <a:pt x="216" y="733"/>
                    <a:pt x="214" y="733"/>
                    <a:pt x="211" y="733"/>
                  </a:cubicBezTo>
                  <a:cubicBezTo>
                    <a:pt x="203" y="731"/>
                    <a:pt x="198" y="726"/>
                    <a:pt x="197" y="717"/>
                  </a:cubicBezTo>
                  <a:cubicBezTo>
                    <a:pt x="197" y="715"/>
                    <a:pt x="197" y="713"/>
                    <a:pt x="197" y="710"/>
                  </a:cubicBezTo>
                  <a:cubicBezTo>
                    <a:pt x="194" y="710"/>
                    <a:pt x="191" y="710"/>
                    <a:pt x="188" y="710"/>
                  </a:cubicBezTo>
                  <a:cubicBezTo>
                    <a:pt x="187" y="712"/>
                    <a:pt x="186" y="714"/>
                    <a:pt x="185" y="716"/>
                  </a:cubicBezTo>
                  <a:cubicBezTo>
                    <a:pt x="178" y="725"/>
                    <a:pt x="169" y="729"/>
                    <a:pt x="158" y="727"/>
                  </a:cubicBezTo>
                  <a:cubicBezTo>
                    <a:pt x="155" y="726"/>
                    <a:pt x="153" y="725"/>
                    <a:pt x="151" y="725"/>
                  </a:cubicBezTo>
                  <a:cubicBezTo>
                    <a:pt x="141" y="721"/>
                    <a:pt x="138" y="716"/>
                    <a:pt x="140" y="706"/>
                  </a:cubicBezTo>
                  <a:cubicBezTo>
                    <a:pt x="141" y="703"/>
                    <a:pt x="141" y="700"/>
                    <a:pt x="142" y="697"/>
                  </a:cubicBezTo>
                  <a:cubicBezTo>
                    <a:pt x="141" y="695"/>
                    <a:pt x="139" y="694"/>
                    <a:pt x="137" y="695"/>
                  </a:cubicBezTo>
                  <a:cubicBezTo>
                    <a:pt x="136" y="697"/>
                    <a:pt x="135" y="699"/>
                    <a:pt x="134" y="702"/>
                  </a:cubicBezTo>
                  <a:cubicBezTo>
                    <a:pt x="133" y="704"/>
                    <a:pt x="130" y="706"/>
                    <a:pt x="128" y="708"/>
                  </a:cubicBezTo>
                  <a:cubicBezTo>
                    <a:pt x="121" y="712"/>
                    <a:pt x="102" y="710"/>
                    <a:pt x="97" y="704"/>
                  </a:cubicBezTo>
                  <a:cubicBezTo>
                    <a:pt x="95" y="702"/>
                    <a:pt x="93" y="700"/>
                    <a:pt x="92" y="697"/>
                  </a:cubicBezTo>
                  <a:cubicBezTo>
                    <a:pt x="88" y="691"/>
                    <a:pt x="87" y="685"/>
                    <a:pt x="90" y="679"/>
                  </a:cubicBezTo>
                  <a:cubicBezTo>
                    <a:pt x="91" y="674"/>
                    <a:pt x="93" y="669"/>
                    <a:pt x="94" y="664"/>
                  </a:cubicBezTo>
                  <a:cubicBezTo>
                    <a:pt x="89" y="659"/>
                    <a:pt x="85" y="654"/>
                    <a:pt x="81" y="649"/>
                  </a:cubicBezTo>
                  <a:cubicBezTo>
                    <a:pt x="76" y="653"/>
                    <a:pt x="71" y="657"/>
                    <a:pt x="66" y="661"/>
                  </a:cubicBezTo>
                  <a:cubicBezTo>
                    <a:pt x="64" y="666"/>
                    <a:pt x="64" y="666"/>
                    <a:pt x="65" y="669"/>
                  </a:cubicBezTo>
                  <a:cubicBezTo>
                    <a:pt x="66" y="677"/>
                    <a:pt x="68" y="684"/>
                    <a:pt x="73" y="690"/>
                  </a:cubicBezTo>
                  <a:cubicBezTo>
                    <a:pt x="82" y="703"/>
                    <a:pt x="94" y="712"/>
                    <a:pt x="108" y="720"/>
                  </a:cubicBezTo>
                  <a:cubicBezTo>
                    <a:pt x="110" y="721"/>
                    <a:pt x="112" y="722"/>
                    <a:pt x="113" y="722"/>
                  </a:cubicBezTo>
                  <a:cubicBezTo>
                    <a:pt x="120" y="724"/>
                    <a:pt x="127" y="726"/>
                    <a:pt x="134" y="729"/>
                  </a:cubicBezTo>
                  <a:cubicBezTo>
                    <a:pt x="142" y="731"/>
                    <a:pt x="149" y="733"/>
                    <a:pt x="157" y="733"/>
                  </a:cubicBezTo>
                  <a:cubicBezTo>
                    <a:pt x="171" y="732"/>
                    <a:pt x="184" y="734"/>
                    <a:pt x="197" y="738"/>
                  </a:cubicBezTo>
                  <a:cubicBezTo>
                    <a:pt x="203" y="740"/>
                    <a:pt x="209" y="740"/>
                    <a:pt x="215" y="740"/>
                  </a:cubicBezTo>
                  <a:cubicBezTo>
                    <a:pt x="220" y="740"/>
                    <a:pt x="225" y="739"/>
                    <a:pt x="230" y="738"/>
                  </a:cubicBezTo>
                  <a:cubicBezTo>
                    <a:pt x="245" y="736"/>
                    <a:pt x="260" y="735"/>
                    <a:pt x="275" y="731"/>
                  </a:cubicBezTo>
                  <a:cubicBezTo>
                    <a:pt x="287" y="728"/>
                    <a:pt x="298" y="724"/>
                    <a:pt x="308" y="718"/>
                  </a:cubicBezTo>
                  <a:cubicBezTo>
                    <a:pt x="325" y="709"/>
                    <a:pt x="343" y="702"/>
                    <a:pt x="361" y="695"/>
                  </a:cubicBezTo>
                  <a:cubicBezTo>
                    <a:pt x="369" y="692"/>
                    <a:pt x="376" y="689"/>
                    <a:pt x="384" y="685"/>
                  </a:cubicBezTo>
                  <a:cubicBezTo>
                    <a:pt x="389" y="682"/>
                    <a:pt x="395" y="679"/>
                    <a:pt x="400" y="676"/>
                  </a:cubicBezTo>
                  <a:cubicBezTo>
                    <a:pt x="413" y="668"/>
                    <a:pt x="425" y="659"/>
                    <a:pt x="434" y="646"/>
                  </a:cubicBezTo>
                  <a:cubicBezTo>
                    <a:pt x="437" y="640"/>
                    <a:pt x="441" y="634"/>
                    <a:pt x="444" y="628"/>
                  </a:cubicBezTo>
                  <a:cubicBezTo>
                    <a:pt x="450" y="615"/>
                    <a:pt x="457" y="603"/>
                    <a:pt x="463" y="591"/>
                  </a:cubicBezTo>
                  <a:cubicBezTo>
                    <a:pt x="464" y="588"/>
                    <a:pt x="466" y="586"/>
                    <a:pt x="469" y="586"/>
                  </a:cubicBezTo>
                  <a:cubicBezTo>
                    <a:pt x="469" y="587"/>
                    <a:pt x="470" y="587"/>
                    <a:pt x="470" y="588"/>
                  </a:cubicBezTo>
                  <a:cubicBezTo>
                    <a:pt x="472" y="599"/>
                    <a:pt x="467" y="608"/>
                    <a:pt x="464" y="618"/>
                  </a:cubicBezTo>
                  <a:cubicBezTo>
                    <a:pt x="469" y="620"/>
                    <a:pt x="470" y="620"/>
                    <a:pt x="472" y="617"/>
                  </a:cubicBezTo>
                  <a:cubicBezTo>
                    <a:pt x="475" y="613"/>
                    <a:pt x="479" y="608"/>
                    <a:pt x="482" y="604"/>
                  </a:cubicBezTo>
                  <a:cubicBezTo>
                    <a:pt x="486" y="598"/>
                    <a:pt x="490" y="591"/>
                    <a:pt x="495" y="585"/>
                  </a:cubicBezTo>
                  <a:cubicBezTo>
                    <a:pt x="496" y="584"/>
                    <a:pt x="498" y="582"/>
                    <a:pt x="499" y="580"/>
                  </a:cubicBezTo>
                  <a:cubicBezTo>
                    <a:pt x="500" y="580"/>
                    <a:pt x="502" y="580"/>
                    <a:pt x="503" y="579"/>
                  </a:cubicBezTo>
                  <a:cubicBezTo>
                    <a:pt x="502" y="585"/>
                    <a:pt x="500" y="590"/>
                    <a:pt x="498" y="594"/>
                  </a:cubicBezTo>
                  <a:cubicBezTo>
                    <a:pt x="493" y="606"/>
                    <a:pt x="487" y="616"/>
                    <a:pt x="480" y="626"/>
                  </a:cubicBezTo>
                  <a:cubicBezTo>
                    <a:pt x="474" y="637"/>
                    <a:pt x="466" y="647"/>
                    <a:pt x="456" y="654"/>
                  </a:cubicBezTo>
                  <a:cubicBezTo>
                    <a:pt x="447" y="661"/>
                    <a:pt x="438" y="669"/>
                    <a:pt x="429" y="676"/>
                  </a:cubicBezTo>
                  <a:cubicBezTo>
                    <a:pt x="411" y="692"/>
                    <a:pt x="390" y="703"/>
                    <a:pt x="369" y="713"/>
                  </a:cubicBezTo>
                  <a:cubicBezTo>
                    <a:pt x="353" y="720"/>
                    <a:pt x="337" y="725"/>
                    <a:pt x="322" y="733"/>
                  </a:cubicBezTo>
                  <a:cubicBezTo>
                    <a:pt x="300" y="742"/>
                    <a:pt x="277" y="747"/>
                    <a:pt x="254" y="750"/>
                  </a:cubicBezTo>
                  <a:cubicBezTo>
                    <a:pt x="241" y="753"/>
                    <a:pt x="229" y="754"/>
                    <a:pt x="216" y="756"/>
                  </a:cubicBezTo>
                  <a:cubicBezTo>
                    <a:pt x="210" y="757"/>
                    <a:pt x="204" y="757"/>
                    <a:pt x="198" y="756"/>
                  </a:cubicBezTo>
                  <a:cubicBezTo>
                    <a:pt x="189" y="754"/>
                    <a:pt x="180" y="753"/>
                    <a:pt x="171" y="752"/>
                  </a:cubicBezTo>
                  <a:cubicBezTo>
                    <a:pt x="163" y="751"/>
                    <a:pt x="155" y="752"/>
                    <a:pt x="147" y="752"/>
                  </a:cubicBezTo>
                  <a:cubicBezTo>
                    <a:pt x="147" y="753"/>
                    <a:pt x="147" y="753"/>
                    <a:pt x="147" y="753"/>
                  </a:cubicBezTo>
                  <a:cubicBezTo>
                    <a:pt x="148" y="754"/>
                    <a:pt x="148" y="754"/>
                    <a:pt x="149" y="755"/>
                  </a:cubicBezTo>
                  <a:cubicBezTo>
                    <a:pt x="155" y="759"/>
                    <a:pt x="162" y="761"/>
                    <a:pt x="169" y="762"/>
                  </a:cubicBezTo>
                  <a:cubicBezTo>
                    <a:pt x="181" y="764"/>
                    <a:pt x="192" y="765"/>
                    <a:pt x="203" y="768"/>
                  </a:cubicBezTo>
                  <a:cubicBezTo>
                    <a:pt x="216" y="772"/>
                    <a:pt x="228" y="777"/>
                    <a:pt x="240" y="781"/>
                  </a:cubicBezTo>
                  <a:cubicBezTo>
                    <a:pt x="248" y="783"/>
                    <a:pt x="256" y="786"/>
                    <a:pt x="264" y="788"/>
                  </a:cubicBezTo>
                  <a:cubicBezTo>
                    <a:pt x="270" y="790"/>
                    <a:pt x="276" y="790"/>
                    <a:pt x="282" y="789"/>
                  </a:cubicBezTo>
                  <a:cubicBezTo>
                    <a:pt x="292" y="787"/>
                    <a:pt x="302" y="786"/>
                    <a:pt x="312" y="785"/>
                  </a:cubicBezTo>
                  <a:cubicBezTo>
                    <a:pt x="318" y="785"/>
                    <a:pt x="324" y="785"/>
                    <a:pt x="329" y="784"/>
                  </a:cubicBezTo>
                  <a:cubicBezTo>
                    <a:pt x="346" y="781"/>
                    <a:pt x="362" y="779"/>
                    <a:pt x="379" y="778"/>
                  </a:cubicBezTo>
                  <a:cubicBezTo>
                    <a:pt x="381" y="778"/>
                    <a:pt x="383" y="778"/>
                    <a:pt x="385" y="778"/>
                  </a:cubicBezTo>
                  <a:cubicBezTo>
                    <a:pt x="400" y="776"/>
                    <a:pt x="414" y="777"/>
                    <a:pt x="429" y="777"/>
                  </a:cubicBezTo>
                  <a:cubicBezTo>
                    <a:pt x="430" y="777"/>
                    <a:pt x="430" y="777"/>
                    <a:pt x="432" y="778"/>
                  </a:cubicBezTo>
                  <a:cubicBezTo>
                    <a:pt x="430" y="779"/>
                    <a:pt x="429" y="780"/>
                    <a:pt x="428" y="780"/>
                  </a:cubicBezTo>
                  <a:cubicBezTo>
                    <a:pt x="409" y="783"/>
                    <a:pt x="390" y="785"/>
                    <a:pt x="371" y="788"/>
                  </a:cubicBezTo>
                  <a:cubicBezTo>
                    <a:pt x="369" y="788"/>
                    <a:pt x="368" y="789"/>
                    <a:pt x="365" y="790"/>
                  </a:cubicBezTo>
                  <a:cubicBezTo>
                    <a:pt x="368" y="792"/>
                    <a:pt x="369" y="793"/>
                    <a:pt x="371" y="794"/>
                  </a:cubicBezTo>
                  <a:cubicBezTo>
                    <a:pt x="380" y="796"/>
                    <a:pt x="390" y="798"/>
                    <a:pt x="399" y="800"/>
                  </a:cubicBezTo>
                  <a:cubicBezTo>
                    <a:pt x="404" y="801"/>
                    <a:pt x="409" y="801"/>
                    <a:pt x="415" y="802"/>
                  </a:cubicBezTo>
                  <a:cubicBezTo>
                    <a:pt x="419" y="803"/>
                    <a:pt x="424" y="803"/>
                    <a:pt x="427" y="806"/>
                  </a:cubicBezTo>
                  <a:cubicBezTo>
                    <a:pt x="427" y="810"/>
                    <a:pt x="425" y="811"/>
                    <a:pt x="422" y="811"/>
                  </a:cubicBezTo>
                  <a:cubicBezTo>
                    <a:pt x="416" y="812"/>
                    <a:pt x="410" y="812"/>
                    <a:pt x="404" y="813"/>
                  </a:cubicBezTo>
                  <a:cubicBezTo>
                    <a:pt x="395" y="813"/>
                    <a:pt x="386" y="813"/>
                    <a:pt x="377" y="811"/>
                  </a:cubicBezTo>
                  <a:cubicBezTo>
                    <a:pt x="367" y="809"/>
                    <a:pt x="357" y="808"/>
                    <a:pt x="346" y="806"/>
                  </a:cubicBezTo>
                  <a:cubicBezTo>
                    <a:pt x="344" y="806"/>
                    <a:pt x="343" y="806"/>
                    <a:pt x="340" y="806"/>
                  </a:cubicBezTo>
                  <a:cubicBezTo>
                    <a:pt x="341" y="807"/>
                    <a:pt x="341" y="808"/>
                    <a:pt x="342" y="808"/>
                  </a:cubicBezTo>
                  <a:cubicBezTo>
                    <a:pt x="347" y="811"/>
                    <a:pt x="353" y="813"/>
                    <a:pt x="358" y="814"/>
                  </a:cubicBezTo>
                  <a:cubicBezTo>
                    <a:pt x="364" y="816"/>
                    <a:pt x="370" y="817"/>
                    <a:pt x="376" y="818"/>
                  </a:cubicBezTo>
                  <a:cubicBezTo>
                    <a:pt x="393" y="821"/>
                    <a:pt x="409" y="826"/>
                    <a:pt x="426" y="828"/>
                  </a:cubicBezTo>
                  <a:cubicBezTo>
                    <a:pt x="438" y="830"/>
                    <a:pt x="450" y="832"/>
                    <a:pt x="462" y="832"/>
                  </a:cubicBezTo>
                  <a:cubicBezTo>
                    <a:pt x="467" y="832"/>
                    <a:pt x="472" y="832"/>
                    <a:pt x="477" y="832"/>
                  </a:cubicBezTo>
                  <a:cubicBezTo>
                    <a:pt x="487" y="831"/>
                    <a:pt x="497" y="831"/>
                    <a:pt x="507" y="830"/>
                  </a:cubicBezTo>
                  <a:cubicBezTo>
                    <a:pt x="518" y="828"/>
                    <a:pt x="530" y="826"/>
                    <a:pt x="541" y="823"/>
                  </a:cubicBezTo>
                  <a:cubicBezTo>
                    <a:pt x="550" y="821"/>
                    <a:pt x="559" y="818"/>
                    <a:pt x="569" y="815"/>
                  </a:cubicBezTo>
                  <a:cubicBezTo>
                    <a:pt x="574" y="813"/>
                    <a:pt x="579" y="810"/>
                    <a:pt x="583" y="805"/>
                  </a:cubicBezTo>
                  <a:cubicBezTo>
                    <a:pt x="578" y="802"/>
                    <a:pt x="573" y="799"/>
                    <a:pt x="571" y="793"/>
                  </a:cubicBezTo>
                  <a:cubicBezTo>
                    <a:pt x="570" y="792"/>
                    <a:pt x="569" y="792"/>
                    <a:pt x="568" y="791"/>
                  </a:cubicBezTo>
                  <a:cubicBezTo>
                    <a:pt x="558" y="783"/>
                    <a:pt x="554" y="771"/>
                    <a:pt x="559" y="759"/>
                  </a:cubicBezTo>
                  <a:cubicBezTo>
                    <a:pt x="560" y="754"/>
                    <a:pt x="563" y="750"/>
                    <a:pt x="566" y="746"/>
                  </a:cubicBezTo>
                  <a:cubicBezTo>
                    <a:pt x="580" y="729"/>
                    <a:pt x="598" y="719"/>
                    <a:pt x="618" y="711"/>
                  </a:cubicBezTo>
                  <a:cubicBezTo>
                    <a:pt x="619" y="710"/>
                    <a:pt x="620" y="710"/>
                    <a:pt x="621" y="710"/>
                  </a:cubicBezTo>
                  <a:cubicBezTo>
                    <a:pt x="622" y="710"/>
                    <a:pt x="623" y="710"/>
                    <a:pt x="625" y="710"/>
                  </a:cubicBezTo>
                  <a:cubicBezTo>
                    <a:pt x="623" y="714"/>
                    <a:pt x="620" y="716"/>
                    <a:pt x="618" y="718"/>
                  </a:cubicBezTo>
                  <a:cubicBezTo>
                    <a:pt x="610" y="724"/>
                    <a:pt x="602" y="730"/>
                    <a:pt x="593" y="735"/>
                  </a:cubicBezTo>
                  <a:cubicBezTo>
                    <a:pt x="586" y="740"/>
                    <a:pt x="581" y="746"/>
                    <a:pt x="576" y="753"/>
                  </a:cubicBezTo>
                  <a:cubicBezTo>
                    <a:pt x="572" y="759"/>
                    <a:pt x="570" y="765"/>
                    <a:pt x="573" y="773"/>
                  </a:cubicBezTo>
                  <a:cubicBezTo>
                    <a:pt x="577" y="776"/>
                    <a:pt x="581" y="779"/>
                    <a:pt x="585" y="782"/>
                  </a:cubicBezTo>
                  <a:cubicBezTo>
                    <a:pt x="599" y="790"/>
                    <a:pt x="613" y="798"/>
                    <a:pt x="624" y="809"/>
                  </a:cubicBezTo>
                  <a:cubicBezTo>
                    <a:pt x="627" y="812"/>
                    <a:pt x="631" y="813"/>
                    <a:pt x="635" y="816"/>
                  </a:cubicBezTo>
                  <a:cubicBezTo>
                    <a:pt x="635" y="816"/>
                    <a:pt x="636" y="817"/>
                    <a:pt x="637" y="818"/>
                  </a:cubicBezTo>
                  <a:cubicBezTo>
                    <a:pt x="646" y="826"/>
                    <a:pt x="656" y="833"/>
                    <a:pt x="666" y="840"/>
                  </a:cubicBezTo>
                  <a:cubicBezTo>
                    <a:pt x="667" y="841"/>
                    <a:pt x="668" y="842"/>
                    <a:pt x="669" y="843"/>
                  </a:cubicBezTo>
                  <a:cubicBezTo>
                    <a:pt x="677" y="849"/>
                    <a:pt x="684" y="856"/>
                    <a:pt x="691" y="862"/>
                  </a:cubicBezTo>
                  <a:cubicBezTo>
                    <a:pt x="701" y="870"/>
                    <a:pt x="712" y="879"/>
                    <a:pt x="722" y="887"/>
                  </a:cubicBezTo>
                  <a:cubicBezTo>
                    <a:pt x="730" y="894"/>
                    <a:pt x="738" y="901"/>
                    <a:pt x="747" y="908"/>
                  </a:cubicBezTo>
                  <a:cubicBezTo>
                    <a:pt x="756" y="915"/>
                    <a:pt x="766" y="920"/>
                    <a:pt x="776" y="927"/>
                  </a:cubicBezTo>
                  <a:cubicBezTo>
                    <a:pt x="785" y="932"/>
                    <a:pt x="794" y="935"/>
                    <a:pt x="804" y="938"/>
                  </a:cubicBezTo>
                  <a:cubicBezTo>
                    <a:pt x="808" y="940"/>
                    <a:pt x="812" y="940"/>
                    <a:pt x="816" y="938"/>
                  </a:cubicBezTo>
                  <a:cubicBezTo>
                    <a:pt x="816" y="934"/>
                    <a:pt x="814" y="931"/>
                    <a:pt x="812" y="927"/>
                  </a:cubicBezTo>
                  <a:cubicBezTo>
                    <a:pt x="806" y="916"/>
                    <a:pt x="800" y="905"/>
                    <a:pt x="795" y="893"/>
                  </a:cubicBezTo>
                  <a:cubicBezTo>
                    <a:pt x="790" y="884"/>
                    <a:pt x="785" y="875"/>
                    <a:pt x="779" y="867"/>
                  </a:cubicBezTo>
                  <a:cubicBezTo>
                    <a:pt x="771" y="856"/>
                    <a:pt x="764" y="844"/>
                    <a:pt x="758" y="832"/>
                  </a:cubicBezTo>
                  <a:cubicBezTo>
                    <a:pt x="754" y="823"/>
                    <a:pt x="750" y="815"/>
                    <a:pt x="745" y="807"/>
                  </a:cubicBezTo>
                  <a:cubicBezTo>
                    <a:pt x="738" y="795"/>
                    <a:pt x="730" y="783"/>
                    <a:pt x="720" y="773"/>
                  </a:cubicBezTo>
                  <a:cubicBezTo>
                    <a:pt x="714" y="766"/>
                    <a:pt x="709" y="759"/>
                    <a:pt x="705" y="751"/>
                  </a:cubicBezTo>
                  <a:cubicBezTo>
                    <a:pt x="697" y="736"/>
                    <a:pt x="689" y="722"/>
                    <a:pt x="682" y="707"/>
                  </a:cubicBezTo>
                  <a:cubicBezTo>
                    <a:pt x="677" y="696"/>
                    <a:pt x="673" y="685"/>
                    <a:pt x="674" y="672"/>
                  </a:cubicBezTo>
                  <a:cubicBezTo>
                    <a:pt x="674" y="671"/>
                    <a:pt x="674" y="669"/>
                    <a:pt x="674" y="667"/>
                  </a:cubicBezTo>
                  <a:cubicBezTo>
                    <a:pt x="673" y="653"/>
                    <a:pt x="673" y="638"/>
                    <a:pt x="672" y="624"/>
                  </a:cubicBezTo>
                  <a:cubicBezTo>
                    <a:pt x="672" y="615"/>
                    <a:pt x="671" y="605"/>
                    <a:pt x="670" y="596"/>
                  </a:cubicBezTo>
                  <a:cubicBezTo>
                    <a:pt x="667" y="573"/>
                    <a:pt x="663" y="550"/>
                    <a:pt x="655" y="528"/>
                  </a:cubicBezTo>
                  <a:cubicBezTo>
                    <a:pt x="652" y="518"/>
                    <a:pt x="648" y="509"/>
                    <a:pt x="644" y="499"/>
                  </a:cubicBezTo>
                  <a:cubicBezTo>
                    <a:pt x="643" y="495"/>
                    <a:pt x="641" y="491"/>
                    <a:pt x="641" y="486"/>
                  </a:cubicBezTo>
                  <a:cubicBezTo>
                    <a:pt x="642" y="485"/>
                    <a:pt x="644" y="483"/>
                    <a:pt x="645" y="481"/>
                  </a:cubicBezTo>
                  <a:cubicBezTo>
                    <a:pt x="653" y="488"/>
                    <a:pt x="656" y="497"/>
                    <a:pt x="662" y="505"/>
                  </a:cubicBezTo>
                  <a:cubicBezTo>
                    <a:pt x="665" y="506"/>
                    <a:pt x="669" y="508"/>
                    <a:pt x="673" y="508"/>
                  </a:cubicBezTo>
                  <a:cubicBezTo>
                    <a:pt x="674" y="507"/>
                    <a:pt x="675" y="505"/>
                    <a:pt x="675" y="504"/>
                  </a:cubicBezTo>
                  <a:cubicBezTo>
                    <a:pt x="677" y="496"/>
                    <a:pt x="679" y="489"/>
                    <a:pt x="679" y="481"/>
                  </a:cubicBezTo>
                  <a:cubicBezTo>
                    <a:pt x="682" y="463"/>
                    <a:pt x="685" y="445"/>
                    <a:pt x="690" y="427"/>
                  </a:cubicBezTo>
                  <a:cubicBezTo>
                    <a:pt x="695" y="409"/>
                    <a:pt x="701" y="391"/>
                    <a:pt x="706" y="373"/>
                  </a:cubicBezTo>
                  <a:cubicBezTo>
                    <a:pt x="710" y="360"/>
                    <a:pt x="716" y="348"/>
                    <a:pt x="723" y="336"/>
                  </a:cubicBezTo>
                  <a:cubicBezTo>
                    <a:pt x="734" y="317"/>
                    <a:pt x="747" y="300"/>
                    <a:pt x="762" y="283"/>
                  </a:cubicBezTo>
                  <a:cubicBezTo>
                    <a:pt x="769" y="275"/>
                    <a:pt x="775" y="267"/>
                    <a:pt x="781" y="258"/>
                  </a:cubicBezTo>
                  <a:cubicBezTo>
                    <a:pt x="784" y="254"/>
                    <a:pt x="787" y="250"/>
                    <a:pt x="788" y="244"/>
                  </a:cubicBezTo>
                  <a:cubicBezTo>
                    <a:pt x="781" y="243"/>
                    <a:pt x="775" y="243"/>
                    <a:pt x="768" y="245"/>
                  </a:cubicBezTo>
                  <a:cubicBezTo>
                    <a:pt x="760" y="248"/>
                    <a:pt x="751" y="251"/>
                    <a:pt x="743" y="254"/>
                  </a:cubicBezTo>
                  <a:cubicBezTo>
                    <a:pt x="729" y="260"/>
                    <a:pt x="715" y="267"/>
                    <a:pt x="703" y="277"/>
                  </a:cubicBezTo>
                  <a:cubicBezTo>
                    <a:pt x="700" y="280"/>
                    <a:pt x="696" y="283"/>
                    <a:pt x="692" y="286"/>
                  </a:cubicBezTo>
                  <a:cubicBezTo>
                    <a:pt x="674" y="298"/>
                    <a:pt x="660" y="313"/>
                    <a:pt x="646" y="329"/>
                  </a:cubicBezTo>
                  <a:cubicBezTo>
                    <a:pt x="631" y="346"/>
                    <a:pt x="616" y="363"/>
                    <a:pt x="600" y="381"/>
                  </a:cubicBezTo>
                  <a:cubicBezTo>
                    <a:pt x="597" y="384"/>
                    <a:pt x="596" y="388"/>
                    <a:pt x="595" y="393"/>
                  </a:cubicBezTo>
                  <a:cubicBezTo>
                    <a:pt x="598" y="396"/>
                    <a:pt x="601" y="399"/>
                    <a:pt x="604" y="403"/>
                  </a:cubicBezTo>
                  <a:cubicBezTo>
                    <a:pt x="607" y="403"/>
                    <a:pt x="609" y="402"/>
                    <a:pt x="612" y="402"/>
                  </a:cubicBezTo>
                  <a:cubicBezTo>
                    <a:pt x="613" y="400"/>
                    <a:pt x="614" y="398"/>
                    <a:pt x="616" y="396"/>
                  </a:cubicBezTo>
                  <a:cubicBezTo>
                    <a:pt x="626" y="379"/>
                    <a:pt x="638" y="363"/>
                    <a:pt x="651" y="347"/>
                  </a:cubicBezTo>
                  <a:cubicBezTo>
                    <a:pt x="656" y="340"/>
                    <a:pt x="661" y="335"/>
                    <a:pt x="667" y="329"/>
                  </a:cubicBezTo>
                  <a:cubicBezTo>
                    <a:pt x="679" y="317"/>
                    <a:pt x="694" y="308"/>
                    <a:pt x="708" y="298"/>
                  </a:cubicBezTo>
                  <a:cubicBezTo>
                    <a:pt x="715" y="293"/>
                    <a:pt x="722" y="289"/>
                    <a:pt x="728" y="283"/>
                  </a:cubicBezTo>
                  <a:cubicBezTo>
                    <a:pt x="730" y="281"/>
                    <a:pt x="733" y="279"/>
                    <a:pt x="735" y="278"/>
                  </a:cubicBezTo>
                  <a:cubicBezTo>
                    <a:pt x="736" y="277"/>
                    <a:pt x="737" y="277"/>
                    <a:pt x="739" y="277"/>
                  </a:cubicBezTo>
                  <a:cubicBezTo>
                    <a:pt x="738" y="278"/>
                    <a:pt x="738" y="279"/>
                    <a:pt x="737" y="280"/>
                  </a:cubicBezTo>
                  <a:cubicBezTo>
                    <a:pt x="730" y="289"/>
                    <a:pt x="721" y="297"/>
                    <a:pt x="713" y="305"/>
                  </a:cubicBezTo>
                  <a:cubicBezTo>
                    <a:pt x="703" y="314"/>
                    <a:pt x="693" y="323"/>
                    <a:pt x="684" y="333"/>
                  </a:cubicBezTo>
                  <a:cubicBezTo>
                    <a:pt x="675" y="344"/>
                    <a:pt x="667" y="356"/>
                    <a:pt x="658" y="367"/>
                  </a:cubicBezTo>
                  <a:cubicBezTo>
                    <a:pt x="656" y="370"/>
                    <a:pt x="653" y="374"/>
                    <a:pt x="650" y="377"/>
                  </a:cubicBezTo>
                  <a:cubicBezTo>
                    <a:pt x="642" y="386"/>
                    <a:pt x="635" y="397"/>
                    <a:pt x="629" y="407"/>
                  </a:cubicBezTo>
                  <a:cubicBezTo>
                    <a:pt x="623" y="415"/>
                    <a:pt x="624" y="424"/>
                    <a:pt x="628" y="432"/>
                  </a:cubicBezTo>
                  <a:cubicBezTo>
                    <a:pt x="630" y="436"/>
                    <a:pt x="633" y="439"/>
                    <a:pt x="635" y="443"/>
                  </a:cubicBezTo>
                  <a:cubicBezTo>
                    <a:pt x="637" y="446"/>
                    <a:pt x="639" y="450"/>
                    <a:pt x="640" y="453"/>
                  </a:cubicBezTo>
                  <a:cubicBezTo>
                    <a:pt x="640" y="454"/>
                    <a:pt x="640" y="456"/>
                    <a:pt x="640" y="457"/>
                  </a:cubicBezTo>
                  <a:cubicBezTo>
                    <a:pt x="637" y="456"/>
                    <a:pt x="635" y="455"/>
                    <a:pt x="633" y="453"/>
                  </a:cubicBezTo>
                  <a:cubicBezTo>
                    <a:pt x="627" y="449"/>
                    <a:pt x="621" y="444"/>
                    <a:pt x="615" y="440"/>
                  </a:cubicBezTo>
                  <a:cubicBezTo>
                    <a:pt x="606" y="435"/>
                    <a:pt x="599" y="428"/>
                    <a:pt x="592" y="420"/>
                  </a:cubicBezTo>
                  <a:cubicBezTo>
                    <a:pt x="585" y="414"/>
                    <a:pt x="579" y="407"/>
                    <a:pt x="570" y="403"/>
                  </a:cubicBezTo>
                  <a:cubicBezTo>
                    <a:pt x="565" y="401"/>
                    <a:pt x="562" y="398"/>
                    <a:pt x="559" y="393"/>
                  </a:cubicBezTo>
                  <a:cubicBezTo>
                    <a:pt x="554" y="385"/>
                    <a:pt x="548" y="378"/>
                    <a:pt x="540" y="371"/>
                  </a:cubicBezTo>
                  <a:cubicBezTo>
                    <a:pt x="537" y="369"/>
                    <a:pt x="534" y="366"/>
                    <a:pt x="532" y="363"/>
                  </a:cubicBezTo>
                  <a:cubicBezTo>
                    <a:pt x="525" y="354"/>
                    <a:pt x="516" y="348"/>
                    <a:pt x="508" y="340"/>
                  </a:cubicBezTo>
                  <a:cubicBezTo>
                    <a:pt x="507" y="339"/>
                    <a:pt x="505" y="339"/>
                    <a:pt x="504" y="339"/>
                  </a:cubicBezTo>
                  <a:cubicBezTo>
                    <a:pt x="504" y="339"/>
                    <a:pt x="504" y="338"/>
                    <a:pt x="504" y="338"/>
                  </a:cubicBezTo>
                  <a:cubicBezTo>
                    <a:pt x="504" y="338"/>
                    <a:pt x="504" y="338"/>
                    <a:pt x="504" y="339"/>
                  </a:cubicBezTo>
                  <a:cubicBezTo>
                    <a:pt x="504" y="339"/>
                    <a:pt x="504" y="339"/>
                    <a:pt x="504" y="339"/>
                  </a:cubicBezTo>
                  <a:cubicBezTo>
                    <a:pt x="503" y="342"/>
                    <a:pt x="505" y="345"/>
                    <a:pt x="508" y="347"/>
                  </a:cubicBezTo>
                  <a:cubicBezTo>
                    <a:pt x="517" y="358"/>
                    <a:pt x="526" y="370"/>
                    <a:pt x="532" y="384"/>
                  </a:cubicBezTo>
                  <a:cubicBezTo>
                    <a:pt x="537" y="395"/>
                    <a:pt x="542" y="407"/>
                    <a:pt x="547" y="419"/>
                  </a:cubicBezTo>
                  <a:cubicBezTo>
                    <a:pt x="547" y="420"/>
                    <a:pt x="547" y="421"/>
                    <a:pt x="548" y="423"/>
                  </a:cubicBezTo>
                  <a:cubicBezTo>
                    <a:pt x="542" y="421"/>
                    <a:pt x="539" y="417"/>
                    <a:pt x="536" y="413"/>
                  </a:cubicBezTo>
                  <a:cubicBezTo>
                    <a:pt x="532" y="409"/>
                    <a:pt x="529" y="403"/>
                    <a:pt x="526" y="398"/>
                  </a:cubicBezTo>
                  <a:cubicBezTo>
                    <a:pt x="520" y="387"/>
                    <a:pt x="513" y="376"/>
                    <a:pt x="505" y="365"/>
                  </a:cubicBezTo>
                  <a:cubicBezTo>
                    <a:pt x="501" y="359"/>
                    <a:pt x="496" y="354"/>
                    <a:pt x="490" y="349"/>
                  </a:cubicBezTo>
                  <a:cubicBezTo>
                    <a:pt x="483" y="344"/>
                    <a:pt x="476" y="337"/>
                    <a:pt x="471" y="330"/>
                  </a:cubicBezTo>
                  <a:cubicBezTo>
                    <a:pt x="468" y="327"/>
                    <a:pt x="465" y="324"/>
                    <a:pt x="462" y="321"/>
                  </a:cubicBezTo>
                  <a:cubicBezTo>
                    <a:pt x="451" y="310"/>
                    <a:pt x="440" y="299"/>
                    <a:pt x="429" y="287"/>
                  </a:cubicBezTo>
                  <a:cubicBezTo>
                    <a:pt x="425" y="283"/>
                    <a:pt x="422" y="279"/>
                    <a:pt x="419" y="275"/>
                  </a:cubicBezTo>
                  <a:cubicBezTo>
                    <a:pt x="415" y="264"/>
                    <a:pt x="409" y="255"/>
                    <a:pt x="401" y="247"/>
                  </a:cubicBezTo>
                  <a:cubicBezTo>
                    <a:pt x="400" y="246"/>
                    <a:pt x="400" y="245"/>
                    <a:pt x="399" y="244"/>
                  </a:cubicBezTo>
                  <a:cubicBezTo>
                    <a:pt x="395" y="238"/>
                    <a:pt x="390" y="233"/>
                    <a:pt x="386" y="227"/>
                  </a:cubicBezTo>
                  <a:cubicBezTo>
                    <a:pt x="385" y="226"/>
                    <a:pt x="383" y="226"/>
                    <a:pt x="381" y="225"/>
                  </a:cubicBezTo>
                  <a:cubicBezTo>
                    <a:pt x="382" y="233"/>
                    <a:pt x="383" y="240"/>
                    <a:pt x="384" y="247"/>
                  </a:cubicBezTo>
                  <a:cubicBezTo>
                    <a:pt x="384" y="254"/>
                    <a:pt x="385" y="261"/>
                    <a:pt x="386" y="268"/>
                  </a:cubicBezTo>
                  <a:cubicBezTo>
                    <a:pt x="385" y="268"/>
                    <a:pt x="384" y="268"/>
                    <a:pt x="384" y="267"/>
                  </a:cubicBezTo>
                  <a:cubicBezTo>
                    <a:pt x="383" y="267"/>
                    <a:pt x="382" y="266"/>
                    <a:pt x="382" y="265"/>
                  </a:cubicBezTo>
                  <a:cubicBezTo>
                    <a:pt x="378" y="258"/>
                    <a:pt x="375" y="250"/>
                    <a:pt x="373" y="242"/>
                  </a:cubicBezTo>
                  <a:cubicBezTo>
                    <a:pt x="371" y="236"/>
                    <a:pt x="369" y="230"/>
                    <a:pt x="367" y="224"/>
                  </a:cubicBezTo>
                  <a:cubicBezTo>
                    <a:pt x="364" y="215"/>
                    <a:pt x="360" y="207"/>
                    <a:pt x="357" y="198"/>
                  </a:cubicBezTo>
                  <a:cubicBezTo>
                    <a:pt x="356" y="196"/>
                    <a:pt x="355" y="194"/>
                    <a:pt x="353" y="192"/>
                  </a:cubicBezTo>
                  <a:cubicBezTo>
                    <a:pt x="343" y="175"/>
                    <a:pt x="328" y="163"/>
                    <a:pt x="310" y="155"/>
                  </a:cubicBezTo>
                  <a:cubicBezTo>
                    <a:pt x="307" y="153"/>
                    <a:pt x="304" y="153"/>
                    <a:pt x="302" y="153"/>
                  </a:cubicBezTo>
                  <a:cubicBezTo>
                    <a:pt x="292" y="153"/>
                    <a:pt x="282" y="153"/>
                    <a:pt x="273" y="154"/>
                  </a:cubicBezTo>
                  <a:cubicBezTo>
                    <a:pt x="259" y="155"/>
                    <a:pt x="244" y="157"/>
                    <a:pt x="230" y="159"/>
                  </a:cubicBezTo>
                  <a:cubicBezTo>
                    <a:pt x="225" y="160"/>
                    <a:pt x="219" y="159"/>
                    <a:pt x="214" y="158"/>
                  </a:cubicBezTo>
                  <a:cubicBezTo>
                    <a:pt x="212" y="158"/>
                    <a:pt x="211" y="156"/>
                    <a:pt x="209" y="155"/>
                  </a:cubicBezTo>
                  <a:cubicBezTo>
                    <a:pt x="211" y="153"/>
                    <a:pt x="212" y="152"/>
                    <a:pt x="213" y="151"/>
                  </a:cubicBezTo>
                  <a:cubicBezTo>
                    <a:pt x="216" y="150"/>
                    <a:pt x="219" y="150"/>
                    <a:pt x="222" y="149"/>
                  </a:cubicBezTo>
                  <a:cubicBezTo>
                    <a:pt x="228" y="147"/>
                    <a:pt x="236" y="145"/>
                    <a:pt x="242" y="142"/>
                  </a:cubicBezTo>
                  <a:cubicBezTo>
                    <a:pt x="242" y="141"/>
                    <a:pt x="242" y="140"/>
                    <a:pt x="243" y="139"/>
                  </a:cubicBezTo>
                  <a:cubicBezTo>
                    <a:pt x="239" y="137"/>
                    <a:pt x="236" y="137"/>
                    <a:pt x="232" y="137"/>
                  </a:cubicBezTo>
                  <a:cubicBezTo>
                    <a:pt x="228" y="136"/>
                    <a:pt x="224" y="136"/>
                    <a:pt x="219" y="135"/>
                  </a:cubicBezTo>
                  <a:cubicBezTo>
                    <a:pt x="213" y="135"/>
                    <a:pt x="207" y="134"/>
                    <a:pt x="201" y="134"/>
                  </a:cubicBezTo>
                  <a:cubicBezTo>
                    <a:pt x="199" y="133"/>
                    <a:pt x="196" y="134"/>
                    <a:pt x="195" y="131"/>
                  </a:cubicBezTo>
                  <a:cubicBezTo>
                    <a:pt x="199" y="125"/>
                    <a:pt x="205" y="123"/>
                    <a:pt x="212" y="121"/>
                  </a:cubicBezTo>
                  <a:cubicBezTo>
                    <a:pt x="207" y="116"/>
                    <a:pt x="201" y="114"/>
                    <a:pt x="196" y="111"/>
                  </a:cubicBezTo>
                  <a:cubicBezTo>
                    <a:pt x="181" y="105"/>
                    <a:pt x="167" y="96"/>
                    <a:pt x="155" y="86"/>
                  </a:cubicBezTo>
                  <a:cubicBezTo>
                    <a:pt x="144" y="77"/>
                    <a:pt x="133" y="69"/>
                    <a:pt x="122" y="60"/>
                  </a:cubicBezTo>
                  <a:cubicBezTo>
                    <a:pt x="109" y="51"/>
                    <a:pt x="95" y="44"/>
                    <a:pt x="80" y="37"/>
                  </a:cubicBezTo>
                  <a:cubicBezTo>
                    <a:pt x="73" y="34"/>
                    <a:pt x="65" y="32"/>
                    <a:pt x="58" y="31"/>
                  </a:cubicBezTo>
                  <a:cubicBezTo>
                    <a:pt x="50" y="30"/>
                    <a:pt x="43" y="31"/>
                    <a:pt x="37" y="34"/>
                  </a:cubicBezTo>
                  <a:cubicBezTo>
                    <a:pt x="26" y="40"/>
                    <a:pt x="20" y="48"/>
                    <a:pt x="19" y="60"/>
                  </a:cubicBezTo>
                  <a:cubicBezTo>
                    <a:pt x="17" y="82"/>
                    <a:pt x="15" y="104"/>
                    <a:pt x="16" y="126"/>
                  </a:cubicBezTo>
                  <a:cubicBezTo>
                    <a:pt x="16" y="131"/>
                    <a:pt x="16" y="135"/>
                    <a:pt x="17" y="140"/>
                  </a:cubicBezTo>
                  <a:cubicBezTo>
                    <a:pt x="18" y="147"/>
                    <a:pt x="19" y="154"/>
                    <a:pt x="21" y="161"/>
                  </a:cubicBezTo>
                  <a:cubicBezTo>
                    <a:pt x="21" y="163"/>
                    <a:pt x="22" y="165"/>
                    <a:pt x="22" y="167"/>
                  </a:cubicBezTo>
                  <a:cubicBezTo>
                    <a:pt x="25" y="169"/>
                    <a:pt x="28" y="170"/>
                    <a:pt x="31" y="172"/>
                  </a:cubicBezTo>
                  <a:cubicBezTo>
                    <a:pt x="35" y="170"/>
                    <a:pt x="40" y="169"/>
                    <a:pt x="43" y="166"/>
                  </a:cubicBezTo>
                  <a:cubicBezTo>
                    <a:pt x="59" y="157"/>
                    <a:pt x="75" y="155"/>
                    <a:pt x="92" y="160"/>
                  </a:cubicBezTo>
                  <a:cubicBezTo>
                    <a:pt x="97" y="162"/>
                    <a:pt x="103" y="163"/>
                    <a:pt x="109" y="164"/>
                  </a:cubicBezTo>
                  <a:cubicBezTo>
                    <a:pt x="118" y="165"/>
                    <a:pt x="126" y="167"/>
                    <a:pt x="134" y="172"/>
                  </a:cubicBezTo>
                  <a:cubicBezTo>
                    <a:pt x="139" y="174"/>
                    <a:pt x="144" y="177"/>
                    <a:pt x="149" y="179"/>
                  </a:cubicBezTo>
                  <a:cubicBezTo>
                    <a:pt x="164" y="187"/>
                    <a:pt x="177" y="196"/>
                    <a:pt x="189" y="207"/>
                  </a:cubicBezTo>
                  <a:cubicBezTo>
                    <a:pt x="196" y="214"/>
                    <a:pt x="204" y="219"/>
                    <a:pt x="214" y="222"/>
                  </a:cubicBezTo>
                  <a:cubicBezTo>
                    <a:pt x="230" y="227"/>
                    <a:pt x="246" y="235"/>
                    <a:pt x="258" y="247"/>
                  </a:cubicBezTo>
                  <a:cubicBezTo>
                    <a:pt x="260" y="249"/>
                    <a:pt x="263" y="251"/>
                    <a:pt x="265" y="253"/>
                  </a:cubicBezTo>
                  <a:cubicBezTo>
                    <a:pt x="276" y="260"/>
                    <a:pt x="287" y="267"/>
                    <a:pt x="298" y="274"/>
                  </a:cubicBezTo>
                  <a:cubicBezTo>
                    <a:pt x="306" y="278"/>
                    <a:pt x="313" y="283"/>
                    <a:pt x="320" y="289"/>
                  </a:cubicBezTo>
                  <a:cubicBezTo>
                    <a:pt x="327" y="296"/>
                    <a:pt x="335" y="303"/>
                    <a:pt x="343" y="310"/>
                  </a:cubicBezTo>
                  <a:cubicBezTo>
                    <a:pt x="345" y="312"/>
                    <a:pt x="347" y="314"/>
                    <a:pt x="350" y="317"/>
                  </a:cubicBezTo>
                  <a:cubicBezTo>
                    <a:pt x="357" y="323"/>
                    <a:pt x="364" y="329"/>
                    <a:pt x="370" y="335"/>
                  </a:cubicBezTo>
                  <a:cubicBezTo>
                    <a:pt x="374" y="340"/>
                    <a:pt x="379" y="345"/>
                    <a:pt x="381" y="350"/>
                  </a:cubicBezTo>
                  <a:cubicBezTo>
                    <a:pt x="387" y="361"/>
                    <a:pt x="393" y="372"/>
                    <a:pt x="400" y="382"/>
                  </a:cubicBezTo>
                  <a:cubicBezTo>
                    <a:pt x="405" y="390"/>
                    <a:pt x="408" y="398"/>
                    <a:pt x="412" y="407"/>
                  </a:cubicBezTo>
                  <a:cubicBezTo>
                    <a:pt x="424" y="432"/>
                    <a:pt x="437" y="456"/>
                    <a:pt x="453" y="478"/>
                  </a:cubicBezTo>
                  <a:cubicBezTo>
                    <a:pt x="459" y="487"/>
                    <a:pt x="465" y="496"/>
                    <a:pt x="471" y="506"/>
                  </a:cubicBezTo>
                  <a:cubicBezTo>
                    <a:pt x="475" y="513"/>
                    <a:pt x="479" y="521"/>
                    <a:pt x="483" y="529"/>
                  </a:cubicBezTo>
                  <a:cubicBezTo>
                    <a:pt x="484" y="530"/>
                    <a:pt x="484" y="532"/>
                    <a:pt x="484" y="535"/>
                  </a:cubicBezTo>
                  <a:cubicBezTo>
                    <a:pt x="482" y="532"/>
                    <a:pt x="480" y="530"/>
                    <a:pt x="479" y="528"/>
                  </a:cubicBezTo>
                  <a:cubicBezTo>
                    <a:pt x="467" y="514"/>
                    <a:pt x="456" y="499"/>
                    <a:pt x="444" y="486"/>
                  </a:cubicBezTo>
                  <a:cubicBezTo>
                    <a:pt x="432" y="473"/>
                    <a:pt x="423" y="459"/>
                    <a:pt x="417" y="443"/>
                  </a:cubicBezTo>
                  <a:cubicBezTo>
                    <a:pt x="413" y="435"/>
                    <a:pt x="410" y="428"/>
                    <a:pt x="407" y="420"/>
                  </a:cubicBezTo>
                  <a:cubicBezTo>
                    <a:pt x="400" y="403"/>
                    <a:pt x="393" y="386"/>
                    <a:pt x="382" y="371"/>
                  </a:cubicBezTo>
                  <a:cubicBezTo>
                    <a:pt x="379" y="366"/>
                    <a:pt x="376" y="361"/>
                    <a:pt x="375" y="355"/>
                  </a:cubicBezTo>
                  <a:cubicBezTo>
                    <a:pt x="374" y="354"/>
                    <a:pt x="374" y="354"/>
                    <a:pt x="373" y="353"/>
                  </a:cubicBezTo>
                  <a:cubicBezTo>
                    <a:pt x="365" y="344"/>
                    <a:pt x="357" y="336"/>
                    <a:pt x="348" y="327"/>
                  </a:cubicBezTo>
                  <a:cubicBezTo>
                    <a:pt x="347" y="326"/>
                    <a:pt x="345" y="325"/>
                    <a:pt x="343" y="324"/>
                  </a:cubicBezTo>
                  <a:cubicBezTo>
                    <a:pt x="329" y="314"/>
                    <a:pt x="315" y="305"/>
                    <a:pt x="301" y="295"/>
                  </a:cubicBezTo>
                  <a:cubicBezTo>
                    <a:pt x="291" y="288"/>
                    <a:pt x="282" y="280"/>
                    <a:pt x="271" y="272"/>
                  </a:cubicBezTo>
                  <a:cubicBezTo>
                    <a:pt x="260" y="264"/>
                    <a:pt x="249" y="257"/>
                    <a:pt x="238" y="249"/>
                  </a:cubicBezTo>
                  <a:cubicBezTo>
                    <a:pt x="236" y="248"/>
                    <a:pt x="233" y="247"/>
                    <a:pt x="231" y="246"/>
                  </a:cubicBezTo>
                  <a:cubicBezTo>
                    <a:pt x="223" y="243"/>
                    <a:pt x="216" y="239"/>
                    <a:pt x="208" y="237"/>
                  </a:cubicBezTo>
                  <a:cubicBezTo>
                    <a:pt x="197" y="235"/>
                    <a:pt x="189" y="229"/>
                    <a:pt x="180" y="222"/>
                  </a:cubicBezTo>
                  <a:cubicBezTo>
                    <a:pt x="174" y="217"/>
                    <a:pt x="167" y="212"/>
                    <a:pt x="160" y="207"/>
                  </a:cubicBezTo>
                  <a:cubicBezTo>
                    <a:pt x="148" y="199"/>
                    <a:pt x="135" y="192"/>
                    <a:pt x="122" y="185"/>
                  </a:cubicBezTo>
                  <a:cubicBezTo>
                    <a:pt x="117" y="182"/>
                    <a:pt x="112" y="181"/>
                    <a:pt x="107" y="180"/>
                  </a:cubicBezTo>
                  <a:cubicBezTo>
                    <a:pt x="99" y="179"/>
                    <a:pt x="92" y="178"/>
                    <a:pt x="85" y="176"/>
                  </a:cubicBezTo>
                  <a:cubicBezTo>
                    <a:pt x="76" y="173"/>
                    <a:pt x="67" y="173"/>
                    <a:pt x="58" y="176"/>
                  </a:cubicBezTo>
                  <a:cubicBezTo>
                    <a:pt x="50" y="179"/>
                    <a:pt x="43" y="183"/>
                    <a:pt x="36" y="188"/>
                  </a:cubicBezTo>
                  <a:cubicBezTo>
                    <a:pt x="30" y="192"/>
                    <a:pt x="26" y="197"/>
                    <a:pt x="24" y="204"/>
                  </a:cubicBezTo>
                  <a:cubicBezTo>
                    <a:pt x="20" y="215"/>
                    <a:pt x="18" y="226"/>
                    <a:pt x="19" y="238"/>
                  </a:cubicBezTo>
                  <a:cubicBezTo>
                    <a:pt x="19" y="245"/>
                    <a:pt x="20" y="252"/>
                    <a:pt x="20" y="259"/>
                  </a:cubicBezTo>
                  <a:cubicBezTo>
                    <a:pt x="21" y="260"/>
                    <a:pt x="21" y="262"/>
                    <a:pt x="22" y="263"/>
                  </a:cubicBezTo>
                  <a:cubicBezTo>
                    <a:pt x="27" y="263"/>
                    <a:pt x="31" y="262"/>
                    <a:pt x="36" y="262"/>
                  </a:cubicBezTo>
                  <a:cubicBezTo>
                    <a:pt x="40" y="262"/>
                    <a:pt x="45" y="261"/>
                    <a:pt x="49" y="259"/>
                  </a:cubicBezTo>
                  <a:cubicBezTo>
                    <a:pt x="53" y="256"/>
                    <a:pt x="58" y="254"/>
                    <a:pt x="63" y="254"/>
                  </a:cubicBezTo>
                  <a:cubicBezTo>
                    <a:pt x="68" y="254"/>
                    <a:pt x="72" y="253"/>
                    <a:pt x="76" y="253"/>
                  </a:cubicBezTo>
                  <a:cubicBezTo>
                    <a:pt x="93" y="254"/>
                    <a:pt x="111" y="256"/>
                    <a:pt x="128" y="257"/>
                  </a:cubicBezTo>
                  <a:cubicBezTo>
                    <a:pt x="144" y="259"/>
                    <a:pt x="159" y="264"/>
                    <a:pt x="172" y="273"/>
                  </a:cubicBezTo>
                  <a:cubicBezTo>
                    <a:pt x="175" y="275"/>
                    <a:pt x="179" y="277"/>
                    <a:pt x="182" y="278"/>
                  </a:cubicBezTo>
                  <a:cubicBezTo>
                    <a:pt x="197" y="285"/>
                    <a:pt x="212" y="293"/>
                    <a:pt x="226" y="303"/>
                  </a:cubicBezTo>
                  <a:cubicBezTo>
                    <a:pt x="235" y="308"/>
                    <a:pt x="243" y="315"/>
                    <a:pt x="249" y="322"/>
                  </a:cubicBezTo>
                  <a:cubicBezTo>
                    <a:pt x="259" y="333"/>
                    <a:pt x="269" y="344"/>
                    <a:pt x="279" y="355"/>
                  </a:cubicBezTo>
                  <a:cubicBezTo>
                    <a:pt x="282" y="358"/>
                    <a:pt x="285" y="362"/>
                    <a:pt x="287" y="365"/>
                  </a:cubicBezTo>
                  <a:cubicBezTo>
                    <a:pt x="289" y="369"/>
                    <a:pt x="291" y="372"/>
                    <a:pt x="292" y="376"/>
                  </a:cubicBezTo>
                  <a:cubicBezTo>
                    <a:pt x="293" y="377"/>
                    <a:pt x="294" y="379"/>
                    <a:pt x="292" y="380"/>
                  </a:cubicBezTo>
                  <a:cubicBezTo>
                    <a:pt x="287" y="375"/>
                    <a:pt x="282" y="371"/>
                    <a:pt x="278" y="367"/>
                  </a:cubicBezTo>
                  <a:cubicBezTo>
                    <a:pt x="271" y="361"/>
                    <a:pt x="264" y="355"/>
                    <a:pt x="257" y="350"/>
                  </a:cubicBezTo>
                  <a:cubicBezTo>
                    <a:pt x="250" y="343"/>
                    <a:pt x="243" y="336"/>
                    <a:pt x="235" y="330"/>
                  </a:cubicBezTo>
                  <a:cubicBezTo>
                    <a:pt x="222" y="318"/>
                    <a:pt x="208" y="309"/>
                    <a:pt x="192" y="302"/>
                  </a:cubicBezTo>
                  <a:cubicBezTo>
                    <a:pt x="178" y="297"/>
                    <a:pt x="165" y="291"/>
                    <a:pt x="152" y="283"/>
                  </a:cubicBezTo>
                  <a:cubicBezTo>
                    <a:pt x="147" y="279"/>
                    <a:pt x="141" y="278"/>
                    <a:pt x="135" y="277"/>
                  </a:cubicBezTo>
                  <a:cubicBezTo>
                    <a:pt x="122" y="275"/>
                    <a:pt x="110" y="273"/>
                    <a:pt x="97" y="271"/>
                  </a:cubicBezTo>
                  <a:cubicBezTo>
                    <a:pt x="87" y="270"/>
                    <a:pt x="78" y="269"/>
                    <a:pt x="68" y="268"/>
                  </a:cubicBezTo>
                  <a:cubicBezTo>
                    <a:pt x="63" y="268"/>
                    <a:pt x="57" y="268"/>
                    <a:pt x="52" y="270"/>
                  </a:cubicBezTo>
                  <a:cubicBezTo>
                    <a:pt x="44" y="273"/>
                    <a:pt x="36" y="276"/>
                    <a:pt x="28" y="280"/>
                  </a:cubicBezTo>
                  <a:cubicBezTo>
                    <a:pt x="24" y="288"/>
                    <a:pt x="23" y="294"/>
                    <a:pt x="25" y="300"/>
                  </a:cubicBezTo>
                  <a:cubicBezTo>
                    <a:pt x="27" y="308"/>
                    <a:pt x="30" y="310"/>
                    <a:pt x="39" y="309"/>
                  </a:cubicBezTo>
                  <a:cubicBezTo>
                    <a:pt x="44" y="308"/>
                    <a:pt x="50" y="308"/>
                    <a:pt x="56" y="309"/>
                  </a:cubicBezTo>
                  <a:cubicBezTo>
                    <a:pt x="61" y="310"/>
                    <a:pt x="67" y="311"/>
                    <a:pt x="72" y="311"/>
                  </a:cubicBezTo>
                  <a:cubicBezTo>
                    <a:pt x="82" y="312"/>
                    <a:pt x="93" y="312"/>
                    <a:pt x="103" y="312"/>
                  </a:cubicBezTo>
                  <a:cubicBezTo>
                    <a:pt x="113" y="312"/>
                    <a:pt x="122" y="315"/>
                    <a:pt x="131" y="319"/>
                  </a:cubicBezTo>
                  <a:cubicBezTo>
                    <a:pt x="133" y="321"/>
                    <a:pt x="136" y="322"/>
                    <a:pt x="139" y="322"/>
                  </a:cubicBezTo>
                  <a:cubicBezTo>
                    <a:pt x="147" y="324"/>
                    <a:pt x="154" y="327"/>
                    <a:pt x="162" y="330"/>
                  </a:cubicBezTo>
                  <a:cubicBezTo>
                    <a:pt x="168" y="332"/>
                    <a:pt x="173" y="335"/>
                    <a:pt x="179" y="336"/>
                  </a:cubicBezTo>
                  <a:cubicBezTo>
                    <a:pt x="190" y="338"/>
                    <a:pt x="200" y="343"/>
                    <a:pt x="207" y="352"/>
                  </a:cubicBezTo>
                  <a:cubicBezTo>
                    <a:pt x="211" y="357"/>
                    <a:pt x="217" y="361"/>
                    <a:pt x="222" y="364"/>
                  </a:cubicBezTo>
                  <a:cubicBezTo>
                    <a:pt x="234" y="371"/>
                    <a:pt x="245" y="377"/>
                    <a:pt x="257" y="384"/>
                  </a:cubicBezTo>
                  <a:cubicBezTo>
                    <a:pt x="259" y="385"/>
                    <a:pt x="261" y="386"/>
                    <a:pt x="263" y="388"/>
                  </a:cubicBezTo>
                  <a:cubicBezTo>
                    <a:pt x="275" y="398"/>
                    <a:pt x="288" y="409"/>
                    <a:pt x="298" y="422"/>
                  </a:cubicBezTo>
                  <a:cubicBezTo>
                    <a:pt x="299" y="424"/>
                    <a:pt x="301" y="426"/>
                    <a:pt x="302" y="428"/>
                  </a:cubicBezTo>
                  <a:cubicBezTo>
                    <a:pt x="309" y="434"/>
                    <a:pt x="316" y="440"/>
                    <a:pt x="322" y="447"/>
                  </a:cubicBezTo>
                  <a:cubicBezTo>
                    <a:pt x="323" y="448"/>
                    <a:pt x="325" y="449"/>
                    <a:pt x="326" y="451"/>
                  </a:cubicBezTo>
                  <a:cubicBezTo>
                    <a:pt x="328" y="450"/>
                    <a:pt x="330" y="449"/>
                    <a:pt x="331" y="448"/>
                  </a:cubicBezTo>
                  <a:cubicBezTo>
                    <a:pt x="329" y="439"/>
                    <a:pt x="324" y="433"/>
                    <a:pt x="321" y="426"/>
                  </a:cubicBezTo>
                  <a:cubicBezTo>
                    <a:pt x="318" y="419"/>
                    <a:pt x="314" y="411"/>
                    <a:pt x="311" y="404"/>
                  </a:cubicBezTo>
                  <a:cubicBezTo>
                    <a:pt x="312" y="403"/>
                    <a:pt x="312" y="402"/>
                    <a:pt x="313" y="401"/>
                  </a:cubicBezTo>
                  <a:cubicBezTo>
                    <a:pt x="319" y="402"/>
                    <a:pt x="323" y="406"/>
                    <a:pt x="326" y="411"/>
                  </a:cubicBezTo>
                  <a:cubicBezTo>
                    <a:pt x="329" y="416"/>
                    <a:pt x="333" y="421"/>
                    <a:pt x="336" y="425"/>
                  </a:cubicBezTo>
                  <a:cubicBezTo>
                    <a:pt x="348" y="442"/>
                    <a:pt x="354" y="461"/>
                    <a:pt x="358" y="482"/>
                  </a:cubicBezTo>
                  <a:cubicBezTo>
                    <a:pt x="359" y="489"/>
                    <a:pt x="360" y="496"/>
                    <a:pt x="362" y="503"/>
                  </a:cubicBezTo>
                  <a:cubicBezTo>
                    <a:pt x="366" y="512"/>
                    <a:pt x="366" y="521"/>
                    <a:pt x="366" y="530"/>
                  </a:cubicBezTo>
                  <a:cubicBezTo>
                    <a:pt x="366" y="544"/>
                    <a:pt x="366" y="559"/>
                    <a:pt x="365" y="574"/>
                  </a:cubicBezTo>
                  <a:cubicBezTo>
                    <a:pt x="365" y="577"/>
                    <a:pt x="365" y="580"/>
                    <a:pt x="365" y="583"/>
                  </a:cubicBezTo>
                  <a:cubicBezTo>
                    <a:pt x="363" y="597"/>
                    <a:pt x="361" y="612"/>
                    <a:pt x="359" y="627"/>
                  </a:cubicBezTo>
                  <a:cubicBezTo>
                    <a:pt x="357" y="644"/>
                    <a:pt x="352" y="660"/>
                    <a:pt x="341" y="674"/>
                  </a:cubicBezTo>
                  <a:cubicBezTo>
                    <a:pt x="340" y="676"/>
                    <a:pt x="339" y="679"/>
                    <a:pt x="337" y="681"/>
                  </a:cubicBezTo>
                  <a:cubicBezTo>
                    <a:pt x="335" y="685"/>
                    <a:pt x="332" y="689"/>
                    <a:pt x="327" y="691"/>
                  </a:cubicBezTo>
                  <a:close/>
                  <a:moveTo>
                    <a:pt x="128" y="397"/>
                  </a:moveTo>
                  <a:cubicBezTo>
                    <a:pt x="119" y="401"/>
                    <a:pt x="118" y="402"/>
                    <a:pt x="113" y="409"/>
                  </a:cubicBezTo>
                  <a:cubicBezTo>
                    <a:pt x="111" y="412"/>
                    <a:pt x="109" y="415"/>
                    <a:pt x="106" y="418"/>
                  </a:cubicBezTo>
                  <a:cubicBezTo>
                    <a:pt x="91" y="438"/>
                    <a:pt x="80" y="462"/>
                    <a:pt x="74" y="487"/>
                  </a:cubicBezTo>
                  <a:cubicBezTo>
                    <a:pt x="71" y="499"/>
                    <a:pt x="70" y="511"/>
                    <a:pt x="68" y="522"/>
                  </a:cubicBezTo>
                  <a:cubicBezTo>
                    <a:pt x="65" y="544"/>
                    <a:pt x="66" y="565"/>
                    <a:pt x="68" y="587"/>
                  </a:cubicBezTo>
                  <a:cubicBezTo>
                    <a:pt x="72" y="592"/>
                    <a:pt x="73" y="598"/>
                    <a:pt x="74" y="604"/>
                  </a:cubicBezTo>
                  <a:cubicBezTo>
                    <a:pt x="78" y="608"/>
                    <a:pt x="80" y="613"/>
                    <a:pt x="82" y="618"/>
                  </a:cubicBezTo>
                  <a:cubicBezTo>
                    <a:pt x="83" y="620"/>
                    <a:pt x="84" y="623"/>
                    <a:pt x="86" y="625"/>
                  </a:cubicBezTo>
                  <a:cubicBezTo>
                    <a:pt x="87" y="628"/>
                    <a:pt x="88" y="630"/>
                    <a:pt x="89" y="633"/>
                  </a:cubicBezTo>
                  <a:cubicBezTo>
                    <a:pt x="90" y="641"/>
                    <a:pt x="96" y="646"/>
                    <a:pt x="102" y="651"/>
                  </a:cubicBezTo>
                  <a:cubicBezTo>
                    <a:pt x="104" y="648"/>
                    <a:pt x="106" y="646"/>
                    <a:pt x="109" y="644"/>
                  </a:cubicBezTo>
                  <a:cubicBezTo>
                    <a:pt x="112" y="641"/>
                    <a:pt x="115" y="639"/>
                    <a:pt x="119" y="639"/>
                  </a:cubicBezTo>
                  <a:cubicBezTo>
                    <a:pt x="125" y="637"/>
                    <a:pt x="131" y="640"/>
                    <a:pt x="133" y="646"/>
                  </a:cubicBezTo>
                  <a:cubicBezTo>
                    <a:pt x="134" y="649"/>
                    <a:pt x="134" y="651"/>
                    <a:pt x="134" y="653"/>
                  </a:cubicBezTo>
                  <a:cubicBezTo>
                    <a:pt x="135" y="659"/>
                    <a:pt x="135" y="666"/>
                    <a:pt x="135" y="672"/>
                  </a:cubicBezTo>
                  <a:cubicBezTo>
                    <a:pt x="135" y="674"/>
                    <a:pt x="136" y="676"/>
                    <a:pt x="136" y="679"/>
                  </a:cubicBezTo>
                  <a:cubicBezTo>
                    <a:pt x="140" y="680"/>
                    <a:pt x="144" y="682"/>
                    <a:pt x="148" y="684"/>
                  </a:cubicBezTo>
                  <a:cubicBezTo>
                    <a:pt x="149" y="680"/>
                    <a:pt x="150" y="678"/>
                    <a:pt x="152" y="675"/>
                  </a:cubicBezTo>
                  <a:cubicBezTo>
                    <a:pt x="156" y="669"/>
                    <a:pt x="159" y="663"/>
                    <a:pt x="163" y="657"/>
                  </a:cubicBezTo>
                  <a:cubicBezTo>
                    <a:pt x="168" y="650"/>
                    <a:pt x="178" y="651"/>
                    <a:pt x="182" y="657"/>
                  </a:cubicBezTo>
                  <a:cubicBezTo>
                    <a:pt x="184" y="659"/>
                    <a:pt x="186" y="663"/>
                    <a:pt x="187" y="666"/>
                  </a:cubicBezTo>
                  <a:cubicBezTo>
                    <a:pt x="189" y="672"/>
                    <a:pt x="189" y="679"/>
                    <a:pt x="189" y="686"/>
                  </a:cubicBezTo>
                  <a:cubicBezTo>
                    <a:pt x="189" y="689"/>
                    <a:pt x="188" y="693"/>
                    <a:pt x="190" y="696"/>
                  </a:cubicBezTo>
                  <a:cubicBezTo>
                    <a:pt x="192" y="695"/>
                    <a:pt x="195" y="695"/>
                    <a:pt x="198" y="694"/>
                  </a:cubicBezTo>
                  <a:cubicBezTo>
                    <a:pt x="199" y="692"/>
                    <a:pt x="199" y="691"/>
                    <a:pt x="199" y="689"/>
                  </a:cubicBezTo>
                  <a:cubicBezTo>
                    <a:pt x="200" y="679"/>
                    <a:pt x="204" y="669"/>
                    <a:pt x="209" y="660"/>
                  </a:cubicBezTo>
                  <a:cubicBezTo>
                    <a:pt x="212" y="653"/>
                    <a:pt x="217" y="651"/>
                    <a:pt x="224" y="653"/>
                  </a:cubicBezTo>
                  <a:cubicBezTo>
                    <a:pt x="228" y="655"/>
                    <a:pt x="231" y="657"/>
                    <a:pt x="232" y="660"/>
                  </a:cubicBezTo>
                  <a:cubicBezTo>
                    <a:pt x="234" y="663"/>
                    <a:pt x="235" y="667"/>
                    <a:pt x="236" y="670"/>
                  </a:cubicBezTo>
                  <a:cubicBezTo>
                    <a:pt x="237" y="671"/>
                    <a:pt x="237" y="673"/>
                    <a:pt x="237" y="674"/>
                  </a:cubicBezTo>
                  <a:cubicBezTo>
                    <a:pt x="238" y="675"/>
                    <a:pt x="237" y="676"/>
                    <a:pt x="239" y="676"/>
                  </a:cubicBezTo>
                  <a:cubicBezTo>
                    <a:pt x="241" y="674"/>
                    <a:pt x="242" y="672"/>
                    <a:pt x="244" y="670"/>
                  </a:cubicBezTo>
                  <a:cubicBezTo>
                    <a:pt x="249" y="663"/>
                    <a:pt x="256" y="663"/>
                    <a:pt x="261" y="670"/>
                  </a:cubicBezTo>
                  <a:cubicBezTo>
                    <a:pt x="263" y="673"/>
                    <a:pt x="264" y="675"/>
                    <a:pt x="267" y="679"/>
                  </a:cubicBezTo>
                  <a:cubicBezTo>
                    <a:pt x="268" y="675"/>
                    <a:pt x="269" y="672"/>
                    <a:pt x="270" y="669"/>
                  </a:cubicBezTo>
                  <a:cubicBezTo>
                    <a:pt x="272" y="664"/>
                    <a:pt x="275" y="659"/>
                    <a:pt x="278" y="655"/>
                  </a:cubicBezTo>
                  <a:cubicBezTo>
                    <a:pt x="284" y="649"/>
                    <a:pt x="291" y="649"/>
                    <a:pt x="296" y="655"/>
                  </a:cubicBezTo>
                  <a:cubicBezTo>
                    <a:pt x="299" y="658"/>
                    <a:pt x="301" y="661"/>
                    <a:pt x="302" y="665"/>
                  </a:cubicBezTo>
                  <a:cubicBezTo>
                    <a:pt x="302" y="667"/>
                    <a:pt x="303" y="669"/>
                    <a:pt x="304" y="671"/>
                  </a:cubicBezTo>
                  <a:cubicBezTo>
                    <a:pt x="305" y="670"/>
                    <a:pt x="306" y="670"/>
                    <a:pt x="306" y="670"/>
                  </a:cubicBezTo>
                  <a:cubicBezTo>
                    <a:pt x="318" y="660"/>
                    <a:pt x="328" y="648"/>
                    <a:pt x="337" y="635"/>
                  </a:cubicBezTo>
                  <a:cubicBezTo>
                    <a:pt x="339" y="633"/>
                    <a:pt x="340" y="630"/>
                    <a:pt x="340" y="628"/>
                  </a:cubicBezTo>
                  <a:cubicBezTo>
                    <a:pt x="343" y="604"/>
                    <a:pt x="349" y="582"/>
                    <a:pt x="347" y="558"/>
                  </a:cubicBezTo>
                  <a:cubicBezTo>
                    <a:pt x="347" y="557"/>
                    <a:pt x="347" y="557"/>
                    <a:pt x="347" y="556"/>
                  </a:cubicBezTo>
                  <a:cubicBezTo>
                    <a:pt x="349" y="545"/>
                    <a:pt x="348" y="534"/>
                    <a:pt x="347" y="523"/>
                  </a:cubicBezTo>
                  <a:cubicBezTo>
                    <a:pt x="347" y="516"/>
                    <a:pt x="345" y="509"/>
                    <a:pt x="342" y="503"/>
                  </a:cubicBezTo>
                  <a:cubicBezTo>
                    <a:pt x="341" y="503"/>
                    <a:pt x="340" y="503"/>
                    <a:pt x="340" y="503"/>
                  </a:cubicBezTo>
                  <a:cubicBezTo>
                    <a:pt x="338" y="505"/>
                    <a:pt x="336" y="507"/>
                    <a:pt x="334" y="509"/>
                  </a:cubicBezTo>
                  <a:cubicBezTo>
                    <a:pt x="331" y="511"/>
                    <a:pt x="329" y="514"/>
                    <a:pt x="326" y="515"/>
                  </a:cubicBezTo>
                  <a:cubicBezTo>
                    <a:pt x="318" y="520"/>
                    <a:pt x="309" y="516"/>
                    <a:pt x="307" y="508"/>
                  </a:cubicBezTo>
                  <a:cubicBezTo>
                    <a:pt x="306" y="505"/>
                    <a:pt x="306" y="502"/>
                    <a:pt x="307" y="499"/>
                  </a:cubicBezTo>
                  <a:cubicBezTo>
                    <a:pt x="307" y="495"/>
                    <a:pt x="308" y="492"/>
                    <a:pt x="309" y="487"/>
                  </a:cubicBezTo>
                  <a:cubicBezTo>
                    <a:pt x="306" y="489"/>
                    <a:pt x="305" y="491"/>
                    <a:pt x="303" y="492"/>
                  </a:cubicBezTo>
                  <a:cubicBezTo>
                    <a:pt x="300" y="494"/>
                    <a:pt x="298" y="496"/>
                    <a:pt x="295" y="498"/>
                  </a:cubicBezTo>
                  <a:cubicBezTo>
                    <a:pt x="290" y="501"/>
                    <a:pt x="284" y="499"/>
                    <a:pt x="281" y="493"/>
                  </a:cubicBezTo>
                  <a:cubicBezTo>
                    <a:pt x="280" y="490"/>
                    <a:pt x="280" y="487"/>
                    <a:pt x="279" y="485"/>
                  </a:cubicBezTo>
                  <a:cubicBezTo>
                    <a:pt x="279" y="481"/>
                    <a:pt x="280" y="477"/>
                    <a:pt x="280" y="473"/>
                  </a:cubicBezTo>
                  <a:cubicBezTo>
                    <a:pt x="280" y="472"/>
                    <a:pt x="280" y="470"/>
                    <a:pt x="277" y="469"/>
                  </a:cubicBezTo>
                  <a:cubicBezTo>
                    <a:pt x="277" y="469"/>
                    <a:pt x="276" y="470"/>
                    <a:pt x="276" y="471"/>
                  </a:cubicBezTo>
                  <a:cubicBezTo>
                    <a:pt x="274" y="474"/>
                    <a:pt x="272" y="476"/>
                    <a:pt x="270" y="478"/>
                  </a:cubicBezTo>
                  <a:cubicBezTo>
                    <a:pt x="264" y="483"/>
                    <a:pt x="257" y="482"/>
                    <a:pt x="253" y="475"/>
                  </a:cubicBezTo>
                  <a:cubicBezTo>
                    <a:pt x="252" y="472"/>
                    <a:pt x="251" y="469"/>
                    <a:pt x="250" y="466"/>
                  </a:cubicBezTo>
                  <a:cubicBezTo>
                    <a:pt x="248" y="452"/>
                    <a:pt x="247" y="439"/>
                    <a:pt x="249" y="425"/>
                  </a:cubicBezTo>
                  <a:cubicBezTo>
                    <a:pt x="250" y="418"/>
                    <a:pt x="249" y="412"/>
                    <a:pt x="246" y="406"/>
                  </a:cubicBezTo>
                  <a:cubicBezTo>
                    <a:pt x="246" y="405"/>
                    <a:pt x="244" y="404"/>
                    <a:pt x="242" y="402"/>
                  </a:cubicBezTo>
                  <a:cubicBezTo>
                    <a:pt x="240" y="405"/>
                    <a:pt x="239" y="408"/>
                    <a:pt x="237" y="411"/>
                  </a:cubicBezTo>
                  <a:cubicBezTo>
                    <a:pt x="231" y="421"/>
                    <a:pt x="225" y="430"/>
                    <a:pt x="216" y="439"/>
                  </a:cubicBezTo>
                  <a:cubicBezTo>
                    <a:pt x="213" y="442"/>
                    <a:pt x="210" y="445"/>
                    <a:pt x="206" y="447"/>
                  </a:cubicBezTo>
                  <a:cubicBezTo>
                    <a:pt x="196" y="452"/>
                    <a:pt x="185" y="446"/>
                    <a:pt x="183" y="436"/>
                  </a:cubicBezTo>
                  <a:cubicBezTo>
                    <a:pt x="182" y="433"/>
                    <a:pt x="182" y="430"/>
                    <a:pt x="182" y="427"/>
                  </a:cubicBezTo>
                  <a:cubicBezTo>
                    <a:pt x="181" y="419"/>
                    <a:pt x="180" y="412"/>
                    <a:pt x="180" y="405"/>
                  </a:cubicBezTo>
                  <a:cubicBezTo>
                    <a:pt x="179" y="400"/>
                    <a:pt x="179" y="395"/>
                    <a:pt x="179" y="390"/>
                  </a:cubicBezTo>
                  <a:cubicBezTo>
                    <a:pt x="179" y="389"/>
                    <a:pt x="179" y="387"/>
                    <a:pt x="179" y="385"/>
                  </a:cubicBezTo>
                  <a:cubicBezTo>
                    <a:pt x="176" y="385"/>
                    <a:pt x="176" y="387"/>
                    <a:pt x="175" y="389"/>
                  </a:cubicBezTo>
                  <a:cubicBezTo>
                    <a:pt x="172" y="397"/>
                    <a:pt x="169" y="406"/>
                    <a:pt x="165" y="414"/>
                  </a:cubicBezTo>
                  <a:cubicBezTo>
                    <a:pt x="163" y="417"/>
                    <a:pt x="161" y="421"/>
                    <a:pt x="158" y="423"/>
                  </a:cubicBezTo>
                  <a:cubicBezTo>
                    <a:pt x="153" y="428"/>
                    <a:pt x="147" y="428"/>
                    <a:pt x="142" y="424"/>
                  </a:cubicBezTo>
                  <a:cubicBezTo>
                    <a:pt x="140" y="422"/>
                    <a:pt x="137" y="420"/>
                    <a:pt x="136" y="418"/>
                  </a:cubicBezTo>
                  <a:cubicBezTo>
                    <a:pt x="134" y="413"/>
                    <a:pt x="132" y="409"/>
                    <a:pt x="130" y="404"/>
                  </a:cubicBezTo>
                  <a:cubicBezTo>
                    <a:pt x="129" y="402"/>
                    <a:pt x="129" y="400"/>
                    <a:pt x="128" y="397"/>
                  </a:cubicBezTo>
                  <a:close/>
                  <a:moveTo>
                    <a:pt x="869" y="607"/>
                  </a:moveTo>
                  <a:cubicBezTo>
                    <a:pt x="872" y="605"/>
                    <a:pt x="877" y="604"/>
                    <a:pt x="880" y="601"/>
                  </a:cubicBezTo>
                  <a:cubicBezTo>
                    <a:pt x="877" y="598"/>
                    <a:pt x="875" y="596"/>
                    <a:pt x="874" y="593"/>
                  </a:cubicBezTo>
                  <a:cubicBezTo>
                    <a:pt x="871" y="590"/>
                    <a:pt x="868" y="585"/>
                    <a:pt x="867" y="580"/>
                  </a:cubicBezTo>
                  <a:cubicBezTo>
                    <a:pt x="864" y="560"/>
                    <a:pt x="868" y="541"/>
                    <a:pt x="886" y="528"/>
                  </a:cubicBezTo>
                  <a:cubicBezTo>
                    <a:pt x="887" y="527"/>
                    <a:pt x="888" y="526"/>
                    <a:pt x="889" y="525"/>
                  </a:cubicBezTo>
                  <a:cubicBezTo>
                    <a:pt x="900" y="517"/>
                    <a:pt x="910" y="509"/>
                    <a:pt x="921" y="501"/>
                  </a:cubicBezTo>
                  <a:cubicBezTo>
                    <a:pt x="922" y="501"/>
                    <a:pt x="923" y="499"/>
                    <a:pt x="925" y="498"/>
                  </a:cubicBezTo>
                  <a:cubicBezTo>
                    <a:pt x="909" y="500"/>
                    <a:pt x="895" y="502"/>
                    <a:pt x="881" y="504"/>
                  </a:cubicBezTo>
                  <a:cubicBezTo>
                    <a:pt x="864" y="507"/>
                    <a:pt x="847" y="505"/>
                    <a:pt x="830" y="501"/>
                  </a:cubicBezTo>
                  <a:cubicBezTo>
                    <a:pt x="819" y="498"/>
                    <a:pt x="810" y="494"/>
                    <a:pt x="800" y="490"/>
                  </a:cubicBezTo>
                  <a:cubicBezTo>
                    <a:pt x="795" y="488"/>
                    <a:pt x="791" y="485"/>
                    <a:pt x="788" y="481"/>
                  </a:cubicBezTo>
                  <a:cubicBezTo>
                    <a:pt x="789" y="477"/>
                    <a:pt x="790" y="476"/>
                    <a:pt x="793" y="477"/>
                  </a:cubicBezTo>
                  <a:cubicBezTo>
                    <a:pt x="795" y="477"/>
                    <a:pt x="798" y="478"/>
                    <a:pt x="801" y="478"/>
                  </a:cubicBezTo>
                  <a:cubicBezTo>
                    <a:pt x="804" y="479"/>
                    <a:pt x="807" y="479"/>
                    <a:pt x="810" y="479"/>
                  </a:cubicBezTo>
                  <a:cubicBezTo>
                    <a:pt x="813" y="480"/>
                    <a:pt x="816" y="481"/>
                    <a:pt x="820" y="480"/>
                  </a:cubicBezTo>
                  <a:cubicBezTo>
                    <a:pt x="819" y="471"/>
                    <a:pt x="821" y="464"/>
                    <a:pt x="824" y="455"/>
                  </a:cubicBezTo>
                  <a:cubicBezTo>
                    <a:pt x="820" y="455"/>
                    <a:pt x="816" y="455"/>
                    <a:pt x="813" y="456"/>
                  </a:cubicBezTo>
                  <a:cubicBezTo>
                    <a:pt x="803" y="458"/>
                    <a:pt x="794" y="457"/>
                    <a:pt x="785" y="453"/>
                  </a:cubicBezTo>
                  <a:cubicBezTo>
                    <a:pt x="781" y="452"/>
                    <a:pt x="777" y="450"/>
                    <a:pt x="774" y="448"/>
                  </a:cubicBezTo>
                  <a:cubicBezTo>
                    <a:pt x="772" y="447"/>
                    <a:pt x="771" y="447"/>
                    <a:pt x="770" y="447"/>
                  </a:cubicBezTo>
                  <a:cubicBezTo>
                    <a:pt x="769" y="447"/>
                    <a:pt x="769" y="447"/>
                    <a:pt x="769" y="447"/>
                  </a:cubicBezTo>
                  <a:cubicBezTo>
                    <a:pt x="765" y="453"/>
                    <a:pt x="769" y="459"/>
                    <a:pt x="766" y="465"/>
                  </a:cubicBezTo>
                  <a:cubicBezTo>
                    <a:pt x="761" y="465"/>
                    <a:pt x="758" y="462"/>
                    <a:pt x="756" y="458"/>
                  </a:cubicBezTo>
                  <a:cubicBezTo>
                    <a:pt x="753" y="453"/>
                    <a:pt x="752" y="449"/>
                    <a:pt x="752" y="444"/>
                  </a:cubicBezTo>
                  <a:cubicBezTo>
                    <a:pt x="752" y="436"/>
                    <a:pt x="752" y="428"/>
                    <a:pt x="752" y="420"/>
                  </a:cubicBezTo>
                  <a:cubicBezTo>
                    <a:pt x="753" y="406"/>
                    <a:pt x="757" y="393"/>
                    <a:pt x="766" y="382"/>
                  </a:cubicBezTo>
                  <a:cubicBezTo>
                    <a:pt x="774" y="372"/>
                    <a:pt x="782" y="363"/>
                    <a:pt x="790" y="353"/>
                  </a:cubicBezTo>
                  <a:cubicBezTo>
                    <a:pt x="792" y="351"/>
                    <a:pt x="794" y="349"/>
                    <a:pt x="795" y="347"/>
                  </a:cubicBezTo>
                  <a:cubicBezTo>
                    <a:pt x="796" y="346"/>
                    <a:pt x="795" y="344"/>
                    <a:pt x="795" y="342"/>
                  </a:cubicBezTo>
                  <a:cubicBezTo>
                    <a:pt x="780" y="344"/>
                    <a:pt x="744" y="357"/>
                    <a:pt x="732" y="365"/>
                  </a:cubicBezTo>
                  <a:cubicBezTo>
                    <a:pt x="727" y="373"/>
                    <a:pt x="725" y="381"/>
                    <a:pt x="722" y="390"/>
                  </a:cubicBezTo>
                  <a:cubicBezTo>
                    <a:pt x="722" y="392"/>
                    <a:pt x="722" y="394"/>
                    <a:pt x="722" y="396"/>
                  </a:cubicBezTo>
                  <a:cubicBezTo>
                    <a:pt x="723" y="407"/>
                    <a:pt x="724" y="418"/>
                    <a:pt x="729" y="429"/>
                  </a:cubicBezTo>
                  <a:cubicBezTo>
                    <a:pt x="730" y="429"/>
                    <a:pt x="730" y="430"/>
                    <a:pt x="730" y="431"/>
                  </a:cubicBezTo>
                  <a:cubicBezTo>
                    <a:pt x="733" y="444"/>
                    <a:pt x="735" y="457"/>
                    <a:pt x="736" y="470"/>
                  </a:cubicBezTo>
                  <a:cubicBezTo>
                    <a:pt x="736" y="471"/>
                    <a:pt x="735" y="473"/>
                    <a:pt x="735" y="475"/>
                  </a:cubicBezTo>
                  <a:cubicBezTo>
                    <a:pt x="733" y="474"/>
                    <a:pt x="731" y="473"/>
                    <a:pt x="730" y="472"/>
                  </a:cubicBezTo>
                  <a:cubicBezTo>
                    <a:pt x="729" y="470"/>
                    <a:pt x="728" y="467"/>
                    <a:pt x="727" y="464"/>
                  </a:cubicBezTo>
                  <a:cubicBezTo>
                    <a:pt x="724" y="456"/>
                    <a:pt x="722" y="448"/>
                    <a:pt x="719" y="440"/>
                  </a:cubicBezTo>
                  <a:cubicBezTo>
                    <a:pt x="717" y="436"/>
                    <a:pt x="715" y="431"/>
                    <a:pt x="710" y="427"/>
                  </a:cubicBezTo>
                  <a:cubicBezTo>
                    <a:pt x="705" y="442"/>
                    <a:pt x="703" y="457"/>
                    <a:pt x="700" y="472"/>
                  </a:cubicBezTo>
                  <a:cubicBezTo>
                    <a:pt x="706" y="480"/>
                    <a:pt x="709" y="489"/>
                    <a:pt x="711" y="498"/>
                  </a:cubicBezTo>
                  <a:cubicBezTo>
                    <a:pt x="712" y="506"/>
                    <a:pt x="714" y="513"/>
                    <a:pt x="716" y="521"/>
                  </a:cubicBezTo>
                  <a:cubicBezTo>
                    <a:pt x="716" y="524"/>
                    <a:pt x="717" y="527"/>
                    <a:pt x="718" y="530"/>
                  </a:cubicBezTo>
                  <a:cubicBezTo>
                    <a:pt x="719" y="532"/>
                    <a:pt x="720" y="533"/>
                    <a:pt x="723" y="532"/>
                  </a:cubicBezTo>
                  <a:cubicBezTo>
                    <a:pt x="723" y="526"/>
                    <a:pt x="722" y="521"/>
                    <a:pt x="722" y="515"/>
                  </a:cubicBezTo>
                  <a:cubicBezTo>
                    <a:pt x="722" y="508"/>
                    <a:pt x="721" y="502"/>
                    <a:pt x="721" y="496"/>
                  </a:cubicBezTo>
                  <a:cubicBezTo>
                    <a:pt x="721" y="494"/>
                    <a:pt x="721" y="492"/>
                    <a:pt x="722" y="490"/>
                  </a:cubicBezTo>
                  <a:cubicBezTo>
                    <a:pt x="724" y="492"/>
                    <a:pt x="726" y="493"/>
                    <a:pt x="726" y="494"/>
                  </a:cubicBezTo>
                  <a:cubicBezTo>
                    <a:pt x="729" y="499"/>
                    <a:pt x="731" y="505"/>
                    <a:pt x="732" y="510"/>
                  </a:cubicBezTo>
                  <a:cubicBezTo>
                    <a:pt x="736" y="527"/>
                    <a:pt x="737" y="543"/>
                    <a:pt x="738" y="560"/>
                  </a:cubicBezTo>
                  <a:cubicBezTo>
                    <a:pt x="738" y="573"/>
                    <a:pt x="736" y="586"/>
                    <a:pt x="731" y="598"/>
                  </a:cubicBezTo>
                  <a:cubicBezTo>
                    <a:pt x="728" y="607"/>
                    <a:pt x="726" y="615"/>
                    <a:pt x="724" y="624"/>
                  </a:cubicBezTo>
                  <a:cubicBezTo>
                    <a:pt x="723" y="636"/>
                    <a:pt x="720" y="647"/>
                    <a:pt x="716" y="658"/>
                  </a:cubicBezTo>
                  <a:cubicBezTo>
                    <a:pt x="712" y="669"/>
                    <a:pt x="707" y="680"/>
                    <a:pt x="703" y="691"/>
                  </a:cubicBezTo>
                  <a:cubicBezTo>
                    <a:pt x="704" y="698"/>
                    <a:pt x="704" y="698"/>
                    <a:pt x="708" y="703"/>
                  </a:cubicBezTo>
                  <a:cubicBezTo>
                    <a:pt x="717" y="689"/>
                    <a:pt x="724" y="675"/>
                    <a:pt x="733" y="661"/>
                  </a:cubicBezTo>
                  <a:cubicBezTo>
                    <a:pt x="735" y="662"/>
                    <a:pt x="737" y="663"/>
                    <a:pt x="739" y="663"/>
                  </a:cubicBezTo>
                  <a:cubicBezTo>
                    <a:pt x="740" y="668"/>
                    <a:pt x="738" y="672"/>
                    <a:pt x="737" y="675"/>
                  </a:cubicBezTo>
                  <a:cubicBezTo>
                    <a:pt x="734" y="685"/>
                    <a:pt x="730" y="695"/>
                    <a:pt x="726" y="704"/>
                  </a:cubicBezTo>
                  <a:cubicBezTo>
                    <a:pt x="723" y="713"/>
                    <a:pt x="721" y="723"/>
                    <a:pt x="720" y="733"/>
                  </a:cubicBezTo>
                  <a:cubicBezTo>
                    <a:pt x="720" y="735"/>
                    <a:pt x="720" y="738"/>
                    <a:pt x="721" y="741"/>
                  </a:cubicBezTo>
                  <a:cubicBezTo>
                    <a:pt x="724" y="749"/>
                    <a:pt x="728" y="757"/>
                    <a:pt x="734" y="763"/>
                  </a:cubicBezTo>
                  <a:cubicBezTo>
                    <a:pt x="735" y="764"/>
                    <a:pt x="736" y="765"/>
                    <a:pt x="737" y="766"/>
                  </a:cubicBezTo>
                  <a:cubicBezTo>
                    <a:pt x="737" y="759"/>
                    <a:pt x="737" y="752"/>
                    <a:pt x="737" y="746"/>
                  </a:cubicBezTo>
                  <a:cubicBezTo>
                    <a:pt x="738" y="739"/>
                    <a:pt x="742" y="735"/>
                    <a:pt x="745" y="729"/>
                  </a:cubicBezTo>
                  <a:cubicBezTo>
                    <a:pt x="743" y="727"/>
                    <a:pt x="741" y="726"/>
                    <a:pt x="739" y="727"/>
                  </a:cubicBezTo>
                  <a:cubicBezTo>
                    <a:pt x="736" y="728"/>
                    <a:pt x="733" y="730"/>
                    <a:pt x="730" y="731"/>
                  </a:cubicBezTo>
                  <a:cubicBezTo>
                    <a:pt x="732" y="720"/>
                    <a:pt x="735" y="715"/>
                    <a:pt x="745" y="713"/>
                  </a:cubicBezTo>
                  <a:cubicBezTo>
                    <a:pt x="755" y="711"/>
                    <a:pt x="766" y="710"/>
                    <a:pt x="776" y="712"/>
                  </a:cubicBezTo>
                  <a:cubicBezTo>
                    <a:pt x="780" y="713"/>
                    <a:pt x="784" y="714"/>
                    <a:pt x="788" y="714"/>
                  </a:cubicBezTo>
                  <a:cubicBezTo>
                    <a:pt x="790" y="715"/>
                    <a:pt x="793" y="716"/>
                    <a:pt x="796" y="713"/>
                  </a:cubicBezTo>
                  <a:cubicBezTo>
                    <a:pt x="794" y="706"/>
                    <a:pt x="793" y="699"/>
                    <a:pt x="789" y="692"/>
                  </a:cubicBezTo>
                  <a:cubicBezTo>
                    <a:pt x="786" y="688"/>
                    <a:pt x="785" y="683"/>
                    <a:pt x="783" y="679"/>
                  </a:cubicBezTo>
                  <a:cubicBezTo>
                    <a:pt x="781" y="669"/>
                    <a:pt x="780" y="659"/>
                    <a:pt x="780" y="649"/>
                  </a:cubicBezTo>
                  <a:cubicBezTo>
                    <a:pt x="780" y="642"/>
                    <a:pt x="781" y="635"/>
                    <a:pt x="784" y="629"/>
                  </a:cubicBezTo>
                  <a:cubicBezTo>
                    <a:pt x="786" y="624"/>
                    <a:pt x="789" y="621"/>
                    <a:pt x="793" y="619"/>
                  </a:cubicBezTo>
                  <a:cubicBezTo>
                    <a:pt x="796" y="617"/>
                    <a:pt x="799" y="617"/>
                    <a:pt x="802" y="618"/>
                  </a:cubicBezTo>
                  <a:cubicBezTo>
                    <a:pt x="808" y="621"/>
                    <a:pt x="814" y="623"/>
                    <a:pt x="819" y="627"/>
                  </a:cubicBezTo>
                  <a:cubicBezTo>
                    <a:pt x="829" y="635"/>
                    <a:pt x="838" y="643"/>
                    <a:pt x="848" y="652"/>
                  </a:cubicBezTo>
                  <a:cubicBezTo>
                    <a:pt x="849" y="653"/>
                    <a:pt x="849" y="654"/>
                    <a:pt x="847" y="656"/>
                  </a:cubicBezTo>
                  <a:cubicBezTo>
                    <a:pt x="838" y="653"/>
                    <a:pt x="830" y="648"/>
                    <a:pt x="822" y="642"/>
                  </a:cubicBezTo>
                  <a:cubicBezTo>
                    <a:pt x="818" y="638"/>
                    <a:pt x="814" y="635"/>
                    <a:pt x="808" y="635"/>
                  </a:cubicBezTo>
                  <a:cubicBezTo>
                    <a:pt x="807" y="636"/>
                    <a:pt x="805" y="637"/>
                    <a:pt x="803" y="638"/>
                  </a:cubicBezTo>
                  <a:cubicBezTo>
                    <a:pt x="802" y="639"/>
                    <a:pt x="801" y="641"/>
                    <a:pt x="799" y="642"/>
                  </a:cubicBezTo>
                  <a:cubicBezTo>
                    <a:pt x="802" y="647"/>
                    <a:pt x="805" y="653"/>
                    <a:pt x="811" y="654"/>
                  </a:cubicBezTo>
                  <a:cubicBezTo>
                    <a:pt x="824" y="656"/>
                    <a:pt x="835" y="661"/>
                    <a:pt x="846" y="666"/>
                  </a:cubicBezTo>
                  <a:cubicBezTo>
                    <a:pt x="856" y="671"/>
                    <a:pt x="866" y="675"/>
                    <a:pt x="876" y="680"/>
                  </a:cubicBezTo>
                  <a:cubicBezTo>
                    <a:pt x="877" y="680"/>
                    <a:pt x="879" y="682"/>
                    <a:pt x="881" y="679"/>
                  </a:cubicBezTo>
                  <a:cubicBezTo>
                    <a:pt x="878" y="675"/>
                    <a:pt x="876" y="671"/>
                    <a:pt x="873" y="667"/>
                  </a:cubicBezTo>
                  <a:cubicBezTo>
                    <a:pt x="861" y="652"/>
                    <a:pt x="852" y="635"/>
                    <a:pt x="843" y="618"/>
                  </a:cubicBezTo>
                  <a:cubicBezTo>
                    <a:pt x="839" y="611"/>
                    <a:pt x="837" y="603"/>
                    <a:pt x="835" y="596"/>
                  </a:cubicBezTo>
                  <a:cubicBezTo>
                    <a:pt x="834" y="584"/>
                    <a:pt x="835" y="572"/>
                    <a:pt x="837" y="560"/>
                  </a:cubicBezTo>
                  <a:cubicBezTo>
                    <a:pt x="837" y="557"/>
                    <a:pt x="838" y="554"/>
                    <a:pt x="839" y="551"/>
                  </a:cubicBezTo>
                  <a:cubicBezTo>
                    <a:pt x="842" y="552"/>
                    <a:pt x="843" y="552"/>
                    <a:pt x="846" y="552"/>
                  </a:cubicBezTo>
                  <a:cubicBezTo>
                    <a:pt x="843" y="560"/>
                    <a:pt x="846" y="568"/>
                    <a:pt x="847" y="575"/>
                  </a:cubicBezTo>
                  <a:cubicBezTo>
                    <a:pt x="847" y="576"/>
                    <a:pt x="847" y="576"/>
                    <a:pt x="847" y="577"/>
                  </a:cubicBezTo>
                  <a:cubicBezTo>
                    <a:pt x="847" y="586"/>
                    <a:pt x="852" y="594"/>
                    <a:pt x="857" y="602"/>
                  </a:cubicBezTo>
                  <a:cubicBezTo>
                    <a:pt x="860" y="605"/>
                    <a:pt x="863" y="608"/>
                    <a:pt x="869" y="607"/>
                  </a:cubicBezTo>
                  <a:close/>
                  <a:moveTo>
                    <a:pt x="203" y="818"/>
                  </a:moveTo>
                  <a:cubicBezTo>
                    <a:pt x="203" y="824"/>
                    <a:pt x="203" y="830"/>
                    <a:pt x="202" y="835"/>
                  </a:cubicBezTo>
                  <a:cubicBezTo>
                    <a:pt x="201" y="845"/>
                    <a:pt x="197" y="855"/>
                    <a:pt x="192" y="863"/>
                  </a:cubicBezTo>
                  <a:cubicBezTo>
                    <a:pt x="187" y="870"/>
                    <a:pt x="182" y="878"/>
                    <a:pt x="178" y="885"/>
                  </a:cubicBezTo>
                  <a:cubicBezTo>
                    <a:pt x="176" y="890"/>
                    <a:pt x="174" y="895"/>
                    <a:pt x="172" y="900"/>
                  </a:cubicBezTo>
                  <a:cubicBezTo>
                    <a:pt x="172" y="901"/>
                    <a:pt x="172" y="903"/>
                    <a:pt x="173" y="905"/>
                  </a:cubicBezTo>
                  <a:cubicBezTo>
                    <a:pt x="174" y="904"/>
                    <a:pt x="175" y="904"/>
                    <a:pt x="176" y="903"/>
                  </a:cubicBezTo>
                  <a:cubicBezTo>
                    <a:pt x="180" y="900"/>
                    <a:pt x="183" y="898"/>
                    <a:pt x="187" y="895"/>
                  </a:cubicBezTo>
                  <a:cubicBezTo>
                    <a:pt x="195" y="888"/>
                    <a:pt x="204" y="881"/>
                    <a:pt x="213" y="874"/>
                  </a:cubicBezTo>
                  <a:cubicBezTo>
                    <a:pt x="223" y="866"/>
                    <a:pt x="233" y="859"/>
                    <a:pt x="245" y="855"/>
                  </a:cubicBezTo>
                  <a:cubicBezTo>
                    <a:pt x="254" y="852"/>
                    <a:pt x="262" y="845"/>
                    <a:pt x="269" y="840"/>
                  </a:cubicBezTo>
                  <a:cubicBezTo>
                    <a:pt x="268" y="832"/>
                    <a:pt x="260" y="837"/>
                    <a:pt x="257" y="832"/>
                  </a:cubicBezTo>
                  <a:cubicBezTo>
                    <a:pt x="257" y="829"/>
                    <a:pt x="259" y="827"/>
                    <a:pt x="261" y="826"/>
                  </a:cubicBezTo>
                  <a:cubicBezTo>
                    <a:pt x="268" y="823"/>
                    <a:pt x="275" y="824"/>
                    <a:pt x="281" y="830"/>
                  </a:cubicBezTo>
                  <a:cubicBezTo>
                    <a:pt x="289" y="838"/>
                    <a:pt x="294" y="847"/>
                    <a:pt x="293" y="859"/>
                  </a:cubicBezTo>
                  <a:cubicBezTo>
                    <a:pt x="292" y="875"/>
                    <a:pt x="290" y="890"/>
                    <a:pt x="284" y="904"/>
                  </a:cubicBezTo>
                  <a:cubicBezTo>
                    <a:pt x="282" y="908"/>
                    <a:pt x="281" y="912"/>
                    <a:pt x="280" y="917"/>
                  </a:cubicBezTo>
                  <a:cubicBezTo>
                    <a:pt x="280" y="917"/>
                    <a:pt x="280" y="918"/>
                    <a:pt x="281" y="920"/>
                  </a:cubicBezTo>
                  <a:cubicBezTo>
                    <a:pt x="282" y="919"/>
                    <a:pt x="284" y="918"/>
                    <a:pt x="286" y="917"/>
                  </a:cubicBezTo>
                  <a:cubicBezTo>
                    <a:pt x="291" y="913"/>
                    <a:pt x="297" y="909"/>
                    <a:pt x="302" y="905"/>
                  </a:cubicBezTo>
                  <a:cubicBezTo>
                    <a:pt x="307" y="901"/>
                    <a:pt x="312" y="897"/>
                    <a:pt x="316" y="893"/>
                  </a:cubicBezTo>
                  <a:cubicBezTo>
                    <a:pt x="320" y="890"/>
                    <a:pt x="325" y="888"/>
                    <a:pt x="330" y="887"/>
                  </a:cubicBezTo>
                  <a:cubicBezTo>
                    <a:pt x="334" y="887"/>
                    <a:pt x="339" y="887"/>
                    <a:pt x="342" y="890"/>
                  </a:cubicBezTo>
                  <a:cubicBezTo>
                    <a:pt x="347" y="895"/>
                    <a:pt x="351" y="900"/>
                    <a:pt x="352" y="908"/>
                  </a:cubicBezTo>
                  <a:cubicBezTo>
                    <a:pt x="346" y="913"/>
                    <a:pt x="346" y="913"/>
                    <a:pt x="342" y="919"/>
                  </a:cubicBezTo>
                  <a:cubicBezTo>
                    <a:pt x="341" y="928"/>
                    <a:pt x="342" y="935"/>
                    <a:pt x="346" y="943"/>
                  </a:cubicBezTo>
                  <a:cubicBezTo>
                    <a:pt x="349" y="949"/>
                    <a:pt x="351" y="955"/>
                    <a:pt x="353" y="961"/>
                  </a:cubicBezTo>
                  <a:cubicBezTo>
                    <a:pt x="354" y="962"/>
                    <a:pt x="355" y="964"/>
                    <a:pt x="356" y="966"/>
                  </a:cubicBezTo>
                  <a:cubicBezTo>
                    <a:pt x="360" y="963"/>
                    <a:pt x="363" y="959"/>
                    <a:pt x="366" y="955"/>
                  </a:cubicBezTo>
                  <a:cubicBezTo>
                    <a:pt x="370" y="950"/>
                    <a:pt x="373" y="944"/>
                    <a:pt x="377" y="939"/>
                  </a:cubicBezTo>
                  <a:cubicBezTo>
                    <a:pt x="386" y="928"/>
                    <a:pt x="395" y="918"/>
                    <a:pt x="409" y="912"/>
                  </a:cubicBezTo>
                  <a:cubicBezTo>
                    <a:pt x="409" y="909"/>
                    <a:pt x="409" y="907"/>
                    <a:pt x="409" y="905"/>
                  </a:cubicBezTo>
                  <a:cubicBezTo>
                    <a:pt x="404" y="902"/>
                    <a:pt x="399" y="899"/>
                    <a:pt x="394" y="897"/>
                  </a:cubicBezTo>
                  <a:cubicBezTo>
                    <a:pt x="394" y="895"/>
                    <a:pt x="395" y="893"/>
                    <a:pt x="395" y="892"/>
                  </a:cubicBezTo>
                  <a:cubicBezTo>
                    <a:pt x="397" y="891"/>
                    <a:pt x="399" y="890"/>
                    <a:pt x="400" y="890"/>
                  </a:cubicBezTo>
                  <a:cubicBezTo>
                    <a:pt x="406" y="889"/>
                    <a:pt x="411" y="890"/>
                    <a:pt x="415" y="892"/>
                  </a:cubicBezTo>
                  <a:cubicBezTo>
                    <a:pt x="429" y="898"/>
                    <a:pt x="442" y="905"/>
                    <a:pt x="449" y="919"/>
                  </a:cubicBezTo>
                  <a:cubicBezTo>
                    <a:pt x="449" y="921"/>
                    <a:pt x="450" y="922"/>
                    <a:pt x="451" y="923"/>
                  </a:cubicBezTo>
                  <a:cubicBezTo>
                    <a:pt x="457" y="933"/>
                    <a:pt x="465" y="942"/>
                    <a:pt x="474" y="950"/>
                  </a:cubicBezTo>
                  <a:cubicBezTo>
                    <a:pt x="480" y="954"/>
                    <a:pt x="484" y="959"/>
                    <a:pt x="489" y="964"/>
                  </a:cubicBezTo>
                  <a:cubicBezTo>
                    <a:pt x="491" y="966"/>
                    <a:pt x="492" y="967"/>
                    <a:pt x="495" y="969"/>
                  </a:cubicBezTo>
                  <a:cubicBezTo>
                    <a:pt x="496" y="965"/>
                    <a:pt x="496" y="961"/>
                    <a:pt x="496" y="958"/>
                  </a:cubicBezTo>
                  <a:cubicBezTo>
                    <a:pt x="497" y="955"/>
                    <a:pt x="497" y="952"/>
                    <a:pt x="498" y="948"/>
                  </a:cubicBezTo>
                  <a:cubicBezTo>
                    <a:pt x="501" y="926"/>
                    <a:pt x="511" y="906"/>
                    <a:pt x="521" y="886"/>
                  </a:cubicBezTo>
                  <a:cubicBezTo>
                    <a:pt x="529" y="870"/>
                    <a:pt x="544" y="867"/>
                    <a:pt x="560" y="866"/>
                  </a:cubicBezTo>
                  <a:cubicBezTo>
                    <a:pt x="561" y="866"/>
                    <a:pt x="563" y="866"/>
                    <a:pt x="564" y="867"/>
                  </a:cubicBezTo>
                  <a:cubicBezTo>
                    <a:pt x="565" y="868"/>
                    <a:pt x="565" y="869"/>
                    <a:pt x="566" y="871"/>
                  </a:cubicBezTo>
                  <a:cubicBezTo>
                    <a:pt x="564" y="874"/>
                    <a:pt x="561" y="875"/>
                    <a:pt x="558" y="876"/>
                  </a:cubicBezTo>
                  <a:cubicBezTo>
                    <a:pt x="550" y="879"/>
                    <a:pt x="544" y="884"/>
                    <a:pt x="541" y="892"/>
                  </a:cubicBezTo>
                  <a:cubicBezTo>
                    <a:pt x="542" y="895"/>
                    <a:pt x="543" y="897"/>
                    <a:pt x="543" y="900"/>
                  </a:cubicBezTo>
                  <a:cubicBezTo>
                    <a:pt x="548" y="901"/>
                    <a:pt x="552" y="902"/>
                    <a:pt x="556" y="903"/>
                  </a:cubicBezTo>
                  <a:cubicBezTo>
                    <a:pt x="572" y="906"/>
                    <a:pt x="586" y="912"/>
                    <a:pt x="597" y="925"/>
                  </a:cubicBezTo>
                  <a:cubicBezTo>
                    <a:pt x="598" y="926"/>
                    <a:pt x="599" y="927"/>
                    <a:pt x="600" y="928"/>
                  </a:cubicBezTo>
                  <a:cubicBezTo>
                    <a:pt x="601" y="928"/>
                    <a:pt x="602" y="929"/>
                    <a:pt x="604" y="930"/>
                  </a:cubicBezTo>
                  <a:cubicBezTo>
                    <a:pt x="604" y="926"/>
                    <a:pt x="605" y="922"/>
                    <a:pt x="605" y="919"/>
                  </a:cubicBezTo>
                  <a:cubicBezTo>
                    <a:pt x="605" y="911"/>
                    <a:pt x="605" y="903"/>
                    <a:pt x="604" y="895"/>
                  </a:cubicBezTo>
                  <a:cubicBezTo>
                    <a:pt x="604" y="887"/>
                    <a:pt x="604" y="879"/>
                    <a:pt x="606" y="872"/>
                  </a:cubicBezTo>
                  <a:cubicBezTo>
                    <a:pt x="611" y="859"/>
                    <a:pt x="618" y="848"/>
                    <a:pt x="633" y="844"/>
                  </a:cubicBezTo>
                  <a:cubicBezTo>
                    <a:pt x="634" y="844"/>
                    <a:pt x="635" y="843"/>
                    <a:pt x="637" y="843"/>
                  </a:cubicBezTo>
                  <a:cubicBezTo>
                    <a:pt x="637" y="841"/>
                    <a:pt x="637" y="840"/>
                    <a:pt x="637" y="840"/>
                  </a:cubicBezTo>
                  <a:cubicBezTo>
                    <a:pt x="637" y="839"/>
                    <a:pt x="636" y="838"/>
                    <a:pt x="635" y="838"/>
                  </a:cubicBezTo>
                  <a:cubicBezTo>
                    <a:pt x="632" y="837"/>
                    <a:pt x="629" y="836"/>
                    <a:pt x="626" y="835"/>
                  </a:cubicBezTo>
                  <a:cubicBezTo>
                    <a:pt x="621" y="839"/>
                    <a:pt x="615" y="843"/>
                    <a:pt x="610" y="846"/>
                  </a:cubicBezTo>
                  <a:cubicBezTo>
                    <a:pt x="606" y="850"/>
                    <a:pt x="601" y="853"/>
                    <a:pt x="595" y="856"/>
                  </a:cubicBezTo>
                  <a:cubicBezTo>
                    <a:pt x="591" y="857"/>
                    <a:pt x="587" y="858"/>
                    <a:pt x="583" y="857"/>
                  </a:cubicBezTo>
                  <a:cubicBezTo>
                    <a:pt x="584" y="856"/>
                    <a:pt x="583" y="855"/>
                    <a:pt x="584" y="855"/>
                  </a:cubicBezTo>
                  <a:cubicBezTo>
                    <a:pt x="592" y="844"/>
                    <a:pt x="600" y="833"/>
                    <a:pt x="610" y="825"/>
                  </a:cubicBezTo>
                  <a:cubicBezTo>
                    <a:pt x="608" y="820"/>
                    <a:pt x="608" y="820"/>
                    <a:pt x="604" y="817"/>
                  </a:cubicBezTo>
                  <a:cubicBezTo>
                    <a:pt x="599" y="820"/>
                    <a:pt x="594" y="823"/>
                    <a:pt x="589" y="825"/>
                  </a:cubicBezTo>
                  <a:cubicBezTo>
                    <a:pt x="578" y="829"/>
                    <a:pt x="568" y="833"/>
                    <a:pt x="556" y="836"/>
                  </a:cubicBezTo>
                  <a:cubicBezTo>
                    <a:pt x="547" y="839"/>
                    <a:pt x="538" y="841"/>
                    <a:pt x="528" y="843"/>
                  </a:cubicBezTo>
                  <a:cubicBezTo>
                    <a:pt x="515" y="846"/>
                    <a:pt x="502" y="847"/>
                    <a:pt x="488" y="848"/>
                  </a:cubicBezTo>
                  <a:cubicBezTo>
                    <a:pt x="477" y="848"/>
                    <a:pt x="466" y="848"/>
                    <a:pt x="455" y="848"/>
                  </a:cubicBezTo>
                  <a:cubicBezTo>
                    <a:pt x="445" y="848"/>
                    <a:pt x="436" y="847"/>
                    <a:pt x="427" y="845"/>
                  </a:cubicBezTo>
                  <a:cubicBezTo>
                    <a:pt x="425" y="845"/>
                    <a:pt x="424" y="845"/>
                    <a:pt x="423" y="845"/>
                  </a:cubicBezTo>
                  <a:cubicBezTo>
                    <a:pt x="424" y="849"/>
                    <a:pt x="428" y="850"/>
                    <a:pt x="431" y="851"/>
                  </a:cubicBezTo>
                  <a:cubicBezTo>
                    <a:pt x="450" y="856"/>
                    <a:pt x="469" y="861"/>
                    <a:pt x="488" y="863"/>
                  </a:cubicBezTo>
                  <a:cubicBezTo>
                    <a:pt x="489" y="863"/>
                    <a:pt x="491" y="863"/>
                    <a:pt x="491" y="865"/>
                  </a:cubicBezTo>
                  <a:cubicBezTo>
                    <a:pt x="479" y="868"/>
                    <a:pt x="473" y="868"/>
                    <a:pt x="463" y="867"/>
                  </a:cubicBezTo>
                  <a:cubicBezTo>
                    <a:pt x="456" y="866"/>
                    <a:pt x="449" y="865"/>
                    <a:pt x="442" y="864"/>
                  </a:cubicBezTo>
                  <a:cubicBezTo>
                    <a:pt x="428" y="863"/>
                    <a:pt x="415" y="860"/>
                    <a:pt x="402" y="856"/>
                  </a:cubicBezTo>
                  <a:cubicBezTo>
                    <a:pt x="384" y="850"/>
                    <a:pt x="367" y="842"/>
                    <a:pt x="350" y="832"/>
                  </a:cubicBezTo>
                  <a:cubicBezTo>
                    <a:pt x="348" y="831"/>
                    <a:pt x="346" y="830"/>
                    <a:pt x="344" y="829"/>
                  </a:cubicBezTo>
                  <a:cubicBezTo>
                    <a:pt x="338" y="826"/>
                    <a:pt x="332" y="824"/>
                    <a:pt x="327" y="821"/>
                  </a:cubicBezTo>
                  <a:cubicBezTo>
                    <a:pt x="317" y="816"/>
                    <a:pt x="306" y="810"/>
                    <a:pt x="296" y="804"/>
                  </a:cubicBezTo>
                  <a:cubicBezTo>
                    <a:pt x="293" y="804"/>
                    <a:pt x="289" y="804"/>
                    <a:pt x="285" y="805"/>
                  </a:cubicBezTo>
                  <a:cubicBezTo>
                    <a:pt x="279" y="806"/>
                    <a:pt x="272" y="806"/>
                    <a:pt x="266" y="804"/>
                  </a:cubicBezTo>
                  <a:cubicBezTo>
                    <a:pt x="255" y="801"/>
                    <a:pt x="244" y="799"/>
                    <a:pt x="234" y="795"/>
                  </a:cubicBezTo>
                  <a:cubicBezTo>
                    <a:pt x="215" y="789"/>
                    <a:pt x="197" y="783"/>
                    <a:pt x="176" y="781"/>
                  </a:cubicBezTo>
                  <a:cubicBezTo>
                    <a:pt x="170" y="783"/>
                    <a:pt x="163" y="785"/>
                    <a:pt x="158" y="790"/>
                  </a:cubicBezTo>
                  <a:cubicBezTo>
                    <a:pt x="152" y="797"/>
                    <a:pt x="144" y="801"/>
                    <a:pt x="136" y="806"/>
                  </a:cubicBezTo>
                  <a:cubicBezTo>
                    <a:pt x="131" y="809"/>
                    <a:pt x="126" y="813"/>
                    <a:pt x="122" y="817"/>
                  </a:cubicBezTo>
                  <a:cubicBezTo>
                    <a:pt x="121" y="818"/>
                    <a:pt x="120" y="819"/>
                    <a:pt x="119" y="822"/>
                  </a:cubicBezTo>
                  <a:cubicBezTo>
                    <a:pt x="121" y="821"/>
                    <a:pt x="123" y="821"/>
                    <a:pt x="124" y="821"/>
                  </a:cubicBezTo>
                  <a:cubicBezTo>
                    <a:pt x="130" y="818"/>
                    <a:pt x="137" y="816"/>
                    <a:pt x="144" y="813"/>
                  </a:cubicBezTo>
                  <a:cubicBezTo>
                    <a:pt x="150" y="810"/>
                    <a:pt x="156" y="807"/>
                    <a:pt x="162" y="805"/>
                  </a:cubicBezTo>
                  <a:cubicBezTo>
                    <a:pt x="178" y="798"/>
                    <a:pt x="195" y="800"/>
                    <a:pt x="210" y="806"/>
                  </a:cubicBezTo>
                  <a:cubicBezTo>
                    <a:pt x="216" y="808"/>
                    <a:pt x="220" y="811"/>
                    <a:pt x="223" y="816"/>
                  </a:cubicBezTo>
                  <a:cubicBezTo>
                    <a:pt x="226" y="821"/>
                    <a:pt x="226" y="825"/>
                    <a:pt x="222" y="829"/>
                  </a:cubicBezTo>
                  <a:cubicBezTo>
                    <a:pt x="216" y="825"/>
                    <a:pt x="210" y="819"/>
                    <a:pt x="203" y="818"/>
                  </a:cubicBezTo>
                  <a:close/>
                  <a:moveTo>
                    <a:pt x="704" y="143"/>
                  </a:moveTo>
                  <a:cubicBezTo>
                    <a:pt x="702" y="144"/>
                    <a:pt x="701" y="144"/>
                    <a:pt x="700" y="145"/>
                  </a:cubicBezTo>
                  <a:cubicBezTo>
                    <a:pt x="685" y="158"/>
                    <a:pt x="671" y="171"/>
                    <a:pt x="660" y="187"/>
                  </a:cubicBezTo>
                  <a:cubicBezTo>
                    <a:pt x="650" y="200"/>
                    <a:pt x="639" y="211"/>
                    <a:pt x="627" y="222"/>
                  </a:cubicBezTo>
                  <a:cubicBezTo>
                    <a:pt x="619" y="229"/>
                    <a:pt x="609" y="235"/>
                    <a:pt x="598" y="239"/>
                  </a:cubicBezTo>
                  <a:cubicBezTo>
                    <a:pt x="588" y="243"/>
                    <a:pt x="573" y="238"/>
                    <a:pt x="572" y="223"/>
                  </a:cubicBezTo>
                  <a:cubicBezTo>
                    <a:pt x="571" y="212"/>
                    <a:pt x="573" y="202"/>
                    <a:pt x="578" y="193"/>
                  </a:cubicBezTo>
                  <a:cubicBezTo>
                    <a:pt x="578" y="192"/>
                    <a:pt x="579" y="192"/>
                    <a:pt x="580" y="192"/>
                  </a:cubicBezTo>
                  <a:cubicBezTo>
                    <a:pt x="581" y="197"/>
                    <a:pt x="581" y="202"/>
                    <a:pt x="582" y="207"/>
                  </a:cubicBezTo>
                  <a:cubicBezTo>
                    <a:pt x="583" y="211"/>
                    <a:pt x="582" y="217"/>
                    <a:pt x="585" y="221"/>
                  </a:cubicBezTo>
                  <a:cubicBezTo>
                    <a:pt x="586" y="220"/>
                    <a:pt x="587" y="220"/>
                    <a:pt x="587" y="219"/>
                  </a:cubicBezTo>
                  <a:cubicBezTo>
                    <a:pt x="588" y="215"/>
                    <a:pt x="589" y="212"/>
                    <a:pt x="590" y="208"/>
                  </a:cubicBezTo>
                  <a:cubicBezTo>
                    <a:pt x="592" y="200"/>
                    <a:pt x="594" y="191"/>
                    <a:pt x="597" y="183"/>
                  </a:cubicBezTo>
                  <a:cubicBezTo>
                    <a:pt x="600" y="174"/>
                    <a:pt x="604" y="165"/>
                    <a:pt x="608" y="156"/>
                  </a:cubicBezTo>
                  <a:cubicBezTo>
                    <a:pt x="610" y="152"/>
                    <a:pt x="611" y="149"/>
                    <a:pt x="612" y="145"/>
                  </a:cubicBezTo>
                  <a:cubicBezTo>
                    <a:pt x="613" y="144"/>
                    <a:pt x="613" y="142"/>
                    <a:pt x="613" y="139"/>
                  </a:cubicBezTo>
                  <a:cubicBezTo>
                    <a:pt x="597" y="151"/>
                    <a:pt x="580" y="157"/>
                    <a:pt x="563" y="161"/>
                  </a:cubicBezTo>
                  <a:cubicBezTo>
                    <a:pt x="559" y="164"/>
                    <a:pt x="556" y="167"/>
                    <a:pt x="557" y="173"/>
                  </a:cubicBezTo>
                  <a:cubicBezTo>
                    <a:pt x="558" y="174"/>
                    <a:pt x="560" y="176"/>
                    <a:pt x="561" y="178"/>
                  </a:cubicBezTo>
                  <a:cubicBezTo>
                    <a:pt x="563" y="180"/>
                    <a:pt x="563" y="182"/>
                    <a:pt x="561" y="184"/>
                  </a:cubicBezTo>
                  <a:cubicBezTo>
                    <a:pt x="557" y="184"/>
                    <a:pt x="553" y="182"/>
                    <a:pt x="550" y="180"/>
                  </a:cubicBezTo>
                  <a:cubicBezTo>
                    <a:pt x="539" y="172"/>
                    <a:pt x="530" y="163"/>
                    <a:pt x="525" y="151"/>
                  </a:cubicBezTo>
                  <a:cubicBezTo>
                    <a:pt x="521" y="143"/>
                    <a:pt x="518" y="136"/>
                    <a:pt x="514" y="128"/>
                  </a:cubicBezTo>
                  <a:cubicBezTo>
                    <a:pt x="514" y="127"/>
                    <a:pt x="513" y="126"/>
                    <a:pt x="511" y="124"/>
                  </a:cubicBezTo>
                  <a:cubicBezTo>
                    <a:pt x="510" y="126"/>
                    <a:pt x="509" y="127"/>
                    <a:pt x="508" y="128"/>
                  </a:cubicBezTo>
                  <a:cubicBezTo>
                    <a:pt x="507" y="131"/>
                    <a:pt x="507" y="133"/>
                    <a:pt x="506" y="136"/>
                  </a:cubicBezTo>
                  <a:cubicBezTo>
                    <a:pt x="504" y="145"/>
                    <a:pt x="501" y="154"/>
                    <a:pt x="496" y="162"/>
                  </a:cubicBezTo>
                  <a:cubicBezTo>
                    <a:pt x="489" y="173"/>
                    <a:pt x="481" y="183"/>
                    <a:pt x="474" y="193"/>
                  </a:cubicBezTo>
                  <a:cubicBezTo>
                    <a:pt x="472" y="195"/>
                    <a:pt x="470" y="197"/>
                    <a:pt x="467" y="198"/>
                  </a:cubicBezTo>
                  <a:cubicBezTo>
                    <a:pt x="466" y="192"/>
                    <a:pt x="466" y="192"/>
                    <a:pt x="469" y="180"/>
                  </a:cubicBezTo>
                  <a:cubicBezTo>
                    <a:pt x="469" y="175"/>
                    <a:pt x="467" y="170"/>
                    <a:pt x="463" y="166"/>
                  </a:cubicBezTo>
                  <a:cubicBezTo>
                    <a:pt x="454" y="155"/>
                    <a:pt x="447" y="143"/>
                    <a:pt x="440" y="130"/>
                  </a:cubicBezTo>
                  <a:cubicBezTo>
                    <a:pt x="438" y="128"/>
                    <a:pt x="436" y="125"/>
                    <a:pt x="435" y="123"/>
                  </a:cubicBezTo>
                  <a:cubicBezTo>
                    <a:pt x="432" y="119"/>
                    <a:pt x="429" y="115"/>
                    <a:pt x="426" y="112"/>
                  </a:cubicBezTo>
                  <a:cubicBezTo>
                    <a:pt x="424" y="109"/>
                    <a:pt x="422" y="106"/>
                    <a:pt x="418" y="106"/>
                  </a:cubicBezTo>
                  <a:cubicBezTo>
                    <a:pt x="415" y="112"/>
                    <a:pt x="415" y="118"/>
                    <a:pt x="417" y="123"/>
                  </a:cubicBezTo>
                  <a:cubicBezTo>
                    <a:pt x="420" y="128"/>
                    <a:pt x="422" y="133"/>
                    <a:pt x="425" y="137"/>
                  </a:cubicBezTo>
                  <a:cubicBezTo>
                    <a:pt x="427" y="142"/>
                    <a:pt x="430" y="147"/>
                    <a:pt x="433" y="151"/>
                  </a:cubicBezTo>
                  <a:cubicBezTo>
                    <a:pt x="435" y="154"/>
                    <a:pt x="436" y="157"/>
                    <a:pt x="434" y="160"/>
                  </a:cubicBezTo>
                  <a:cubicBezTo>
                    <a:pt x="431" y="159"/>
                    <a:pt x="429" y="157"/>
                    <a:pt x="427" y="155"/>
                  </a:cubicBezTo>
                  <a:cubicBezTo>
                    <a:pt x="419" y="149"/>
                    <a:pt x="411" y="142"/>
                    <a:pt x="403" y="135"/>
                  </a:cubicBezTo>
                  <a:cubicBezTo>
                    <a:pt x="402" y="135"/>
                    <a:pt x="401" y="134"/>
                    <a:pt x="400" y="136"/>
                  </a:cubicBezTo>
                  <a:cubicBezTo>
                    <a:pt x="402" y="139"/>
                    <a:pt x="404" y="142"/>
                    <a:pt x="405" y="145"/>
                  </a:cubicBezTo>
                  <a:cubicBezTo>
                    <a:pt x="410" y="155"/>
                    <a:pt x="414" y="166"/>
                    <a:pt x="416" y="178"/>
                  </a:cubicBezTo>
                  <a:cubicBezTo>
                    <a:pt x="418" y="184"/>
                    <a:pt x="419" y="191"/>
                    <a:pt x="416" y="197"/>
                  </a:cubicBezTo>
                  <a:cubicBezTo>
                    <a:pt x="410" y="205"/>
                    <a:pt x="399" y="206"/>
                    <a:pt x="392" y="213"/>
                  </a:cubicBezTo>
                  <a:cubicBezTo>
                    <a:pt x="397" y="218"/>
                    <a:pt x="402" y="221"/>
                    <a:pt x="406" y="225"/>
                  </a:cubicBezTo>
                  <a:cubicBezTo>
                    <a:pt x="411" y="225"/>
                    <a:pt x="415" y="224"/>
                    <a:pt x="418" y="224"/>
                  </a:cubicBezTo>
                  <a:cubicBezTo>
                    <a:pt x="430" y="226"/>
                    <a:pt x="442" y="227"/>
                    <a:pt x="454" y="229"/>
                  </a:cubicBezTo>
                  <a:cubicBezTo>
                    <a:pt x="459" y="230"/>
                    <a:pt x="463" y="233"/>
                    <a:pt x="468" y="235"/>
                  </a:cubicBezTo>
                  <a:cubicBezTo>
                    <a:pt x="469" y="235"/>
                    <a:pt x="470" y="236"/>
                    <a:pt x="471" y="238"/>
                  </a:cubicBezTo>
                  <a:cubicBezTo>
                    <a:pt x="467" y="239"/>
                    <a:pt x="463" y="240"/>
                    <a:pt x="460" y="240"/>
                  </a:cubicBezTo>
                  <a:cubicBezTo>
                    <a:pt x="454" y="240"/>
                    <a:pt x="448" y="240"/>
                    <a:pt x="442" y="241"/>
                  </a:cubicBezTo>
                  <a:cubicBezTo>
                    <a:pt x="435" y="241"/>
                    <a:pt x="431" y="242"/>
                    <a:pt x="425" y="244"/>
                  </a:cubicBezTo>
                  <a:cubicBezTo>
                    <a:pt x="430" y="250"/>
                    <a:pt x="433" y="257"/>
                    <a:pt x="437" y="263"/>
                  </a:cubicBezTo>
                  <a:cubicBezTo>
                    <a:pt x="453" y="258"/>
                    <a:pt x="470" y="259"/>
                    <a:pt x="474" y="269"/>
                  </a:cubicBezTo>
                  <a:cubicBezTo>
                    <a:pt x="473" y="270"/>
                    <a:pt x="472" y="271"/>
                    <a:pt x="470" y="271"/>
                  </a:cubicBezTo>
                  <a:cubicBezTo>
                    <a:pt x="466" y="272"/>
                    <a:pt x="463" y="272"/>
                    <a:pt x="459" y="273"/>
                  </a:cubicBezTo>
                  <a:cubicBezTo>
                    <a:pt x="458" y="273"/>
                    <a:pt x="458" y="273"/>
                    <a:pt x="457" y="274"/>
                  </a:cubicBezTo>
                  <a:cubicBezTo>
                    <a:pt x="457" y="276"/>
                    <a:pt x="457" y="278"/>
                    <a:pt x="458" y="279"/>
                  </a:cubicBezTo>
                  <a:cubicBezTo>
                    <a:pt x="462" y="283"/>
                    <a:pt x="466" y="286"/>
                    <a:pt x="470" y="289"/>
                  </a:cubicBezTo>
                  <a:cubicBezTo>
                    <a:pt x="474" y="292"/>
                    <a:pt x="477" y="295"/>
                    <a:pt x="480" y="298"/>
                  </a:cubicBezTo>
                  <a:cubicBezTo>
                    <a:pt x="482" y="300"/>
                    <a:pt x="485" y="301"/>
                    <a:pt x="488" y="302"/>
                  </a:cubicBezTo>
                  <a:cubicBezTo>
                    <a:pt x="498" y="304"/>
                    <a:pt x="507" y="305"/>
                    <a:pt x="517" y="306"/>
                  </a:cubicBezTo>
                  <a:cubicBezTo>
                    <a:pt x="518" y="306"/>
                    <a:pt x="518" y="305"/>
                    <a:pt x="520" y="305"/>
                  </a:cubicBezTo>
                  <a:cubicBezTo>
                    <a:pt x="519" y="303"/>
                    <a:pt x="519" y="301"/>
                    <a:pt x="518" y="299"/>
                  </a:cubicBezTo>
                  <a:cubicBezTo>
                    <a:pt x="514" y="296"/>
                    <a:pt x="510" y="294"/>
                    <a:pt x="507" y="291"/>
                  </a:cubicBezTo>
                  <a:cubicBezTo>
                    <a:pt x="503" y="288"/>
                    <a:pt x="498" y="286"/>
                    <a:pt x="497" y="281"/>
                  </a:cubicBezTo>
                  <a:cubicBezTo>
                    <a:pt x="501" y="279"/>
                    <a:pt x="504" y="281"/>
                    <a:pt x="507" y="282"/>
                  </a:cubicBezTo>
                  <a:cubicBezTo>
                    <a:pt x="519" y="288"/>
                    <a:pt x="530" y="294"/>
                    <a:pt x="540" y="301"/>
                  </a:cubicBezTo>
                  <a:cubicBezTo>
                    <a:pt x="551" y="309"/>
                    <a:pt x="562" y="317"/>
                    <a:pt x="573" y="325"/>
                  </a:cubicBezTo>
                  <a:cubicBezTo>
                    <a:pt x="580" y="330"/>
                    <a:pt x="588" y="333"/>
                    <a:pt x="597" y="335"/>
                  </a:cubicBezTo>
                  <a:cubicBezTo>
                    <a:pt x="597" y="333"/>
                    <a:pt x="598" y="331"/>
                    <a:pt x="597" y="330"/>
                  </a:cubicBezTo>
                  <a:cubicBezTo>
                    <a:pt x="597" y="324"/>
                    <a:pt x="594" y="320"/>
                    <a:pt x="590" y="316"/>
                  </a:cubicBezTo>
                  <a:cubicBezTo>
                    <a:pt x="584" y="309"/>
                    <a:pt x="578" y="303"/>
                    <a:pt x="572" y="297"/>
                  </a:cubicBezTo>
                  <a:cubicBezTo>
                    <a:pt x="570" y="295"/>
                    <a:pt x="567" y="292"/>
                    <a:pt x="565" y="289"/>
                  </a:cubicBezTo>
                  <a:cubicBezTo>
                    <a:pt x="565" y="288"/>
                    <a:pt x="565" y="287"/>
                    <a:pt x="564" y="286"/>
                  </a:cubicBezTo>
                  <a:cubicBezTo>
                    <a:pt x="566" y="285"/>
                    <a:pt x="567" y="283"/>
                    <a:pt x="569" y="282"/>
                  </a:cubicBezTo>
                  <a:cubicBezTo>
                    <a:pt x="574" y="283"/>
                    <a:pt x="578" y="286"/>
                    <a:pt x="582" y="289"/>
                  </a:cubicBezTo>
                  <a:cubicBezTo>
                    <a:pt x="587" y="291"/>
                    <a:pt x="591" y="295"/>
                    <a:pt x="596" y="297"/>
                  </a:cubicBezTo>
                  <a:cubicBezTo>
                    <a:pt x="600" y="300"/>
                    <a:pt x="605" y="302"/>
                    <a:pt x="609" y="303"/>
                  </a:cubicBezTo>
                  <a:cubicBezTo>
                    <a:pt x="616" y="305"/>
                    <a:pt x="622" y="304"/>
                    <a:pt x="627" y="299"/>
                  </a:cubicBezTo>
                  <a:cubicBezTo>
                    <a:pt x="626" y="297"/>
                    <a:pt x="626" y="296"/>
                    <a:pt x="626" y="295"/>
                  </a:cubicBezTo>
                  <a:cubicBezTo>
                    <a:pt x="622" y="284"/>
                    <a:pt x="618" y="274"/>
                    <a:pt x="611" y="264"/>
                  </a:cubicBezTo>
                  <a:cubicBezTo>
                    <a:pt x="610" y="263"/>
                    <a:pt x="609" y="261"/>
                    <a:pt x="611" y="259"/>
                  </a:cubicBezTo>
                  <a:cubicBezTo>
                    <a:pt x="618" y="261"/>
                    <a:pt x="623" y="266"/>
                    <a:pt x="628" y="271"/>
                  </a:cubicBezTo>
                  <a:cubicBezTo>
                    <a:pt x="630" y="273"/>
                    <a:pt x="631" y="276"/>
                    <a:pt x="633" y="277"/>
                  </a:cubicBezTo>
                  <a:cubicBezTo>
                    <a:pt x="637" y="281"/>
                    <a:pt x="642" y="285"/>
                    <a:pt x="645" y="290"/>
                  </a:cubicBezTo>
                  <a:cubicBezTo>
                    <a:pt x="647" y="292"/>
                    <a:pt x="650" y="294"/>
                    <a:pt x="654" y="292"/>
                  </a:cubicBezTo>
                  <a:cubicBezTo>
                    <a:pt x="656" y="291"/>
                    <a:pt x="658" y="288"/>
                    <a:pt x="660" y="287"/>
                  </a:cubicBezTo>
                  <a:cubicBezTo>
                    <a:pt x="664" y="275"/>
                    <a:pt x="665" y="266"/>
                    <a:pt x="664" y="256"/>
                  </a:cubicBezTo>
                  <a:cubicBezTo>
                    <a:pt x="662" y="243"/>
                    <a:pt x="664" y="231"/>
                    <a:pt x="669" y="219"/>
                  </a:cubicBezTo>
                  <a:cubicBezTo>
                    <a:pt x="679" y="197"/>
                    <a:pt x="687" y="174"/>
                    <a:pt x="700" y="154"/>
                  </a:cubicBezTo>
                  <a:cubicBezTo>
                    <a:pt x="702" y="151"/>
                    <a:pt x="703" y="148"/>
                    <a:pt x="704" y="143"/>
                  </a:cubicBezTo>
                  <a:close/>
                  <a:moveTo>
                    <a:pt x="691" y="508"/>
                  </a:moveTo>
                  <a:cubicBezTo>
                    <a:pt x="689" y="512"/>
                    <a:pt x="688" y="516"/>
                    <a:pt x="688" y="520"/>
                  </a:cubicBezTo>
                  <a:cubicBezTo>
                    <a:pt x="688" y="534"/>
                    <a:pt x="686" y="548"/>
                    <a:pt x="684" y="561"/>
                  </a:cubicBezTo>
                  <a:cubicBezTo>
                    <a:pt x="683" y="564"/>
                    <a:pt x="683" y="567"/>
                    <a:pt x="683" y="569"/>
                  </a:cubicBezTo>
                  <a:cubicBezTo>
                    <a:pt x="684" y="578"/>
                    <a:pt x="686" y="586"/>
                    <a:pt x="687" y="594"/>
                  </a:cubicBezTo>
                  <a:cubicBezTo>
                    <a:pt x="688" y="603"/>
                    <a:pt x="689" y="611"/>
                    <a:pt x="690" y="620"/>
                  </a:cubicBezTo>
                  <a:cubicBezTo>
                    <a:pt x="691" y="630"/>
                    <a:pt x="692" y="641"/>
                    <a:pt x="693" y="651"/>
                  </a:cubicBezTo>
                  <a:cubicBezTo>
                    <a:pt x="693" y="654"/>
                    <a:pt x="693" y="656"/>
                    <a:pt x="697" y="657"/>
                  </a:cubicBezTo>
                  <a:cubicBezTo>
                    <a:pt x="697" y="656"/>
                    <a:pt x="698" y="654"/>
                    <a:pt x="698" y="652"/>
                  </a:cubicBezTo>
                  <a:cubicBezTo>
                    <a:pt x="700" y="641"/>
                    <a:pt x="702" y="631"/>
                    <a:pt x="703" y="620"/>
                  </a:cubicBezTo>
                  <a:cubicBezTo>
                    <a:pt x="706" y="600"/>
                    <a:pt x="705" y="580"/>
                    <a:pt x="705" y="560"/>
                  </a:cubicBezTo>
                  <a:cubicBezTo>
                    <a:pt x="704" y="543"/>
                    <a:pt x="700" y="527"/>
                    <a:pt x="695" y="512"/>
                  </a:cubicBezTo>
                  <a:cubicBezTo>
                    <a:pt x="695" y="511"/>
                    <a:pt x="695" y="510"/>
                    <a:pt x="694" y="509"/>
                  </a:cubicBezTo>
                  <a:cubicBezTo>
                    <a:pt x="693" y="509"/>
                    <a:pt x="692" y="509"/>
                    <a:pt x="691" y="508"/>
                  </a:cubicBezTo>
                  <a:close/>
                  <a:moveTo>
                    <a:pt x="168" y="356"/>
                  </a:moveTo>
                  <a:cubicBezTo>
                    <a:pt x="165" y="354"/>
                    <a:pt x="162" y="352"/>
                    <a:pt x="160" y="350"/>
                  </a:cubicBezTo>
                  <a:cubicBezTo>
                    <a:pt x="152" y="349"/>
                    <a:pt x="145" y="348"/>
                    <a:pt x="141" y="357"/>
                  </a:cubicBezTo>
                  <a:cubicBezTo>
                    <a:pt x="142" y="365"/>
                    <a:pt x="143" y="374"/>
                    <a:pt x="144" y="382"/>
                  </a:cubicBezTo>
                  <a:cubicBezTo>
                    <a:pt x="145" y="391"/>
                    <a:pt x="145" y="399"/>
                    <a:pt x="149" y="408"/>
                  </a:cubicBezTo>
                  <a:cubicBezTo>
                    <a:pt x="150" y="407"/>
                    <a:pt x="151" y="406"/>
                    <a:pt x="151" y="405"/>
                  </a:cubicBezTo>
                  <a:cubicBezTo>
                    <a:pt x="155" y="399"/>
                    <a:pt x="158" y="392"/>
                    <a:pt x="160" y="384"/>
                  </a:cubicBezTo>
                  <a:cubicBezTo>
                    <a:pt x="162" y="375"/>
                    <a:pt x="165" y="366"/>
                    <a:pt x="168" y="356"/>
                  </a:cubicBezTo>
                  <a:close/>
                  <a:moveTo>
                    <a:pt x="226" y="393"/>
                  </a:moveTo>
                  <a:cubicBezTo>
                    <a:pt x="222" y="385"/>
                    <a:pt x="215" y="381"/>
                    <a:pt x="208" y="377"/>
                  </a:cubicBezTo>
                  <a:cubicBezTo>
                    <a:pt x="205" y="376"/>
                    <a:pt x="203" y="375"/>
                    <a:pt x="199" y="376"/>
                  </a:cubicBezTo>
                  <a:cubicBezTo>
                    <a:pt x="199" y="377"/>
                    <a:pt x="198" y="378"/>
                    <a:pt x="198" y="379"/>
                  </a:cubicBezTo>
                  <a:cubicBezTo>
                    <a:pt x="198" y="386"/>
                    <a:pt x="197" y="393"/>
                    <a:pt x="197" y="400"/>
                  </a:cubicBezTo>
                  <a:cubicBezTo>
                    <a:pt x="197" y="407"/>
                    <a:pt x="198" y="415"/>
                    <a:pt x="199" y="423"/>
                  </a:cubicBezTo>
                  <a:cubicBezTo>
                    <a:pt x="199" y="425"/>
                    <a:pt x="199" y="427"/>
                    <a:pt x="199" y="429"/>
                  </a:cubicBezTo>
                  <a:cubicBezTo>
                    <a:pt x="206" y="425"/>
                    <a:pt x="216" y="411"/>
                    <a:pt x="226" y="393"/>
                  </a:cubicBezTo>
                  <a:close/>
                  <a:moveTo>
                    <a:pt x="50" y="360"/>
                  </a:moveTo>
                  <a:cubicBezTo>
                    <a:pt x="50" y="352"/>
                    <a:pt x="49" y="344"/>
                    <a:pt x="48" y="336"/>
                  </a:cubicBezTo>
                  <a:cubicBezTo>
                    <a:pt x="44" y="331"/>
                    <a:pt x="41" y="325"/>
                    <a:pt x="34" y="324"/>
                  </a:cubicBezTo>
                  <a:cubicBezTo>
                    <a:pt x="32" y="325"/>
                    <a:pt x="30" y="326"/>
                    <a:pt x="28" y="328"/>
                  </a:cubicBezTo>
                  <a:cubicBezTo>
                    <a:pt x="28" y="336"/>
                    <a:pt x="28" y="343"/>
                    <a:pt x="29" y="351"/>
                  </a:cubicBezTo>
                  <a:cubicBezTo>
                    <a:pt x="31" y="361"/>
                    <a:pt x="32" y="371"/>
                    <a:pt x="34" y="381"/>
                  </a:cubicBezTo>
                  <a:cubicBezTo>
                    <a:pt x="34" y="382"/>
                    <a:pt x="35" y="383"/>
                    <a:pt x="36" y="385"/>
                  </a:cubicBezTo>
                  <a:cubicBezTo>
                    <a:pt x="41" y="376"/>
                    <a:pt x="45" y="368"/>
                    <a:pt x="50" y="360"/>
                  </a:cubicBezTo>
                  <a:close/>
                  <a:moveTo>
                    <a:pt x="94" y="333"/>
                  </a:moveTo>
                  <a:cubicBezTo>
                    <a:pt x="86" y="333"/>
                    <a:pt x="78" y="333"/>
                    <a:pt x="70" y="336"/>
                  </a:cubicBezTo>
                  <a:cubicBezTo>
                    <a:pt x="68" y="337"/>
                    <a:pt x="66" y="339"/>
                    <a:pt x="64" y="342"/>
                  </a:cubicBezTo>
                  <a:cubicBezTo>
                    <a:pt x="65" y="347"/>
                    <a:pt x="67" y="353"/>
                    <a:pt x="68" y="358"/>
                  </a:cubicBezTo>
                  <a:cubicBezTo>
                    <a:pt x="69" y="365"/>
                    <a:pt x="69" y="372"/>
                    <a:pt x="70" y="379"/>
                  </a:cubicBezTo>
                  <a:cubicBezTo>
                    <a:pt x="70" y="380"/>
                    <a:pt x="70" y="381"/>
                    <a:pt x="70" y="382"/>
                  </a:cubicBezTo>
                  <a:cubicBezTo>
                    <a:pt x="70" y="383"/>
                    <a:pt x="71" y="383"/>
                    <a:pt x="71" y="383"/>
                  </a:cubicBezTo>
                  <a:cubicBezTo>
                    <a:pt x="71" y="383"/>
                    <a:pt x="71" y="383"/>
                    <a:pt x="72" y="384"/>
                  </a:cubicBezTo>
                  <a:cubicBezTo>
                    <a:pt x="76" y="378"/>
                    <a:pt x="90" y="347"/>
                    <a:pt x="94" y="333"/>
                  </a:cubicBezTo>
                  <a:close/>
                  <a:moveTo>
                    <a:pt x="231" y="705"/>
                  </a:moveTo>
                  <a:cubicBezTo>
                    <a:pt x="229" y="699"/>
                    <a:pt x="227" y="694"/>
                    <a:pt x="225" y="689"/>
                  </a:cubicBezTo>
                  <a:cubicBezTo>
                    <a:pt x="224" y="684"/>
                    <a:pt x="224" y="678"/>
                    <a:pt x="220" y="672"/>
                  </a:cubicBezTo>
                  <a:cubicBezTo>
                    <a:pt x="219" y="674"/>
                    <a:pt x="218" y="675"/>
                    <a:pt x="218" y="676"/>
                  </a:cubicBezTo>
                  <a:cubicBezTo>
                    <a:pt x="216" y="682"/>
                    <a:pt x="214" y="688"/>
                    <a:pt x="213" y="694"/>
                  </a:cubicBezTo>
                  <a:cubicBezTo>
                    <a:pt x="211" y="701"/>
                    <a:pt x="212" y="709"/>
                    <a:pt x="215" y="716"/>
                  </a:cubicBezTo>
                  <a:cubicBezTo>
                    <a:pt x="218" y="717"/>
                    <a:pt x="221" y="717"/>
                    <a:pt x="225" y="715"/>
                  </a:cubicBezTo>
                  <a:cubicBezTo>
                    <a:pt x="227" y="712"/>
                    <a:pt x="229" y="709"/>
                    <a:pt x="231" y="705"/>
                  </a:cubicBezTo>
                  <a:close/>
                  <a:moveTo>
                    <a:pt x="120" y="695"/>
                  </a:moveTo>
                  <a:cubicBezTo>
                    <a:pt x="121" y="693"/>
                    <a:pt x="121" y="692"/>
                    <a:pt x="121" y="691"/>
                  </a:cubicBezTo>
                  <a:cubicBezTo>
                    <a:pt x="121" y="681"/>
                    <a:pt x="120" y="671"/>
                    <a:pt x="120" y="662"/>
                  </a:cubicBezTo>
                  <a:cubicBezTo>
                    <a:pt x="120" y="660"/>
                    <a:pt x="119" y="659"/>
                    <a:pt x="119" y="657"/>
                  </a:cubicBezTo>
                  <a:cubicBezTo>
                    <a:pt x="114" y="661"/>
                    <a:pt x="113" y="662"/>
                    <a:pt x="110" y="667"/>
                  </a:cubicBezTo>
                  <a:cubicBezTo>
                    <a:pt x="108" y="671"/>
                    <a:pt x="105" y="675"/>
                    <a:pt x="104" y="680"/>
                  </a:cubicBezTo>
                  <a:cubicBezTo>
                    <a:pt x="103" y="688"/>
                    <a:pt x="108" y="694"/>
                    <a:pt x="116" y="695"/>
                  </a:cubicBezTo>
                  <a:cubicBezTo>
                    <a:pt x="117" y="695"/>
                    <a:pt x="118" y="695"/>
                    <a:pt x="120" y="695"/>
                  </a:cubicBezTo>
                  <a:close/>
                  <a:moveTo>
                    <a:pt x="154" y="708"/>
                  </a:moveTo>
                  <a:cubicBezTo>
                    <a:pt x="157" y="712"/>
                    <a:pt x="160" y="712"/>
                    <a:pt x="163" y="712"/>
                  </a:cubicBezTo>
                  <a:cubicBezTo>
                    <a:pt x="167" y="713"/>
                    <a:pt x="169" y="711"/>
                    <a:pt x="171" y="708"/>
                  </a:cubicBezTo>
                  <a:cubicBezTo>
                    <a:pt x="172" y="706"/>
                    <a:pt x="173" y="704"/>
                    <a:pt x="173" y="702"/>
                  </a:cubicBezTo>
                  <a:cubicBezTo>
                    <a:pt x="173" y="694"/>
                    <a:pt x="174" y="685"/>
                    <a:pt x="173" y="677"/>
                  </a:cubicBezTo>
                  <a:cubicBezTo>
                    <a:pt x="173" y="676"/>
                    <a:pt x="172" y="675"/>
                    <a:pt x="171" y="672"/>
                  </a:cubicBezTo>
                  <a:cubicBezTo>
                    <a:pt x="165" y="685"/>
                    <a:pt x="160" y="697"/>
                    <a:pt x="154" y="708"/>
                  </a:cubicBezTo>
                  <a:close/>
                  <a:moveTo>
                    <a:pt x="282" y="702"/>
                  </a:moveTo>
                  <a:cubicBezTo>
                    <a:pt x="284" y="701"/>
                    <a:pt x="286" y="699"/>
                    <a:pt x="288" y="697"/>
                  </a:cubicBezTo>
                  <a:cubicBezTo>
                    <a:pt x="291" y="695"/>
                    <a:pt x="293" y="691"/>
                    <a:pt x="292" y="687"/>
                  </a:cubicBezTo>
                  <a:cubicBezTo>
                    <a:pt x="291" y="681"/>
                    <a:pt x="289" y="675"/>
                    <a:pt x="288" y="669"/>
                  </a:cubicBezTo>
                  <a:cubicBezTo>
                    <a:pt x="288" y="668"/>
                    <a:pt x="287" y="668"/>
                    <a:pt x="286" y="668"/>
                  </a:cubicBezTo>
                  <a:cubicBezTo>
                    <a:pt x="281" y="676"/>
                    <a:pt x="278" y="686"/>
                    <a:pt x="274" y="695"/>
                  </a:cubicBezTo>
                  <a:cubicBezTo>
                    <a:pt x="276" y="699"/>
                    <a:pt x="277" y="701"/>
                    <a:pt x="282" y="702"/>
                  </a:cubicBezTo>
                  <a:close/>
                  <a:moveTo>
                    <a:pt x="62" y="642"/>
                  </a:moveTo>
                  <a:cubicBezTo>
                    <a:pt x="68" y="636"/>
                    <a:pt x="69" y="634"/>
                    <a:pt x="67" y="628"/>
                  </a:cubicBezTo>
                  <a:cubicBezTo>
                    <a:pt x="65" y="619"/>
                    <a:pt x="61" y="612"/>
                    <a:pt x="56" y="605"/>
                  </a:cubicBezTo>
                  <a:cubicBezTo>
                    <a:pt x="55" y="604"/>
                    <a:pt x="54" y="603"/>
                    <a:pt x="52" y="602"/>
                  </a:cubicBezTo>
                  <a:cubicBezTo>
                    <a:pt x="51" y="615"/>
                    <a:pt x="55" y="626"/>
                    <a:pt x="58" y="637"/>
                  </a:cubicBezTo>
                  <a:cubicBezTo>
                    <a:pt x="59" y="639"/>
                    <a:pt x="60" y="640"/>
                    <a:pt x="62" y="642"/>
                  </a:cubicBezTo>
                  <a:close/>
                  <a:moveTo>
                    <a:pt x="282" y="431"/>
                  </a:moveTo>
                  <a:cubicBezTo>
                    <a:pt x="278" y="426"/>
                    <a:pt x="273" y="421"/>
                    <a:pt x="270" y="419"/>
                  </a:cubicBezTo>
                  <a:cubicBezTo>
                    <a:pt x="269" y="419"/>
                    <a:pt x="268" y="419"/>
                    <a:pt x="267" y="419"/>
                  </a:cubicBezTo>
                  <a:cubicBezTo>
                    <a:pt x="264" y="432"/>
                    <a:pt x="264" y="444"/>
                    <a:pt x="267" y="453"/>
                  </a:cubicBezTo>
                  <a:cubicBezTo>
                    <a:pt x="273" y="446"/>
                    <a:pt x="277" y="438"/>
                    <a:pt x="282" y="431"/>
                  </a:cubicBezTo>
                  <a:close/>
                  <a:moveTo>
                    <a:pt x="95" y="380"/>
                  </a:moveTo>
                  <a:cubicBezTo>
                    <a:pt x="92" y="387"/>
                    <a:pt x="90" y="394"/>
                    <a:pt x="88" y="401"/>
                  </a:cubicBezTo>
                  <a:cubicBezTo>
                    <a:pt x="88" y="403"/>
                    <a:pt x="87" y="405"/>
                    <a:pt x="91" y="406"/>
                  </a:cubicBezTo>
                  <a:cubicBezTo>
                    <a:pt x="94" y="403"/>
                    <a:pt x="97" y="400"/>
                    <a:pt x="100" y="396"/>
                  </a:cubicBezTo>
                  <a:cubicBezTo>
                    <a:pt x="103" y="393"/>
                    <a:pt x="107" y="391"/>
                    <a:pt x="109" y="387"/>
                  </a:cubicBezTo>
                  <a:cubicBezTo>
                    <a:pt x="107" y="384"/>
                    <a:pt x="104" y="381"/>
                    <a:pt x="102" y="379"/>
                  </a:cubicBezTo>
                  <a:cubicBezTo>
                    <a:pt x="99" y="379"/>
                    <a:pt x="97" y="380"/>
                    <a:pt x="95" y="380"/>
                  </a:cubicBezTo>
                  <a:close/>
                  <a:moveTo>
                    <a:pt x="103" y="362"/>
                  </a:moveTo>
                  <a:cubicBezTo>
                    <a:pt x="107" y="365"/>
                    <a:pt x="111" y="368"/>
                    <a:pt x="115" y="370"/>
                  </a:cubicBezTo>
                  <a:cubicBezTo>
                    <a:pt x="119" y="373"/>
                    <a:pt x="122" y="377"/>
                    <a:pt x="126" y="380"/>
                  </a:cubicBezTo>
                  <a:cubicBezTo>
                    <a:pt x="126" y="374"/>
                    <a:pt x="125" y="369"/>
                    <a:pt x="125" y="364"/>
                  </a:cubicBezTo>
                  <a:cubicBezTo>
                    <a:pt x="122" y="362"/>
                    <a:pt x="119" y="360"/>
                    <a:pt x="116" y="358"/>
                  </a:cubicBezTo>
                  <a:cubicBezTo>
                    <a:pt x="113" y="356"/>
                    <a:pt x="111" y="354"/>
                    <a:pt x="108" y="351"/>
                  </a:cubicBezTo>
                  <a:cubicBezTo>
                    <a:pt x="106" y="355"/>
                    <a:pt x="104" y="358"/>
                    <a:pt x="103" y="362"/>
                  </a:cubicBezTo>
                  <a:close/>
                  <a:moveTo>
                    <a:pt x="295" y="444"/>
                  </a:moveTo>
                  <a:cubicBezTo>
                    <a:pt x="295" y="447"/>
                    <a:pt x="294" y="448"/>
                    <a:pt x="294" y="450"/>
                  </a:cubicBezTo>
                  <a:cubicBezTo>
                    <a:pt x="293" y="458"/>
                    <a:pt x="295" y="466"/>
                    <a:pt x="295" y="475"/>
                  </a:cubicBezTo>
                  <a:cubicBezTo>
                    <a:pt x="301" y="470"/>
                    <a:pt x="305" y="464"/>
                    <a:pt x="309" y="459"/>
                  </a:cubicBezTo>
                  <a:cubicBezTo>
                    <a:pt x="306" y="453"/>
                    <a:pt x="302" y="449"/>
                    <a:pt x="295" y="444"/>
                  </a:cubicBezTo>
                  <a:close/>
                  <a:moveTo>
                    <a:pt x="252" y="685"/>
                  </a:moveTo>
                  <a:cubicBezTo>
                    <a:pt x="249" y="692"/>
                    <a:pt x="246" y="699"/>
                    <a:pt x="245" y="706"/>
                  </a:cubicBezTo>
                  <a:cubicBezTo>
                    <a:pt x="244" y="707"/>
                    <a:pt x="245" y="709"/>
                    <a:pt x="245" y="710"/>
                  </a:cubicBezTo>
                  <a:cubicBezTo>
                    <a:pt x="249" y="711"/>
                    <a:pt x="251" y="710"/>
                    <a:pt x="254" y="708"/>
                  </a:cubicBezTo>
                  <a:cubicBezTo>
                    <a:pt x="256" y="701"/>
                    <a:pt x="257" y="693"/>
                    <a:pt x="252" y="685"/>
                  </a:cubicBezTo>
                  <a:close/>
                  <a:moveTo>
                    <a:pt x="332" y="485"/>
                  </a:moveTo>
                  <a:cubicBezTo>
                    <a:pt x="329" y="481"/>
                    <a:pt x="327" y="477"/>
                    <a:pt x="322" y="473"/>
                  </a:cubicBezTo>
                  <a:cubicBezTo>
                    <a:pt x="321" y="478"/>
                    <a:pt x="322" y="481"/>
                    <a:pt x="322" y="485"/>
                  </a:cubicBezTo>
                  <a:cubicBezTo>
                    <a:pt x="321" y="488"/>
                    <a:pt x="321" y="492"/>
                    <a:pt x="321" y="497"/>
                  </a:cubicBezTo>
                  <a:cubicBezTo>
                    <a:pt x="325" y="493"/>
                    <a:pt x="328" y="490"/>
                    <a:pt x="332" y="485"/>
                  </a:cubicBezTo>
                  <a:close/>
                  <a:moveTo>
                    <a:pt x="548" y="27"/>
                  </a:moveTo>
                  <a:cubicBezTo>
                    <a:pt x="560" y="23"/>
                    <a:pt x="571" y="27"/>
                    <a:pt x="579" y="38"/>
                  </a:cubicBezTo>
                  <a:cubicBezTo>
                    <a:pt x="581" y="36"/>
                    <a:pt x="582" y="35"/>
                    <a:pt x="582" y="34"/>
                  </a:cubicBezTo>
                  <a:cubicBezTo>
                    <a:pt x="584" y="32"/>
                    <a:pt x="585" y="30"/>
                    <a:pt x="586" y="28"/>
                  </a:cubicBezTo>
                  <a:cubicBezTo>
                    <a:pt x="592" y="15"/>
                    <a:pt x="603" y="9"/>
                    <a:pt x="615" y="3"/>
                  </a:cubicBezTo>
                  <a:cubicBezTo>
                    <a:pt x="622" y="1"/>
                    <a:pt x="629" y="0"/>
                    <a:pt x="635" y="5"/>
                  </a:cubicBezTo>
                  <a:cubicBezTo>
                    <a:pt x="640" y="8"/>
                    <a:pt x="641" y="11"/>
                    <a:pt x="639" y="16"/>
                  </a:cubicBezTo>
                  <a:cubicBezTo>
                    <a:pt x="639" y="19"/>
                    <a:pt x="637" y="22"/>
                    <a:pt x="636" y="25"/>
                  </a:cubicBezTo>
                  <a:cubicBezTo>
                    <a:pt x="632" y="35"/>
                    <a:pt x="632" y="46"/>
                    <a:pt x="635" y="56"/>
                  </a:cubicBezTo>
                  <a:cubicBezTo>
                    <a:pt x="639" y="68"/>
                    <a:pt x="643" y="80"/>
                    <a:pt x="647" y="93"/>
                  </a:cubicBezTo>
                  <a:cubicBezTo>
                    <a:pt x="648" y="97"/>
                    <a:pt x="650" y="101"/>
                    <a:pt x="650" y="106"/>
                  </a:cubicBezTo>
                  <a:cubicBezTo>
                    <a:pt x="651" y="111"/>
                    <a:pt x="648" y="114"/>
                    <a:pt x="643" y="114"/>
                  </a:cubicBezTo>
                  <a:cubicBezTo>
                    <a:pt x="640" y="114"/>
                    <a:pt x="636" y="114"/>
                    <a:pt x="633" y="113"/>
                  </a:cubicBezTo>
                  <a:cubicBezTo>
                    <a:pt x="627" y="110"/>
                    <a:pt x="621" y="107"/>
                    <a:pt x="616" y="104"/>
                  </a:cubicBezTo>
                  <a:cubicBezTo>
                    <a:pt x="608" y="98"/>
                    <a:pt x="601" y="92"/>
                    <a:pt x="594" y="85"/>
                  </a:cubicBezTo>
                  <a:cubicBezTo>
                    <a:pt x="591" y="88"/>
                    <a:pt x="589" y="92"/>
                    <a:pt x="588" y="96"/>
                  </a:cubicBezTo>
                  <a:cubicBezTo>
                    <a:pt x="587" y="98"/>
                    <a:pt x="587" y="101"/>
                    <a:pt x="586" y="103"/>
                  </a:cubicBezTo>
                  <a:cubicBezTo>
                    <a:pt x="584" y="105"/>
                    <a:pt x="582" y="108"/>
                    <a:pt x="580" y="109"/>
                  </a:cubicBezTo>
                  <a:cubicBezTo>
                    <a:pt x="577" y="112"/>
                    <a:pt x="573" y="111"/>
                    <a:pt x="571" y="109"/>
                  </a:cubicBezTo>
                  <a:cubicBezTo>
                    <a:pt x="568" y="106"/>
                    <a:pt x="566" y="103"/>
                    <a:pt x="564" y="100"/>
                  </a:cubicBezTo>
                  <a:cubicBezTo>
                    <a:pt x="561" y="95"/>
                    <a:pt x="558" y="90"/>
                    <a:pt x="556" y="85"/>
                  </a:cubicBezTo>
                  <a:cubicBezTo>
                    <a:pt x="553" y="80"/>
                    <a:pt x="552" y="75"/>
                    <a:pt x="551" y="69"/>
                  </a:cubicBezTo>
                  <a:cubicBezTo>
                    <a:pt x="550" y="61"/>
                    <a:pt x="549" y="53"/>
                    <a:pt x="546" y="45"/>
                  </a:cubicBezTo>
                  <a:cubicBezTo>
                    <a:pt x="543" y="39"/>
                    <a:pt x="542" y="33"/>
                    <a:pt x="548" y="27"/>
                  </a:cubicBezTo>
                  <a:close/>
                  <a:moveTo>
                    <a:pt x="625" y="16"/>
                  </a:moveTo>
                  <a:cubicBezTo>
                    <a:pt x="624" y="16"/>
                    <a:pt x="622" y="15"/>
                    <a:pt x="621" y="16"/>
                  </a:cubicBezTo>
                  <a:cubicBezTo>
                    <a:pt x="612" y="20"/>
                    <a:pt x="603" y="25"/>
                    <a:pt x="598" y="35"/>
                  </a:cubicBezTo>
                  <a:cubicBezTo>
                    <a:pt x="597" y="38"/>
                    <a:pt x="595" y="40"/>
                    <a:pt x="594" y="43"/>
                  </a:cubicBezTo>
                  <a:cubicBezTo>
                    <a:pt x="593" y="45"/>
                    <a:pt x="592" y="47"/>
                    <a:pt x="590" y="49"/>
                  </a:cubicBezTo>
                  <a:cubicBezTo>
                    <a:pt x="585" y="56"/>
                    <a:pt x="579" y="56"/>
                    <a:pt x="573" y="50"/>
                  </a:cubicBezTo>
                  <a:cubicBezTo>
                    <a:pt x="570" y="48"/>
                    <a:pt x="569" y="45"/>
                    <a:pt x="567" y="43"/>
                  </a:cubicBezTo>
                  <a:cubicBezTo>
                    <a:pt x="565" y="41"/>
                    <a:pt x="564" y="40"/>
                    <a:pt x="562" y="38"/>
                  </a:cubicBezTo>
                  <a:cubicBezTo>
                    <a:pt x="560" y="37"/>
                    <a:pt x="558" y="36"/>
                    <a:pt x="557" y="39"/>
                  </a:cubicBezTo>
                  <a:cubicBezTo>
                    <a:pt x="557" y="40"/>
                    <a:pt x="557" y="41"/>
                    <a:pt x="558" y="41"/>
                  </a:cubicBezTo>
                  <a:cubicBezTo>
                    <a:pt x="562" y="48"/>
                    <a:pt x="564" y="56"/>
                    <a:pt x="564" y="64"/>
                  </a:cubicBezTo>
                  <a:cubicBezTo>
                    <a:pt x="565" y="67"/>
                    <a:pt x="565" y="70"/>
                    <a:pt x="566" y="73"/>
                  </a:cubicBezTo>
                  <a:cubicBezTo>
                    <a:pt x="568" y="79"/>
                    <a:pt x="570" y="84"/>
                    <a:pt x="574" y="89"/>
                  </a:cubicBezTo>
                  <a:cubicBezTo>
                    <a:pt x="577" y="84"/>
                    <a:pt x="580" y="79"/>
                    <a:pt x="584" y="75"/>
                  </a:cubicBezTo>
                  <a:cubicBezTo>
                    <a:pt x="586" y="73"/>
                    <a:pt x="589" y="70"/>
                    <a:pt x="592" y="68"/>
                  </a:cubicBezTo>
                  <a:cubicBezTo>
                    <a:pt x="597" y="66"/>
                    <a:pt x="601" y="67"/>
                    <a:pt x="604" y="71"/>
                  </a:cubicBezTo>
                  <a:cubicBezTo>
                    <a:pt x="605" y="72"/>
                    <a:pt x="606" y="74"/>
                    <a:pt x="607" y="75"/>
                  </a:cubicBezTo>
                  <a:cubicBezTo>
                    <a:pt x="609" y="77"/>
                    <a:pt x="610" y="80"/>
                    <a:pt x="612" y="81"/>
                  </a:cubicBezTo>
                  <a:cubicBezTo>
                    <a:pt x="615" y="84"/>
                    <a:pt x="619" y="88"/>
                    <a:pt x="623" y="91"/>
                  </a:cubicBezTo>
                  <a:cubicBezTo>
                    <a:pt x="626" y="93"/>
                    <a:pt x="629" y="95"/>
                    <a:pt x="634" y="97"/>
                  </a:cubicBezTo>
                  <a:cubicBezTo>
                    <a:pt x="633" y="94"/>
                    <a:pt x="632" y="92"/>
                    <a:pt x="631" y="90"/>
                  </a:cubicBezTo>
                  <a:cubicBezTo>
                    <a:pt x="628" y="80"/>
                    <a:pt x="625" y="70"/>
                    <a:pt x="622" y="60"/>
                  </a:cubicBezTo>
                  <a:cubicBezTo>
                    <a:pt x="618" y="47"/>
                    <a:pt x="618" y="34"/>
                    <a:pt x="624" y="21"/>
                  </a:cubicBezTo>
                  <a:cubicBezTo>
                    <a:pt x="624" y="20"/>
                    <a:pt x="625" y="18"/>
                    <a:pt x="625" y="16"/>
                  </a:cubicBezTo>
                  <a:close/>
                  <a:moveTo>
                    <a:pt x="905" y="817"/>
                  </a:moveTo>
                  <a:cubicBezTo>
                    <a:pt x="904" y="823"/>
                    <a:pt x="900" y="826"/>
                    <a:pt x="895" y="828"/>
                  </a:cubicBezTo>
                  <a:cubicBezTo>
                    <a:pt x="889" y="830"/>
                    <a:pt x="882" y="830"/>
                    <a:pt x="876" y="829"/>
                  </a:cubicBezTo>
                  <a:cubicBezTo>
                    <a:pt x="872" y="828"/>
                    <a:pt x="868" y="827"/>
                    <a:pt x="864" y="828"/>
                  </a:cubicBezTo>
                  <a:cubicBezTo>
                    <a:pt x="865" y="832"/>
                    <a:pt x="867" y="835"/>
                    <a:pt x="868" y="839"/>
                  </a:cubicBezTo>
                  <a:cubicBezTo>
                    <a:pt x="869" y="843"/>
                    <a:pt x="869" y="847"/>
                    <a:pt x="869" y="851"/>
                  </a:cubicBezTo>
                  <a:cubicBezTo>
                    <a:pt x="869" y="858"/>
                    <a:pt x="864" y="862"/>
                    <a:pt x="857" y="860"/>
                  </a:cubicBezTo>
                  <a:cubicBezTo>
                    <a:pt x="853" y="858"/>
                    <a:pt x="849" y="856"/>
                    <a:pt x="845" y="854"/>
                  </a:cubicBezTo>
                  <a:cubicBezTo>
                    <a:pt x="842" y="852"/>
                    <a:pt x="840" y="849"/>
                    <a:pt x="837" y="847"/>
                  </a:cubicBezTo>
                  <a:cubicBezTo>
                    <a:pt x="833" y="843"/>
                    <a:pt x="828" y="840"/>
                    <a:pt x="824" y="836"/>
                  </a:cubicBezTo>
                  <a:cubicBezTo>
                    <a:pt x="820" y="833"/>
                    <a:pt x="817" y="831"/>
                    <a:pt x="814" y="827"/>
                  </a:cubicBezTo>
                  <a:cubicBezTo>
                    <a:pt x="805" y="815"/>
                    <a:pt x="797" y="803"/>
                    <a:pt x="788" y="790"/>
                  </a:cubicBezTo>
                  <a:cubicBezTo>
                    <a:pt x="785" y="786"/>
                    <a:pt x="783" y="781"/>
                    <a:pt x="782" y="776"/>
                  </a:cubicBezTo>
                  <a:cubicBezTo>
                    <a:pt x="781" y="763"/>
                    <a:pt x="787" y="759"/>
                    <a:pt x="799" y="763"/>
                  </a:cubicBezTo>
                  <a:cubicBezTo>
                    <a:pt x="808" y="766"/>
                    <a:pt x="818" y="769"/>
                    <a:pt x="826" y="775"/>
                  </a:cubicBezTo>
                  <a:cubicBezTo>
                    <a:pt x="828" y="777"/>
                    <a:pt x="830" y="779"/>
                    <a:pt x="833" y="780"/>
                  </a:cubicBezTo>
                  <a:cubicBezTo>
                    <a:pt x="846" y="785"/>
                    <a:pt x="860" y="790"/>
                    <a:pt x="873" y="795"/>
                  </a:cubicBezTo>
                  <a:cubicBezTo>
                    <a:pt x="878" y="797"/>
                    <a:pt x="882" y="799"/>
                    <a:pt x="887" y="801"/>
                  </a:cubicBezTo>
                  <a:cubicBezTo>
                    <a:pt x="890" y="803"/>
                    <a:pt x="894" y="805"/>
                    <a:pt x="898" y="807"/>
                  </a:cubicBezTo>
                  <a:cubicBezTo>
                    <a:pt x="901" y="809"/>
                    <a:pt x="904" y="812"/>
                    <a:pt x="905" y="817"/>
                  </a:cubicBezTo>
                  <a:close/>
                  <a:moveTo>
                    <a:pt x="879" y="814"/>
                  </a:moveTo>
                  <a:cubicBezTo>
                    <a:pt x="877" y="810"/>
                    <a:pt x="873" y="809"/>
                    <a:pt x="870" y="808"/>
                  </a:cubicBezTo>
                  <a:cubicBezTo>
                    <a:pt x="857" y="804"/>
                    <a:pt x="844" y="799"/>
                    <a:pt x="832" y="795"/>
                  </a:cubicBezTo>
                  <a:cubicBezTo>
                    <a:pt x="826" y="793"/>
                    <a:pt x="821" y="789"/>
                    <a:pt x="816" y="786"/>
                  </a:cubicBezTo>
                  <a:cubicBezTo>
                    <a:pt x="813" y="784"/>
                    <a:pt x="810" y="782"/>
                    <a:pt x="807" y="781"/>
                  </a:cubicBezTo>
                  <a:cubicBezTo>
                    <a:pt x="804" y="779"/>
                    <a:pt x="801" y="777"/>
                    <a:pt x="796" y="777"/>
                  </a:cubicBezTo>
                  <a:cubicBezTo>
                    <a:pt x="800" y="783"/>
                    <a:pt x="803" y="789"/>
                    <a:pt x="806" y="794"/>
                  </a:cubicBezTo>
                  <a:cubicBezTo>
                    <a:pt x="814" y="807"/>
                    <a:pt x="824" y="818"/>
                    <a:pt x="836" y="826"/>
                  </a:cubicBezTo>
                  <a:cubicBezTo>
                    <a:pt x="840" y="829"/>
                    <a:pt x="844" y="833"/>
                    <a:pt x="847" y="836"/>
                  </a:cubicBezTo>
                  <a:cubicBezTo>
                    <a:pt x="849" y="837"/>
                    <a:pt x="851" y="839"/>
                    <a:pt x="853" y="841"/>
                  </a:cubicBezTo>
                  <a:cubicBezTo>
                    <a:pt x="854" y="839"/>
                    <a:pt x="853" y="838"/>
                    <a:pt x="853" y="837"/>
                  </a:cubicBezTo>
                  <a:cubicBezTo>
                    <a:pt x="851" y="834"/>
                    <a:pt x="850" y="831"/>
                    <a:pt x="849" y="828"/>
                  </a:cubicBezTo>
                  <a:cubicBezTo>
                    <a:pt x="847" y="822"/>
                    <a:pt x="849" y="818"/>
                    <a:pt x="854" y="815"/>
                  </a:cubicBezTo>
                  <a:cubicBezTo>
                    <a:pt x="857" y="814"/>
                    <a:pt x="861" y="813"/>
                    <a:pt x="864" y="813"/>
                  </a:cubicBezTo>
                  <a:cubicBezTo>
                    <a:pt x="869" y="813"/>
                    <a:pt x="874" y="813"/>
                    <a:pt x="879" y="814"/>
                  </a:cubicBezTo>
                  <a:close/>
                  <a:moveTo>
                    <a:pt x="732" y="219"/>
                  </a:moveTo>
                  <a:cubicBezTo>
                    <a:pt x="730" y="216"/>
                    <a:pt x="728" y="215"/>
                    <a:pt x="727" y="213"/>
                  </a:cubicBezTo>
                  <a:cubicBezTo>
                    <a:pt x="726" y="206"/>
                    <a:pt x="727" y="200"/>
                    <a:pt x="729" y="193"/>
                  </a:cubicBezTo>
                  <a:cubicBezTo>
                    <a:pt x="731" y="185"/>
                    <a:pt x="733" y="178"/>
                    <a:pt x="735" y="170"/>
                  </a:cubicBezTo>
                  <a:cubicBezTo>
                    <a:pt x="738" y="159"/>
                    <a:pt x="744" y="150"/>
                    <a:pt x="754" y="144"/>
                  </a:cubicBezTo>
                  <a:cubicBezTo>
                    <a:pt x="757" y="142"/>
                    <a:pt x="760" y="139"/>
                    <a:pt x="762" y="136"/>
                  </a:cubicBezTo>
                  <a:cubicBezTo>
                    <a:pt x="766" y="132"/>
                    <a:pt x="769" y="127"/>
                    <a:pt x="773" y="124"/>
                  </a:cubicBezTo>
                  <a:cubicBezTo>
                    <a:pt x="781" y="119"/>
                    <a:pt x="789" y="114"/>
                    <a:pt x="797" y="110"/>
                  </a:cubicBezTo>
                  <a:cubicBezTo>
                    <a:pt x="801" y="107"/>
                    <a:pt x="806" y="107"/>
                    <a:pt x="812" y="108"/>
                  </a:cubicBezTo>
                  <a:cubicBezTo>
                    <a:pt x="816" y="109"/>
                    <a:pt x="821" y="110"/>
                    <a:pt x="825" y="111"/>
                  </a:cubicBezTo>
                  <a:cubicBezTo>
                    <a:pt x="829" y="112"/>
                    <a:pt x="831" y="115"/>
                    <a:pt x="832" y="119"/>
                  </a:cubicBezTo>
                  <a:cubicBezTo>
                    <a:pt x="832" y="124"/>
                    <a:pt x="829" y="128"/>
                    <a:pt x="825" y="131"/>
                  </a:cubicBezTo>
                  <a:cubicBezTo>
                    <a:pt x="821" y="135"/>
                    <a:pt x="818" y="139"/>
                    <a:pt x="814" y="143"/>
                  </a:cubicBezTo>
                  <a:cubicBezTo>
                    <a:pt x="809" y="147"/>
                    <a:pt x="806" y="152"/>
                    <a:pt x="805" y="158"/>
                  </a:cubicBezTo>
                  <a:cubicBezTo>
                    <a:pt x="804" y="159"/>
                    <a:pt x="804" y="161"/>
                    <a:pt x="803" y="163"/>
                  </a:cubicBezTo>
                  <a:cubicBezTo>
                    <a:pt x="801" y="174"/>
                    <a:pt x="794" y="181"/>
                    <a:pt x="783" y="184"/>
                  </a:cubicBezTo>
                  <a:cubicBezTo>
                    <a:pt x="775" y="187"/>
                    <a:pt x="768" y="190"/>
                    <a:pt x="761" y="194"/>
                  </a:cubicBezTo>
                  <a:cubicBezTo>
                    <a:pt x="753" y="199"/>
                    <a:pt x="747" y="204"/>
                    <a:pt x="741" y="210"/>
                  </a:cubicBezTo>
                  <a:cubicBezTo>
                    <a:pt x="738" y="213"/>
                    <a:pt x="735" y="216"/>
                    <a:pt x="732" y="219"/>
                  </a:cubicBezTo>
                  <a:close/>
                  <a:moveTo>
                    <a:pt x="749" y="181"/>
                  </a:moveTo>
                  <a:cubicBezTo>
                    <a:pt x="749" y="181"/>
                    <a:pt x="750" y="182"/>
                    <a:pt x="750" y="182"/>
                  </a:cubicBezTo>
                  <a:cubicBezTo>
                    <a:pt x="759" y="174"/>
                    <a:pt x="769" y="170"/>
                    <a:pt x="780" y="167"/>
                  </a:cubicBezTo>
                  <a:cubicBezTo>
                    <a:pt x="784" y="166"/>
                    <a:pt x="788" y="162"/>
                    <a:pt x="789" y="158"/>
                  </a:cubicBezTo>
                  <a:cubicBezTo>
                    <a:pt x="792" y="146"/>
                    <a:pt x="799" y="136"/>
                    <a:pt x="808" y="128"/>
                  </a:cubicBezTo>
                  <a:cubicBezTo>
                    <a:pt x="809" y="127"/>
                    <a:pt x="811" y="125"/>
                    <a:pt x="812" y="123"/>
                  </a:cubicBezTo>
                  <a:cubicBezTo>
                    <a:pt x="808" y="120"/>
                    <a:pt x="805" y="120"/>
                    <a:pt x="801" y="122"/>
                  </a:cubicBezTo>
                  <a:cubicBezTo>
                    <a:pt x="794" y="127"/>
                    <a:pt x="788" y="131"/>
                    <a:pt x="781" y="136"/>
                  </a:cubicBezTo>
                  <a:cubicBezTo>
                    <a:pt x="778" y="138"/>
                    <a:pt x="776" y="140"/>
                    <a:pt x="774" y="143"/>
                  </a:cubicBezTo>
                  <a:cubicBezTo>
                    <a:pt x="771" y="149"/>
                    <a:pt x="767" y="153"/>
                    <a:pt x="762" y="156"/>
                  </a:cubicBezTo>
                  <a:cubicBezTo>
                    <a:pt x="757" y="160"/>
                    <a:pt x="754" y="165"/>
                    <a:pt x="752" y="171"/>
                  </a:cubicBezTo>
                  <a:cubicBezTo>
                    <a:pt x="751" y="174"/>
                    <a:pt x="750" y="177"/>
                    <a:pt x="749" y="181"/>
                  </a:cubicBezTo>
                  <a:close/>
                  <a:moveTo>
                    <a:pt x="74" y="897"/>
                  </a:moveTo>
                  <a:cubicBezTo>
                    <a:pt x="82" y="888"/>
                    <a:pt x="91" y="880"/>
                    <a:pt x="102" y="875"/>
                  </a:cubicBezTo>
                  <a:cubicBezTo>
                    <a:pt x="108" y="872"/>
                    <a:pt x="114" y="869"/>
                    <a:pt x="121" y="867"/>
                  </a:cubicBezTo>
                  <a:cubicBezTo>
                    <a:pt x="126" y="864"/>
                    <a:pt x="132" y="863"/>
                    <a:pt x="137" y="866"/>
                  </a:cubicBezTo>
                  <a:cubicBezTo>
                    <a:pt x="142" y="865"/>
                    <a:pt x="146" y="861"/>
                    <a:pt x="152" y="863"/>
                  </a:cubicBezTo>
                  <a:cubicBezTo>
                    <a:pt x="151" y="864"/>
                    <a:pt x="151" y="866"/>
                    <a:pt x="150" y="867"/>
                  </a:cubicBezTo>
                  <a:cubicBezTo>
                    <a:pt x="149" y="870"/>
                    <a:pt x="147" y="872"/>
                    <a:pt x="145" y="875"/>
                  </a:cubicBezTo>
                  <a:cubicBezTo>
                    <a:pt x="140" y="883"/>
                    <a:pt x="136" y="890"/>
                    <a:pt x="133" y="899"/>
                  </a:cubicBezTo>
                  <a:cubicBezTo>
                    <a:pt x="131" y="905"/>
                    <a:pt x="129" y="912"/>
                    <a:pt x="126" y="918"/>
                  </a:cubicBezTo>
                  <a:cubicBezTo>
                    <a:pt x="124" y="922"/>
                    <a:pt x="122" y="925"/>
                    <a:pt x="120" y="927"/>
                  </a:cubicBezTo>
                  <a:cubicBezTo>
                    <a:pt x="116" y="931"/>
                    <a:pt x="111" y="931"/>
                    <a:pt x="108" y="926"/>
                  </a:cubicBezTo>
                  <a:cubicBezTo>
                    <a:pt x="106" y="925"/>
                    <a:pt x="105" y="923"/>
                    <a:pt x="104" y="921"/>
                  </a:cubicBezTo>
                  <a:cubicBezTo>
                    <a:pt x="100" y="920"/>
                    <a:pt x="98" y="922"/>
                    <a:pt x="95" y="923"/>
                  </a:cubicBezTo>
                  <a:cubicBezTo>
                    <a:pt x="91" y="926"/>
                    <a:pt x="88" y="929"/>
                    <a:pt x="84" y="931"/>
                  </a:cubicBezTo>
                  <a:cubicBezTo>
                    <a:pt x="81" y="934"/>
                    <a:pt x="79" y="936"/>
                    <a:pt x="75" y="937"/>
                  </a:cubicBezTo>
                  <a:cubicBezTo>
                    <a:pt x="71" y="936"/>
                    <a:pt x="69" y="934"/>
                    <a:pt x="67" y="930"/>
                  </a:cubicBezTo>
                  <a:cubicBezTo>
                    <a:pt x="65" y="924"/>
                    <a:pt x="65" y="917"/>
                    <a:pt x="69" y="911"/>
                  </a:cubicBezTo>
                  <a:cubicBezTo>
                    <a:pt x="71" y="907"/>
                    <a:pt x="74" y="903"/>
                    <a:pt x="74" y="897"/>
                  </a:cubicBezTo>
                  <a:close/>
                  <a:moveTo>
                    <a:pt x="78" y="920"/>
                  </a:moveTo>
                  <a:cubicBezTo>
                    <a:pt x="88" y="914"/>
                    <a:pt x="96" y="907"/>
                    <a:pt x="106" y="907"/>
                  </a:cubicBezTo>
                  <a:cubicBezTo>
                    <a:pt x="108" y="907"/>
                    <a:pt x="111" y="908"/>
                    <a:pt x="113" y="909"/>
                  </a:cubicBezTo>
                  <a:cubicBezTo>
                    <a:pt x="117" y="902"/>
                    <a:pt x="123" y="885"/>
                    <a:pt x="123" y="879"/>
                  </a:cubicBezTo>
                  <a:cubicBezTo>
                    <a:pt x="110" y="885"/>
                    <a:pt x="98" y="895"/>
                    <a:pt x="85" y="902"/>
                  </a:cubicBezTo>
                  <a:cubicBezTo>
                    <a:pt x="84" y="905"/>
                    <a:pt x="84" y="907"/>
                    <a:pt x="83" y="910"/>
                  </a:cubicBezTo>
                  <a:cubicBezTo>
                    <a:pt x="82" y="913"/>
                    <a:pt x="80" y="915"/>
                    <a:pt x="78" y="920"/>
                  </a:cubicBezTo>
                  <a:close/>
                  <a:moveTo>
                    <a:pt x="891" y="771"/>
                  </a:moveTo>
                  <a:cubicBezTo>
                    <a:pt x="885" y="770"/>
                    <a:pt x="877" y="769"/>
                    <a:pt x="869" y="767"/>
                  </a:cubicBezTo>
                  <a:cubicBezTo>
                    <a:pt x="864" y="766"/>
                    <a:pt x="844" y="752"/>
                    <a:pt x="841" y="747"/>
                  </a:cubicBezTo>
                  <a:cubicBezTo>
                    <a:pt x="839" y="744"/>
                    <a:pt x="838" y="741"/>
                    <a:pt x="837" y="737"/>
                  </a:cubicBezTo>
                  <a:cubicBezTo>
                    <a:pt x="835" y="732"/>
                    <a:pt x="838" y="728"/>
                    <a:pt x="843" y="727"/>
                  </a:cubicBezTo>
                  <a:cubicBezTo>
                    <a:pt x="847" y="727"/>
                    <a:pt x="852" y="727"/>
                    <a:pt x="856" y="728"/>
                  </a:cubicBezTo>
                  <a:cubicBezTo>
                    <a:pt x="863" y="730"/>
                    <a:pt x="871" y="730"/>
                    <a:pt x="879" y="731"/>
                  </a:cubicBezTo>
                  <a:cubicBezTo>
                    <a:pt x="894" y="731"/>
                    <a:pt x="908" y="736"/>
                    <a:pt x="922" y="741"/>
                  </a:cubicBezTo>
                  <a:cubicBezTo>
                    <a:pt x="926" y="742"/>
                    <a:pt x="930" y="744"/>
                    <a:pt x="932" y="747"/>
                  </a:cubicBezTo>
                  <a:cubicBezTo>
                    <a:pt x="936" y="753"/>
                    <a:pt x="937" y="761"/>
                    <a:pt x="927" y="764"/>
                  </a:cubicBezTo>
                  <a:cubicBezTo>
                    <a:pt x="916" y="767"/>
                    <a:pt x="904" y="770"/>
                    <a:pt x="891" y="771"/>
                  </a:cubicBezTo>
                  <a:close/>
                  <a:moveTo>
                    <a:pt x="912" y="752"/>
                  </a:moveTo>
                  <a:cubicBezTo>
                    <a:pt x="906" y="750"/>
                    <a:pt x="901" y="749"/>
                    <a:pt x="896" y="747"/>
                  </a:cubicBezTo>
                  <a:cubicBezTo>
                    <a:pt x="892" y="746"/>
                    <a:pt x="888" y="746"/>
                    <a:pt x="884" y="746"/>
                  </a:cubicBezTo>
                  <a:cubicBezTo>
                    <a:pt x="881" y="747"/>
                    <a:pt x="878" y="746"/>
                    <a:pt x="874" y="746"/>
                  </a:cubicBezTo>
                  <a:cubicBezTo>
                    <a:pt x="872" y="746"/>
                    <a:pt x="870" y="746"/>
                    <a:pt x="867" y="746"/>
                  </a:cubicBezTo>
                  <a:cubicBezTo>
                    <a:pt x="869" y="750"/>
                    <a:pt x="872" y="751"/>
                    <a:pt x="876" y="752"/>
                  </a:cubicBezTo>
                  <a:cubicBezTo>
                    <a:pt x="882" y="753"/>
                    <a:pt x="888" y="755"/>
                    <a:pt x="894" y="755"/>
                  </a:cubicBezTo>
                  <a:cubicBezTo>
                    <a:pt x="899" y="756"/>
                    <a:pt x="904" y="755"/>
                    <a:pt x="909" y="754"/>
                  </a:cubicBezTo>
                  <a:cubicBezTo>
                    <a:pt x="910" y="754"/>
                    <a:pt x="911" y="753"/>
                    <a:pt x="912" y="752"/>
                  </a:cubicBezTo>
                  <a:close/>
                  <a:moveTo>
                    <a:pt x="461" y="92"/>
                  </a:moveTo>
                  <a:cubicBezTo>
                    <a:pt x="457" y="93"/>
                    <a:pt x="455" y="92"/>
                    <a:pt x="453" y="90"/>
                  </a:cubicBezTo>
                  <a:cubicBezTo>
                    <a:pt x="449" y="85"/>
                    <a:pt x="444" y="80"/>
                    <a:pt x="441" y="74"/>
                  </a:cubicBezTo>
                  <a:cubicBezTo>
                    <a:pt x="436" y="67"/>
                    <a:pt x="432" y="60"/>
                    <a:pt x="426" y="54"/>
                  </a:cubicBezTo>
                  <a:cubicBezTo>
                    <a:pt x="418" y="46"/>
                    <a:pt x="414" y="37"/>
                    <a:pt x="411" y="27"/>
                  </a:cubicBezTo>
                  <a:cubicBezTo>
                    <a:pt x="408" y="18"/>
                    <a:pt x="411" y="12"/>
                    <a:pt x="420" y="11"/>
                  </a:cubicBezTo>
                  <a:cubicBezTo>
                    <a:pt x="425" y="10"/>
                    <a:pt x="429" y="11"/>
                    <a:pt x="433" y="13"/>
                  </a:cubicBezTo>
                  <a:cubicBezTo>
                    <a:pt x="436" y="15"/>
                    <a:pt x="439" y="17"/>
                    <a:pt x="441" y="20"/>
                  </a:cubicBezTo>
                  <a:cubicBezTo>
                    <a:pt x="444" y="23"/>
                    <a:pt x="447" y="26"/>
                    <a:pt x="449" y="29"/>
                  </a:cubicBezTo>
                  <a:cubicBezTo>
                    <a:pt x="460" y="43"/>
                    <a:pt x="464" y="58"/>
                    <a:pt x="464" y="75"/>
                  </a:cubicBezTo>
                  <a:cubicBezTo>
                    <a:pt x="464" y="81"/>
                    <a:pt x="462" y="86"/>
                    <a:pt x="461" y="92"/>
                  </a:cubicBezTo>
                  <a:close/>
                  <a:moveTo>
                    <a:pt x="447" y="60"/>
                  </a:moveTo>
                  <a:cubicBezTo>
                    <a:pt x="446" y="47"/>
                    <a:pt x="439" y="36"/>
                    <a:pt x="428" y="27"/>
                  </a:cubicBezTo>
                  <a:cubicBezTo>
                    <a:pt x="428" y="28"/>
                    <a:pt x="427" y="28"/>
                    <a:pt x="427" y="29"/>
                  </a:cubicBezTo>
                  <a:cubicBezTo>
                    <a:pt x="429" y="35"/>
                    <a:pt x="432" y="41"/>
                    <a:pt x="436" y="46"/>
                  </a:cubicBezTo>
                  <a:cubicBezTo>
                    <a:pt x="440" y="50"/>
                    <a:pt x="443" y="55"/>
                    <a:pt x="447" y="60"/>
                  </a:cubicBezTo>
                  <a:close/>
                  <a:moveTo>
                    <a:pt x="474" y="739"/>
                  </a:moveTo>
                  <a:cubicBezTo>
                    <a:pt x="479" y="735"/>
                    <a:pt x="483" y="730"/>
                    <a:pt x="487" y="726"/>
                  </a:cubicBezTo>
                  <a:cubicBezTo>
                    <a:pt x="494" y="719"/>
                    <a:pt x="500" y="712"/>
                    <a:pt x="507" y="707"/>
                  </a:cubicBezTo>
                  <a:cubicBezTo>
                    <a:pt x="517" y="701"/>
                    <a:pt x="523" y="693"/>
                    <a:pt x="528" y="682"/>
                  </a:cubicBezTo>
                  <a:cubicBezTo>
                    <a:pt x="529" y="678"/>
                    <a:pt x="532" y="674"/>
                    <a:pt x="535" y="670"/>
                  </a:cubicBezTo>
                  <a:cubicBezTo>
                    <a:pt x="541" y="659"/>
                    <a:pt x="546" y="647"/>
                    <a:pt x="548" y="634"/>
                  </a:cubicBezTo>
                  <a:cubicBezTo>
                    <a:pt x="548" y="628"/>
                    <a:pt x="550" y="622"/>
                    <a:pt x="552" y="617"/>
                  </a:cubicBezTo>
                  <a:cubicBezTo>
                    <a:pt x="557" y="606"/>
                    <a:pt x="558" y="596"/>
                    <a:pt x="559" y="585"/>
                  </a:cubicBezTo>
                  <a:cubicBezTo>
                    <a:pt x="559" y="571"/>
                    <a:pt x="558" y="557"/>
                    <a:pt x="555" y="544"/>
                  </a:cubicBezTo>
                  <a:cubicBezTo>
                    <a:pt x="552" y="528"/>
                    <a:pt x="547" y="512"/>
                    <a:pt x="540" y="497"/>
                  </a:cubicBezTo>
                  <a:cubicBezTo>
                    <a:pt x="539" y="495"/>
                    <a:pt x="538" y="494"/>
                    <a:pt x="537" y="492"/>
                  </a:cubicBezTo>
                  <a:cubicBezTo>
                    <a:pt x="534" y="495"/>
                    <a:pt x="534" y="498"/>
                    <a:pt x="534" y="502"/>
                  </a:cubicBezTo>
                  <a:cubicBezTo>
                    <a:pt x="535" y="511"/>
                    <a:pt x="535" y="520"/>
                    <a:pt x="535" y="530"/>
                  </a:cubicBezTo>
                  <a:cubicBezTo>
                    <a:pt x="536" y="538"/>
                    <a:pt x="536" y="546"/>
                    <a:pt x="538" y="553"/>
                  </a:cubicBezTo>
                  <a:cubicBezTo>
                    <a:pt x="541" y="572"/>
                    <a:pt x="540" y="591"/>
                    <a:pt x="540" y="611"/>
                  </a:cubicBezTo>
                  <a:cubicBezTo>
                    <a:pt x="540" y="615"/>
                    <a:pt x="532" y="641"/>
                    <a:pt x="529" y="644"/>
                  </a:cubicBezTo>
                  <a:cubicBezTo>
                    <a:pt x="526" y="648"/>
                    <a:pt x="524" y="652"/>
                    <a:pt x="520" y="655"/>
                  </a:cubicBezTo>
                  <a:cubicBezTo>
                    <a:pt x="515" y="661"/>
                    <a:pt x="511" y="668"/>
                    <a:pt x="509" y="675"/>
                  </a:cubicBezTo>
                  <a:cubicBezTo>
                    <a:pt x="507" y="681"/>
                    <a:pt x="503" y="686"/>
                    <a:pt x="499" y="690"/>
                  </a:cubicBezTo>
                  <a:cubicBezTo>
                    <a:pt x="497" y="693"/>
                    <a:pt x="494" y="696"/>
                    <a:pt x="491" y="699"/>
                  </a:cubicBezTo>
                  <a:cubicBezTo>
                    <a:pt x="486" y="705"/>
                    <a:pt x="482" y="711"/>
                    <a:pt x="479" y="718"/>
                  </a:cubicBezTo>
                  <a:cubicBezTo>
                    <a:pt x="476" y="725"/>
                    <a:pt x="473" y="732"/>
                    <a:pt x="469" y="741"/>
                  </a:cubicBezTo>
                  <a:cubicBezTo>
                    <a:pt x="472" y="740"/>
                    <a:pt x="473" y="740"/>
                    <a:pt x="474" y="739"/>
                  </a:cubicBezTo>
                  <a:close/>
                  <a:moveTo>
                    <a:pt x="279" y="180"/>
                  </a:moveTo>
                  <a:cubicBezTo>
                    <a:pt x="278" y="178"/>
                    <a:pt x="277" y="177"/>
                    <a:pt x="276" y="176"/>
                  </a:cubicBezTo>
                  <a:cubicBezTo>
                    <a:pt x="278" y="172"/>
                    <a:pt x="281" y="171"/>
                    <a:pt x="284" y="171"/>
                  </a:cubicBezTo>
                  <a:cubicBezTo>
                    <a:pt x="292" y="172"/>
                    <a:pt x="301" y="174"/>
                    <a:pt x="307" y="180"/>
                  </a:cubicBezTo>
                  <a:cubicBezTo>
                    <a:pt x="314" y="185"/>
                    <a:pt x="320" y="192"/>
                    <a:pt x="326" y="198"/>
                  </a:cubicBezTo>
                  <a:cubicBezTo>
                    <a:pt x="327" y="200"/>
                    <a:pt x="329" y="202"/>
                    <a:pt x="330" y="203"/>
                  </a:cubicBezTo>
                  <a:cubicBezTo>
                    <a:pt x="334" y="211"/>
                    <a:pt x="336" y="218"/>
                    <a:pt x="332" y="227"/>
                  </a:cubicBezTo>
                  <a:cubicBezTo>
                    <a:pt x="330" y="233"/>
                    <a:pt x="326" y="239"/>
                    <a:pt x="322" y="244"/>
                  </a:cubicBezTo>
                  <a:cubicBezTo>
                    <a:pt x="317" y="249"/>
                    <a:pt x="310" y="251"/>
                    <a:pt x="303" y="250"/>
                  </a:cubicBezTo>
                  <a:cubicBezTo>
                    <a:pt x="284" y="247"/>
                    <a:pt x="270" y="232"/>
                    <a:pt x="269" y="213"/>
                  </a:cubicBezTo>
                  <a:cubicBezTo>
                    <a:pt x="268" y="199"/>
                    <a:pt x="270" y="192"/>
                    <a:pt x="279" y="180"/>
                  </a:cubicBezTo>
                  <a:close/>
                  <a:moveTo>
                    <a:pt x="286" y="198"/>
                  </a:moveTo>
                  <a:cubicBezTo>
                    <a:pt x="289" y="203"/>
                    <a:pt x="292" y="205"/>
                    <a:pt x="296" y="203"/>
                  </a:cubicBezTo>
                  <a:cubicBezTo>
                    <a:pt x="299" y="201"/>
                    <a:pt x="301" y="199"/>
                    <a:pt x="303" y="194"/>
                  </a:cubicBezTo>
                  <a:cubicBezTo>
                    <a:pt x="301" y="192"/>
                    <a:pt x="299" y="190"/>
                    <a:pt x="298" y="189"/>
                  </a:cubicBezTo>
                  <a:cubicBezTo>
                    <a:pt x="294" y="189"/>
                    <a:pt x="292" y="189"/>
                    <a:pt x="289" y="189"/>
                  </a:cubicBezTo>
                  <a:cubicBezTo>
                    <a:pt x="288" y="193"/>
                    <a:pt x="287" y="195"/>
                    <a:pt x="286" y="198"/>
                  </a:cubicBezTo>
                  <a:close/>
                  <a:moveTo>
                    <a:pt x="387" y="653"/>
                  </a:moveTo>
                  <a:cubicBezTo>
                    <a:pt x="394" y="633"/>
                    <a:pt x="399" y="612"/>
                    <a:pt x="401" y="591"/>
                  </a:cubicBezTo>
                  <a:cubicBezTo>
                    <a:pt x="404" y="573"/>
                    <a:pt x="405" y="556"/>
                    <a:pt x="404" y="538"/>
                  </a:cubicBezTo>
                  <a:cubicBezTo>
                    <a:pt x="404" y="532"/>
                    <a:pt x="404" y="526"/>
                    <a:pt x="404" y="520"/>
                  </a:cubicBezTo>
                  <a:cubicBezTo>
                    <a:pt x="403" y="510"/>
                    <a:pt x="402" y="501"/>
                    <a:pt x="399" y="491"/>
                  </a:cubicBezTo>
                  <a:cubicBezTo>
                    <a:pt x="394" y="471"/>
                    <a:pt x="389" y="451"/>
                    <a:pt x="384" y="430"/>
                  </a:cubicBezTo>
                  <a:cubicBezTo>
                    <a:pt x="382" y="425"/>
                    <a:pt x="380" y="420"/>
                    <a:pt x="378" y="414"/>
                  </a:cubicBezTo>
                  <a:cubicBezTo>
                    <a:pt x="377" y="413"/>
                    <a:pt x="376" y="412"/>
                    <a:pt x="375" y="410"/>
                  </a:cubicBezTo>
                  <a:cubicBezTo>
                    <a:pt x="374" y="412"/>
                    <a:pt x="374" y="413"/>
                    <a:pt x="374" y="414"/>
                  </a:cubicBezTo>
                  <a:cubicBezTo>
                    <a:pt x="375" y="435"/>
                    <a:pt x="378" y="456"/>
                    <a:pt x="383" y="476"/>
                  </a:cubicBezTo>
                  <a:cubicBezTo>
                    <a:pt x="385" y="486"/>
                    <a:pt x="388" y="496"/>
                    <a:pt x="389" y="506"/>
                  </a:cubicBezTo>
                  <a:cubicBezTo>
                    <a:pt x="392" y="540"/>
                    <a:pt x="392" y="574"/>
                    <a:pt x="388" y="607"/>
                  </a:cubicBezTo>
                  <a:cubicBezTo>
                    <a:pt x="387" y="620"/>
                    <a:pt x="385" y="633"/>
                    <a:pt x="384" y="645"/>
                  </a:cubicBezTo>
                  <a:cubicBezTo>
                    <a:pt x="384" y="649"/>
                    <a:pt x="383" y="653"/>
                    <a:pt x="384" y="658"/>
                  </a:cubicBezTo>
                  <a:cubicBezTo>
                    <a:pt x="386" y="656"/>
                    <a:pt x="387" y="654"/>
                    <a:pt x="387" y="653"/>
                  </a:cubicBezTo>
                  <a:close/>
                  <a:moveTo>
                    <a:pt x="605" y="774"/>
                  </a:moveTo>
                  <a:cubicBezTo>
                    <a:pt x="608" y="775"/>
                    <a:pt x="612" y="777"/>
                    <a:pt x="616" y="779"/>
                  </a:cubicBezTo>
                  <a:cubicBezTo>
                    <a:pt x="657" y="803"/>
                    <a:pt x="693" y="833"/>
                    <a:pt x="725" y="868"/>
                  </a:cubicBezTo>
                  <a:cubicBezTo>
                    <a:pt x="738" y="881"/>
                    <a:pt x="750" y="894"/>
                    <a:pt x="765" y="904"/>
                  </a:cubicBezTo>
                  <a:cubicBezTo>
                    <a:pt x="766" y="905"/>
                    <a:pt x="767" y="907"/>
                    <a:pt x="769" y="905"/>
                  </a:cubicBezTo>
                  <a:cubicBezTo>
                    <a:pt x="768" y="903"/>
                    <a:pt x="767" y="902"/>
                    <a:pt x="766" y="900"/>
                  </a:cubicBezTo>
                  <a:cubicBezTo>
                    <a:pt x="754" y="884"/>
                    <a:pt x="741" y="868"/>
                    <a:pt x="729" y="852"/>
                  </a:cubicBezTo>
                  <a:cubicBezTo>
                    <a:pt x="728" y="851"/>
                    <a:pt x="727" y="850"/>
                    <a:pt x="726" y="849"/>
                  </a:cubicBezTo>
                  <a:cubicBezTo>
                    <a:pt x="714" y="839"/>
                    <a:pt x="703" y="828"/>
                    <a:pt x="691" y="819"/>
                  </a:cubicBezTo>
                  <a:cubicBezTo>
                    <a:pt x="674" y="806"/>
                    <a:pt x="656" y="794"/>
                    <a:pt x="639" y="781"/>
                  </a:cubicBezTo>
                  <a:cubicBezTo>
                    <a:pt x="632" y="777"/>
                    <a:pt x="625" y="773"/>
                    <a:pt x="617" y="769"/>
                  </a:cubicBezTo>
                  <a:cubicBezTo>
                    <a:pt x="611" y="766"/>
                    <a:pt x="603" y="764"/>
                    <a:pt x="596" y="763"/>
                  </a:cubicBezTo>
                  <a:cubicBezTo>
                    <a:pt x="595" y="764"/>
                    <a:pt x="595" y="765"/>
                    <a:pt x="594" y="766"/>
                  </a:cubicBezTo>
                  <a:cubicBezTo>
                    <a:pt x="597" y="770"/>
                    <a:pt x="601" y="772"/>
                    <a:pt x="605" y="774"/>
                  </a:cubicBezTo>
                  <a:close/>
                  <a:moveTo>
                    <a:pt x="581" y="550"/>
                  </a:moveTo>
                  <a:cubicBezTo>
                    <a:pt x="580" y="558"/>
                    <a:pt x="579" y="566"/>
                    <a:pt x="579" y="575"/>
                  </a:cubicBezTo>
                  <a:cubicBezTo>
                    <a:pt x="579" y="590"/>
                    <a:pt x="580" y="605"/>
                    <a:pt x="577" y="620"/>
                  </a:cubicBezTo>
                  <a:cubicBezTo>
                    <a:pt x="577" y="622"/>
                    <a:pt x="577" y="624"/>
                    <a:pt x="577" y="626"/>
                  </a:cubicBezTo>
                  <a:cubicBezTo>
                    <a:pt x="578" y="637"/>
                    <a:pt x="574" y="646"/>
                    <a:pt x="568" y="655"/>
                  </a:cubicBezTo>
                  <a:cubicBezTo>
                    <a:pt x="558" y="668"/>
                    <a:pt x="548" y="681"/>
                    <a:pt x="539" y="694"/>
                  </a:cubicBezTo>
                  <a:cubicBezTo>
                    <a:pt x="537" y="698"/>
                    <a:pt x="534" y="701"/>
                    <a:pt x="532" y="704"/>
                  </a:cubicBezTo>
                  <a:cubicBezTo>
                    <a:pt x="532" y="705"/>
                    <a:pt x="532" y="707"/>
                    <a:pt x="532" y="709"/>
                  </a:cubicBezTo>
                  <a:cubicBezTo>
                    <a:pt x="548" y="700"/>
                    <a:pt x="561" y="690"/>
                    <a:pt x="570" y="675"/>
                  </a:cubicBezTo>
                  <a:cubicBezTo>
                    <a:pt x="574" y="666"/>
                    <a:pt x="578" y="657"/>
                    <a:pt x="583" y="648"/>
                  </a:cubicBezTo>
                  <a:cubicBezTo>
                    <a:pt x="588" y="637"/>
                    <a:pt x="590" y="624"/>
                    <a:pt x="593" y="611"/>
                  </a:cubicBezTo>
                  <a:cubicBezTo>
                    <a:pt x="594" y="606"/>
                    <a:pt x="594" y="602"/>
                    <a:pt x="594" y="597"/>
                  </a:cubicBezTo>
                  <a:cubicBezTo>
                    <a:pt x="593" y="583"/>
                    <a:pt x="592" y="568"/>
                    <a:pt x="591" y="554"/>
                  </a:cubicBezTo>
                  <a:cubicBezTo>
                    <a:pt x="591" y="550"/>
                    <a:pt x="590" y="547"/>
                    <a:pt x="590" y="544"/>
                  </a:cubicBezTo>
                  <a:cubicBezTo>
                    <a:pt x="589" y="543"/>
                    <a:pt x="588" y="541"/>
                    <a:pt x="587" y="540"/>
                  </a:cubicBezTo>
                  <a:cubicBezTo>
                    <a:pt x="582" y="542"/>
                    <a:pt x="582" y="546"/>
                    <a:pt x="581" y="550"/>
                  </a:cubicBezTo>
                  <a:close/>
                  <a:moveTo>
                    <a:pt x="518" y="454"/>
                  </a:moveTo>
                  <a:cubicBezTo>
                    <a:pt x="517" y="453"/>
                    <a:pt x="517" y="452"/>
                    <a:pt x="516" y="451"/>
                  </a:cubicBezTo>
                  <a:cubicBezTo>
                    <a:pt x="504" y="432"/>
                    <a:pt x="492" y="414"/>
                    <a:pt x="476" y="398"/>
                  </a:cubicBezTo>
                  <a:cubicBezTo>
                    <a:pt x="471" y="393"/>
                    <a:pt x="466" y="388"/>
                    <a:pt x="461" y="384"/>
                  </a:cubicBezTo>
                  <a:cubicBezTo>
                    <a:pt x="454" y="380"/>
                    <a:pt x="448" y="374"/>
                    <a:pt x="445" y="367"/>
                  </a:cubicBezTo>
                  <a:cubicBezTo>
                    <a:pt x="440" y="356"/>
                    <a:pt x="433" y="348"/>
                    <a:pt x="423" y="341"/>
                  </a:cubicBezTo>
                  <a:cubicBezTo>
                    <a:pt x="421" y="339"/>
                    <a:pt x="418" y="337"/>
                    <a:pt x="415" y="336"/>
                  </a:cubicBezTo>
                  <a:cubicBezTo>
                    <a:pt x="410" y="332"/>
                    <a:pt x="404" y="328"/>
                    <a:pt x="400" y="323"/>
                  </a:cubicBezTo>
                  <a:cubicBezTo>
                    <a:pt x="398" y="320"/>
                    <a:pt x="395" y="318"/>
                    <a:pt x="392" y="316"/>
                  </a:cubicBezTo>
                  <a:cubicBezTo>
                    <a:pt x="391" y="315"/>
                    <a:pt x="390" y="315"/>
                    <a:pt x="388" y="316"/>
                  </a:cubicBezTo>
                  <a:cubicBezTo>
                    <a:pt x="394" y="326"/>
                    <a:pt x="401" y="335"/>
                    <a:pt x="410" y="342"/>
                  </a:cubicBezTo>
                  <a:cubicBezTo>
                    <a:pt x="421" y="351"/>
                    <a:pt x="430" y="361"/>
                    <a:pt x="436" y="374"/>
                  </a:cubicBezTo>
                  <a:cubicBezTo>
                    <a:pt x="439" y="380"/>
                    <a:pt x="443" y="385"/>
                    <a:pt x="449" y="389"/>
                  </a:cubicBezTo>
                  <a:cubicBezTo>
                    <a:pt x="458" y="395"/>
                    <a:pt x="465" y="403"/>
                    <a:pt x="471" y="412"/>
                  </a:cubicBezTo>
                  <a:cubicBezTo>
                    <a:pt x="483" y="427"/>
                    <a:pt x="496" y="440"/>
                    <a:pt x="511" y="452"/>
                  </a:cubicBezTo>
                  <a:cubicBezTo>
                    <a:pt x="513" y="453"/>
                    <a:pt x="515" y="454"/>
                    <a:pt x="517" y="456"/>
                  </a:cubicBezTo>
                  <a:cubicBezTo>
                    <a:pt x="517" y="455"/>
                    <a:pt x="518" y="455"/>
                    <a:pt x="518" y="454"/>
                  </a:cubicBezTo>
                  <a:close/>
                  <a:moveTo>
                    <a:pt x="190" y="185"/>
                  </a:moveTo>
                  <a:cubicBezTo>
                    <a:pt x="184" y="175"/>
                    <a:pt x="177" y="164"/>
                    <a:pt x="167" y="157"/>
                  </a:cubicBezTo>
                  <a:cubicBezTo>
                    <a:pt x="154" y="147"/>
                    <a:pt x="140" y="138"/>
                    <a:pt x="128" y="126"/>
                  </a:cubicBezTo>
                  <a:cubicBezTo>
                    <a:pt x="128" y="126"/>
                    <a:pt x="127" y="126"/>
                    <a:pt x="127" y="125"/>
                  </a:cubicBezTo>
                  <a:cubicBezTo>
                    <a:pt x="115" y="116"/>
                    <a:pt x="103" y="107"/>
                    <a:pt x="92" y="97"/>
                  </a:cubicBezTo>
                  <a:cubicBezTo>
                    <a:pt x="88" y="92"/>
                    <a:pt x="83" y="88"/>
                    <a:pt x="77" y="85"/>
                  </a:cubicBezTo>
                  <a:cubicBezTo>
                    <a:pt x="68" y="81"/>
                    <a:pt x="62" y="75"/>
                    <a:pt x="56" y="68"/>
                  </a:cubicBezTo>
                  <a:cubicBezTo>
                    <a:pt x="52" y="63"/>
                    <a:pt x="48" y="59"/>
                    <a:pt x="45" y="54"/>
                  </a:cubicBezTo>
                  <a:cubicBezTo>
                    <a:pt x="44" y="53"/>
                    <a:pt x="43" y="52"/>
                    <a:pt x="41" y="51"/>
                  </a:cubicBezTo>
                  <a:cubicBezTo>
                    <a:pt x="40" y="55"/>
                    <a:pt x="41" y="57"/>
                    <a:pt x="42" y="59"/>
                  </a:cubicBezTo>
                  <a:cubicBezTo>
                    <a:pt x="46" y="68"/>
                    <a:pt x="51" y="75"/>
                    <a:pt x="57" y="83"/>
                  </a:cubicBezTo>
                  <a:cubicBezTo>
                    <a:pt x="61" y="88"/>
                    <a:pt x="65" y="91"/>
                    <a:pt x="70" y="94"/>
                  </a:cubicBezTo>
                  <a:cubicBezTo>
                    <a:pt x="74" y="96"/>
                    <a:pt x="78" y="99"/>
                    <a:pt x="81" y="102"/>
                  </a:cubicBezTo>
                  <a:cubicBezTo>
                    <a:pt x="87" y="107"/>
                    <a:pt x="93" y="111"/>
                    <a:pt x="99" y="114"/>
                  </a:cubicBezTo>
                  <a:cubicBezTo>
                    <a:pt x="103" y="117"/>
                    <a:pt x="107" y="119"/>
                    <a:pt x="111" y="122"/>
                  </a:cubicBezTo>
                  <a:cubicBezTo>
                    <a:pt x="119" y="130"/>
                    <a:pt x="128" y="136"/>
                    <a:pt x="136" y="145"/>
                  </a:cubicBezTo>
                  <a:cubicBezTo>
                    <a:pt x="137" y="147"/>
                    <a:pt x="139" y="148"/>
                    <a:pt x="141" y="150"/>
                  </a:cubicBezTo>
                  <a:cubicBezTo>
                    <a:pt x="148" y="155"/>
                    <a:pt x="155" y="159"/>
                    <a:pt x="160" y="166"/>
                  </a:cubicBezTo>
                  <a:cubicBezTo>
                    <a:pt x="161" y="167"/>
                    <a:pt x="162" y="168"/>
                    <a:pt x="163" y="168"/>
                  </a:cubicBezTo>
                  <a:cubicBezTo>
                    <a:pt x="170" y="173"/>
                    <a:pt x="177" y="178"/>
                    <a:pt x="184" y="183"/>
                  </a:cubicBezTo>
                  <a:cubicBezTo>
                    <a:pt x="185" y="184"/>
                    <a:pt x="187" y="185"/>
                    <a:pt x="189" y="186"/>
                  </a:cubicBezTo>
                  <a:cubicBezTo>
                    <a:pt x="190" y="186"/>
                    <a:pt x="190" y="185"/>
                    <a:pt x="190" y="185"/>
                  </a:cubicBezTo>
                  <a:close/>
                  <a:moveTo>
                    <a:pt x="431" y="587"/>
                  </a:moveTo>
                  <a:cubicBezTo>
                    <a:pt x="435" y="568"/>
                    <a:pt x="437" y="550"/>
                    <a:pt x="433" y="531"/>
                  </a:cubicBezTo>
                  <a:cubicBezTo>
                    <a:pt x="432" y="527"/>
                    <a:pt x="431" y="524"/>
                    <a:pt x="431" y="520"/>
                  </a:cubicBezTo>
                  <a:cubicBezTo>
                    <a:pt x="429" y="513"/>
                    <a:pt x="426" y="505"/>
                    <a:pt x="424" y="498"/>
                  </a:cubicBezTo>
                  <a:cubicBezTo>
                    <a:pt x="423" y="495"/>
                    <a:pt x="423" y="493"/>
                    <a:pt x="419" y="493"/>
                  </a:cubicBezTo>
                  <a:cubicBezTo>
                    <a:pt x="416" y="496"/>
                    <a:pt x="417" y="500"/>
                    <a:pt x="417" y="504"/>
                  </a:cubicBezTo>
                  <a:cubicBezTo>
                    <a:pt x="418" y="514"/>
                    <a:pt x="418" y="524"/>
                    <a:pt x="419" y="534"/>
                  </a:cubicBezTo>
                  <a:cubicBezTo>
                    <a:pt x="421" y="550"/>
                    <a:pt x="422" y="567"/>
                    <a:pt x="420" y="584"/>
                  </a:cubicBezTo>
                  <a:cubicBezTo>
                    <a:pt x="419" y="592"/>
                    <a:pt x="419" y="600"/>
                    <a:pt x="418" y="609"/>
                  </a:cubicBezTo>
                  <a:cubicBezTo>
                    <a:pt x="418" y="612"/>
                    <a:pt x="418" y="615"/>
                    <a:pt x="420" y="621"/>
                  </a:cubicBezTo>
                  <a:cubicBezTo>
                    <a:pt x="425" y="608"/>
                    <a:pt x="428" y="598"/>
                    <a:pt x="431" y="587"/>
                  </a:cubicBezTo>
                  <a:close/>
                  <a:moveTo>
                    <a:pt x="594" y="680"/>
                  </a:moveTo>
                  <a:cubicBezTo>
                    <a:pt x="603" y="676"/>
                    <a:pt x="609" y="670"/>
                    <a:pt x="616" y="664"/>
                  </a:cubicBezTo>
                  <a:cubicBezTo>
                    <a:pt x="620" y="660"/>
                    <a:pt x="622" y="655"/>
                    <a:pt x="623" y="649"/>
                  </a:cubicBezTo>
                  <a:cubicBezTo>
                    <a:pt x="626" y="637"/>
                    <a:pt x="628" y="625"/>
                    <a:pt x="630" y="613"/>
                  </a:cubicBezTo>
                  <a:cubicBezTo>
                    <a:pt x="631" y="603"/>
                    <a:pt x="630" y="593"/>
                    <a:pt x="626" y="583"/>
                  </a:cubicBezTo>
                  <a:cubicBezTo>
                    <a:pt x="625" y="581"/>
                    <a:pt x="624" y="579"/>
                    <a:pt x="621" y="578"/>
                  </a:cubicBezTo>
                  <a:cubicBezTo>
                    <a:pt x="618" y="579"/>
                    <a:pt x="617" y="581"/>
                    <a:pt x="617" y="583"/>
                  </a:cubicBezTo>
                  <a:cubicBezTo>
                    <a:pt x="617" y="586"/>
                    <a:pt x="617" y="589"/>
                    <a:pt x="617" y="591"/>
                  </a:cubicBezTo>
                  <a:cubicBezTo>
                    <a:pt x="617" y="597"/>
                    <a:pt x="617" y="602"/>
                    <a:pt x="617" y="607"/>
                  </a:cubicBezTo>
                  <a:cubicBezTo>
                    <a:pt x="616" y="615"/>
                    <a:pt x="615" y="623"/>
                    <a:pt x="614" y="630"/>
                  </a:cubicBezTo>
                  <a:cubicBezTo>
                    <a:pt x="613" y="644"/>
                    <a:pt x="608" y="656"/>
                    <a:pt x="599" y="667"/>
                  </a:cubicBezTo>
                  <a:cubicBezTo>
                    <a:pt x="597" y="670"/>
                    <a:pt x="594" y="674"/>
                    <a:pt x="591" y="678"/>
                  </a:cubicBezTo>
                  <a:cubicBezTo>
                    <a:pt x="591" y="679"/>
                    <a:pt x="590" y="680"/>
                    <a:pt x="590" y="681"/>
                  </a:cubicBezTo>
                  <a:cubicBezTo>
                    <a:pt x="592" y="682"/>
                    <a:pt x="593" y="681"/>
                    <a:pt x="594" y="680"/>
                  </a:cubicBezTo>
                  <a:close/>
                  <a:moveTo>
                    <a:pt x="550" y="723"/>
                  </a:moveTo>
                  <a:cubicBezTo>
                    <a:pt x="538" y="729"/>
                    <a:pt x="531" y="739"/>
                    <a:pt x="526" y="751"/>
                  </a:cubicBezTo>
                  <a:cubicBezTo>
                    <a:pt x="525" y="754"/>
                    <a:pt x="525" y="757"/>
                    <a:pt x="525" y="760"/>
                  </a:cubicBezTo>
                  <a:cubicBezTo>
                    <a:pt x="525" y="765"/>
                    <a:pt x="525" y="769"/>
                    <a:pt x="526" y="773"/>
                  </a:cubicBezTo>
                  <a:cubicBezTo>
                    <a:pt x="528" y="783"/>
                    <a:pt x="533" y="791"/>
                    <a:pt x="542" y="795"/>
                  </a:cubicBezTo>
                  <a:cubicBezTo>
                    <a:pt x="543" y="796"/>
                    <a:pt x="544" y="796"/>
                    <a:pt x="546" y="796"/>
                  </a:cubicBezTo>
                  <a:cubicBezTo>
                    <a:pt x="545" y="794"/>
                    <a:pt x="545" y="793"/>
                    <a:pt x="545" y="792"/>
                  </a:cubicBezTo>
                  <a:cubicBezTo>
                    <a:pt x="543" y="789"/>
                    <a:pt x="541" y="786"/>
                    <a:pt x="540" y="783"/>
                  </a:cubicBezTo>
                  <a:cubicBezTo>
                    <a:pt x="534" y="769"/>
                    <a:pt x="533" y="756"/>
                    <a:pt x="544" y="744"/>
                  </a:cubicBezTo>
                  <a:cubicBezTo>
                    <a:pt x="546" y="743"/>
                    <a:pt x="547" y="742"/>
                    <a:pt x="548" y="740"/>
                  </a:cubicBezTo>
                  <a:cubicBezTo>
                    <a:pt x="553" y="734"/>
                    <a:pt x="558" y="728"/>
                    <a:pt x="564" y="722"/>
                  </a:cubicBezTo>
                  <a:cubicBezTo>
                    <a:pt x="558" y="719"/>
                    <a:pt x="554" y="721"/>
                    <a:pt x="550" y="723"/>
                  </a:cubicBezTo>
                  <a:close/>
                  <a:moveTo>
                    <a:pt x="651" y="658"/>
                  </a:moveTo>
                  <a:cubicBezTo>
                    <a:pt x="652" y="655"/>
                    <a:pt x="654" y="653"/>
                    <a:pt x="654" y="650"/>
                  </a:cubicBezTo>
                  <a:cubicBezTo>
                    <a:pt x="654" y="644"/>
                    <a:pt x="654" y="639"/>
                    <a:pt x="654" y="633"/>
                  </a:cubicBezTo>
                  <a:cubicBezTo>
                    <a:pt x="654" y="630"/>
                    <a:pt x="652" y="628"/>
                    <a:pt x="650" y="627"/>
                  </a:cubicBezTo>
                  <a:cubicBezTo>
                    <a:pt x="646" y="628"/>
                    <a:pt x="645" y="632"/>
                    <a:pt x="645" y="634"/>
                  </a:cubicBezTo>
                  <a:cubicBezTo>
                    <a:pt x="643" y="646"/>
                    <a:pt x="638" y="656"/>
                    <a:pt x="631" y="665"/>
                  </a:cubicBezTo>
                  <a:cubicBezTo>
                    <a:pt x="629" y="668"/>
                    <a:pt x="626" y="672"/>
                    <a:pt x="624" y="675"/>
                  </a:cubicBezTo>
                  <a:cubicBezTo>
                    <a:pt x="624" y="676"/>
                    <a:pt x="623" y="677"/>
                    <a:pt x="622" y="680"/>
                  </a:cubicBezTo>
                  <a:cubicBezTo>
                    <a:pt x="635" y="675"/>
                    <a:pt x="645" y="667"/>
                    <a:pt x="651" y="658"/>
                  </a:cubicBezTo>
                  <a:close/>
                  <a:moveTo>
                    <a:pt x="328" y="263"/>
                  </a:moveTo>
                  <a:cubicBezTo>
                    <a:pt x="333" y="262"/>
                    <a:pt x="338" y="260"/>
                    <a:pt x="341" y="255"/>
                  </a:cubicBezTo>
                  <a:cubicBezTo>
                    <a:pt x="346" y="249"/>
                    <a:pt x="347" y="242"/>
                    <a:pt x="347" y="235"/>
                  </a:cubicBezTo>
                  <a:cubicBezTo>
                    <a:pt x="346" y="230"/>
                    <a:pt x="345" y="226"/>
                    <a:pt x="340" y="223"/>
                  </a:cubicBezTo>
                  <a:cubicBezTo>
                    <a:pt x="337" y="225"/>
                    <a:pt x="337" y="229"/>
                    <a:pt x="337" y="232"/>
                  </a:cubicBezTo>
                  <a:cubicBezTo>
                    <a:pt x="335" y="240"/>
                    <a:pt x="331" y="247"/>
                    <a:pt x="324" y="253"/>
                  </a:cubicBezTo>
                  <a:cubicBezTo>
                    <a:pt x="322" y="254"/>
                    <a:pt x="320" y="256"/>
                    <a:pt x="320" y="259"/>
                  </a:cubicBezTo>
                  <a:cubicBezTo>
                    <a:pt x="322" y="263"/>
                    <a:pt x="324" y="264"/>
                    <a:pt x="328" y="263"/>
                  </a:cubicBezTo>
                  <a:close/>
                  <a:moveTo>
                    <a:pt x="249" y="188"/>
                  </a:moveTo>
                  <a:cubicBezTo>
                    <a:pt x="248" y="185"/>
                    <a:pt x="247" y="183"/>
                    <a:pt x="245" y="182"/>
                  </a:cubicBezTo>
                  <a:cubicBezTo>
                    <a:pt x="240" y="184"/>
                    <a:pt x="238" y="188"/>
                    <a:pt x="238" y="193"/>
                  </a:cubicBezTo>
                  <a:cubicBezTo>
                    <a:pt x="236" y="203"/>
                    <a:pt x="246" y="219"/>
                    <a:pt x="258" y="221"/>
                  </a:cubicBezTo>
                  <a:cubicBezTo>
                    <a:pt x="258" y="221"/>
                    <a:pt x="258" y="220"/>
                    <a:pt x="259" y="220"/>
                  </a:cubicBezTo>
                  <a:cubicBezTo>
                    <a:pt x="254" y="210"/>
                    <a:pt x="250" y="199"/>
                    <a:pt x="249" y="188"/>
                  </a:cubicBezTo>
                  <a:close/>
                  <a:moveTo>
                    <a:pt x="451" y="589"/>
                  </a:moveTo>
                  <a:cubicBezTo>
                    <a:pt x="456" y="577"/>
                    <a:pt x="460" y="564"/>
                    <a:pt x="459" y="550"/>
                  </a:cubicBezTo>
                  <a:cubicBezTo>
                    <a:pt x="459" y="546"/>
                    <a:pt x="458" y="543"/>
                    <a:pt x="457" y="540"/>
                  </a:cubicBezTo>
                  <a:cubicBezTo>
                    <a:pt x="457" y="538"/>
                    <a:pt x="455" y="537"/>
                    <a:pt x="452" y="537"/>
                  </a:cubicBezTo>
                  <a:cubicBezTo>
                    <a:pt x="450" y="540"/>
                    <a:pt x="450" y="544"/>
                    <a:pt x="449" y="547"/>
                  </a:cubicBezTo>
                  <a:cubicBezTo>
                    <a:pt x="449" y="557"/>
                    <a:pt x="448" y="568"/>
                    <a:pt x="448" y="578"/>
                  </a:cubicBezTo>
                  <a:cubicBezTo>
                    <a:pt x="448" y="582"/>
                    <a:pt x="448" y="586"/>
                    <a:pt x="448" y="591"/>
                  </a:cubicBezTo>
                  <a:cubicBezTo>
                    <a:pt x="450" y="590"/>
                    <a:pt x="451" y="590"/>
                    <a:pt x="451" y="589"/>
                  </a:cubicBezTo>
                  <a:close/>
                  <a:moveTo>
                    <a:pt x="502" y="765"/>
                  </a:moveTo>
                  <a:cubicBezTo>
                    <a:pt x="501" y="770"/>
                    <a:pt x="502" y="775"/>
                    <a:pt x="505" y="779"/>
                  </a:cubicBezTo>
                  <a:cubicBezTo>
                    <a:pt x="506" y="783"/>
                    <a:pt x="509" y="786"/>
                    <a:pt x="514" y="787"/>
                  </a:cubicBezTo>
                  <a:cubicBezTo>
                    <a:pt x="514" y="785"/>
                    <a:pt x="514" y="783"/>
                    <a:pt x="514" y="782"/>
                  </a:cubicBezTo>
                  <a:cubicBezTo>
                    <a:pt x="512" y="773"/>
                    <a:pt x="512" y="765"/>
                    <a:pt x="515" y="757"/>
                  </a:cubicBezTo>
                  <a:cubicBezTo>
                    <a:pt x="516" y="754"/>
                    <a:pt x="517" y="752"/>
                    <a:pt x="516" y="749"/>
                  </a:cubicBezTo>
                  <a:cubicBezTo>
                    <a:pt x="508" y="751"/>
                    <a:pt x="503" y="757"/>
                    <a:pt x="502" y="765"/>
                  </a:cubicBezTo>
                  <a:close/>
                  <a:moveTo>
                    <a:pt x="421" y="765"/>
                  </a:moveTo>
                  <a:cubicBezTo>
                    <a:pt x="423" y="765"/>
                    <a:pt x="426" y="765"/>
                    <a:pt x="428" y="763"/>
                  </a:cubicBezTo>
                  <a:cubicBezTo>
                    <a:pt x="423" y="759"/>
                    <a:pt x="422" y="758"/>
                    <a:pt x="416" y="758"/>
                  </a:cubicBezTo>
                  <a:cubicBezTo>
                    <a:pt x="410" y="758"/>
                    <a:pt x="404" y="758"/>
                    <a:pt x="397" y="763"/>
                  </a:cubicBezTo>
                  <a:cubicBezTo>
                    <a:pt x="406" y="766"/>
                    <a:pt x="413" y="765"/>
                    <a:pt x="421" y="765"/>
                  </a:cubicBezTo>
                  <a:close/>
                  <a:moveTo>
                    <a:pt x="431" y="752"/>
                  </a:moveTo>
                  <a:cubicBezTo>
                    <a:pt x="428" y="747"/>
                    <a:pt x="426" y="746"/>
                    <a:pt x="420" y="746"/>
                  </a:cubicBezTo>
                  <a:cubicBezTo>
                    <a:pt x="416" y="746"/>
                    <a:pt x="413" y="745"/>
                    <a:pt x="411" y="750"/>
                  </a:cubicBezTo>
                  <a:cubicBezTo>
                    <a:pt x="416" y="753"/>
                    <a:pt x="421" y="753"/>
                    <a:pt x="431" y="752"/>
                  </a:cubicBezTo>
                  <a:close/>
                  <a:moveTo>
                    <a:pt x="428" y="735"/>
                  </a:moveTo>
                  <a:cubicBezTo>
                    <a:pt x="432" y="738"/>
                    <a:pt x="435" y="735"/>
                    <a:pt x="440" y="734"/>
                  </a:cubicBezTo>
                  <a:cubicBezTo>
                    <a:pt x="432" y="730"/>
                    <a:pt x="431" y="730"/>
                    <a:pt x="428" y="735"/>
                  </a:cubicBezTo>
                  <a:close/>
                  <a:moveTo>
                    <a:pt x="327" y="691"/>
                  </a:moveTo>
                  <a:cubicBezTo>
                    <a:pt x="327" y="691"/>
                    <a:pt x="327" y="691"/>
                    <a:pt x="327" y="691"/>
                  </a:cubicBezTo>
                  <a:cubicBezTo>
                    <a:pt x="327" y="691"/>
                    <a:pt x="327" y="691"/>
                    <a:pt x="327" y="691"/>
                  </a:cubicBezTo>
                  <a:close/>
                  <a:moveTo>
                    <a:pt x="267" y="565"/>
                  </a:moveTo>
                  <a:cubicBezTo>
                    <a:pt x="267" y="571"/>
                    <a:pt x="264" y="576"/>
                    <a:pt x="260" y="580"/>
                  </a:cubicBezTo>
                  <a:cubicBezTo>
                    <a:pt x="253" y="587"/>
                    <a:pt x="244" y="593"/>
                    <a:pt x="235" y="599"/>
                  </a:cubicBezTo>
                  <a:cubicBezTo>
                    <a:pt x="225" y="605"/>
                    <a:pt x="213" y="607"/>
                    <a:pt x="201" y="603"/>
                  </a:cubicBezTo>
                  <a:cubicBezTo>
                    <a:pt x="197" y="602"/>
                    <a:pt x="194" y="602"/>
                    <a:pt x="190" y="601"/>
                  </a:cubicBezTo>
                  <a:cubicBezTo>
                    <a:pt x="183" y="600"/>
                    <a:pt x="176" y="598"/>
                    <a:pt x="170" y="594"/>
                  </a:cubicBezTo>
                  <a:cubicBezTo>
                    <a:pt x="164" y="590"/>
                    <a:pt x="158" y="587"/>
                    <a:pt x="152" y="584"/>
                  </a:cubicBezTo>
                  <a:cubicBezTo>
                    <a:pt x="141" y="579"/>
                    <a:pt x="133" y="571"/>
                    <a:pt x="127" y="560"/>
                  </a:cubicBezTo>
                  <a:cubicBezTo>
                    <a:pt x="121" y="548"/>
                    <a:pt x="115" y="536"/>
                    <a:pt x="115" y="522"/>
                  </a:cubicBezTo>
                  <a:cubicBezTo>
                    <a:pt x="115" y="520"/>
                    <a:pt x="114" y="517"/>
                    <a:pt x="114" y="514"/>
                  </a:cubicBezTo>
                  <a:cubicBezTo>
                    <a:pt x="113" y="511"/>
                    <a:pt x="114" y="508"/>
                    <a:pt x="114" y="505"/>
                  </a:cubicBezTo>
                  <a:cubicBezTo>
                    <a:pt x="118" y="499"/>
                    <a:pt x="127" y="498"/>
                    <a:pt x="126" y="489"/>
                  </a:cubicBezTo>
                  <a:cubicBezTo>
                    <a:pt x="124" y="488"/>
                    <a:pt x="123" y="488"/>
                    <a:pt x="122" y="488"/>
                  </a:cubicBezTo>
                  <a:cubicBezTo>
                    <a:pt x="120" y="488"/>
                    <a:pt x="118" y="488"/>
                    <a:pt x="116" y="489"/>
                  </a:cubicBezTo>
                  <a:cubicBezTo>
                    <a:pt x="110" y="491"/>
                    <a:pt x="104" y="490"/>
                    <a:pt x="98" y="487"/>
                  </a:cubicBezTo>
                  <a:cubicBezTo>
                    <a:pt x="98" y="487"/>
                    <a:pt x="97" y="487"/>
                    <a:pt x="96" y="487"/>
                  </a:cubicBezTo>
                  <a:cubicBezTo>
                    <a:pt x="94" y="491"/>
                    <a:pt x="93" y="491"/>
                    <a:pt x="95" y="494"/>
                  </a:cubicBezTo>
                  <a:cubicBezTo>
                    <a:pt x="96" y="497"/>
                    <a:pt x="98" y="500"/>
                    <a:pt x="101" y="503"/>
                  </a:cubicBezTo>
                  <a:cubicBezTo>
                    <a:pt x="101" y="508"/>
                    <a:pt x="101" y="514"/>
                    <a:pt x="100" y="520"/>
                  </a:cubicBezTo>
                  <a:cubicBezTo>
                    <a:pt x="100" y="528"/>
                    <a:pt x="102" y="536"/>
                    <a:pt x="105" y="544"/>
                  </a:cubicBezTo>
                  <a:cubicBezTo>
                    <a:pt x="107" y="550"/>
                    <a:pt x="109" y="556"/>
                    <a:pt x="112" y="562"/>
                  </a:cubicBezTo>
                  <a:cubicBezTo>
                    <a:pt x="113" y="565"/>
                    <a:pt x="115" y="567"/>
                    <a:pt x="117" y="570"/>
                  </a:cubicBezTo>
                  <a:cubicBezTo>
                    <a:pt x="119" y="574"/>
                    <a:pt x="122" y="577"/>
                    <a:pt x="124" y="580"/>
                  </a:cubicBezTo>
                  <a:cubicBezTo>
                    <a:pt x="130" y="587"/>
                    <a:pt x="137" y="593"/>
                    <a:pt x="145" y="597"/>
                  </a:cubicBezTo>
                  <a:cubicBezTo>
                    <a:pt x="149" y="599"/>
                    <a:pt x="152" y="600"/>
                    <a:pt x="156" y="603"/>
                  </a:cubicBezTo>
                  <a:cubicBezTo>
                    <a:pt x="177" y="615"/>
                    <a:pt x="170" y="614"/>
                    <a:pt x="198" y="619"/>
                  </a:cubicBezTo>
                  <a:cubicBezTo>
                    <a:pt x="215" y="622"/>
                    <a:pt x="231" y="618"/>
                    <a:pt x="245" y="610"/>
                  </a:cubicBezTo>
                  <a:cubicBezTo>
                    <a:pt x="256" y="604"/>
                    <a:pt x="267" y="597"/>
                    <a:pt x="274" y="586"/>
                  </a:cubicBezTo>
                  <a:cubicBezTo>
                    <a:pt x="274" y="586"/>
                    <a:pt x="275" y="586"/>
                    <a:pt x="276" y="585"/>
                  </a:cubicBezTo>
                  <a:cubicBezTo>
                    <a:pt x="280" y="587"/>
                    <a:pt x="285" y="591"/>
                    <a:pt x="291" y="587"/>
                  </a:cubicBezTo>
                  <a:cubicBezTo>
                    <a:pt x="291" y="585"/>
                    <a:pt x="291" y="583"/>
                    <a:pt x="290" y="581"/>
                  </a:cubicBezTo>
                  <a:cubicBezTo>
                    <a:pt x="289" y="580"/>
                    <a:pt x="287" y="578"/>
                    <a:pt x="286" y="576"/>
                  </a:cubicBezTo>
                  <a:cubicBezTo>
                    <a:pt x="281" y="571"/>
                    <a:pt x="278" y="566"/>
                    <a:pt x="277" y="559"/>
                  </a:cubicBezTo>
                  <a:cubicBezTo>
                    <a:pt x="277" y="557"/>
                    <a:pt x="276" y="556"/>
                    <a:pt x="275" y="554"/>
                  </a:cubicBezTo>
                  <a:cubicBezTo>
                    <a:pt x="269" y="556"/>
                    <a:pt x="267" y="561"/>
                    <a:pt x="267" y="565"/>
                  </a:cubicBezTo>
                  <a:close/>
                  <a:moveTo>
                    <a:pt x="229" y="499"/>
                  </a:moveTo>
                  <a:cubicBezTo>
                    <a:pt x="224" y="507"/>
                    <a:pt x="220" y="515"/>
                    <a:pt x="217" y="523"/>
                  </a:cubicBezTo>
                  <a:cubicBezTo>
                    <a:pt x="216" y="525"/>
                    <a:pt x="216" y="529"/>
                    <a:pt x="216" y="532"/>
                  </a:cubicBezTo>
                  <a:cubicBezTo>
                    <a:pt x="217" y="536"/>
                    <a:pt x="223" y="539"/>
                    <a:pt x="227" y="537"/>
                  </a:cubicBezTo>
                  <a:cubicBezTo>
                    <a:pt x="229" y="536"/>
                    <a:pt x="232" y="534"/>
                    <a:pt x="233" y="532"/>
                  </a:cubicBezTo>
                  <a:cubicBezTo>
                    <a:pt x="237" y="526"/>
                    <a:pt x="240" y="520"/>
                    <a:pt x="243" y="513"/>
                  </a:cubicBezTo>
                  <a:cubicBezTo>
                    <a:pt x="245" y="511"/>
                    <a:pt x="245" y="507"/>
                    <a:pt x="245" y="504"/>
                  </a:cubicBezTo>
                  <a:cubicBezTo>
                    <a:pt x="244" y="499"/>
                    <a:pt x="242" y="495"/>
                    <a:pt x="237" y="494"/>
                  </a:cubicBezTo>
                  <a:cubicBezTo>
                    <a:pt x="231" y="496"/>
                    <a:pt x="230" y="496"/>
                    <a:pt x="229" y="499"/>
                  </a:cubicBezTo>
                  <a:close/>
                  <a:moveTo>
                    <a:pt x="168" y="471"/>
                  </a:moveTo>
                  <a:cubicBezTo>
                    <a:pt x="162" y="479"/>
                    <a:pt x="159" y="489"/>
                    <a:pt x="156" y="498"/>
                  </a:cubicBezTo>
                  <a:cubicBezTo>
                    <a:pt x="155" y="502"/>
                    <a:pt x="158" y="507"/>
                    <a:pt x="161" y="509"/>
                  </a:cubicBezTo>
                  <a:cubicBezTo>
                    <a:pt x="164" y="511"/>
                    <a:pt x="168" y="510"/>
                    <a:pt x="171" y="506"/>
                  </a:cubicBezTo>
                  <a:cubicBezTo>
                    <a:pt x="179" y="498"/>
                    <a:pt x="183" y="488"/>
                    <a:pt x="183" y="476"/>
                  </a:cubicBezTo>
                  <a:cubicBezTo>
                    <a:pt x="183" y="472"/>
                    <a:pt x="181" y="468"/>
                    <a:pt x="176" y="467"/>
                  </a:cubicBezTo>
                  <a:cubicBezTo>
                    <a:pt x="172" y="467"/>
                    <a:pt x="170" y="469"/>
                    <a:pt x="168" y="471"/>
                  </a:cubicBezTo>
                  <a:close/>
                  <a:moveTo>
                    <a:pt x="778" y="527"/>
                  </a:moveTo>
                  <a:cubicBezTo>
                    <a:pt x="777" y="523"/>
                    <a:pt x="777" y="519"/>
                    <a:pt x="776" y="516"/>
                  </a:cubicBezTo>
                  <a:cubicBezTo>
                    <a:pt x="775" y="512"/>
                    <a:pt x="773" y="509"/>
                    <a:pt x="769" y="507"/>
                  </a:cubicBezTo>
                  <a:cubicBezTo>
                    <a:pt x="767" y="510"/>
                    <a:pt x="768" y="513"/>
                    <a:pt x="769" y="515"/>
                  </a:cubicBezTo>
                  <a:cubicBezTo>
                    <a:pt x="769" y="519"/>
                    <a:pt x="769" y="523"/>
                    <a:pt x="769" y="526"/>
                  </a:cubicBezTo>
                  <a:cubicBezTo>
                    <a:pt x="769" y="537"/>
                    <a:pt x="769" y="549"/>
                    <a:pt x="769" y="560"/>
                  </a:cubicBezTo>
                  <a:cubicBezTo>
                    <a:pt x="768" y="575"/>
                    <a:pt x="767" y="589"/>
                    <a:pt x="764" y="603"/>
                  </a:cubicBezTo>
                  <a:cubicBezTo>
                    <a:pt x="763" y="606"/>
                    <a:pt x="762" y="609"/>
                    <a:pt x="763" y="613"/>
                  </a:cubicBezTo>
                  <a:cubicBezTo>
                    <a:pt x="768" y="605"/>
                    <a:pt x="771" y="598"/>
                    <a:pt x="773" y="590"/>
                  </a:cubicBezTo>
                  <a:cubicBezTo>
                    <a:pt x="776" y="578"/>
                    <a:pt x="781" y="567"/>
                    <a:pt x="786" y="556"/>
                  </a:cubicBezTo>
                  <a:cubicBezTo>
                    <a:pt x="790" y="549"/>
                    <a:pt x="791" y="541"/>
                    <a:pt x="790" y="533"/>
                  </a:cubicBezTo>
                  <a:cubicBezTo>
                    <a:pt x="790" y="531"/>
                    <a:pt x="789" y="530"/>
                    <a:pt x="789" y="528"/>
                  </a:cubicBezTo>
                  <a:cubicBezTo>
                    <a:pt x="782" y="530"/>
                    <a:pt x="784" y="538"/>
                    <a:pt x="778" y="543"/>
                  </a:cubicBezTo>
                  <a:cubicBezTo>
                    <a:pt x="778" y="536"/>
                    <a:pt x="778" y="532"/>
                    <a:pt x="778" y="527"/>
                  </a:cubicBezTo>
                  <a:close/>
                  <a:moveTo>
                    <a:pt x="468" y="889"/>
                  </a:moveTo>
                  <a:cubicBezTo>
                    <a:pt x="463" y="893"/>
                    <a:pt x="460" y="898"/>
                    <a:pt x="459" y="905"/>
                  </a:cubicBezTo>
                  <a:cubicBezTo>
                    <a:pt x="459" y="907"/>
                    <a:pt x="460" y="909"/>
                    <a:pt x="463" y="909"/>
                  </a:cubicBezTo>
                  <a:cubicBezTo>
                    <a:pt x="467" y="903"/>
                    <a:pt x="473" y="898"/>
                    <a:pt x="475" y="890"/>
                  </a:cubicBezTo>
                  <a:cubicBezTo>
                    <a:pt x="471" y="888"/>
                    <a:pt x="470" y="887"/>
                    <a:pt x="468" y="889"/>
                  </a:cubicBezTo>
                  <a:close/>
                  <a:moveTo>
                    <a:pt x="470" y="915"/>
                  </a:moveTo>
                  <a:cubicBezTo>
                    <a:pt x="470" y="918"/>
                    <a:pt x="470" y="920"/>
                    <a:pt x="474" y="921"/>
                  </a:cubicBezTo>
                  <a:cubicBezTo>
                    <a:pt x="477" y="917"/>
                    <a:pt x="478" y="912"/>
                    <a:pt x="478" y="907"/>
                  </a:cubicBezTo>
                  <a:cubicBezTo>
                    <a:pt x="477" y="907"/>
                    <a:pt x="476" y="906"/>
                    <a:pt x="475" y="905"/>
                  </a:cubicBezTo>
                  <a:cubicBezTo>
                    <a:pt x="470" y="907"/>
                    <a:pt x="469" y="911"/>
                    <a:pt x="470" y="915"/>
                  </a:cubicBezTo>
                  <a:close/>
                  <a:moveTo>
                    <a:pt x="485" y="925"/>
                  </a:moveTo>
                  <a:cubicBezTo>
                    <a:pt x="482" y="926"/>
                    <a:pt x="482" y="927"/>
                    <a:pt x="483" y="930"/>
                  </a:cubicBezTo>
                  <a:cubicBezTo>
                    <a:pt x="486" y="929"/>
                    <a:pt x="486" y="927"/>
                    <a:pt x="485" y="925"/>
                  </a:cubicBezTo>
                  <a:close/>
                  <a:moveTo>
                    <a:pt x="508" y="219"/>
                  </a:moveTo>
                  <a:cubicBezTo>
                    <a:pt x="506" y="225"/>
                    <a:pt x="502" y="231"/>
                    <a:pt x="501" y="238"/>
                  </a:cubicBezTo>
                  <a:cubicBezTo>
                    <a:pt x="501" y="238"/>
                    <a:pt x="502" y="239"/>
                    <a:pt x="503" y="240"/>
                  </a:cubicBezTo>
                  <a:cubicBezTo>
                    <a:pt x="504" y="240"/>
                    <a:pt x="506" y="240"/>
                    <a:pt x="507" y="239"/>
                  </a:cubicBezTo>
                  <a:cubicBezTo>
                    <a:pt x="509" y="235"/>
                    <a:pt x="513" y="231"/>
                    <a:pt x="514" y="227"/>
                  </a:cubicBezTo>
                  <a:cubicBezTo>
                    <a:pt x="516" y="223"/>
                    <a:pt x="517" y="218"/>
                    <a:pt x="512" y="214"/>
                  </a:cubicBezTo>
                  <a:cubicBezTo>
                    <a:pt x="510" y="216"/>
                    <a:pt x="509" y="217"/>
                    <a:pt x="508" y="219"/>
                  </a:cubicBezTo>
                  <a:close/>
                  <a:moveTo>
                    <a:pt x="513" y="170"/>
                  </a:moveTo>
                  <a:cubicBezTo>
                    <a:pt x="513" y="168"/>
                    <a:pt x="513" y="165"/>
                    <a:pt x="509" y="164"/>
                  </a:cubicBezTo>
                  <a:cubicBezTo>
                    <a:pt x="508" y="165"/>
                    <a:pt x="506" y="167"/>
                    <a:pt x="505" y="168"/>
                  </a:cubicBezTo>
                  <a:cubicBezTo>
                    <a:pt x="503" y="175"/>
                    <a:pt x="499" y="181"/>
                    <a:pt x="499" y="190"/>
                  </a:cubicBezTo>
                  <a:cubicBezTo>
                    <a:pt x="507" y="185"/>
                    <a:pt x="511" y="178"/>
                    <a:pt x="513" y="170"/>
                  </a:cubicBezTo>
                  <a:close/>
                  <a:moveTo>
                    <a:pt x="525" y="245"/>
                  </a:moveTo>
                  <a:cubicBezTo>
                    <a:pt x="530" y="244"/>
                    <a:pt x="532" y="240"/>
                    <a:pt x="533" y="237"/>
                  </a:cubicBezTo>
                  <a:cubicBezTo>
                    <a:pt x="534" y="235"/>
                    <a:pt x="534" y="233"/>
                    <a:pt x="531" y="231"/>
                  </a:cubicBezTo>
                  <a:cubicBezTo>
                    <a:pt x="528" y="235"/>
                    <a:pt x="523" y="239"/>
                    <a:pt x="525" y="245"/>
                  </a:cubicBezTo>
                  <a:close/>
                  <a:moveTo>
                    <a:pt x="519" y="175"/>
                  </a:moveTo>
                  <a:cubicBezTo>
                    <a:pt x="516" y="179"/>
                    <a:pt x="514" y="183"/>
                    <a:pt x="518" y="188"/>
                  </a:cubicBezTo>
                  <a:cubicBezTo>
                    <a:pt x="523" y="181"/>
                    <a:pt x="523" y="179"/>
                    <a:pt x="519" y="175"/>
                  </a:cubicBezTo>
                  <a:close/>
                  <a:moveTo>
                    <a:pt x="550" y="246"/>
                  </a:moveTo>
                  <a:cubicBezTo>
                    <a:pt x="550" y="244"/>
                    <a:pt x="548" y="243"/>
                    <a:pt x="545" y="244"/>
                  </a:cubicBezTo>
                  <a:cubicBezTo>
                    <a:pt x="543" y="247"/>
                    <a:pt x="543" y="251"/>
                    <a:pt x="546" y="255"/>
                  </a:cubicBezTo>
                  <a:cubicBezTo>
                    <a:pt x="550" y="253"/>
                    <a:pt x="551" y="250"/>
                    <a:pt x="550" y="246"/>
                  </a:cubicBezTo>
                  <a:close/>
                  <a:moveTo>
                    <a:pt x="527" y="184"/>
                  </a:moveTo>
                  <a:cubicBezTo>
                    <a:pt x="525" y="189"/>
                    <a:pt x="525" y="189"/>
                    <a:pt x="529" y="193"/>
                  </a:cubicBezTo>
                  <a:cubicBezTo>
                    <a:pt x="533" y="187"/>
                    <a:pt x="533" y="186"/>
                    <a:pt x="527" y="18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6">
              <a:extLst>
                <a:ext uri="{FF2B5EF4-FFF2-40B4-BE49-F238E27FC236}">
                  <a16:creationId xmlns:a16="http://schemas.microsoft.com/office/drawing/2014/main" id="{75E230BC-8CB2-46C6-AD03-C92955A0A58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9400" y="1446213"/>
              <a:ext cx="1038225" cy="1173163"/>
            </a:xfrm>
            <a:custGeom>
              <a:avLst/>
              <a:gdLst>
                <a:gd name="T0" fmla="*/ 28 w 275"/>
                <a:gd name="T1" fmla="*/ 266 h 311"/>
                <a:gd name="T2" fmla="*/ 59 w 275"/>
                <a:gd name="T3" fmla="*/ 261 h 311"/>
                <a:gd name="T4" fmla="*/ 62 w 275"/>
                <a:gd name="T5" fmla="*/ 294 h 311"/>
                <a:gd name="T6" fmla="*/ 84 w 275"/>
                <a:gd name="T7" fmla="*/ 280 h 311"/>
                <a:gd name="T8" fmla="*/ 89 w 275"/>
                <a:gd name="T9" fmla="*/ 272 h 311"/>
                <a:gd name="T10" fmla="*/ 115 w 275"/>
                <a:gd name="T11" fmla="*/ 301 h 311"/>
                <a:gd name="T12" fmla="*/ 125 w 275"/>
                <a:gd name="T13" fmla="*/ 304 h 311"/>
                <a:gd name="T14" fmla="*/ 158 w 275"/>
                <a:gd name="T15" fmla="*/ 275 h 311"/>
                <a:gd name="T16" fmla="*/ 165 w 275"/>
                <a:gd name="T17" fmla="*/ 291 h 311"/>
                <a:gd name="T18" fmla="*/ 193 w 275"/>
                <a:gd name="T19" fmla="*/ 294 h 311"/>
                <a:gd name="T20" fmla="*/ 217 w 275"/>
                <a:gd name="T21" fmla="*/ 266 h 311"/>
                <a:gd name="T22" fmla="*/ 222 w 275"/>
                <a:gd name="T23" fmla="*/ 270 h 311"/>
                <a:gd name="T24" fmla="*/ 232 w 275"/>
                <a:gd name="T25" fmla="*/ 285 h 311"/>
                <a:gd name="T26" fmla="*/ 266 w 275"/>
                <a:gd name="T27" fmla="*/ 232 h 311"/>
                <a:gd name="T28" fmla="*/ 273 w 275"/>
                <a:gd name="T29" fmla="*/ 171 h 311"/>
                <a:gd name="T30" fmla="*/ 266 w 275"/>
                <a:gd name="T31" fmla="*/ 118 h 311"/>
                <a:gd name="T32" fmla="*/ 233 w 275"/>
                <a:gd name="T33" fmla="*/ 123 h 311"/>
                <a:gd name="T34" fmla="*/ 229 w 275"/>
                <a:gd name="T35" fmla="*/ 107 h 311"/>
                <a:gd name="T36" fmla="*/ 205 w 275"/>
                <a:gd name="T37" fmla="*/ 100 h 311"/>
                <a:gd name="T38" fmla="*/ 202 w 275"/>
                <a:gd name="T39" fmla="*/ 86 h 311"/>
                <a:gd name="T40" fmla="*/ 176 w 275"/>
                <a:gd name="T41" fmla="*/ 81 h 311"/>
                <a:gd name="T42" fmla="*/ 168 w 275"/>
                <a:gd name="T43" fmla="*/ 17 h 311"/>
                <a:gd name="T44" fmla="*/ 132 w 275"/>
                <a:gd name="T45" fmla="*/ 62 h 311"/>
                <a:gd name="T46" fmla="*/ 121 w 275"/>
                <a:gd name="T47" fmla="*/ 63 h 311"/>
                <a:gd name="T48" fmla="*/ 106 w 275"/>
                <a:gd name="T49" fmla="*/ 20 h 311"/>
                <a:gd name="T50" fmla="*/ 101 w 275"/>
                <a:gd name="T51" fmla="*/ 4 h 311"/>
                <a:gd name="T52" fmla="*/ 68 w 275"/>
                <a:gd name="T53" fmla="*/ 39 h 311"/>
                <a:gd name="T54" fmla="*/ 58 w 275"/>
                <a:gd name="T55" fmla="*/ 25 h 311"/>
                <a:gd name="T56" fmla="*/ 49 w 275"/>
                <a:gd name="T57" fmla="*/ 15 h 311"/>
                <a:gd name="T58" fmla="*/ 29 w 275"/>
                <a:gd name="T59" fmla="*/ 52 h 311"/>
                <a:gd name="T60" fmla="*/ 0 w 275"/>
                <a:gd name="T61" fmla="*/ 202 h 311"/>
                <a:gd name="T62" fmla="*/ 12 w 275"/>
                <a:gd name="T63" fmla="*/ 240 h 311"/>
                <a:gd name="T64" fmla="*/ 163 w 275"/>
                <a:gd name="T65" fmla="*/ 109 h 311"/>
                <a:gd name="T66" fmla="*/ 159 w 275"/>
                <a:gd name="T67" fmla="*/ 147 h 311"/>
                <a:gd name="T68" fmla="*/ 143 w 275"/>
                <a:gd name="T69" fmla="*/ 138 h 311"/>
                <a:gd name="T70" fmla="*/ 102 w 275"/>
                <a:gd name="T71" fmla="*/ 82 h 311"/>
                <a:gd name="T72" fmla="*/ 87 w 275"/>
                <a:gd name="T73" fmla="*/ 124 h 311"/>
                <a:gd name="T74" fmla="*/ 24 w 275"/>
                <a:gd name="T75" fmla="*/ 102 h 311"/>
                <a:gd name="T76" fmla="*/ 52 w 275"/>
                <a:gd name="T77" fmla="*/ 104 h 311"/>
                <a:gd name="T78" fmla="*/ 41 w 275"/>
                <a:gd name="T79" fmla="*/ 137 h 311"/>
                <a:gd name="T80" fmla="*/ 96 w 275"/>
                <a:gd name="T81" fmla="*/ 209 h 311"/>
                <a:gd name="T82" fmla="*/ 161 w 275"/>
                <a:gd name="T83" fmla="*/ 214 h 311"/>
                <a:gd name="T84" fmla="*/ 201 w 275"/>
                <a:gd name="T85" fmla="*/ 169 h 311"/>
                <a:gd name="T86" fmla="*/ 216 w 275"/>
                <a:gd name="T87" fmla="*/ 196 h 311"/>
                <a:gd name="T88" fmla="*/ 200 w 275"/>
                <a:gd name="T89" fmla="*/ 201 h 311"/>
                <a:gd name="T90" fmla="*/ 82 w 275"/>
                <a:gd name="T91" fmla="*/ 218 h 311"/>
                <a:gd name="T92" fmla="*/ 43 w 275"/>
                <a:gd name="T93" fmla="*/ 185 h 311"/>
                <a:gd name="T94" fmla="*/ 26 w 275"/>
                <a:gd name="T95" fmla="*/ 135 h 311"/>
                <a:gd name="T96" fmla="*/ 22 w 275"/>
                <a:gd name="T97" fmla="*/ 102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5" h="311">
                  <a:moveTo>
                    <a:pt x="12" y="240"/>
                  </a:moveTo>
                  <a:cubicBezTo>
                    <a:pt x="13" y="243"/>
                    <a:pt x="14" y="245"/>
                    <a:pt x="15" y="248"/>
                  </a:cubicBezTo>
                  <a:cubicBezTo>
                    <a:pt x="16" y="256"/>
                    <a:pt x="22" y="261"/>
                    <a:pt x="28" y="266"/>
                  </a:cubicBezTo>
                  <a:cubicBezTo>
                    <a:pt x="30" y="263"/>
                    <a:pt x="32" y="261"/>
                    <a:pt x="35" y="259"/>
                  </a:cubicBezTo>
                  <a:cubicBezTo>
                    <a:pt x="38" y="256"/>
                    <a:pt x="41" y="254"/>
                    <a:pt x="45" y="254"/>
                  </a:cubicBezTo>
                  <a:cubicBezTo>
                    <a:pt x="51" y="252"/>
                    <a:pt x="57" y="255"/>
                    <a:pt x="59" y="261"/>
                  </a:cubicBezTo>
                  <a:cubicBezTo>
                    <a:pt x="60" y="264"/>
                    <a:pt x="60" y="266"/>
                    <a:pt x="60" y="268"/>
                  </a:cubicBezTo>
                  <a:cubicBezTo>
                    <a:pt x="61" y="274"/>
                    <a:pt x="61" y="281"/>
                    <a:pt x="61" y="287"/>
                  </a:cubicBezTo>
                  <a:cubicBezTo>
                    <a:pt x="61" y="289"/>
                    <a:pt x="62" y="291"/>
                    <a:pt x="62" y="294"/>
                  </a:cubicBezTo>
                  <a:cubicBezTo>
                    <a:pt x="66" y="295"/>
                    <a:pt x="70" y="297"/>
                    <a:pt x="74" y="299"/>
                  </a:cubicBezTo>
                  <a:cubicBezTo>
                    <a:pt x="75" y="295"/>
                    <a:pt x="76" y="293"/>
                    <a:pt x="78" y="290"/>
                  </a:cubicBezTo>
                  <a:cubicBezTo>
                    <a:pt x="80" y="287"/>
                    <a:pt x="82" y="284"/>
                    <a:pt x="84" y="280"/>
                  </a:cubicBezTo>
                  <a:cubicBezTo>
                    <a:pt x="84" y="278"/>
                    <a:pt x="85" y="276"/>
                    <a:pt x="85" y="274"/>
                  </a:cubicBezTo>
                  <a:cubicBezTo>
                    <a:pt x="86" y="274"/>
                    <a:pt x="87" y="274"/>
                    <a:pt x="88" y="274"/>
                  </a:cubicBezTo>
                  <a:cubicBezTo>
                    <a:pt x="89" y="273"/>
                    <a:pt x="89" y="272"/>
                    <a:pt x="89" y="272"/>
                  </a:cubicBezTo>
                  <a:cubicBezTo>
                    <a:pt x="94" y="265"/>
                    <a:pt x="104" y="266"/>
                    <a:pt x="108" y="272"/>
                  </a:cubicBezTo>
                  <a:cubicBezTo>
                    <a:pt x="110" y="274"/>
                    <a:pt x="112" y="278"/>
                    <a:pt x="113" y="281"/>
                  </a:cubicBezTo>
                  <a:cubicBezTo>
                    <a:pt x="115" y="287"/>
                    <a:pt x="115" y="294"/>
                    <a:pt x="115" y="301"/>
                  </a:cubicBezTo>
                  <a:cubicBezTo>
                    <a:pt x="115" y="304"/>
                    <a:pt x="114" y="308"/>
                    <a:pt x="116" y="311"/>
                  </a:cubicBezTo>
                  <a:cubicBezTo>
                    <a:pt x="118" y="310"/>
                    <a:pt x="121" y="310"/>
                    <a:pt x="124" y="309"/>
                  </a:cubicBezTo>
                  <a:cubicBezTo>
                    <a:pt x="125" y="307"/>
                    <a:pt x="125" y="306"/>
                    <a:pt x="125" y="304"/>
                  </a:cubicBezTo>
                  <a:cubicBezTo>
                    <a:pt x="126" y="294"/>
                    <a:pt x="130" y="284"/>
                    <a:pt x="135" y="275"/>
                  </a:cubicBezTo>
                  <a:cubicBezTo>
                    <a:pt x="138" y="268"/>
                    <a:pt x="143" y="266"/>
                    <a:pt x="150" y="268"/>
                  </a:cubicBezTo>
                  <a:cubicBezTo>
                    <a:pt x="154" y="270"/>
                    <a:pt x="157" y="272"/>
                    <a:pt x="158" y="275"/>
                  </a:cubicBezTo>
                  <a:cubicBezTo>
                    <a:pt x="160" y="278"/>
                    <a:pt x="161" y="282"/>
                    <a:pt x="162" y="285"/>
                  </a:cubicBezTo>
                  <a:cubicBezTo>
                    <a:pt x="163" y="286"/>
                    <a:pt x="163" y="288"/>
                    <a:pt x="163" y="289"/>
                  </a:cubicBezTo>
                  <a:cubicBezTo>
                    <a:pt x="164" y="290"/>
                    <a:pt x="163" y="291"/>
                    <a:pt x="165" y="291"/>
                  </a:cubicBezTo>
                  <a:cubicBezTo>
                    <a:pt x="167" y="289"/>
                    <a:pt x="168" y="287"/>
                    <a:pt x="170" y="285"/>
                  </a:cubicBezTo>
                  <a:cubicBezTo>
                    <a:pt x="175" y="278"/>
                    <a:pt x="182" y="278"/>
                    <a:pt x="187" y="285"/>
                  </a:cubicBezTo>
                  <a:cubicBezTo>
                    <a:pt x="189" y="288"/>
                    <a:pt x="190" y="290"/>
                    <a:pt x="193" y="294"/>
                  </a:cubicBezTo>
                  <a:cubicBezTo>
                    <a:pt x="194" y="290"/>
                    <a:pt x="195" y="287"/>
                    <a:pt x="196" y="284"/>
                  </a:cubicBezTo>
                  <a:cubicBezTo>
                    <a:pt x="198" y="279"/>
                    <a:pt x="201" y="274"/>
                    <a:pt x="204" y="270"/>
                  </a:cubicBezTo>
                  <a:cubicBezTo>
                    <a:pt x="208" y="266"/>
                    <a:pt x="213" y="265"/>
                    <a:pt x="217" y="266"/>
                  </a:cubicBezTo>
                  <a:cubicBezTo>
                    <a:pt x="217" y="266"/>
                    <a:pt x="217" y="266"/>
                    <a:pt x="217" y="266"/>
                  </a:cubicBezTo>
                  <a:cubicBezTo>
                    <a:pt x="217" y="266"/>
                    <a:pt x="217" y="266"/>
                    <a:pt x="217" y="266"/>
                  </a:cubicBezTo>
                  <a:cubicBezTo>
                    <a:pt x="219" y="267"/>
                    <a:pt x="221" y="268"/>
                    <a:pt x="222" y="270"/>
                  </a:cubicBezTo>
                  <a:cubicBezTo>
                    <a:pt x="225" y="273"/>
                    <a:pt x="227" y="276"/>
                    <a:pt x="228" y="280"/>
                  </a:cubicBezTo>
                  <a:cubicBezTo>
                    <a:pt x="228" y="282"/>
                    <a:pt x="229" y="284"/>
                    <a:pt x="230" y="286"/>
                  </a:cubicBezTo>
                  <a:cubicBezTo>
                    <a:pt x="231" y="285"/>
                    <a:pt x="232" y="285"/>
                    <a:pt x="232" y="285"/>
                  </a:cubicBezTo>
                  <a:cubicBezTo>
                    <a:pt x="244" y="275"/>
                    <a:pt x="254" y="263"/>
                    <a:pt x="263" y="251"/>
                  </a:cubicBezTo>
                  <a:cubicBezTo>
                    <a:pt x="263" y="250"/>
                    <a:pt x="263" y="248"/>
                    <a:pt x="263" y="247"/>
                  </a:cubicBezTo>
                  <a:cubicBezTo>
                    <a:pt x="264" y="242"/>
                    <a:pt x="265" y="237"/>
                    <a:pt x="266" y="232"/>
                  </a:cubicBezTo>
                  <a:cubicBezTo>
                    <a:pt x="267" y="228"/>
                    <a:pt x="268" y="224"/>
                    <a:pt x="269" y="219"/>
                  </a:cubicBezTo>
                  <a:cubicBezTo>
                    <a:pt x="272" y="204"/>
                    <a:pt x="274" y="189"/>
                    <a:pt x="273" y="173"/>
                  </a:cubicBezTo>
                  <a:cubicBezTo>
                    <a:pt x="273" y="172"/>
                    <a:pt x="273" y="172"/>
                    <a:pt x="273" y="171"/>
                  </a:cubicBezTo>
                  <a:cubicBezTo>
                    <a:pt x="275" y="160"/>
                    <a:pt x="274" y="149"/>
                    <a:pt x="273" y="138"/>
                  </a:cubicBezTo>
                  <a:cubicBezTo>
                    <a:pt x="273" y="131"/>
                    <a:pt x="271" y="124"/>
                    <a:pt x="268" y="118"/>
                  </a:cubicBezTo>
                  <a:cubicBezTo>
                    <a:pt x="267" y="118"/>
                    <a:pt x="266" y="118"/>
                    <a:pt x="266" y="118"/>
                  </a:cubicBezTo>
                  <a:cubicBezTo>
                    <a:pt x="264" y="120"/>
                    <a:pt x="262" y="122"/>
                    <a:pt x="260" y="124"/>
                  </a:cubicBezTo>
                  <a:cubicBezTo>
                    <a:pt x="257" y="126"/>
                    <a:pt x="255" y="129"/>
                    <a:pt x="252" y="130"/>
                  </a:cubicBezTo>
                  <a:cubicBezTo>
                    <a:pt x="244" y="135"/>
                    <a:pt x="235" y="131"/>
                    <a:pt x="233" y="123"/>
                  </a:cubicBezTo>
                  <a:cubicBezTo>
                    <a:pt x="232" y="120"/>
                    <a:pt x="232" y="117"/>
                    <a:pt x="233" y="114"/>
                  </a:cubicBezTo>
                  <a:cubicBezTo>
                    <a:pt x="233" y="110"/>
                    <a:pt x="234" y="107"/>
                    <a:pt x="235" y="102"/>
                  </a:cubicBezTo>
                  <a:cubicBezTo>
                    <a:pt x="232" y="104"/>
                    <a:pt x="231" y="106"/>
                    <a:pt x="229" y="107"/>
                  </a:cubicBezTo>
                  <a:cubicBezTo>
                    <a:pt x="226" y="109"/>
                    <a:pt x="224" y="111"/>
                    <a:pt x="221" y="113"/>
                  </a:cubicBezTo>
                  <a:cubicBezTo>
                    <a:pt x="216" y="116"/>
                    <a:pt x="210" y="114"/>
                    <a:pt x="207" y="108"/>
                  </a:cubicBezTo>
                  <a:cubicBezTo>
                    <a:pt x="206" y="105"/>
                    <a:pt x="206" y="102"/>
                    <a:pt x="205" y="100"/>
                  </a:cubicBezTo>
                  <a:cubicBezTo>
                    <a:pt x="205" y="96"/>
                    <a:pt x="206" y="92"/>
                    <a:pt x="206" y="88"/>
                  </a:cubicBezTo>
                  <a:cubicBezTo>
                    <a:pt x="206" y="87"/>
                    <a:pt x="206" y="85"/>
                    <a:pt x="203" y="84"/>
                  </a:cubicBezTo>
                  <a:cubicBezTo>
                    <a:pt x="203" y="84"/>
                    <a:pt x="202" y="85"/>
                    <a:pt x="202" y="86"/>
                  </a:cubicBezTo>
                  <a:cubicBezTo>
                    <a:pt x="200" y="89"/>
                    <a:pt x="198" y="91"/>
                    <a:pt x="196" y="93"/>
                  </a:cubicBezTo>
                  <a:cubicBezTo>
                    <a:pt x="190" y="98"/>
                    <a:pt x="183" y="97"/>
                    <a:pt x="179" y="90"/>
                  </a:cubicBezTo>
                  <a:cubicBezTo>
                    <a:pt x="178" y="87"/>
                    <a:pt x="177" y="84"/>
                    <a:pt x="176" y="81"/>
                  </a:cubicBezTo>
                  <a:cubicBezTo>
                    <a:pt x="174" y="67"/>
                    <a:pt x="173" y="54"/>
                    <a:pt x="175" y="40"/>
                  </a:cubicBezTo>
                  <a:cubicBezTo>
                    <a:pt x="176" y="33"/>
                    <a:pt x="175" y="27"/>
                    <a:pt x="172" y="21"/>
                  </a:cubicBezTo>
                  <a:cubicBezTo>
                    <a:pt x="172" y="20"/>
                    <a:pt x="170" y="19"/>
                    <a:pt x="168" y="17"/>
                  </a:cubicBezTo>
                  <a:cubicBezTo>
                    <a:pt x="166" y="20"/>
                    <a:pt x="165" y="23"/>
                    <a:pt x="163" y="26"/>
                  </a:cubicBezTo>
                  <a:cubicBezTo>
                    <a:pt x="157" y="36"/>
                    <a:pt x="151" y="45"/>
                    <a:pt x="142" y="54"/>
                  </a:cubicBezTo>
                  <a:cubicBezTo>
                    <a:pt x="139" y="57"/>
                    <a:pt x="136" y="60"/>
                    <a:pt x="132" y="62"/>
                  </a:cubicBezTo>
                  <a:cubicBezTo>
                    <a:pt x="129" y="63"/>
                    <a:pt x="127" y="64"/>
                    <a:pt x="124" y="64"/>
                  </a:cubicBezTo>
                  <a:cubicBezTo>
                    <a:pt x="124" y="64"/>
                    <a:pt x="123" y="65"/>
                    <a:pt x="122" y="66"/>
                  </a:cubicBezTo>
                  <a:cubicBezTo>
                    <a:pt x="122" y="65"/>
                    <a:pt x="121" y="64"/>
                    <a:pt x="121" y="63"/>
                  </a:cubicBezTo>
                  <a:cubicBezTo>
                    <a:pt x="115" y="62"/>
                    <a:pt x="111" y="57"/>
                    <a:pt x="109" y="51"/>
                  </a:cubicBezTo>
                  <a:cubicBezTo>
                    <a:pt x="108" y="48"/>
                    <a:pt x="108" y="45"/>
                    <a:pt x="108" y="42"/>
                  </a:cubicBezTo>
                  <a:cubicBezTo>
                    <a:pt x="107" y="34"/>
                    <a:pt x="106" y="27"/>
                    <a:pt x="106" y="20"/>
                  </a:cubicBezTo>
                  <a:cubicBezTo>
                    <a:pt x="105" y="15"/>
                    <a:pt x="105" y="10"/>
                    <a:pt x="105" y="5"/>
                  </a:cubicBezTo>
                  <a:cubicBezTo>
                    <a:pt x="105" y="4"/>
                    <a:pt x="105" y="2"/>
                    <a:pt x="105" y="0"/>
                  </a:cubicBezTo>
                  <a:cubicBezTo>
                    <a:pt x="102" y="0"/>
                    <a:pt x="102" y="2"/>
                    <a:pt x="101" y="4"/>
                  </a:cubicBezTo>
                  <a:cubicBezTo>
                    <a:pt x="98" y="12"/>
                    <a:pt x="95" y="21"/>
                    <a:pt x="91" y="29"/>
                  </a:cubicBezTo>
                  <a:cubicBezTo>
                    <a:pt x="89" y="32"/>
                    <a:pt x="87" y="36"/>
                    <a:pt x="84" y="38"/>
                  </a:cubicBezTo>
                  <a:cubicBezTo>
                    <a:pt x="79" y="43"/>
                    <a:pt x="73" y="43"/>
                    <a:pt x="68" y="39"/>
                  </a:cubicBezTo>
                  <a:cubicBezTo>
                    <a:pt x="66" y="38"/>
                    <a:pt x="64" y="36"/>
                    <a:pt x="62" y="34"/>
                  </a:cubicBezTo>
                  <a:cubicBezTo>
                    <a:pt x="60" y="33"/>
                    <a:pt x="59" y="32"/>
                    <a:pt x="57" y="30"/>
                  </a:cubicBezTo>
                  <a:cubicBezTo>
                    <a:pt x="57" y="28"/>
                    <a:pt x="58" y="26"/>
                    <a:pt x="58" y="25"/>
                  </a:cubicBezTo>
                  <a:cubicBezTo>
                    <a:pt x="58" y="23"/>
                    <a:pt x="57" y="21"/>
                    <a:pt x="56" y="19"/>
                  </a:cubicBezTo>
                  <a:cubicBezTo>
                    <a:pt x="55" y="17"/>
                    <a:pt x="55" y="15"/>
                    <a:pt x="54" y="12"/>
                  </a:cubicBezTo>
                  <a:cubicBezTo>
                    <a:pt x="52" y="13"/>
                    <a:pt x="50" y="14"/>
                    <a:pt x="49" y="15"/>
                  </a:cubicBezTo>
                  <a:cubicBezTo>
                    <a:pt x="47" y="17"/>
                    <a:pt x="46" y="19"/>
                    <a:pt x="45" y="22"/>
                  </a:cubicBezTo>
                  <a:cubicBezTo>
                    <a:pt x="42" y="29"/>
                    <a:pt x="38" y="36"/>
                    <a:pt x="34" y="42"/>
                  </a:cubicBezTo>
                  <a:cubicBezTo>
                    <a:pt x="32" y="45"/>
                    <a:pt x="30" y="48"/>
                    <a:pt x="29" y="52"/>
                  </a:cubicBezTo>
                  <a:cubicBezTo>
                    <a:pt x="24" y="64"/>
                    <a:pt x="19" y="76"/>
                    <a:pt x="15" y="89"/>
                  </a:cubicBezTo>
                  <a:cubicBezTo>
                    <a:pt x="9" y="112"/>
                    <a:pt x="3" y="135"/>
                    <a:pt x="1" y="159"/>
                  </a:cubicBezTo>
                  <a:cubicBezTo>
                    <a:pt x="0" y="173"/>
                    <a:pt x="0" y="188"/>
                    <a:pt x="0" y="202"/>
                  </a:cubicBezTo>
                  <a:cubicBezTo>
                    <a:pt x="0" y="208"/>
                    <a:pt x="1" y="214"/>
                    <a:pt x="2" y="221"/>
                  </a:cubicBezTo>
                  <a:cubicBezTo>
                    <a:pt x="5" y="224"/>
                    <a:pt x="7" y="228"/>
                    <a:pt x="8" y="233"/>
                  </a:cubicBezTo>
                  <a:cubicBezTo>
                    <a:pt x="9" y="235"/>
                    <a:pt x="10" y="238"/>
                    <a:pt x="12" y="240"/>
                  </a:cubicBezTo>
                  <a:close/>
                  <a:moveTo>
                    <a:pt x="143" y="138"/>
                  </a:moveTo>
                  <a:cubicBezTo>
                    <a:pt x="146" y="130"/>
                    <a:pt x="150" y="122"/>
                    <a:pt x="155" y="114"/>
                  </a:cubicBezTo>
                  <a:cubicBezTo>
                    <a:pt x="156" y="111"/>
                    <a:pt x="157" y="111"/>
                    <a:pt x="163" y="109"/>
                  </a:cubicBezTo>
                  <a:cubicBezTo>
                    <a:pt x="168" y="110"/>
                    <a:pt x="170" y="114"/>
                    <a:pt x="171" y="119"/>
                  </a:cubicBezTo>
                  <a:cubicBezTo>
                    <a:pt x="171" y="122"/>
                    <a:pt x="171" y="126"/>
                    <a:pt x="169" y="128"/>
                  </a:cubicBezTo>
                  <a:cubicBezTo>
                    <a:pt x="166" y="135"/>
                    <a:pt x="163" y="141"/>
                    <a:pt x="159" y="147"/>
                  </a:cubicBezTo>
                  <a:cubicBezTo>
                    <a:pt x="158" y="149"/>
                    <a:pt x="155" y="151"/>
                    <a:pt x="153" y="152"/>
                  </a:cubicBezTo>
                  <a:cubicBezTo>
                    <a:pt x="149" y="154"/>
                    <a:pt x="143" y="151"/>
                    <a:pt x="142" y="147"/>
                  </a:cubicBezTo>
                  <a:cubicBezTo>
                    <a:pt x="142" y="144"/>
                    <a:pt x="142" y="140"/>
                    <a:pt x="143" y="138"/>
                  </a:cubicBezTo>
                  <a:close/>
                  <a:moveTo>
                    <a:pt x="82" y="113"/>
                  </a:moveTo>
                  <a:cubicBezTo>
                    <a:pt x="85" y="104"/>
                    <a:pt x="88" y="94"/>
                    <a:pt x="94" y="86"/>
                  </a:cubicBezTo>
                  <a:cubicBezTo>
                    <a:pt x="96" y="84"/>
                    <a:pt x="98" y="82"/>
                    <a:pt x="102" y="82"/>
                  </a:cubicBezTo>
                  <a:cubicBezTo>
                    <a:pt x="107" y="83"/>
                    <a:pt x="109" y="87"/>
                    <a:pt x="109" y="91"/>
                  </a:cubicBezTo>
                  <a:cubicBezTo>
                    <a:pt x="109" y="103"/>
                    <a:pt x="105" y="113"/>
                    <a:pt x="97" y="121"/>
                  </a:cubicBezTo>
                  <a:cubicBezTo>
                    <a:pt x="94" y="125"/>
                    <a:pt x="90" y="126"/>
                    <a:pt x="87" y="124"/>
                  </a:cubicBezTo>
                  <a:cubicBezTo>
                    <a:pt x="84" y="122"/>
                    <a:pt x="81" y="117"/>
                    <a:pt x="82" y="113"/>
                  </a:cubicBezTo>
                  <a:close/>
                  <a:moveTo>
                    <a:pt x="22" y="102"/>
                  </a:moveTo>
                  <a:cubicBezTo>
                    <a:pt x="23" y="102"/>
                    <a:pt x="24" y="102"/>
                    <a:pt x="24" y="102"/>
                  </a:cubicBezTo>
                  <a:cubicBezTo>
                    <a:pt x="30" y="105"/>
                    <a:pt x="36" y="106"/>
                    <a:pt x="42" y="104"/>
                  </a:cubicBezTo>
                  <a:cubicBezTo>
                    <a:pt x="44" y="103"/>
                    <a:pt x="46" y="103"/>
                    <a:pt x="48" y="103"/>
                  </a:cubicBezTo>
                  <a:cubicBezTo>
                    <a:pt x="49" y="103"/>
                    <a:pt x="50" y="103"/>
                    <a:pt x="52" y="104"/>
                  </a:cubicBezTo>
                  <a:cubicBezTo>
                    <a:pt x="53" y="113"/>
                    <a:pt x="44" y="114"/>
                    <a:pt x="40" y="120"/>
                  </a:cubicBezTo>
                  <a:cubicBezTo>
                    <a:pt x="40" y="123"/>
                    <a:pt x="39" y="126"/>
                    <a:pt x="40" y="129"/>
                  </a:cubicBezTo>
                  <a:cubicBezTo>
                    <a:pt x="40" y="132"/>
                    <a:pt x="41" y="135"/>
                    <a:pt x="41" y="137"/>
                  </a:cubicBezTo>
                  <a:cubicBezTo>
                    <a:pt x="41" y="151"/>
                    <a:pt x="47" y="163"/>
                    <a:pt x="53" y="175"/>
                  </a:cubicBezTo>
                  <a:cubicBezTo>
                    <a:pt x="59" y="186"/>
                    <a:pt x="67" y="194"/>
                    <a:pt x="78" y="199"/>
                  </a:cubicBezTo>
                  <a:cubicBezTo>
                    <a:pt x="84" y="202"/>
                    <a:pt x="90" y="205"/>
                    <a:pt x="96" y="209"/>
                  </a:cubicBezTo>
                  <a:cubicBezTo>
                    <a:pt x="102" y="213"/>
                    <a:pt x="109" y="215"/>
                    <a:pt x="116" y="216"/>
                  </a:cubicBezTo>
                  <a:cubicBezTo>
                    <a:pt x="120" y="217"/>
                    <a:pt x="123" y="217"/>
                    <a:pt x="127" y="218"/>
                  </a:cubicBezTo>
                  <a:cubicBezTo>
                    <a:pt x="139" y="222"/>
                    <a:pt x="151" y="220"/>
                    <a:pt x="161" y="214"/>
                  </a:cubicBezTo>
                  <a:cubicBezTo>
                    <a:pt x="170" y="208"/>
                    <a:pt x="179" y="202"/>
                    <a:pt x="186" y="195"/>
                  </a:cubicBezTo>
                  <a:cubicBezTo>
                    <a:pt x="190" y="191"/>
                    <a:pt x="193" y="186"/>
                    <a:pt x="193" y="180"/>
                  </a:cubicBezTo>
                  <a:cubicBezTo>
                    <a:pt x="193" y="176"/>
                    <a:pt x="195" y="171"/>
                    <a:pt x="201" y="169"/>
                  </a:cubicBezTo>
                  <a:cubicBezTo>
                    <a:pt x="202" y="171"/>
                    <a:pt x="203" y="172"/>
                    <a:pt x="203" y="174"/>
                  </a:cubicBezTo>
                  <a:cubicBezTo>
                    <a:pt x="204" y="181"/>
                    <a:pt x="207" y="186"/>
                    <a:pt x="212" y="191"/>
                  </a:cubicBezTo>
                  <a:cubicBezTo>
                    <a:pt x="213" y="193"/>
                    <a:pt x="215" y="195"/>
                    <a:pt x="216" y="196"/>
                  </a:cubicBezTo>
                  <a:cubicBezTo>
                    <a:pt x="217" y="198"/>
                    <a:pt x="217" y="200"/>
                    <a:pt x="217" y="202"/>
                  </a:cubicBezTo>
                  <a:cubicBezTo>
                    <a:pt x="211" y="206"/>
                    <a:pt x="206" y="202"/>
                    <a:pt x="202" y="200"/>
                  </a:cubicBezTo>
                  <a:cubicBezTo>
                    <a:pt x="201" y="201"/>
                    <a:pt x="200" y="201"/>
                    <a:pt x="200" y="201"/>
                  </a:cubicBezTo>
                  <a:cubicBezTo>
                    <a:pt x="193" y="212"/>
                    <a:pt x="182" y="219"/>
                    <a:pt x="171" y="225"/>
                  </a:cubicBezTo>
                  <a:cubicBezTo>
                    <a:pt x="157" y="233"/>
                    <a:pt x="141" y="237"/>
                    <a:pt x="124" y="234"/>
                  </a:cubicBezTo>
                  <a:cubicBezTo>
                    <a:pt x="96" y="229"/>
                    <a:pt x="103" y="230"/>
                    <a:pt x="82" y="218"/>
                  </a:cubicBezTo>
                  <a:cubicBezTo>
                    <a:pt x="78" y="215"/>
                    <a:pt x="75" y="214"/>
                    <a:pt x="71" y="212"/>
                  </a:cubicBezTo>
                  <a:cubicBezTo>
                    <a:pt x="63" y="208"/>
                    <a:pt x="56" y="202"/>
                    <a:pt x="50" y="195"/>
                  </a:cubicBezTo>
                  <a:cubicBezTo>
                    <a:pt x="48" y="192"/>
                    <a:pt x="45" y="189"/>
                    <a:pt x="43" y="185"/>
                  </a:cubicBezTo>
                  <a:cubicBezTo>
                    <a:pt x="41" y="182"/>
                    <a:pt x="39" y="180"/>
                    <a:pt x="38" y="177"/>
                  </a:cubicBezTo>
                  <a:cubicBezTo>
                    <a:pt x="35" y="171"/>
                    <a:pt x="33" y="165"/>
                    <a:pt x="31" y="159"/>
                  </a:cubicBezTo>
                  <a:cubicBezTo>
                    <a:pt x="28" y="151"/>
                    <a:pt x="26" y="143"/>
                    <a:pt x="26" y="135"/>
                  </a:cubicBezTo>
                  <a:cubicBezTo>
                    <a:pt x="27" y="129"/>
                    <a:pt x="27" y="123"/>
                    <a:pt x="27" y="118"/>
                  </a:cubicBezTo>
                  <a:cubicBezTo>
                    <a:pt x="24" y="115"/>
                    <a:pt x="22" y="112"/>
                    <a:pt x="21" y="109"/>
                  </a:cubicBezTo>
                  <a:cubicBezTo>
                    <a:pt x="19" y="106"/>
                    <a:pt x="20" y="106"/>
                    <a:pt x="22" y="102"/>
                  </a:cubicBezTo>
                  <a:close/>
                </a:path>
              </a:pathLst>
            </a:custGeom>
            <a:solidFill>
              <a:srgbClr val="7AF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7">
              <a:extLst>
                <a:ext uri="{FF2B5EF4-FFF2-40B4-BE49-F238E27FC236}">
                  <a16:creationId xmlns:a16="http://schemas.microsoft.com/office/drawing/2014/main" id="{C5AED0DD-3255-4DB1-A8EB-0CCE64DD98B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488" y="1035050"/>
              <a:ext cx="1238250" cy="1739900"/>
            </a:xfrm>
            <a:custGeom>
              <a:avLst/>
              <a:gdLst>
                <a:gd name="T0" fmla="*/ 57 w 328"/>
                <a:gd name="T1" fmla="*/ 373 h 461"/>
                <a:gd name="T2" fmla="*/ 68 w 328"/>
                <a:gd name="T3" fmla="*/ 421 h 461"/>
                <a:gd name="T4" fmla="*/ 110 w 328"/>
                <a:gd name="T5" fmla="*/ 426 h 461"/>
                <a:gd name="T6" fmla="*/ 116 w 328"/>
                <a:gd name="T7" fmla="*/ 430 h 461"/>
                <a:gd name="T8" fmla="*/ 161 w 328"/>
                <a:gd name="T9" fmla="*/ 440 h 461"/>
                <a:gd name="T10" fmla="*/ 173 w 328"/>
                <a:gd name="T11" fmla="*/ 441 h 461"/>
                <a:gd name="T12" fmla="*/ 214 w 328"/>
                <a:gd name="T13" fmla="*/ 449 h 461"/>
                <a:gd name="T14" fmla="*/ 249 w 328"/>
                <a:gd name="T15" fmla="*/ 440 h 461"/>
                <a:gd name="T16" fmla="*/ 298 w 328"/>
                <a:gd name="T17" fmla="*/ 399 h 461"/>
                <a:gd name="T18" fmla="*/ 303 w 328"/>
                <a:gd name="T19" fmla="*/ 415 h 461"/>
                <a:gd name="T20" fmla="*/ 303 w 328"/>
                <a:gd name="T21" fmla="*/ 415 h 461"/>
                <a:gd name="T22" fmla="*/ 317 w 328"/>
                <a:gd name="T23" fmla="*/ 398 h 461"/>
                <a:gd name="T24" fmla="*/ 317 w 328"/>
                <a:gd name="T25" fmla="*/ 409 h 461"/>
                <a:gd name="T26" fmla="*/ 279 w 328"/>
                <a:gd name="T27" fmla="*/ 437 h 461"/>
                <a:gd name="T28" fmla="*/ 209 w 328"/>
                <a:gd name="T29" fmla="*/ 457 h 461"/>
                <a:gd name="T30" fmla="*/ 150 w 328"/>
                <a:gd name="T31" fmla="*/ 453 h 461"/>
                <a:gd name="T32" fmla="*/ 57 w 328"/>
                <a:gd name="T33" fmla="*/ 424 h 461"/>
                <a:gd name="T34" fmla="*/ 92 w 328"/>
                <a:gd name="T35" fmla="*/ 82 h 461"/>
                <a:gd name="T36" fmla="*/ 91 w 328"/>
                <a:gd name="T37" fmla="*/ 94 h 461"/>
                <a:gd name="T38" fmla="*/ 92 w 328"/>
                <a:gd name="T39" fmla="*/ 82 h 461"/>
                <a:gd name="T40" fmla="*/ 14 w 328"/>
                <a:gd name="T41" fmla="*/ 10 h 461"/>
                <a:gd name="T42" fmla="*/ 121 w 328"/>
                <a:gd name="T43" fmla="*/ 14 h 461"/>
                <a:gd name="T44" fmla="*/ 184 w 328"/>
                <a:gd name="T45" fmla="*/ 41 h 461"/>
                <a:gd name="T46" fmla="*/ 254 w 328"/>
                <a:gd name="T47" fmla="*/ 91 h 461"/>
                <a:gd name="T48" fmla="*/ 268 w 328"/>
                <a:gd name="T49" fmla="*/ 98 h 461"/>
                <a:gd name="T50" fmla="*/ 289 w 328"/>
                <a:gd name="T51" fmla="*/ 125 h 461"/>
                <a:gd name="T52" fmla="*/ 307 w 328"/>
                <a:gd name="T53" fmla="*/ 172 h 461"/>
                <a:gd name="T54" fmla="*/ 278 w 328"/>
                <a:gd name="T55" fmla="*/ 152 h 461"/>
                <a:gd name="T56" fmla="*/ 233 w 328"/>
                <a:gd name="T57" fmla="*/ 108 h 461"/>
                <a:gd name="T58" fmla="*/ 155 w 328"/>
                <a:gd name="T59" fmla="*/ 60 h 461"/>
                <a:gd name="T60" fmla="*/ 107 w 328"/>
                <a:gd name="T61" fmla="*/ 43 h 461"/>
                <a:gd name="T62" fmla="*/ 32 w 328"/>
                <a:gd name="T63" fmla="*/ 33 h 461"/>
                <a:gd name="T64" fmla="*/ 231 w 328"/>
                <a:gd name="T65" fmla="*/ 93 h 461"/>
                <a:gd name="T66" fmla="*/ 272 w 328"/>
                <a:gd name="T67" fmla="*/ 132 h 461"/>
                <a:gd name="T68" fmla="*/ 235 w 328"/>
                <a:gd name="T69" fmla="*/ 94 h 461"/>
                <a:gd name="T70" fmla="*/ 199 w 328"/>
                <a:gd name="T71" fmla="*/ 72 h 461"/>
                <a:gd name="T72" fmla="*/ 195 w 328"/>
                <a:gd name="T73" fmla="*/ 64 h 461"/>
                <a:gd name="T74" fmla="*/ 188 w 328"/>
                <a:gd name="T75" fmla="*/ 67 h 461"/>
                <a:gd name="T76" fmla="*/ 124 w 328"/>
                <a:gd name="T77" fmla="*/ 37 h 461"/>
                <a:gd name="T78" fmla="*/ 154 w 328"/>
                <a:gd name="T79" fmla="*/ 46 h 461"/>
                <a:gd name="T80" fmla="*/ 96 w 328"/>
                <a:gd name="T81" fmla="*/ 24 h 461"/>
                <a:gd name="T82" fmla="*/ 60 w 328"/>
                <a:gd name="T83" fmla="*/ 15 h 461"/>
                <a:gd name="T84" fmla="*/ 41 w 328"/>
                <a:gd name="T85" fmla="*/ 13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28" h="461">
                  <a:moveTo>
                    <a:pt x="41" y="393"/>
                  </a:moveTo>
                  <a:cubicBezTo>
                    <a:pt x="40" y="390"/>
                    <a:pt x="40" y="390"/>
                    <a:pt x="42" y="385"/>
                  </a:cubicBezTo>
                  <a:cubicBezTo>
                    <a:pt x="47" y="381"/>
                    <a:pt x="52" y="377"/>
                    <a:pt x="57" y="373"/>
                  </a:cubicBezTo>
                  <a:cubicBezTo>
                    <a:pt x="61" y="378"/>
                    <a:pt x="65" y="383"/>
                    <a:pt x="70" y="388"/>
                  </a:cubicBezTo>
                  <a:cubicBezTo>
                    <a:pt x="69" y="393"/>
                    <a:pt x="67" y="398"/>
                    <a:pt x="66" y="403"/>
                  </a:cubicBezTo>
                  <a:cubicBezTo>
                    <a:pt x="63" y="409"/>
                    <a:pt x="64" y="415"/>
                    <a:pt x="68" y="421"/>
                  </a:cubicBezTo>
                  <a:cubicBezTo>
                    <a:pt x="69" y="424"/>
                    <a:pt x="71" y="426"/>
                    <a:pt x="73" y="428"/>
                  </a:cubicBezTo>
                  <a:cubicBezTo>
                    <a:pt x="78" y="434"/>
                    <a:pt x="97" y="436"/>
                    <a:pt x="104" y="432"/>
                  </a:cubicBezTo>
                  <a:cubicBezTo>
                    <a:pt x="106" y="430"/>
                    <a:pt x="109" y="428"/>
                    <a:pt x="110" y="426"/>
                  </a:cubicBezTo>
                  <a:cubicBezTo>
                    <a:pt x="111" y="423"/>
                    <a:pt x="112" y="421"/>
                    <a:pt x="113" y="419"/>
                  </a:cubicBezTo>
                  <a:cubicBezTo>
                    <a:pt x="115" y="418"/>
                    <a:pt x="117" y="419"/>
                    <a:pt x="118" y="421"/>
                  </a:cubicBezTo>
                  <a:cubicBezTo>
                    <a:pt x="117" y="424"/>
                    <a:pt x="117" y="427"/>
                    <a:pt x="116" y="430"/>
                  </a:cubicBezTo>
                  <a:cubicBezTo>
                    <a:pt x="114" y="440"/>
                    <a:pt x="117" y="445"/>
                    <a:pt x="127" y="449"/>
                  </a:cubicBezTo>
                  <a:cubicBezTo>
                    <a:pt x="129" y="449"/>
                    <a:pt x="131" y="450"/>
                    <a:pt x="134" y="451"/>
                  </a:cubicBezTo>
                  <a:cubicBezTo>
                    <a:pt x="145" y="453"/>
                    <a:pt x="154" y="449"/>
                    <a:pt x="161" y="440"/>
                  </a:cubicBezTo>
                  <a:cubicBezTo>
                    <a:pt x="162" y="438"/>
                    <a:pt x="163" y="436"/>
                    <a:pt x="164" y="434"/>
                  </a:cubicBezTo>
                  <a:cubicBezTo>
                    <a:pt x="167" y="434"/>
                    <a:pt x="170" y="434"/>
                    <a:pt x="173" y="434"/>
                  </a:cubicBezTo>
                  <a:cubicBezTo>
                    <a:pt x="173" y="437"/>
                    <a:pt x="173" y="439"/>
                    <a:pt x="173" y="441"/>
                  </a:cubicBezTo>
                  <a:cubicBezTo>
                    <a:pt x="174" y="450"/>
                    <a:pt x="179" y="455"/>
                    <a:pt x="187" y="457"/>
                  </a:cubicBezTo>
                  <a:cubicBezTo>
                    <a:pt x="190" y="457"/>
                    <a:pt x="192" y="457"/>
                    <a:pt x="195" y="458"/>
                  </a:cubicBezTo>
                  <a:cubicBezTo>
                    <a:pt x="203" y="458"/>
                    <a:pt x="210" y="456"/>
                    <a:pt x="214" y="449"/>
                  </a:cubicBezTo>
                  <a:cubicBezTo>
                    <a:pt x="215" y="448"/>
                    <a:pt x="216" y="447"/>
                    <a:pt x="217" y="446"/>
                  </a:cubicBezTo>
                  <a:cubicBezTo>
                    <a:pt x="228" y="450"/>
                    <a:pt x="237" y="449"/>
                    <a:pt x="244" y="438"/>
                  </a:cubicBezTo>
                  <a:cubicBezTo>
                    <a:pt x="246" y="439"/>
                    <a:pt x="247" y="440"/>
                    <a:pt x="249" y="440"/>
                  </a:cubicBezTo>
                  <a:cubicBezTo>
                    <a:pt x="251" y="440"/>
                    <a:pt x="254" y="441"/>
                    <a:pt x="256" y="440"/>
                  </a:cubicBezTo>
                  <a:cubicBezTo>
                    <a:pt x="263" y="440"/>
                    <a:pt x="275" y="431"/>
                    <a:pt x="278" y="425"/>
                  </a:cubicBezTo>
                  <a:cubicBezTo>
                    <a:pt x="282" y="414"/>
                    <a:pt x="290" y="407"/>
                    <a:pt x="298" y="399"/>
                  </a:cubicBezTo>
                  <a:cubicBezTo>
                    <a:pt x="300" y="399"/>
                    <a:pt x="302" y="399"/>
                    <a:pt x="304" y="399"/>
                  </a:cubicBezTo>
                  <a:cubicBezTo>
                    <a:pt x="304" y="400"/>
                    <a:pt x="305" y="401"/>
                    <a:pt x="305" y="401"/>
                  </a:cubicBezTo>
                  <a:cubicBezTo>
                    <a:pt x="304" y="406"/>
                    <a:pt x="304" y="410"/>
                    <a:pt x="303" y="415"/>
                  </a:cubicBezTo>
                  <a:cubicBezTo>
                    <a:pt x="303" y="415"/>
                    <a:pt x="303" y="415"/>
                    <a:pt x="303" y="415"/>
                  </a:cubicBezTo>
                  <a:cubicBezTo>
                    <a:pt x="303" y="415"/>
                    <a:pt x="303" y="415"/>
                    <a:pt x="303" y="415"/>
                  </a:cubicBezTo>
                  <a:cubicBezTo>
                    <a:pt x="303" y="415"/>
                    <a:pt x="303" y="415"/>
                    <a:pt x="303" y="415"/>
                  </a:cubicBezTo>
                  <a:cubicBezTo>
                    <a:pt x="303" y="415"/>
                    <a:pt x="303" y="415"/>
                    <a:pt x="303" y="415"/>
                  </a:cubicBezTo>
                  <a:cubicBezTo>
                    <a:pt x="308" y="413"/>
                    <a:pt x="311" y="409"/>
                    <a:pt x="313" y="405"/>
                  </a:cubicBezTo>
                  <a:cubicBezTo>
                    <a:pt x="315" y="403"/>
                    <a:pt x="316" y="400"/>
                    <a:pt x="317" y="398"/>
                  </a:cubicBezTo>
                  <a:cubicBezTo>
                    <a:pt x="322" y="392"/>
                    <a:pt x="325" y="386"/>
                    <a:pt x="328" y="380"/>
                  </a:cubicBezTo>
                  <a:cubicBezTo>
                    <a:pt x="327" y="388"/>
                    <a:pt x="325" y="396"/>
                    <a:pt x="321" y="402"/>
                  </a:cubicBezTo>
                  <a:cubicBezTo>
                    <a:pt x="319" y="404"/>
                    <a:pt x="318" y="407"/>
                    <a:pt x="317" y="409"/>
                  </a:cubicBezTo>
                  <a:cubicBezTo>
                    <a:pt x="315" y="415"/>
                    <a:pt x="312" y="419"/>
                    <a:pt x="307" y="421"/>
                  </a:cubicBezTo>
                  <a:cubicBezTo>
                    <a:pt x="302" y="424"/>
                    <a:pt x="298" y="426"/>
                    <a:pt x="294" y="428"/>
                  </a:cubicBezTo>
                  <a:cubicBezTo>
                    <a:pt x="289" y="431"/>
                    <a:pt x="284" y="434"/>
                    <a:pt x="279" y="437"/>
                  </a:cubicBezTo>
                  <a:cubicBezTo>
                    <a:pt x="275" y="438"/>
                    <a:pt x="272" y="441"/>
                    <a:pt x="269" y="442"/>
                  </a:cubicBezTo>
                  <a:cubicBezTo>
                    <a:pt x="257" y="445"/>
                    <a:pt x="245" y="450"/>
                    <a:pt x="232" y="452"/>
                  </a:cubicBezTo>
                  <a:cubicBezTo>
                    <a:pt x="224" y="453"/>
                    <a:pt x="217" y="455"/>
                    <a:pt x="209" y="457"/>
                  </a:cubicBezTo>
                  <a:cubicBezTo>
                    <a:pt x="205" y="458"/>
                    <a:pt x="200" y="459"/>
                    <a:pt x="196" y="460"/>
                  </a:cubicBezTo>
                  <a:cubicBezTo>
                    <a:pt x="187" y="461"/>
                    <a:pt x="178" y="461"/>
                    <a:pt x="170" y="457"/>
                  </a:cubicBezTo>
                  <a:cubicBezTo>
                    <a:pt x="164" y="454"/>
                    <a:pt x="157" y="452"/>
                    <a:pt x="150" y="453"/>
                  </a:cubicBezTo>
                  <a:cubicBezTo>
                    <a:pt x="136" y="454"/>
                    <a:pt x="122" y="452"/>
                    <a:pt x="109" y="449"/>
                  </a:cubicBezTo>
                  <a:cubicBezTo>
                    <a:pt x="95" y="445"/>
                    <a:pt x="81" y="441"/>
                    <a:pt x="69" y="433"/>
                  </a:cubicBezTo>
                  <a:cubicBezTo>
                    <a:pt x="65" y="430"/>
                    <a:pt x="61" y="427"/>
                    <a:pt x="57" y="424"/>
                  </a:cubicBezTo>
                  <a:cubicBezTo>
                    <a:pt x="54" y="421"/>
                    <a:pt x="51" y="418"/>
                    <a:pt x="49" y="414"/>
                  </a:cubicBezTo>
                  <a:cubicBezTo>
                    <a:pt x="44" y="408"/>
                    <a:pt x="42" y="401"/>
                    <a:pt x="41" y="393"/>
                  </a:cubicBezTo>
                  <a:close/>
                  <a:moveTo>
                    <a:pt x="92" y="82"/>
                  </a:moveTo>
                  <a:cubicBezTo>
                    <a:pt x="89" y="80"/>
                    <a:pt x="87" y="78"/>
                    <a:pt x="84" y="75"/>
                  </a:cubicBezTo>
                  <a:cubicBezTo>
                    <a:pt x="82" y="79"/>
                    <a:pt x="80" y="82"/>
                    <a:pt x="79" y="86"/>
                  </a:cubicBezTo>
                  <a:cubicBezTo>
                    <a:pt x="83" y="89"/>
                    <a:pt x="87" y="92"/>
                    <a:pt x="91" y="94"/>
                  </a:cubicBezTo>
                  <a:cubicBezTo>
                    <a:pt x="95" y="97"/>
                    <a:pt x="98" y="101"/>
                    <a:pt x="102" y="104"/>
                  </a:cubicBezTo>
                  <a:cubicBezTo>
                    <a:pt x="102" y="98"/>
                    <a:pt x="101" y="93"/>
                    <a:pt x="101" y="88"/>
                  </a:cubicBezTo>
                  <a:cubicBezTo>
                    <a:pt x="98" y="86"/>
                    <a:pt x="95" y="84"/>
                    <a:pt x="92" y="82"/>
                  </a:cubicBezTo>
                  <a:close/>
                  <a:moveTo>
                    <a:pt x="1" y="24"/>
                  </a:moveTo>
                  <a:cubicBezTo>
                    <a:pt x="0" y="21"/>
                    <a:pt x="0" y="19"/>
                    <a:pt x="0" y="17"/>
                  </a:cubicBezTo>
                  <a:cubicBezTo>
                    <a:pt x="5" y="14"/>
                    <a:pt x="10" y="12"/>
                    <a:pt x="14" y="10"/>
                  </a:cubicBezTo>
                  <a:cubicBezTo>
                    <a:pt x="17" y="8"/>
                    <a:pt x="20" y="7"/>
                    <a:pt x="23" y="6"/>
                  </a:cubicBezTo>
                  <a:cubicBezTo>
                    <a:pt x="36" y="2"/>
                    <a:pt x="50" y="0"/>
                    <a:pt x="65" y="3"/>
                  </a:cubicBezTo>
                  <a:cubicBezTo>
                    <a:pt x="84" y="7"/>
                    <a:pt x="103" y="9"/>
                    <a:pt x="121" y="14"/>
                  </a:cubicBezTo>
                  <a:cubicBezTo>
                    <a:pt x="130" y="17"/>
                    <a:pt x="139" y="21"/>
                    <a:pt x="147" y="24"/>
                  </a:cubicBezTo>
                  <a:cubicBezTo>
                    <a:pt x="153" y="27"/>
                    <a:pt x="158" y="29"/>
                    <a:pt x="163" y="31"/>
                  </a:cubicBezTo>
                  <a:cubicBezTo>
                    <a:pt x="170" y="34"/>
                    <a:pt x="177" y="38"/>
                    <a:pt x="184" y="41"/>
                  </a:cubicBezTo>
                  <a:cubicBezTo>
                    <a:pt x="193" y="45"/>
                    <a:pt x="202" y="50"/>
                    <a:pt x="212" y="54"/>
                  </a:cubicBezTo>
                  <a:cubicBezTo>
                    <a:pt x="219" y="60"/>
                    <a:pt x="226" y="67"/>
                    <a:pt x="233" y="74"/>
                  </a:cubicBezTo>
                  <a:cubicBezTo>
                    <a:pt x="240" y="79"/>
                    <a:pt x="247" y="85"/>
                    <a:pt x="254" y="91"/>
                  </a:cubicBezTo>
                  <a:cubicBezTo>
                    <a:pt x="258" y="95"/>
                    <a:pt x="263" y="99"/>
                    <a:pt x="268" y="104"/>
                  </a:cubicBezTo>
                  <a:cubicBezTo>
                    <a:pt x="270" y="103"/>
                    <a:pt x="269" y="101"/>
                    <a:pt x="268" y="100"/>
                  </a:cubicBezTo>
                  <a:cubicBezTo>
                    <a:pt x="268" y="99"/>
                    <a:pt x="268" y="99"/>
                    <a:pt x="268" y="98"/>
                  </a:cubicBezTo>
                  <a:cubicBezTo>
                    <a:pt x="275" y="105"/>
                    <a:pt x="281" y="111"/>
                    <a:pt x="288" y="118"/>
                  </a:cubicBezTo>
                  <a:cubicBezTo>
                    <a:pt x="292" y="121"/>
                    <a:pt x="295" y="125"/>
                    <a:pt x="297" y="129"/>
                  </a:cubicBezTo>
                  <a:cubicBezTo>
                    <a:pt x="295" y="127"/>
                    <a:pt x="293" y="126"/>
                    <a:pt x="289" y="125"/>
                  </a:cubicBezTo>
                  <a:cubicBezTo>
                    <a:pt x="288" y="126"/>
                    <a:pt x="288" y="127"/>
                    <a:pt x="287" y="128"/>
                  </a:cubicBezTo>
                  <a:cubicBezTo>
                    <a:pt x="290" y="135"/>
                    <a:pt x="294" y="143"/>
                    <a:pt x="297" y="150"/>
                  </a:cubicBezTo>
                  <a:cubicBezTo>
                    <a:pt x="300" y="157"/>
                    <a:pt x="305" y="163"/>
                    <a:pt x="307" y="172"/>
                  </a:cubicBezTo>
                  <a:cubicBezTo>
                    <a:pt x="306" y="173"/>
                    <a:pt x="304" y="174"/>
                    <a:pt x="302" y="175"/>
                  </a:cubicBezTo>
                  <a:cubicBezTo>
                    <a:pt x="301" y="173"/>
                    <a:pt x="299" y="172"/>
                    <a:pt x="298" y="171"/>
                  </a:cubicBezTo>
                  <a:cubicBezTo>
                    <a:pt x="292" y="164"/>
                    <a:pt x="285" y="158"/>
                    <a:pt x="278" y="152"/>
                  </a:cubicBezTo>
                  <a:cubicBezTo>
                    <a:pt x="277" y="150"/>
                    <a:pt x="275" y="148"/>
                    <a:pt x="274" y="146"/>
                  </a:cubicBezTo>
                  <a:cubicBezTo>
                    <a:pt x="264" y="133"/>
                    <a:pt x="251" y="122"/>
                    <a:pt x="239" y="112"/>
                  </a:cubicBezTo>
                  <a:cubicBezTo>
                    <a:pt x="237" y="110"/>
                    <a:pt x="235" y="109"/>
                    <a:pt x="233" y="108"/>
                  </a:cubicBezTo>
                  <a:cubicBezTo>
                    <a:pt x="221" y="101"/>
                    <a:pt x="210" y="95"/>
                    <a:pt x="198" y="88"/>
                  </a:cubicBezTo>
                  <a:cubicBezTo>
                    <a:pt x="193" y="85"/>
                    <a:pt x="187" y="81"/>
                    <a:pt x="183" y="76"/>
                  </a:cubicBezTo>
                  <a:cubicBezTo>
                    <a:pt x="176" y="67"/>
                    <a:pt x="166" y="62"/>
                    <a:pt x="155" y="60"/>
                  </a:cubicBezTo>
                  <a:cubicBezTo>
                    <a:pt x="149" y="59"/>
                    <a:pt x="144" y="56"/>
                    <a:pt x="138" y="54"/>
                  </a:cubicBezTo>
                  <a:cubicBezTo>
                    <a:pt x="130" y="51"/>
                    <a:pt x="123" y="48"/>
                    <a:pt x="115" y="46"/>
                  </a:cubicBezTo>
                  <a:cubicBezTo>
                    <a:pt x="112" y="46"/>
                    <a:pt x="109" y="45"/>
                    <a:pt x="107" y="43"/>
                  </a:cubicBezTo>
                  <a:cubicBezTo>
                    <a:pt x="98" y="39"/>
                    <a:pt x="89" y="36"/>
                    <a:pt x="79" y="36"/>
                  </a:cubicBezTo>
                  <a:cubicBezTo>
                    <a:pt x="69" y="36"/>
                    <a:pt x="58" y="36"/>
                    <a:pt x="48" y="35"/>
                  </a:cubicBezTo>
                  <a:cubicBezTo>
                    <a:pt x="43" y="35"/>
                    <a:pt x="37" y="34"/>
                    <a:pt x="32" y="33"/>
                  </a:cubicBezTo>
                  <a:cubicBezTo>
                    <a:pt x="26" y="32"/>
                    <a:pt x="20" y="32"/>
                    <a:pt x="15" y="33"/>
                  </a:cubicBezTo>
                  <a:cubicBezTo>
                    <a:pt x="6" y="34"/>
                    <a:pt x="3" y="32"/>
                    <a:pt x="1" y="24"/>
                  </a:cubicBezTo>
                  <a:close/>
                  <a:moveTo>
                    <a:pt x="231" y="93"/>
                  </a:moveTo>
                  <a:cubicBezTo>
                    <a:pt x="233" y="96"/>
                    <a:pt x="234" y="97"/>
                    <a:pt x="235" y="98"/>
                  </a:cubicBezTo>
                  <a:cubicBezTo>
                    <a:pt x="237" y="101"/>
                    <a:pt x="240" y="103"/>
                    <a:pt x="243" y="105"/>
                  </a:cubicBezTo>
                  <a:cubicBezTo>
                    <a:pt x="253" y="114"/>
                    <a:pt x="263" y="123"/>
                    <a:pt x="272" y="132"/>
                  </a:cubicBezTo>
                  <a:cubicBezTo>
                    <a:pt x="278" y="137"/>
                    <a:pt x="283" y="140"/>
                    <a:pt x="289" y="141"/>
                  </a:cubicBezTo>
                  <a:cubicBezTo>
                    <a:pt x="287" y="136"/>
                    <a:pt x="284" y="132"/>
                    <a:pt x="280" y="129"/>
                  </a:cubicBezTo>
                  <a:cubicBezTo>
                    <a:pt x="267" y="115"/>
                    <a:pt x="251" y="104"/>
                    <a:pt x="235" y="94"/>
                  </a:cubicBezTo>
                  <a:cubicBezTo>
                    <a:pt x="235" y="93"/>
                    <a:pt x="233" y="93"/>
                    <a:pt x="231" y="93"/>
                  </a:cubicBezTo>
                  <a:close/>
                  <a:moveTo>
                    <a:pt x="195" y="64"/>
                  </a:moveTo>
                  <a:cubicBezTo>
                    <a:pt x="196" y="67"/>
                    <a:pt x="197" y="69"/>
                    <a:pt x="199" y="72"/>
                  </a:cubicBezTo>
                  <a:cubicBezTo>
                    <a:pt x="200" y="72"/>
                    <a:pt x="200" y="72"/>
                    <a:pt x="201" y="72"/>
                  </a:cubicBezTo>
                  <a:cubicBezTo>
                    <a:pt x="201" y="69"/>
                    <a:pt x="200" y="66"/>
                    <a:pt x="198" y="64"/>
                  </a:cubicBezTo>
                  <a:cubicBezTo>
                    <a:pt x="197" y="62"/>
                    <a:pt x="196" y="62"/>
                    <a:pt x="195" y="64"/>
                  </a:cubicBezTo>
                  <a:close/>
                  <a:moveTo>
                    <a:pt x="188" y="67"/>
                  </a:moveTo>
                  <a:cubicBezTo>
                    <a:pt x="189" y="59"/>
                    <a:pt x="189" y="58"/>
                    <a:pt x="181" y="53"/>
                  </a:cubicBezTo>
                  <a:cubicBezTo>
                    <a:pt x="180" y="60"/>
                    <a:pt x="183" y="63"/>
                    <a:pt x="188" y="67"/>
                  </a:cubicBezTo>
                  <a:close/>
                  <a:moveTo>
                    <a:pt x="96" y="24"/>
                  </a:moveTo>
                  <a:cubicBezTo>
                    <a:pt x="98" y="26"/>
                    <a:pt x="98" y="27"/>
                    <a:pt x="100" y="27"/>
                  </a:cubicBezTo>
                  <a:cubicBezTo>
                    <a:pt x="108" y="29"/>
                    <a:pt x="116" y="33"/>
                    <a:pt x="124" y="37"/>
                  </a:cubicBezTo>
                  <a:cubicBezTo>
                    <a:pt x="125" y="38"/>
                    <a:pt x="126" y="38"/>
                    <a:pt x="127" y="39"/>
                  </a:cubicBezTo>
                  <a:cubicBezTo>
                    <a:pt x="135" y="41"/>
                    <a:pt x="143" y="44"/>
                    <a:pt x="151" y="46"/>
                  </a:cubicBezTo>
                  <a:cubicBezTo>
                    <a:pt x="152" y="46"/>
                    <a:pt x="153" y="46"/>
                    <a:pt x="154" y="46"/>
                  </a:cubicBezTo>
                  <a:cubicBezTo>
                    <a:pt x="146" y="39"/>
                    <a:pt x="137" y="33"/>
                    <a:pt x="128" y="29"/>
                  </a:cubicBezTo>
                  <a:cubicBezTo>
                    <a:pt x="119" y="26"/>
                    <a:pt x="110" y="24"/>
                    <a:pt x="101" y="24"/>
                  </a:cubicBezTo>
                  <a:cubicBezTo>
                    <a:pt x="99" y="24"/>
                    <a:pt x="98" y="24"/>
                    <a:pt x="96" y="24"/>
                  </a:cubicBezTo>
                  <a:close/>
                  <a:moveTo>
                    <a:pt x="50" y="22"/>
                  </a:moveTo>
                  <a:cubicBezTo>
                    <a:pt x="55" y="22"/>
                    <a:pt x="59" y="21"/>
                    <a:pt x="61" y="18"/>
                  </a:cubicBezTo>
                  <a:cubicBezTo>
                    <a:pt x="61" y="17"/>
                    <a:pt x="60" y="16"/>
                    <a:pt x="60" y="15"/>
                  </a:cubicBezTo>
                  <a:cubicBezTo>
                    <a:pt x="56" y="16"/>
                    <a:pt x="52" y="17"/>
                    <a:pt x="50" y="22"/>
                  </a:cubicBezTo>
                  <a:close/>
                  <a:moveTo>
                    <a:pt x="35" y="20"/>
                  </a:moveTo>
                  <a:cubicBezTo>
                    <a:pt x="37" y="19"/>
                    <a:pt x="40" y="18"/>
                    <a:pt x="41" y="13"/>
                  </a:cubicBezTo>
                  <a:cubicBezTo>
                    <a:pt x="35" y="16"/>
                    <a:pt x="35" y="16"/>
                    <a:pt x="35" y="20"/>
                  </a:cubicBezTo>
                  <a:close/>
                </a:path>
              </a:pathLst>
            </a:custGeom>
            <a:solidFill>
              <a:srgbClr val="FF9F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8">
              <a:extLst>
                <a:ext uri="{FF2B5EF4-FFF2-40B4-BE49-F238E27FC236}">
                  <a16:creationId xmlns:a16="http://schemas.microsoft.com/office/drawing/2014/main" id="{967A3688-08B4-438A-9079-4F4F7453DAF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563" y="120650"/>
              <a:ext cx="3025775" cy="3405188"/>
            </a:xfrm>
            <a:custGeom>
              <a:avLst/>
              <a:gdLst>
                <a:gd name="T0" fmla="*/ 371 w 801"/>
                <a:gd name="T1" fmla="*/ 343 h 902"/>
                <a:gd name="T2" fmla="*/ 132 w 801"/>
                <a:gd name="T3" fmla="*/ 185 h 902"/>
                <a:gd name="T4" fmla="*/ 216 w 801"/>
                <a:gd name="T5" fmla="*/ 212 h 902"/>
                <a:gd name="T6" fmla="*/ 21 w 801"/>
                <a:gd name="T7" fmla="*/ 154 h 902"/>
                <a:gd name="T8" fmla="*/ 361 w 801"/>
                <a:gd name="T9" fmla="*/ 323 h 902"/>
                <a:gd name="T10" fmla="*/ 75 w 801"/>
                <a:gd name="T11" fmla="*/ 21 h 902"/>
                <a:gd name="T12" fmla="*/ 217 w 801"/>
                <a:gd name="T13" fmla="*/ 103 h 902"/>
                <a:gd name="T14" fmla="*/ 201 w 801"/>
                <a:gd name="T15" fmla="*/ 126 h 902"/>
                <a:gd name="T16" fmla="*/ 339 w 801"/>
                <a:gd name="T17" fmla="*/ 174 h 902"/>
                <a:gd name="T18" fmla="*/ 369 w 801"/>
                <a:gd name="T19" fmla="*/ 213 h 902"/>
                <a:gd name="T20" fmla="*/ 470 w 801"/>
                <a:gd name="T21" fmla="*/ 322 h 902"/>
                <a:gd name="T22" fmla="*/ 517 w 801"/>
                <a:gd name="T23" fmla="*/ 350 h 902"/>
                <a:gd name="T24" fmla="*/ 587 w 801"/>
                <a:gd name="T25" fmla="*/ 403 h 902"/>
                <a:gd name="T26" fmla="*/ 618 w 801"/>
                <a:gd name="T27" fmla="*/ 396 h 902"/>
                <a:gd name="T28" fmla="*/ 731 w 801"/>
                <a:gd name="T29" fmla="*/ 238 h 902"/>
                <a:gd name="T30" fmla="*/ 601 w 801"/>
                <a:gd name="T31" fmla="*/ 362 h 902"/>
                <a:gd name="T32" fmla="*/ 653 w 801"/>
                <a:gd name="T33" fmla="*/ 284 h 902"/>
                <a:gd name="T34" fmla="*/ 738 w 801"/>
                <a:gd name="T35" fmla="*/ 259 h 902"/>
                <a:gd name="T36" fmla="*/ 664 w 801"/>
                <a:gd name="T37" fmla="*/ 447 h 902"/>
                <a:gd name="T38" fmla="*/ 655 w 801"/>
                <a:gd name="T39" fmla="*/ 562 h 902"/>
                <a:gd name="T40" fmla="*/ 743 w 801"/>
                <a:gd name="T41" fmla="*/ 798 h 902"/>
                <a:gd name="T42" fmla="*/ 693 w 801"/>
                <a:gd name="T43" fmla="*/ 790 h 902"/>
                <a:gd name="T44" fmla="*/ 579 w 801"/>
                <a:gd name="T45" fmla="*/ 732 h 902"/>
                <a:gd name="T46" fmla="*/ 746 w 801"/>
                <a:gd name="T47" fmla="*/ 875 h 902"/>
                <a:gd name="T48" fmla="*/ 580 w 801"/>
                <a:gd name="T49" fmla="*/ 750 h 902"/>
                <a:gd name="T50" fmla="*/ 610 w 801"/>
                <a:gd name="T51" fmla="*/ 676 h 902"/>
                <a:gd name="T52" fmla="*/ 554 w 801"/>
                <a:gd name="T53" fmla="*/ 781 h 902"/>
                <a:gd name="T54" fmla="*/ 327 w 801"/>
                <a:gd name="T55" fmla="*/ 774 h 902"/>
                <a:gd name="T56" fmla="*/ 439 w 801"/>
                <a:gd name="T57" fmla="*/ 773 h 902"/>
                <a:gd name="T58" fmla="*/ 466 w 801"/>
                <a:gd name="T59" fmla="*/ 764 h 902"/>
                <a:gd name="T60" fmla="*/ 489 w 801"/>
                <a:gd name="T61" fmla="*/ 750 h 902"/>
                <a:gd name="T62" fmla="*/ 509 w 801"/>
                <a:gd name="T63" fmla="*/ 742 h 902"/>
                <a:gd name="T64" fmla="*/ 549 w 801"/>
                <a:gd name="T65" fmla="*/ 688 h 902"/>
                <a:gd name="T66" fmla="*/ 587 w 801"/>
                <a:gd name="T67" fmla="*/ 665 h 902"/>
                <a:gd name="T68" fmla="*/ 630 w 801"/>
                <a:gd name="T69" fmla="*/ 659 h 902"/>
                <a:gd name="T70" fmla="*/ 639 w 801"/>
                <a:gd name="T71" fmla="*/ 616 h 902"/>
                <a:gd name="T72" fmla="*/ 611 w 801"/>
                <a:gd name="T73" fmla="*/ 549 h 902"/>
                <a:gd name="T74" fmla="*/ 589 w 801"/>
                <a:gd name="T75" fmla="*/ 546 h 902"/>
                <a:gd name="T76" fmla="*/ 575 w 801"/>
                <a:gd name="T77" fmla="*/ 510 h 902"/>
                <a:gd name="T78" fmla="*/ 549 w 801"/>
                <a:gd name="T79" fmla="*/ 526 h 902"/>
                <a:gd name="T80" fmla="*/ 519 w 801"/>
                <a:gd name="T81" fmla="*/ 468 h 902"/>
                <a:gd name="T82" fmla="*/ 504 w 801"/>
                <a:gd name="T83" fmla="*/ 511 h 902"/>
                <a:gd name="T84" fmla="*/ 493 w 801"/>
                <a:gd name="T85" fmla="*/ 513 h 902"/>
                <a:gd name="T86" fmla="*/ 440 w 801"/>
                <a:gd name="T87" fmla="*/ 468 h 902"/>
                <a:gd name="T88" fmla="*/ 385 w 801"/>
                <a:gd name="T89" fmla="*/ 348 h 902"/>
                <a:gd name="T90" fmla="*/ 243 w 801"/>
                <a:gd name="T91" fmla="*/ 213 h 902"/>
                <a:gd name="T92" fmla="*/ 113 w 801"/>
                <a:gd name="T93" fmla="*/ 92 h 902"/>
                <a:gd name="T94" fmla="*/ 31 w 801"/>
                <a:gd name="T95" fmla="*/ 32 h 902"/>
                <a:gd name="T96" fmla="*/ 7 w 801"/>
                <a:gd name="T97" fmla="*/ 133 h 902"/>
                <a:gd name="T98" fmla="*/ 494 w 801"/>
                <a:gd name="T99" fmla="*/ 753 h 902"/>
                <a:gd name="T100" fmla="*/ 549 w 801"/>
                <a:gd name="T101" fmla="*/ 432 h 902"/>
                <a:gd name="T102" fmla="*/ 494 w 801"/>
                <a:gd name="T103" fmla="*/ 473 h 902"/>
                <a:gd name="T104" fmla="*/ 378 w 801"/>
                <a:gd name="T105" fmla="*/ 289 h 902"/>
                <a:gd name="T106" fmla="*/ 484 w 801"/>
                <a:gd name="T107" fmla="*/ 408 h 902"/>
                <a:gd name="T108" fmla="*/ 472 w 801"/>
                <a:gd name="T109" fmla="*/ 367 h 902"/>
                <a:gd name="T110" fmla="*/ 365 w 801"/>
                <a:gd name="T111" fmla="*/ 267 h 902"/>
                <a:gd name="T112" fmla="*/ 322 w 801"/>
                <a:gd name="T113" fmla="*/ 198 h 902"/>
                <a:gd name="T114" fmla="*/ 307 w 801"/>
                <a:gd name="T115" fmla="*/ 210 h 902"/>
                <a:gd name="T116" fmla="*/ 254 w 801"/>
                <a:gd name="T117" fmla="*/ 179 h 902"/>
                <a:gd name="T118" fmla="*/ 170 w 801"/>
                <a:gd name="T119" fmla="*/ 120 h 902"/>
                <a:gd name="T120" fmla="*/ 676 w 801"/>
                <a:gd name="T121" fmla="*/ 474 h 902"/>
                <a:gd name="T122" fmla="*/ 683 w 801"/>
                <a:gd name="T123" fmla="*/ 618 h 902"/>
                <a:gd name="T124" fmla="*/ 523 w 801"/>
                <a:gd name="T125" fmla="*/ 309 h 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01" h="902">
                  <a:moveTo>
                    <a:pt x="508" y="293"/>
                  </a:moveTo>
                  <a:cubicBezTo>
                    <a:pt x="509" y="293"/>
                    <a:pt x="509" y="293"/>
                    <a:pt x="509" y="293"/>
                  </a:cubicBezTo>
                  <a:cubicBezTo>
                    <a:pt x="509" y="293"/>
                    <a:pt x="509" y="293"/>
                    <a:pt x="509" y="294"/>
                  </a:cubicBezTo>
                  <a:cubicBezTo>
                    <a:pt x="509" y="293"/>
                    <a:pt x="509" y="293"/>
                    <a:pt x="508" y="293"/>
                  </a:cubicBezTo>
                  <a:close/>
                  <a:moveTo>
                    <a:pt x="373" y="350"/>
                  </a:moveTo>
                  <a:cubicBezTo>
                    <a:pt x="374" y="351"/>
                    <a:pt x="376" y="352"/>
                    <a:pt x="377" y="354"/>
                  </a:cubicBezTo>
                  <a:cubicBezTo>
                    <a:pt x="377" y="354"/>
                    <a:pt x="378" y="355"/>
                    <a:pt x="378" y="355"/>
                  </a:cubicBezTo>
                  <a:cubicBezTo>
                    <a:pt x="376" y="351"/>
                    <a:pt x="373" y="347"/>
                    <a:pt x="371" y="343"/>
                  </a:cubicBezTo>
                  <a:cubicBezTo>
                    <a:pt x="372" y="345"/>
                    <a:pt x="372" y="348"/>
                    <a:pt x="373" y="350"/>
                  </a:cubicBezTo>
                  <a:close/>
                  <a:moveTo>
                    <a:pt x="10" y="189"/>
                  </a:moveTo>
                  <a:cubicBezTo>
                    <a:pt x="12" y="180"/>
                    <a:pt x="18" y="174"/>
                    <a:pt x="26" y="171"/>
                  </a:cubicBezTo>
                  <a:cubicBezTo>
                    <a:pt x="34" y="167"/>
                    <a:pt x="43" y="164"/>
                    <a:pt x="51" y="162"/>
                  </a:cubicBezTo>
                  <a:cubicBezTo>
                    <a:pt x="54" y="161"/>
                    <a:pt x="57" y="160"/>
                    <a:pt x="60" y="160"/>
                  </a:cubicBezTo>
                  <a:cubicBezTo>
                    <a:pt x="79" y="161"/>
                    <a:pt x="97" y="163"/>
                    <a:pt x="113" y="173"/>
                  </a:cubicBezTo>
                  <a:cubicBezTo>
                    <a:pt x="116" y="175"/>
                    <a:pt x="119" y="177"/>
                    <a:pt x="122" y="179"/>
                  </a:cubicBezTo>
                  <a:cubicBezTo>
                    <a:pt x="125" y="181"/>
                    <a:pt x="128" y="184"/>
                    <a:pt x="132" y="185"/>
                  </a:cubicBezTo>
                  <a:cubicBezTo>
                    <a:pt x="140" y="189"/>
                    <a:pt x="147" y="194"/>
                    <a:pt x="154" y="199"/>
                  </a:cubicBezTo>
                  <a:cubicBezTo>
                    <a:pt x="159" y="204"/>
                    <a:pt x="165" y="207"/>
                    <a:pt x="172" y="209"/>
                  </a:cubicBezTo>
                  <a:cubicBezTo>
                    <a:pt x="180" y="212"/>
                    <a:pt x="188" y="214"/>
                    <a:pt x="196" y="217"/>
                  </a:cubicBezTo>
                  <a:cubicBezTo>
                    <a:pt x="198" y="218"/>
                    <a:pt x="200" y="218"/>
                    <a:pt x="203" y="219"/>
                  </a:cubicBezTo>
                  <a:cubicBezTo>
                    <a:pt x="209" y="220"/>
                    <a:pt x="216" y="221"/>
                    <a:pt x="223" y="223"/>
                  </a:cubicBezTo>
                  <a:cubicBezTo>
                    <a:pt x="231" y="225"/>
                    <a:pt x="238" y="228"/>
                    <a:pt x="246" y="231"/>
                  </a:cubicBezTo>
                  <a:cubicBezTo>
                    <a:pt x="238" y="225"/>
                    <a:pt x="230" y="220"/>
                    <a:pt x="223" y="215"/>
                  </a:cubicBezTo>
                  <a:cubicBezTo>
                    <a:pt x="221" y="214"/>
                    <a:pt x="218" y="213"/>
                    <a:pt x="216" y="212"/>
                  </a:cubicBezTo>
                  <a:cubicBezTo>
                    <a:pt x="208" y="209"/>
                    <a:pt x="201" y="205"/>
                    <a:pt x="193" y="203"/>
                  </a:cubicBezTo>
                  <a:cubicBezTo>
                    <a:pt x="182" y="201"/>
                    <a:pt x="174" y="195"/>
                    <a:pt x="165" y="188"/>
                  </a:cubicBezTo>
                  <a:cubicBezTo>
                    <a:pt x="159" y="183"/>
                    <a:pt x="152" y="178"/>
                    <a:pt x="145" y="173"/>
                  </a:cubicBezTo>
                  <a:cubicBezTo>
                    <a:pt x="133" y="165"/>
                    <a:pt x="120" y="158"/>
                    <a:pt x="107" y="151"/>
                  </a:cubicBezTo>
                  <a:cubicBezTo>
                    <a:pt x="102" y="148"/>
                    <a:pt x="97" y="147"/>
                    <a:pt x="92" y="146"/>
                  </a:cubicBezTo>
                  <a:cubicBezTo>
                    <a:pt x="84" y="145"/>
                    <a:pt x="77" y="144"/>
                    <a:pt x="70" y="142"/>
                  </a:cubicBezTo>
                  <a:cubicBezTo>
                    <a:pt x="61" y="139"/>
                    <a:pt x="52" y="139"/>
                    <a:pt x="43" y="142"/>
                  </a:cubicBezTo>
                  <a:cubicBezTo>
                    <a:pt x="35" y="145"/>
                    <a:pt x="28" y="149"/>
                    <a:pt x="21" y="154"/>
                  </a:cubicBezTo>
                  <a:cubicBezTo>
                    <a:pt x="15" y="158"/>
                    <a:pt x="11" y="163"/>
                    <a:pt x="9" y="170"/>
                  </a:cubicBezTo>
                  <a:cubicBezTo>
                    <a:pt x="5" y="181"/>
                    <a:pt x="3" y="192"/>
                    <a:pt x="4" y="204"/>
                  </a:cubicBezTo>
                  <a:cubicBezTo>
                    <a:pt x="4" y="205"/>
                    <a:pt x="4" y="206"/>
                    <a:pt x="4" y="207"/>
                  </a:cubicBezTo>
                  <a:cubicBezTo>
                    <a:pt x="4" y="206"/>
                    <a:pt x="4" y="205"/>
                    <a:pt x="5" y="204"/>
                  </a:cubicBezTo>
                  <a:cubicBezTo>
                    <a:pt x="7" y="199"/>
                    <a:pt x="8" y="194"/>
                    <a:pt x="10" y="189"/>
                  </a:cubicBezTo>
                  <a:close/>
                  <a:moveTo>
                    <a:pt x="359" y="320"/>
                  </a:moveTo>
                  <a:cubicBezTo>
                    <a:pt x="359" y="320"/>
                    <a:pt x="360" y="321"/>
                    <a:pt x="360" y="322"/>
                  </a:cubicBezTo>
                  <a:cubicBezTo>
                    <a:pt x="360" y="322"/>
                    <a:pt x="360" y="323"/>
                    <a:pt x="361" y="323"/>
                  </a:cubicBezTo>
                  <a:cubicBezTo>
                    <a:pt x="360" y="323"/>
                    <a:pt x="360" y="322"/>
                    <a:pt x="360" y="321"/>
                  </a:cubicBezTo>
                  <a:cubicBezTo>
                    <a:pt x="360" y="321"/>
                    <a:pt x="359" y="320"/>
                    <a:pt x="359" y="320"/>
                  </a:cubicBezTo>
                  <a:close/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30" y="1"/>
                    <a:pt x="37" y="3"/>
                    <a:pt x="44" y="7"/>
                  </a:cubicBezTo>
                  <a:cubicBezTo>
                    <a:pt x="46" y="8"/>
                    <a:pt x="48" y="9"/>
                    <a:pt x="51" y="10"/>
                  </a:cubicBezTo>
                  <a:cubicBezTo>
                    <a:pt x="57" y="12"/>
                    <a:pt x="63" y="15"/>
                    <a:pt x="69" y="18"/>
                  </a:cubicBezTo>
                  <a:cubicBezTo>
                    <a:pt x="71" y="19"/>
                    <a:pt x="73" y="20"/>
                    <a:pt x="75" y="21"/>
                  </a:cubicBezTo>
                  <a:cubicBezTo>
                    <a:pt x="94" y="28"/>
                    <a:pt x="110" y="40"/>
                    <a:pt x="125" y="54"/>
                  </a:cubicBezTo>
                  <a:cubicBezTo>
                    <a:pt x="132" y="60"/>
                    <a:pt x="139" y="66"/>
                    <a:pt x="145" y="71"/>
                  </a:cubicBezTo>
                  <a:cubicBezTo>
                    <a:pt x="155" y="79"/>
                    <a:pt x="165" y="84"/>
                    <a:pt x="175" y="88"/>
                  </a:cubicBezTo>
                  <a:cubicBezTo>
                    <a:pt x="178" y="90"/>
                    <a:pt x="181" y="91"/>
                    <a:pt x="184" y="93"/>
                  </a:cubicBezTo>
                  <a:cubicBezTo>
                    <a:pt x="182" y="94"/>
                    <a:pt x="181" y="95"/>
                    <a:pt x="180" y="97"/>
                  </a:cubicBezTo>
                  <a:cubicBezTo>
                    <a:pt x="181" y="100"/>
                    <a:pt x="184" y="99"/>
                    <a:pt x="186" y="100"/>
                  </a:cubicBezTo>
                  <a:cubicBezTo>
                    <a:pt x="192" y="100"/>
                    <a:pt x="198" y="101"/>
                    <a:pt x="204" y="101"/>
                  </a:cubicBezTo>
                  <a:cubicBezTo>
                    <a:pt x="209" y="102"/>
                    <a:pt x="213" y="102"/>
                    <a:pt x="217" y="103"/>
                  </a:cubicBezTo>
                  <a:cubicBezTo>
                    <a:pt x="218" y="103"/>
                    <a:pt x="219" y="103"/>
                    <a:pt x="221" y="103"/>
                  </a:cubicBezTo>
                  <a:cubicBezTo>
                    <a:pt x="224" y="104"/>
                    <a:pt x="226" y="105"/>
                    <a:pt x="227" y="107"/>
                  </a:cubicBezTo>
                  <a:cubicBezTo>
                    <a:pt x="227" y="107"/>
                    <a:pt x="227" y="108"/>
                    <a:pt x="227" y="108"/>
                  </a:cubicBezTo>
                  <a:cubicBezTo>
                    <a:pt x="221" y="111"/>
                    <a:pt x="213" y="113"/>
                    <a:pt x="207" y="115"/>
                  </a:cubicBezTo>
                  <a:cubicBezTo>
                    <a:pt x="204" y="116"/>
                    <a:pt x="201" y="116"/>
                    <a:pt x="198" y="117"/>
                  </a:cubicBezTo>
                  <a:cubicBezTo>
                    <a:pt x="197" y="118"/>
                    <a:pt x="196" y="119"/>
                    <a:pt x="194" y="121"/>
                  </a:cubicBezTo>
                  <a:cubicBezTo>
                    <a:pt x="196" y="122"/>
                    <a:pt x="197" y="124"/>
                    <a:pt x="199" y="124"/>
                  </a:cubicBezTo>
                  <a:cubicBezTo>
                    <a:pt x="199" y="125"/>
                    <a:pt x="200" y="125"/>
                    <a:pt x="201" y="126"/>
                  </a:cubicBezTo>
                  <a:cubicBezTo>
                    <a:pt x="204" y="127"/>
                    <a:pt x="208" y="129"/>
                    <a:pt x="211" y="130"/>
                  </a:cubicBezTo>
                  <a:cubicBezTo>
                    <a:pt x="221" y="132"/>
                    <a:pt x="231" y="133"/>
                    <a:pt x="241" y="132"/>
                  </a:cubicBezTo>
                  <a:cubicBezTo>
                    <a:pt x="249" y="131"/>
                    <a:pt x="256" y="130"/>
                    <a:pt x="263" y="130"/>
                  </a:cubicBezTo>
                  <a:cubicBezTo>
                    <a:pt x="269" y="130"/>
                    <a:pt x="275" y="131"/>
                    <a:pt x="281" y="132"/>
                  </a:cubicBezTo>
                  <a:cubicBezTo>
                    <a:pt x="290" y="134"/>
                    <a:pt x="299" y="137"/>
                    <a:pt x="309" y="139"/>
                  </a:cubicBezTo>
                  <a:cubicBezTo>
                    <a:pt x="311" y="142"/>
                    <a:pt x="315" y="146"/>
                    <a:pt x="318" y="150"/>
                  </a:cubicBezTo>
                  <a:cubicBezTo>
                    <a:pt x="321" y="154"/>
                    <a:pt x="324" y="158"/>
                    <a:pt x="327" y="162"/>
                  </a:cubicBezTo>
                  <a:cubicBezTo>
                    <a:pt x="331" y="167"/>
                    <a:pt x="334" y="171"/>
                    <a:pt x="339" y="174"/>
                  </a:cubicBezTo>
                  <a:cubicBezTo>
                    <a:pt x="342" y="177"/>
                    <a:pt x="345" y="180"/>
                    <a:pt x="349" y="183"/>
                  </a:cubicBezTo>
                  <a:cubicBezTo>
                    <a:pt x="349" y="183"/>
                    <a:pt x="349" y="183"/>
                    <a:pt x="349" y="183"/>
                  </a:cubicBezTo>
                  <a:cubicBezTo>
                    <a:pt x="350" y="185"/>
                    <a:pt x="351" y="187"/>
                    <a:pt x="352" y="190"/>
                  </a:cubicBezTo>
                  <a:cubicBezTo>
                    <a:pt x="354" y="196"/>
                    <a:pt x="356" y="202"/>
                    <a:pt x="358" y="208"/>
                  </a:cubicBezTo>
                  <a:cubicBezTo>
                    <a:pt x="360" y="216"/>
                    <a:pt x="363" y="224"/>
                    <a:pt x="367" y="231"/>
                  </a:cubicBezTo>
                  <a:cubicBezTo>
                    <a:pt x="367" y="232"/>
                    <a:pt x="368" y="233"/>
                    <a:pt x="369" y="233"/>
                  </a:cubicBezTo>
                  <a:cubicBezTo>
                    <a:pt x="369" y="234"/>
                    <a:pt x="370" y="234"/>
                    <a:pt x="371" y="234"/>
                  </a:cubicBezTo>
                  <a:cubicBezTo>
                    <a:pt x="370" y="227"/>
                    <a:pt x="369" y="220"/>
                    <a:pt x="369" y="213"/>
                  </a:cubicBezTo>
                  <a:cubicBezTo>
                    <a:pt x="368" y="210"/>
                    <a:pt x="368" y="208"/>
                    <a:pt x="368" y="205"/>
                  </a:cubicBezTo>
                  <a:cubicBezTo>
                    <a:pt x="369" y="207"/>
                    <a:pt x="370" y="208"/>
                    <a:pt x="371" y="210"/>
                  </a:cubicBezTo>
                  <a:cubicBezTo>
                    <a:pt x="375" y="216"/>
                    <a:pt x="379" y="222"/>
                    <a:pt x="382" y="228"/>
                  </a:cubicBezTo>
                  <a:cubicBezTo>
                    <a:pt x="384" y="231"/>
                    <a:pt x="386" y="234"/>
                    <a:pt x="388" y="236"/>
                  </a:cubicBezTo>
                  <a:cubicBezTo>
                    <a:pt x="393" y="242"/>
                    <a:pt x="398" y="247"/>
                    <a:pt x="403" y="252"/>
                  </a:cubicBezTo>
                  <a:cubicBezTo>
                    <a:pt x="405" y="255"/>
                    <a:pt x="408" y="258"/>
                    <a:pt x="410" y="261"/>
                  </a:cubicBezTo>
                  <a:cubicBezTo>
                    <a:pt x="421" y="277"/>
                    <a:pt x="434" y="290"/>
                    <a:pt x="448" y="303"/>
                  </a:cubicBezTo>
                  <a:cubicBezTo>
                    <a:pt x="455" y="310"/>
                    <a:pt x="463" y="316"/>
                    <a:pt x="470" y="322"/>
                  </a:cubicBezTo>
                  <a:cubicBezTo>
                    <a:pt x="483" y="333"/>
                    <a:pt x="492" y="346"/>
                    <a:pt x="501" y="360"/>
                  </a:cubicBezTo>
                  <a:cubicBezTo>
                    <a:pt x="516" y="383"/>
                    <a:pt x="531" y="405"/>
                    <a:pt x="545" y="428"/>
                  </a:cubicBezTo>
                  <a:cubicBezTo>
                    <a:pt x="546" y="430"/>
                    <a:pt x="547" y="432"/>
                    <a:pt x="549" y="432"/>
                  </a:cubicBezTo>
                  <a:cubicBezTo>
                    <a:pt x="550" y="425"/>
                    <a:pt x="547" y="419"/>
                    <a:pt x="544" y="413"/>
                  </a:cubicBezTo>
                  <a:cubicBezTo>
                    <a:pt x="539" y="404"/>
                    <a:pt x="534" y="396"/>
                    <a:pt x="529" y="387"/>
                  </a:cubicBezTo>
                  <a:cubicBezTo>
                    <a:pt x="530" y="388"/>
                    <a:pt x="531" y="388"/>
                    <a:pt x="533" y="389"/>
                  </a:cubicBezTo>
                  <a:cubicBezTo>
                    <a:pt x="532" y="387"/>
                    <a:pt x="532" y="386"/>
                    <a:pt x="532" y="385"/>
                  </a:cubicBezTo>
                  <a:cubicBezTo>
                    <a:pt x="527" y="373"/>
                    <a:pt x="522" y="361"/>
                    <a:pt x="517" y="350"/>
                  </a:cubicBezTo>
                  <a:cubicBezTo>
                    <a:pt x="515" y="345"/>
                    <a:pt x="512" y="341"/>
                    <a:pt x="510" y="337"/>
                  </a:cubicBezTo>
                  <a:cubicBezTo>
                    <a:pt x="513" y="339"/>
                    <a:pt x="516" y="342"/>
                    <a:pt x="519" y="345"/>
                  </a:cubicBezTo>
                  <a:cubicBezTo>
                    <a:pt x="523" y="349"/>
                    <a:pt x="527" y="353"/>
                    <a:pt x="530" y="357"/>
                  </a:cubicBezTo>
                  <a:cubicBezTo>
                    <a:pt x="533" y="360"/>
                    <a:pt x="536" y="364"/>
                    <a:pt x="539" y="368"/>
                  </a:cubicBezTo>
                  <a:cubicBezTo>
                    <a:pt x="542" y="371"/>
                    <a:pt x="545" y="375"/>
                    <a:pt x="550" y="377"/>
                  </a:cubicBezTo>
                  <a:cubicBezTo>
                    <a:pt x="551" y="377"/>
                    <a:pt x="553" y="378"/>
                    <a:pt x="554" y="379"/>
                  </a:cubicBezTo>
                  <a:cubicBezTo>
                    <a:pt x="564" y="388"/>
                    <a:pt x="575" y="394"/>
                    <a:pt x="586" y="402"/>
                  </a:cubicBezTo>
                  <a:cubicBezTo>
                    <a:pt x="586" y="402"/>
                    <a:pt x="587" y="402"/>
                    <a:pt x="587" y="403"/>
                  </a:cubicBezTo>
                  <a:cubicBezTo>
                    <a:pt x="597" y="413"/>
                    <a:pt x="609" y="420"/>
                    <a:pt x="619" y="429"/>
                  </a:cubicBezTo>
                  <a:cubicBezTo>
                    <a:pt x="622" y="431"/>
                    <a:pt x="625" y="433"/>
                    <a:pt x="628" y="436"/>
                  </a:cubicBezTo>
                  <a:cubicBezTo>
                    <a:pt x="629" y="436"/>
                    <a:pt x="630" y="436"/>
                    <a:pt x="633" y="437"/>
                  </a:cubicBezTo>
                  <a:cubicBezTo>
                    <a:pt x="631" y="431"/>
                    <a:pt x="628" y="426"/>
                    <a:pt x="625" y="422"/>
                  </a:cubicBezTo>
                  <a:cubicBezTo>
                    <a:pt x="625" y="421"/>
                    <a:pt x="625" y="420"/>
                    <a:pt x="625" y="419"/>
                  </a:cubicBezTo>
                  <a:cubicBezTo>
                    <a:pt x="624" y="416"/>
                    <a:pt x="622" y="412"/>
                    <a:pt x="620" y="409"/>
                  </a:cubicBezTo>
                  <a:cubicBezTo>
                    <a:pt x="619" y="406"/>
                    <a:pt x="617" y="404"/>
                    <a:pt x="616" y="402"/>
                  </a:cubicBezTo>
                  <a:cubicBezTo>
                    <a:pt x="616" y="400"/>
                    <a:pt x="617" y="398"/>
                    <a:pt x="618" y="396"/>
                  </a:cubicBezTo>
                  <a:cubicBezTo>
                    <a:pt x="619" y="392"/>
                    <a:pt x="620" y="389"/>
                    <a:pt x="622" y="386"/>
                  </a:cubicBezTo>
                  <a:cubicBezTo>
                    <a:pt x="631" y="369"/>
                    <a:pt x="640" y="353"/>
                    <a:pt x="651" y="337"/>
                  </a:cubicBezTo>
                  <a:cubicBezTo>
                    <a:pt x="661" y="323"/>
                    <a:pt x="671" y="309"/>
                    <a:pt x="681" y="295"/>
                  </a:cubicBezTo>
                  <a:cubicBezTo>
                    <a:pt x="683" y="293"/>
                    <a:pt x="686" y="290"/>
                    <a:pt x="688" y="288"/>
                  </a:cubicBezTo>
                  <a:cubicBezTo>
                    <a:pt x="696" y="280"/>
                    <a:pt x="704" y="273"/>
                    <a:pt x="712" y="265"/>
                  </a:cubicBezTo>
                  <a:cubicBezTo>
                    <a:pt x="718" y="259"/>
                    <a:pt x="724" y="252"/>
                    <a:pt x="730" y="246"/>
                  </a:cubicBezTo>
                  <a:cubicBezTo>
                    <a:pt x="732" y="244"/>
                    <a:pt x="733" y="241"/>
                    <a:pt x="736" y="237"/>
                  </a:cubicBezTo>
                  <a:cubicBezTo>
                    <a:pt x="733" y="238"/>
                    <a:pt x="732" y="237"/>
                    <a:pt x="731" y="238"/>
                  </a:cubicBezTo>
                  <a:cubicBezTo>
                    <a:pt x="729" y="240"/>
                    <a:pt x="726" y="241"/>
                    <a:pt x="724" y="243"/>
                  </a:cubicBezTo>
                  <a:cubicBezTo>
                    <a:pt x="724" y="243"/>
                    <a:pt x="724" y="243"/>
                    <a:pt x="724" y="243"/>
                  </a:cubicBezTo>
                  <a:cubicBezTo>
                    <a:pt x="722" y="243"/>
                    <a:pt x="721" y="243"/>
                    <a:pt x="720" y="244"/>
                  </a:cubicBezTo>
                  <a:cubicBezTo>
                    <a:pt x="718" y="245"/>
                    <a:pt x="715" y="247"/>
                    <a:pt x="713" y="249"/>
                  </a:cubicBezTo>
                  <a:cubicBezTo>
                    <a:pt x="707" y="255"/>
                    <a:pt x="700" y="259"/>
                    <a:pt x="693" y="264"/>
                  </a:cubicBezTo>
                  <a:cubicBezTo>
                    <a:pt x="679" y="274"/>
                    <a:pt x="664" y="283"/>
                    <a:pt x="652" y="295"/>
                  </a:cubicBezTo>
                  <a:cubicBezTo>
                    <a:pt x="646" y="301"/>
                    <a:pt x="641" y="306"/>
                    <a:pt x="636" y="313"/>
                  </a:cubicBezTo>
                  <a:cubicBezTo>
                    <a:pt x="623" y="329"/>
                    <a:pt x="611" y="345"/>
                    <a:pt x="601" y="362"/>
                  </a:cubicBezTo>
                  <a:cubicBezTo>
                    <a:pt x="599" y="364"/>
                    <a:pt x="598" y="366"/>
                    <a:pt x="597" y="368"/>
                  </a:cubicBezTo>
                  <a:cubicBezTo>
                    <a:pt x="594" y="368"/>
                    <a:pt x="592" y="369"/>
                    <a:pt x="589" y="369"/>
                  </a:cubicBezTo>
                  <a:cubicBezTo>
                    <a:pt x="588" y="368"/>
                    <a:pt x="587" y="367"/>
                    <a:pt x="586" y="366"/>
                  </a:cubicBezTo>
                  <a:cubicBezTo>
                    <a:pt x="587" y="366"/>
                    <a:pt x="587" y="365"/>
                    <a:pt x="587" y="364"/>
                  </a:cubicBezTo>
                  <a:cubicBezTo>
                    <a:pt x="590" y="359"/>
                    <a:pt x="593" y="355"/>
                    <a:pt x="596" y="350"/>
                  </a:cubicBezTo>
                  <a:cubicBezTo>
                    <a:pt x="605" y="340"/>
                    <a:pt x="613" y="329"/>
                    <a:pt x="621" y="319"/>
                  </a:cubicBezTo>
                  <a:cubicBezTo>
                    <a:pt x="624" y="315"/>
                    <a:pt x="627" y="310"/>
                    <a:pt x="630" y="306"/>
                  </a:cubicBezTo>
                  <a:cubicBezTo>
                    <a:pt x="636" y="298"/>
                    <a:pt x="644" y="290"/>
                    <a:pt x="653" y="284"/>
                  </a:cubicBezTo>
                  <a:cubicBezTo>
                    <a:pt x="663" y="277"/>
                    <a:pt x="672" y="270"/>
                    <a:pt x="681" y="261"/>
                  </a:cubicBezTo>
                  <a:cubicBezTo>
                    <a:pt x="684" y="258"/>
                    <a:pt x="688" y="255"/>
                    <a:pt x="692" y="253"/>
                  </a:cubicBezTo>
                  <a:cubicBezTo>
                    <a:pt x="705" y="247"/>
                    <a:pt x="716" y="238"/>
                    <a:pt x="727" y="231"/>
                  </a:cubicBezTo>
                  <a:cubicBezTo>
                    <a:pt x="734" y="226"/>
                    <a:pt x="742" y="222"/>
                    <a:pt x="749" y="219"/>
                  </a:cubicBezTo>
                  <a:cubicBezTo>
                    <a:pt x="756" y="215"/>
                    <a:pt x="764" y="213"/>
                    <a:pt x="773" y="213"/>
                  </a:cubicBezTo>
                  <a:cubicBezTo>
                    <a:pt x="771" y="217"/>
                    <a:pt x="769" y="221"/>
                    <a:pt x="766" y="224"/>
                  </a:cubicBezTo>
                  <a:cubicBezTo>
                    <a:pt x="760" y="233"/>
                    <a:pt x="754" y="241"/>
                    <a:pt x="747" y="249"/>
                  </a:cubicBezTo>
                  <a:cubicBezTo>
                    <a:pt x="744" y="252"/>
                    <a:pt x="741" y="256"/>
                    <a:pt x="738" y="259"/>
                  </a:cubicBezTo>
                  <a:cubicBezTo>
                    <a:pt x="735" y="262"/>
                    <a:pt x="732" y="265"/>
                    <a:pt x="730" y="268"/>
                  </a:cubicBezTo>
                  <a:cubicBezTo>
                    <a:pt x="729" y="270"/>
                    <a:pt x="728" y="272"/>
                    <a:pt x="727" y="274"/>
                  </a:cubicBezTo>
                  <a:cubicBezTo>
                    <a:pt x="720" y="283"/>
                    <a:pt x="714" y="293"/>
                    <a:pt x="708" y="302"/>
                  </a:cubicBezTo>
                  <a:cubicBezTo>
                    <a:pt x="701" y="314"/>
                    <a:pt x="695" y="326"/>
                    <a:pt x="691" y="339"/>
                  </a:cubicBezTo>
                  <a:cubicBezTo>
                    <a:pt x="691" y="340"/>
                    <a:pt x="691" y="340"/>
                    <a:pt x="691" y="341"/>
                  </a:cubicBezTo>
                  <a:cubicBezTo>
                    <a:pt x="689" y="345"/>
                    <a:pt x="687" y="350"/>
                    <a:pt x="686" y="355"/>
                  </a:cubicBezTo>
                  <a:cubicBezTo>
                    <a:pt x="682" y="367"/>
                    <a:pt x="678" y="380"/>
                    <a:pt x="675" y="393"/>
                  </a:cubicBezTo>
                  <a:cubicBezTo>
                    <a:pt x="670" y="411"/>
                    <a:pt x="667" y="429"/>
                    <a:pt x="664" y="447"/>
                  </a:cubicBezTo>
                  <a:cubicBezTo>
                    <a:pt x="664" y="455"/>
                    <a:pt x="662" y="462"/>
                    <a:pt x="660" y="470"/>
                  </a:cubicBezTo>
                  <a:cubicBezTo>
                    <a:pt x="660" y="471"/>
                    <a:pt x="659" y="473"/>
                    <a:pt x="658" y="474"/>
                  </a:cubicBezTo>
                  <a:cubicBezTo>
                    <a:pt x="654" y="474"/>
                    <a:pt x="650" y="472"/>
                    <a:pt x="647" y="471"/>
                  </a:cubicBezTo>
                  <a:cubicBezTo>
                    <a:pt x="641" y="463"/>
                    <a:pt x="638" y="454"/>
                    <a:pt x="630" y="447"/>
                  </a:cubicBezTo>
                  <a:cubicBezTo>
                    <a:pt x="629" y="449"/>
                    <a:pt x="627" y="451"/>
                    <a:pt x="626" y="452"/>
                  </a:cubicBezTo>
                  <a:cubicBezTo>
                    <a:pt x="626" y="457"/>
                    <a:pt x="628" y="461"/>
                    <a:pt x="629" y="465"/>
                  </a:cubicBezTo>
                  <a:cubicBezTo>
                    <a:pt x="633" y="475"/>
                    <a:pt x="637" y="484"/>
                    <a:pt x="640" y="494"/>
                  </a:cubicBezTo>
                  <a:cubicBezTo>
                    <a:pt x="648" y="516"/>
                    <a:pt x="652" y="539"/>
                    <a:pt x="655" y="562"/>
                  </a:cubicBezTo>
                  <a:cubicBezTo>
                    <a:pt x="656" y="571"/>
                    <a:pt x="657" y="581"/>
                    <a:pt x="657" y="590"/>
                  </a:cubicBezTo>
                  <a:cubicBezTo>
                    <a:pt x="658" y="604"/>
                    <a:pt x="658" y="619"/>
                    <a:pt x="659" y="633"/>
                  </a:cubicBezTo>
                  <a:cubicBezTo>
                    <a:pt x="659" y="635"/>
                    <a:pt x="659" y="637"/>
                    <a:pt x="659" y="638"/>
                  </a:cubicBezTo>
                  <a:cubicBezTo>
                    <a:pt x="658" y="651"/>
                    <a:pt x="662" y="662"/>
                    <a:pt x="667" y="673"/>
                  </a:cubicBezTo>
                  <a:cubicBezTo>
                    <a:pt x="674" y="688"/>
                    <a:pt x="682" y="702"/>
                    <a:pt x="690" y="717"/>
                  </a:cubicBezTo>
                  <a:cubicBezTo>
                    <a:pt x="694" y="725"/>
                    <a:pt x="699" y="732"/>
                    <a:pt x="705" y="739"/>
                  </a:cubicBezTo>
                  <a:cubicBezTo>
                    <a:pt x="715" y="749"/>
                    <a:pt x="723" y="761"/>
                    <a:pt x="730" y="773"/>
                  </a:cubicBezTo>
                  <a:cubicBezTo>
                    <a:pt x="735" y="781"/>
                    <a:pt x="739" y="789"/>
                    <a:pt x="743" y="798"/>
                  </a:cubicBezTo>
                  <a:cubicBezTo>
                    <a:pt x="749" y="810"/>
                    <a:pt x="756" y="822"/>
                    <a:pt x="764" y="833"/>
                  </a:cubicBezTo>
                  <a:cubicBezTo>
                    <a:pt x="770" y="841"/>
                    <a:pt x="775" y="850"/>
                    <a:pt x="780" y="859"/>
                  </a:cubicBezTo>
                  <a:cubicBezTo>
                    <a:pt x="785" y="871"/>
                    <a:pt x="791" y="882"/>
                    <a:pt x="797" y="893"/>
                  </a:cubicBezTo>
                  <a:cubicBezTo>
                    <a:pt x="799" y="896"/>
                    <a:pt x="800" y="899"/>
                    <a:pt x="801" y="902"/>
                  </a:cubicBezTo>
                  <a:cubicBezTo>
                    <a:pt x="789" y="894"/>
                    <a:pt x="778" y="885"/>
                    <a:pt x="768" y="875"/>
                  </a:cubicBezTo>
                  <a:cubicBezTo>
                    <a:pt x="757" y="863"/>
                    <a:pt x="745" y="850"/>
                    <a:pt x="734" y="838"/>
                  </a:cubicBezTo>
                  <a:cubicBezTo>
                    <a:pt x="729" y="832"/>
                    <a:pt x="726" y="826"/>
                    <a:pt x="721" y="820"/>
                  </a:cubicBezTo>
                  <a:cubicBezTo>
                    <a:pt x="713" y="809"/>
                    <a:pt x="704" y="799"/>
                    <a:pt x="693" y="790"/>
                  </a:cubicBezTo>
                  <a:cubicBezTo>
                    <a:pt x="690" y="787"/>
                    <a:pt x="686" y="784"/>
                    <a:pt x="683" y="780"/>
                  </a:cubicBezTo>
                  <a:cubicBezTo>
                    <a:pt x="678" y="775"/>
                    <a:pt x="673" y="771"/>
                    <a:pt x="667" y="768"/>
                  </a:cubicBezTo>
                  <a:cubicBezTo>
                    <a:pt x="654" y="762"/>
                    <a:pt x="643" y="754"/>
                    <a:pt x="632" y="745"/>
                  </a:cubicBezTo>
                  <a:cubicBezTo>
                    <a:pt x="625" y="740"/>
                    <a:pt x="618" y="735"/>
                    <a:pt x="611" y="731"/>
                  </a:cubicBezTo>
                  <a:cubicBezTo>
                    <a:pt x="600" y="725"/>
                    <a:pt x="589" y="724"/>
                    <a:pt x="577" y="728"/>
                  </a:cubicBezTo>
                  <a:cubicBezTo>
                    <a:pt x="577" y="728"/>
                    <a:pt x="577" y="728"/>
                    <a:pt x="576" y="729"/>
                  </a:cubicBezTo>
                  <a:cubicBezTo>
                    <a:pt x="577" y="729"/>
                    <a:pt x="579" y="730"/>
                    <a:pt x="580" y="730"/>
                  </a:cubicBezTo>
                  <a:cubicBezTo>
                    <a:pt x="579" y="731"/>
                    <a:pt x="579" y="731"/>
                    <a:pt x="579" y="732"/>
                  </a:cubicBezTo>
                  <a:cubicBezTo>
                    <a:pt x="582" y="736"/>
                    <a:pt x="586" y="738"/>
                    <a:pt x="590" y="740"/>
                  </a:cubicBezTo>
                  <a:cubicBezTo>
                    <a:pt x="593" y="741"/>
                    <a:pt x="597" y="743"/>
                    <a:pt x="601" y="745"/>
                  </a:cubicBezTo>
                  <a:cubicBezTo>
                    <a:pt x="642" y="769"/>
                    <a:pt x="678" y="799"/>
                    <a:pt x="710" y="834"/>
                  </a:cubicBezTo>
                  <a:cubicBezTo>
                    <a:pt x="719" y="843"/>
                    <a:pt x="728" y="852"/>
                    <a:pt x="737" y="860"/>
                  </a:cubicBezTo>
                  <a:cubicBezTo>
                    <a:pt x="738" y="861"/>
                    <a:pt x="739" y="863"/>
                    <a:pt x="740" y="864"/>
                  </a:cubicBezTo>
                  <a:cubicBezTo>
                    <a:pt x="742" y="866"/>
                    <a:pt x="745" y="868"/>
                    <a:pt x="747" y="869"/>
                  </a:cubicBezTo>
                  <a:cubicBezTo>
                    <a:pt x="750" y="872"/>
                    <a:pt x="753" y="874"/>
                    <a:pt x="755" y="878"/>
                  </a:cubicBezTo>
                  <a:cubicBezTo>
                    <a:pt x="751" y="878"/>
                    <a:pt x="749" y="876"/>
                    <a:pt x="746" y="875"/>
                  </a:cubicBezTo>
                  <a:cubicBezTo>
                    <a:pt x="743" y="873"/>
                    <a:pt x="740" y="872"/>
                    <a:pt x="738" y="870"/>
                  </a:cubicBezTo>
                  <a:cubicBezTo>
                    <a:pt x="733" y="867"/>
                    <a:pt x="729" y="863"/>
                    <a:pt x="724" y="860"/>
                  </a:cubicBezTo>
                  <a:cubicBezTo>
                    <a:pt x="713" y="852"/>
                    <a:pt x="703" y="844"/>
                    <a:pt x="694" y="833"/>
                  </a:cubicBezTo>
                  <a:cubicBezTo>
                    <a:pt x="686" y="824"/>
                    <a:pt x="676" y="817"/>
                    <a:pt x="665" y="810"/>
                  </a:cubicBezTo>
                  <a:cubicBezTo>
                    <a:pt x="658" y="805"/>
                    <a:pt x="652" y="800"/>
                    <a:pt x="646" y="793"/>
                  </a:cubicBezTo>
                  <a:cubicBezTo>
                    <a:pt x="642" y="788"/>
                    <a:pt x="637" y="784"/>
                    <a:pt x="631" y="781"/>
                  </a:cubicBezTo>
                  <a:cubicBezTo>
                    <a:pt x="616" y="773"/>
                    <a:pt x="601" y="763"/>
                    <a:pt x="587" y="753"/>
                  </a:cubicBezTo>
                  <a:cubicBezTo>
                    <a:pt x="585" y="752"/>
                    <a:pt x="583" y="749"/>
                    <a:pt x="580" y="750"/>
                  </a:cubicBezTo>
                  <a:cubicBezTo>
                    <a:pt x="582" y="752"/>
                    <a:pt x="583" y="754"/>
                    <a:pt x="586" y="755"/>
                  </a:cubicBezTo>
                  <a:cubicBezTo>
                    <a:pt x="589" y="758"/>
                    <a:pt x="593" y="761"/>
                    <a:pt x="597" y="765"/>
                  </a:cubicBezTo>
                  <a:cubicBezTo>
                    <a:pt x="588" y="759"/>
                    <a:pt x="579" y="753"/>
                    <a:pt x="570" y="748"/>
                  </a:cubicBezTo>
                  <a:cubicBezTo>
                    <a:pt x="566" y="745"/>
                    <a:pt x="562" y="742"/>
                    <a:pt x="558" y="739"/>
                  </a:cubicBezTo>
                  <a:cubicBezTo>
                    <a:pt x="555" y="731"/>
                    <a:pt x="557" y="725"/>
                    <a:pt x="561" y="719"/>
                  </a:cubicBezTo>
                  <a:cubicBezTo>
                    <a:pt x="566" y="712"/>
                    <a:pt x="571" y="706"/>
                    <a:pt x="578" y="701"/>
                  </a:cubicBezTo>
                  <a:cubicBezTo>
                    <a:pt x="587" y="696"/>
                    <a:pt x="595" y="690"/>
                    <a:pt x="603" y="684"/>
                  </a:cubicBezTo>
                  <a:cubicBezTo>
                    <a:pt x="605" y="682"/>
                    <a:pt x="608" y="680"/>
                    <a:pt x="610" y="676"/>
                  </a:cubicBezTo>
                  <a:cubicBezTo>
                    <a:pt x="608" y="676"/>
                    <a:pt x="607" y="676"/>
                    <a:pt x="606" y="676"/>
                  </a:cubicBezTo>
                  <a:cubicBezTo>
                    <a:pt x="605" y="676"/>
                    <a:pt x="604" y="676"/>
                    <a:pt x="603" y="677"/>
                  </a:cubicBezTo>
                  <a:cubicBezTo>
                    <a:pt x="583" y="685"/>
                    <a:pt x="565" y="695"/>
                    <a:pt x="551" y="712"/>
                  </a:cubicBezTo>
                  <a:cubicBezTo>
                    <a:pt x="548" y="716"/>
                    <a:pt x="545" y="720"/>
                    <a:pt x="544" y="725"/>
                  </a:cubicBezTo>
                  <a:cubicBezTo>
                    <a:pt x="539" y="737"/>
                    <a:pt x="543" y="749"/>
                    <a:pt x="553" y="757"/>
                  </a:cubicBezTo>
                  <a:cubicBezTo>
                    <a:pt x="554" y="758"/>
                    <a:pt x="555" y="758"/>
                    <a:pt x="556" y="759"/>
                  </a:cubicBezTo>
                  <a:cubicBezTo>
                    <a:pt x="558" y="765"/>
                    <a:pt x="563" y="768"/>
                    <a:pt x="568" y="771"/>
                  </a:cubicBezTo>
                  <a:cubicBezTo>
                    <a:pt x="564" y="776"/>
                    <a:pt x="559" y="779"/>
                    <a:pt x="554" y="781"/>
                  </a:cubicBezTo>
                  <a:cubicBezTo>
                    <a:pt x="544" y="784"/>
                    <a:pt x="535" y="787"/>
                    <a:pt x="526" y="789"/>
                  </a:cubicBezTo>
                  <a:cubicBezTo>
                    <a:pt x="515" y="792"/>
                    <a:pt x="503" y="794"/>
                    <a:pt x="492" y="796"/>
                  </a:cubicBezTo>
                  <a:cubicBezTo>
                    <a:pt x="482" y="797"/>
                    <a:pt x="472" y="797"/>
                    <a:pt x="462" y="798"/>
                  </a:cubicBezTo>
                  <a:cubicBezTo>
                    <a:pt x="457" y="798"/>
                    <a:pt x="452" y="798"/>
                    <a:pt x="447" y="798"/>
                  </a:cubicBezTo>
                  <a:cubicBezTo>
                    <a:pt x="435" y="798"/>
                    <a:pt x="423" y="796"/>
                    <a:pt x="411" y="794"/>
                  </a:cubicBezTo>
                  <a:cubicBezTo>
                    <a:pt x="394" y="792"/>
                    <a:pt x="378" y="787"/>
                    <a:pt x="361" y="784"/>
                  </a:cubicBezTo>
                  <a:cubicBezTo>
                    <a:pt x="355" y="783"/>
                    <a:pt x="349" y="782"/>
                    <a:pt x="343" y="780"/>
                  </a:cubicBezTo>
                  <a:cubicBezTo>
                    <a:pt x="338" y="779"/>
                    <a:pt x="332" y="777"/>
                    <a:pt x="327" y="774"/>
                  </a:cubicBezTo>
                  <a:cubicBezTo>
                    <a:pt x="326" y="774"/>
                    <a:pt x="326" y="773"/>
                    <a:pt x="325" y="772"/>
                  </a:cubicBezTo>
                  <a:cubicBezTo>
                    <a:pt x="328" y="772"/>
                    <a:pt x="329" y="772"/>
                    <a:pt x="331" y="772"/>
                  </a:cubicBezTo>
                  <a:cubicBezTo>
                    <a:pt x="342" y="774"/>
                    <a:pt x="352" y="775"/>
                    <a:pt x="362" y="777"/>
                  </a:cubicBezTo>
                  <a:cubicBezTo>
                    <a:pt x="371" y="779"/>
                    <a:pt x="380" y="779"/>
                    <a:pt x="389" y="779"/>
                  </a:cubicBezTo>
                  <a:cubicBezTo>
                    <a:pt x="395" y="778"/>
                    <a:pt x="401" y="778"/>
                    <a:pt x="407" y="777"/>
                  </a:cubicBezTo>
                  <a:cubicBezTo>
                    <a:pt x="410" y="777"/>
                    <a:pt x="412" y="776"/>
                    <a:pt x="412" y="772"/>
                  </a:cubicBezTo>
                  <a:cubicBezTo>
                    <a:pt x="418" y="773"/>
                    <a:pt x="423" y="773"/>
                    <a:pt x="428" y="774"/>
                  </a:cubicBezTo>
                  <a:cubicBezTo>
                    <a:pt x="432" y="775"/>
                    <a:pt x="435" y="775"/>
                    <a:pt x="439" y="773"/>
                  </a:cubicBezTo>
                  <a:cubicBezTo>
                    <a:pt x="437" y="769"/>
                    <a:pt x="431" y="768"/>
                    <a:pt x="432" y="762"/>
                  </a:cubicBezTo>
                  <a:cubicBezTo>
                    <a:pt x="436" y="762"/>
                    <a:pt x="438" y="764"/>
                    <a:pt x="441" y="765"/>
                  </a:cubicBezTo>
                  <a:cubicBezTo>
                    <a:pt x="444" y="766"/>
                    <a:pt x="447" y="767"/>
                    <a:pt x="450" y="768"/>
                  </a:cubicBezTo>
                  <a:cubicBezTo>
                    <a:pt x="453" y="769"/>
                    <a:pt x="456" y="770"/>
                    <a:pt x="460" y="771"/>
                  </a:cubicBezTo>
                  <a:cubicBezTo>
                    <a:pt x="454" y="766"/>
                    <a:pt x="449" y="763"/>
                    <a:pt x="447" y="756"/>
                  </a:cubicBezTo>
                  <a:cubicBezTo>
                    <a:pt x="450" y="755"/>
                    <a:pt x="452" y="758"/>
                    <a:pt x="453" y="759"/>
                  </a:cubicBezTo>
                  <a:cubicBezTo>
                    <a:pt x="456" y="760"/>
                    <a:pt x="458" y="761"/>
                    <a:pt x="460" y="762"/>
                  </a:cubicBezTo>
                  <a:cubicBezTo>
                    <a:pt x="462" y="763"/>
                    <a:pt x="464" y="763"/>
                    <a:pt x="466" y="764"/>
                  </a:cubicBezTo>
                  <a:cubicBezTo>
                    <a:pt x="468" y="764"/>
                    <a:pt x="471" y="765"/>
                    <a:pt x="474" y="766"/>
                  </a:cubicBezTo>
                  <a:cubicBezTo>
                    <a:pt x="470" y="759"/>
                    <a:pt x="464" y="756"/>
                    <a:pt x="462" y="750"/>
                  </a:cubicBezTo>
                  <a:cubicBezTo>
                    <a:pt x="463" y="747"/>
                    <a:pt x="464" y="747"/>
                    <a:pt x="466" y="748"/>
                  </a:cubicBezTo>
                  <a:cubicBezTo>
                    <a:pt x="469" y="749"/>
                    <a:pt x="472" y="751"/>
                    <a:pt x="474" y="752"/>
                  </a:cubicBezTo>
                  <a:cubicBezTo>
                    <a:pt x="476" y="753"/>
                    <a:pt x="478" y="754"/>
                    <a:pt x="482" y="757"/>
                  </a:cubicBezTo>
                  <a:cubicBezTo>
                    <a:pt x="477" y="748"/>
                    <a:pt x="472" y="741"/>
                    <a:pt x="473" y="733"/>
                  </a:cubicBezTo>
                  <a:cubicBezTo>
                    <a:pt x="476" y="732"/>
                    <a:pt x="476" y="734"/>
                    <a:pt x="477" y="735"/>
                  </a:cubicBezTo>
                  <a:cubicBezTo>
                    <a:pt x="480" y="741"/>
                    <a:pt x="485" y="746"/>
                    <a:pt x="489" y="750"/>
                  </a:cubicBezTo>
                  <a:cubicBezTo>
                    <a:pt x="491" y="751"/>
                    <a:pt x="492" y="752"/>
                    <a:pt x="494" y="753"/>
                  </a:cubicBezTo>
                  <a:cubicBezTo>
                    <a:pt x="494" y="752"/>
                    <a:pt x="494" y="751"/>
                    <a:pt x="494" y="751"/>
                  </a:cubicBezTo>
                  <a:cubicBezTo>
                    <a:pt x="495" y="752"/>
                    <a:pt x="497" y="753"/>
                    <a:pt x="499" y="753"/>
                  </a:cubicBezTo>
                  <a:cubicBezTo>
                    <a:pt x="499" y="751"/>
                    <a:pt x="499" y="749"/>
                    <a:pt x="499" y="748"/>
                  </a:cubicBezTo>
                  <a:cubicBezTo>
                    <a:pt x="497" y="739"/>
                    <a:pt x="497" y="731"/>
                    <a:pt x="500" y="723"/>
                  </a:cubicBezTo>
                  <a:cubicBezTo>
                    <a:pt x="501" y="721"/>
                    <a:pt x="501" y="719"/>
                    <a:pt x="502" y="718"/>
                  </a:cubicBezTo>
                  <a:cubicBezTo>
                    <a:pt x="502" y="717"/>
                    <a:pt x="503" y="717"/>
                    <a:pt x="504" y="717"/>
                  </a:cubicBezTo>
                  <a:cubicBezTo>
                    <a:pt x="505" y="726"/>
                    <a:pt x="504" y="735"/>
                    <a:pt x="509" y="742"/>
                  </a:cubicBezTo>
                  <a:cubicBezTo>
                    <a:pt x="510" y="745"/>
                    <a:pt x="512" y="747"/>
                    <a:pt x="514" y="749"/>
                  </a:cubicBezTo>
                  <a:cubicBezTo>
                    <a:pt x="517" y="754"/>
                    <a:pt x="521" y="758"/>
                    <a:pt x="527" y="761"/>
                  </a:cubicBezTo>
                  <a:cubicBezTo>
                    <a:pt x="528" y="762"/>
                    <a:pt x="529" y="762"/>
                    <a:pt x="531" y="762"/>
                  </a:cubicBezTo>
                  <a:cubicBezTo>
                    <a:pt x="530" y="760"/>
                    <a:pt x="530" y="759"/>
                    <a:pt x="530" y="758"/>
                  </a:cubicBezTo>
                  <a:cubicBezTo>
                    <a:pt x="528" y="755"/>
                    <a:pt x="526" y="752"/>
                    <a:pt x="525" y="749"/>
                  </a:cubicBezTo>
                  <a:cubicBezTo>
                    <a:pt x="519" y="735"/>
                    <a:pt x="518" y="722"/>
                    <a:pt x="529" y="710"/>
                  </a:cubicBezTo>
                  <a:cubicBezTo>
                    <a:pt x="531" y="709"/>
                    <a:pt x="532" y="708"/>
                    <a:pt x="533" y="706"/>
                  </a:cubicBezTo>
                  <a:cubicBezTo>
                    <a:pt x="538" y="700"/>
                    <a:pt x="543" y="694"/>
                    <a:pt x="549" y="688"/>
                  </a:cubicBezTo>
                  <a:cubicBezTo>
                    <a:pt x="549" y="687"/>
                    <a:pt x="548" y="687"/>
                    <a:pt x="548" y="687"/>
                  </a:cubicBezTo>
                  <a:cubicBezTo>
                    <a:pt x="550" y="686"/>
                    <a:pt x="552" y="684"/>
                    <a:pt x="554" y="681"/>
                  </a:cubicBezTo>
                  <a:cubicBezTo>
                    <a:pt x="557" y="677"/>
                    <a:pt x="559" y="673"/>
                    <a:pt x="562" y="669"/>
                  </a:cubicBezTo>
                  <a:cubicBezTo>
                    <a:pt x="563" y="668"/>
                    <a:pt x="564" y="666"/>
                    <a:pt x="566" y="663"/>
                  </a:cubicBezTo>
                  <a:cubicBezTo>
                    <a:pt x="568" y="668"/>
                    <a:pt x="566" y="671"/>
                    <a:pt x="568" y="675"/>
                  </a:cubicBezTo>
                  <a:cubicBezTo>
                    <a:pt x="572" y="670"/>
                    <a:pt x="572" y="663"/>
                    <a:pt x="578" y="658"/>
                  </a:cubicBezTo>
                  <a:cubicBezTo>
                    <a:pt x="578" y="664"/>
                    <a:pt x="578" y="668"/>
                    <a:pt x="578" y="672"/>
                  </a:cubicBezTo>
                  <a:cubicBezTo>
                    <a:pt x="582" y="672"/>
                    <a:pt x="584" y="668"/>
                    <a:pt x="587" y="665"/>
                  </a:cubicBezTo>
                  <a:cubicBezTo>
                    <a:pt x="590" y="663"/>
                    <a:pt x="592" y="660"/>
                    <a:pt x="595" y="656"/>
                  </a:cubicBezTo>
                  <a:cubicBezTo>
                    <a:pt x="597" y="661"/>
                    <a:pt x="594" y="664"/>
                    <a:pt x="593" y="668"/>
                  </a:cubicBezTo>
                  <a:cubicBezTo>
                    <a:pt x="598" y="667"/>
                    <a:pt x="599" y="667"/>
                    <a:pt x="603" y="663"/>
                  </a:cubicBezTo>
                  <a:cubicBezTo>
                    <a:pt x="605" y="661"/>
                    <a:pt x="608" y="659"/>
                    <a:pt x="611" y="656"/>
                  </a:cubicBezTo>
                  <a:cubicBezTo>
                    <a:pt x="612" y="659"/>
                    <a:pt x="610" y="662"/>
                    <a:pt x="611" y="665"/>
                  </a:cubicBezTo>
                  <a:cubicBezTo>
                    <a:pt x="616" y="664"/>
                    <a:pt x="618" y="662"/>
                    <a:pt x="620" y="657"/>
                  </a:cubicBezTo>
                  <a:cubicBezTo>
                    <a:pt x="623" y="653"/>
                    <a:pt x="622" y="648"/>
                    <a:pt x="626" y="644"/>
                  </a:cubicBezTo>
                  <a:cubicBezTo>
                    <a:pt x="629" y="649"/>
                    <a:pt x="629" y="654"/>
                    <a:pt x="630" y="659"/>
                  </a:cubicBezTo>
                  <a:cubicBezTo>
                    <a:pt x="632" y="660"/>
                    <a:pt x="633" y="659"/>
                    <a:pt x="634" y="657"/>
                  </a:cubicBezTo>
                  <a:cubicBezTo>
                    <a:pt x="636" y="655"/>
                    <a:pt x="637" y="652"/>
                    <a:pt x="636" y="649"/>
                  </a:cubicBezTo>
                  <a:cubicBezTo>
                    <a:pt x="636" y="645"/>
                    <a:pt x="636" y="640"/>
                    <a:pt x="634" y="636"/>
                  </a:cubicBezTo>
                  <a:cubicBezTo>
                    <a:pt x="631" y="637"/>
                    <a:pt x="629" y="639"/>
                    <a:pt x="626" y="640"/>
                  </a:cubicBezTo>
                  <a:cubicBezTo>
                    <a:pt x="624" y="641"/>
                    <a:pt x="622" y="641"/>
                    <a:pt x="620" y="641"/>
                  </a:cubicBezTo>
                  <a:cubicBezTo>
                    <a:pt x="619" y="641"/>
                    <a:pt x="618" y="641"/>
                    <a:pt x="617" y="641"/>
                  </a:cubicBezTo>
                  <a:cubicBezTo>
                    <a:pt x="625" y="636"/>
                    <a:pt x="632" y="630"/>
                    <a:pt x="636" y="624"/>
                  </a:cubicBezTo>
                  <a:cubicBezTo>
                    <a:pt x="637" y="621"/>
                    <a:pt x="639" y="619"/>
                    <a:pt x="639" y="616"/>
                  </a:cubicBezTo>
                  <a:cubicBezTo>
                    <a:pt x="639" y="610"/>
                    <a:pt x="639" y="605"/>
                    <a:pt x="639" y="599"/>
                  </a:cubicBezTo>
                  <a:cubicBezTo>
                    <a:pt x="638" y="596"/>
                    <a:pt x="637" y="594"/>
                    <a:pt x="635" y="593"/>
                  </a:cubicBezTo>
                  <a:cubicBezTo>
                    <a:pt x="631" y="594"/>
                    <a:pt x="630" y="598"/>
                    <a:pt x="630" y="600"/>
                  </a:cubicBezTo>
                  <a:cubicBezTo>
                    <a:pt x="630" y="603"/>
                    <a:pt x="629" y="605"/>
                    <a:pt x="629" y="607"/>
                  </a:cubicBezTo>
                  <a:cubicBezTo>
                    <a:pt x="626" y="598"/>
                    <a:pt x="622" y="590"/>
                    <a:pt x="617" y="582"/>
                  </a:cubicBezTo>
                  <a:cubicBezTo>
                    <a:pt x="615" y="588"/>
                    <a:pt x="614" y="595"/>
                    <a:pt x="611" y="601"/>
                  </a:cubicBezTo>
                  <a:cubicBezTo>
                    <a:pt x="613" y="593"/>
                    <a:pt x="614" y="586"/>
                    <a:pt x="615" y="579"/>
                  </a:cubicBezTo>
                  <a:cubicBezTo>
                    <a:pt x="616" y="569"/>
                    <a:pt x="615" y="559"/>
                    <a:pt x="611" y="549"/>
                  </a:cubicBezTo>
                  <a:cubicBezTo>
                    <a:pt x="610" y="547"/>
                    <a:pt x="609" y="545"/>
                    <a:pt x="606" y="544"/>
                  </a:cubicBezTo>
                  <a:cubicBezTo>
                    <a:pt x="603" y="545"/>
                    <a:pt x="602" y="547"/>
                    <a:pt x="602" y="549"/>
                  </a:cubicBezTo>
                  <a:cubicBezTo>
                    <a:pt x="602" y="552"/>
                    <a:pt x="602" y="555"/>
                    <a:pt x="602" y="557"/>
                  </a:cubicBezTo>
                  <a:cubicBezTo>
                    <a:pt x="602" y="563"/>
                    <a:pt x="602" y="568"/>
                    <a:pt x="602" y="573"/>
                  </a:cubicBezTo>
                  <a:cubicBezTo>
                    <a:pt x="601" y="581"/>
                    <a:pt x="600" y="589"/>
                    <a:pt x="599" y="596"/>
                  </a:cubicBezTo>
                  <a:cubicBezTo>
                    <a:pt x="599" y="597"/>
                    <a:pt x="599" y="597"/>
                    <a:pt x="599" y="597"/>
                  </a:cubicBezTo>
                  <a:cubicBezTo>
                    <a:pt x="599" y="591"/>
                    <a:pt x="598" y="585"/>
                    <a:pt x="598" y="579"/>
                  </a:cubicBezTo>
                  <a:cubicBezTo>
                    <a:pt x="598" y="567"/>
                    <a:pt x="594" y="556"/>
                    <a:pt x="589" y="546"/>
                  </a:cubicBezTo>
                  <a:cubicBezTo>
                    <a:pt x="589" y="545"/>
                    <a:pt x="588" y="545"/>
                    <a:pt x="587" y="545"/>
                  </a:cubicBezTo>
                  <a:cubicBezTo>
                    <a:pt x="587" y="546"/>
                    <a:pt x="587" y="548"/>
                    <a:pt x="587" y="549"/>
                  </a:cubicBezTo>
                  <a:cubicBezTo>
                    <a:pt x="586" y="563"/>
                    <a:pt x="581" y="575"/>
                    <a:pt x="577" y="587"/>
                  </a:cubicBezTo>
                  <a:cubicBezTo>
                    <a:pt x="576" y="588"/>
                    <a:pt x="576" y="589"/>
                    <a:pt x="575" y="590"/>
                  </a:cubicBezTo>
                  <a:cubicBezTo>
                    <a:pt x="576" y="586"/>
                    <a:pt x="577" y="581"/>
                    <a:pt x="578" y="577"/>
                  </a:cubicBezTo>
                  <a:cubicBezTo>
                    <a:pt x="579" y="573"/>
                    <a:pt x="579" y="568"/>
                    <a:pt x="579" y="563"/>
                  </a:cubicBezTo>
                  <a:cubicBezTo>
                    <a:pt x="578" y="549"/>
                    <a:pt x="577" y="534"/>
                    <a:pt x="576" y="520"/>
                  </a:cubicBezTo>
                  <a:cubicBezTo>
                    <a:pt x="576" y="516"/>
                    <a:pt x="575" y="513"/>
                    <a:pt x="575" y="510"/>
                  </a:cubicBezTo>
                  <a:cubicBezTo>
                    <a:pt x="574" y="509"/>
                    <a:pt x="573" y="507"/>
                    <a:pt x="572" y="506"/>
                  </a:cubicBezTo>
                  <a:cubicBezTo>
                    <a:pt x="567" y="508"/>
                    <a:pt x="567" y="512"/>
                    <a:pt x="566" y="516"/>
                  </a:cubicBezTo>
                  <a:cubicBezTo>
                    <a:pt x="565" y="524"/>
                    <a:pt x="564" y="532"/>
                    <a:pt x="564" y="541"/>
                  </a:cubicBezTo>
                  <a:cubicBezTo>
                    <a:pt x="564" y="547"/>
                    <a:pt x="564" y="552"/>
                    <a:pt x="564" y="558"/>
                  </a:cubicBezTo>
                  <a:cubicBezTo>
                    <a:pt x="564" y="556"/>
                    <a:pt x="564" y="553"/>
                    <a:pt x="563" y="551"/>
                  </a:cubicBezTo>
                  <a:cubicBezTo>
                    <a:pt x="562" y="539"/>
                    <a:pt x="559" y="528"/>
                    <a:pt x="554" y="517"/>
                  </a:cubicBezTo>
                  <a:cubicBezTo>
                    <a:pt x="553" y="516"/>
                    <a:pt x="553" y="513"/>
                    <a:pt x="550" y="514"/>
                  </a:cubicBezTo>
                  <a:cubicBezTo>
                    <a:pt x="549" y="518"/>
                    <a:pt x="549" y="522"/>
                    <a:pt x="549" y="526"/>
                  </a:cubicBezTo>
                  <a:cubicBezTo>
                    <a:pt x="549" y="533"/>
                    <a:pt x="549" y="541"/>
                    <a:pt x="547" y="548"/>
                  </a:cubicBezTo>
                  <a:cubicBezTo>
                    <a:pt x="546" y="550"/>
                    <a:pt x="545" y="552"/>
                    <a:pt x="544" y="554"/>
                  </a:cubicBezTo>
                  <a:cubicBezTo>
                    <a:pt x="544" y="555"/>
                    <a:pt x="544" y="556"/>
                    <a:pt x="543" y="556"/>
                  </a:cubicBezTo>
                  <a:cubicBezTo>
                    <a:pt x="543" y="554"/>
                    <a:pt x="544" y="553"/>
                    <a:pt x="544" y="551"/>
                  </a:cubicBezTo>
                  <a:cubicBezTo>
                    <a:pt x="544" y="537"/>
                    <a:pt x="543" y="523"/>
                    <a:pt x="540" y="510"/>
                  </a:cubicBezTo>
                  <a:cubicBezTo>
                    <a:pt x="537" y="494"/>
                    <a:pt x="532" y="478"/>
                    <a:pt x="525" y="463"/>
                  </a:cubicBezTo>
                  <a:cubicBezTo>
                    <a:pt x="524" y="461"/>
                    <a:pt x="523" y="460"/>
                    <a:pt x="522" y="458"/>
                  </a:cubicBezTo>
                  <a:cubicBezTo>
                    <a:pt x="519" y="461"/>
                    <a:pt x="519" y="464"/>
                    <a:pt x="519" y="468"/>
                  </a:cubicBezTo>
                  <a:cubicBezTo>
                    <a:pt x="519" y="474"/>
                    <a:pt x="520" y="480"/>
                    <a:pt x="520" y="486"/>
                  </a:cubicBezTo>
                  <a:cubicBezTo>
                    <a:pt x="516" y="483"/>
                    <a:pt x="513" y="481"/>
                    <a:pt x="509" y="478"/>
                  </a:cubicBezTo>
                  <a:cubicBezTo>
                    <a:pt x="509" y="481"/>
                    <a:pt x="509" y="483"/>
                    <a:pt x="510" y="486"/>
                  </a:cubicBezTo>
                  <a:cubicBezTo>
                    <a:pt x="509" y="486"/>
                    <a:pt x="507" y="487"/>
                    <a:pt x="507" y="486"/>
                  </a:cubicBezTo>
                  <a:cubicBezTo>
                    <a:pt x="503" y="482"/>
                    <a:pt x="499" y="478"/>
                    <a:pt x="495" y="473"/>
                  </a:cubicBezTo>
                  <a:cubicBezTo>
                    <a:pt x="493" y="477"/>
                    <a:pt x="496" y="479"/>
                    <a:pt x="497" y="482"/>
                  </a:cubicBezTo>
                  <a:cubicBezTo>
                    <a:pt x="499" y="489"/>
                    <a:pt x="502" y="495"/>
                    <a:pt x="504" y="502"/>
                  </a:cubicBezTo>
                  <a:cubicBezTo>
                    <a:pt x="505" y="505"/>
                    <a:pt x="506" y="508"/>
                    <a:pt x="504" y="511"/>
                  </a:cubicBezTo>
                  <a:cubicBezTo>
                    <a:pt x="502" y="512"/>
                    <a:pt x="500" y="510"/>
                    <a:pt x="499" y="509"/>
                  </a:cubicBezTo>
                  <a:cubicBezTo>
                    <a:pt x="496" y="506"/>
                    <a:pt x="494" y="502"/>
                    <a:pt x="492" y="499"/>
                  </a:cubicBezTo>
                  <a:cubicBezTo>
                    <a:pt x="485" y="487"/>
                    <a:pt x="477" y="475"/>
                    <a:pt x="470" y="463"/>
                  </a:cubicBezTo>
                  <a:cubicBezTo>
                    <a:pt x="463" y="451"/>
                    <a:pt x="455" y="439"/>
                    <a:pt x="447" y="428"/>
                  </a:cubicBezTo>
                  <a:cubicBezTo>
                    <a:pt x="446" y="430"/>
                    <a:pt x="447" y="433"/>
                    <a:pt x="448" y="435"/>
                  </a:cubicBezTo>
                  <a:cubicBezTo>
                    <a:pt x="453" y="445"/>
                    <a:pt x="458" y="456"/>
                    <a:pt x="464" y="466"/>
                  </a:cubicBezTo>
                  <a:cubicBezTo>
                    <a:pt x="470" y="476"/>
                    <a:pt x="475" y="486"/>
                    <a:pt x="481" y="496"/>
                  </a:cubicBezTo>
                  <a:cubicBezTo>
                    <a:pt x="485" y="502"/>
                    <a:pt x="489" y="507"/>
                    <a:pt x="493" y="513"/>
                  </a:cubicBezTo>
                  <a:cubicBezTo>
                    <a:pt x="497" y="519"/>
                    <a:pt x="501" y="525"/>
                    <a:pt x="504" y="531"/>
                  </a:cubicBezTo>
                  <a:cubicBezTo>
                    <a:pt x="506" y="536"/>
                    <a:pt x="508" y="542"/>
                    <a:pt x="510" y="547"/>
                  </a:cubicBezTo>
                  <a:cubicBezTo>
                    <a:pt x="510" y="548"/>
                    <a:pt x="509" y="549"/>
                    <a:pt x="509" y="551"/>
                  </a:cubicBezTo>
                  <a:cubicBezTo>
                    <a:pt x="507" y="549"/>
                    <a:pt x="505" y="548"/>
                    <a:pt x="505" y="547"/>
                  </a:cubicBezTo>
                  <a:cubicBezTo>
                    <a:pt x="501" y="538"/>
                    <a:pt x="495" y="532"/>
                    <a:pt x="488" y="525"/>
                  </a:cubicBezTo>
                  <a:cubicBezTo>
                    <a:pt x="479" y="516"/>
                    <a:pt x="471" y="507"/>
                    <a:pt x="462" y="498"/>
                  </a:cubicBezTo>
                  <a:cubicBezTo>
                    <a:pt x="461" y="496"/>
                    <a:pt x="459" y="495"/>
                    <a:pt x="458" y="494"/>
                  </a:cubicBezTo>
                  <a:cubicBezTo>
                    <a:pt x="452" y="485"/>
                    <a:pt x="445" y="477"/>
                    <a:pt x="440" y="468"/>
                  </a:cubicBezTo>
                  <a:cubicBezTo>
                    <a:pt x="437" y="464"/>
                    <a:pt x="435" y="460"/>
                    <a:pt x="432" y="456"/>
                  </a:cubicBezTo>
                  <a:cubicBezTo>
                    <a:pt x="443" y="468"/>
                    <a:pt x="453" y="481"/>
                    <a:pt x="464" y="494"/>
                  </a:cubicBezTo>
                  <a:cubicBezTo>
                    <a:pt x="465" y="496"/>
                    <a:pt x="467" y="498"/>
                    <a:pt x="469" y="501"/>
                  </a:cubicBezTo>
                  <a:cubicBezTo>
                    <a:pt x="469" y="498"/>
                    <a:pt x="469" y="496"/>
                    <a:pt x="468" y="495"/>
                  </a:cubicBezTo>
                  <a:cubicBezTo>
                    <a:pt x="464" y="487"/>
                    <a:pt x="460" y="479"/>
                    <a:pt x="456" y="472"/>
                  </a:cubicBezTo>
                  <a:cubicBezTo>
                    <a:pt x="450" y="462"/>
                    <a:pt x="444" y="453"/>
                    <a:pt x="438" y="444"/>
                  </a:cubicBezTo>
                  <a:cubicBezTo>
                    <a:pt x="422" y="422"/>
                    <a:pt x="409" y="398"/>
                    <a:pt x="397" y="373"/>
                  </a:cubicBezTo>
                  <a:cubicBezTo>
                    <a:pt x="393" y="364"/>
                    <a:pt x="390" y="356"/>
                    <a:pt x="385" y="348"/>
                  </a:cubicBezTo>
                  <a:cubicBezTo>
                    <a:pt x="378" y="338"/>
                    <a:pt x="372" y="327"/>
                    <a:pt x="366" y="316"/>
                  </a:cubicBezTo>
                  <a:cubicBezTo>
                    <a:pt x="364" y="311"/>
                    <a:pt x="359" y="306"/>
                    <a:pt x="355" y="301"/>
                  </a:cubicBezTo>
                  <a:cubicBezTo>
                    <a:pt x="349" y="295"/>
                    <a:pt x="342" y="289"/>
                    <a:pt x="335" y="283"/>
                  </a:cubicBezTo>
                  <a:cubicBezTo>
                    <a:pt x="332" y="280"/>
                    <a:pt x="330" y="278"/>
                    <a:pt x="328" y="276"/>
                  </a:cubicBezTo>
                  <a:cubicBezTo>
                    <a:pt x="320" y="269"/>
                    <a:pt x="312" y="262"/>
                    <a:pt x="305" y="255"/>
                  </a:cubicBezTo>
                  <a:cubicBezTo>
                    <a:pt x="298" y="249"/>
                    <a:pt x="291" y="244"/>
                    <a:pt x="283" y="240"/>
                  </a:cubicBezTo>
                  <a:cubicBezTo>
                    <a:pt x="272" y="233"/>
                    <a:pt x="261" y="226"/>
                    <a:pt x="250" y="219"/>
                  </a:cubicBezTo>
                  <a:cubicBezTo>
                    <a:pt x="248" y="217"/>
                    <a:pt x="245" y="215"/>
                    <a:pt x="243" y="213"/>
                  </a:cubicBezTo>
                  <a:cubicBezTo>
                    <a:pt x="233" y="203"/>
                    <a:pt x="221" y="197"/>
                    <a:pt x="209" y="192"/>
                  </a:cubicBezTo>
                  <a:cubicBezTo>
                    <a:pt x="199" y="184"/>
                    <a:pt x="190" y="176"/>
                    <a:pt x="183" y="166"/>
                  </a:cubicBezTo>
                  <a:cubicBezTo>
                    <a:pt x="178" y="159"/>
                    <a:pt x="172" y="153"/>
                    <a:pt x="166" y="147"/>
                  </a:cubicBezTo>
                  <a:cubicBezTo>
                    <a:pt x="167" y="148"/>
                    <a:pt x="168" y="148"/>
                    <a:pt x="169" y="149"/>
                  </a:cubicBezTo>
                  <a:cubicBezTo>
                    <a:pt x="170" y="150"/>
                    <a:pt x="172" y="151"/>
                    <a:pt x="174" y="152"/>
                  </a:cubicBezTo>
                  <a:cubicBezTo>
                    <a:pt x="175" y="152"/>
                    <a:pt x="175" y="151"/>
                    <a:pt x="175" y="151"/>
                  </a:cubicBezTo>
                  <a:cubicBezTo>
                    <a:pt x="169" y="141"/>
                    <a:pt x="162" y="130"/>
                    <a:pt x="152" y="123"/>
                  </a:cubicBezTo>
                  <a:cubicBezTo>
                    <a:pt x="139" y="113"/>
                    <a:pt x="125" y="104"/>
                    <a:pt x="113" y="92"/>
                  </a:cubicBezTo>
                  <a:cubicBezTo>
                    <a:pt x="113" y="92"/>
                    <a:pt x="112" y="92"/>
                    <a:pt x="112" y="91"/>
                  </a:cubicBezTo>
                  <a:cubicBezTo>
                    <a:pt x="100" y="82"/>
                    <a:pt x="88" y="73"/>
                    <a:pt x="77" y="63"/>
                  </a:cubicBezTo>
                  <a:cubicBezTo>
                    <a:pt x="73" y="58"/>
                    <a:pt x="68" y="54"/>
                    <a:pt x="62" y="51"/>
                  </a:cubicBezTo>
                  <a:cubicBezTo>
                    <a:pt x="53" y="47"/>
                    <a:pt x="47" y="41"/>
                    <a:pt x="41" y="34"/>
                  </a:cubicBezTo>
                  <a:cubicBezTo>
                    <a:pt x="37" y="29"/>
                    <a:pt x="33" y="25"/>
                    <a:pt x="30" y="20"/>
                  </a:cubicBezTo>
                  <a:cubicBezTo>
                    <a:pt x="29" y="19"/>
                    <a:pt x="28" y="18"/>
                    <a:pt x="26" y="17"/>
                  </a:cubicBezTo>
                  <a:cubicBezTo>
                    <a:pt x="25" y="21"/>
                    <a:pt x="26" y="23"/>
                    <a:pt x="27" y="25"/>
                  </a:cubicBezTo>
                  <a:cubicBezTo>
                    <a:pt x="28" y="27"/>
                    <a:pt x="30" y="30"/>
                    <a:pt x="31" y="32"/>
                  </a:cubicBezTo>
                  <a:cubicBezTo>
                    <a:pt x="29" y="30"/>
                    <a:pt x="26" y="29"/>
                    <a:pt x="24" y="28"/>
                  </a:cubicBezTo>
                  <a:cubicBezTo>
                    <a:pt x="23" y="28"/>
                    <a:pt x="22" y="28"/>
                    <a:pt x="21" y="27"/>
                  </a:cubicBezTo>
                  <a:cubicBezTo>
                    <a:pt x="16" y="30"/>
                    <a:pt x="14" y="33"/>
                    <a:pt x="12" y="38"/>
                  </a:cubicBezTo>
                  <a:cubicBezTo>
                    <a:pt x="10" y="47"/>
                    <a:pt x="8" y="56"/>
                    <a:pt x="8" y="66"/>
                  </a:cubicBezTo>
                  <a:cubicBezTo>
                    <a:pt x="8" y="72"/>
                    <a:pt x="8" y="78"/>
                    <a:pt x="7" y="84"/>
                  </a:cubicBezTo>
                  <a:cubicBezTo>
                    <a:pt x="5" y="99"/>
                    <a:pt x="6" y="114"/>
                    <a:pt x="10" y="129"/>
                  </a:cubicBezTo>
                  <a:cubicBezTo>
                    <a:pt x="10" y="131"/>
                    <a:pt x="10" y="133"/>
                    <a:pt x="11" y="135"/>
                  </a:cubicBezTo>
                  <a:cubicBezTo>
                    <a:pt x="10" y="134"/>
                    <a:pt x="9" y="134"/>
                    <a:pt x="7" y="133"/>
                  </a:cubicBezTo>
                  <a:cubicBezTo>
                    <a:pt x="7" y="131"/>
                    <a:pt x="6" y="129"/>
                    <a:pt x="6" y="127"/>
                  </a:cubicBezTo>
                  <a:cubicBezTo>
                    <a:pt x="4" y="120"/>
                    <a:pt x="3" y="113"/>
                    <a:pt x="2" y="106"/>
                  </a:cubicBezTo>
                  <a:cubicBezTo>
                    <a:pt x="1" y="101"/>
                    <a:pt x="1" y="97"/>
                    <a:pt x="1" y="92"/>
                  </a:cubicBezTo>
                  <a:cubicBezTo>
                    <a:pt x="0" y="70"/>
                    <a:pt x="2" y="48"/>
                    <a:pt x="4" y="26"/>
                  </a:cubicBezTo>
                  <a:cubicBezTo>
                    <a:pt x="5" y="14"/>
                    <a:pt x="11" y="6"/>
                    <a:pt x="22" y="0"/>
                  </a:cubicBezTo>
                  <a:close/>
                  <a:moveTo>
                    <a:pt x="495" y="754"/>
                  </a:moveTo>
                  <a:cubicBezTo>
                    <a:pt x="495" y="753"/>
                    <a:pt x="494" y="753"/>
                    <a:pt x="494" y="753"/>
                  </a:cubicBezTo>
                  <a:cubicBezTo>
                    <a:pt x="494" y="753"/>
                    <a:pt x="494" y="753"/>
                    <a:pt x="494" y="753"/>
                  </a:cubicBezTo>
                  <a:cubicBezTo>
                    <a:pt x="494" y="754"/>
                    <a:pt x="495" y="754"/>
                    <a:pt x="495" y="754"/>
                  </a:cubicBezTo>
                  <a:close/>
                  <a:moveTo>
                    <a:pt x="577" y="673"/>
                  </a:moveTo>
                  <a:cubicBezTo>
                    <a:pt x="577" y="673"/>
                    <a:pt x="578" y="673"/>
                    <a:pt x="578" y="673"/>
                  </a:cubicBezTo>
                  <a:cubicBezTo>
                    <a:pt x="578" y="673"/>
                    <a:pt x="577" y="673"/>
                    <a:pt x="577" y="673"/>
                  </a:cubicBezTo>
                  <a:cubicBezTo>
                    <a:pt x="577" y="673"/>
                    <a:pt x="577" y="673"/>
                    <a:pt x="577" y="673"/>
                  </a:cubicBezTo>
                  <a:close/>
                  <a:moveTo>
                    <a:pt x="549" y="432"/>
                  </a:moveTo>
                  <a:cubicBezTo>
                    <a:pt x="549" y="432"/>
                    <a:pt x="549" y="432"/>
                    <a:pt x="549" y="432"/>
                  </a:cubicBezTo>
                  <a:close/>
                  <a:moveTo>
                    <a:pt x="549" y="432"/>
                  </a:moveTo>
                  <a:cubicBezTo>
                    <a:pt x="549" y="432"/>
                    <a:pt x="549" y="432"/>
                    <a:pt x="549" y="432"/>
                  </a:cubicBezTo>
                  <a:close/>
                  <a:moveTo>
                    <a:pt x="447" y="428"/>
                  </a:moveTo>
                  <a:cubicBezTo>
                    <a:pt x="447" y="428"/>
                    <a:pt x="447" y="428"/>
                    <a:pt x="447" y="428"/>
                  </a:cubicBezTo>
                  <a:cubicBezTo>
                    <a:pt x="447" y="428"/>
                    <a:pt x="447" y="428"/>
                    <a:pt x="447" y="428"/>
                  </a:cubicBezTo>
                  <a:cubicBezTo>
                    <a:pt x="447" y="428"/>
                    <a:pt x="447" y="428"/>
                    <a:pt x="447" y="428"/>
                  </a:cubicBezTo>
                  <a:close/>
                  <a:moveTo>
                    <a:pt x="495" y="473"/>
                  </a:moveTo>
                  <a:cubicBezTo>
                    <a:pt x="495" y="473"/>
                    <a:pt x="495" y="473"/>
                    <a:pt x="495" y="473"/>
                  </a:cubicBezTo>
                  <a:cubicBezTo>
                    <a:pt x="494" y="473"/>
                    <a:pt x="494" y="473"/>
                    <a:pt x="494" y="473"/>
                  </a:cubicBezTo>
                  <a:cubicBezTo>
                    <a:pt x="494" y="473"/>
                    <a:pt x="494" y="473"/>
                    <a:pt x="495" y="473"/>
                  </a:cubicBezTo>
                  <a:close/>
                  <a:moveTo>
                    <a:pt x="365" y="267"/>
                  </a:moveTo>
                  <a:cubicBezTo>
                    <a:pt x="365" y="268"/>
                    <a:pt x="365" y="269"/>
                    <a:pt x="365" y="269"/>
                  </a:cubicBezTo>
                  <a:cubicBezTo>
                    <a:pt x="368" y="274"/>
                    <a:pt x="372" y="277"/>
                    <a:pt x="374" y="282"/>
                  </a:cubicBezTo>
                  <a:cubicBezTo>
                    <a:pt x="374" y="282"/>
                    <a:pt x="374" y="282"/>
                    <a:pt x="373" y="282"/>
                  </a:cubicBezTo>
                  <a:cubicBezTo>
                    <a:pt x="374" y="283"/>
                    <a:pt x="374" y="284"/>
                    <a:pt x="375" y="285"/>
                  </a:cubicBezTo>
                  <a:cubicBezTo>
                    <a:pt x="375" y="286"/>
                    <a:pt x="375" y="286"/>
                    <a:pt x="375" y="287"/>
                  </a:cubicBezTo>
                  <a:cubicBezTo>
                    <a:pt x="375" y="288"/>
                    <a:pt x="377" y="289"/>
                    <a:pt x="378" y="289"/>
                  </a:cubicBezTo>
                  <a:cubicBezTo>
                    <a:pt x="378" y="290"/>
                    <a:pt x="378" y="290"/>
                    <a:pt x="378" y="290"/>
                  </a:cubicBezTo>
                  <a:cubicBezTo>
                    <a:pt x="383" y="297"/>
                    <a:pt x="388" y="303"/>
                    <a:pt x="395" y="308"/>
                  </a:cubicBezTo>
                  <a:cubicBezTo>
                    <a:pt x="406" y="317"/>
                    <a:pt x="415" y="327"/>
                    <a:pt x="421" y="340"/>
                  </a:cubicBezTo>
                  <a:cubicBezTo>
                    <a:pt x="424" y="346"/>
                    <a:pt x="428" y="351"/>
                    <a:pt x="434" y="355"/>
                  </a:cubicBezTo>
                  <a:cubicBezTo>
                    <a:pt x="443" y="361"/>
                    <a:pt x="450" y="369"/>
                    <a:pt x="456" y="378"/>
                  </a:cubicBezTo>
                  <a:cubicBezTo>
                    <a:pt x="465" y="388"/>
                    <a:pt x="474" y="398"/>
                    <a:pt x="484" y="407"/>
                  </a:cubicBezTo>
                  <a:cubicBezTo>
                    <a:pt x="484" y="407"/>
                    <a:pt x="484" y="408"/>
                    <a:pt x="484" y="408"/>
                  </a:cubicBezTo>
                  <a:cubicBezTo>
                    <a:pt x="484" y="408"/>
                    <a:pt x="484" y="408"/>
                    <a:pt x="484" y="408"/>
                  </a:cubicBezTo>
                  <a:cubicBezTo>
                    <a:pt x="488" y="411"/>
                    <a:pt x="492" y="415"/>
                    <a:pt x="496" y="418"/>
                  </a:cubicBezTo>
                  <a:cubicBezTo>
                    <a:pt x="498" y="419"/>
                    <a:pt x="500" y="420"/>
                    <a:pt x="501" y="421"/>
                  </a:cubicBezTo>
                  <a:cubicBezTo>
                    <a:pt x="504" y="424"/>
                    <a:pt x="507" y="427"/>
                    <a:pt x="510" y="429"/>
                  </a:cubicBezTo>
                  <a:cubicBezTo>
                    <a:pt x="519" y="436"/>
                    <a:pt x="523" y="447"/>
                    <a:pt x="532" y="455"/>
                  </a:cubicBezTo>
                  <a:cubicBezTo>
                    <a:pt x="532" y="454"/>
                    <a:pt x="531" y="453"/>
                    <a:pt x="531" y="452"/>
                  </a:cubicBezTo>
                  <a:cubicBezTo>
                    <a:pt x="527" y="441"/>
                    <a:pt x="521" y="432"/>
                    <a:pt x="516" y="422"/>
                  </a:cubicBezTo>
                  <a:cubicBezTo>
                    <a:pt x="507" y="404"/>
                    <a:pt x="494" y="390"/>
                    <a:pt x="480" y="376"/>
                  </a:cubicBezTo>
                  <a:cubicBezTo>
                    <a:pt x="477" y="374"/>
                    <a:pt x="474" y="370"/>
                    <a:pt x="472" y="367"/>
                  </a:cubicBezTo>
                  <a:cubicBezTo>
                    <a:pt x="469" y="362"/>
                    <a:pt x="466" y="358"/>
                    <a:pt x="462" y="355"/>
                  </a:cubicBezTo>
                  <a:cubicBezTo>
                    <a:pt x="457" y="351"/>
                    <a:pt x="452" y="347"/>
                    <a:pt x="449" y="342"/>
                  </a:cubicBezTo>
                  <a:cubicBezTo>
                    <a:pt x="447" y="340"/>
                    <a:pt x="445" y="338"/>
                    <a:pt x="443" y="336"/>
                  </a:cubicBezTo>
                  <a:cubicBezTo>
                    <a:pt x="439" y="334"/>
                    <a:pt x="436" y="330"/>
                    <a:pt x="433" y="326"/>
                  </a:cubicBezTo>
                  <a:cubicBezTo>
                    <a:pt x="429" y="322"/>
                    <a:pt x="426" y="318"/>
                    <a:pt x="422" y="315"/>
                  </a:cubicBezTo>
                  <a:cubicBezTo>
                    <a:pt x="415" y="309"/>
                    <a:pt x="408" y="302"/>
                    <a:pt x="402" y="295"/>
                  </a:cubicBezTo>
                  <a:cubicBezTo>
                    <a:pt x="395" y="293"/>
                    <a:pt x="390" y="288"/>
                    <a:pt x="385" y="282"/>
                  </a:cubicBezTo>
                  <a:cubicBezTo>
                    <a:pt x="380" y="275"/>
                    <a:pt x="373" y="271"/>
                    <a:pt x="365" y="267"/>
                  </a:cubicBezTo>
                  <a:close/>
                  <a:moveTo>
                    <a:pt x="322" y="198"/>
                  </a:moveTo>
                  <a:cubicBezTo>
                    <a:pt x="320" y="206"/>
                    <a:pt x="316" y="213"/>
                    <a:pt x="309" y="219"/>
                  </a:cubicBezTo>
                  <a:cubicBezTo>
                    <a:pt x="307" y="220"/>
                    <a:pt x="305" y="222"/>
                    <a:pt x="305" y="225"/>
                  </a:cubicBezTo>
                  <a:cubicBezTo>
                    <a:pt x="307" y="229"/>
                    <a:pt x="309" y="230"/>
                    <a:pt x="313" y="229"/>
                  </a:cubicBezTo>
                  <a:cubicBezTo>
                    <a:pt x="318" y="228"/>
                    <a:pt x="323" y="226"/>
                    <a:pt x="326" y="221"/>
                  </a:cubicBezTo>
                  <a:cubicBezTo>
                    <a:pt x="331" y="215"/>
                    <a:pt x="332" y="208"/>
                    <a:pt x="332" y="201"/>
                  </a:cubicBezTo>
                  <a:cubicBezTo>
                    <a:pt x="331" y="196"/>
                    <a:pt x="330" y="192"/>
                    <a:pt x="325" y="189"/>
                  </a:cubicBezTo>
                  <a:cubicBezTo>
                    <a:pt x="322" y="191"/>
                    <a:pt x="322" y="195"/>
                    <a:pt x="322" y="198"/>
                  </a:cubicBezTo>
                  <a:close/>
                  <a:moveTo>
                    <a:pt x="254" y="181"/>
                  </a:moveTo>
                  <a:cubicBezTo>
                    <a:pt x="254" y="182"/>
                    <a:pt x="253" y="182"/>
                    <a:pt x="253" y="182"/>
                  </a:cubicBezTo>
                  <a:cubicBezTo>
                    <a:pt x="254" y="184"/>
                    <a:pt x="255" y="186"/>
                    <a:pt x="256" y="188"/>
                  </a:cubicBezTo>
                  <a:cubicBezTo>
                    <a:pt x="256" y="191"/>
                    <a:pt x="258" y="194"/>
                    <a:pt x="259" y="196"/>
                  </a:cubicBezTo>
                  <a:cubicBezTo>
                    <a:pt x="259" y="196"/>
                    <a:pt x="259" y="196"/>
                    <a:pt x="259" y="196"/>
                  </a:cubicBezTo>
                  <a:cubicBezTo>
                    <a:pt x="259" y="196"/>
                    <a:pt x="259" y="196"/>
                    <a:pt x="259" y="196"/>
                  </a:cubicBezTo>
                  <a:cubicBezTo>
                    <a:pt x="265" y="207"/>
                    <a:pt x="275" y="214"/>
                    <a:pt x="288" y="216"/>
                  </a:cubicBezTo>
                  <a:cubicBezTo>
                    <a:pt x="295" y="217"/>
                    <a:pt x="302" y="215"/>
                    <a:pt x="307" y="210"/>
                  </a:cubicBezTo>
                  <a:cubicBezTo>
                    <a:pt x="311" y="205"/>
                    <a:pt x="315" y="199"/>
                    <a:pt x="317" y="193"/>
                  </a:cubicBezTo>
                  <a:cubicBezTo>
                    <a:pt x="321" y="184"/>
                    <a:pt x="319" y="177"/>
                    <a:pt x="315" y="169"/>
                  </a:cubicBezTo>
                  <a:cubicBezTo>
                    <a:pt x="314" y="168"/>
                    <a:pt x="312" y="166"/>
                    <a:pt x="311" y="164"/>
                  </a:cubicBezTo>
                  <a:cubicBezTo>
                    <a:pt x="305" y="158"/>
                    <a:pt x="299" y="151"/>
                    <a:pt x="292" y="146"/>
                  </a:cubicBezTo>
                  <a:cubicBezTo>
                    <a:pt x="286" y="140"/>
                    <a:pt x="277" y="138"/>
                    <a:pt x="269" y="137"/>
                  </a:cubicBezTo>
                  <a:cubicBezTo>
                    <a:pt x="266" y="137"/>
                    <a:pt x="263" y="138"/>
                    <a:pt x="261" y="142"/>
                  </a:cubicBezTo>
                  <a:cubicBezTo>
                    <a:pt x="262" y="143"/>
                    <a:pt x="263" y="144"/>
                    <a:pt x="264" y="146"/>
                  </a:cubicBezTo>
                  <a:cubicBezTo>
                    <a:pt x="255" y="158"/>
                    <a:pt x="253" y="165"/>
                    <a:pt x="254" y="179"/>
                  </a:cubicBezTo>
                  <a:cubicBezTo>
                    <a:pt x="254" y="180"/>
                    <a:pt x="254" y="181"/>
                    <a:pt x="254" y="181"/>
                  </a:cubicBezTo>
                  <a:close/>
                  <a:moveTo>
                    <a:pt x="243" y="187"/>
                  </a:moveTo>
                  <a:cubicBezTo>
                    <a:pt x="243" y="187"/>
                    <a:pt x="243" y="186"/>
                    <a:pt x="244" y="186"/>
                  </a:cubicBezTo>
                  <a:cubicBezTo>
                    <a:pt x="239" y="176"/>
                    <a:pt x="235" y="165"/>
                    <a:pt x="234" y="154"/>
                  </a:cubicBezTo>
                  <a:cubicBezTo>
                    <a:pt x="233" y="151"/>
                    <a:pt x="232" y="149"/>
                    <a:pt x="230" y="148"/>
                  </a:cubicBezTo>
                  <a:cubicBezTo>
                    <a:pt x="225" y="150"/>
                    <a:pt x="223" y="154"/>
                    <a:pt x="223" y="159"/>
                  </a:cubicBezTo>
                  <a:cubicBezTo>
                    <a:pt x="221" y="169"/>
                    <a:pt x="231" y="185"/>
                    <a:pt x="243" y="187"/>
                  </a:cubicBezTo>
                  <a:close/>
                  <a:moveTo>
                    <a:pt x="170" y="120"/>
                  </a:moveTo>
                  <a:cubicBezTo>
                    <a:pt x="171" y="121"/>
                    <a:pt x="171" y="122"/>
                    <a:pt x="172" y="122"/>
                  </a:cubicBezTo>
                  <a:cubicBezTo>
                    <a:pt x="183" y="132"/>
                    <a:pt x="194" y="143"/>
                    <a:pt x="202" y="155"/>
                  </a:cubicBezTo>
                  <a:cubicBezTo>
                    <a:pt x="208" y="164"/>
                    <a:pt x="216" y="171"/>
                    <a:pt x="226" y="178"/>
                  </a:cubicBezTo>
                  <a:cubicBezTo>
                    <a:pt x="222" y="163"/>
                    <a:pt x="216" y="152"/>
                    <a:pt x="205" y="144"/>
                  </a:cubicBezTo>
                  <a:cubicBezTo>
                    <a:pt x="195" y="136"/>
                    <a:pt x="185" y="128"/>
                    <a:pt x="174" y="121"/>
                  </a:cubicBezTo>
                  <a:cubicBezTo>
                    <a:pt x="173" y="120"/>
                    <a:pt x="172" y="120"/>
                    <a:pt x="170" y="120"/>
                  </a:cubicBezTo>
                  <a:close/>
                  <a:moveTo>
                    <a:pt x="679" y="475"/>
                  </a:moveTo>
                  <a:cubicBezTo>
                    <a:pt x="678" y="475"/>
                    <a:pt x="677" y="475"/>
                    <a:pt x="676" y="474"/>
                  </a:cubicBezTo>
                  <a:cubicBezTo>
                    <a:pt x="674" y="478"/>
                    <a:pt x="673" y="482"/>
                    <a:pt x="673" y="486"/>
                  </a:cubicBezTo>
                  <a:cubicBezTo>
                    <a:pt x="673" y="500"/>
                    <a:pt x="671" y="514"/>
                    <a:pt x="669" y="527"/>
                  </a:cubicBezTo>
                  <a:cubicBezTo>
                    <a:pt x="668" y="530"/>
                    <a:pt x="668" y="533"/>
                    <a:pt x="668" y="535"/>
                  </a:cubicBezTo>
                  <a:cubicBezTo>
                    <a:pt x="669" y="544"/>
                    <a:pt x="671" y="552"/>
                    <a:pt x="672" y="560"/>
                  </a:cubicBezTo>
                  <a:cubicBezTo>
                    <a:pt x="673" y="569"/>
                    <a:pt x="674" y="577"/>
                    <a:pt x="675" y="586"/>
                  </a:cubicBezTo>
                  <a:cubicBezTo>
                    <a:pt x="676" y="596"/>
                    <a:pt x="677" y="607"/>
                    <a:pt x="678" y="617"/>
                  </a:cubicBezTo>
                  <a:cubicBezTo>
                    <a:pt x="678" y="620"/>
                    <a:pt x="678" y="622"/>
                    <a:pt x="682" y="623"/>
                  </a:cubicBezTo>
                  <a:cubicBezTo>
                    <a:pt x="682" y="622"/>
                    <a:pt x="683" y="620"/>
                    <a:pt x="683" y="618"/>
                  </a:cubicBezTo>
                  <a:cubicBezTo>
                    <a:pt x="685" y="607"/>
                    <a:pt x="687" y="597"/>
                    <a:pt x="688" y="586"/>
                  </a:cubicBezTo>
                  <a:cubicBezTo>
                    <a:pt x="691" y="566"/>
                    <a:pt x="690" y="546"/>
                    <a:pt x="690" y="526"/>
                  </a:cubicBezTo>
                  <a:cubicBezTo>
                    <a:pt x="689" y="509"/>
                    <a:pt x="685" y="493"/>
                    <a:pt x="680" y="478"/>
                  </a:cubicBezTo>
                  <a:cubicBezTo>
                    <a:pt x="680" y="477"/>
                    <a:pt x="680" y="476"/>
                    <a:pt x="679" y="475"/>
                  </a:cubicBezTo>
                  <a:close/>
                  <a:moveTo>
                    <a:pt x="514" y="294"/>
                  </a:moveTo>
                  <a:cubicBezTo>
                    <a:pt x="512" y="294"/>
                    <a:pt x="511" y="294"/>
                    <a:pt x="509" y="294"/>
                  </a:cubicBezTo>
                  <a:cubicBezTo>
                    <a:pt x="510" y="295"/>
                    <a:pt x="511" y="296"/>
                    <a:pt x="512" y="297"/>
                  </a:cubicBezTo>
                  <a:cubicBezTo>
                    <a:pt x="515" y="301"/>
                    <a:pt x="520" y="305"/>
                    <a:pt x="523" y="309"/>
                  </a:cubicBezTo>
                  <a:cubicBezTo>
                    <a:pt x="533" y="320"/>
                    <a:pt x="543" y="331"/>
                    <a:pt x="554" y="343"/>
                  </a:cubicBezTo>
                  <a:cubicBezTo>
                    <a:pt x="554" y="344"/>
                    <a:pt x="555" y="344"/>
                    <a:pt x="556" y="345"/>
                  </a:cubicBezTo>
                  <a:cubicBezTo>
                    <a:pt x="559" y="345"/>
                    <a:pt x="562" y="344"/>
                    <a:pt x="563" y="341"/>
                  </a:cubicBezTo>
                  <a:cubicBezTo>
                    <a:pt x="564" y="339"/>
                    <a:pt x="564" y="337"/>
                    <a:pt x="564" y="335"/>
                  </a:cubicBezTo>
                  <a:cubicBezTo>
                    <a:pt x="565" y="330"/>
                    <a:pt x="563" y="325"/>
                    <a:pt x="559" y="322"/>
                  </a:cubicBezTo>
                  <a:cubicBezTo>
                    <a:pt x="545" y="310"/>
                    <a:pt x="531" y="300"/>
                    <a:pt x="514" y="294"/>
                  </a:cubicBezTo>
                  <a:close/>
                </a:path>
              </a:pathLst>
            </a:custGeom>
            <a:solidFill>
              <a:srgbClr val="13D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F9DB2621-B32C-4824-8167-4B30AD5EFAAF}"/>
              </a:ext>
            </a:extLst>
          </p:cNvPr>
          <p:cNvGrpSpPr>
            <a:grpSpLocks noChangeAspect="1"/>
          </p:cNvGrpSpPr>
          <p:nvPr/>
        </p:nvGrpSpPr>
        <p:grpSpPr>
          <a:xfrm>
            <a:off x="4464621" y="1872396"/>
            <a:ext cx="2415803" cy="1545431"/>
            <a:chOff x="3617913" y="4830763"/>
            <a:chExt cx="4948238" cy="3165476"/>
          </a:xfrm>
        </p:grpSpPr>
        <p:sp>
          <p:nvSpPr>
            <p:cNvPr id="47" name="Freeform 42">
              <a:extLst>
                <a:ext uri="{FF2B5EF4-FFF2-40B4-BE49-F238E27FC236}">
                  <a16:creationId xmlns:a16="http://schemas.microsoft.com/office/drawing/2014/main" id="{7E169B80-D2BB-4A92-86EA-90F8CA4251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17913" y="4830763"/>
              <a:ext cx="4948238" cy="3138488"/>
            </a:xfrm>
            <a:custGeom>
              <a:avLst/>
              <a:gdLst>
                <a:gd name="T0" fmla="*/ 97 w 1312"/>
                <a:gd name="T1" fmla="*/ 413 h 831"/>
                <a:gd name="T2" fmla="*/ 317 w 1312"/>
                <a:gd name="T3" fmla="*/ 163 h 831"/>
                <a:gd name="T4" fmla="*/ 538 w 1312"/>
                <a:gd name="T5" fmla="*/ 83 h 831"/>
                <a:gd name="T6" fmla="*/ 696 w 1312"/>
                <a:gd name="T7" fmla="*/ 44 h 831"/>
                <a:gd name="T8" fmla="*/ 953 w 1312"/>
                <a:gd name="T9" fmla="*/ 108 h 831"/>
                <a:gd name="T10" fmla="*/ 1294 w 1312"/>
                <a:gd name="T11" fmla="*/ 251 h 831"/>
                <a:gd name="T12" fmla="*/ 1251 w 1312"/>
                <a:gd name="T13" fmla="*/ 488 h 831"/>
                <a:gd name="T14" fmla="*/ 910 w 1312"/>
                <a:gd name="T15" fmla="*/ 502 h 831"/>
                <a:gd name="T16" fmla="*/ 795 w 1312"/>
                <a:gd name="T17" fmla="*/ 726 h 831"/>
                <a:gd name="T18" fmla="*/ 734 w 1312"/>
                <a:gd name="T19" fmla="*/ 664 h 831"/>
                <a:gd name="T20" fmla="*/ 575 w 1312"/>
                <a:gd name="T21" fmla="*/ 628 h 831"/>
                <a:gd name="T22" fmla="*/ 496 w 1312"/>
                <a:gd name="T23" fmla="*/ 247 h 831"/>
                <a:gd name="T24" fmla="*/ 643 w 1312"/>
                <a:gd name="T25" fmla="*/ 434 h 831"/>
                <a:gd name="T26" fmla="*/ 617 w 1312"/>
                <a:gd name="T27" fmla="*/ 464 h 831"/>
                <a:gd name="T28" fmla="*/ 517 w 1312"/>
                <a:gd name="T29" fmla="*/ 501 h 831"/>
                <a:gd name="T30" fmla="*/ 482 w 1312"/>
                <a:gd name="T31" fmla="*/ 531 h 831"/>
                <a:gd name="T32" fmla="*/ 603 w 1312"/>
                <a:gd name="T33" fmla="*/ 561 h 831"/>
                <a:gd name="T34" fmla="*/ 723 w 1312"/>
                <a:gd name="T35" fmla="*/ 690 h 831"/>
                <a:gd name="T36" fmla="*/ 756 w 1312"/>
                <a:gd name="T37" fmla="*/ 760 h 831"/>
                <a:gd name="T38" fmla="*/ 718 w 1312"/>
                <a:gd name="T39" fmla="*/ 601 h 831"/>
                <a:gd name="T40" fmla="*/ 835 w 1312"/>
                <a:gd name="T41" fmla="*/ 452 h 831"/>
                <a:gd name="T42" fmla="*/ 764 w 1312"/>
                <a:gd name="T43" fmla="*/ 598 h 831"/>
                <a:gd name="T44" fmla="*/ 892 w 1312"/>
                <a:gd name="T45" fmla="*/ 527 h 831"/>
                <a:gd name="T46" fmla="*/ 949 w 1312"/>
                <a:gd name="T47" fmla="*/ 438 h 831"/>
                <a:gd name="T48" fmla="*/ 988 w 1312"/>
                <a:gd name="T49" fmla="*/ 210 h 831"/>
                <a:gd name="T50" fmla="*/ 745 w 1312"/>
                <a:gd name="T51" fmla="*/ 86 h 831"/>
                <a:gd name="T52" fmla="*/ 546 w 1312"/>
                <a:gd name="T53" fmla="*/ 156 h 831"/>
                <a:gd name="T54" fmla="*/ 447 w 1312"/>
                <a:gd name="T55" fmla="*/ 163 h 831"/>
                <a:gd name="T56" fmla="*/ 32 w 1312"/>
                <a:gd name="T57" fmla="*/ 301 h 831"/>
                <a:gd name="T58" fmla="*/ 293 w 1312"/>
                <a:gd name="T59" fmla="*/ 321 h 831"/>
                <a:gd name="T60" fmla="*/ 41 w 1312"/>
                <a:gd name="T61" fmla="*/ 361 h 831"/>
                <a:gd name="T62" fmla="*/ 413 w 1312"/>
                <a:gd name="T63" fmla="*/ 475 h 831"/>
                <a:gd name="T64" fmla="*/ 519 w 1312"/>
                <a:gd name="T65" fmla="*/ 439 h 831"/>
                <a:gd name="T66" fmla="*/ 333 w 1312"/>
                <a:gd name="T67" fmla="*/ 321 h 831"/>
                <a:gd name="T68" fmla="*/ 1144 w 1312"/>
                <a:gd name="T69" fmla="*/ 353 h 831"/>
                <a:gd name="T70" fmla="*/ 1295 w 1312"/>
                <a:gd name="T71" fmla="*/ 271 h 831"/>
                <a:gd name="T72" fmla="*/ 1012 w 1312"/>
                <a:gd name="T73" fmla="*/ 214 h 831"/>
                <a:gd name="T74" fmla="*/ 1204 w 1312"/>
                <a:gd name="T75" fmla="*/ 343 h 831"/>
                <a:gd name="T76" fmla="*/ 1157 w 1312"/>
                <a:gd name="T77" fmla="*/ 444 h 831"/>
                <a:gd name="T78" fmla="*/ 1215 w 1312"/>
                <a:gd name="T79" fmla="*/ 472 h 831"/>
                <a:gd name="T80" fmla="*/ 1070 w 1312"/>
                <a:gd name="T81" fmla="*/ 473 h 831"/>
                <a:gd name="T82" fmla="*/ 921 w 1312"/>
                <a:gd name="T83" fmla="*/ 481 h 831"/>
                <a:gd name="T84" fmla="*/ 545 w 1312"/>
                <a:gd name="T85" fmla="*/ 532 h 831"/>
                <a:gd name="T86" fmla="*/ 855 w 1312"/>
                <a:gd name="T87" fmla="*/ 710 h 831"/>
                <a:gd name="T88" fmla="*/ 983 w 1312"/>
                <a:gd name="T89" fmla="*/ 688 h 831"/>
                <a:gd name="T90" fmla="*/ 1050 w 1312"/>
                <a:gd name="T91" fmla="*/ 753 h 831"/>
                <a:gd name="T92" fmla="*/ 792 w 1312"/>
                <a:gd name="T93" fmla="*/ 776 h 831"/>
                <a:gd name="T94" fmla="*/ 454 w 1312"/>
                <a:gd name="T95" fmla="*/ 735 h 831"/>
                <a:gd name="T96" fmla="*/ 516 w 1312"/>
                <a:gd name="T97" fmla="*/ 766 h 831"/>
                <a:gd name="T98" fmla="*/ 475 w 1312"/>
                <a:gd name="T99" fmla="*/ 742 h 831"/>
                <a:gd name="T100" fmla="*/ 599 w 1312"/>
                <a:gd name="T101" fmla="*/ 795 h 831"/>
                <a:gd name="T102" fmla="*/ 825 w 1312"/>
                <a:gd name="T103" fmla="*/ 819 h 831"/>
                <a:gd name="T104" fmla="*/ 636 w 1312"/>
                <a:gd name="T105" fmla="*/ 736 h 831"/>
                <a:gd name="T106" fmla="*/ 573 w 1312"/>
                <a:gd name="T107" fmla="*/ 709 h 831"/>
                <a:gd name="T108" fmla="*/ 909 w 1312"/>
                <a:gd name="T109" fmla="*/ 730 h 831"/>
                <a:gd name="T110" fmla="*/ 715 w 1312"/>
                <a:gd name="T111" fmla="*/ 389 h 831"/>
                <a:gd name="T112" fmla="*/ 676 w 1312"/>
                <a:gd name="T113" fmla="*/ 369 h 831"/>
                <a:gd name="T114" fmla="*/ 774 w 1312"/>
                <a:gd name="T115" fmla="*/ 234 h 831"/>
                <a:gd name="T116" fmla="*/ 685 w 1312"/>
                <a:gd name="T117" fmla="*/ 195 h 831"/>
                <a:gd name="T118" fmla="*/ 915 w 1312"/>
                <a:gd name="T119" fmla="*/ 398 h 831"/>
                <a:gd name="T120" fmla="*/ 559 w 1312"/>
                <a:gd name="T121" fmla="*/ 408 h 831"/>
                <a:gd name="T122" fmla="*/ 688 w 1312"/>
                <a:gd name="T123" fmla="*/ 116 h 831"/>
                <a:gd name="T124" fmla="*/ 578 w 1312"/>
                <a:gd name="T125" fmla="*/ 434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12" h="831">
                  <a:moveTo>
                    <a:pt x="448" y="489"/>
                  </a:moveTo>
                  <a:cubicBezTo>
                    <a:pt x="444" y="489"/>
                    <a:pt x="441" y="489"/>
                    <a:pt x="438" y="489"/>
                  </a:cubicBezTo>
                  <a:cubicBezTo>
                    <a:pt x="427" y="489"/>
                    <a:pt x="416" y="488"/>
                    <a:pt x="405" y="486"/>
                  </a:cubicBezTo>
                  <a:cubicBezTo>
                    <a:pt x="391" y="483"/>
                    <a:pt x="376" y="482"/>
                    <a:pt x="362" y="480"/>
                  </a:cubicBezTo>
                  <a:cubicBezTo>
                    <a:pt x="350" y="479"/>
                    <a:pt x="338" y="477"/>
                    <a:pt x="327" y="474"/>
                  </a:cubicBezTo>
                  <a:cubicBezTo>
                    <a:pt x="319" y="473"/>
                    <a:pt x="312" y="472"/>
                    <a:pt x="304" y="471"/>
                  </a:cubicBezTo>
                  <a:cubicBezTo>
                    <a:pt x="294" y="470"/>
                    <a:pt x="284" y="469"/>
                    <a:pt x="275" y="465"/>
                  </a:cubicBezTo>
                  <a:cubicBezTo>
                    <a:pt x="267" y="463"/>
                    <a:pt x="260" y="461"/>
                    <a:pt x="252" y="461"/>
                  </a:cubicBezTo>
                  <a:cubicBezTo>
                    <a:pt x="242" y="460"/>
                    <a:pt x="234" y="459"/>
                    <a:pt x="225" y="455"/>
                  </a:cubicBezTo>
                  <a:cubicBezTo>
                    <a:pt x="215" y="452"/>
                    <a:pt x="205" y="449"/>
                    <a:pt x="195" y="448"/>
                  </a:cubicBezTo>
                  <a:cubicBezTo>
                    <a:pt x="187" y="447"/>
                    <a:pt x="179" y="445"/>
                    <a:pt x="171" y="441"/>
                  </a:cubicBezTo>
                  <a:cubicBezTo>
                    <a:pt x="163" y="437"/>
                    <a:pt x="153" y="434"/>
                    <a:pt x="144" y="432"/>
                  </a:cubicBezTo>
                  <a:cubicBezTo>
                    <a:pt x="135" y="430"/>
                    <a:pt x="127" y="426"/>
                    <a:pt x="119" y="423"/>
                  </a:cubicBezTo>
                  <a:cubicBezTo>
                    <a:pt x="112" y="419"/>
                    <a:pt x="104" y="415"/>
                    <a:pt x="97" y="413"/>
                  </a:cubicBezTo>
                  <a:cubicBezTo>
                    <a:pt x="76" y="405"/>
                    <a:pt x="58" y="395"/>
                    <a:pt x="41" y="380"/>
                  </a:cubicBezTo>
                  <a:cubicBezTo>
                    <a:pt x="37" y="376"/>
                    <a:pt x="32" y="372"/>
                    <a:pt x="27" y="369"/>
                  </a:cubicBezTo>
                  <a:cubicBezTo>
                    <a:pt x="19" y="363"/>
                    <a:pt x="13" y="356"/>
                    <a:pt x="8" y="348"/>
                  </a:cubicBezTo>
                  <a:cubicBezTo>
                    <a:pt x="1" y="336"/>
                    <a:pt x="0" y="324"/>
                    <a:pt x="8" y="312"/>
                  </a:cubicBezTo>
                  <a:cubicBezTo>
                    <a:pt x="12" y="304"/>
                    <a:pt x="18" y="298"/>
                    <a:pt x="24" y="292"/>
                  </a:cubicBezTo>
                  <a:cubicBezTo>
                    <a:pt x="28" y="288"/>
                    <a:pt x="32" y="284"/>
                    <a:pt x="36" y="280"/>
                  </a:cubicBezTo>
                  <a:cubicBezTo>
                    <a:pt x="47" y="268"/>
                    <a:pt x="60" y="258"/>
                    <a:pt x="74" y="249"/>
                  </a:cubicBezTo>
                  <a:cubicBezTo>
                    <a:pt x="86" y="241"/>
                    <a:pt x="98" y="233"/>
                    <a:pt x="111" y="226"/>
                  </a:cubicBezTo>
                  <a:cubicBezTo>
                    <a:pt x="120" y="220"/>
                    <a:pt x="129" y="215"/>
                    <a:pt x="139" y="211"/>
                  </a:cubicBezTo>
                  <a:cubicBezTo>
                    <a:pt x="142" y="210"/>
                    <a:pt x="145" y="208"/>
                    <a:pt x="148" y="207"/>
                  </a:cubicBezTo>
                  <a:cubicBezTo>
                    <a:pt x="151" y="205"/>
                    <a:pt x="154" y="204"/>
                    <a:pt x="157" y="202"/>
                  </a:cubicBezTo>
                  <a:cubicBezTo>
                    <a:pt x="188" y="190"/>
                    <a:pt x="220" y="180"/>
                    <a:pt x="253" y="174"/>
                  </a:cubicBezTo>
                  <a:cubicBezTo>
                    <a:pt x="269" y="171"/>
                    <a:pt x="286" y="168"/>
                    <a:pt x="302" y="165"/>
                  </a:cubicBezTo>
                  <a:cubicBezTo>
                    <a:pt x="307" y="164"/>
                    <a:pt x="312" y="164"/>
                    <a:pt x="317" y="163"/>
                  </a:cubicBezTo>
                  <a:cubicBezTo>
                    <a:pt x="337" y="161"/>
                    <a:pt x="357" y="158"/>
                    <a:pt x="377" y="155"/>
                  </a:cubicBezTo>
                  <a:cubicBezTo>
                    <a:pt x="378" y="155"/>
                    <a:pt x="380" y="155"/>
                    <a:pt x="381" y="154"/>
                  </a:cubicBezTo>
                  <a:cubicBezTo>
                    <a:pt x="393" y="151"/>
                    <a:pt x="404" y="149"/>
                    <a:pt x="417" y="149"/>
                  </a:cubicBezTo>
                  <a:cubicBezTo>
                    <a:pt x="418" y="149"/>
                    <a:pt x="418" y="148"/>
                    <a:pt x="420" y="148"/>
                  </a:cubicBezTo>
                  <a:cubicBezTo>
                    <a:pt x="420" y="148"/>
                    <a:pt x="421" y="147"/>
                    <a:pt x="422" y="146"/>
                  </a:cubicBezTo>
                  <a:cubicBezTo>
                    <a:pt x="429" y="139"/>
                    <a:pt x="438" y="134"/>
                    <a:pt x="447" y="131"/>
                  </a:cubicBezTo>
                  <a:cubicBezTo>
                    <a:pt x="450" y="130"/>
                    <a:pt x="452" y="128"/>
                    <a:pt x="455" y="126"/>
                  </a:cubicBezTo>
                  <a:cubicBezTo>
                    <a:pt x="463" y="121"/>
                    <a:pt x="471" y="118"/>
                    <a:pt x="480" y="117"/>
                  </a:cubicBezTo>
                  <a:cubicBezTo>
                    <a:pt x="482" y="116"/>
                    <a:pt x="483" y="116"/>
                    <a:pt x="485" y="116"/>
                  </a:cubicBezTo>
                  <a:cubicBezTo>
                    <a:pt x="501" y="111"/>
                    <a:pt x="517" y="110"/>
                    <a:pt x="533" y="111"/>
                  </a:cubicBezTo>
                  <a:cubicBezTo>
                    <a:pt x="534" y="111"/>
                    <a:pt x="536" y="111"/>
                    <a:pt x="537" y="111"/>
                  </a:cubicBezTo>
                  <a:cubicBezTo>
                    <a:pt x="540" y="102"/>
                    <a:pt x="533" y="95"/>
                    <a:pt x="530" y="87"/>
                  </a:cubicBezTo>
                  <a:cubicBezTo>
                    <a:pt x="532" y="85"/>
                    <a:pt x="533" y="84"/>
                    <a:pt x="535" y="82"/>
                  </a:cubicBezTo>
                  <a:cubicBezTo>
                    <a:pt x="536" y="82"/>
                    <a:pt x="537" y="82"/>
                    <a:pt x="538" y="83"/>
                  </a:cubicBezTo>
                  <a:cubicBezTo>
                    <a:pt x="540" y="84"/>
                    <a:pt x="542" y="85"/>
                    <a:pt x="543" y="86"/>
                  </a:cubicBezTo>
                  <a:cubicBezTo>
                    <a:pt x="552" y="91"/>
                    <a:pt x="561" y="93"/>
                    <a:pt x="570" y="93"/>
                  </a:cubicBezTo>
                  <a:cubicBezTo>
                    <a:pt x="582" y="92"/>
                    <a:pt x="594" y="91"/>
                    <a:pt x="606" y="91"/>
                  </a:cubicBezTo>
                  <a:cubicBezTo>
                    <a:pt x="612" y="90"/>
                    <a:pt x="617" y="88"/>
                    <a:pt x="623" y="84"/>
                  </a:cubicBezTo>
                  <a:cubicBezTo>
                    <a:pt x="634" y="76"/>
                    <a:pt x="642" y="65"/>
                    <a:pt x="646" y="52"/>
                  </a:cubicBezTo>
                  <a:cubicBezTo>
                    <a:pt x="647" y="48"/>
                    <a:pt x="649" y="44"/>
                    <a:pt x="652" y="41"/>
                  </a:cubicBezTo>
                  <a:cubicBezTo>
                    <a:pt x="655" y="36"/>
                    <a:pt x="658" y="31"/>
                    <a:pt x="660" y="26"/>
                  </a:cubicBezTo>
                  <a:cubicBezTo>
                    <a:pt x="660" y="25"/>
                    <a:pt x="660" y="24"/>
                    <a:pt x="661" y="23"/>
                  </a:cubicBezTo>
                  <a:cubicBezTo>
                    <a:pt x="663" y="20"/>
                    <a:pt x="665" y="16"/>
                    <a:pt x="666" y="13"/>
                  </a:cubicBezTo>
                  <a:cubicBezTo>
                    <a:pt x="667" y="9"/>
                    <a:pt x="668" y="5"/>
                    <a:pt x="670" y="1"/>
                  </a:cubicBezTo>
                  <a:cubicBezTo>
                    <a:pt x="671" y="1"/>
                    <a:pt x="673" y="0"/>
                    <a:pt x="675" y="0"/>
                  </a:cubicBezTo>
                  <a:cubicBezTo>
                    <a:pt x="676" y="2"/>
                    <a:pt x="677" y="4"/>
                    <a:pt x="678" y="6"/>
                  </a:cubicBezTo>
                  <a:cubicBezTo>
                    <a:pt x="681" y="14"/>
                    <a:pt x="683" y="22"/>
                    <a:pt x="686" y="30"/>
                  </a:cubicBezTo>
                  <a:cubicBezTo>
                    <a:pt x="688" y="36"/>
                    <a:pt x="691" y="40"/>
                    <a:pt x="696" y="44"/>
                  </a:cubicBezTo>
                  <a:cubicBezTo>
                    <a:pt x="705" y="51"/>
                    <a:pt x="714" y="58"/>
                    <a:pt x="722" y="65"/>
                  </a:cubicBezTo>
                  <a:cubicBezTo>
                    <a:pt x="729" y="71"/>
                    <a:pt x="737" y="74"/>
                    <a:pt x="745" y="74"/>
                  </a:cubicBezTo>
                  <a:cubicBezTo>
                    <a:pt x="748" y="74"/>
                    <a:pt x="750" y="73"/>
                    <a:pt x="752" y="73"/>
                  </a:cubicBezTo>
                  <a:cubicBezTo>
                    <a:pt x="772" y="75"/>
                    <a:pt x="787" y="64"/>
                    <a:pt x="802" y="53"/>
                  </a:cubicBezTo>
                  <a:cubicBezTo>
                    <a:pt x="810" y="46"/>
                    <a:pt x="816" y="37"/>
                    <a:pt x="822" y="29"/>
                  </a:cubicBezTo>
                  <a:cubicBezTo>
                    <a:pt x="823" y="26"/>
                    <a:pt x="825" y="24"/>
                    <a:pt x="827" y="21"/>
                  </a:cubicBezTo>
                  <a:cubicBezTo>
                    <a:pt x="828" y="20"/>
                    <a:pt x="830" y="19"/>
                    <a:pt x="832" y="18"/>
                  </a:cubicBezTo>
                  <a:cubicBezTo>
                    <a:pt x="837" y="22"/>
                    <a:pt x="839" y="26"/>
                    <a:pt x="840" y="31"/>
                  </a:cubicBezTo>
                  <a:cubicBezTo>
                    <a:pt x="843" y="45"/>
                    <a:pt x="849" y="57"/>
                    <a:pt x="857" y="68"/>
                  </a:cubicBezTo>
                  <a:cubicBezTo>
                    <a:pt x="863" y="77"/>
                    <a:pt x="872" y="85"/>
                    <a:pt x="880" y="93"/>
                  </a:cubicBezTo>
                  <a:cubicBezTo>
                    <a:pt x="882" y="96"/>
                    <a:pt x="884" y="97"/>
                    <a:pt x="886" y="100"/>
                  </a:cubicBezTo>
                  <a:cubicBezTo>
                    <a:pt x="890" y="104"/>
                    <a:pt x="894" y="106"/>
                    <a:pt x="899" y="107"/>
                  </a:cubicBezTo>
                  <a:cubicBezTo>
                    <a:pt x="910" y="109"/>
                    <a:pt x="920" y="112"/>
                    <a:pt x="931" y="112"/>
                  </a:cubicBezTo>
                  <a:cubicBezTo>
                    <a:pt x="938" y="111"/>
                    <a:pt x="946" y="111"/>
                    <a:pt x="953" y="108"/>
                  </a:cubicBezTo>
                  <a:cubicBezTo>
                    <a:pt x="956" y="107"/>
                    <a:pt x="959" y="107"/>
                    <a:pt x="962" y="106"/>
                  </a:cubicBezTo>
                  <a:cubicBezTo>
                    <a:pt x="963" y="108"/>
                    <a:pt x="962" y="110"/>
                    <a:pt x="962" y="112"/>
                  </a:cubicBezTo>
                  <a:cubicBezTo>
                    <a:pt x="960" y="118"/>
                    <a:pt x="957" y="124"/>
                    <a:pt x="955" y="131"/>
                  </a:cubicBezTo>
                  <a:cubicBezTo>
                    <a:pt x="952" y="142"/>
                    <a:pt x="953" y="153"/>
                    <a:pt x="961" y="163"/>
                  </a:cubicBezTo>
                  <a:cubicBezTo>
                    <a:pt x="968" y="164"/>
                    <a:pt x="976" y="165"/>
                    <a:pt x="983" y="166"/>
                  </a:cubicBezTo>
                  <a:cubicBezTo>
                    <a:pt x="1005" y="169"/>
                    <a:pt x="1026" y="171"/>
                    <a:pt x="1047" y="178"/>
                  </a:cubicBezTo>
                  <a:cubicBezTo>
                    <a:pt x="1054" y="180"/>
                    <a:pt x="1061" y="181"/>
                    <a:pt x="1067" y="182"/>
                  </a:cubicBezTo>
                  <a:cubicBezTo>
                    <a:pt x="1073" y="183"/>
                    <a:pt x="1078" y="184"/>
                    <a:pt x="1083" y="185"/>
                  </a:cubicBezTo>
                  <a:cubicBezTo>
                    <a:pt x="1107" y="192"/>
                    <a:pt x="1130" y="197"/>
                    <a:pt x="1154" y="202"/>
                  </a:cubicBezTo>
                  <a:cubicBezTo>
                    <a:pt x="1163" y="203"/>
                    <a:pt x="1171" y="206"/>
                    <a:pt x="1180" y="210"/>
                  </a:cubicBezTo>
                  <a:cubicBezTo>
                    <a:pt x="1188" y="214"/>
                    <a:pt x="1197" y="217"/>
                    <a:pt x="1206" y="219"/>
                  </a:cubicBezTo>
                  <a:cubicBezTo>
                    <a:pt x="1220" y="223"/>
                    <a:pt x="1234" y="227"/>
                    <a:pt x="1248" y="231"/>
                  </a:cubicBezTo>
                  <a:cubicBezTo>
                    <a:pt x="1253" y="232"/>
                    <a:pt x="1258" y="234"/>
                    <a:pt x="1263" y="236"/>
                  </a:cubicBezTo>
                  <a:cubicBezTo>
                    <a:pt x="1273" y="241"/>
                    <a:pt x="1284" y="247"/>
                    <a:pt x="1294" y="251"/>
                  </a:cubicBezTo>
                  <a:cubicBezTo>
                    <a:pt x="1303" y="255"/>
                    <a:pt x="1306" y="264"/>
                    <a:pt x="1309" y="272"/>
                  </a:cubicBezTo>
                  <a:cubicBezTo>
                    <a:pt x="1312" y="279"/>
                    <a:pt x="1310" y="286"/>
                    <a:pt x="1307" y="292"/>
                  </a:cubicBezTo>
                  <a:cubicBezTo>
                    <a:pt x="1303" y="297"/>
                    <a:pt x="1300" y="303"/>
                    <a:pt x="1296" y="308"/>
                  </a:cubicBezTo>
                  <a:cubicBezTo>
                    <a:pt x="1291" y="313"/>
                    <a:pt x="1287" y="319"/>
                    <a:pt x="1282" y="323"/>
                  </a:cubicBezTo>
                  <a:cubicBezTo>
                    <a:pt x="1276" y="330"/>
                    <a:pt x="1272" y="337"/>
                    <a:pt x="1268" y="345"/>
                  </a:cubicBezTo>
                  <a:cubicBezTo>
                    <a:pt x="1264" y="352"/>
                    <a:pt x="1264" y="359"/>
                    <a:pt x="1268" y="365"/>
                  </a:cubicBezTo>
                  <a:cubicBezTo>
                    <a:pt x="1274" y="376"/>
                    <a:pt x="1280" y="386"/>
                    <a:pt x="1286" y="396"/>
                  </a:cubicBezTo>
                  <a:cubicBezTo>
                    <a:pt x="1286" y="397"/>
                    <a:pt x="1287" y="397"/>
                    <a:pt x="1287" y="398"/>
                  </a:cubicBezTo>
                  <a:cubicBezTo>
                    <a:pt x="1300" y="411"/>
                    <a:pt x="1289" y="436"/>
                    <a:pt x="1274" y="440"/>
                  </a:cubicBezTo>
                  <a:cubicBezTo>
                    <a:pt x="1259" y="444"/>
                    <a:pt x="1244" y="449"/>
                    <a:pt x="1229" y="450"/>
                  </a:cubicBezTo>
                  <a:cubicBezTo>
                    <a:pt x="1224" y="450"/>
                    <a:pt x="1220" y="451"/>
                    <a:pt x="1215" y="451"/>
                  </a:cubicBezTo>
                  <a:cubicBezTo>
                    <a:pt x="1216" y="453"/>
                    <a:pt x="1217" y="455"/>
                    <a:pt x="1218" y="456"/>
                  </a:cubicBezTo>
                  <a:cubicBezTo>
                    <a:pt x="1227" y="465"/>
                    <a:pt x="1236" y="473"/>
                    <a:pt x="1245" y="482"/>
                  </a:cubicBezTo>
                  <a:cubicBezTo>
                    <a:pt x="1247" y="484"/>
                    <a:pt x="1249" y="486"/>
                    <a:pt x="1251" y="488"/>
                  </a:cubicBezTo>
                  <a:cubicBezTo>
                    <a:pt x="1255" y="493"/>
                    <a:pt x="1255" y="497"/>
                    <a:pt x="1252" y="502"/>
                  </a:cubicBezTo>
                  <a:cubicBezTo>
                    <a:pt x="1249" y="508"/>
                    <a:pt x="1244" y="512"/>
                    <a:pt x="1238" y="514"/>
                  </a:cubicBezTo>
                  <a:cubicBezTo>
                    <a:pt x="1226" y="517"/>
                    <a:pt x="1214" y="520"/>
                    <a:pt x="1202" y="520"/>
                  </a:cubicBezTo>
                  <a:cubicBezTo>
                    <a:pt x="1195" y="521"/>
                    <a:pt x="1188" y="519"/>
                    <a:pt x="1181" y="517"/>
                  </a:cubicBezTo>
                  <a:cubicBezTo>
                    <a:pt x="1173" y="515"/>
                    <a:pt x="1166" y="513"/>
                    <a:pt x="1158" y="512"/>
                  </a:cubicBezTo>
                  <a:cubicBezTo>
                    <a:pt x="1137" y="507"/>
                    <a:pt x="1117" y="500"/>
                    <a:pt x="1099" y="489"/>
                  </a:cubicBezTo>
                  <a:cubicBezTo>
                    <a:pt x="1095" y="487"/>
                    <a:pt x="1091" y="486"/>
                    <a:pt x="1086" y="486"/>
                  </a:cubicBezTo>
                  <a:cubicBezTo>
                    <a:pt x="1078" y="488"/>
                    <a:pt x="1071" y="488"/>
                    <a:pt x="1063" y="490"/>
                  </a:cubicBezTo>
                  <a:cubicBezTo>
                    <a:pt x="1054" y="491"/>
                    <a:pt x="1046" y="492"/>
                    <a:pt x="1037" y="491"/>
                  </a:cubicBezTo>
                  <a:cubicBezTo>
                    <a:pt x="1029" y="491"/>
                    <a:pt x="1022" y="492"/>
                    <a:pt x="1014" y="493"/>
                  </a:cubicBezTo>
                  <a:cubicBezTo>
                    <a:pt x="1002" y="496"/>
                    <a:pt x="990" y="497"/>
                    <a:pt x="977" y="498"/>
                  </a:cubicBezTo>
                  <a:cubicBezTo>
                    <a:pt x="967" y="498"/>
                    <a:pt x="957" y="499"/>
                    <a:pt x="946" y="499"/>
                  </a:cubicBezTo>
                  <a:cubicBezTo>
                    <a:pt x="939" y="500"/>
                    <a:pt x="931" y="500"/>
                    <a:pt x="924" y="500"/>
                  </a:cubicBezTo>
                  <a:cubicBezTo>
                    <a:pt x="919" y="500"/>
                    <a:pt x="915" y="500"/>
                    <a:pt x="910" y="502"/>
                  </a:cubicBezTo>
                  <a:cubicBezTo>
                    <a:pt x="910" y="505"/>
                    <a:pt x="909" y="508"/>
                    <a:pt x="908" y="512"/>
                  </a:cubicBezTo>
                  <a:cubicBezTo>
                    <a:pt x="907" y="519"/>
                    <a:pt x="905" y="525"/>
                    <a:pt x="901" y="531"/>
                  </a:cubicBezTo>
                  <a:cubicBezTo>
                    <a:pt x="899" y="535"/>
                    <a:pt x="897" y="539"/>
                    <a:pt x="895" y="543"/>
                  </a:cubicBezTo>
                  <a:cubicBezTo>
                    <a:pt x="893" y="545"/>
                    <a:pt x="891" y="548"/>
                    <a:pt x="889" y="551"/>
                  </a:cubicBezTo>
                  <a:cubicBezTo>
                    <a:pt x="880" y="558"/>
                    <a:pt x="872" y="566"/>
                    <a:pt x="861" y="571"/>
                  </a:cubicBezTo>
                  <a:cubicBezTo>
                    <a:pt x="849" y="578"/>
                    <a:pt x="836" y="584"/>
                    <a:pt x="821" y="586"/>
                  </a:cubicBezTo>
                  <a:cubicBezTo>
                    <a:pt x="816" y="588"/>
                    <a:pt x="812" y="591"/>
                    <a:pt x="810" y="597"/>
                  </a:cubicBezTo>
                  <a:cubicBezTo>
                    <a:pt x="808" y="603"/>
                    <a:pt x="806" y="609"/>
                    <a:pt x="804" y="616"/>
                  </a:cubicBezTo>
                  <a:cubicBezTo>
                    <a:pt x="805" y="617"/>
                    <a:pt x="806" y="618"/>
                    <a:pt x="808" y="619"/>
                  </a:cubicBezTo>
                  <a:cubicBezTo>
                    <a:pt x="821" y="628"/>
                    <a:pt x="830" y="640"/>
                    <a:pt x="838" y="653"/>
                  </a:cubicBezTo>
                  <a:cubicBezTo>
                    <a:pt x="840" y="656"/>
                    <a:pt x="841" y="660"/>
                    <a:pt x="842" y="664"/>
                  </a:cubicBezTo>
                  <a:cubicBezTo>
                    <a:pt x="844" y="672"/>
                    <a:pt x="842" y="679"/>
                    <a:pt x="837" y="686"/>
                  </a:cubicBezTo>
                  <a:cubicBezTo>
                    <a:pt x="830" y="696"/>
                    <a:pt x="823" y="704"/>
                    <a:pt x="813" y="711"/>
                  </a:cubicBezTo>
                  <a:cubicBezTo>
                    <a:pt x="807" y="715"/>
                    <a:pt x="801" y="721"/>
                    <a:pt x="795" y="726"/>
                  </a:cubicBezTo>
                  <a:cubicBezTo>
                    <a:pt x="789" y="732"/>
                    <a:pt x="785" y="740"/>
                    <a:pt x="782" y="748"/>
                  </a:cubicBezTo>
                  <a:cubicBezTo>
                    <a:pt x="781" y="752"/>
                    <a:pt x="780" y="755"/>
                    <a:pt x="779" y="759"/>
                  </a:cubicBezTo>
                  <a:cubicBezTo>
                    <a:pt x="775" y="769"/>
                    <a:pt x="768" y="774"/>
                    <a:pt x="758" y="777"/>
                  </a:cubicBezTo>
                  <a:cubicBezTo>
                    <a:pt x="754" y="778"/>
                    <a:pt x="750" y="777"/>
                    <a:pt x="746" y="774"/>
                  </a:cubicBezTo>
                  <a:cubicBezTo>
                    <a:pt x="744" y="771"/>
                    <a:pt x="742" y="768"/>
                    <a:pt x="739" y="765"/>
                  </a:cubicBezTo>
                  <a:cubicBezTo>
                    <a:pt x="736" y="766"/>
                    <a:pt x="733" y="767"/>
                    <a:pt x="730" y="767"/>
                  </a:cubicBezTo>
                  <a:cubicBezTo>
                    <a:pt x="724" y="768"/>
                    <a:pt x="719" y="766"/>
                    <a:pt x="715" y="761"/>
                  </a:cubicBezTo>
                  <a:cubicBezTo>
                    <a:pt x="712" y="757"/>
                    <a:pt x="709" y="752"/>
                    <a:pt x="709" y="747"/>
                  </a:cubicBezTo>
                  <a:cubicBezTo>
                    <a:pt x="709" y="745"/>
                    <a:pt x="709" y="743"/>
                    <a:pt x="709" y="741"/>
                  </a:cubicBezTo>
                  <a:cubicBezTo>
                    <a:pt x="702" y="739"/>
                    <a:pt x="698" y="735"/>
                    <a:pt x="697" y="728"/>
                  </a:cubicBezTo>
                  <a:cubicBezTo>
                    <a:pt x="695" y="720"/>
                    <a:pt x="695" y="712"/>
                    <a:pt x="700" y="704"/>
                  </a:cubicBezTo>
                  <a:cubicBezTo>
                    <a:pt x="702" y="700"/>
                    <a:pt x="705" y="695"/>
                    <a:pt x="709" y="691"/>
                  </a:cubicBezTo>
                  <a:cubicBezTo>
                    <a:pt x="714" y="683"/>
                    <a:pt x="720" y="676"/>
                    <a:pt x="727" y="671"/>
                  </a:cubicBezTo>
                  <a:cubicBezTo>
                    <a:pt x="729" y="669"/>
                    <a:pt x="731" y="667"/>
                    <a:pt x="734" y="664"/>
                  </a:cubicBezTo>
                  <a:cubicBezTo>
                    <a:pt x="732" y="663"/>
                    <a:pt x="730" y="662"/>
                    <a:pt x="729" y="661"/>
                  </a:cubicBezTo>
                  <a:cubicBezTo>
                    <a:pt x="714" y="652"/>
                    <a:pt x="701" y="640"/>
                    <a:pt x="689" y="628"/>
                  </a:cubicBezTo>
                  <a:cubicBezTo>
                    <a:pt x="686" y="625"/>
                    <a:pt x="684" y="622"/>
                    <a:pt x="682" y="618"/>
                  </a:cubicBezTo>
                  <a:cubicBezTo>
                    <a:pt x="677" y="608"/>
                    <a:pt x="672" y="598"/>
                    <a:pt x="668" y="588"/>
                  </a:cubicBezTo>
                  <a:cubicBezTo>
                    <a:pt x="665" y="582"/>
                    <a:pt x="665" y="575"/>
                    <a:pt x="664" y="568"/>
                  </a:cubicBezTo>
                  <a:cubicBezTo>
                    <a:pt x="663" y="561"/>
                    <a:pt x="663" y="553"/>
                    <a:pt x="663" y="546"/>
                  </a:cubicBezTo>
                  <a:cubicBezTo>
                    <a:pt x="662" y="541"/>
                    <a:pt x="663" y="536"/>
                    <a:pt x="665" y="531"/>
                  </a:cubicBezTo>
                  <a:cubicBezTo>
                    <a:pt x="666" y="530"/>
                    <a:pt x="666" y="528"/>
                    <a:pt x="667" y="526"/>
                  </a:cubicBezTo>
                  <a:cubicBezTo>
                    <a:pt x="665" y="526"/>
                    <a:pt x="664" y="526"/>
                    <a:pt x="663" y="526"/>
                  </a:cubicBezTo>
                  <a:cubicBezTo>
                    <a:pt x="654" y="530"/>
                    <a:pt x="644" y="533"/>
                    <a:pt x="637" y="540"/>
                  </a:cubicBezTo>
                  <a:cubicBezTo>
                    <a:pt x="627" y="549"/>
                    <a:pt x="618" y="558"/>
                    <a:pt x="611" y="570"/>
                  </a:cubicBezTo>
                  <a:cubicBezTo>
                    <a:pt x="610" y="572"/>
                    <a:pt x="609" y="574"/>
                    <a:pt x="608" y="575"/>
                  </a:cubicBezTo>
                  <a:cubicBezTo>
                    <a:pt x="600" y="585"/>
                    <a:pt x="595" y="597"/>
                    <a:pt x="589" y="608"/>
                  </a:cubicBezTo>
                  <a:cubicBezTo>
                    <a:pt x="585" y="616"/>
                    <a:pt x="581" y="622"/>
                    <a:pt x="575" y="628"/>
                  </a:cubicBezTo>
                  <a:cubicBezTo>
                    <a:pt x="569" y="634"/>
                    <a:pt x="564" y="639"/>
                    <a:pt x="558" y="643"/>
                  </a:cubicBezTo>
                  <a:cubicBezTo>
                    <a:pt x="548" y="651"/>
                    <a:pt x="537" y="654"/>
                    <a:pt x="525" y="653"/>
                  </a:cubicBezTo>
                  <a:cubicBezTo>
                    <a:pt x="522" y="653"/>
                    <a:pt x="520" y="652"/>
                    <a:pt x="517" y="652"/>
                  </a:cubicBezTo>
                  <a:cubicBezTo>
                    <a:pt x="510" y="652"/>
                    <a:pt x="504" y="649"/>
                    <a:pt x="498" y="644"/>
                  </a:cubicBezTo>
                  <a:cubicBezTo>
                    <a:pt x="491" y="638"/>
                    <a:pt x="485" y="631"/>
                    <a:pt x="480" y="624"/>
                  </a:cubicBezTo>
                  <a:cubicBezTo>
                    <a:pt x="478" y="620"/>
                    <a:pt x="477" y="616"/>
                    <a:pt x="476" y="612"/>
                  </a:cubicBezTo>
                  <a:cubicBezTo>
                    <a:pt x="472" y="600"/>
                    <a:pt x="469" y="588"/>
                    <a:pt x="465" y="575"/>
                  </a:cubicBezTo>
                  <a:cubicBezTo>
                    <a:pt x="462" y="566"/>
                    <a:pt x="457" y="557"/>
                    <a:pt x="452" y="549"/>
                  </a:cubicBezTo>
                  <a:cubicBezTo>
                    <a:pt x="451" y="546"/>
                    <a:pt x="449" y="543"/>
                    <a:pt x="447" y="541"/>
                  </a:cubicBezTo>
                  <a:cubicBezTo>
                    <a:pt x="440" y="527"/>
                    <a:pt x="438" y="514"/>
                    <a:pt x="443" y="499"/>
                  </a:cubicBezTo>
                  <a:cubicBezTo>
                    <a:pt x="444" y="496"/>
                    <a:pt x="446" y="493"/>
                    <a:pt x="448" y="489"/>
                  </a:cubicBezTo>
                  <a:close/>
                  <a:moveTo>
                    <a:pt x="476" y="217"/>
                  </a:moveTo>
                  <a:cubicBezTo>
                    <a:pt x="480" y="222"/>
                    <a:pt x="484" y="227"/>
                    <a:pt x="487" y="232"/>
                  </a:cubicBezTo>
                  <a:cubicBezTo>
                    <a:pt x="490" y="237"/>
                    <a:pt x="493" y="242"/>
                    <a:pt x="496" y="247"/>
                  </a:cubicBezTo>
                  <a:cubicBezTo>
                    <a:pt x="502" y="256"/>
                    <a:pt x="507" y="265"/>
                    <a:pt x="509" y="276"/>
                  </a:cubicBezTo>
                  <a:cubicBezTo>
                    <a:pt x="511" y="284"/>
                    <a:pt x="513" y="292"/>
                    <a:pt x="512" y="300"/>
                  </a:cubicBezTo>
                  <a:cubicBezTo>
                    <a:pt x="510" y="311"/>
                    <a:pt x="510" y="322"/>
                    <a:pt x="505" y="333"/>
                  </a:cubicBezTo>
                  <a:cubicBezTo>
                    <a:pt x="500" y="348"/>
                    <a:pt x="492" y="361"/>
                    <a:pt x="481" y="373"/>
                  </a:cubicBezTo>
                  <a:cubicBezTo>
                    <a:pt x="481" y="374"/>
                    <a:pt x="479" y="374"/>
                    <a:pt x="480" y="376"/>
                  </a:cubicBezTo>
                  <a:cubicBezTo>
                    <a:pt x="481" y="376"/>
                    <a:pt x="481" y="377"/>
                    <a:pt x="482" y="377"/>
                  </a:cubicBezTo>
                  <a:cubicBezTo>
                    <a:pt x="502" y="387"/>
                    <a:pt x="520" y="401"/>
                    <a:pt x="527" y="424"/>
                  </a:cubicBezTo>
                  <a:cubicBezTo>
                    <a:pt x="527" y="426"/>
                    <a:pt x="528" y="428"/>
                    <a:pt x="529" y="430"/>
                  </a:cubicBezTo>
                  <a:cubicBezTo>
                    <a:pt x="532" y="440"/>
                    <a:pt x="533" y="449"/>
                    <a:pt x="531" y="459"/>
                  </a:cubicBezTo>
                  <a:cubicBezTo>
                    <a:pt x="531" y="460"/>
                    <a:pt x="531" y="461"/>
                    <a:pt x="531" y="462"/>
                  </a:cubicBezTo>
                  <a:cubicBezTo>
                    <a:pt x="543" y="464"/>
                    <a:pt x="554" y="467"/>
                    <a:pt x="565" y="469"/>
                  </a:cubicBezTo>
                  <a:cubicBezTo>
                    <a:pt x="575" y="463"/>
                    <a:pt x="584" y="456"/>
                    <a:pt x="594" y="451"/>
                  </a:cubicBezTo>
                  <a:cubicBezTo>
                    <a:pt x="602" y="447"/>
                    <a:pt x="611" y="443"/>
                    <a:pt x="620" y="439"/>
                  </a:cubicBezTo>
                  <a:cubicBezTo>
                    <a:pt x="627" y="436"/>
                    <a:pt x="635" y="434"/>
                    <a:pt x="643" y="434"/>
                  </a:cubicBezTo>
                  <a:cubicBezTo>
                    <a:pt x="660" y="432"/>
                    <a:pt x="676" y="433"/>
                    <a:pt x="693" y="437"/>
                  </a:cubicBezTo>
                  <a:cubicBezTo>
                    <a:pt x="699" y="438"/>
                    <a:pt x="705" y="439"/>
                    <a:pt x="710" y="441"/>
                  </a:cubicBezTo>
                  <a:cubicBezTo>
                    <a:pt x="713" y="440"/>
                    <a:pt x="715" y="439"/>
                    <a:pt x="718" y="439"/>
                  </a:cubicBezTo>
                  <a:cubicBezTo>
                    <a:pt x="726" y="437"/>
                    <a:pt x="735" y="437"/>
                    <a:pt x="744" y="438"/>
                  </a:cubicBezTo>
                  <a:cubicBezTo>
                    <a:pt x="750" y="439"/>
                    <a:pt x="755" y="442"/>
                    <a:pt x="758" y="448"/>
                  </a:cubicBezTo>
                  <a:cubicBezTo>
                    <a:pt x="751" y="447"/>
                    <a:pt x="745" y="445"/>
                    <a:pt x="737" y="449"/>
                  </a:cubicBezTo>
                  <a:cubicBezTo>
                    <a:pt x="741" y="453"/>
                    <a:pt x="747" y="455"/>
                    <a:pt x="747" y="461"/>
                  </a:cubicBezTo>
                  <a:cubicBezTo>
                    <a:pt x="744" y="463"/>
                    <a:pt x="742" y="461"/>
                    <a:pt x="740" y="460"/>
                  </a:cubicBezTo>
                  <a:cubicBezTo>
                    <a:pt x="732" y="457"/>
                    <a:pt x="723" y="454"/>
                    <a:pt x="714" y="453"/>
                  </a:cubicBezTo>
                  <a:cubicBezTo>
                    <a:pt x="708" y="452"/>
                    <a:pt x="702" y="451"/>
                    <a:pt x="697" y="450"/>
                  </a:cubicBezTo>
                  <a:cubicBezTo>
                    <a:pt x="687" y="448"/>
                    <a:pt x="677" y="447"/>
                    <a:pt x="667" y="446"/>
                  </a:cubicBezTo>
                  <a:cubicBezTo>
                    <a:pt x="661" y="445"/>
                    <a:pt x="656" y="446"/>
                    <a:pt x="651" y="448"/>
                  </a:cubicBezTo>
                  <a:cubicBezTo>
                    <a:pt x="640" y="451"/>
                    <a:pt x="629" y="454"/>
                    <a:pt x="621" y="462"/>
                  </a:cubicBezTo>
                  <a:cubicBezTo>
                    <a:pt x="619" y="463"/>
                    <a:pt x="618" y="463"/>
                    <a:pt x="617" y="464"/>
                  </a:cubicBezTo>
                  <a:cubicBezTo>
                    <a:pt x="605" y="470"/>
                    <a:pt x="596" y="480"/>
                    <a:pt x="588" y="491"/>
                  </a:cubicBezTo>
                  <a:cubicBezTo>
                    <a:pt x="581" y="502"/>
                    <a:pt x="574" y="513"/>
                    <a:pt x="564" y="522"/>
                  </a:cubicBezTo>
                  <a:cubicBezTo>
                    <a:pt x="559" y="527"/>
                    <a:pt x="556" y="533"/>
                    <a:pt x="554" y="540"/>
                  </a:cubicBezTo>
                  <a:cubicBezTo>
                    <a:pt x="555" y="550"/>
                    <a:pt x="559" y="561"/>
                    <a:pt x="558" y="572"/>
                  </a:cubicBezTo>
                  <a:cubicBezTo>
                    <a:pt x="556" y="573"/>
                    <a:pt x="555" y="574"/>
                    <a:pt x="554" y="574"/>
                  </a:cubicBezTo>
                  <a:cubicBezTo>
                    <a:pt x="549" y="571"/>
                    <a:pt x="551" y="565"/>
                    <a:pt x="549" y="561"/>
                  </a:cubicBezTo>
                  <a:cubicBezTo>
                    <a:pt x="547" y="556"/>
                    <a:pt x="545" y="551"/>
                    <a:pt x="542" y="547"/>
                  </a:cubicBezTo>
                  <a:cubicBezTo>
                    <a:pt x="538" y="551"/>
                    <a:pt x="537" y="551"/>
                    <a:pt x="537" y="554"/>
                  </a:cubicBezTo>
                  <a:cubicBezTo>
                    <a:pt x="538" y="558"/>
                    <a:pt x="538" y="563"/>
                    <a:pt x="539" y="567"/>
                  </a:cubicBezTo>
                  <a:cubicBezTo>
                    <a:pt x="540" y="571"/>
                    <a:pt x="539" y="575"/>
                    <a:pt x="536" y="580"/>
                  </a:cubicBezTo>
                  <a:cubicBezTo>
                    <a:pt x="535" y="577"/>
                    <a:pt x="535" y="575"/>
                    <a:pt x="534" y="573"/>
                  </a:cubicBezTo>
                  <a:cubicBezTo>
                    <a:pt x="533" y="563"/>
                    <a:pt x="531" y="552"/>
                    <a:pt x="527" y="543"/>
                  </a:cubicBezTo>
                  <a:cubicBezTo>
                    <a:pt x="526" y="540"/>
                    <a:pt x="526" y="538"/>
                    <a:pt x="525" y="535"/>
                  </a:cubicBezTo>
                  <a:cubicBezTo>
                    <a:pt x="523" y="524"/>
                    <a:pt x="519" y="513"/>
                    <a:pt x="517" y="501"/>
                  </a:cubicBezTo>
                  <a:cubicBezTo>
                    <a:pt x="517" y="499"/>
                    <a:pt x="515" y="497"/>
                    <a:pt x="514" y="495"/>
                  </a:cubicBezTo>
                  <a:cubicBezTo>
                    <a:pt x="513" y="493"/>
                    <a:pt x="512" y="492"/>
                    <a:pt x="510" y="491"/>
                  </a:cubicBezTo>
                  <a:cubicBezTo>
                    <a:pt x="508" y="490"/>
                    <a:pt x="506" y="489"/>
                    <a:pt x="504" y="489"/>
                  </a:cubicBezTo>
                  <a:cubicBezTo>
                    <a:pt x="503" y="489"/>
                    <a:pt x="501" y="491"/>
                    <a:pt x="499" y="492"/>
                  </a:cubicBezTo>
                  <a:cubicBezTo>
                    <a:pt x="501" y="498"/>
                    <a:pt x="503" y="504"/>
                    <a:pt x="504" y="510"/>
                  </a:cubicBezTo>
                  <a:cubicBezTo>
                    <a:pt x="504" y="513"/>
                    <a:pt x="504" y="517"/>
                    <a:pt x="505" y="520"/>
                  </a:cubicBezTo>
                  <a:cubicBezTo>
                    <a:pt x="505" y="520"/>
                    <a:pt x="504" y="521"/>
                    <a:pt x="503" y="521"/>
                  </a:cubicBezTo>
                  <a:cubicBezTo>
                    <a:pt x="503" y="521"/>
                    <a:pt x="502" y="521"/>
                    <a:pt x="502" y="521"/>
                  </a:cubicBezTo>
                  <a:cubicBezTo>
                    <a:pt x="501" y="521"/>
                    <a:pt x="500" y="521"/>
                    <a:pt x="500" y="521"/>
                  </a:cubicBezTo>
                  <a:cubicBezTo>
                    <a:pt x="495" y="510"/>
                    <a:pt x="492" y="498"/>
                    <a:pt x="483" y="489"/>
                  </a:cubicBezTo>
                  <a:cubicBezTo>
                    <a:pt x="480" y="488"/>
                    <a:pt x="478" y="488"/>
                    <a:pt x="476" y="491"/>
                  </a:cubicBezTo>
                  <a:cubicBezTo>
                    <a:pt x="475" y="496"/>
                    <a:pt x="475" y="501"/>
                    <a:pt x="477" y="506"/>
                  </a:cubicBezTo>
                  <a:cubicBezTo>
                    <a:pt x="479" y="510"/>
                    <a:pt x="480" y="513"/>
                    <a:pt x="482" y="516"/>
                  </a:cubicBezTo>
                  <a:cubicBezTo>
                    <a:pt x="484" y="521"/>
                    <a:pt x="484" y="525"/>
                    <a:pt x="482" y="531"/>
                  </a:cubicBezTo>
                  <a:cubicBezTo>
                    <a:pt x="479" y="528"/>
                    <a:pt x="478" y="524"/>
                    <a:pt x="477" y="521"/>
                  </a:cubicBezTo>
                  <a:cubicBezTo>
                    <a:pt x="474" y="516"/>
                    <a:pt x="472" y="511"/>
                    <a:pt x="470" y="506"/>
                  </a:cubicBezTo>
                  <a:cubicBezTo>
                    <a:pt x="467" y="502"/>
                    <a:pt x="464" y="499"/>
                    <a:pt x="458" y="499"/>
                  </a:cubicBezTo>
                  <a:cubicBezTo>
                    <a:pt x="451" y="502"/>
                    <a:pt x="450" y="509"/>
                    <a:pt x="449" y="516"/>
                  </a:cubicBezTo>
                  <a:cubicBezTo>
                    <a:pt x="451" y="526"/>
                    <a:pt x="455" y="535"/>
                    <a:pt x="461" y="543"/>
                  </a:cubicBezTo>
                  <a:cubicBezTo>
                    <a:pt x="469" y="555"/>
                    <a:pt x="474" y="568"/>
                    <a:pt x="479" y="581"/>
                  </a:cubicBezTo>
                  <a:cubicBezTo>
                    <a:pt x="482" y="590"/>
                    <a:pt x="484" y="599"/>
                    <a:pt x="488" y="608"/>
                  </a:cubicBezTo>
                  <a:cubicBezTo>
                    <a:pt x="494" y="626"/>
                    <a:pt x="506" y="638"/>
                    <a:pt x="525" y="641"/>
                  </a:cubicBezTo>
                  <a:cubicBezTo>
                    <a:pt x="530" y="642"/>
                    <a:pt x="535" y="643"/>
                    <a:pt x="539" y="640"/>
                  </a:cubicBezTo>
                  <a:cubicBezTo>
                    <a:pt x="541" y="640"/>
                    <a:pt x="543" y="639"/>
                    <a:pt x="545" y="638"/>
                  </a:cubicBezTo>
                  <a:cubicBezTo>
                    <a:pt x="553" y="636"/>
                    <a:pt x="559" y="631"/>
                    <a:pt x="564" y="625"/>
                  </a:cubicBezTo>
                  <a:cubicBezTo>
                    <a:pt x="568" y="619"/>
                    <a:pt x="571" y="613"/>
                    <a:pt x="575" y="607"/>
                  </a:cubicBezTo>
                  <a:cubicBezTo>
                    <a:pt x="581" y="597"/>
                    <a:pt x="587" y="586"/>
                    <a:pt x="593" y="576"/>
                  </a:cubicBezTo>
                  <a:cubicBezTo>
                    <a:pt x="596" y="571"/>
                    <a:pt x="600" y="566"/>
                    <a:pt x="603" y="561"/>
                  </a:cubicBezTo>
                  <a:cubicBezTo>
                    <a:pt x="611" y="550"/>
                    <a:pt x="621" y="539"/>
                    <a:pt x="632" y="531"/>
                  </a:cubicBezTo>
                  <a:cubicBezTo>
                    <a:pt x="638" y="525"/>
                    <a:pt x="646" y="522"/>
                    <a:pt x="654" y="519"/>
                  </a:cubicBezTo>
                  <a:cubicBezTo>
                    <a:pt x="663" y="515"/>
                    <a:pt x="673" y="514"/>
                    <a:pt x="683" y="514"/>
                  </a:cubicBezTo>
                  <a:cubicBezTo>
                    <a:pt x="697" y="514"/>
                    <a:pt x="711" y="517"/>
                    <a:pt x="725" y="520"/>
                  </a:cubicBezTo>
                  <a:cubicBezTo>
                    <a:pt x="726" y="520"/>
                    <a:pt x="726" y="521"/>
                    <a:pt x="727" y="522"/>
                  </a:cubicBezTo>
                  <a:cubicBezTo>
                    <a:pt x="704" y="526"/>
                    <a:pt x="686" y="538"/>
                    <a:pt x="675" y="558"/>
                  </a:cubicBezTo>
                  <a:cubicBezTo>
                    <a:pt x="676" y="576"/>
                    <a:pt x="682" y="592"/>
                    <a:pt x="690" y="608"/>
                  </a:cubicBezTo>
                  <a:cubicBezTo>
                    <a:pt x="695" y="617"/>
                    <a:pt x="701" y="625"/>
                    <a:pt x="709" y="632"/>
                  </a:cubicBezTo>
                  <a:cubicBezTo>
                    <a:pt x="720" y="640"/>
                    <a:pt x="731" y="648"/>
                    <a:pt x="742" y="656"/>
                  </a:cubicBezTo>
                  <a:cubicBezTo>
                    <a:pt x="745" y="658"/>
                    <a:pt x="748" y="660"/>
                    <a:pt x="750" y="662"/>
                  </a:cubicBezTo>
                  <a:cubicBezTo>
                    <a:pt x="753" y="664"/>
                    <a:pt x="755" y="666"/>
                    <a:pt x="758" y="669"/>
                  </a:cubicBezTo>
                  <a:cubicBezTo>
                    <a:pt x="756" y="669"/>
                    <a:pt x="756" y="670"/>
                    <a:pt x="755" y="670"/>
                  </a:cubicBezTo>
                  <a:cubicBezTo>
                    <a:pt x="744" y="674"/>
                    <a:pt x="733" y="678"/>
                    <a:pt x="726" y="688"/>
                  </a:cubicBezTo>
                  <a:cubicBezTo>
                    <a:pt x="725" y="689"/>
                    <a:pt x="724" y="689"/>
                    <a:pt x="723" y="690"/>
                  </a:cubicBezTo>
                  <a:cubicBezTo>
                    <a:pt x="716" y="695"/>
                    <a:pt x="712" y="702"/>
                    <a:pt x="708" y="710"/>
                  </a:cubicBezTo>
                  <a:cubicBezTo>
                    <a:pt x="704" y="717"/>
                    <a:pt x="705" y="724"/>
                    <a:pt x="710" y="731"/>
                  </a:cubicBezTo>
                  <a:cubicBezTo>
                    <a:pt x="713" y="729"/>
                    <a:pt x="714" y="725"/>
                    <a:pt x="716" y="722"/>
                  </a:cubicBezTo>
                  <a:cubicBezTo>
                    <a:pt x="718" y="717"/>
                    <a:pt x="721" y="713"/>
                    <a:pt x="725" y="711"/>
                  </a:cubicBezTo>
                  <a:cubicBezTo>
                    <a:pt x="726" y="710"/>
                    <a:pt x="727" y="710"/>
                    <a:pt x="729" y="711"/>
                  </a:cubicBezTo>
                  <a:cubicBezTo>
                    <a:pt x="728" y="713"/>
                    <a:pt x="728" y="714"/>
                    <a:pt x="727" y="715"/>
                  </a:cubicBezTo>
                  <a:cubicBezTo>
                    <a:pt x="724" y="723"/>
                    <a:pt x="723" y="732"/>
                    <a:pt x="723" y="740"/>
                  </a:cubicBezTo>
                  <a:cubicBezTo>
                    <a:pt x="723" y="744"/>
                    <a:pt x="724" y="747"/>
                    <a:pt x="725" y="751"/>
                  </a:cubicBezTo>
                  <a:cubicBezTo>
                    <a:pt x="725" y="753"/>
                    <a:pt x="727" y="755"/>
                    <a:pt x="729" y="756"/>
                  </a:cubicBezTo>
                  <a:cubicBezTo>
                    <a:pt x="732" y="757"/>
                    <a:pt x="735" y="757"/>
                    <a:pt x="738" y="754"/>
                  </a:cubicBezTo>
                  <a:cubicBezTo>
                    <a:pt x="741" y="731"/>
                    <a:pt x="742" y="728"/>
                    <a:pt x="748" y="723"/>
                  </a:cubicBezTo>
                  <a:cubicBezTo>
                    <a:pt x="749" y="725"/>
                    <a:pt x="749" y="726"/>
                    <a:pt x="749" y="728"/>
                  </a:cubicBezTo>
                  <a:cubicBezTo>
                    <a:pt x="750" y="736"/>
                    <a:pt x="751" y="744"/>
                    <a:pt x="751" y="752"/>
                  </a:cubicBezTo>
                  <a:cubicBezTo>
                    <a:pt x="752" y="755"/>
                    <a:pt x="753" y="758"/>
                    <a:pt x="756" y="760"/>
                  </a:cubicBezTo>
                  <a:cubicBezTo>
                    <a:pt x="757" y="762"/>
                    <a:pt x="759" y="762"/>
                    <a:pt x="761" y="763"/>
                  </a:cubicBezTo>
                  <a:cubicBezTo>
                    <a:pt x="766" y="760"/>
                    <a:pt x="767" y="756"/>
                    <a:pt x="768" y="751"/>
                  </a:cubicBezTo>
                  <a:cubicBezTo>
                    <a:pt x="770" y="743"/>
                    <a:pt x="772" y="735"/>
                    <a:pt x="776" y="728"/>
                  </a:cubicBezTo>
                  <a:cubicBezTo>
                    <a:pt x="779" y="721"/>
                    <a:pt x="784" y="714"/>
                    <a:pt x="790" y="709"/>
                  </a:cubicBezTo>
                  <a:cubicBezTo>
                    <a:pt x="798" y="704"/>
                    <a:pt x="804" y="698"/>
                    <a:pt x="811" y="692"/>
                  </a:cubicBezTo>
                  <a:cubicBezTo>
                    <a:pt x="815" y="688"/>
                    <a:pt x="819" y="684"/>
                    <a:pt x="823" y="679"/>
                  </a:cubicBezTo>
                  <a:cubicBezTo>
                    <a:pt x="829" y="671"/>
                    <a:pt x="829" y="664"/>
                    <a:pt x="823" y="656"/>
                  </a:cubicBezTo>
                  <a:cubicBezTo>
                    <a:pt x="823" y="655"/>
                    <a:pt x="822" y="654"/>
                    <a:pt x="821" y="654"/>
                  </a:cubicBezTo>
                  <a:cubicBezTo>
                    <a:pt x="814" y="646"/>
                    <a:pt x="808" y="638"/>
                    <a:pt x="801" y="631"/>
                  </a:cubicBezTo>
                  <a:cubicBezTo>
                    <a:pt x="799" y="630"/>
                    <a:pt x="798" y="628"/>
                    <a:pt x="797" y="627"/>
                  </a:cubicBezTo>
                  <a:cubicBezTo>
                    <a:pt x="786" y="642"/>
                    <a:pt x="779" y="645"/>
                    <a:pt x="764" y="639"/>
                  </a:cubicBezTo>
                  <a:cubicBezTo>
                    <a:pt x="749" y="642"/>
                    <a:pt x="741" y="637"/>
                    <a:pt x="734" y="620"/>
                  </a:cubicBezTo>
                  <a:cubicBezTo>
                    <a:pt x="731" y="618"/>
                    <a:pt x="728" y="615"/>
                    <a:pt x="725" y="613"/>
                  </a:cubicBezTo>
                  <a:cubicBezTo>
                    <a:pt x="721" y="610"/>
                    <a:pt x="719" y="606"/>
                    <a:pt x="718" y="601"/>
                  </a:cubicBezTo>
                  <a:cubicBezTo>
                    <a:pt x="716" y="593"/>
                    <a:pt x="718" y="585"/>
                    <a:pt x="720" y="578"/>
                  </a:cubicBezTo>
                  <a:cubicBezTo>
                    <a:pt x="726" y="561"/>
                    <a:pt x="734" y="548"/>
                    <a:pt x="749" y="538"/>
                  </a:cubicBezTo>
                  <a:cubicBezTo>
                    <a:pt x="759" y="531"/>
                    <a:pt x="769" y="525"/>
                    <a:pt x="781" y="521"/>
                  </a:cubicBezTo>
                  <a:cubicBezTo>
                    <a:pt x="788" y="519"/>
                    <a:pt x="796" y="516"/>
                    <a:pt x="803" y="513"/>
                  </a:cubicBezTo>
                  <a:cubicBezTo>
                    <a:pt x="810" y="511"/>
                    <a:pt x="816" y="508"/>
                    <a:pt x="821" y="504"/>
                  </a:cubicBezTo>
                  <a:cubicBezTo>
                    <a:pt x="826" y="495"/>
                    <a:pt x="827" y="493"/>
                    <a:pt x="825" y="486"/>
                  </a:cubicBezTo>
                  <a:cubicBezTo>
                    <a:pt x="823" y="474"/>
                    <a:pt x="820" y="462"/>
                    <a:pt x="811" y="453"/>
                  </a:cubicBezTo>
                  <a:cubicBezTo>
                    <a:pt x="810" y="452"/>
                    <a:pt x="809" y="451"/>
                    <a:pt x="811" y="449"/>
                  </a:cubicBezTo>
                  <a:cubicBezTo>
                    <a:pt x="815" y="448"/>
                    <a:pt x="818" y="452"/>
                    <a:pt x="822" y="453"/>
                  </a:cubicBezTo>
                  <a:cubicBezTo>
                    <a:pt x="824" y="452"/>
                    <a:pt x="825" y="450"/>
                    <a:pt x="826" y="449"/>
                  </a:cubicBezTo>
                  <a:cubicBezTo>
                    <a:pt x="825" y="443"/>
                    <a:pt x="824" y="437"/>
                    <a:pt x="823" y="431"/>
                  </a:cubicBezTo>
                  <a:cubicBezTo>
                    <a:pt x="823" y="429"/>
                    <a:pt x="824" y="428"/>
                    <a:pt x="827" y="428"/>
                  </a:cubicBezTo>
                  <a:cubicBezTo>
                    <a:pt x="827" y="429"/>
                    <a:pt x="829" y="431"/>
                    <a:pt x="829" y="433"/>
                  </a:cubicBezTo>
                  <a:cubicBezTo>
                    <a:pt x="831" y="439"/>
                    <a:pt x="833" y="446"/>
                    <a:pt x="835" y="452"/>
                  </a:cubicBezTo>
                  <a:cubicBezTo>
                    <a:pt x="839" y="466"/>
                    <a:pt x="841" y="481"/>
                    <a:pt x="837" y="495"/>
                  </a:cubicBezTo>
                  <a:cubicBezTo>
                    <a:pt x="835" y="500"/>
                    <a:pt x="834" y="504"/>
                    <a:pt x="830" y="508"/>
                  </a:cubicBezTo>
                  <a:cubicBezTo>
                    <a:pt x="821" y="517"/>
                    <a:pt x="811" y="524"/>
                    <a:pt x="798" y="527"/>
                  </a:cubicBezTo>
                  <a:cubicBezTo>
                    <a:pt x="789" y="530"/>
                    <a:pt x="780" y="533"/>
                    <a:pt x="771" y="536"/>
                  </a:cubicBezTo>
                  <a:cubicBezTo>
                    <a:pt x="757" y="542"/>
                    <a:pt x="746" y="551"/>
                    <a:pt x="738" y="564"/>
                  </a:cubicBezTo>
                  <a:cubicBezTo>
                    <a:pt x="733" y="572"/>
                    <a:pt x="730" y="581"/>
                    <a:pt x="728" y="591"/>
                  </a:cubicBezTo>
                  <a:cubicBezTo>
                    <a:pt x="727" y="596"/>
                    <a:pt x="727" y="601"/>
                    <a:pt x="730" y="606"/>
                  </a:cubicBezTo>
                  <a:cubicBezTo>
                    <a:pt x="731" y="607"/>
                    <a:pt x="733" y="609"/>
                    <a:pt x="735" y="608"/>
                  </a:cubicBezTo>
                  <a:cubicBezTo>
                    <a:pt x="740" y="595"/>
                    <a:pt x="742" y="590"/>
                    <a:pt x="747" y="587"/>
                  </a:cubicBezTo>
                  <a:cubicBezTo>
                    <a:pt x="748" y="590"/>
                    <a:pt x="747" y="594"/>
                    <a:pt x="747" y="598"/>
                  </a:cubicBezTo>
                  <a:cubicBezTo>
                    <a:pt x="746" y="604"/>
                    <a:pt x="745" y="610"/>
                    <a:pt x="746" y="616"/>
                  </a:cubicBezTo>
                  <a:cubicBezTo>
                    <a:pt x="746" y="623"/>
                    <a:pt x="750" y="627"/>
                    <a:pt x="759" y="628"/>
                  </a:cubicBezTo>
                  <a:cubicBezTo>
                    <a:pt x="759" y="626"/>
                    <a:pt x="759" y="624"/>
                    <a:pt x="759" y="622"/>
                  </a:cubicBezTo>
                  <a:cubicBezTo>
                    <a:pt x="758" y="613"/>
                    <a:pt x="760" y="605"/>
                    <a:pt x="764" y="598"/>
                  </a:cubicBezTo>
                  <a:cubicBezTo>
                    <a:pt x="764" y="596"/>
                    <a:pt x="765" y="595"/>
                    <a:pt x="768" y="595"/>
                  </a:cubicBezTo>
                  <a:cubicBezTo>
                    <a:pt x="768" y="596"/>
                    <a:pt x="769" y="597"/>
                    <a:pt x="769" y="597"/>
                  </a:cubicBezTo>
                  <a:cubicBezTo>
                    <a:pt x="770" y="606"/>
                    <a:pt x="771" y="614"/>
                    <a:pt x="772" y="622"/>
                  </a:cubicBezTo>
                  <a:cubicBezTo>
                    <a:pt x="772" y="626"/>
                    <a:pt x="773" y="630"/>
                    <a:pt x="778" y="633"/>
                  </a:cubicBezTo>
                  <a:cubicBezTo>
                    <a:pt x="782" y="632"/>
                    <a:pt x="785" y="629"/>
                    <a:pt x="787" y="625"/>
                  </a:cubicBezTo>
                  <a:cubicBezTo>
                    <a:pt x="793" y="616"/>
                    <a:pt x="794" y="606"/>
                    <a:pt x="794" y="595"/>
                  </a:cubicBezTo>
                  <a:cubicBezTo>
                    <a:pt x="791" y="594"/>
                    <a:pt x="787" y="593"/>
                    <a:pt x="784" y="592"/>
                  </a:cubicBezTo>
                  <a:cubicBezTo>
                    <a:pt x="783" y="591"/>
                    <a:pt x="781" y="590"/>
                    <a:pt x="783" y="587"/>
                  </a:cubicBezTo>
                  <a:cubicBezTo>
                    <a:pt x="784" y="587"/>
                    <a:pt x="785" y="587"/>
                    <a:pt x="786" y="587"/>
                  </a:cubicBezTo>
                  <a:cubicBezTo>
                    <a:pt x="795" y="585"/>
                    <a:pt x="804" y="582"/>
                    <a:pt x="812" y="576"/>
                  </a:cubicBezTo>
                  <a:cubicBezTo>
                    <a:pt x="815" y="574"/>
                    <a:pt x="819" y="573"/>
                    <a:pt x="823" y="571"/>
                  </a:cubicBezTo>
                  <a:cubicBezTo>
                    <a:pt x="835" y="566"/>
                    <a:pt x="848" y="562"/>
                    <a:pt x="860" y="557"/>
                  </a:cubicBezTo>
                  <a:cubicBezTo>
                    <a:pt x="861" y="556"/>
                    <a:pt x="863" y="556"/>
                    <a:pt x="864" y="555"/>
                  </a:cubicBezTo>
                  <a:cubicBezTo>
                    <a:pt x="882" y="543"/>
                    <a:pt x="880" y="547"/>
                    <a:pt x="892" y="527"/>
                  </a:cubicBezTo>
                  <a:cubicBezTo>
                    <a:pt x="892" y="527"/>
                    <a:pt x="892" y="526"/>
                    <a:pt x="893" y="526"/>
                  </a:cubicBezTo>
                  <a:cubicBezTo>
                    <a:pt x="897" y="520"/>
                    <a:pt x="899" y="513"/>
                    <a:pt x="899" y="507"/>
                  </a:cubicBezTo>
                  <a:cubicBezTo>
                    <a:pt x="900" y="499"/>
                    <a:pt x="900" y="492"/>
                    <a:pt x="900" y="485"/>
                  </a:cubicBezTo>
                  <a:cubicBezTo>
                    <a:pt x="901" y="474"/>
                    <a:pt x="899" y="464"/>
                    <a:pt x="894" y="454"/>
                  </a:cubicBezTo>
                  <a:cubicBezTo>
                    <a:pt x="886" y="440"/>
                    <a:pt x="884" y="425"/>
                    <a:pt x="883" y="409"/>
                  </a:cubicBezTo>
                  <a:cubicBezTo>
                    <a:pt x="883" y="408"/>
                    <a:pt x="882" y="406"/>
                    <a:pt x="885" y="405"/>
                  </a:cubicBezTo>
                  <a:cubicBezTo>
                    <a:pt x="886" y="406"/>
                    <a:pt x="887" y="407"/>
                    <a:pt x="888" y="408"/>
                  </a:cubicBezTo>
                  <a:cubicBezTo>
                    <a:pt x="890" y="411"/>
                    <a:pt x="892" y="415"/>
                    <a:pt x="893" y="418"/>
                  </a:cubicBezTo>
                  <a:cubicBezTo>
                    <a:pt x="895" y="425"/>
                    <a:pt x="899" y="430"/>
                    <a:pt x="904" y="434"/>
                  </a:cubicBezTo>
                  <a:cubicBezTo>
                    <a:pt x="908" y="439"/>
                    <a:pt x="913" y="444"/>
                    <a:pt x="918" y="448"/>
                  </a:cubicBezTo>
                  <a:cubicBezTo>
                    <a:pt x="922" y="447"/>
                    <a:pt x="925" y="446"/>
                    <a:pt x="928" y="445"/>
                  </a:cubicBezTo>
                  <a:cubicBezTo>
                    <a:pt x="932" y="444"/>
                    <a:pt x="936" y="443"/>
                    <a:pt x="940" y="443"/>
                  </a:cubicBezTo>
                  <a:cubicBezTo>
                    <a:pt x="944" y="442"/>
                    <a:pt x="947" y="443"/>
                    <a:pt x="951" y="443"/>
                  </a:cubicBezTo>
                  <a:cubicBezTo>
                    <a:pt x="950" y="440"/>
                    <a:pt x="949" y="439"/>
                    <a:pt x="949" y="438"/>
                  </a:cubicBezTo>
                  <a:cubicBezTo>
                    <a:pt x="946" y="430"/>
                    <a:pt x="943" y="422"/>
                    <a:pt x="946" y="414"/>
                  </a:cubicBezTo>
                  <a:cubicBezTo>
                    <a:pt x="946" y="411"/>
                    <a:pt x="946" y="408"/>
                    <a:pt x="946" y="406"/>
                  </a:cubicBezTo>
                  <a:cubicBezTo>
                    <a:pt x="946" y="400"/>
                    <a:pt x="946" y="395"/>
                    <a:pt x="946" y="390"/>
                  </a:cubicBezTo>
                  <a:cubicBezTo>
                    <a:pt x="947" y="383"/>
                    <a:pt x="949" y="377"/>
                    <a:pt x="953" y="372"/>
                  </a:cubicBezTo>
                  <a:cubicBezTo>
                    <a:pt x="961" y="361"/>
                    <a:pt x="970" y="351"/>
                    <a:pt x="984" y="346"/>
                  </a:cubicBezTo>
                  <a:cubicBezTo>
                    <a:pt x="987" y="345"/>
                    <a:pt x="990" y="343"/>
                    <a:pt x="994" y="342"/>
                  </a:cubicBezTo>
                  <a:cubicBezTo>
                    <a:pt x="995" y="341"/>
                    <a:pt x="996" y="341"/>
                    <a:pt x="998" y="340"/>
                  </a:cubicBezTo>
                  <a:cubicBezTo>
                    <a:pt x="997" y="338"/>
                    <a:pt x="996" y="337"/>
                    <a:pt x="994" y="336"/>
                  </a:cubicBezTo>
                  <a:cubicBezTo>
                    <a:pt x="990" y="332"/>
                    <a:pt x="986" y="328"/>
                    <a:pt x="983" y="322"/>
                  </a:cubicBezTo>
                  <a:cubicBezTo>
                    <a:pt x="975" y="311"/>
                    <a:pt x="970" y="298"/>
                    <a:pt x="966" y="285"/>
                  </a:cubicBezTo>
                  <a:cubicBezTo>
                    <a:pt x="959" y="267"/>
                    <a:pt x="962" y="251"/>
                    <a:pt x="976" y="237"/>
                  </a:cubicBezTo>
                  <a:cubicBezTo>
                    <a:pt x="983" y="230"/>
                    <a:pt x="989" y="223"/>
                    <a:pt x="995" y="217"/>
                  </a:cubicBezTo>
                  <a:cubicBezTo>
                    <a:pt x="996" y="216"/>
                    <a:pt x="996" y="214"/>
                    <a:pt x="997" y="213"/>
                  </a:cubicBezTo>
                  <a:cubicBezTo>
                    <a:pt x="993" y="212"/>
                    <a:pt x="990" y="211"/>
                    <a:pt x="988" y="210"/>
                  </a:cubicBezTo>
                  <a:cubicBezTo>
                    <a:pt x="983" y="208"/>
                    <a:pt x="978" y="206"/>
                    <a:pt x="975" y="203"/>
                  </a:cubicBezTo>
                  <a:cubicBezTo>
                    <a:pt x="962" y="193"/>
                    <a:pt x="950" y="182"/>
                    <a:pt x="945" y="165"/>
                  </a:cubicBezTo>
                  <a:cubicBezTo>
                    <a:pt x="941" y="153"/>
                    <a:pt x="940" y="142"/>
                    <a:pt x="943" y="130"/>
                  </a:cubicBezTo>
                  <a:cubicBezTo>
                    <a:pt x="944" y="127"/>
                    <a:pt x="944" y="125"/>
                    <a:pt x="944" y="123"/>
                  </a:cubicBezTo>
                  <a:cubicBezTo>
                    <a:pt x="940" y="121"/>
                    <a:pt x="937" y="122"/>
                    <a:pt x="934" y="123"/>
                  </a:cubicBezTo>
                  <a:cubicBezTo>
                    <a:pt x="930" y="123"/>
                    <a:pt x="925" y="125"/>
                    <a:pt x="921" y="125"/>
                  </a:cubicBezTo>
                  <a:cubicBezTo>
                    <a:pt x="911" y="124"/>
                    <a:pt x="901" y="123"/>
                    <a:pt x="892" y="119"/>
                  </a:cubicBezTo>
                  <a:cubicBezTo>
                    <a:pt x="887" y="118"/>
                    <a:pt x="882" y="116"/>
                    <a:pt x="878" y="113"/>
                  </a:cubicBezTo>
                  <a:cubicBezTo>
                    <a:pt x="863" y="102"/>
                    <a:pt x="851" y="88"/>
                    <a:pt x="843" y="72"/>
                  </a:cubicBezTo>
                  <a:cubicBezTo>
                    <a:pt x="838" y="63"/>
                    <a:pt x="834" y="54"/>
                    <a:pt x="830" y="44"/>
                  </a:cubicBezTo>
                  <a:cubicBezTo>
                    <a:pt x="823" y="50"/>
                    <a:pt x="816" y="56"/>
                    <a:pt x="809" y="63"/>
                  </a:cubicBezTo>
                  <a:cubicBezTo>
                    <a:pt x="798" y="74"/>
                    <a:pt x="784" y="79"/>
                    <a:pt x="770" y="85"/>
                  </a:cubicBezTo>
                  <a:cubicBezTo>
                    <a:pt x="769" y="85"/>
                    <a:pt x="767" y="86"/>
                    <a:pt x="766" y="86"/>
                  </a:cubicBezTo>
                  <a:cubicBezTo>
                    <a:pt x="759" y="86"/>
                    <a:pt x="752" y="87"/>
                    <a:pt x="745" y="86"/>
                  </a:cubicBezTo>
                  <a:cubicBezTo>
                    <a:pt x="736" y="85"/>
                    <a:pt x="727" y="83"/>
                    <a:pt x="719" y="77"/>
                  </a:cubicBezTo>
                  <a:cubicBezTo>
                    <a:pt x="708" y="69"/>
                    <a:pt x="698" y="61"/>
                    <a:pt x="688" y="53"/>
                  </a:cubicBezTo>
                  <a:cubicBezTo>
                    <a:pt x="682" y="48"/>
                    <a:pt x="677" y="42"/>
                    <a:pt x="675" y="34"/>
                  </a:cubicBezTo>
                  <a:cubicBezTo>
                    <a:pt x="675" y="32"/>
                    <a:pt x="674" y="30"/>
                    <a:pt x="674" y="29"/>
                  </a:cubicBezTo>
                  <a:cubicBezTo>
                    <a:pt x="673" y="29"/>
                    <a:pt x="672" y="30"/>
                    <a:pt x="672" y="30"/>
                  </a:cubicBezTo>
                  <a:cubicBezTo>
                    <a:pt x="667" y="42"/>
                    <a:pt x="659" y="53"/>
                    <a:pt x="653" y="64"/>
                  </a:cubicBezTo>
                  <a:cubicBezTo>
                    <a:pt x="646" y="77"/>
                    <a:pt x="635" y="87"/>
                    <a:pt x="624" y="97"/>
                  </a:cubicBezTo>
                  <a:cubicBezTo>
                    <a:pt x="622" y="98"/>
                    <a:pt x="620" y="99"/>
                    <a:pt x="617" y="100"/>
                  </a:cubicBezTo>
                  <a:cubicBezTo>
                    <a:pt x="612" y="102"/>
                    <a:pt x="607" y="104"/>
                    <a:pt x="601" y="106"/>
                  </a:cubicBezTo>
                  <a:cubicBezTo>
                    <a:pt x="594" y="109"/>
                    <a:pt x="587" y="110"/>
                    <a:pt x="579" y="108"/>
                  </a:cubicBezTo>
                  <a:cubicBezTo>
                    <a:pt x="569" y="106"/>
                    <a:pt x="559" y="105"/>
                    <a:pt x="549" y="103"/>
                  </a:cubicBezTo>
                  <a:cubicBezTo>
                    <a:pt x="549" y="105"/>
                    <a:pt x="549" y="107"/>
                    <a:pt x="549" y="110"/>
                  </a:cubicBezTo>
                  <a:cubicBezTo>
                    <a:pt x="550" y="116"/>
                    <a:pt x="550" y="122"/>
                    <a:pt x="550" y="129"/>
                  </a:cubicBezTo>
                  <a:cubicBezTo>
                    <a:pt x="549" y="138"/>
                    <a:pt x="548" y="147"/>
                    <a:pt x="546" y="156"/>
                  </a:cubicBezTo>
                  <a:cubicBezTo>
                    <a:pt x="545" y="163"/>
                    <a:pt x="543" y="171"/>
                    <a:pt x="537" y="177"/>
                  </a:cubicBezTo>
                  <a:cubicBezTo>
                    <a:pt x="535" y="180"/>
                    <a:pt x="534" y="183"/>
                    <a:pt x="532" y="186"/>
                  </a:cubicBezTo>
                  <a:cubicBezTo>
                    <a:pt x="530" y="189"/>
                    <a:pt x="528" y="192"/>
                    <a:pt x="525" y="195"/>
                  </a:cubicBezTo>
                  <a:cubicBezTo>
                    <a:pt x="515" y="207"/>
                    <a:pt x="502" y="213"/>
                    <a:pt x="486" y="215"/>
                  </a:cubicBezTo>
                  <a:cubicBezTo>
                    <a:pt x="483" y="216"/>
                    <a:pt x="480" y="216"/>
                    <a:pt x="476" y="217"/>
                  </a:cubicBezTo>
                  <a:close/>
                  <a:moveTo>
                    <a:pt x="455" y="211"/>
                  </a:moveTo>
                  <a:cubicBezTo>
                    <a:pt x="458" y="209"/>
                    <a:pt x="460" y="208"/>
                    <a:pt x="461" y="206"/>
                  </a:cubicBezTo>
                  <a:cubicBezTo>
                    <a:pt x="470" y="206"/>
                    <a:pt x="477" y="205"/>
                    <a:pt x="485" y="204"/>
                  </a:cubicBezTo>
                  <a:cubicBezTo>
                    <a:pt x="494" y="203"/>
                    <a:pt x="503" y="200"/>
                    <a:pt x="509" y="192"/>
                  </a:cubicBezTo>
                  <a:cubicBezTo>
                    <a:pt x="513" y="186"/>
                    <a:pt x="517" y="181"/>
                    <a:pt x="520" y="175"/>
                  </a:cubicBezTo>
                  <a:cubicBezTo>
                    <a:pt x="521" y="174"/>
                    <a:pt x="522" y="172"/>
                    <a:pt x="522" y="170"/>
                  </a:cubicBezTo>
                  <a:cubicBezTo>
                    <a:pt x="519" y="169"/>
                    <a:pt x="515" y="168"/>
                    <a:pt x="512" y="167"/>
                  </a:cubicBezTo>
                  <a:cubicBezTo>
                    <a:pt x="506" y="167"/>
                    <a:pt x="499" y="166"/>
                    <a:pt x="492" y="165"/>
                  </a:cubicBezTo>
                  <a:cubicBezTo>
                    <a:pt x="477" y="164"/>
                    <a:pt x="462" y="162"/>
                    <a:pt x="447" y="163"/>
                  </a:cubicBezTo>
                  <a:cubicBezTo>
                    <a:pt x="445" y="164"/>
                    <a:pt x="444" y="164"/>
                    <a:pt x="442" y="164"/>
                  </a:cubicBezTo>
                  <a:cubicBezTo>
                    <a:pt x="425" y="163"/>
                    <a:pt x="408" y="165"/>
                    <a:pt x="391" y="168"/>
                  </a:cubicBezTo>
                  <a:cubicBezTo>
                    <a:pt x="377" y="170"/>
                    <a:pt x="362" y="171"/>
                    <a:pt x="348" y="173"/>
                  </a:cubicBezTo>
                  <a:cubicBezTo>
                    <a:pt x="339" y="174"/>
                    <a:pt x="329" y="176"/>
                    <a:pt x="320" y="177"/>
                  </a:cubicBezTo>
                  <a:cubicBezTo>
                    <a:pt x="312" y="178"/>
                    <a:pt x="303" y="178"/>
                    <a:pt x="295" y="180"/>
                  </a:cubicBezTo>
                  <a:cubicBezTo>
                    <a:pt x="273" y="184"/>
                    <a:pt x="251" y="188"/>
                    <a:pt x="230" y="194"/>
                  </a:cubicBezTo>
                  <a:cubicBezTo>
                    <a:pt x="214" y="197"/>
                    <a:pt x="197" y="201"/>
                    <a:pt x="182" y="209"/>
                  </a:cubicBezTo>
                  <a:cubicBezTo>
                    <a:pt x="179" y="210"/>
                    <a:pt x="176" y="211"/>
                    <a:pt x="173" y="212"/>
                  </a:cubicBezTo>
                  <a:cubicBezTo>
                    <a:pt x="157" y="217"/>
                    <a:pt x="143" y="225"/>
                    <a:pt x="128" y="232"/>
                  </a:cubicBezTo>
                  <a:cubicBezTo>
                    <a:pt x="127" y="232"/>
                    <a:pt x="127" y="232"/>
                    <a:pt x="126" y="233"/>
                  </a:cubicBezTo>
                  <a:cubicBezTo>
                    <a:pt x="112" y="243"/>
                    <a:pt x="95" y="249"/>
                    <a:pt x="81" y="260"/>
                  </a:cubicBezTo>
                  <a:cubicBezTo>
                    <a:pt x="80" y="261"/>
                    <a:pt x="80" y="261"/>
                    <a:pt x="79" y="262"/>
                  </a:cubicBezTo>
                  <a:cubicBezTo>
                    <a:pt x="67" y="269"/>
                    <a:pt x="56" y="278"/>
                    <a:pt x="46" y="288"/>
                  </a:cubicBezTo>
                  <a:cubicBezTo>
                    <a:pt x="42" y="292"/>
                    <a:pt x="37" y="297"/>
                    <a:pt x="32" y="301"/>
                  </a:cubicBezTo>
                  <a:cubicBezTo>
                    <a:pt x="27" y="306"/>
                    <a:pt x="22" y="311"/>
                    <a:pt x="18" y="317"/>
                  </a:cubicBezTo>
                  <a:cubicBezTo>
                    <a:pt x="17" y="318"/>
                    <a:pt x="17" y="319"/>
                    <a:pt x="16" y="322"/>
                  </a:cubicBezTo>
                  <a:cubicBezTo>
                    <a:pt x="20" y="321"/>
                    <a:pt x="24" y="321"/>
                    <a:pt x="27" y="321"/>
                  </a:cubicBezTo>
                  <a:cubicBezTo>
                    <a:pt x="30" y="320"/>
                    <a:pt x="32" y="320"/>
                    <a:pt x="35" y="320"/>
                  </a:cubicBezTo>
                  <a:cubicBezTo>
                    <a:pt x="41" y="321"/>
                    <a:pt x="46" y="320"/>
                    <a:pt x="52" y="319"/>
                  </a:cubicBezTo>
                  <a:cubicBezTo>
                    <a:pt x="57" y="318"/>
                    <a:pt x="61" y="318"/>
                    <a:pt x="66" y="317"/>
                  </a:cubicBezTo>
                  <a:cubicBezTo>
                    <a:pt x="69" y="317"/>
                    <a:pt x="72" y="317"/>
                    <a:pt x="76" y="317"/>
                  </a:cubicBezTo>
                  <a:cubicBezTo>
                    <a:pt x="95" y="316"/>
                    <a:pt x="115" y="315"/>
                    <a:pt x="135" y="314"/>
                  </a:cubicBezTo>
                  <a:cubicBezTo>
                    <a:pt x="142" y="314"/>
                    <a:pt x="148" y="315"/>
                    <a:pt x="155" y="315"/>
                  </a:cubicBezTo>
                  <a:cubicBezTo>
                    <a:pt x="162" y="315"/>
                    <a:pt x="170" y="316"/>
                    <a:pt x="178" y="315"/>
                  </a:cubicBezTo>
                  <a:cubicBezTo>
                    <a:pt x="195" y="313"/>
                    <a:pt x="212" y="314"/>
                    <a:pt x="229" y="315"/>
                  </a:cubicBezTo>
                  <a:cubicBezTo>
                    <a:pt x="241" y="316"/>
                    <a:pt x="254" y="317"/>
                    <a:pt x="267" y="316"/>
                  </a:cubicBezTo>
                  <a:cubicBezTo>
                    <a:pt x="275" y="314"/>
                    <a:pt x="283" y="316"/>
                    <a:pt x="290" y="318"/>
                  </a:cubicBezTo>
                  <a:cubicBezTo>
                    <a:pt x="291" y="319"/>
                    <a:pt x="293" y="319"/>
                    <a:pt x="293" y="321"/>
                  </a:cubicBezTo>
                  <a:cubicBezTo>
                    <a:pt x="290" y="323"/>
                    <a:pt x="287" y="323"/>
                    <a:pt x="284" y="323"/>
                  </a:cubicBezTo>
                  <a:cubicBezTo>
                    <a:pt x="276" y="322"/>
                    <a:pt x="268" y="323"/>
                    <a:pt x="260" y="324"/>
                  </a:cubicBezTo>
                  <a:cubicBezTo>
                    <a:pt x="251" y="326"/>
                    <a:pt x="242" y="327"/>
                    <a:pt x="233" y="326"/>
                  </a:cubicBezTo>
                  <a:cubicBezTo>
                    <a:pt x="219" y="325"/>
                    <a:pt x="205" y="325"/>
                    <a:pt x="191" y="325"/>
                  </a:cubicBezTo>
                  <a:cubicBezTo>
                    <a:pt x="188" y="325"/>
                    <a:pt x="184" y="325"/>
                    <a:pt x="180" y="326"/>
                  </a:cubicBezTo>
                  <a:cubicBezTo>
                    <a:pt x="171" y="327"/>
                    <a:pt x="162" y="327"/>
                    <a:pt x="153" y="326"/>
                  </a:cubicBezTo>
                  <a:cubicBezTo>
                    <a:pt x="148" y="325"/>
                    <a:pt x="142" y="325"/>
                    <a:pt x="137" y="325"/>
                  </a:cubicBezTo>
                  <a:cubicBezTo>
                    <a:pt x="127" y="325"/>
                    <a:pt x="116" y="326"/>
                    <a:pt x="106" y="327"/>
                  </a:cubicBezTo>
                  <a:cubicBezTo>
                    <a:pt x="93" y="328"/>
                    <a:pt x="81" y="329"/>
                    <a:pt x="68" y="330"/>
                  </a:cubicBezTo>
                  <a:cubicBezTo>
                    <a:pt x="64" y="330"/>
                    <a:pt x="59" y="330"/>
                    <a:pt x="55" y="331"/>
                  </a:cubicBezTo>
                  <a:cubicBezTo>
                    <a:pt x="48" y="332"/>
                    <a:pt x="41" y="333"/>
                    <a:pt x="34" y="332"/>
                  </a:cubicBezTo>
                  <a:cubicBezTo>
                    <a:pt x="31" y="332"/>
                    <a:pt x="27" y="332"/>
                    <a:pt x="23" y="332"/>
                  </a:cubicBezTo>
                  <a:cubicBezTo>
                    <a:pt x="22" y="332"/>
                    <a:pt x="21" y="333"/>
                    <a:pt x="19" y="334"/>
                  </a:cubicBezTo>
                  <a:cubicBezTo>
                    <a:pt x="26" y="344"/>
                    <a:pt x="30" y="354"/>
                    <a:pt x="41" y="361"/>
                  </a:cubicBezTo>
                  <a:cubicBezTo>
                    <a:pt x="45" y="363"/>
                    <a:pt x="48" y="366"/>
                    <a:pt x="51" y="369"/>
                  </a:cubicBezTo>
                  <a:cubicBezTo>
                    <a:pt x="67" y="384"/>
                    <a:pt x="86" y="394"/>
                    <a:pt x="107" y="402"/>
                  </a:cubicBezTo>
                  <a:cubicBezTo>
                    <a:pt x="112" y="404"/>
                    <a:pt x="118" y="407"/>
                    <a:pt x="123" y="410"/>
                  </a:cubicBezTo>
                  <a:cubicBezTo>
                    <a:pt x="130" y="413"/>
                    <a:pt x="138" y="416"/>
                    <a:pt x="145" y="418"/>
                  </a:cubicBezTo>
                  <a:cubicBezTo>
                    <a:pt x="156" y="420"/>
                    <a:pt x="166" y="423"/>
                    <a:pt x="176" y="428"/>
                  </a:cubicBezTo>
                  <a:cubicBezTo>
                    <a:pt x="183" y="431"/>
                    <a:pt x="190" y="433"/>
                    <a:pt x="198" y="434"/>
                  </a:cubicBezTo>
                  <a:cubicBezTo>
                    <a:pt x="210" y="435"/>
                    <a:pt x="221" y="438"/>
                    <a:pt x="233" y="443"/>
                  </a:cubicBezTo>
                  <a:cubicBezTo>
                    <a:pt x="239" y="445"/>
                    <a:pt x="246" y="447"/>
                    <a:pt x="253" y="447"/>
                  </a:cubicBezTo>
                  <a:cubicBezTo>
                    <a:pt x="260" y="447"/>
                    <a:pt x="268" y="449"/>
                    <a:pt x="274" y="452"/>
                  </a:cubicBezTo>
                  <a:cubicBezTo>
                    <a:pt x="283" y="455"/>
                    <a:pt x="292" y="457"/>
                    <a:pt x="302" y="458"/>
                  </a:cubicBezTo>
                  <a:cubicBezTo>
                    <a:pt x="309" y="459"/>
                    <a:pt x="317" y="460"/>
                    <a:pt x="324" y="462"/>
                  </a:cubicBezTo>
                  <a:cubicBezTo>
                    <a:pt x="336" y="464"/>
                    <a:pt x="348" y="466"/>
                    <a:pt x="359" y="468"/>
                  </a:cubicBezTo>
                  <a:cubicBezTo>
                    <a:pt x="371" y="470"/>
                    <a:pt x="382" y="471"/>
                    <a:pt x="394" y="472"/>
                  </a:cubicBezTo>
                  <a:cubicBezTo>
                    <a:pt x="400" y="473"/>
                    <a:pt x="407" y="474"/>
                    <a:pt x="413" y="475"/>
                  </a:cubicBezTo>
                  <a:cubicBezTo>
                    <a:pt x="418" y="476"/>
                    <a:pt x="423" y="477"/>
                    <a:pt x="428" y="477"/>
                  </a:cubicBezTo>
                  <a:cubicBezTo>
                    <a:pt x="441" y="477"/>
                    <a:pt x="455" y="477"/>
                    <a:pt x="468" y="480"/>
                  </a:cubicBezTo>
                  <a:cubicBezTo>
                    <a:pt x="479" y="474"/>
                    <a:pt x="485" y="474"/>
                    <a:pt x="495" y="482"/>
                  </a:cubicBezTo>
                  <a:cubicBezTo>
                    <a:pt x="496" y="482"/>
                    <a:pt x="498" y="483"/>
                    <a:pt x="500" y="483"/>
                  </a:cubicBezTo>
                  <a:cubicBezTo>
                    <a:pt x="516" y="483"/>
                    <a:pt x="532" y="483"/>
                    <a:pt x="548" y="483"/>
                  </a:cubicBezTo>
                  <a:cubicBezTo>
                    <a:pt x="549" y="483"/>
                    <a:pt x="549" y="483"/>
                    <a:pt x="550" y="483"/>
                  </a:cubicBezTo>
                  <a:cubicBezTo>
                    <a:pt x="550" y="483"/>
                    <a:pt x="551" y="483"/>
                    <a:pt x="551" y="483"/>
                  </a:cubicBezTo>
                  <a:cubicBezTo>
                    <a:pt x="551" y="483"/>
                    <a:pt x="551" y="482"/>
                    <a:pt x="551" y="482"/>
                  </a:cubicBezTo>
                  <a:cubicBezTo>
                    <a:pt x="551" y="479"/>
                    <a:pt x="549" y="478"/>
                    <a:pt x="547" y="477"/>
                  </a:cubicBezTo>
                  <a:cubicBezTo>
                    <a:pt x="540" y="476"/>
                    <a:pt x="534" y="474"/>
                    <a:pt x="528" y="474"/>
                  </a:cubicBezTo>
                  <a:cubicBezTo>
                    <a:pt x="525" y="474"/>
                    <a:pt x="522" y="474"/>
                    <a:pt x="520" y="474"/>
                  </a:cubicBezTo>
                  <a:cubicBezTo>
                    <a:pt x="518" y="472"/>
                    <a:pt x="517" y="470"/>
                    <a:pt x="518" y="467"/>
                  </a:cubicBezTo>
                  <a:cubicBezTo>
                    <a:pt x="518" y="465"/>
                    <a:pt x="519" y="462"/>
                    <a:pt x="519" y="460"/>
                  </a:cubicBezTo>
                  <a:cubicBezTo>
                    <a:pt x="522" y="453"/>
                    <a:pt x="522" y="446"/>
                    <a:pt x="519" y="439"/>
                  </a:cubicBezTo>
                  <a:cubicBezTo>
                    <a:pt x="517" y="431"/>
                    <a:pt x="515" y="424"/>
                    <a:pt x="512" y="417"/>
                  </a:cubicBezTo>
                  <a:cubicBezTo>
                    <a:pt x="510" y="414"/>
                    <a:pt x="508" y="411"/>
                    <a:pt x="505" y="408"/>
                  </a:cubicBezTo>
                  <a:cubicBezTo>
                    <a:pt x="496" y="400"/>
                    <a:pt x="486" y="392"/>
                    <a:pt x="475" y="387"/>
                  </a:cubicBezTo>
                  <a:cubicBezTo>
                    <a:pt x="471" y="385"/>
                    <a:pt x="468" y="384"/>
                    <a:pt x="465" y="380"/>
                  </a:cubicBezTo>
                  <a:cubicBezTo>
                    <a:pt x="466" y="378"/>
                    <a:pt x="467" y="376"/>
                    <a:pt x="468" y="374"/>
                  </a:cubicBezTo>
                  <a:cubicBezTo>
                    <a:pt x="474" y="365"/>
                    <a:pt x="481" y="357"/>
                    <a:pt x="487" y="348"/>
                  </a:cubicBezTo>
                  <a:cubicBezTo>
                    <a:pt x="489" y="345"/>
                    <a:pt x="491" y="341"/>
                    <a:pt x="493" y="337"/>
                  </a:cubicBezTo>
                  <a:cubicBezTo>
                    <a:pt x="494" y="336"/>
                    <a:pt x="494" y="334"/>
                    <a:pt x="494" y="332"/>
                  </a:cubicBezTo>
                  <a:cubicBezTo>
                    <a:pt x="489" y="331"/>
                    <a:pt x="484" y="331"/>
                    <a:pt x="479" y="330"/>
                  </a:cubicBezTo>
                  <a:cubicBezTo>
                    <a:pt x="470" y="330"/>
                    <a:pt x="462" y="329"/>
                    <a:pt x="453" y="329"/>
                  </a:cubicBezTo>
                  <a:cubicBezTo>
                    <a:pt x="445" y="328"/>
                    <a:pt x="437" y="326"/>
                    <a:pt x="429" y="326"/>
                  </a:cubicBezTo>
                  <a:cubicBezTo>
                    <a:pt x="414" y="326"/>
                    <a:pt x="399" y="324"/>
                    <a:pt x="384" y="323"/>
                  </a:cubicBezTo>
                  <a:cubicBezTo>
                    <a:pt x="368" y="322"/>
                    <a:pt x="353" y="320"/>
                    <a:pt x="338" y="321"/>
                  </a:cubicBezTo>
                  <a:cubicBezTo>
                    <a:pt x="336" y="321"/>
                    <a:pt x="334" y="321"/>
                    <a:pt x="333" y="321"/>
                  </a:cubicBezTo>
                  <a:cubicBezTo>
                    <a:pt x="333" y="320"/>
                    <a:pt x="332" y="319"/>
                    <a:pt x="333" y="319"/>
                  </a:cubicBezTo>
                  <a:cubicBezTo>
                    <a:pt x="333" y="319"/>
                    <a:pt x="334" y="318"/>
                    <a:pt x="335" y="318"/>
                  </a:cubicBezTo>
                  <a:cubicBezTo>
                    <a:pt x="343" y="315"/>
                    <a:pt x="352" y="313"/>
                    <a:pt x="361" y="313"/>
                  </a:cubicBezTo>
                  <a:cubicBezTo>
                    <a:pt x="375" y="314"/>
                    <a:pt x="389" y="315"/>
                    <a:pt x="403" y="315"/>
                  </a:cubicBezTo>
                  <a:cubicBezTo>
                    <a:pt x="418" y="315"/>
                    <a:pt x="434" y="316"/>
                    <a:pt x="450" y="315"/>
                  </a:cubicBezTo>
                  <a:cubicBezTo>
                    <a:pt x="458" y="315"/>
                    <a:pt x="465" y="314"/>
                    <a:pt x="473" y="315"/>
                  </a:cubicBezTo>
                  <a:cubicBezTo>
                    <a:pt x="480" y="315"/>
                    <a:pt x="487" y="315"/>
                    <a:pt x="494" y="316"/>
                  </a:cubicBezTo>
                  <a:cubicBezTo>
                    <a:pt x="496" y="316"/>
                    <a:pt x="498" y="315"/>
                    <a:pt x="500" y="315"/>
                  </a:cubicBezTo>
                  <a:cubicBezTo>
                    <a:pt x="500" y="313"/>
                    <a:pt x="501" y="312"/>
                    <a:pt x="501" y="310"/>
                  </a:cubicBezTo>
                  <a:cubicBezTo>
                    <a:pt x="503" y="289"/>
                    <a:pt x="499" y="270"/>
                    <a:pt x="486" y="253"/>
                  </a:cubicBezTo>
                  <a:cubicBezTo>
                    <a:pt x="483" y="249"/>
                    <a:pt x="480" y="245"/>
                    <a:pt x="478" y="240"/>
                  </a:cubicBezTo>
                  <a:cubicBezTo>
                    <a:pt x="474" y="230"/>
                    <a:pt x="467" y="221"/>
                    <a:pt x="458" y="215"/>
                  </a:cubicBezTo>
                  <a:cubicBezTo>
                    <a:pt x="457" y="214"/>
                    <a:pt x="456" y="213"/>
                    <a:pt x="455" y="211"/>
                  </a:cubicBezTo>
                  <a:close/>
                  <a:moveTo>
                    <a:pt x="1144" y="353"/>
                  </a:moveTo>
                  <a:cubicBezTo>
                    <a:pt x="1145" y="355"/>
                    <a:pt x="1146" y="357"/>
                    <a:pt x="1147" y="359"/>
                  </a:cubicBezTo>
                  <a:cubicBezTo>
                    <a:pt x="1158" y="375"/>
                    <a:pt x="1168" y="391"/>
                    <a:pt x="1178" y="407"/>
                  </a:cubicBezTo>
                  <a:cubicBezTo>
                    <a:pt x="1185" y="418"/>
                    <a:pt x="1194" y="428"/>
                    <a:pt x="1202" y="438"/>
                  </a:cubicBezTo>
                  <a:cubicBezTo>
                    <a:pt x="1203" y="440"/>
                    <a:pt x="1205" y="441"/>
                    <a:pt x="1206" y="442"/>
                  </a:cubicBezTo>
                  <a:cubicBezTo>
                    <a:pt x="1215" y="436"/>
                    <a:pt x="1224" y="434"/>
                    <a:pt x="1233" y="432"/>
                  </a:cubicBezTo>
                  <a:cubicBezTo>
                    <a:pt x="1244" y="428"/>
                    <a:pt x="1255" y="424"/>
                    <a:pt x="1265" y="421"/>
                  </a:cubicBezTo>
                  <a:cubicBezTo>
                    <a:pt x="1269" y="419"/>
                    <a:pt x="1272" y="417"/>
                    <a:pt x="1273" y="412"/>
                  </a:cubicBezTo>
                  <a:cubicBezTo>
                    <a:pt x="1269" y="407"/>
                    <a:pt x="1265" y="403"/>
                    <a:pt x="1262" y="398"/>
                  </a:cubicBezTo>
                  <a:cubicBezTo>
                    <a:pt x="1257" y="390"/>
                    <a:pt x="1251" y="383"/>
                    <a:pt x="1247" y="375"/>
                  </a:cubicBezTo>
                  <a:cubicBezTo>
                    <a:pt x="1241" y="364"/>
                    <a:pt x="1239" y="352"/>
                    <a:pt x="1245" y="341"/>
                  </a:cubicBezTo>
                  <a:cubicBezTo>
                    <a:pt x="1251" y="330"/>
                    <a:pt x="1257" y="318"/>
                    <a:pt x="1267" y="309"/>
                  </a:cubicBezTo>
                  <a:cubicBezTo>
                    <a:pt x="1276" y="300"/>
                    <a:pt x="1284" y="291"/>
                    <a:pt x="1293" y="281"/>
                  </a:cubicBezTo>
                  <a:cubicBezTo>
                    <a:pt x="1296" y="279"/>
                    <a:pt x="1298" y="277"/>
                    <a:pt x="1297" y="272"/>
                  </a:cubicBezTo>
                  <a:cubicBezTo>
                    <a:pt x="1296" y="272"/>
                    <a:pt x="1295" y="271"/>
                    <a:pt x="1295" y="271"/>
                  </a:cubicBezTo>
                  <a:cubicBezTo>
                    <a:pt x="1280" y="264"/>
                    <a:pt x="1265" y="258"/>
                    <a:pt x="1251" y="251"/>
                  </a:cubicBezTo>
                  <a:cubicBezTo>
                    <a:pt x="1249" y="251"/>
                    <a:pt x="1247" y="250"/>
                    <a:pt x="1244" y="250"/>
                  </a:cubicBezTo>
                  <a:cubicBezTo>
                    <a:pt x="1231" y="246"/>
                    <a:pt x="1218" y="242"/>
                    <a:pt x="1205" y="239"/>
                  </a:cubicBezTo>
                  <a:cubicBezTo>
                    <a:pt x="1194" y="236"/>
                    <a:pt x="1184" y="233"/>
                    <a:pt x="1174" y="229"/>
                  </a:cubicBezTo>
                  <a:cubicBezTo>
                    <a:pt x="1166" y="225"/>
                    <a:pt x="1157" y="223"/>
                    <a:pt x="1148" y="221"/>
                  </a:cubicBezTo>
                  <a:cubicBezTo>
                    <a:pt x="1123" y="217"/>
                    <a:pt x="1098" y="213"/>
                    <a:pt x="1074" y="206"/>
                  </a:cubicBezTo>
                  <a:cubicBezTo>
                    <a:pt x="1070" y="205"/>
                    <a:pt x="1066" y="205"/>
                    <a:pt x="1062" y="204"/>
                  </a:cubicBezTo>
                  <a:cubicBezTo>
                    <a:pt x="1054" y="202"/>
                    <a:pt x="1047" y="201"/>
                    <a:pt x="1040" y="199"/>
                  </a:cubicBezTo>
                  <a:cubicBezTo>
                    <a:pt x="1021" y="192"/>
                    <a:pt x="1001" y="187"/>
                    <a:pt x="982" y="183"/>
                  </a:cubicBezTo>
                  <a:cubicBezTo>
                    <a:pt x="980" y="183"/>
                    <a:pt x="979" y="183"/>
                    <a:pt x="977" y="183"/>
                  </a:cubicBezTo>
                  <a:cubicBezTo>
                    <a:pt x="979" y="185"/>
                    <a:pt x="980" y="187"/>
                    <a:pt x="981" y="188"/>
                  </a:cubicBezTo>
                  <a:cubicBezTo>
                    <a:pt x="989" y="196"/>
                    <a:pt x="999" y="202"/>
                    <a:pt x="1010" y="207"/>
                  </a:cubicBezTo>
                  <a:cubicBezTo>
                    <a:pt x="1012" y="208"/>
                    <a:pt x="1014" y="209"/>
                    <a:pt x="1014" y="212"/>
                  </a:cubicBezTo>
                  <a:cubicBezTo>
                    <a:pt x="1013" y="213"/>
                    <a:pt x="1013" y="213"/>
                    <a:pt x="1012" y="214"/>
                  </a:cubicBezTo>
                  <a:cubicBezTo>
                    <a:pt x="1005" y="224"/>
                    <a:pt x="997" y="234"/>
                    <a:pt x="989" y="244"/>
                  </a:cubicBezTo>
                  <a:cubicBezTo>
                    <a:pt x="987" y="247"/>
                    <a:pt x="985" y="250"/>
                    <a:pt x="983" y="253"/>
                  </a:cubicBezTo>
                  <a:cubicBezTo>
                    <a:pt x="979" y="259"/>
                    <a:pt x="978" y="266"/>
                    <a:pt x="980" y="273"/>
                  </a:cubicBezTo>
                  <a:cubicBezTo>
                    <a:pt x="982" y="278"/>
                    <a:pt x="983" y="283"/>
                    <a:pt x="985" y="288"/>
                  </a:cubicBezTo>
                  <a:cubicBezTo>
                    <a:pt x="987" y="294"/>
                    <a:pt x="991" y="300"/>
                    <a:pt x="993" y="306"/>
                  </a:cubicBezTo>
                  <a:cubicBezTo>
                    <a:pt x="997" y="315"/>
                    <a:pt x="1002" y="322"/>
                    <a:pt x="1009" y="329"/>
                  </a:cubicBezTo>
                  <a:cubicBezTo>
                    <a:pt x="1014" y="333"/>
                    <a:pt x="1020" y="335"/>
                    <a:pt x="1024" y="339"/>
                  </a:cubicBezTo>
                  <a:cubicBezTo>
                    <a:pt x="1031" y="338"/>
                    <a:pt x="1037" y="338"/>
                    <a:pt x="1044" y="337"/>
                  </a:cubicBezTo>
                  <a:cubicBezTo>
                    <a:pt x="1065" y="337"/>
                    <a:pt x="1087" y="337"/>
                    <a:pt x="1108" y="337"/>
                  </a:cubicBezTo>
                  <a:cubicBezTo>
                    <a:pt x="1110" y="337"/>
                    <a:pt x="1111" y="337"/>
                    <a:pt x="1113" y="337"/>
                  </a:cubicBezTo>
                  <a:cubicBezTo>
                    <a:pt x="1131" y="339"/>
                    <a:pt x="1149" y="339"/>
                    <a:pt x="1167" y="339"/>
                  </a:cubicBezTo>
                  <a:cubicBezTo>
                    <a:pt x="1173" y="339"/>
                    <a:pt x="1178" y="340"/>
                    <a:pt x="1183" y="340"/>
                  </a:cubicBezTo>
                  <a:cubicBezTo>
                    <a:pt x="1186" y="341"/>
                    <a:pt x="1188" y="341"/>
                    <a:pt x="1191" y="341"/>
                  </a:cubicBezTo>
                  <a:cubicBezTo>
                    <a:pt x="1195" y="342"/>
                    <a:pt x="1200" y="342"/>
                    <a:pt x="1204" y="343"/>
                  </a:cubicBezTo>
                  <a:cubicBezTo>
                    <a:pt x="1211" y="345"/>
                    <a:pt x="1218" y="347"/>
                    <a:pt x="1225" y="349"/>
                  </a:cubicBezTo>
                  <a:cubicBezTo>
                    <a:pt x="1227" y="350"/>
                    <a:pt x="1228" y="350"/>
                    <a:pt x="1230" y="352"/>
                  </a:cubicBezTo>
                  <a:cubicBezTo>
                    <a:pt x="1227" y="353"/>
                    <a:pt x="1225" y="354"/>
                    <a:pt x="1224" y="354"/>
                  </a:cubicBezTo>
                  <a:cubicBezTo>
                    <a:pt x="1219" y="354"/>
                    <a:pt x="1214" y="353"/>
                    <a:pt x="1209" y="353"/>
                  </a:cubicBezTo>
                  <a:cubicBezTo>
                    <a:pt x="1205" y="353"/>
                    <a:pt x="1201" y="352"/>
                    <a:pt x="1196" y="352"/>
                  </a:cubicBezTo>
                  <a:cubicBezTo>
                    <a:pt x="1188" y="352"/>
                    <a:pt x="1179" y="352"/>
                    <a:pt x="1171" y="352"/>
                  </a:cubicBezTo>
                  <a:cubicBezTo>
                    <a:pt x="1164" y="352"/>
                    <a:pt x="1156" y="352"/>
                    <a:pt x="1149" y="352"/>
                  </a:cubicBezTo>
                  <a:cubicBezTo>
                    <a:pt x="1148" y="352"/>
                    <a:pt x="1146" y="352"/>
                    <a:pt x="1144" y="353"/>
                  </a:cubicBezTo>
                  <a:close/>
                  <a:moveTo>
                    <a:pt x="1108" y="362"/>
                  </a:moveTo>
                  <a:cubicBezTo>
                    <a:pt x="1110" y="366"/>
                    <a:pt x="1112" y="370"/>
                    <a:pt x="1114" y="374"/>
                  </a:cubicBezTo>
                  <a:cubicBezTo>
                    <a:pt x="1123" y="391"/>
                    <a:pt x="1134" y="406"/>
                    <a:pt x="1145" y="420"/>
                  </a:cubicBezTo>
                  <a:cubicBezTo>
                    <a:pt x="1151" y="427"/>
                    <a:pt x="1156" y="435"/>
                    <a:pt x="1162" y="442"/>
                  </a:cubicBezTo>
                  <a:cubicBezTo>
                    <a:pt x="1162" y="443"/>
                    <a:pt x="1163" y="444"/>
                    <a:pt x="1162" y="446"/>
                  </a:cubicBezTo>
                  <a:cubicBezTo>
                    <a:pt x="1160" y="445"/>
                    <a:pt x="1159" y="444"/>
                    <a:pt x="1157" y="444"/>
                  </a:cubicBezTo>
                  <a:cubicBezTo>
                    <a:pt x="1135" y="428"/>
                    <a:pt x="1117" y="408"/>
                    <a:pt x="1105" y="384"/>
                  </a:cubicBezTo>
                  <a:cubicBezTo>
                    <a:pt x="1100" y="375"/>
                    <a:pt x="1094" y="366"/>
                    <a:pt x="1088" y="358"/>
                  </a:cubicBezTo>
                  <a:cubicBezTo>
                    <a:pt x="1065" y="351"/>
                    <a:pt x="1028" y="360"/>
                    <a:pt x="1009" y="379"/>
                  </a:cubicBezTo>
                  <a:cubicBezTo>
                    <a:pt x="1010" y="389"/>
                    <a:pt x="1010" y="390"/>
                    <a:pt x="1014" y="395"/>
                  </a:cubicBezTo>
                  <a:cubicBezTo>
                    <a:pt x="1034" y="420"/>
                    <a:pt x="1057" y="441"/>
                    <a:pt x="1084" y="458"/>
                  </a:cubicBezTo>
                  <a:cubicBezTo>
                    <a:pt x="1091" y="462"/>
                    <a:pt x="1097" y="466"/>
                    <a:pt x="1104" y="470"/>
                  </a:cubicBezTo>
                  <a:cubicBezTo>
                    <a:pt x="1118" y="478"/>
                    <a:pt x="1133" y="485"/>
                    <a:pt x="1150" y="490"/>
                  </a:cubicBezTo>
                  <a:cubicBezTo>
                    <a:pt x="1164" y="493"/>
                    <a:pt x="1178" y="496"/>
                    <a:pt x="1192" y="501"/>
                  </a:cubicBezTo>
                  <a:cubicBezTo>
                    <a:pt x="1197" y="504"/>
                    <a:pt x="1203" y="504"/>
                    <a:pt x="1210" y="503"/>
                  </a:cubicBezTo>
                  <a:cubicBezTo>
                    <a:pt x="1216" y="503"/>
                    <a:pt x="1223" y="502"/>
                    <a:pt x="1230" y="502"/>
                  </a:cubicBezTo>
                  <a:cubicBezTo>
                    <a:pt x="1232" y="501"/>
                    <a:pt x="1235" y="501"/>
                    <a:pt x="1238" y="500"/>
                  </a:cubicBezTo>
                  <a:cubicBezTo>
                    <a:pt x="1239" y="500"/>
                    <a:pt x="1241" y="498"/>
                    <a:pt x="1243" y="496"/>
                  </a:cubicBezTo>
                  <a:cubicBezTo>
                    <a:pt x="1241" y="495"/>
                    <a:pt x="1240" y="493"/>
                    <a:pt x="1239" y="492"/>
                  </a:cubicBezTo>
                  <a:cubicBezTo>
                    <a:pt x="1231" y="485"/>
                    <a:pt x="1223" y="478"/>
                    <a:pt x="1215" y="472"/>
                  </a:cubicBezTo>
                  <a:cubicBezTo>
                    <a:pt x="1210" y="467"/>
                    <a:pt x="1205" y="463"/>
                    <a:pt x="1200" y="458"/>
                  </a:cubicBezTo>
                  <a:cubicBezTo>
                    <a:pt x="1180" y="437"/>
                    <a:pt x="1164" y="413"/>
                    <a:pt x="1149" y="387"/>
                  </a:cubicBezTo>
                  <a:cubicBezTo>
                    <a:pt x="1144" y="378"/>
                    <a:pt x="1140" y="369"/>
                    <a:pt x="1135" y="361"/>
                  </a:cubicBezTo>
                  <a:cubicBezTo>
                    <a:pt x="1125" y="356"/>
                    <a:pt x="1117" y="354"/>
                    <a:pt x="1108" y="362"/>
                  </a:cubicBezTo>
                  <a:close/>
                  <a:moveTo>
                    <a:pt x="921" y="481"/>
                  </a:moveTo>
                  <a:cubicBezTo>
                    <a:pt x="925" y="482"/>
                    <a:pt x="929" y="483"/>
                    <a:pt x="932" y="483"/>
                  </a:cubicBezTo>
                  <a:cubicBezTo>
                    <a:pt x="936" y="483"/>
                    <a:pt x="940" y="483"/>
                    <a:pt x="944" y="483"/>
                  </a:cubicBezTo>
                  <a:cubicBezTo>
                    <a:pt x="957" y="483"/>
                    <a:pt x="970" y="482"/>
                    <a:pt x="983" y="482"/>
                  </a:cubicBezTo>
                  <a:cubicBezTo>
                    <a:pt x="992" y="482"/>
                    <a:pt x="1001" y="481"/>
                    <a:pt x="1010" y="479"/>
                  </a:cubicBezTo>
                  <a:cubicBezTo>
                    <a:pt x="1019" y="476"/>
                    <a:pt x="1028" y="476"/>
                    <a:pt x="1038" y="476"/>
                  </a:cubicBezTo>
                  <a:cubicBezTo>
                    <a:pt x="1043" y="476"/>
                    <a:pt x="1049" y="476"/>
                    <a:pt x="1055" y="476"/>
                  </a:cubicBezTo>
                  <a:cubicBezTo>
                    <a:pt x="1060" y="476"/>
                    <a:pt x="1065" y="475"/>
                    <a:pt x="1069" y="474"/>
                  </a:cubicBezTo>
                  <a:cubicBezTo>
                    <a:pt x="1070" y="474"/>
                    <a:pt x="1070" y="474"/>
                    <a:pt x="1070" y="474"/>
                  </a:cubicBezTo>
                  <a:cubicBezTo>
                    <a:pt x="1070" y="474"/>
                    <a:pt x="1070" y="473"/>
                    <a:pt x="1070" y="473"/>
                  </a:cubicBezTo>
                  <a:cubicBezTo>
                    <a:pt x="1069" y="472"/>
                    <a:pt x="1068" y="471"/>
                    <a:pt x="1066" y="469"/>
                  </a:cubicBezTo>
                  <a:cubicBezTo>
                    <a:pt x="1041" y="451"/>
                    <a:pt x="1018" y="431"/>
                    <a:pt x="1000" y="405"/>
                  </a:cubicBezTo>
                  <a:cubicBezTo>
                    <a:pt x="996" y="399"/>
                    <a:pt x="990" y="394"/>
                    <a:pt x="985" y="389"/>
                  </a:cubicBezTo>
                  <a:cubicBezTo>
                    <a:pt x="981" y="385"/>
                    <a:pt x="976" y="382"/>
                    <a:pt x="972" y="379"/>
                  </a:cubicBezTo>
                  <a:cubicBezTo>
                    <a:pt x="970" y="379"/>
                    <a:pt x="968" y="380"/>
                    <a:pt x="966" y="380"/>
                  </a:cubicBezTo>
                  <a:cubicBezTo>
                    <a:pt x="962" y="385"/>
                    <a:pt x="961" y="391"/>
                    <a:pt x="961" y="397"/>
                  </a:cubicBezTo>
                  <a:cubicBezTo>
                    <a:pt x="960" y="405"/>
                    <a:pt x="961" y="413"/>
                    <a:pt x="960" y="421"/>
                  </a:cubicBezTo>
                  <a:cubicBezTo>
                    <a:pt x="959" y="422"/>
                    <a:pt x="960" y="425"/>
                    <a:pt x="960" y="427"/>
                  </a:cubicBezTo>
                  <a:cubicBezTo>
                    <a:pt x="963" y="435"/>
                    <a:pt x="966" y="443"/>
                    <a:pt x="969" y="451"/>
                  </a:cubicBezTo>
                  <a:cubicBezTo>
                    <a:pt x="969" y="451"/>
                    <a:pt x="970" y="452"/>
                    <a:pt x="970" y="454"/>
                  </a:cubicBezTo>
                  <a:cubicBezTo>
                    <a:pt x="969" y="455"/>
                    <a:pt x="968" y="456"/>
                    <a:pt x="967" y="458"/>
                  </a:cubicBezTo>
                  <a:cubicBezTo>
                    <a:pt x="955" y="460"/>
                    <a:pt x="944" y="455"/>
                    <a:pt x="932" y="461"/>
                  </a:cubicBezTo>
                  <a:cubicBezTo>
                    <a:pt x="929" y="464"/>
                    <a:pt x="925" y="467"/>
                    <a:pt x="921" y="471"/>
                  </a:cubicBezTo>
                  <a:cubicBezTo>
                    <a:pt x="921" y="474"/>
                    <a:pt x="921" y="477"/>
                    <a:pt x="921" y="481"/>
                  </a:cubicBezTo>
                  <a:close/>
                  <a:moveTo>
                    <a:pt x="447" y="147"/>
                  </a:moveTo>
                  <a:cubicBezTo>
                    <a:pt x="447" y="147"/>
                    <a:pt x="447" y="147"/>
                    <a:pt x="447" y="148"/>
                  </a:cubicBezTo>
                  <a:cubicBezTo>
                    <a:pt x="449" y="148"/>
                    <a:pt x="452" y="147"/>
                    <a:pt x="454" y="147"/>
                  </a:cubicBezTo>
                  <a:cubicBezTo>
                    <a:pt x="459" y="147"/>
                    <a:pt x="463" y="147"/>
                    <a:pt x="468" y="146"/>
                  </a:cubicBezTo>
                  <a:cubicBezTo>
                    <a:pt x="484" y="146"/>
                    <a:pt x="500" y="148"/>
                    <a:pt x="517" y="149"/>
                  </a:cubicBezTo>
                  <a:cubicBezTo>
                    <a:pt x="522" y="149"/>
                    <a:pt x="526" y="150"/>
                    <a:pt x="531" y="149"/>
                  </a:cubicBezTo>
                  <a:cubicBezTo>
                    <a:pt x="534" y="142"/>
                    <a:pt x="536" y="136"/>
                    <a:pt x="536" y="129"/>
                  </a:cubicBezTo>
                  <a:cubicBezTo>
                    <a:pt x="526" y="125"/>
                    <a:pt x="516" y="122"/>
                    <a:pt x="505" y="125"/>
                  </a:cubicBezTo>
                  <a:cubicBezTo>
                    <a:pt x="494" y="129"/>
                    <a:pt x="483" y="131"/>
                    <a:pt x="473" y="135"/>
                  </a:cubicBezTo>
                  <a:cubicBezTo>
                    <a:pt x="471" y="135"/>
                    <a:pt x="470" y="136"/>
                    <a:pt x="468" y="136"/>
                  </a:cubicBezTo>
                  <a:cubicBezTo>
                    <a:pt x="461" y="140"/>
                    <a:pt x="454" y="143"/>
                    <a:pt x="447" y="147"/>
                  </a:cubicBezTo>
                  <a:close/>
                  <a:moveTo>
                    <a:pt x="527" y="497"/>
                  </a:moveTo>
                  <a:cubicBezTo>
                    <a:pt x="530" y="509"/>
                    <a:pt x="534" y="520"/>
                    <a:pt x="537" y="532"/>
                  </a:cubicBezTo>
                  <a:cubicBezTo>
                    <a:pt x="540" y="532"/>
                    <a:pt x="542" y="532"/>
                    <a:pt x="545" y="532"/>
                  </a:cubicBezTo>
                  <a:cubicBezTo>
                    <a:pt x="555" y="518"/>
                    <a:pt x="562" y="508"/>
                    <a:pt x="564" y="500"/>
                  </a:cubicBezTo>
                  <a:cubicBezTo>
                    <a:pt x="560" y="499"/>
                    <a:pt x="556" y="497"/>
                    <a:pt x="552" y="497"/>
                  </a:cubicBezTo>
                  <a:cubicBezTo>
                    <a:pt x="544" y="497"/>
                    <a:pt x="536" y="497"/>
                    <a:pt x="527" y="497"/>
                  </a:cubicBezTo>
                  <a:close/>
                  <a:moveTo>
                    <a:pt x="792" y="776"/>
                  </a:moveTo>
                  <a:cubicBezTo>
                    <a:pt x="793" y="775"/>
                    <a:pt x="793" y="775"/>
                    <a:pt x="793" y="775"/>
                  </a:cubicBezTo>
                  <a:cubicBezTo>
                    <a:pt x="807" y="770"/>
                    <a:pt x="820" y="767"/>
                    <a:pt x="835" y="768"/>
                  </a:cubicBezTo>
                  <a:cubicBezTo>
                    <a:pt x="846" y="768"/>
                    <a:pt x="857" y="768"/>
                    <a:pt x="868" y="767"/>
                  </a:cubicBezTo>
                  <a:cubicBezTo>
                    <a:pt x="872" y="767"/>
                    <a:pt x="876" y="767"/>
                    <a:pt x="880" y="767"/>
                  </a:cubicBezTo>
                  <a:cubicBezTo>
                    <a:pt x="888" y="766"/>
                    <a:pt x="895" y="766"/>
                    <a:pt x="903" y="765"/>
                  </a:cubicBezTo>
                  <a:cubicBezTo>
                    <a:pt x="906" y="765"/>
                    <a:pt x="910" y="764"/>
                    <a:pt x="913" y="764"/>
                  </a:cubicBezTo>
                  <a:cubicBezTo>
                    <a:pt x="923" y="762"/>
                    <a:pt x="933" y="761"/>
                    <a:pt x="943" y="760"/>
                  </a:cubicBezTo>
                  <a:cubicBezTo>
                    <a:pt x="944" y="753"/>
                    <a:pt x="937" y="721"/>
                    <a:pt x="934" y="713"/>
                  </a:cubicBezTo>
                  <a:cubicBezTo>
                    <a:pt x="933" y="712"/>
                    <a:pt x="931" y="712"/>
                    <a:pt x="929" y="712"/>
                  </a:cubicBezTo>
                  <a:cubicBezTo>
                    <a:pt x="904" y="712"/>
                    <a:pt x="880" y="711"/>
                    <a:pt x="855" y="710"/>
                  </a:cubicBezTo>
                  <a:cubicBezTo>
                    <a:pt x="853" y="709"/>
                    <a:pt x="852" y="709"/>
                    <a:pt x="851" y="709"/>
                  </a:cubicBezTo>
                  <a:cubicBezTo>
                    <a:pt x="850" y="707"/>
                    <a:pt x="851" y="705"/>
                    <a:pt x="852" y="705"/>
                  </a:cubicBezTo>
                  <a:cubicBezTo>
                    <a:pt x="856" y="704"/>
                    <a:pt x="859" y="703"/>
                    <a:pt x="863" y="702"/>
                  </a:cubicBezTo>
                  <a:cubicBezTo>
                    <a:pt x="878" y="701"/>
                    <a:pt x="894" y="701"/>
                    <a:pt x="910" y="700"/>
                  </a:cubicBezTo>
                  <a:cubicBezTo>
                    <a:pt x="916" y="700"/>
                    <a:pt x="921" y="699"/>
                    <a:pt x="928" y="698"/>
                  </a:cubicBezTo>
                  <a:cubicBezTo>
                    <a:pt x="924" y="691"/>
                    <a:pt x="921" y="684"/>
                    <a:pt x="917" y="677"/>
                  </a:cubicBezTo>
                  <a:cubicBezTo>
                    <a:pt x="918" y="676"/>
                    <a:pt x="918" y="675"/>
                    <a:pt x="918" y="675"/>
                  </a:cubicBezTo>
                  <a:cubicBezTo>
                    <a:pt x="919" y="674"/>
                    <a:pt x="920" y="674"/>
                    <a:pt x="921" y="673"/>
                  </a:cubicBezTo>
                  <a:cubicBezTo>
                    <a:pt x="931" y="678"/>
                    <a:pt x="933" y="688"/>
                    <a:pt x="939" y="697"/>
                  </a:cubicBezTo>
                  <a:cubicBezTo>
                    <a:pt x="945" y="698"/>
                    <a:pt x="950" y="695"/>
                    <a:pt x="956" y="695"/>
                  </a:cubicBezTo>
                  <a:cubicBezTo>
                    <a:pt x="961" y="695"/>
                    <a:pt x="967" y="695"/>
                    <a:pt x="972" y="695"/>
                  </a:cubicBezTo>
                  <a:cubicBezTo>
                    <a:pt x="975" y="688"/>
                    <a:pt x="974" y="681"/>
                    <a:pt x="979" y="676"/>
                  </a:cubicBezTo>
                  <a:cubicBezTo>
                    <a:pt x="981" y="675"/>
                    <a:pt x="982" y="677"/>
                    <a:pt x="983" y="679"/>
                  </a:cubicBezTo>
                  <a:cubicBezTo>
                    <a:pt x="983" y="682"/>
                    <a:pt x="983" y="685"/>
                    <a:pt x="983" y="688"/>
                  </a:cubicBezTo>
                  <a:cubicBezTo>
                    <a:pt x="984" y="690"/>
                    <a:pt x="984" y="693"/>
                    <a:pt x="984" y="695"/>
                  </a:cubicBezTo>
                  <a:cubicBezTo>
                    <a:pt x="991" y="696"/>
                    <a:pt x="997" y="696"/>
                    <a:pt x="1003" y="696"/>
                  </a:cubicBezTo>
                  <a:cubicBezTo>
                    <a:pt x="1007" y="691"/>
                    <a:pt x="1009" y="685"/>
                    <a:pt x="1013" y="680"/>
                  </a:cubicBezTo>
                  <a:cubicBezTo>
                    <a:pt x="1016" y="681"/>
                    <a:pt x="1016" y="682"/>
                    <a:pt x="1016" y="684"/>
                  </a:cubicBezTo>
                  <a:cubicBezTo>
                    <a:pt x="1016" y="688"/>
                    <a:pt x="1016" y="692"/>
                    <a:pt x="1015" y="696"/>
                  </a:cubicBezTo>
                  <a:cubicBezTo>
                    <a:pt x="1020" y="698"/>
                    <a:pt x="1026" y="696"/>
                    <a:pt x="1031" y="697"/>
                  </a:cubicBezTo>
                  <a:cubicBezTo>
                    <a:pt x="1036" y="697"/>
                    <a:pt x="1041" y="698"/>
                    <a:pt x="1046" y="699"/>
                  </a:cubicBezTo>
                  <a:cubicBezTo>
                    <a:pt x="1036" y="703"/>
                    <a:pt x="1024" y="702"/>
                    <a:pt x="1013" y="703"/>
                  </a:cubicBezTo>
                  <a:cubicBezTo>
                    <a:pt x="1008" y="718"/>
                    <a:pt x="1005" y="733"/>
                    <a:pt x="1001" y="748"/>
                  </a:cubicBezTo>
                  <a:cubicBezTo>
                    <a:pt x="1003" y="749"/>
                    <a:pt x="1004" y="749"/>
                    <a:pt x="1006" y="749"/>
                  </a:cubicBezTo>
                  <a:cubicBezTo>
                    <a:pt x="1013" y="749"/>
                    <a:pt x="1020" y="749"/>
                    <a:pt x="1027" y="749"/>
                  </a:cubicBezTo>
                  <a:cubicBezTo>
                    <a:pt x="1034" y="748"/>
                    <a:pt x="1041" y="748"/>
                    <a:pt x="1048" y="749"/>
                  </a:cubicBezTo>
                  <a:cubicBezTo>
                    <a:pt x="1050" y="749"/>
                    <a:pt x="1051" y="749"/>
                    <a:pt x="1054" y="750"/>
                  </a:cubicBezTo>
                  <a:cubicBezTo>
                    <a:pt x="1052" y="752"/>
                    <a:pt x="1051" y="753"/>
                    <a:pt x="1050" y="753"/>
                  </a:cubicBezTo>
                  <a:cubicBezTo>
                    <a:pt x="1045" y="755"/>
                    <a:pt x="1041" y="756"/>
                    <a:pt x="1037" y="757"/>
                  </a:cubicBezTo>
                  <a:cubicBezTo>
                    <a:pt x="1031" y="759"/>
                    <a:pt x="1024" y="761"/>
                    <a:pt x="1018" y="762"/>
                  </a:cubicBezTo>
                  <a:cubicBezTo>
                    <a:pt x="1012" y="763"/>
                    <a:pt x="1006" y="764"/>
                    <a:pt x="999" y="764"/>
                  </a:cubicBezTo>
                  <a:cubicBezTo>
                    <a:pt x="993" y="765"/>
                    <a:pt x="987" y="765"/>
                    <a:pt x="981" y="765"/>
                  </a:cubicBezTo>
                  <a:cubicBezTo>
                    <a:pt x="969" y="766"/>
                    <a:pt x="958" y="771"/>
                    <a:pt x="947" y="778"/>
                  </a:cubicBezTo>
                  <a:cubicBezTo>
                    <a:pt x="937" y="784"/>
                    <a:pt x="925" y="786"/>
                    <a:pt x="913" y="787"/>
                  </a:cubicBezTo>
                  <a:cubicBezTo>
                    <a:pt x="908" y="788"/>
                    <a:pt x="903" y="788"/>
                    <a:pt x="897" y="785"/>
                  </a:cubicBezTo>
                  <a:cubicBezTo>
                    <a:pt x="899" y="782"/>
                    <a:pt x="903" y="782"/>
                    <a:pt x="906" y="781"/>
                  </a:cubicBezTo>
                  <a:cubicBezTo>
                    <a:pt x="909" y="779"/>
                    <a:pt x="912" y="778"/>
                    <a:pt x="915" y="776"/>
                  </a:cubicBezTo>
                  <a:cubicBezTo>
                    <a:pt x="913" y="776"/>
                    <a:pt x="911" y="776"/>
                    <a:pt x="909" y="776"/>
                  </a:cubicBezTo>
                  <a:cubicBezTo>
                    <a:pt x="890" y="781"/>
                    <a:pt x="869" y="781"/>
                    <a:pt x="849" y="781"/>
                  </a:cubicBezTo>
                  <a:cubicBezTo>
                    <a:pt x="842" y="781"/>
                    <a:pt x="834" y="779"/>
                    <a:pt x="827" y="778"/>
                  </a:cubicBezTo>
                  <a:cubicBezTo>
                    <a:pt x="820" y="777"/>
                    <a:pt x="813" y="777"/>
                    <a:pt x="806" y="778"/>
                  </a:cubicBezTo>
                  <a:cubicBezTo>
                    <a:pt x="801" y="778"/>
                    <a:pt x="797" y="778"/>
                    <a:pt x="792" y="776"/>
                  </a:cubicBezTo>
                  <a:close/>
                  <a:moveTo>
                    <a:pt x="947" y="710"/>
                  </a:moveTo>
                  <a:cubicBezTo>
                    <a:pt x="950" y="722"/>
                    <a:pt x="953" y="734"/>
                    <a:pt x="956" y="746"/>
                  </a:cubicBezTo>
                  <a:cubicBezTo>
                    <a:pt x="956" y="748"/>
                    <a:pt x="957" y="749"/>
                    <a:pt x="958" y="751"/>
                  </a:cubicBezTo>
                  <a:cubicBezTo>
                    <a:pt x="963" y="736"/>
                    <a:pt x="967" y="723"/>
                    <a:pt x="970" y="708"/>
                  </a:cubicBezTo>
                  <a:cubicBezTo>
                    <a:pt x="962" y="707"/>
                    <a:pt x="955" y="708"/>
                    <a:pt x="947" y="710"/>
                  </a:cubicBezTo>
                  <a:close/>
                  <a:moveTo>
                    <a:pt x="984" y="707"/>
                  </a:moveTo>
                  <a:cubicBezTo>
                    <a:pt x="982" y="721"/>
                    <a:pt x="979" y="735"/>
                    <a:pt x="977" y="749"/>
                  </a:cubicBezTo>
                  <a:cubicBezTo>
                    <a:pt x="979" y="751"/>
                    <a:pt x="981" y="750"/>
                    <a:pt x="982" y="749"/>
                  </a:cubicBezTo>
                  <a:cubicBezTo>
                    <a:pt x="984" y="741"/>
                    <a:pt x="986" y="734"/>
                    <a:pt x="989" y="727"/>
                  </a:cubicBezTo>
                  <a:cubicBezTo>
                    <a:pt x="991" y="720"/>
                    <a:pt x="994" y="713"/>
                    <a:pt x="998" y="705"/>
                  </a:cubicBezTo>
                  <a:cubicBezTo>
                    <a:pt x="993" y="705"/>
                    <a:pt x="988" y="706"/>
                    <a:pt x="984" y="707"/>
                  </a:cubicBezTo>
                  <a:close/>
                  <a:moveTo>
                    <a:pt x="435" y="695"/>
                  </a:moveTo>
                  <a:cubicBezTo>
                    <a:pt x="437" y="699"/>
                    <a:pt x="438" y="703"/>
                    <a:pt x="441" y="707"/>
                  </a:cubicBezTo>
                  <a:cubicBezTo>
                    <a:pt x="446" y="716"/>
                    <a:pt x="450" y="725"/>
                    <a:pt x="454" y="735"/>
                  </a:cubicBezTo>
                  <a:cubicBezTo>
                    <a:pt x="457" y="743"/>
                    <a:pt x="460" y="751"/>
                    <a:pt x="463" y="759"/>
                  </a:cubicBezTo>
                  <a:cubicBezTo>
                    <a:pt x="463" y="760"/>
                    <a:pt x="465" y="762"/>
                    <a:pt x="463" y="764"/>
                  </a:cubicBezTo>
                  <a:cubicBezTo>
                    <a:pt x="444" y="767"/>
                    <a:pt x="426" y="773"/>
                    <a:pt x="407" y="772"/>
                  </a:cubicBezTo>
                  <a:cubicBezTo>
                    <a:pt x="403" y="772"/>
                    <a:pt x="399" y="773"/>
                    <a:pt x="396" y="774"/>
                  </a:cubicBezTo>
                  <a:cubicBezTo>
                    <a:pt x="392" y="774"/>
                    <a:pt x="389" y="776"/>
                    <a:pt x="386" y="777"/>
                  </a:cubicBezTo>
                  <a:cubicBezTo>
                    <a:pt x="384" y="777"/>
                    <a:pt x="384" y="779"/>
                    <a:pt x="382" y="780"/>
                  </a:cubicBezTo>
                  <a:cubicBezTo>
                    <a:pt x="385" y="781"/>
                    <a:pt x="386" y="782"/>
                    <a:pt x="388" y="782"/>
                  </a:cubicBezTo>
                  <a:cubicBezTo>
                    <a:pt x="398" y="783"/>
                    <a:pt x="408" y="784"/>
                    <a:pt x="417" y="784"/>
                  </a:cubicBezTo>
                  <a:cubicBezTo>
                    <a:pt x="423" y="784"/>
                    <a:pt x="429" y="784"/>
                    <a:pt x="434" y="783"/>
                  </a:cubicBezTo>
                  <a:cubicBezTo>
                    <a:pt x="446" y="781"/>
                    <a:pt x="458" y="779"/>
                    <a:pt x="470" y="777"/>
                  </a:cubicBezTo>
                  <a:cubicBezTo>
                    <a:pt x="480" y="775"/>
                    <a:pt x="490" y="774"/>
                    <a:pt x="500" y="776"/>
                  </a:cubicBezTo>
                  <a:cubicBezTo>
                    <a:pt x="514" y="778"/>
                    <a:pt x="528" y="775"/>
                    <a:pt x="542" y="773"/>
                  </a:cubicBezTo>
                  <a:cubicBezTo>
                    <a:pt x="543" y="773"/>
                    <a:pt x="545" y="772"/>
                    <a:pt x="547" y="771"/>
                  </a:cubicBezTo>
                  <a:cubicBezTo>
                    <a:pt x="536" y="767"/>
                    <a:pt x="526" y="768"/>
                    <a:pt x="516" y="766"/>
                  </a:cubicBezTo>
                  <a:cubicBezTo>
                    <a:pt x="516" y="764"/>
                    <a:pt x="516" y="763"/>
                    <a:pt x="517" y="762"/>
                  </a:cubicBezTo>
                  <a:cubicBezTo>
                    <a:pt x="519" y="755"/>
                    <a:pt x="522" y="747"/>
                    <a:pt x="525" y="740"/>
                  </a:cubicBezTo>
                  <a:cubicBezTo>
                    <a:pt x="526" y="737"/>
                    <a:pt x="528" y="734"/>
                    <a:pt x="526" y="731"/>
                  </a:cubicBezTo>
                  <a:cubicBezTo>
                    <a:pt x="523" y="728"/>
                    <a:pt x="521" y="729"/>
                    <a:pt x="519" y="730"/>
                  </a:cubicBezTo>
                  <a:cubicBezTo>
                    <a:pt x="517" y="732"/>
                    <a:pt x="515" y="734"/>
                    <a:pt x="513" y="736"/>
                  </a:cubicBezTo>
                  <a:cubicBezTo>
                    <a:pt x="508" y="742"/>
                    <a:pt x="504" y="748"/>
                    <a:pt x="502" y="756"/>
                  </a:cubicBezTo>
                  <a:cubicBezTo>
                    <a:pt x="499" y="757"/>
                    <a:pt x="497" y="760"/>
                    <a:pt x="492" y="760"/>
                  </a:cubicBezTo>
                  <a:cubicBezTo>
                    <a:pt x="493" y="757"/>
                    <a:pt x="494" y="753"/>
                    <a:pt x="495" y="750"/>
                  </a:cubicBezTo>
                  <a:cubicBezTo>
                    <a:pt x="497" y="739"/>
                    <a:pt x="497" y="728"/>
                    <a:pt x="496" y="718"/>
                  </a:cubicBezTo>
                  <a:cubicBezTo>
                    <a:pt x="496" y="714"/>
                    <a:pt x="495" y="711"/>
                    <a:pt x="493" y="709"/>
                  </a:cubicBezTo>
                  <a:cubicBezTo>
                    <a:pt x="492" y="709"/>
                    <a:pt x="492" y="709"/>
                    <a:pt x="491" y="708"/>
                  </a:cubicBezTo>
                  <a:cubicBezTo>
                    <a:pt x="489" y="708"/>
                    <a:pt x="487" y="709"/>
                    <a:pt x="486" y="709"/>
                  </a:cubicBezTo>
                  <a:cubicBezTo>
                    <a:pt x="482" y="722"/>
                    <a:pt x="483" y="735"/>
                    <a:pt x="478" y="748"/>
                  </a:cubicBezTo>
                  <a:cubicBezTo>
                    <a:pt x="477" y="745"/>
                    <a:pt x="476" y="744"/>
                    <a:pt x="475" y="742"/>
                  </a:cubicBezTo>
                  <a:cubicBezTo>
                    <a:pt x="469" y="724"/>
                    <a:pt x="461" y="707"/>
                    <a:pt x="446" y="693"/>
                  </a:cubicBezTo>
                  <a:cubicBezTo>
                    <a:pt x="444" y="691"/>
                    <a:pt x="442" y="688"/>
                    <a:pt x="438" y="688"/>
                  </a:cubicBezTo>
                  <a:cubicBezTo>
                    <a:pt x="435" y="690"/>
                    <a:pt x="434" y="692"/>
                    <a:pt x="435" y="695"/>
                  </a:cubicBezTo>
                  <a:close/>
                  <a:moveTo>
                    <a:pt x="729" y="781"/>
                  </a:moveTo>
                  <a:cubicBezTo>
                    <a:pt x="716" y="781"/>
                    <a:pt x="703" y="781"/>
                    <a:pt x="690" y="779"/>
                  </a:cubicBezTo>
                  <a:cubicBezTo>
                    <a:pt x="686" y="778"/>
                    <a:pt x="682" y="778"/>
                    <a:pt x="679" y="777"/>
                  </a:cubicBezTo>
                  <a:cubicBezTo>
                    <a:pt x="669" y="776"/>
                    <a:pt x="660" y="778"/>
                    <a:pt x="651" y="779"/>
                  </a:cubicBezTo>
                  <a:cubicBezTo>
                    <a:pt x="630" y="780"/>
                    <a:pt x="609" y="782"/>
                    <a:pt x="588" y="781"/>
                  </a:cubicBezTo>
                  <a:cubicBezTo>
                    <a:pt x="583" y="781"/>
                    <a:pt x="579" y="780"/>
                    <a:pt x="574" y="781"/>
                  </a:cubicBezTo>
                  <a:cubicBezTo>
                    <a:pt x="562" y="783"/>
                    <a:pt x="550" y="785"/>
                    <a:pt x="538" y="787"/>
                  </a:cubicBezTo>
                  <a:cubicBezTo>
                    <a:pt x="537" y="787"/>
                    <a:pt x="535" y="788"/>
                    <a:pt x="534" y="789"/>
                  </a:cubicBezTo>
                  <a:cubicBezTo>
                    <a:pt x="536" y="793"/>
                    <a:pt x="538" y="793"/>
                    <a:pt x="541" y="794"/>
                  </a:cubicBezTo>
                  <a:cubicBezTo>
                    <a:pt x="548" y="794"/>
                    <a:pt x="554" y="796"/>
                    <a:pt x="561" y="795"/>
                  </a:cubicBezTo>
                  <a:cubicBezTo>
                    <a:pt x="574" y="794"/>
                    <a:pt x="586" y="795"/>
                    <a:pt x="599" y="795"/>
                  </a:cubicBezTo>
                  <a:cubicBezTo>
                    <a:pt x="616" y="796"/>
                    <a:pt x="633" y="795"/>
                    <a:pt x="650" y="792"/>
                  </a:cubicBezTo>
                  <a:cubicBezTo>
                    <a:pt x="665" y="790"/>
                    <a:pt x="680" y="788"/>
                    <a:pt x="695" y="788"/>
                  </a:cubicBezTo>
                  <a:cubicBezTo>
                    <a:pt x="706" y="788"/>
                    <a:pt x="717" y="786"/>
                    <a:pt x="728" y="784"/>
                  </a:cubicBezTo>
                  <a:cubicBezTo>
                    <a:pt x="730" y="784"/>
                    <a:pt x="732" y="784"/>
                    <a:pt x="733" y="781"/>
                  </a:cubicBezTo>
                  <a:cubicBezTo>
                    <a:pt x="732" y="781"/>
                    <a:pt x="730" y="781"/>
                    <a:pt x="729" y="781"/>
                  </a:cubicBezTo>
                  <a:close/>
                  <a:moveTo>
                    <a:pt x="820" y="809"/>
                  </a:moveTo>
                  <a:cubicBezTo>
                    <a:pt x="813" y="807"/>
                    <a:pt x="807" y="806"/>
                    <a:pt x="801" y="807"/>
                  </a:cubicBezTo>
                  <a:cubicBezTo>
                    <a:pt x="795" y="807"/>
                    <a:pt x="789" y="808"/>
                    <a:pt x="784" y="809"/>
                  </a:cubicBezTo>
                  <a:cubicBezTo>
                    <a:pt x="760" y="813"/>
                    <a:pt x="737" y="817"/>
                    <a:pt x="714" y="821"/>
                  </a:cubicBezTo>
                  <a:cubicBezTo>
                    <a:pt x="707" y="823"/>
                    <a:pt x="701" y="824"/>
                    <a:pt x="695" y="825"/>
                  </a:cubicBezTo>
                  <a:cubicBezTo>
                    <a:pt x="694" y="828"/>
                    <a:pt x="696" y="830"/>
                    <a:pt x="697" y="830"/>
                  </a:cubicBezTo>
                  <a:cubicBezTo>
                    <a:pt x="700" y="831"/>
                    <a:pt x="703" y="831"/>
                    <a:pt x="706" y="831"/>
                  </a:cubicBezTo>
                  <a:cubicBezTo>
                    <a:pt x="729" y="829"/>
                    <a:pt x="752" y="826"/>
                    <a:pt x="775" y="823"/>
                  </a:cubicBezTo>
                  <a:cubicBezTo>
                    <a:pt x="792" y="822"/>
                    <a:pt x="808" y="818"/>
                    <a:pt x="825" y="819"/>
                  </a:cubicBezTo>
                  <a:cubicBezTo>
                    <a:pt x="828" y="820"/>
                    <a:pt x="830" y="819"/>
                    <a:pt x="833" y="819"/>
                  </a:cubicBezTo>
                  <a:cubicBezTo>
                    <a:pt x="837" y="818"/>
                    <a:pt x="840" y="818"/>
                    <a:pt x="843" y="815"/>
                  </a:cubicBezTo>
                  <a:cubicBezTo>
                    <a:pt x="835" y="813"/>
                    <a:pt x="827" y="811"/>
                    <a:pt x="820" y="809"/>
                  </a:cubicBezTo>
                  <a:close/>
                  <a:moveTo>
                    <a:pt x="636" y="736"/>
                  </a:moveTo>
                  <a:cubicBezTo>
                    <a:pt x="629" y="735"/>
                    <a:pt x="621" y="735"/>
                    <a:pt x="613" y="734"/>
                  </a:cubicBezTo>
                  <a:cubicBezTo>
                    <a:pt x="604" y="733"/>
                    <a:pt x="596" y="734"/>
                    <a:pt x="588" y="736"/>
                  </a:cubicBezTo>
                  <a:cubicBezTo>
                    <a:pt x="575" y="739"/>
                    <a:pt x="563" y="743"/>
                    <a:pt x="549" y="745"/>
                  </a:cubicBezTo>
                  <a:cubicBezTo>
                    <a:pt x="549" y="745"/>
                    <a:pt x="548" y="746"/>
                    <a:pt x="547" y="747"/>
                  </a:cubicBezTo>
                  <a:cubicBezTo>
                    <a:pt x="555" y="751"/>
                    <a:pt x="563" y="750"/>
                    <a:pt x="570" y="749"/>
                  </a:cubicBezTo>
                  <a:cubicBezTo>
                    <a:pt x="576" y="749"/>
                    <a:pt x="582" y="748"/>
                    <a:pt x="588" y="747"/>
                  </a:cubicBezTo>
                  <a:cubicBezTo>
                    <a:pt x="596" y="745"/>
                    <a:pt x="605" y="745"/>
                    <a:pt x="613" y="747"/>
                  </a:cubicBezTo>
                  <a:cubicBezTo>
                    <a:pt x="628" y="750"/>
                    <a:pt x="643" y="748"/>
                    <a:pt x="657" y="744"/>
                  </a:cubicBezTo>
                  <a:cubicBezTo>
                    <a:pt x="662" y="743"/>
                    <a:pt x="666" y="742"/>
                    <a:pt x="670" y="738"/>
                  </a:cubicBezTo>
                  <a:cubicBezTo>
                    <a:pt x="659" y="740"/>
                    <a:pt x="648" y="738"/>
                    <a:pt x="636" y="736"/>
                  </a:cubicBezTo>
                  <a:close/>
                  <a:moveTo>
                    <a:pt x="573" y="709"/>
                  </a:moveTo>
                  <a:cubicBezTo>
                    <a:pt x="586" y="709"/>
                    <a:pt x="599" y="710"/>
                    <a:pt x="612" y="709"/>
                  </a:cubicBezTo>
                  <a:cubicBezTo>
                    <a:pt x="620" y="709"/>
                    <a:pt x="629" y="710"/>
                    <a:pt x="637" y="712"/>
                  </a:cubicBezTo>
                  <a:cubicBezTo>
                    <a:pt x="652" y="716"/>
                    <a:pt x="666" y="713"/>
                    <a:pt x="680" y="710"/>
                  </a:cubicBezTo>
                  <a:cubicBezTo>
                    <a:pt x="680" y="710"/>
                    <a:pt x="680" y="710"/>
                    <a:pt x="681" y="709"/>
                  </a:cubicBezTo>
                  <a:cubicBezTo>
                    <a:pt x="681" y="709"/>
                    <a:pt x="681" y="708"/>
                    <a:pt x="682" y="707"/>
                  </a:cubicBezTo>
                  <a:cubicBezTo>
                    <a:pt x="681" y="707"/>
                    <a:pt x="680" y="706"/>
                    <a:pt x="679" y="704"/>
                  </a:cubicBezTo>
                  <a:cubicBezTo>
                    <a:pt x="676" y="704"/>
                    <a:pt x="672" y="704"/>
                    <a:pt x="668" y="705"/>
                  </a:cubicBezTo>
                  <a:cubicBezTo>
                    <a:pt x="658" y="707"/>
                    <a:pt x="649" y="706"/>
                    <a:pt x="640" y="703"/>
                  </a:cubicBezTo>
                  <a:cubicBezTo>
                    <a:pt x="638" y="702"/>
                    <a:pt x="635" y="701"/>
                    <a:pt x="632" y="701"/>
                  </a:cubicBezTo>
                  <a:cubicBezTo>
                    <a:pt x="625" y="698"/>
                    <a:pt x="617" y="698"/>
                    <a:pt x="610" y="699"/>
                  </a:cubicBezTo>
                  <a:cubicBezTo>
                    <a:pt x="596" y="700"/>
                    <a:pt x="583" y="703"/>
                    <a:pt x="570" y="707"/>
                  </a:cubicBezTo>
                  <a:cubicBezTo>
                    <a:pt x="569" y="707"/>
                    <a:pt x="569" y="707"/>
                    <a:pt x="568" y="709"/>
                  </a:cubicBezTo>
                  <a:cubicBezTo>
                    <a:pt x="570" y="709"/>
                    <a:pt x="572" y="709"/>
                    <a:pt x="573" y="709"/>
                  </a:cubicBezTo>
                  <a:close/>
                  <a:moveTo>
                    <a:pt x="883" y="726"/>
                  </a:moveTo>
                  <a:cubicBezTo>
                    <a:pt x="882" y="726"/>
                    <a:pt x="880" y="726"/>
                    <a:pt x="879" y="725"/>
                  </a:cubicBezTo>
                  <a:cubicBezTo>
                    <a:pt x="874" y="725"/>
                    <a:pt x="869" y="725"/>
                    <a:pt x="864" y="724"/>
                  </a:cubicBezTo>
                  <a:cubicBezTo>
                    <a:pt x="843" y="722"/>
                    <a:pt x="843" y="722"/>
                    <a:pt x="823" y="730"/>
                  </a:cubicBezTo>
                  <a:cubicBezTo>
                    <a:pt x="822" y="730"/>
                    <a:pt x="820" y="730"/>
                    <a:pt x="821" y="732"/>
                  </a:cubicBezTo>
                  <a:cubicBezTo>
                    <a:pt x="823" y="733"/>
                    <a:pt x="826" y="733"/>
                    <a:pt x="829" y="733"/>
                  </a:cubicBezTo>
                  <a:cubicBezTo>
                    <a:pt x="842" y="732"/>
                    <a:pt x="855" y="732"/>
                    <a:pt x="867" y="732"/>
                  </a:cubicBezTo>
                  <a:cubicBezTo>
                    <a:pt x="872" y="731"/>
                    <a:pt x="877" y="730"/>
                    <a:pt x="882" y="729"/>
                  </a:cubicBezTo>
                  <a:cubicBezTo>
                    <a:pt x="883" y="729"/>
                    <a:pt x="884" y="729"/>
                    <a:pt x="885" y="728"/>
                  </a:cubicBezTo>
                  <a:cubicBezTo>
                    <a:pt x="884" y="727"/>
                    <a:pt x="883" y="726"/>
                    <a:pt x="883" y="726"/>
                  </a:cubicBezTo>
                  <a:close/>
                  <a:moveTo>
                    <a:pt x="896" y="735"/>
                  </a:moveTo>
                  <a:cubicBezTo>
                    <a:pt x="895" y="736"/>
                    <a:pt x="895" y="737"/>
                    <a:pt x="893" y="739"/>
                  </a:cubicBezTo>
                  <a:cubicBezTo>
                    <a:pt x="901" y="739"/>
                    <a:pt x="907" y="738"/>
                    <a:pt x="911" y="733"/>
                  </a:cubicBezTo>
                  <a:cubicBezTo>
                    <a:pt x="911" y="732"/>
                    <a:pt x="910" y="731"/>
                    <a:pt x="909" y="730"/>
                  </a:cubicBezTo>
                  <a:cubicBezTo>
                    <a:pt x="905" y="732"/>
                    <a:pt x="900" y="733"/>
                    <a:pt x="896" y="735"/>
                  </a:cubicBezTo>
                  <a:close/>
                  <a:moveTo>
                    <a:pt x="914" y="737"/>
                  </a:moveTo>
                  <a:cubicBezTo>
                    <a:pt x="915" y="738"/>
                    <a:pt x="916" y="740"/>
                    <a:pt x="918" y="742"/>
                  </a:cubicBezTo>
                  <a:cubicBezTo>
                    <a:pt x="919" y="740"/>
                    <a:pt x="920" y="738"/>
                    <a:pt x="921" y="736"/>
                  </a:cubicBezTo>
                  <a:cubicBezTo>
                    <a:pt x="918" y="736"/>
                    <a:pt x="916" y="735"/>
                    <a:pt x="915" y="735"/>
                  </a:cubicBezTo>
                  <a:cubicBezTo>
                    <a:pt x="914" y="736"/>
                    <a:pt x="914" y="736"/>
                    <a:pt x="914" y="737"/>
                  </a:cubicBezTo>
                  <a:close/>
                  <a:moveTo>
                    <a:pt x="603" y="310"/>
                  </a:moveTo>
                  <a:cubicBezTo>
                    <a:pt x="603" y="317"/>
                    <a:pt x="604" y="324"/>
                    <a:pt x="608" y="330"/>
                  </a:cubicBezTo>
                  <a:cubicBezTo>
                    <a:pt x="609" y="332"/>
                    <a:pt x="610" y="335"/>
                    <a:pt x="611" y="337"/>
                  </a:cubicBezTo>
                  <a:cubicBezTo>
                    <a:pt x="617" y="348"/>
                    <a:pt x="624" y="358"/>
                    <a:pt x="634" y="366"/>
                  </a:cubicBezTo>
                  <a:cubicBezTo>
                    <a:pt x="646" y="377"/>
                    <a:pt x="660" y="384"/>
                    <a:pt x="676" y="386"/>
                  </a:cubicBezTo>
                  <a:cubicBezTo>
                    <a:pt x="677" y="386"/>
                    <a:pt x="677" y="386"/>
                    <a:pt x="677" y="386"/>
                  </a:cubicBezTo>
                  <a:cubicBezTo>
                    <a:pt x="688" y="388"/>
                    <a:pt x="699" y="389"/>
                    <a:pt x="711" y="390"/>
                  </a:cubicBezTo>
                  <a:cubicBezTo>
                    <a:pt x="712" y="390"/>
                    <a:pt x="714" y="389"/>
                    <a:pt x="715" y="389"/>
                  </a:cubicBezTo>
                  <a:cubicBezTo>
                    <a:pt x="735" y="386"/>
                    <a:pt x="753" y="380"/>
                    <a:pt x="768" y="367"/>
                  </a:cubicBezTo>
                  <a:cubicBezTo>
                    <a:pt x="774" y="362"/>
                    <a:pt x="781" y="359"/>
                    <a:pt x="789" y="358"/>
                  </a:cubicBezTo>
                  <a:cubicBezTo>
                    <a:pt x="804" y="364"/>
                    <a:pt x="814" y="363"/>
                    <a:pt x="822" y="356"/>
                  </a:cubicBezTo>
                  <a:cubicBezTo>
                    <a:pt x="821" y="355"/>
                    <a:pt x="820" y="354"/>
                    <a:pt x="819" y="354"/>
                  </a:cubicBezTo>
                  <a:cubicBezTo>
                    <a:pt x="810" y="352"/>
                    <a:pt x="803" y="348"/>
                    <a:pt x="795" y="344"/>
                  </a:cubicBezTo>
                  <a:cubicBezTo>
                    <a:pt x="789" y="342"/>
                    <a:pt x="786" y="337"/>
                    <a:pt x="785" y="331"/>
                  </a:cubicBezTo>
                  <a:cubicBezTo>
                    <a:pt x="785" y="327"/>
                    <a:pt x="785" y="324"/>
                    <a:pt x="784" y="320"/>
                  </a:cubicBezTo>
                  <a:cubicBezTo>
                    <a:pt x="784" y="318"/>
                    <a:pt x="784" y="316"/>
                    <a:pt x="782" y="315"/>
                  </a:cubicBezTo>
                  <a:cubicBezTo>
                    <a:pt x="781" y="316"/>
                    <a:pt x="779" y="317"/>
                    <a:pt x="779" y="319"/>
                  </a:cubicBezTo>
                  <a:cubicBezTo>
                    <a:pt x="775" y="326"/>
                    <a:pt x="775" y="335"/>
                    <a:pt x="776" y="343"/>
                  </a:cubicBezTo>
                  <a:cubicBezTo>
                    <a:pt x="771" y="348"/>
                    <a:pt x="766" y="354"/>
                    <a:pt x="761" y="359"/>
                  </a:cubicBezTo>
                  <a:cubicBezTo>
                    <a:pt x="747" y="370"/>
                    <a:pt x="730" y="374"/>
                    <a:pt x="713" y="377"/>
                  </a:cubicBezTo>
                  <a:cubicBezTo>
                    <a:pt x="712" y="377"/>
                    <a:pt x="710" y="376"/>
                    <a:pt x="708" y="376"/>
                  </a:cubicBezTo>
                  <a:cubicBezTo>
                    <a:pt x="697" y="375"/>
                    <a:pt x="686" y="373"/>
                    <a:pt x="676" y="369"/>
                  </a:cubicBezTo>
                  <a:cubicBezTo>
                    <a:pt x="672" y="367"/>
                    <a:pt x="668" y="366"/>
                    <a:pt x="665" y="365"/>
                  </a:cubicBezTo>
                  <a:cubicBezTo>
                    <a:pt x="650" y="360"/>
                    <a:pt x="637" y="352"/>
                    <a:pt x="629" y="338"/>
                  </a:cubicBezTo>
                  <a:cubicBezTo>
                    <a:pt x="625" y="331"/>
                    <a:pt x="621" y="324"/>
                    <a:pt x="618" y="317"/>
                  </a:cubicBezTo>
                  <a:cubicBezTo>
                    <a:pt x="617" y="316"/>
                    <a:pt x="616" y="315"/>
                    <a:pt x="616" y="313"/>
                  </a:cubicBezTo>
                  <a:cubicBezTo>
                    <a:pt x="614" y="303"/>
                    <a:pt x="612" y="293"/>
                    <a:pt x="609" y="283"/>
                  </a:cubicBezTo>
                  <a:cubicBezTo>
                    <a:pt x="621" y="271"/>
                    <a:pt x="623" y="267"/>
                    <a:pt x="622" y="261"/>
                  </a:cubicBezTo>
                  <a:cubicBezTo>
                    <a:pt x="618" y="262"/>
                    <a:pt x="615" y="265"/>
                    <a:pt x="611" y="267"/>
                  </a:cubicBezTo>
                  <a:cubicBezTo>
                    <a:pt x="608" y="269"/>
                    <a:pt x="604" y="272"/>
                    <a:pt x="601" y="274"/>
                  </a:cubicBezTo>
                  <a:cubicBezTo>
                    <a:pt x="597" y="276"/>
                    <a:pt x="594" y="277"/>
                    <a:pt x="590" y="279"/>
                  </a:cubicBezTo>
                  <a:cubicBezTo>
                    <a:pt x="586" y="281"/>
                    <a:pt x="582" y="282"/>
                    <a:pt x="580" y="286"/>
                  </a:cubicBezTo>
                  <a:cubicBezTo>
                    <a:pt x="584" y="291"/>
                    <a:pt x="590" y="289"/>
                    <a:pt x="596" y="289"/>
                  </a:cubicBezTo>
                  <a:cubicBezTo>
                    <a:pt x="598" y="292"/>
                    <a:pt x="600" y="294"/>
                    <a:pt x="603" y="297"/>
                  </a:cubicBezTo>
                  <a:cubicBezTo>
                    <a:pt x="603" y="302"/>
                    <a:pt x="603" y="306"/>
                    <a:pt x="603" y="310"/>
                  </a:cubicBezTo>
                  <a:close/>
                  <a:moveTo>
                    <a:pt x="774" y="234"/>
                  </a:moveTo>
                  <a:cubicBezTo>
                    <a:pt x="775" y="229"/>
                    <a:pt x="775" y="225"/>
                    <a:pt x="774" y="221"/>
                  </a:cubicBezTo>
                  <a:cubicBezTo>
                    <a:pt x="772" y="212"/>
                    <a:pt x="764" y="209"/>
                    <a:pt x="757" y="213"/>
                  </a:cubicBezTo>
                  <a:cubicBezTo>
                    <a:pt x="751" y="216"/>
                    <a:pt x="747" y="221"/>
                    <a:pt x="744" y="226"/>
                  </a:cubicBezTo>
                  <a:cubicBezTo>
                    <a:pt x="741" y="235"/>
                    <a:pt x="738" y="243"/>
                    <a:pt x="734" y="252"/>
                  </a:cubicBezTo>
                  <a:cubicBezTo>
                    <a:pt x="732" y="257"/>
                    <a:pt x="732" y="262"/>
                    <a:pt x="735" y="268"/>
                  </a:cubicBezTo>
                  <a:cubicBezTo>
                    <a:pt x="737" y="273"/>
                    <a:pt x="741" y="275"/>
                    <a:pt x="746" y="274"/>
                  </a:cubicBezTo>
                  <a:cubicBezTo>
                    <a:pt x="752" y="273"/>
                    <a:pt x="757" y="270"/>
                    <a:pt x="760" y="266"/>
                  </a:cubicBezTo>
                  <a:cubicBezTo>
                    <a:pt x="761" y="261"/>
                    <a:pt x="758" y="257"/>
                    <a:pt x="762" y="252"/>
                  </a:cubicBezTo>
                  <a:cubicBezTo>
                    <a:pt x="763" y="252"/>
                    <a:pt x="766" y="251"/>
                    <a:pt x="769" y="250"/>
                  </a:cubicBezTo>
                  <a:cubicBezTo>
                    <a:pt x="771" y="245"/>
                    <a:pt x="773" y="239"/>
                    <a:pt x="774" y="234"/>
                  </a:cubicBezTo>
                  <a:close/>
                  <a:moveTo>
                    <a:pt x="700" y="227"/>
                  </a:moveTo>
                  <a:cubicBezTo>
                    <a:pt x="701" y="225"/>
                    <a:pt x="703" y="222"/>
                    <a:pt x="703" y="218"/>
                  </a:cubicBezTo>
                  <a:cubicBezTo>
                    <a:pt x="705" y="212"/>
                    <a:pt x="704" y="205"/>
                    <a:pt x="701" y="199"/>
                  </a:cubicBezTo>
                  <a:cubicBezTo>
                    <a:pt x="698" y="193"/>
                    <a:pt x="691" y="191"/>
                    <a:pt x="685" y="195"/>
                  </a:cubicBezTo>
                  <a:cubicBezTo>
                    <a:pt x="684" y="197"/>
                    <a:pt x="682" y="198"/>
                    <a:pt x="681" y="200"/>
                  </a:cubicBezTo>
                  <a:cubicBezTo>
                    <a:pt x="678" y="204"/>
                    <a:pt x="676" y="209"/>
                    <a:pt x="675" y="214"/>
                  </a:cubicBezTo>
                  <a:cubicBezTo>
                    <a:pt x="673" y="222"/>
                    <a:pt x="672" y="230"/>
                    <a:pt x="671" y="238"/>
                  </a:cubicBezTo>
                  <a:cubicBezTo>
                    <a:pt x="671" y="240"/>
                    <a:pt x="671" y="242"/>
                    <a:pt x="672" y="245"/>
                  </a:cubicBezTo>
                  <a:cubicBezTo>
                    <a:pt x="673" y="251"/>
                    <a:pt x="677" y="253"/>
                    <a:pt x="683" y="251"/>
                  </a:cubicBezTo>
                  <a:cubicBezTo>
                    <a:pt x="687" y="249"/>
                    <a:pt x="690" y="247"/>
                    <a:pt x="692" y="243"/>
                  </a:cubicBezTo>
                  <a:cubicBezTo>
                    <a:pt x="690" y="240"/>
                    <a:pt x="689" y="237"/>
                    <a:pt x="687" y="234"/>
                  </a:cubicBezTo>
                  <a:cubicBezTo>
                    <a:pt x="690" y="226"/>
                    <a:pt x="696" y="229"/>
                    <a:pt x="700" y="227"/>
                  </a:cubicBezTo>
                  <a:close/>
                  <a:moveTo>
                    <a:pt x="932" y="259"/>
                  </a:moveTo>
                  <a:cubicBezTo>
                    <a:pt x="932" y="270"/>
                    <a:pt x="933" y="280"/>
                    <a:pt x="933" y="290"/>
                  </a:cubicBezTo>
                  <a:cubicBezTo>
                    <a:pt x="933" y="303"/>
                    <a:pt x="933" y="317"/>
                    <a:pt x="932" y="330"/>
                  </a:cubicBezTo>
                  <a:cubicBezTo>
                    <a:pt x="932" y="339"/>
                    <a:pt x="931" y="349"/>
                    <a:pt x="930" y="359"/>
                  </a:cubicBezTo>
                  <a:cubicBezTo>
                    <a:pt x="928" y="367"/>
                    <a:pt x="924" y="375"/>
                    <a:pt x="921" y="384"/>
                  </a:cubicBezTo>
                  <a:cubicBezTo>
                    <a:pt x="919" y="388"/>
                    <a:pt x="917" y="393"/>
                    <a:pt x="915" y="398"/>
                  </a:cubicBezTo>
                  <a:cubicBezTo>
                    <a:pt x="913" y="401"/>
                    <a:pt x="912" y="405"/>
                    <a:pt x="913" y="411"/>
                  </a:cubicBezTo>
                  <a:cubicBezTo>
                    <a:pt x="915" y="409"/>
                    <a:pt x="916" y="408"/>
                    <a:pt x="917" y="407"/>
                  </a:cubicBezTo>
                  <a:cubicBezTo>
                    <a:pt x="921" y="403"/>
                    <a:pt x="923" y="398"/>
                    <a:pt x="924" y="392"/>
                  </a:cubicBezTo>
                  <a:cubicBezTo>
                    <a:pt x="927" y="383"/>
                    <a:pt x="929" y="373"/>
                    <a:pt x="931" y="364"/>
                  </a:cubicBezTo>
                  <a:cubicBezTo>
                    <a:pt x="932" y="361"/>
                    <a:pt x="933" y="358"/>
                    <a:pt x="933" y="355"/>
                  </a:cubicBezTo>
                  <a:cubicBezTo>
                    <a:pt x="935" y="346"/>
                    <a:pt x="937" y="338"/>
                    <a:pt x="938" y="329"/>
                  </a:cubicBezTo>
                  <a:cubicBezTo>
                    <a:pt x="940" y="320"/>
                    <a:pt x="942" y="311"/>
                    <a:pt x="941" y="301"/>
                  </a:cubicBezTo>
                  <a:cubicBezTo>
                    <a:pt x="941" y="289"/>
                    <a:pt x="941" y="277"/>
                    <a:pt x="940" y="266"/>
                  </a:cubicBezTo>
                  <a:cubicBezTo>
                    <a:pt x="940" y="256"/>
                    <a:pt x="937" y="246"/>
                    <a:pt x="932" y="237"/>
                  </a:cubicBezTo>
                  <a:cubicBezTo>
                    <a:pt x="932" y="244"/>
                    <a:pt x="932" y="252"/>
                    <a:pt x="932" y="259"/>
                  </a:cubicBezTo>
                  <a:close/>
                  <a:moveTo>
                    <a:pt x="536" y="322"/>
                  </a:moveTo>
                  <a:cubicBezTo>
                    <a:pt x="536" y="326"/>
                    <a:pt x="537" y="330"/>
                    <a:pt x="536" y="333"/>
                  </a:cubicBezTo>
                  <a:cubicBezTo>
                    <a:pt x="536" y="341"/>
                    <a:pt x="537" y="349"/>
                    <a:pt x="538" y="357"/>
                  </a:cubicBezTo>
                  <a:cubicBezTo>
                    <a:pt x="542" y="376"/>
                    <a:pt x="550" y="392"/>
                    <a:pt x="559" y="408"/>
                  </a:cubicBezTo>
                  <a:cubicBezTo>
                    <a:pt x="559" y="409"/>
                    <a:pt x="560" y="409"/>
                    <a:pt x="561" y="410"/>
                  </a:cubicBezTo>
                  <a:cubicBezTo>
                    <a:pt x="560" y="406"/>
                    <a:pt x="559" y="403"/>
                    <a:pt x="558" y="400"/>
                  </a:cubicBezTo>
                  <a:cubicBezTo>
                    <a:pt x="555" y="390"/>
                    <a:pt x="553" y="379"/>
                    <a:pt x="553" y="369"/>
                  </a:cubicBezTo>
                  <a:cubicBezTo>
                    <a:pt x="552" y="364"/>
                    <a:pt x="552" y="360"/>
                    <a:pt x="551" y="355"/>
                  </a:cubicBezTo>
                  <a:cubicBezTo>
                    <a:pt x="549" y="346"/>
                    <a:pt x="548" y="337"/>
                    <a:pt x="546" y="328"/>
                  </a:cubicBezTo>
                  <a:cubicBezTo>
                    <a:pt x="543" y="316"/>
                    <a:pt x="542" y="303"/>
                    <a:pt x="541" y="290"/>
                  </a:cubicBezTo>
                  <a:cubicBezTo>
                    <a:pt x="541" y="287"/>
                    <a:pt x="541" y="284"/>
                    <a:pt x="538" y="282"/>
                  </a:cubicBezTo>
                  <a:cubicBezTo>
                    <a:pt x="535" y="295"/>
                    <a:pt x="536" y="308"/>
                    <a:pt x="536" y="322"/>
                  </a:cubicBezTo>
                  <a:close/>
                  <a:moveTo>
                    <a:pt x="594" y="162"/>
                  </a:moveTo>
                  <a:cubicBezTo>
                    <a:pt x="598" y="159"/>
                    <a:pt x="602" y="155"/>
                    <a:pt x="606" y="152"/>
                  </a:cubicBezTo>
                  <a:cubicBezTo>
                    <a:pt x="614" y="146"/>
                    <a:pt x="622" y="141"/>
                    <a:pt x="631" y="138"/>
                  </a:cubicBezTo>
                  <a:cubicBezTo>
                    <a:pt x="640" y="136"/>
                    <a:pt x="649" y="132"/>
                    <a:pt x="657" y="127"/>
                  </a:cubicBezTo>
                  <a:cubicBezTo>
                    <a:pt x="663" y="122"/>
                    <a:pt x="671" y="120"/>
                    <a:pt x="679" y="119"/>
                  </a:cubicBezTo>
                  <a:cubicBezTo>
                    <a:pt x="682" y="118"/>
                    <a:pt x="685" y="117"/>
                    <a:pt x="688" y="116"/>
                  </a:cubicBezTo>
                  <a:cubicBezTo>
                    <a:pt x="690" y="116"/>
                    <a:pt x="691" y="115"/>
                    <a:pt x="692" y="114"/>
                  </a:cubicBezTo>
                  <a:cubicBezTo>
                    <a:pt x="677" y="110"/>
                    <a:pt x="671" y="110"/>
                    <a:pt x="660" y="115"/>
                  </a:cubicBezTo>
                  <a:cubicBezTo>
                    <a:pt x="657" y="116"/>
                    <a:pt x="654" y="118"/>
                    <a:pt x="651" y="120"/>
                  </a:cubicBezTo>
                  <a:cubicBezTo>
                    <a:pt x="643" y="125"/>
                    <a:pt x="636" y="129"/>
                    <a:pt x="627" y="132"/>
                  </a:cubicBezTo>
                  <a:cubicBezTo>
                    <a:pt x="617" y="135"/>
                    <a:pt x="608" y="141"/>
                    <a:pt x="600" y="148"/>
                  </a:cubicBezTo>
                  <a:cubicBezTo>
                    <a:pt x="595" y="154"/>
                    <a:pt x="589" y="159"/>
                    <a:pt x="583" y="165"/>
                  </a:cubicBezTo>
                  <a:cubicBezTo>
                    <a:pt x="582" y="166"/>
                    <a:pt x="581" y="167"/>
                    <a:pt x="580" y="168"/>
                  </a:cubicBezTo>
                  <a:cubicBezTo>
                    <a:pt x="586" y="168"/>
                    <a:pt x="590" y="165"/>
                    <a:pt x="594" y="162"/>
                  </a:cubicBezTo>
                  <a:close/>
                  <a:moveTo>
                    <a:pt x="758" y="117"/>
                  </a:moveTo>
                  <a:cubicBezTo>
                    <a:pt x="751" y="111"/>
                    <a:pt x="743" y="111"/>
                    <a:pt x="735" y="111"/>
                  </a:cubicBezTo>
                  <a:cubicBezTo>
                    <a:pt x="729" y="112"/>
                    <a:pt x="727" y="113"/>
                    <a:pt x="724" y="117"/>
                  </a:cubicBezTo>
                  <a:cubicBezTo>
                    <a:pt x="734" y="120"/>
                    <a:pt x="749" y="120"/>
                    <a:pt x="758" y="117"/>
                  </a:cubicBezTo>
                  <a:close/>
                  <a:moveTo>
                    <a:pt x="573" y="433"/>
                  </a:moveTo>
                  <a:cubicBezTo>
                    <a:pt x="574" y="433"/>
                    <a:pt x="575" y="433"/>
                    <a:pt x="578" y="434"/>
                  </a:cubicBezTo>
                  <a:cubicBezTo>
                    <a:pt x="575" y="427"/>
                    <a:pt x="571" y="424"/>
                    <a:pt x="566" y="421"/>
                  </a:cubicBezTo>
                  <a:cubicBezTo>
                    <a:pt x="566" y="426"/>
                    <a:pt x="569" y="430"/>
                    <a:pt x="573" y="43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3">
              <a:extLst>
                <a:ext uri="{FF2B5EF4-FFF2-40B4-BE49-F238E27FC236}">
                  <a16:creationId xmlns:a16="http://schemas.microsoft.com/office/drawing/2014/main" id="{FB5CC357-2377-4A9F-8364-5EC2D65766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11775" y="4964113"/>
              <a:ext cx="2039938" cy="2747963"/>
            </a:xfrm>
            <a:custGeom>
              <a:avLst/>
              <a:gdLst>
                <a:gd name="T0" fmla="*/ 44 w 541"/>
                <a:gd name="T1" fmla="*/ 192 h 728"/>
                <a:gd name="T2" fmla="*/ 31 w 541"/>
                <a:gd name="T3" fmla="*/ 341 h 728"/>
                <a:gd name="T4" fmla="*/ 145 w 541"/>
                <a:gd name="T5" fmla="*/ 416 h 728"/>
                <a:gd name="T6" fmla="*/ 309 w 541"/>
                <a:gd name="T7" fmla="*/ 413 h 728"/>
                <a:gd name="T8" fmla="*/ 247 w 541"/>
                <a:gd name="T9" fmla="*/ 419 h 728"/>
                <a:gd name="T10" fmla="*/ 105 w 541"/>
                <a:gd name="T11" fmla="*/ 539 h 728"/>
                <a:gd name="T12" fmla="*/ 78 w 541"/>
                <a:gd name="T13" fmla="*/ 508 h 728"/>
                <a:gd name="T14" fmla="*/ 56 w 541"/>
                <a:gd name="T15" fmla="*/ 485 h 728"/>
                <a:gd name="T16" fmla="*/ 36 w 541"/>
                <a:gd name="T17" fmla="*/ 461 h 728"/>
                <a:gd name="T18" fmla="*/ 27 w 541"/>
                <a:gd name="T19" fmla="*/ 486 h 728"/>
                <a:gd name="T20" fmla="*/ 28 w 541"/>
                <a:gd name="T21" fmla="*/ 525 h 728"/>
                <a:gd name="T22" fmla="*/ 92 w 541"/>
                <a:gd name="T23" fmla="*/ 605 h 728"/>
                <a:gd name="T24" fmla="*/ 205 w 541"/>
                <a:gd name="T25" fmla="*/ 484 h 728"/>
                <a:gd name="T26" fmla="*/ 293 w 541"/>
                <a:gd name="T27" fmla="*/ 621 h 728"/>
                <a:gd name="T28" fmla="*/ 276 w 541"/>
                <a:gd name="T29" fmla="*/ 676 h 728"/>
                <a:gd name="T30" fmla="*/ 299 w 541"/>
                <a:gd name="T31" fmla="*/ 688 h 728"/>
                <a:gd name="T32" fmla="*/ 341 w 541"/>
                <a:gd name="T33" fmla="*/ 674 h 728"/>
                <a:gd name="T34" fmla="*/ 315 w 541"/>
                <a:gd name="T35" fmla="*/ 604 h 728"/>
                <a:gd name="T36" fmla="*/ 354 w 541"/>
                <a:gd name="T37" fmla="*/ 478 h 728"/>
                <a:gd name="T38" fmla="*/ 374 w 541"/>
                <a:gd name="T39" fmla="*/ 398 h 728"/>
                <a:gd name="T40" fmla="*/ 396 w 541"/>
                <a:gd name="T41" fmla="*/ 458 h 728"/>
                <a:gd name="T42" fmla="*/ 286 w 541"/>
                <a:gd name="T43" fmla="*/ 573 h 728"/>
                <a:gd name="T44" fmla="*/ 319 w 541"/>
                <a:gd name="T45" fmla="*/ 560 h 728"/>
                <a:gd name="T46" fmla="*/ 334 w 541"/>
                <a:gd name="T47" fmla="*/ 552 h 728"/>
                <a:gd name="T48" fmla="*/ 439 w 541"/>
                <a:gd name="T49" fmla="*/ 473 h 728"/>
                <a:gd name="T50" fmla="*/ 436 w 541"/>
                <a:gd name="T51" fmla="*/ 370 h 728"/>
                <a:gd name="T52" fmla="*/ 496 w 541"/>
                <a:gd name="T53" fmla="*/ 408 h 728"/>
                <a:gd name="T54" fmla="*/ 511 w 541"/>
                <a:gd name="T55" fmla="*/ 273 h 728"/>
                <a:gd name="T56" fmla="*/ 539 w 541"/>
                <a:gd name="T57" fmla="*/ 175 h 728"/>
                <a:gd name="T58" fmla="*/ 436 w 541"/>
                <a:gd name="T59" fmla="*/ 92 h 728"/>
                <a:gd name="T60" fmla="*/ 324 w 541"/>
                <a:gd name="T61" fmla="*/ 63 h 728"/>
                <a:gd name="T62" fmla="*/ 222 w 541"/>
                <a:gd name="T63" fmla="*/ 7 h 728"/>
                <a:gd name="T64" fmla="*/ 231 w 541"/>
                <a:gd name="T65" fmla="*/ 455 h 728"/>
                <a:gd name="T66" fmla="*/ 233 w 541"/>
                <a:gd name="T67" fmla="*/ 439 h 728"/>
                <a:gd name="T68" fmla="*/ 257 w 541"/>
                <a:gd name="T69" fmla="*/ 456 h 728"/>
                <a:gd name="T70" fmla="*/ 479 w 541"/>
                <a:gd name="T71" fmla="*/ 193 h 728"/>
                <a:gd name="T72" fmla="*/ 484 w 541"/>
                <a:gd name="T73" fmla="*/ 320 h 728"/>
                <a:gd name="T74" fmla="*/ 462 w 541"/>
                <a:gd name="T75" fmla="*/ 367 h 728"/>
                <a:gd name="T76" fmla="*/ 431 w 541"/>
                <a:gd name="T77" fmla="*/ 173 h 728"/>
                <a:gd name="T78" fmla="*/ 424 w 541"/>
                <a:gd name="T79" fmla="*/ 161 h 728"/>
                <a:gd name="T80" fmla="*/ 391 w 541"/>
                <a:gd name="T81" fmla="*/ 132 h 728"/>
                <a:gd name="T82" fmla="*/ 110 w 541"/>
                <a:gd name="T83" fmla="*/ 373 h 728"/>
                <a:gd name="T84" fmla="*/ 96 w 541"/>
                <a:gd name="T85" fmla="*/ 235 h 728"/>
                <a:gd name="T86" fmla="*/ 134 w 541"/>
                <a:gd name="T87" fmla="*/ 401 h 728"/>
                <a:gd name="T88" fmla="*/ 346 w 541"/>
                <a:gd name="T89" fmla="*/ 309 h 728"/>
                <a:gd name="T90" fmla="*/ 228 w 541"/>
                <a:gd name="T91" fmla="*/ 351 h 728"/>
                <a:gd name="T92" fmla="*/ 147 w 541"/>
                <a:gd name="T93" fmla="*/ 254 h 728"/>
                <a:gd name="T94" fmla="*/ 167 w 541"/>
                <a:gd name="T95" fmla="*/ 278 h 728"/>
                <a:gd name="T96" fmla="*/ 312 w 541"/>
                <a:gd name="T97" fmla="*/ 324 h 728"/>
                <a:gd name="T98" fmla="*/ 226 w 541"/>
                <a:gd name="T99" fmla="*/ 179 h 728"/>
                <a:gd name="T100" fmla="*/ 243 w 541"/>
                <a:gd name="T101" fmla="*/ 208 h 728"/>
                <a:gd name="T102" fmla="*/ 325 w 541"/>
                <a:gd name="T103" fmla="*/ 186 h 728"/>
                <a:gd name="T104" fmla="*/ 131 w 541"/>
                <a:gd name="T105" fmla="*/ 133 h 728"/>
                <a:gd name="T106" fmla="*/ 240 w 541"/>
                <a:gd name="T107" fmla="*/ 81 h 728"/>
                <a:gd name="T108" fmla="*/ 275 w 541"/>
                <a:gd name="T109" fmla="*/ 89 h 728"/>
                <a:gd name="T110" fmla="*/ 156 w 541"/>
                <a:gd name="T111" fmla="*/ 124 h 728"/>
                <a:gd name="T112" fmla="*/ 16 w 541"/>
                <a:gd name="T113" fmla="*/ 106 h 728"/>
                <a:gd name="T114" fmla="*/ 5 w 541"/>
                <a:gd name="T115" fmla="*/ 112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41" h="728">
                  <a:moveTo>
                    <a:pt x="100" y="75"/>
                  </a:moveTo>
                  <a:cubicBezTo>
                    <a:pt x="101" y="81"/>
                    <a:pt x="101" y="87"/>
                    <a:pt x="101" y="94"/>
                  </a:cubicBezTo>
                  <a:cubicBezTo>
                    <a:pt x="101" y="97"/>
                    <a:pt x="100" y="100"/>
                    <a:pt x="100" y="103"/>
                  </a:cubicBezTo>
                  <a:cubicBezTo>
                    <a:pt x="101" y="108"/>
                    <a:pt x="102" y="113"/>
                    <a:pt x="102" y="118"/>
                  </a:cubicBezTo>
                  <a:cubicBezTo>
                    <a:pt x="101" y="134"/>
                    <a:pt x="95" y="148"/>
                    <a:pt x="87" y="162"/>
                  </a:cubicBezTo>
                  <a:cubicBezTo>
                    <a:pt x="81" y="172"/>
                    <a:pt x="73" y="179"/>
                    <a:pt x="62" y="184"/>
                  </a:cubicBezTo>
                  <a:cubicBezTo>
                    <a:pt x="56" y="186"/>
                    <a:pt x="50" y="189"/>
                    <a:pt x="44" y="192"/>
                  </a:cubicBezTo>
                  <a:cubicBezTo>
                    <a:pt x="53" y="202"/>
                    <a:pt x="58" y="214"/>
                    <a:pt x="63" y="226"/>
                  </a:cubicBezTo>
                  <a:cubicBezTo>
                    <a:pt x="66" y="233"/>
                    <a:pt x="68" y="239"/>
                    <a:pt x="69" y="247"/>
                  </a:cubicBezTo>
                  <a:cubicBezTo>
                    <a:pt x="69" y="258"/>
                    <a:pt x="69" y="268"/>
                    <a:pt x="66" y="279"/>
                  </a:cubicBezTo>
                  <a:cubicBezTo>
                    <a:pt x="64" y="286"/>
                    <a:pt x="62" y="293"/>
                    <a:pt x="60" y="299"/>
                  </a:cubicBezTo>
                  <a:cubicBezTo>
                    <a:pt x="56" y="308"/>
                    <a:pt x="51" y="317"/>
                    <a:pt x="44" y="323"/>
                  </a:cubicBezTo>
                  <a:cubicBezTo>
                    <a:pt x="40" y="328"/>
                    <a:pt x="37" y="333"/>
                    <a:pt x="32" y="338"/>
                  </a:cubicBezTo>
                  <a:cubicBezTo>
                    <a:pt x="32" y="339"/>
                    <a:pt x="30" y="339"/>
                    <a:pt x="31" y="341"/>
                  </a:cubicBezTo>
                  <a:cubicBezTo>
                    <a:pt x="32" y="341"/>
                    <a:pt x="32" y="342"/>
                    <a:pt x="33" y="342"/>
                  </a:cubicBezTo>
                  <a:cubicBezTo>
                    <a:pt x="53" y="352"/>
                    <a:pt x="71" y="366"/>
                    <a:pt x="78" y="389"/>
                  </a:cubicBezTo>
                  <a:cubicBezTo>
                    <a:pt x="78" y="391"/>
                    <a:pt x="79" y="393"/>
                    <a:pt x="80" y="395"/>
                  </a:cubicBezTo>
                  <a:cubicBezTo>
                    <a:pt x="83" y="405"/>
                    <a:pt x="84" y="414"/>
                    <a:pt x="82" y="424"/>
                  </a:cubicBezTo>
                  <a:cubicBezTo>
                    <a:pt x="82" y="425"/>
                    <a:pt x="82" y="426"/>
                    <a:pt x="82" y="427"/>
                  </a:cubicBezTo>
                  <a:cubicBezTo>
                    <a:pt x="94" y="429"/>
                    <a:pt x="105" y="432"/>
                    <a:pt x="116" y="434"/>
                  </a:cubicBezTo>
                  <a:cubicBezTo>
                    <a:pt x="126" y="428"/>
                    <a:pt x="135" y="421"/>
                    <a:pt x="145" y="416"/>
                  </a:cubicBezTo>
                  <a:cubicBezTo>
                    <a:pt x="153" y="412"/>
                    <a:pt x="162" y="408"/>
                    <a:pt x="171" y="404"/>
                  </a:cubicBezTo>
                  <a:cubicBezTo>
                    <a:pt x="178" y="401"/>
                    <a:pt x="186" y="399"/>
                    <a:pt x="194" y="399"/>
                  </a:cubicBezTo>
                  <a:cubicBezTo>
                    <a:pt x="211" y="397"/>
                    <a:pt x="227" y="398"/>
                    <a:pt x="244" y="402"/>
                  </a:cubicBezTo>
                  <a:cubicBezTo>
                    <a:pt x="250" y="403"/>
                    <a:pt x="256" y="404"/>
                    <a:pt x="261" y="406"/>
                  </a:cubicBezTo>
                  <a:cubicBezTo>
                    <a:pt x="264" y="405"/>
                    <a:pt x="266" y="404"/>
                    <a:pt x="269" y="404"/>
                  </a:cubicBezTo>
                  <a:cubicBezTo>
                    <a:pt x="277" y="402"/>
                    <a:pt x="286" y="402"/>
                    <a:pt x="295" y="403"/>
                  </a:cubicBezTo>
                  <a:cubicBezTo>
                    <a:pt x="301" y="404"/>
                    <a:pt x="306" y="407"/>
                    <a:pt x="309" y="413"/>
                  </a:cubicBezTo>
                  <a:cubicBezTo>
                    <a:pt x="302" y="412"/>
                    <a:pt x="296" y="410"/>
                    <a:pt x="288" y="414"/>
                  </a:cubicBezTo>
                  <a:cubicBezTo>
                    <a:pt x="292" y="418"/>
                    <a:pt x="297" y="420"/>
                    <a:pt x="298" y="425"/>
                  </a:cubicBezTo>
                  <a:cubicBezTo>
                    <a:pt x="298" y="425"/>
                    <a:pt x="298" y="425"/>
                    <a:pt x="298" y="425"/>
                  </a:cubicBezTo>
                  <a:cubicBezTo>
                    <a:pt x="299" y="426"/>
                    <a:pt x="299" y="428"/>
                    <a:pt x="300" y="431"/>
                  </a:cubicBezTo>
                  <a:cubicBezTo>
                    <a:pt x="298" y="431"/>
                    <a:pt x="295" y="431"/>
                    <a:pt x="294" y="431"/>
                  </a:cubicBezTo>
                  <a:cubicBezTo>
                    <a:pt x="282" y="428"/>
                    <a:pt x="271" y="424"/>
                    <a:pt x="259" y="421"/>
                  </a:cubicBezTo>
                  <a:cubicBezTo>
                    <a:pt x="255" y="420"/>
                    <a:pt x="251" y="419"/>
                    <a:pt x="247" y="419"/>
                  </a:cubicBezTo>
                  <a:cubicBezTo>
                    <a:pt x="244" y="419"/>
                    <a:pt x="241" y="419"/>
                    <a:pt x="238" y="419"/>
                  </a:cubicBezTo>
                  <a:cubicBezTo>
                    <a:pt x="230" y="418"/>
                    <a:pt x="223" y="418"/>
                    <a:pt x="215" y="419"/>
                  </a:cubicBezTo>
                  <a:cubicBezTo>
                    <a:pt x="198" y="420"/>
                    <a:pt x="182" y="427"/>
                    <a:pt x="169" y="438"/>
                  </a:cubicBezTo>
                  <a:cubicBezTo>
                    <a:pt x="157" y="447"/>
                    <a:pt x="148" y="457"/>
                    <a:pt x="139" y="468"/>
                  </a:cubicBezTo>
                  <a:cubicBezTo>
                    <a:pt x="127" y="483"/>
                    <a:pt x="116" y="498"/>
                    <a:pt x="106" y="514"/>
                  </a:cubicBezTo>
                  <a:cubicBezTo>
                    <a:pt x="108" y="521"/>
                    <a:pt x="110" y="529"/>
                    <a:pt x="109" y="537"/>
                  </a:cubicBezTo>
                  <a:cubicBezTo>
                    <a:pt x="107" y="538"/>
                    <a:pt x="106" y="539"/>
                    <a:pt x="105" y="539"/>
                  </a:cubicBezTo>
                  <a:cubicBezTo>
                    <a:pt x="100" y="536"/>
                    <a:pt x="102" y="530"/>
                    <a:pt x="100" y="526"/>
                  </a:cubicBezTo>
                  <a:cubicBezTo>
                    <a:pt x="98" y="521"/>
                    <a:pt x="96" y="516"/>
                    <a:pt x="93" y="512"/>
                  </a:cubicBezTo>
                  <a:cubicBezTo>
                    <a:pt x="89" y="516"/>
                    <a:pt x="88" y="516"/>
                    <a:pt x="88" y="519"/>
                  </a:cubicBezTo>
                  <a:cubicBezTo>
                    <a:pt x="89" y="523"/>
                    <a:pt x="89" y="528"/>
                    <a:pt x="90" y="532"/>
                  </a:cubicBezTo>
                  <a:cubicBezTo>
                    <a:pt x="91" y="536"/>
                    <a:pt x="90" y="540"/>
                    <a:pt x="87" y="545"/>
                  </a:cubicBezTo>
                  <a:cubicBezTo>
                    <a:pt x="86" y="542"/>
                    <a:pt x="86" y="540"/>
                    <a:pt x="85" y="538"/>
                  </a:cubicBezTo>
                  <a:cubicBezTo>
                    <a:pt x="84" y="528"/>
                    <a:pt x="82" y="517"/>
                    <a:pt x="78" y="508"/>
                  </a:cubicBezTo>
                  <a:cubicBezTo>
                    <a:pt x="77" y="505"/>
                    <a:pt x="77" y="503"/>
                    <a:pt x="76" y="500"/>
                  </a:cubicBezTo>
                  <a:cubicBezTo>
                    <a:pt x="75" y="494"/>
                    <a:pt x="73" y="488"/>
                    <a:pt x="72" y="483"/>
                  </a:cubicBezTo>
                  <a:cubicBezTo>
                    <a:pt x="69" y="477"/>
                    <a:pt x="67" y="471"/>
                    <a:pt x="64" y="466"/>
                  </a:cubicBezTo>
                  <a:cubicBezTo>
                    <a:pt x="63" y="463"/>
                    <a:pt x="61" y="460"/>
                    <a:pt x="56" y="460"/>
                  </a:cubicBezTo>
                  <a:cubicBezTo>
                    <a:pt x="55" y="461"/>
                    <a:pt x="54" y="462"/>
                    <a:pt x="52" y="463"/>
                  </a:cubicBezTo>
                  <a:cubicBezTo>
                    <a:pt x="53" y="467"/>
                    <a:pt x="54" y="471"/>
                    <a:pt x="55" y="475"/>
                  </a:cubicBezTo>
                  <a:cubicBezTo>
                    <a:pt x="55" y="478"/>
                    <a:pt x="55" y="482"/>
                    <a:pt x="56" y="485"/>
                  </a:cubicBezTo>
                  <a:cubicBezTo>
                    <a:pt x="56" y="485"/>
                    <a:pt x="55" y="486"/>
                    <a:pt x="54" y="486"/>
                  </a:cubicBezTo>
                  <a:cubicBezTo>
                    <a:pt x="54" y="486"/>
                    <a:pt x="53" y="486"/>
                    <a:pt x="53" y="486"/>
                  </a:cubicBezTo>
                  <a:cubicBezTo>
                    <a:pt x="52" y="486"/>
                    <a:pt x="51" y="486"/>
                    <a:pt x="51" y="486"/>
                  </a:cubicBezTo>
                  <a:cubicBezTo>
                    <a:pt x="50" y="485"/>
                    <a:pt x="50" y="484"/>
                    <a:pt x="50" y="483"/>
                  </a:cubicBezTo>
                  <a:cubicBezTo>
                    <a:pt x="50" y="484"/>
                    <a:pt x="50" y="484"/>
                    <a:pt x="49" y="484"/>
                  </a:cubicBezTo>
                  <a:cubicBezTo>
                    <a:pt x="48" y="483"/>
                    <a:pt x="47" y="482"/>
                    <a:pt x="47" y="480"/>
                  </a:cubicBezTo>
                  <a:cubicBezTo>
                    <a:pt x="44" y="473"/>
                    <a:pt x="41" y="467"/>
                    <a:pt x="36" y="461"/>
                  </a:cubicBezTo>
                  <a:cubicBezTo>
                    <a:pt x="33" y="460"/>
                    <a:pt x="31" y="460"/>
                    <a:pt x="29" y="462"/>
                  </a:cubicBezTo>
                  <a:cubicBezTo>
                    <a:pt x="28" y="462"/>
                    <a:pt x="27" y="463"/>
                    <a:pt x="26" y="464"/>
                  </a:cubicBezTo>
                  <a:cubicBezTo>
                    <a:pt x="27" y="466"/>
                    <a:pt x="27" y="469"/>
                    <a:pt x="28" y="471"/>
                  </a:cubicBezTo>
                  <a:cubicBezTo>
                    <a:pt x="30" y="475"/>
                    <a:pt x="31" y="478"/>
                    <a:pt x="33" y="481"/>
                  </a:cubicBezTo>
                  <a:cubicBezTo>
                    <a:pt x="35" y="486"/>
                    <a:pt x="35" y="490"/>
                    <a:pt x="33" y="496"/>
                  </a:cubicBezTo>
                  <a:cubicBezTo>
                    <a:pt x="30" y="493"/>
                    <a:pt x="29" y="489"/>
                    <a:pt x="28" y="486"/>
                  </a:cubicBezTo>
                  <a:cubicBezTo>
                    <a:pt x="27" y="486"/>
                    <a:pt x="27" y="486"/>
                    <a:pt x="27" y="486"/>
                  </a:cubicBezTo>
                  <a:cubicBezTo>
                    <a:pt x="25" y="484"/>
                    <a:pt x="24" y="481"/>
                    <a:pt x="23" y="479"/>
                  </a:cubicBezTo>
                  <a:cubicBezTo>
                    <a:pt x="20" y="474"/>
                    <a:pt x="16" y="470"/>
                    <a:pt x="10" y="470"/>
                  </a:cubicBezTo>
                  <a:cubicBezTo>
                    <a:pt x="6" y="471"/>
                    <a:pt x="3" y="474"/>
                    <a:pt x="0" y="477"/>
                  </a:cubicBezTo>
                  <a:cubicBezTo>
                    <a:pt x="0" y="478"/>
                    <a:pt x="0" y="479"/>
                    <a:pt x="0" y="481"/>
                  </a:cubicBezTo>
                  <a:cubicBezTo>
                    <a:pt x="2" y="491"/>
                    <a:pt x="6" y="500"/>
                    <a:pt x="12" y="508"/>
                  </a:cubicBezTo>
                  <a:cubicBezTo>
                    <a:pt x="13" y="509"/>
                    <a:pt x="13" y="510"/>
                    <a:pt x="14" y="511"/>
                  </a:cubicBezTo>
                  <a:cubicBezTo>
                    <a:pt x="19" y="515"/>
                    <a:pt x="24" y="520"/>
                    <a:pt x="28" y="525"/>
                  </a:cubicBezTo>
                  <a:cubicBezTo>
                    <a:pt x="30" y="528"/>
                    <a:pt x="31" y="530"/>
                    <a:pt x="33" y="532"/>
                  </a:cubicBezTo>
                  <a:cubicBezTo>
                    <a:pt x="42" y="539"/>
                    <a:pt x="47" y="549"/>
                    <a:pt x="49" y="560"/>
                  </a:cubicBezTo>
                  <a:cubicBezTo>
                    <a:pt x="51" y="568"/>
                    <a:pt x="54" y="577"/>
                    <a:pt x="57" y="585"/>
                  </a:cubicBezTo>
                  <a:cubicBezTo>
                    <a:pt x="58" y="590"/>
                    <a:pt x="61" y="593"/>
                    <a:pt x="65" y="595"/>
                  </a:cubicBezTo>
                  <a:cubicBezTo>
                    <a:pt x="69" y="597"/>
                    <a:pt x="73" y="600"/>
                    <a:pt x="78" y="602"/>
                  </a:cubicBezTo>
                  <a:cubicBezTo>
                    <a:pt x="80" y="603"/>
                    <a:pt x="82" y="604"/>
                    <a:pt x="84" y="604"/>
                  </a:cubicBezTo>
                  <a:cubicBezTo>
                    <a:pt x="87" y="605"/>
                    <a:pt x="90" y="605"/>
                    <a:pt x="92" y="605"/>
                  </a:cubicBezTo>
                  <a:cubicBezTo>
                    <a:pt x="94" y="604"/>
                    <a:pt x="95" y="604"/>
                    <a:pt x="96" y="603"/>
                  </a:cubicBezTo>
                  <a:cubicBezTo>
                    <a:pt x="104" y="601"/>
                    <a:pt x="110" y="596"/>
                    <a:pt x="115" y="590"/>
                  </a:cubicBezTo>
                  <a:cubicBezTo>
                    <a:pt x="119" y="584"/>
                    <a:pt x="122" y="578"/>
                    <a:pt x="126" y="572"/>
                  </a:cubicBezTo>
                  <a:cubicBezTo>
                    <a:pt x="132" y="562"/>
                    <a:pt x="138" y="551"/>
                    <a:pt x="144" y="541"/>
                  </a:cubicBezTo>
                  <a:cubicBezTo>
                    <a:pt x="147" y="536"/>
                    <a:pt x="151" y="531"/>
                    <a:pt x="154" y="526"/>
                  </a:cubicBezTo>
                  <a:cubicBezTo>
                    <a:pt x="162" y="515"/>
                    <a:pt x="172" y="504"/>
                    <a:pt x="183" y="496"/>
                  </a:cubicBezTo>
                  <a:cubicBezTo>
                    <a:pt x="189" y="490"/>
                    <a:pt x="197" y="487"/>
                    <a:pt x="205" y="484"/>
                  </a:cubicBezTo>
                  <a:cubicBezTo>
                    <a:pt x="214" y="480"/>
                    <a:pt x="224" y="479"/>
                    <a:pt x="234" y="479"/>
                  </a:cubicBezTo>
                  <a:cubicBezTo>
                    <a:pt x="248" y="479"/>
                    <a:pt x="262" y="482"/>
                    <a:pt x="276" y="485"/>
                  </a:cubicBezTo>
                  <a:cubicBezTo>
                    <a:pt x="277" y="485"/>
                    <a:pt x="277" y="486"/>
                    <a:pt x="278" y="487"/>
                  </a:cubicBezTo>
                  <a:cubicBezTo>
                    <a:pt x="255" y="491"/>
                    <a:pt x="237" y="503"/>
                    <a:pt x="226" y="523"/>
                  </a:cubicBezTo>
                  <a:cubicBezTo>
                    <a:pt x="227" y="541"/>
                    <a:pt x="233" y="557"/>
                    <a:pt x="241" y="573"/>
                  </a:cubicBezTo>
                  <a:cubicBezTo>
                    <a:pt x="246" y="582"/>
                    <a:pt x="252" y="590"/>
                    <a:pt x="260" y="597"/>
                  </a:cubicBezTo>
                  <a:cubicBezTo>
                    <a:pt x="271" y="605"/>
                    <a:pt x="282" y="613"/>
                    <a:pt x="293" y="621"/>
                  </a:cubicBezTo>
                  <a:cubicBezTo>
                    <a:pt x="296" y="623"/>
                    <a:pt x="299" y="625"/>
                    <a:pt x="301" y="627"/>
                  </a:cubicBezTo>
                  <a:cubicBezTo>
                    <a:pt x="302" y="628"/>
                    <a:pt x="303" y="629"/>
                    <a:pt x="304" y="630"/>
                  </a:cubicBezTo>
                  <a:cubicBezTo>
                    <a:pt x="308" y="629"/>
                    <a:pt x="312" y="629"/>
                    <a:pt x="316" y="631"/>
                  </a:cubicBezTo>
                  <a:cubicBezTo>
                    <a:pt x="314" y="638"/>
                    <a:pt x="314" y="638"/>
                    <a:pt x="309" y="641"/>
                  </a:cubicBezTo>
                  <a:cubicBezTo>
                    <a:pt x="301" y="645"/>
                    <a:pt x="296" y="651"/>
                    <a:pt x="289" y="657"/>
                  </a:cubicBezTo>
                  <a:cubicBezTo>
                    <a:pt x="282" y="664"/>
                    <a:pt x="277" y="671"/>
                    <a:pt x="272" y="680"/>
                  </a:cubicBezTo>
                  <a:cubicBezTo>
                    <a:pt x="273" y="678"/>
                    <a:pt x="274" y="677"/>
                    <a:pt x="276" y="676"/>
                  </a:cubicBezTo>
                  <a:cubicBezTo>
                    <a:pt x="277" y="675"/>
                    <a:pt x="278" y="675"/>
                    <a:pt x="280" y="676"/>
                  </a:cubicBezTo>
                  <a:cubicBezTo>
                    <a:pt x="279" y="678"/>
                    <a:pt x="279" y="679"/>
                    <a:pt x="278" y="680"/>
                  </a:cubicBezTo>
                  <a:cubicBezTo>
                    <a:pt x="275" y="688"/>
                    <a:pt x="274" y="697"/>
                    <a:pt x="274" y="705"/>
                  </a:cubicBezTo>
                  <a:cubicBezTo>
                    <a:pt x="274" y="709"/>
                    <a:pt x="275" y="712"/>
                    <a:pt x="276" y="716"/>
                  </a:cubicBezTo>
                  <a:cubicBezTo>
                    <a:pt x="276" y="718"/>
                    <a:pt x="278" y="720"/>
                    <a:pt x="280" y="721"/>
                  </a:cubicBezTo>
                  <a:cubicBezTo>
                    <a:pt x="283" y="722"/>
                    <a:pt x="286" y="722"/>
                    <a:pt x="289" y="719"/>
                  </a:cubicBezTo>
                  <a:cubicBezTo>
                    <a:pt x="292" y="696"/>
                    <a:pt x="293" y="693"/>
                    <a:pt x="299" y="688"/>
                  </a:cubicBezTo>
                  <a:cubicBezTo>
                    <a:pt x="300" y="690"/>
                    <a:pt x="300" y="691"/>
                    <a:pt x="300" y="693"/>
                  </a:cubicBezTo>
                  <a:cubicBezTo>
                    <a:pt x="301" y="701"/>
                    <a:pt x="302" y="709"/>
                    <a:pt x="302" y="717"/>
                  </a:cubicBezTo>
                  <a:cubicBezTo>
                    <a:pt x="303" y="720"/>
                    <a:pt x="304" y="723"/>
                    <a:pt x="307" y="725"/>
                  </a:cubicBezTo>
                  <a:cubicBezTo>
                    <a:pt x="308" y="727"/>
                    <a:pt x="310" y="727"/>
                    <a:pt x="312" y="728"/>
                  </a:cubicBezTo>
                  <a:cubicBezTo>
                    <a:pt x="317" y="725"/>
                    <a:pt x="318" y="721"/>
                    <a:pt x="319" y="716"/>
                  </a:cubicBezTo>
                  <a:cubicBezTo>
                    <a:pt x="321" y="708"/>
                    <a:pt x="323" y="700"/>
                    <a:pt x="327" y="693"/>
                  </a:cubicBezTo>
                  <a:cubicBezTo>
                    <a:pt x="330" y="686"/>
                    <a:pt x="335" y="679"/>
                    <a:pt x="341" y="674"/>
                  </a:cubicBezTo>
                  <a:cubicBezTo>
                    <a:pt x="349" y="669"/>
                    <a:pt x="355" y="663"/>
                    <a:pt x="362" y="657"/>
                  </a:cubicBezTo>
                  <a:cubicBezTo>
                    <a:pt x="365" y="654"/>
                    <a:pt x="368" y="651"/>
                    <a:pt x="371" y="648"/>
                  </a:cubicBezTo>
                  <a:cubicBezTo>
                    <a:pt x="373" y="640"/>
                    <a:pt x="373" y="631"/>
                    <a:pt x="367" y="624"/>
                  </a:cubicBezTo>
                  <a:cubicBezTo>
                    <a:pt x="364" y="619"/>
                    <a:pt x="360" y="615"/>
                    <a:pt x="356" y="611"/>
                  </a:cubicBezTo>
                  <a:cubicBezTo>
                    <a:pt x="352" y="608"/>
                    <a:pt x="348" y="604"/>
                    <a:pt x="345" y="600"/>
                  </a:cubicBezTo>
                  <a:cubicBezTo>
                    <a:pt x="344" y="599"/>
                    <a:pt x="344" y="599"/>
                    <a:pt x="343" y="598"/>
                  </a:cubicBezTo>
                  <a:cubicBezTo>
                    <a:pt x="335" y="608"/>
                    <a:pt x="328" y="609"/>
                    <a:pt x="315" y="604"/>
                  </a:cubicBezTo>
                  <a:cubicBezTo>
                    <a:pt x="300" y="607"/>
                    <a:pt x="292" y="602"/>
                    <a:pt x="285" y="585"/>
                  </a:cubicBezTo>
                  <a:cubicBezTo>
                    <a:pt x="282" y="583"/>
                    <a:pt x="279" y="580"/>
                    <a:pt x="276" y="578"/>
                  </a:cubicBezTo>
                  <a:cubicBezTo>
                    <a:pt x="272" y="575"/>
                    <a:pt x="270" y="571"/>
                    <a:pt x="269" y="566"/>
                  </a:cubicBezTo>
                  <a:cubicBezTo>
                    <a:pt x="267" y="558"/>
                    <a:pt x="269" y="550"/>
                    <a:pt x="271" y="543"/>
                  </a:cubicBezTo>
                  <a:cubicBezTo>
                    <a:pt x="277" y="526"/>
                    <a:pt x="285" y="513"/>
                    <a:pt x="300" y="503"/>
                  </a:cubicBezTo>
                  <a:cubicBezTo>
                    <a:pt x="310" y="496"/>
                    <a:pt x="320" y="490"/>
                    <a:pt x="332" y="486"/>
                  </a:cubicBezTo>
                  <a:cubicBezTo>
                    <a:pt x="339" y="484"/>
                    <a:pt x="347" y="481"/>
                    <a:pt x="354" y="478"/>
                  </a:cubicBezTo>
                  <a:cubicBezTo>
                    <a:pt x="361" y="476"/>
                    <a:pt x="367" y="473"/>
                    <a:pt x="372" y="469"/>
                  </a:cubicBezTo>
                  <a:cubicBezTo>
                    <a:pt x="377" y="460"/>
                    <a:pt x="378" y="458"/>
                    <a:pt x="376" y="451"/>
                  </a:cubicBezTo>
                  <a:cubicBezTo>
                    <a:pt x="374" y="439"/>
                    <a:pt x="371" y="427"/>
                    <a:pt x="362" y="418"/>
                  </a:cubicBezTo>
                  <a:cubicBezTo>
                    <a:pt x="361" y="417"/>
                    <a:pt x="360" y="416"/>
                    <a:pt x="362" y="414"/>
                  </a:cubicBezTo>
                  <a:cubicBezTo>
                    <a:pt x="366" y="413"/>
                    <a:pt x="369" y="417"/>
                    <a:pt x="373" y="418"/>
                  </a:cubicBezTo>
                  <a:cubicBezTo>
                    <a:pt x="375" y="417"/>
                    <a:pt x="376" y="415"/>
                    <a:pt x="377" y="414"/>
                  </a:cubicBezTo>
                  <a:cubicBezTo>
                    <a:pt x="376" y="408"/>
                    <a:pt x="375" y="403"/>
                    <a:pt x="374" y="398"/>
                  </a:cubicBezTo>
                  <a:cubicBezTo>
                    <a:pt x="374" y="398"/>
                    <a:pt x="374" y="397"/>
                    <a:pt x="374" y="397"/>
                  </a:cubicBezTo>
                  <a:cubicBezTo>
                    <a:pt x="374" y="396"/>
                    <a:pt x="374" y="396"/>
                    <a:pt x="374" y="396"/>
                  </a:cubicBezTo>
                  <a:cubicBezTo>
                    <a:pt x="374" y="394"/>
                    <a:pt x="375" y="393"/>
                    <a:pt x="378" y="393"/>
                  </a:cubicBezTo>
                  <a:cubicBezTo>
                    <a:pt x="378" y="393"/>
                    <a:pt x="378" y="393"/>
                    <a:pt x="378" y="394"/>
                  </a:cubicBezTo>
                  <a:cubicBezTo>
                    <a:pt x="381" y="395"/>
                    <a:pt x="383" y="398"/>
                    <a:pt x="385" y="400"/>
                  </a:cubicBezTo>
                  <a:cubicBezTo>
                    <a:pt x="390" y="407"/>
                    <a:pt x="393" y="414"/>
                    <a:pt x="394" y="422"/>
                  </a:cubicBezTo>
                  <a:cubicBezTo>
                    <a:pt x="397" y="434"/>
                    <a:pt x="398" y="446"/>
                    <a:pt x="396" y="458"/>
                  </a:cubicBezTo>
                  <a:cubicBezTo>
                    <a:pt x="393" y="472"/>
                    <a:pt x="386" y="483"/>
                    <a:pt x="373" y="490"/>
                  </a:cubicBezTo>
                  <a:cubicBezTo>
                    <a:pt x="361" y="497"/>
                    <a:pt x="348" y="503"/>
                    <a:pt x="335" y="507"/>
                  </a:cubicBezTo>
                  <a:cubicBezTo>
                    <a:pt x="322" y="512"/>
                    <a:pt x="309" y="518"/>
                    <a:pt x="299" y="528"/>
                  </a:cubicBezTo>
                  <a:cubicBezTo>
                    <a:pt x="296" y="530"/>
                    <a:pt x="294" y="532"/>
                    <a:pt x="292" y="534"/>
                  </a:cubicBezTo>
                  <a:cubicBezTo>
                    <a:pt x="286" y="545"/>
                    <a:pt x="280" y="557"/>
                    <a:pt x="280" y="570"/>
                  </a:cubicBezTo>
                  <a:cubicBezTo>
                    <a:pt x="281" y="570"/>
                    <a:pt x="281" y="570"/>
                    <a:pt x="281" y="571"/>
                  </a:cubicBezTo>
                  <a:cubicBezTo>
                    <a:pt x="282" y="572"/>
                    <a:pt x="284" y="574"/>
                    <a:pt x="286" y="573"/>
                  </a:cubicBezTo>
                  <a:cubicBezTo>
                    <a:pt x="291" y="560"/>
                    <a:pt x="293" y="555"/>
                    <a:pt x="298" y="552"/>
                  </a:cubicBezTo>
                  <a:cubicBezTo>
                    <a:pt x="299" y="555"/>
                    <a:pt x="298" y="559"/>
                    <a:pt x="298" y="563"/>
                  </a:cubicBezTo>
                  <a:cubicBezTo>
                    <a:pt x="297" y="569"/>
                    <a:pt x="296" y="575"/>
                    <a:pt x="297" y="581"/>
                  </a:cubicBezTo>
                  <a:cubicBezTo>
                    <a:pt x="297" y="588"/>
                    <a:pt x="301" y="592"/>
                    <a:pt x="310" y="593"/>
                  </a:cubicBezTo>
                  <a:cubicBezTo>
                    <a:pt x="310" y="591"/>
                    <a:pt x="310" y="589"/>
                    <a:pt x="310" y="587"/>
                  </a:cubicBezTo>
                  <a:cubicBezTo>
                    <a:pt x="309" y="578"/>
                    <a:pt x="311" y="570"/>
                    <a:pt x="315" y="563"/>
                  </a:cubicBezTo>
                  <a:cubicBezTo>
                    <a:pt x="315" y="561"/>
                    <a:pt x="316" y="560"/>
                    <a:pt x="319" y="560"/>
                  </a:cubicBezTo>
                  <a:cubicBezTo>
                    <a:pt x="319" y="561"/>
                    <a:pt x="320" y="562"/>
                    <a:pt x="320" y="562"/>
                  </a:cubicBezTo>
                  <a:cubicBezTo>
                    <a:pt x="321" y="571"/>
                    <a:pt x="322" y="579"/>
                    <a:pt x="323" y="587"/>
                  </a:cubicBezTo>
                  <a:cubicBezTo>
                    <a:pt x="323" y="591"/>
                    <a:pt x="324" y="595"/>
                    <a:pt x="329" y="598"/>
                  </a:cubicBezTo>
                  <a:cubicBezTo>
                    <a:pt x="333" y="597"/>
                    <a:pt x="336" y="594"/>
                    <a:pt x="338" y="590"/>
                  </a:cubicBezTo>
                  <a:cubicBezTo>
                    <a:pt x="344" y="581"/>
                    <a:pt x="345" y="571"/>
                    <a:pt x="345" y="560"/>
                  </a:cubicBezTo>
                  <a:cubicBezTo>
                    <a:pt x="342" y="559"/>
                    <a:pt x="338" y="558"/>
                    <a:pt x="335" y="557"/>
                  </a:cubicBezTo>
                  <a:cubicBezTo>
                    <a:pt x="334" y="556"/>
                    <a:pt x="332" y="555"/>
                    <a:pt x="334" y="552"/>
                  </a:cubicBezTo>
                  <a:cubicBezTo>
                    <a:pt x="335" y="552"/>
                    <a:pt x="336" y="552"/>
                    <a:pt x="337" y="552"/>
                  </a:cubicBezTo>
                  <a:cubicBezTo>
                    <a:pt x="346" y="550"/>
                    <a:pt x="355" y="547"/>
                    <a:pt x="363" y="541"/>
                  </a:cubicBezTo>
                  <a:cubicBezTo>
                    <a:pt x="366" y="539"/>
                    <a:pt x="370" y="538"/>
                    <a:pt x="374" y="536"/>
                  </a:cubicBezTo>
                  <a:cubicBezTo>
                    <a:pt x="385" y="532"/>
                    <a:pt x="397" y="527"/>
                    <a:pt x="409" y="523"/>
                  </a:cubicBezTo>
                  <a:cubicBezTo>
                    <a:pt x="410" y="522"/>
                    <a:pt x="410" y="521"/>
                    <a:pt x="411" y="521"/>
                  </a:cubicBezTo>
                  <a:cubicBezTo>
                    <a:pt x="418" y="513"/>
                    <a:pt x="424" y="504"/>
                    <a:pt x="431" y="496"/>
                  </a:cubicBezTo>
                  <a:cubicBezTo>
                    <a:pt x="436" y="489"/>
                    <a:pt x="439" y="481"/>
                    <a:pt x="439" y="473"/>
                  </a:cubicBezTo>
                  <a:cubicBezTo>
                    <a:pt x="439" y="462"/>
                    <a:pt x="439" y="450"/>
                    <a:pt x="439" y="439"/>
                  </a:cubicBezTo>
                  <a:cubicBezTo>
                    <a:pt x="438" y="434"/>
                    <a:pt x="437" y="428"/>
                    <a:pt x="435" y="423"/>
                  </a:cubicBezTo>
                  <a:cubicBezTo>
                    <a:pt x="434" y="418"/>
                    <a:pt x="432" y="413"/>
                    <a:pt x="432" y="408"/>
                  </a:cubicBezTo>
                  <a:cubicBezTo>
                    <a:pt x="432" y="397"/>
                    <a:pt x="432" y="387"/>
                    <a:pt x="432" y="376"/>
                  </a:cubicBezTo>
                  <a:cubicBezTo>
                    <a:pt x="432" y="375"/>
                    <a:pt x="433" y="373"/>
                    <a:pt x="434" y="371"/>
                  </a:cubicBezTo>
                  <a:cubicBezTo>
                    <a:pt x="434" y="371"/>
                    <a:pt x="434" y="371"/>
                    <a:pt x="434" y="371"/>
                  </a:cubicBezTo>
                  <a:cubicBezTo>
                    <a:pt x="434" y="371"/>
                    <a:pt x="435" y="370"/>
                    <a:pt x="436" y="370"/>
                  </a:cubicBezTo>
                  <a:cubicBezTo>
                    <a:pt x="437" y="371"/>
                    <a:pt x="438" y="372"/>
                    <a:pt x="439" y="373"/>
                  </a:cubicBezTo>
                  <a:cubicBezTo>
                    <a:pt x="441" y="376"/>
                    <a:pt x="443" y="380"/>
                    <a:pt x="444" y="383"/>
                  </a:cubicBezTo>
                  <a:cubicBezTo>
                    <a:pt x="446" y="390"/>
                    <a:pt x="450" y="395"/>
                    <a:pt x="455" y="399"/>
                  </a:cubicBezTo>
                  <a:cubicBezTo>
                    <a:pt x="459" y="404"/>
                    <a:pt x="464" y="409"/>
                    <a:pt x="469" y="413"/>
                  </a:cubicBezTo>
                  <a:cubicBezTo>
                    <a:pt x="473" y="412"/>
                    <a:pt x="476" y="411"/>
                    <a:pt x="479" y="410"/>
                  </a:cubicBezTo>
                  <a:cubicBezTo>
                    <a:pt x="483" y="409"/>
                    <a:pt x="487" y="408"/>
                    <a:pt x="491" y="408"/>
                  </a:cubicBezTo>
                  <a:cubicBezTo>
                    <a:pt x="493" y="408"/>
                    <a:pt x="494" y="408"/>
                    <a:pt x="496" y="408"/>
                  </a:cubicBezTo>
                  <a:cubicBezTo>
                    <a:pt x="496" y="407"/>
                    <a:pt x="495" y="406"/>
                    <a:pt x="495" y="405"/>
                  </a:cubicBezTo>
                  <a:cubicBezTo>
                    <a:pt x="490" y="392"/>
                    <a:pt x="486" y="379"/>
                    <a:pt x="487" y="365"/>
                  </a:cubicBezTo>
                  <a:cubicBezTo>
                    <a:pt x="487" y="359"/>
                    <a:pt x="488" y="354"/>
                    <a:pt x="488" y="348"/>
                  </a:cubicBezTo>
                  <a:cubicBezTo>
                    <a:pt x="488" y="340"/>
                    <a:pt x="490" y="333"/>
                    <a:pt x="495" y="328"/>
                  </a:cubicBezTo>
                  <a:cubicBezTo>
                    <a:pt x="503" y="318"/>
                    <a:pt x="510" y="309"/>
                    <a:pt x="520" y="302"/>
                  </a:cubicBezTo>
                  <a:cubicBezTo>
                    <a:pt x="522" y="300"/>
                    <a:pt x="525" y="299"/>
                    <a:pt x="525" y="297"/>
                  </a:cubicBezTo>
                  <a:cubicBezTo>
                    <a:pt x="520" y="288"/>
                    <a:pt x="515" y="281"/>
                    <a:pt x="511" y="273"/>
                  </a:cubicBezTo>
                  <a:cubicBezTo>
                    <a:pt x="508" y="269"/>
                    <a:pt x="506" y="263"/>
                    <a:pt x="506" y="258"/>
                  </a:cubicBezTo>
                  <a:cubicBezTo>
                    <a:pt x="504" y="247"/>
                    <a:pt x="504" y="235"/>
                    <a:pt x="506" y="224"/>
                  </a:cubicBezTo>
                  <a:cubicBezTo>
                    <a:pt x="507" y="213"/>
                    <a:pt x="513" y="203"/>
                    <a:pt x="518" y="194"/>
                  </a:cubicBezTo>
                  <a:cubicBezTo>
                    <a:pt x="520" y="191"/>
                    <a:pt x="522" y="189"/>
                    <a:pt x="525" y="187"/>
                  </a:cubicBezTo>
                  <a:cubicBezTo>
                    <a:pt x="530" y="183"/>
                    <a:pt x="536" y="180"/>
                    <a:pt x="541" y="176"/>
                  </a:cubicBezTo>
                  <a:cubicBezTo>
                    <a:pt x="541" y="176"/>
                    <a:pt x="541" y="176"/>
                    <a:pt x="541" y="176"/>
                  </a:cubicBezTo>
                  <a:cubicBezTo>
                    <a:pt x="540" y="175"/>
                    <a:pt x="540" y="175"/>
                    <a:pt x="539" y="175"/>
                  </a:cubicBezTo>
                  <a:cubicBezTo>
                    <a:pt x="534" y="173"/>
                    <a:pt x="529" y="171"/>
                    <a:pt x="526" y="168"/>
                  </a:cubicBezTo>
                  <a:cubicBezTo>
                    <a:pt x="513" y="158"/>
                    <a:pt x="501" y="147"/>
                    <a:pt x="496" y="130"/>
                  </a:cubicBezTo>
                  <a:cubicBezTo>
                    <a:pt x="492" y="118"/>
                    <a:pt x="491" y="107"/>
                    <a:pt x="494" y="95"/>
                  </a:cubicBezTo>
                  <a:cubicBezTo>
                    <a:pt x="494" y="94"/>
                    <a:pt x="494" y="93"/>
                    <a:pt x="494" y="93"/>
                  </a:cubicBezTo>
                  <a:cubicBezTo>
                    <a:pt x="488" y="94"/>
                    <a:pt x="482" y="94"/>
                    <a:pt x="476" y="95"/>
                  </a:cubicBezTo>
                  <a:cubicBezTo>
                    <a:pt x="468" y="95"/>
                    <a:pt x="460" y="95"/>
                    <a:pt x="452" y="95"/>
                  </a:cubicBezTo>
                  <a:cubicBezTo>
                    <a:pt x="446" y="95"/>
                    <a:pt x="441" y="94"/>
                    <a:pt x="436" y="92"/>
                  </a:cubicBezTo>
                  <a:cubicBezTo>
                    <a:pt x="431" y="89"/>
                    <a:pt x="426" y="86"/>
                    <a:pt x="421" y="83"/>
                  </a:cubicBezTo>
                  <a:cubicBezTo>
                    <a:pt x="412" y="77"/>
                    <a:pt x="406" y="67"/>
                    <a:pt x="399" y="59"/>
                  </a:cubicBezTo>
                  <a:cubicBezTo>
                    <a:pt x="393" y="52"/>
                    <a:pt x="387" y="45"/>
                    <a:pt x="384" y="36"/>
                  </a:cubicBezTo>
                  <a:cubicBezTo>
                    <a:pt x="383" y="34"/>
                    <a:pt x="382" y="32"/>
                    <a:pt x="381" y="30"/>
                  </a:cubicBezTo>
                  <a:cubicBezTo>
                    <a:pt x="380" y="28"/>
                    <a:pt x="379" y="27"/>
                    <a:pt x="378" y="25"/>
                  </a:cubicBezTo>
                  <a:cubicBezTo>
                    <a:pt x="363" y="41"/>
                    <a:pt x="344" y="50"/>
                    <a:pt x="327" y="62"/>
                  </a:cubicBezTo>
                  <a:cubicBezTo>
                    <a:pt x="326" y="62"/>
                    <a:pt x="325" y="63"/>
                    <a:pt x="324" y="63"/>
                  </a:cubicBezTo>
                  <a:cubicBezTo>
                    <a:pt x="313" y="69"/>
                    <a:pt x="303" y="69"/>
                    <a:pt x="293" y="63"/>
                  </a:cubicBezTo>
                  <a:cubicBezTo>
                    <a:pt x="288" y="60"/>
                    <a:pt x="283" y="57"/>
                    <a:pt x="277" y="54"/>
                  </a:cubicBezTo>
                  <a:cubicBezTo>
                    <a:pt x="270" y="51"/>
                    <a:pt x="263" y="47"/>
                    <a:pt x="257" y="40"/>
                  </a:cubicBezTo>
                  <a:cubicBezTo>
                    <a:pt x="251" y="34"/>
                    <a:pt x="245" y="27"/>
                    <a:pt x="239" y="20"/>
                  </a:cubicBezTo>
                  <a:cubicBezTo>
                    <a:pt x="236" y="18"/>
                    <a:pt x="235" y="16"/>
                    <a:pt x="234" y="13"/>
                  </a:cubicBezTo>
                  <a:cubicBezTo>
                    <a:pt x="231" y="9"/>
                    <a:pt x="228" y="5"/>
                    <a:pt x="227" y="0"/>
                  </a:cubicBezTo>
                  <a:cubicBezTo>
                    <a:pt x="225" y="2"/>
                    <a:pt x="223" y="4"/>
                    <a:pt x="222" y="7"/>
                  </a:cubicBezTo>
                  <a:cubicBezTo>
                    <a:pt x="219" y="13"/>
                    <a:pt x="216" y="18"/>
                    <a:pt x="212" y="23"/>
                  </a:cubicBezTo>
                  <a:cubicBezTo>
                    <a:pt x="211" y="24"/>
                    <a:pt x="210" y="25"/>
                    <a:pt x="210" y="27"/>
                  </a:cubicBezTo>
                  <a:cubicBezTo>
                    <a:pt x="206" y="37"/>
                    <a:pt x="199" y="45"/>
                    <a:pt x="193" y="54"/>
                  </a:cubicBezTo>
                  <a:cubicBezTo>
                    <a:pt x="189" y="60"/>
                    <a:pt x="185" y="66"/>
                    <a:pt x="178" y="70"/>
                  </a:cubicBezTo>
                  <a:cubicBezTo>
                    <a:pt x="157" y="83"/>
                    <a:pt x="135" y="88"/>
                    <a:pt x="112" y="78"/>
                  </a:cubicBezTo>
                  <a:cubicBezTo>
                    <a:pt x="108" y="77"/>
                    <a:pt x="104" y="76"/>
                    <a:pt x="100" y="75"/>
                  </a:cubicBezTo>
                  <a:close/>
                  <a:moveTo>
                    <a:pt x="231" y="455"/>
                  </a:moveTo>
                  <a:cubicBezTo>
                    <a:pt x="231" y="456"/>
                    <a:pt x="230" y="456"/>
                    <a:pt x="230" y="457"/>
                  </a:cubicBezTo>
                  <a:cubicBezTo>
                    <a:pt x="230" y="457"/>
                    <a:pt x="229" y="458"/>
                    <a:pt x="229" y="458"/>
                  </a:cubicBezTo>
                  <a:cubicBezTo>
                    <a:pt x="226" y="452"/>
                    <a:pt x="223" y="446"/>
                    <a:pt x="220" y="440"/>
                  </a:cubicBezTo>
                  <a:cubicBezTo>
                    <a:pt x="222" y="440"/>
                    <a:pt x="223" y="439"/>
                    <a:pt x="224" y="440"/>
                  </a:cubicBezTo>
                  <a:cubicBezTo>
                    <a:pt x="229" y="444"/>
                    <a:pt x="231" y="449"/>
                    <a:pt x="231" y="455"/>
                  </a:cubicBezTo>
                  <a:close/>
                  <a:moveTo>
                    <a:pt x="243" y="456"/>
                  </a:moveTo>
                  <a:cubicBezTo>
                    <a:pt x="236" y="452"/>
                    <a:pt x="235" y="445"/>
                    <a:pt x="233" y="439"/>
                  </a:cubicBezTo>
                  <a:cubicBezTo>
                    <a:pt x="234" y="438"/>
                    <a:pt x="235" y="437"/>
                    <a:pt x="236" y="437"/>
                  </a:cubicBezTo>
                  <a:cubicBezTo>
                    <a:pt x="238" y="436"/>
                    <a:pt x="239" y="437"/>
                    <a:pt x="240" y="439"/>
                  </a:cubicBezTo>
                  <a:cubicBezTo>
                    <a:pt x="244" y="444"/>
                    <a:pt x="245" y="449"/>
                    <a:pt x="243" y="456"/>
                  </a:cubicBezTo>
                  <a:close/>
                  <a:moveTo>
                    <a:pt x="257" y="456"/>
                  </a:moveTo>
                  <a:cubicBezTo>
                    <a:pt x="254" y="453"/>
                    <a:pt x="254" y="448"/>
                    <a:pt x="251" y="446"/>
                  </a:cubicBezTo>
                  <a:cubicBezTo>
                    <a:pt x="255" y="444"/>
                    <a:pt x="257" y="445"/>
                    <a:pt x="258" y="447"/>
                  </a:cubicBezTo>
                  <a:cubicBezTo>
                    <a:pt x="259" y="449"/>
                    <a:pt x="259" y="449"/>
                    <a:pt x="257" y="456"/>
                  </a:cubicBezTo>
                  <a:close/>
                  <a:moveTo>
                    <a:pt x="462" y="367"/>
                  </a:moveTo>
                  <a:cubicBezTo>
                    <a:pt x="465" y="351"/>
                    <a:pt x="468" y="335"/>
                    <a:pt x="473" y="318"/>
                  </a:cubicBezTo>
                  <a:cubicBezTo>
                    <a:pt x="475" y="308"/>
                    <a:pt x="476" y="297"/>
                    <a:pt x="475" y="286"/>
                  </a:cubicBezTo>
                  <a:cubicBezTo>
                    <a:pt x="475" y="278"/>
                    <a:pt x="474" y="271"/>
                    <a:pt x="474" y="263"/>
                  </a:cubicBezTo>
                  <a:cubicBezTo>
                    <a:pt x="474" y="256"/>
                    <a:pt x="474" y="250"/>
                    <a:pt x="476" y="243"/>
                  </a:cubicBezTo>
                  <a:cubicBezTo>
                    <a:pt x="478" y="231"/>
                    <a:pt x="480" y="219"/>
                    <a:pt x="479" y="207"/>
                  </a:cubicBezTo>
                  <a:cubicBezTo>
                    <a:pt x="479" y="202"/>
                    <a:pt x="479" y="197"/>
                    <a:pt x="479" y="193"/>
                  </a:cubicBezTo>
                  <a:cubicBezTo>
                    <a:pt x="479" y="189"/>
                    <a:pt x="478" y="186"/>
                    <a:pt x="477" y="181"/>
                  </a:cubicBezTo>
                  <a:cubicBezTo>
                    <a:pt x="481" y="185"/>
                    <a:pt x="482" y="189"/>
                    <a:pt x="483" y="193"/>
                  </a:cubicBezTo>
                  <a:cubicBezTo>
                    <a:pt x="485" y="199"/>
                    <a:pt x="486" y="206"/>
                    <a:pt x="488" y="212"/>
                  </a:cubicBezTo>
                  <a:cubicBezTo>
                    <a:pt x="490" y="218"/>
                    <a:pt x="491" y="224"/>
                    <a:pt x="491" y="231"/>
                  </a:cubicBezTo>
                  <a:cubicBezTo>
                    <a:pt x="492" y="242"/>
                    <a:pt x="492" y="254"/>
                    <a:pt x="492" y="266"/>
                  </a:cubicBezTo>
                  <a:cubicBezTo>
                    <a:pt x="493" y="276"/>
                    <a:pt x="491" y="285"/>
                    <a:pt x="489" y="294"/>
                  </a:cubicBezTo>
                  <a:cubicBezTo>
                    <a:pt x="488" y="303"/>
                    <a:pt x="486" y="311"/>
                    <a:pt x="484" y="320"/>
                  </a:cubicBezTo>
                  <a:cubicBezTo>
                    <a:pt x="484" y="323"/>
                    <a:pt x="483" y="326"/>
                    <a:pt x="482" y="329"/>
                  </a:cubicBezTo>
                  <a:cubicBezTo>
                    <a:pt x="480" y="338"/>
                    <a:pt x="478" y="348"/>
                    <a:pt x="475" y="357"/>
                  </a:cubicBezTo>
                  <a:cubicBezTo>
                    <a:pt x="474" y="363"/>
                    <a:pt x="472" y="368"/>
                    <a:pt x="468" y="372"/>
                  </a:cubicBezTo>
                  <a:cubicBezTo>
                    <a:pt x="467" y="373"/>
                    <a:pt x="466" y="374"/>
                    <a:pt x="464" y="376"/>
                  </a:cubicBezTo>
                  <a:cubicBezTo>
                    <a:pt x="464" y="375"/>
                    <a:pt x="464" y="375"/>
                    <a:pt x="464" y="375"/>
                  </a:cubicBezTo>
                  <a:cubicBezTo>
                    <a:pt x="463" y="376"/>
                    <a:pt x="462" y="376"/>
                    <a:pt x="462" y="377"/>
                  </a:cubicBezTo>
                  <a:cubicBezTo>
                    <a:pt x="460" y="373"/>
                    <a:pt x="461" y="370"/>
                    <a:pt x="462" y="367"/>
                  </a:cubicBezTo>
                  <a:close/>
                  <a:moveTo>
                    <a:pt x="448" y="218"/>
                  </a:moveTo>
                  <a:cubicBezTo>
                    <a:pt x="449" y="223"/>
                    <a:pt x="449" y="223"/>
                    <a:pt x="443" y="225"/>
                  </a:cubicBezTo>
                  <a:cubicBezTo>
                    <a:pt x="443" y="219"/>
                    <a:pt x="443" y="219"/>
                    <a:pt x="448" y="218"/>
                  </a:cubicBezTo>
                  <a:close/>
                  <a:moveTo>
                    <a:pt x="442" y="193"/>
                  </a:moveTo>
                  <a:cubicBezTo>
                    <a:pt x="444" y="200"/>
                    <a:pt x="442" y="204"/>
                    <a:pt x="439" y="208"/>
                  </a:cubicBezTo>
                  <a:cubicBezTo>
                    <a:pt x="439" y="203"/>
                    <a:pt x="438" y="198"/>
                    <a:pt x="442" y="193"/>
                  </a:cubicBezTo>
                  <a:close/>
                  <a:moveTo>
                    <a:pt x="431" y="173"/>
                  </a:moveTo>
                  <a:cubicBezTo>
                    <a:pt x="435" y="172"/>
                    <a:pt x="436" y="174"/>
                    <a:pt x="436" y="176"/>
                  </a:cubicBezTo>
                  <a:cubicBezTo>
                    <a:pt x="438" y="182"/>
                    <a:pt x="434" y="189"/>
                    <a:pt x="427" y="194"/>
                  </a:cubicBezTo>
                  <a:cubicBezTo>
                    <a:pt x="428" y="186"/>
                    <a:pt x="429" y="179"/>
                    <a:pt x="431" y="173"/>
                  </a:cubicBezTo>
                  <a:close/>
                  <a:moveTo>
                    <a:pt x="420" y="150"/>
                  </a:moveTo>
                  <a:cubicBezTo>
                    <a:pt x="420" y="150"/>
                    <a:pt x="421" y="150"/>
                    <a:pt x="422" y="150"/>
                  </a:cubicBezTo>
                  <a:cubicBezTo>
                    <a:pt x="423" y="150"/>
                    <a:pt x="423" y="150"/>
                    <a:pt x="424" y="151"/>
                  </a:cubicBezTo>
                  <a:cubicBezTo>
                    <a:pt x="426" y="154"/>
                    <a:pt x="425" y="158"/>
                    <a:pt x="424" y="161"/>
                  </a:cubicBezTo>
                  <a:cubicBezTo>
                    <a:pt x="422" y="168"/>
                    <a:pt x="422" y="177"/>
                    <a:pt x="413" y="181"/>
                  </a:cubicBezTo>
                  <a:cubicBezTo>
                    <a:pt x="411" y="170"/>
                    <a:pt x="413" y="159"/>
                    <a:pt x="420" y="150"/>
                  </a:cubicBezTo>
                  <a:close/>
                  <a:moveTo>
                    <a:pt x="408" y="132"/>
                  </a:moveTo>
                  <a:cubicBezTo>
                    <a:pt x="408" y="132"/>
                    <a:pt x="409" y="132"/>
                    <a:pt x="409" y="132"/>
                  </a:cubicBezTo>
                  <a:cubicBezTo>
                    <a:pt x="411" y="150"/>
                    <a:pt x="407" y="164"/>
                    <a:pt x="397" y="171"/>
                  </a:cubicBezTo>
                  <a:cubicBezTo>
                    <a:pt x="401" y="158"/>
                    <a:pt x="404" y="145"/>
                    <a:pt x="408" y="132"/>
                  </a:cubicBezTo>
                  <a:close/>
                  <a:moveTo>
                    <a:pt x="391" y="132"/>
                  </a:moveTo>
                  <a:cubicBezTo>
                    <a:pt x="393" y="138"/>
                    <a:pt x="392" y="143"/>
                    <a:pt x="389" y="149"/>
                  </a:cubicBezTo>
                  <a:cubicBezTo>
                    <a:pt x="385" y="139"/>
                    <a:pt x="386" y="137"/>
                    <a:pt x="391" y="132"/>
                  </a:cubicBezTo>
                  <a:close/>
                  <a:moveTo>
                    <a:pt x="125" y="399"/>
                  </a:moveTo>
                  <a:cubicBezTo>
                    <a:pt x="125" y="399"/>
                    <a:pt x="124" y="398"/>
                    <a:pt x="124" y="398"/>
                  </a:cubicBezTo>
                  <a:cubicBezTo>
                    <a:pt x="121" y="396"/>
                    <a:pt x="119" y="393"/>
                    <a:pt x="118" y="389"/>
                  </a:cubicBezTo>
                  <a:cubicBezTo>
                    <a:pt x="115" y="384"/>
                    <a:pt x="112" y="379"/>
                    <a:pt x="110" y="374"/>
                  </a:cubicBezTo>
                  <a:cubicBezTo>
                    <a:pt x="110" y="373"/>
                    <a:pt x="110" y="373"/>
                    <a:pt x="110" y="373"/>
                  </a:cubicBezTo>
                  <a:cubicBezTo>
                    <a:pt x="101" y="357"/>
                    <a:pt x="93" y="341"/>
                    <a:pt x="89" y="322"/>
                  </a:cubicBezTo>
                  <a:cubicBezTo>
                    <a:pt x="88" y="314"/>
                    <a:pt x="87" y="306"/>
                    <a:pt x="87" y="298"/>
                  </a:cubicBezTo>
                  <a:cubicBezTo>
                    <a:pt x="88" y="295"/>
                    <a:pt x="87" y="291"/>
                    <a:pt x="87" y="287"/>
                  </a:cubicBezTo>
                  <a:cubicBezTo>
                    <a:pt x="87" y="273"/>
                    <a:pt x="86" y="260"/>
                    <a:pt x="89" y="247"/>
                  </a:cubicBezTo>
                  <a:cubicBezTo>
                    <a:pt x="90" y="247"/>
                    <a:pt x="90" y="247"/>
                    <a:pt x="90" y="248"/>
                  </a:cubicBezTo>
                  <a:cubicBezTo>
                    <a:pt x="91" y="243"/>
                    <a:pt x="93" y="239"/>
                    <a:pt x="94" y="234"/>
                  </a:cubicBezTo>
                  <a:cubicBezTo>
                    <a:pt x="95" y="234"/>
                    <a:pt x="95" y="234"/>
                    <a:pt x="96" y="235"/>
                  </a:cubicBezTo>
                  <a:cubicBezTo>
                    <a:pt x="96" y="243"/>
                    <a:pt x="96" y="251"/>
                    <a:pt x="97" y="260"/>
                  </a:cubicBezTo>
                  <a:cubicBezTo>
                    <a:pt x="97" y="264"/>
                    <a:pt x="97" y="267"/>
                    <a:pt x="98" y="271"/>
                  </a:cubicBezTo>
                  <a:cubicBezTo>
                    <a:pt x="100" y="285"/>
                    <a:pt x="103" y="298"/>
                    <a:pt x="105" y="312"/>
                  </a:cubicBezTo>
                  <a:cubicBezTo>
                    <a:pt x="106" y="316"/>
                    <a:pt x="107" y="320"/>
                    <a:pt x="108" y="324"/>
                  </a:cubicBezTo>
                  <a:cubicBezTo>
                    <a:pt x="109" y="329"/>
                    <a:pt x="111" y="334"/>
                    <a:pt x="111" y="339"/>
                  </a:cubicBezTo>
                  <a:cubicBezTo>
                    <a:pt x="115" y="358"/>
                    <a:pt x="122" y="376"/>
                    <a:pt x="130" y="393"/>
                  </a:cubicBezTo>
                  <a:cubicBezTo>
                    <a:pt x="132" y="396"/>
                    <a:pt x="133" y="398"/>
                    <a:pt x="134" y="401"/>
                  </a:cubicBezTo>
                  <a:cubicBezTo>
                    <a:pt x="134" y="402"/>
                    <a:pt x="134" y="403"/>
                    <a:pt x="134" y="405"/>
                  </a:cubicBezTo>
                  <a:cubicBezTo>
                    <a:pt x="130" y="404"/>
                    <a:pt x="127" y="402"/>
                    <a:pt x="125" y="399"/>
                  </a:cubicBezTo>
                  <a:close/>
                  <a:moveTo>
                    <a:pt x="330" y="284"/>
                  </a:moveTo>
                  <a:cubicBezTo>
                    <a:pt x="330" y="282"/>
                    <a:pt x="332" y="281"/>
                    <a:pt x="333" y="280"/>
                  </a:cubicBezTo>
                  <a:cubicBezTo>
                    <a:pt x="335" y="281"/>
                    <a:pt x="335" y="283"/>
                    <a:pt x="335" y="285"/>
                  </a:cubicBezTo>
                  <a:cubicBezTo>
                    <a:pt x="336" y="289"/>
                    <a:pt x="336" y="292"/>
                    <a:pt x="336" y="296"/>
                  </a:cubicBezTo>
                  <a:cubicBezTo>
                    <a:pt x="337" y="302"/>
                    <a:pt x="340" y="307"/>
                    <a:pt x="346" y="309"/>
                  </a:cubicBezTo>
                  <a:cubicBezTo>
                    <a:pt x="354" y="313"/>
                    <a:pt x="361" y="317"/>
                    <a:pt x="370" y="319"/>
                  </a:cubicBezTo>
                  <a:cubicBezTo>
                    <a:pt x="371" y="319"/>
                    <a:pt x="372" y="320"/>
                    <a:pt x="373" y="321"/>
                  </a:cubicBezTo>
                  <a:cubicBezTo>
                    <a:pt x="365" y="328"/>
                    <a:pt x="355" y="329"/>
                    <a:pt x="340" y="323"/>
                  </a:cubicBezTo>
                  <a:cubicBezTo>
                    <a:pt x="332" y="324"/>
                    <a:pt x="325" y="327"/>
                    <a:pt x="319" y="332"/>
                  </a:cubicBezTo>
                  <a:cubicBezTo>
                    <a:pt x="304" y="345"/>
                    <a:pt x="286" y="351"/>
                    <a:pt x="266" y="354"/>
                  </a:cubicBezTo>
                  <a:cubicBezTo>
                    <a:pt x="265" y="354"/>
                    <a:pt x="263" y="355"/>
                    <a:pt x="262" y="355"/>
                  </a:cubicBezTo>
                  <a:cubicBezTo>
                    <a:pt x="250" y="354"/>
                    <a:pt x="239" y="353"/>
                    <a:pt x="228" y="351"/>
                  </a:cubicBezTo>
                  <a:cubicBezTo>
                    <a:pt x="228" y="351"/>
                    <a:pt x="228" y="351"/>
                    <a:pt x="227" y="351"/>
                  </a:cubicBezTo>
                  <a:cubicBezTo>
                    <a:pt x="211" y="349"/>
                    <a:pt x="197" y="342"/>
                    <a:pt x="185" y="331"/>
                  </a:cubicBezTo>
                  <a:cubicBezTo>
                    <a:pt x="175" y="323"/>
                    <a:pt x="168" y="313"/>
                    <a:pt x="162" y="302"/>
                  </a:cubicBezTo>
                  <a:cubicBezTo>
                    <a:pt x="161" y="300"/>
                    <a:pt x="160" y="297"/>
                    <a:pt x="159" y="295"/>
                  </a:cubicBezTo>
                  <a:cubicBezTo>
                    <a:pt x="155" y="289"/>
                    <a:pt x="154" y="282"/>
                    <a:pt x="154" y="275"/>
                  </a:cubicBezTo>
                  <a:cubicBezTo>
                    <a:pt x="154" y="271"/>
                    <a:pt x="154" y="267"/>
                    <a:pt x="154" y="262"/>
                  </a:cubicBezTo>
                  <a:cubicBezTo>
                    <a:pt x="151" y="259"/>
                    <a:pt x="149" y="257"/>
                    <a:pt x="147" y="254"/>
                  </a:cubicBezTo>
                  <a:cubicBezTo>
                    <a:pt x="141" y="254"/>
                    <a:pt x="135" y="256"/>
                    <a:pt x="131" y="251"/>
                  </a:cubicBezTo>
                  <a:cubicBezTo>
                    <a:pt x="133" y="247"/>
                    <a:pt x="137" y="246"/>
                    <a:pt x="141" y="244"/>
                  </a:cubicBezTo>
                  <a:cubicBezTo>
                    <a:pt x="145" y="242"/>
                    <a:pt x="148" y="241"/>
                    <a:pt x="152" y="239"/>
                  </a:cubicBezTo>
                  <a:cubicBezTo>
                    <a:pt x="155" y="237"/>
                    <a:pt x="159" y="234"/>
                    <a:pt x="162" y="232"/>
                  </a:cubicBezTo>
                  <a:cubicBezTo>
                    <a:pt x="166" y="230"/>
                    <a:pt x="169" y="227"/>
                    <a:pt x="173" y="226"/>
                  </a:cubicBezTo>
                  <a:cubicBezTo>
                    <a:pt x="174" y="232"/>
                    <a:pt x="172" y="236"/>
                    <a:pt x="160" y="248"/>
                  </a:cubicBezTo>
                  <a:cubicBezTo>
                    <a:pt x="163" y="258"/>
                    <a:pt x="165" y="268"/>
                    <a:pt x="167" y="278"/>
                  </a:cubicBezTo>
                  <a:cubicBezTo>
                    <a:pt x="167" y="280"/>
                    <a:pt x="168" y="281"/>
                    <a:pt x="169" y="282"/>
                  </a:cubicBezTo>
                  <a:cubicBezTo>
                    <a:pt x="172" y="289"/>
                    <a:pt x="176" y="296"/>
                    <a:pt x="180" y="303"/>
                  </a:cubicBezTo>
                  <a:cubicBezTo>
                    <a:pt x="188" y="317"/>
                    <a:pt x="201" y="325"/>
                    <a:pt x="216" y="330"/>
                  </a:cubicBezTo>
                  <a:cubicBezTo>
                    <a:pt x="219" y="331"/>
                    <a:pt x="223" y="332"/>
                    <a:pt x="227" y="334"/>
                  </a:cubicBezTo>
                  <a:cubicBezTo>
                    <a:pt x="237" y="338"/>
                    <a:pt x="248" y="340"/>
                    <a:pt x="259" y="341"/>
                  </a:cubicBezTo>
                  <a:cubicBezTo>
                    <a:pt x="261" y="341"/>
                    <a:pt x="263" y="342"/>
                    <a:pt x="264" y="342"/>
                  </a:cubicBezTo>
                  <a:cubicBezTo>
                    <a:pt x="281" y="339"/>
                    <a:pt x="298" y="335"/>
                    <a:pt x="312" y="324"/>
                  </a:cubicBezTo>
                  <a:cubicBezTo>
                    <a:pt x="317" y="319"/>
                    <a:pt x="322" y="313"/>
                    <a:pt x="327" y="308"/>
                  </a:cubicBezTo>
                  <a:cubicBezTo>
                    <a:pt x="326" y="300"/>
                    <a:pt x="326" y="291"/>
                    <a:pt x="330" y="284"/>
                  </a:cubicBezTo>
                  <a:close/>
                  <a:moveTo>
                    <a:pt x="243" y="208"/>
                  </a:moveTo>
                  <a:cubicBezTo>
                    <a:pt x="241" y="212"/>
                    <a:pt x="238" y="214"/>
                    <a:pt x="234" y="216"/>
                  </a:cubicBezTo>
                  <a:cubicBezTo>
                    <a:pt x="228" y="218"/>
                    <a:pt x="224" y="216"/>
                    <a:pt x="223" y="210"/>
                  </a:cubicBezTo>
                  <a:cubicBezTo>
                    <a:pt x="222" y="207"/>
                    <a:pt x="222" y="205"/>
                    <a:pt x="222" y="203"/>
                  </a:cubicBezTo>
                  <a:cubicBezTo>
                    <a:pt x="223" y="195"/>
                    <a:pt x="224" y="187"/>
                    <a:pt x="226" y="179"/>
                  </a:cubicBezTo>
                  <a:cubicBezTo>
                    <a:pt x="227" y="174"/>
                    <a:pt x="229" y="169"/>
                    <a:pt x="232" y="165"/>
                  </a:cubicBezTo>
                  <a:cubicBezTo>
                    <a:pt x="233" y="163"/>
                    <a:pt x="235" y="162"/>
                    <a:pt x="236" y="160"/>
                  </a:cubicBezTo>
                  <a:cubicBezTo>
                    <a:pt x="242" y="156"/>
                    <a:pt x="249" y="158"/>
                    <a:pt x="252" y="164"/>
                  </a:cubicBezTo>
                  <a:cubicBezTo>
                    <a:pt x="255" y="170"/>
                    <a:pt x="256" y="177"/>
                    <a:pt x="254" y="183"/>
                  </a:cubicBezTo>
                  <a:cubicBezTo>
                    <a:pt x="254" y="187"/>
                    <a:pt x="252" y="190"/>
                    <a:pt x="251" y="192"/>
                  </a:cubicBezTo>
                  <a:cubicBezTo>
                    <a:pt x="247" y="194"/>
                    <a:pt x="241" y="191"/>
                    <a:pt x="238" y="199"/>
                  </a:cubicBezTo>
                  <a:cubicBezTo>
                    <a:pt x="240" y="202"/>
                    <a:pt x="241" y="205"/>
                    <a:pt x="243" y="208"/>
                  </a:cubicBezTo>
                  <a:close/>
                  <a:moveTo>
                    <a:pt x="311" y="231"/>
                  </a:moveTo>
                  <a:cubicBezTo>
                    <a:pt x="308" y="235"/>
                    <a:pt x="303" y="238"/>
                    <a:pt x="297" y="239"/>
                  </a:cubicBezTo>
                  <a:cubicBezTo>
                    <a:pt x="292" y="240"/>
                    <a:pt x="288" y="238"/>
                    <a:pt x="286" y="233"/>
                  </a:cubicBezTo>
                  <a:cubicBezTo>
                    <a:pt x="283" y="227"/>
                    <a:pt x="283" y="222"/>
                    <a:pt x="285" y="217"/>
                  </a:cubicBezTo>
                  <a:cubicBezTo>
                    <a:pt x="289" y="208"/>
                    <a:pt x="292" y="200"/>
                    <a:pt x="295" y="191"/>
                  </a:cubicBezTo>
                  <a:cubicBezTo>
                    <a:pt x="298" y="186"/>
                    <a:pt x="302" y="181"/>
                    <a:pt x="308" y="178"/>
                  </a:cubicBezTo>
                  <a:cubicBezTo>
                    <a:pt x="315" y="174"/>
                    <a:pt x="323" y="177"/>
                    <a:pt x="325" y="186"/>
                  </a:cubicBezTo>
                  <a:cubicBezTo>
                    <a:pt x="326" y="190"/>
                    <a:pt x="326" y="194"/>
                    <a:pt x="325" y="199"/>
                  </a:cubicBezTo>
                  <a:cubicBezTo>
                    <a:pt x="324" y="204"/>
                    <a:pt x="322" y="210"/>
                    <a:pt x="320" y="215"/>
                  </a:cubicBezTo>
                  <a:cubicBezTo>
                    <a:pt x="317" y="216"/>
                    <a:pt x="314" y="217"/>
                    <a:pt x="313" y="217"/>
                  </a:cubicBezTo>
                  <a:cubicBezTo>
                    <a:pt x="309" y="222"/>
                    <a:pt x="312" y="226"/>
                    <a:pt x="311" y="231"/>
                  </a:cubicBezTo>
                  <a:close/>
                  <a:moveTo>
                    <a:pt x="130" y="141"/>
                  </a:moveTo>
                  <a:cubicBezTo>
                    <a:pt x="132" y="138"/>
                    <a:pt x="134" y="135"/>
                    <a:pt x="135" y="133"/>
                  </a:cubicBezTo>
                  <a:cubicBezTo>
                    <a:pt x="134" y="133"/>
                    <a:pt x="133" y="133"/>
                    <a:pt x="131" y="133"/>
                  </a:cubicBezTo>
                  <a:cubicBezTo>
                    <a:pt x="132" y="132"/>
                    <a:pt x="133" y="131"/>
                    <a:pt x="134" y="130"/>
                  </a:cubicBezTo>
                  <a:cubicBezTo>
                    <a:pt x="140" y="124"/>
                    <a:pt x="146" y="119"/>
                    <a:pt x="151" y="113"/>
                  </a:cubicBezTo>
                  <a:cubicBezTo>
                    <a:pt x="159" y="106"/>
                    <a:pt x="168" y="100"/>
                    <a:pt x="178" y="97"/>
                  </a:cubicBezTo>
                  <a:cubicBezTo>
                    <a:pt x="187" y="94"/>
                    <a:pt x="194" y="90"/>
                    <a:pt x="202" y="85"/>
                  </a:cubicBezTo>
                  <a:cubicBezTo>
                    <a:pt x="205" y="83"/>
                    <a:pt x="208" y="81"/>
                    <a:pt x="211" y="80"/>
                  </a:cubicBezTo>
                  <a:cubicBezTo>
                    <a:pt x="222" y="75"/>
                    <a:pt x="228" y="75"/>
                    <a:pt x="243" y="79"/>
                  </a:cubicBezTo>
                  <a:cubicBezTo>
                    <a:pt x="242" y="80"/>
                    <a:pt x="241" y="81"/>
                    <a:pt x="240" y="81"/>
                  </a:cubicBezTo>
                  <a:cubicBezTo>
                    <a:pt x="253" y="81"/>
                    <a:pt x="265" y="79"/>
                    <a:pt x="278" y="79"/>
                  </a:cubicBezTo>
                  <a:cubicBezTo>
                    <a:pt x="280" y="78"/>
                    <a:pt x="282" y="77"/>
                    <a:pt x="286" y="76"/>
                  </a:cubicBezTo>
                  <a:cubicBezTo>
                    <a:pt x="293" y="76"/>
                    <a:pt x="300" y="76"/>
                    <a:pt x="306" y="79"/>
                  </a:cubicBezTo>
                  <a:cubicBezTo>
                    <a:pt x="312" y="80"/>
                    <a:pt x="318" y="83"/>
                    <a:pt x="326" y="88"/>
                  </a:cubicBezTo>
                  <a:cubicBezTo>
                    <a:pt x="322" y="88"/>
                    <a:pt x="319" y="89"/>
                    <a:pt x="317" y="88"/>
                  </a:cubicBezTo>
                  <a:cubicBezTo>
                    <a:pt x="310" y="87"/>
                    <a:pt x="304" y="88"/>
                    <a:pt x="297" y="89"/>
                  </a:cubicBezTo>
                  <a:cubicBezTo>
                    <a:pt x="290" y="89"/>
                    <a:pt x="282" y="89"/>
                    <a:pt x="275" y="89"/>
                  </a:cubicBezTo>
                  <a:cubicBezTo>
                    <a:pt x="271" y="89"/>
                    <a:pt x="266" y="89"/>
                    <a:pt x="262" y="90"/>
                  </a:cubicBezTo>
                  <a:cubicBezTo>
                    <a:pt x="255" y="90"/>
                    <a:pt x="248" y="90"/>
                    <a:pt x="242" y="91"/>
                  </a:cubicBezTo>
                  <a:cubicBezTo>
                    <a:pt x="240" y="91"/>
                    <a:pt x="239" y="90"/>
                    <a:pt x="238" y="91"/>
                  </a:cubicBezTo>
                  <a:cubicBezTo>
                    <a:pt x="227" y="93"/>
                    <a:pt x="216" y="94"/>
                    <a:pt x="205" y="98"/>
                  </a:cubicBezTo>
                  <a:cubicBezTo>
                    <a:pt x="201" y="100"/>
                    <a:pt x="196" y="103"/>
                    <a:pt x="191" y="104"/>
                  </a:cubicBezTo>
                  <a:cubicBezTo>
                    <a:pt x="184" y="106"/>
                    <a:pt x="178" y="110"/>
                    <a:pt x="172" y="114"/>
                  </a:cubicBezTo>
                  <a:cubicBezTo>
                    <a:pt x="167" y="117"/>
                    <a:pt x="161" y="120"/>
                    <a:pt x="156" y="124"/>
                  </a:cubicBezTo>
                  <a:cubicBezTo>
                    <a:pt x="149" y="129"/>
                    <a:pt x="142" y="135"/>
                    <a:pt x="135" y="141"/>
                  </a:cubicBezTo>
                  <a:cubicBezTo>
                    <a:pt x="134" y="142"/>
                    <a:pt x="133" y="142"/>
                    <a:pt x="131" y="143"/>
                  </a:cubicBezTo>
                  <a:cubicBezTo>
                    <a:pt x="131" y="143"/>
                    <a:pt x="131" y="143"/>
                    <a:pt x="130" y="143"/>
                  </a:cubicBezTo>
                  <a:cubicBezTo>
                    <a:pt x="130" y="142"/>
                    <a:pt x="130" y="141"/>
                    <a:pt x="130" y="141"/>
                  </a:cubicBezTo>
                  <a:close/>
                  <a:moveTo>
                    <a:pt x="5" y="112"/>
                  </a:moveTo>
                  <a:cubicBezTo>
                    <a:pt x="4" y="112"/>
                    <a:pt x="2" y="112"/>
                    <a:pt x="0" y="113"/>
                  </a:cubicBezTo>
                  <a:cubicBezTo>
                    <a:pt x="5" y="110"/>
                    <a:pt x="10" y="108"/>
                    <a:pt x="16" y="106"/>
                  </a:cubicBezTo>
                  <a:cubicBezTo>
                    <a:pt x="30" y="101"/>
                    <a:pt x="45" y="96"/>
                    <a:pt x="60" y="95"/>
                  </a:cubicBezTo>
                  <a:cubicBezTo>
                    <a:pt x="65" y="95"/>
                    <a:pt x="70" y="95"/>
                    <a:pt x="74" y="96"/>
                  </a:cubicBezTo>
                  <a:cubicBezTo>
                    <a:pt x="79" y="96"/>
                    <a:pt x="83" y="98"/>
                    <a:pt x="86" y="101"/>
                  </a:cubicBezTo>
                  <a:cubicBezTo>
                    <a:pt x="85" y="105"/>
                    <a:pt x="84" y="109"/>
                    <a:pt x="82" y="114"/>
                  </a:cubicBezTo>
                  <a:cubicBezTo>
                    <a:pt x="77" y="115"/>
                    <a:pt x="73" y="114"/>
                    <a:pt x="68" y="114"/>
                  </a:cubicBezTo>
                  <a:cubicBezTo>
                    <a:pt x="51" y="113"/>
                    <a:pt x="35" y="111"/>
                    <a:pt x="19" y="111"/>
                  </a:cubicBezTo>
                  <a:cubicBezTo>
                    <a:pt x="14" y="112"/>
                    <a:pt x="10" y="112"/>
                    <a:pt x="5" y="112"/>
                  </a:cubicBezTo>
                  <a:close/>
                </a:path>
              </a:pathLst>
            </a:custGeom>
            <a:solidFill>
              <a:srgbClr val="FFBB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4">
              <a:extLst>
                <a:ext uri="{FF2B5EF4-FFF2-40B4-BE49-F238E27FC236}">
                  <a16:creationId xmlns:a16="http://schemas.microsoft.com/office/drawing/2014/main" id="{6EB94B4F-F10B-471B-982A-29FBDB8581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60963" y="7267576"/>
              <a:ext cx="2371725" cy="509588"/>
            </a:xfrm>
            <a:custGeom>
              <a:avLst/>
              <a:gdLst>
                <a:gd name="T0" fmla="*/ 553 w 629"/>
                <a:gd name="T1" fmla="*/ 10 h 135"/>
                <a:gd name="T2" fmla="*/ 564 w 629"/>
                <a:gd name="T3" fmla="*/ 4 h 135"/>
                <a:gd name="T4" fmla="*/ 563 w 629"/>
                <a:gd name="T5" fmla="*/ 50 h 135"/>
                <a:gd name="T6" fmla="*/ 79 w 629"/>
                <a:gd name="T7" fmla="*/ 64 h 135"/>
                <a:gd name="T8" fmla="*/ 75 w 629"/>
                <a:gd name="T9" fmla="*/ 37 h 135"/>
                <a:gd name="T10" fmla="*/ 61 w 629"/>
                <a:gd name="T11" fmla="*/ 83 h 135"/>
                <a:gd name="T12" fmla="*/ 77 w 629"/>
                <a:gd name="T13" fmla="*/ 64 h 135"/>
                <a:gd name="T14" fmla="*/ 509 w 629"/>
                <a:gd name="T15" fmla="*/ 67 h 135"/>
                <a:gd name="T16" fmla="*/ 510 w 629"/>
                <a:gd name="T17" fmla="*/ 95 h 135"/>
                <a:gd name="T18" fmla="*/ 505 w 629"/>
                <a:gd name="T19" fmla="*/ 92 h 135"/>
                <a:gd name="T20" fmla="*/ 487 w 629"/>
                <a:gd name="T21" fmla="*/ 90 h 135"/>
                <a:gd name="T22" fmla="*/ 481 w 629"/>
                <a:gd name="T23" fmla="*/ 84 h 135"/>
                <a:gd name="T24" fmla="*/ 506 w 629"/>
                <a:gd name="T25" fmla="*/ 119 h 135"/>
                <a:gd name="T26" fmla="*/ 510 w 629"/>
                <a:gd name="T27" fmla="*/ 29 h 135"/>
                <a:gd name="T28" fmla="*/ 503 w 629"/>
                <a:gd name="T29" fmla="*/ 41 h 135"/>
                <a:gd name="T30" fmla="*/ 519 w 629"/>
                <a:gd name="T31" fmla="*/ 53 h 135"/>
                <a:gd name="T32" fmla="*/ 510 w 629"/>
                <a:gd name="T33" fmla="*/ 29 h 135"/>
                <a:gd name="T34" fmla="*/ 561 w 629"/>
                <a:gd name="T35" fmla="*/ 63 h 135"/>
                <a:gd name="T36" fmla="*/ 545 w 629"/>
                <a:gd name="T37" fmla="*/ 92 h 135"/>
                <a:gd name="T38" fmla="*/ 105 w 629"/>
                <a:gd name="T39" fmla="*/ 72 h 135"/>
                <a:gd name="T40" fmla="*/ 87 w 629"/>
                <a:gd name="T41" fmla="*/ 101 h 135"/>
                <a:gd name="T42" fmla="*/ 83 w 629"/>
                <a:gd name="T43" fmla="*/ 115 h 135"/>
                <a:gd name="T44" fmla="*/ 110 w 629"/>
                <a:gd name="T45" fmla="*/ 85 h 135"/>
                <a:gd name="T46" fmla="*/ 114 w 629"/>
                <a:gd name="T47" fmla="*/ 70 h 135"/>
                <a:gd name="T48" fmla="*/ 619 w 629"/>
                <a:gd name="T49" fmla="*/ 65 h 135"/>
                <a:gd name="T50" fmla="*/ 592 w 629"/>
                <a:gd name="T51" fmla="*/ 103 h 135"/>
                <a:gd name="T52" fmla="*/ 615 w 629"/>
                <a:gd name="T53" fmla="*/ 95 h 135"/>
                <a:gd name="T54" fmla="*/ 45 w 629"/>
                <a:gd name="T55" fmla="*/ 90 h 135"/>
                <a:gd name="T56" fmla="*/ 29 w 629"/>
                <a:gd name="T57" fmla="*/ 43 h 135"/>
                <a:gd name="T58" fmla="*/ 31 w 629"/>
                <a:gd name="T59" fmla="*/ 38 h 135"/>
                <a:gd name="T60" fmla="*/ 33 w 629"/>
                <a:gd name="T61" fmla="*/ 88 h 135"/>
                <a:gd name="T62" fmla="*/ 3 w 629"/>
                <a:gd name="T63" fmla="*/ 92 h 135"/>
                <a:gd name="T64" fmla="*/ 27 w 629"/>
                <a:gd name="T65" fmla="*/ 119 h 135"/>
                <a:gd name="T66" fmla="*/ 54 w 629"/>
                <a:gd name="T67" fmla="*/ 114 h 135"/>
                <a:gd name="T68" fmla="*/ 119 w 629"/>
                <a:gd name="T69" fmla="*/ 132 h 135"/>
                <a:gd name="T70" fmla="*/ 590 w 629"/>
                <a:gd name="T71" fmla="*/ 119 h 135"/>
                <a:gd name="T72" fmla="*/ 591 w 629"/>
                <a:gd name="T73" fmla="*/ 119 h 135"/>
                <a:gd name="T74" fmla="*/ 604 w 629"/>
                <a:gd name="T75" fmla="*/ 58 h 135"/>
                <a:gd name="T76" fmla="*/ 141 w 629"/>
                <a:gd name="T77" fmla="*/ 94 h 135"/>
                <a:gd name="T78" fmla="*/ 114 w 629"/>
                <a:gd name="T79" fmla="*/ 99 h 135"/>
                <a:gd name="T80" fmla="*/ 127 w 629"/>
                <a:gd name="T81" fmla="*/ 123 h 135"/>
                <a:gd name="T82" fmla="*/ 607 w 629"/>
                <a:gd name="T83" fmla="*/ 39 h 135"/>
                <a:gd name="T84" fmla="*/ 616 w 629"/>
                <a:gd name="T85" fmla="*/ 27 h 135"/>
                <a:gd name="T86" fmla="*/ 603 w 629"/>
                <a:gd name="T87" fmla="*/ 21 h 135"/>
                <a:gd name="T88" fmla="*/ 594 w 629"/>
                <a:gd name="T89" fmla="*/ 51 h 135"/>
                <a:gd name="T90" fmla="*/ 573 w 629"/>
                <a:gd name="T91" fmla="*/ 81 h 135"/>
                <a:gd name="T92" fmla="*/ 573 w 629"/>
                <a:gd name="T93" fmla="*/ 104 h 135"/>
                <a:gd name="T94" fmla="*/ 582 w 629"/>
                <a:gd name="T95" fmla="*/ 61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29" h="135">
                  <a:moveTo>
                    <a:pt x="551" y="50"/>
                  </a:moveTo>
                  <a:cubicBezTo>
                    <a:pt x="552" y="44"/>
                    <a:pt x="552" y="37"/>
                    <a:pt x="552" y="31"/>
                  </a:cubicBezTo>
                  <a:cubicBezTo>
                    <a:pt x="553" y="24"/>
                    <a:pt x="553" y="17"/>
                    <a:pt x="553" y="10"/>
                  </a:cubicBezTo>
                  <a:cubicBezTo>
                    <a:pt x="554" y="8"/>
                    <a:pt x="554" y="6"/>
                    <a:pt x="554" y="5"/>
                  </a:cubicBezTo>
                  <a:cubicBezTo>
                    <a:pt x="555" y="3"/>
                    <a:pt x="555" y="2"/>
                    <a:pt x="556" y="2"/>
                  </a:cubicBezTo>
                  <a:cubicBezTo>
                    <a:pt x="561" y="0"/>
                    <a:pt x="562" y="1"/>
                    <a:pt x="564" y="4"/>
                  </a:cubicBezTo>
                  <a:cubicBezTo>
                    <a:pt x="565" y="6"/>
                    <a:pt x="565" y="8"/>
                    <a:pt x="566" y="11"/>
                  </a:cubicBezTo>
                  <a:cubicBezTo>
                    <a:pt x="567" y="18"/>
                    <a:pt x="568" y="25"/>
                    <a:pt x="569" y="32"/>
                  </a:cubicBezTo>
                  <a:cubicBezTo>
                    <a:pt x="565" y="37"/>
                    <a:pt x="566" y="44"/>
                    <a:pt x="563" y="50"/>
                  </a:cubicBezTo>
                  <a:cubicBezTo>
                    <a:pt x="559" y="50"/>
                    <a:pt x="555" y="50"/>
                    <a:pt x="551" y="50"/>
                  </a:cubicBezTo>
                  <a:close/>
                  <a:moveTo>
                    <a:pt x="77" y="64"/>
                  </a:moveTo>
                  <a:cubicBezTo>
                    <a:pt x="77" y="64"/>
                    <a:pt x="78" y="64"/>
                    <a:pt x="79" y="64"/>
                  </a:cubicBezTo>
                  <a:cubicBezTo>
                    <a:pt x="79" y="63"/>
                    <a:pt x="79" y="62"/>
                    <a:pt x="79" y="62"/>
                  </a:cubicBezTo>
                  <a:cubicBezTo>
                    <a:pt x="79" y="56"/>
                    <a:pt x="78" y="50"/>
                    <a:pt x="77" y="44"/>
                  </a:cubicBezTo>
                  <a:cubicBezTo>
                    <a:pt x="77" y="41"/>
                    <a:pt x="76" y="39"/>
                    <a:pt x="75" y="37"/>
                  </a:cubicBezTo>
                  <a:cubicBezTo>
                    <a:pt x="72" y="34"/>
                    <a:pt x="68" y="34"/>
                    <a:pt x="66" y="38"/>
                  </a:cubicBezTo>
                  <a:cubicBezTo>
                    <a:pt x="65" y="39"/>
                    <a:pt x="65" y="41"/>
                    <a:pt x="64" y="43"/>
                  </a:cubicBezTo>
                  <a:cubicBezTo>
                    <a:pt x="62" y="56"/>
                    <a:pt x="60" y="69"/>
                    <a:pt x="61" y="83"/>
                  </a:cubicBezTo>
                  <a:cubicBezTo>
                    <a:pt x="63" y="87"/>
                    <a:pt x="65" y="92"/>
                    <a:pt x="66" y="97"/>
                  </a:cubicBezTo>
                  <a:cubicBezTo>
                    <a:pt x="67" y="99"/>
                    <a:pt x="68" y="100"/>
                    <a:pt x="69" y="103"/>
                  </a:cubicBezTo>
                  <a:cubicBezTo>
                    <a:pt x="74" y="90"/>
                    <a:pt x="73" y="77"/>
                    <a:pt x="77" y="64"/>
                  </a:cubicBezTo>
                  <a:close/>
                  <a:moveTo>
                    <a:pt x="525" y="68"/>
                  </a:moveTo>
                  <a:cubicBezTo>
                    <a:pt x="524" y="67"/>
                    <a:pt x="522" y="67"/>
                    <a:pt x="520" y="67"/>
                  </a:cubicBezTo>
                  <a:cubicBezTo>
                    <a:pt x="516" y="67"/>
                    <a:pt x="513" y="67"/>
                    <a:pt x="509" y="67"/>
                  </a:cubicBezTo>
                  <a:cubicBezTo>
                    <a:pt x="510" y="75"/>
                    <a:pt x="512" y="83"/>
                    <a:pt x="512" y="91"/>
                  </a:cubicBezTo>
                  <a:cubicBezTo>
                    <a:pt x="513" y="93"/>
                    <a:pt x="512" y="94"/>
                    <a:pt x="512" y="97"/>
                  </a:cubicBezTo>
                  <a:cubicBezTo>
                    <a:pt x="511" y="96"/>
                    <a:pt x="511" y="96"/>
                    <a:pt x="510" y="95"/>
                  </a:cubicBezTo>
                  <a:cubicBezTo>
                    <a:pt x="510" y="96"/>
                    <a:pt x="509" y="96"/>
                    <a:pt x="509" y="97"/>
                  </a:cubicBezTo>
                  <a:cubicBezTo>
                    <a:pt x="507" y="95"/>
                    <a:pt x="506" y="93"/>
                    <a:pt x="505" y="92"/>
                  </a:cubicBezTo>
                  <a:cubicBezTo>
                    <a:pt x="505" y="92"/>
                    <a:pt x="505" y="92"/>
                    <a:pt x="505" y="92"/>
                  </a:cubicBezTo>
                  <a:cubicBezTo>
                    <a:pt x="504" y="91"/>
                    <a:pt x="502" y="90"/>
                    <a:pt x="501" y="89"/>
                  </a:cubicBezTo>
                  <a:cubicBezTo>
                    <a:pt x="497" y="93"/>
                    <a:pt x="491" y="94"/>
                    <a:pt x="484" y="94"/>
                  </a:cubicBezTo>
                  <a:cubicBezTo>
                    <a:pt x="486" y="92"/>
                    <a:pt x="486" y="91"/>
                    <a:pt x="487" y="90"/>
                  </a:cubicBezTo>
                  <a:cubicBezTo>
                    <a:pt x="490" y="89"/>
                    <a:pt x="493" y="88"/>
                    <a:pt x="496" y="86"/>
                  </a:cubicBezTo>
                  <a:cubicBezTo>
                    <a:pt x="494" y="85"/>
                    <a:pt x="492" y="84"/>
                    <a:pt x="490" y="82"/>
                  </a:cubicBezTo>
                  <a:cubicBezTo>
                    <a:pt x="486" y="81"/>
                    <a:pt x="483" y="81"/>
                    <a:pt x="481" y="84"/>
                  </a:cubicBezTo>
                  <a:cubicBezTo>
                    <a:pt x="480" y="88"/>
                    <a:pt x="480" y="90"/>
                    <a:pt x="482" y="93"/>
                  </a:cubicBezTo>
                  <a:cubicBezTo>
                    <a:pt x="484" y="98"/>
                    <a:pt x="486" y="102"/>
                    <a:pt x="490" y="106"/>
                  </a:cubicBezTo>
                  <a:cubicBezTo>
                    <a:pt x="495" y="111"/>
                    <a:pt x="500" y="115"/>
                    <a:pt x="506" y="119"/>
                  </a:cubicBezTo>
                  <a:cubicBezTo>
                    <a:pt x="516" y="117"/>
                    <a:pt x="525" y="116"/>
                    <a:pt x="534" y="115"/>
                  </a:cubicBezTo>
                  <a:cubicBezTo>
                    <a:pt x="535" y="108"/>
                    <a:pt x="528" y="76"/>
                    <a:pt x="525" y="68"/>
                  </a:cubicBezTo>
                  <a:close/>
                  <a:moveTo>
                    <a:pt x="510" y="29"/>
                  </a:moveTo>
                  <a:cubicBezTo>
                    <a:pt x="510" y="28"/>
                    <a:pt x="509" y="27"/>
                    <a:pt x="509" y="27"/>
                  </a:cubicBezTo>
                  <a:cubicBezTo>
                    <a:pt x="504" y="27"/>
                    <a:pt x="503" y="29"/>
                    <a:pt x="502" y="32"/>
                  </a:cubicBezTo>
                  <a:cubicBezTo>
                    <a:pt x="502" y="35"/>
                    <a:pt x="502" y="38"/>
                    <a:pt x="503" y="41"/>
                  </a:cubicBezTo>
                  <a:cubicBezTo>
                    <a:pt x="503" y="44"/>
                    <a:pt x="504" y="48"/>
                    <a:pt x="505" y="51"/>
                  </a:cubicBezTo>
                  <a:cubicBezTo>
                    <a:pt x="505" y="52"/>
                    <a:pt x="506" y="53"/>
                    <a:pt x="506" y="55"/>
                  </a:cubicBezTo>
                  <a:cubicBezTo>
                    <a:pt x="510" y="54"/>
                    <a:pt x="514" y="54"/>
                    <a:pt x="519" y="53"/>
                  </a:cubicBezTo>
                  <a:cubicBezTo>
                    <a:pt x="515" y="46"/>
                    <a:pt x="512" y="39"/>
                    <a:pt x="508" y="32"/>
                  </a:cubicBezTo>
                  <a:cubicBezTo>
                    <a:pt x="509" y="31"/>
                    <a:pt x="509" y="30"/>
                    <a:pt x="509" y="30"/>
                  </a:cubicBezTo>
                  <a:cubicBezTo>
                    <a:pt x="510" y="29"/>
                    <a:pt x="510" y="29"/>
                    <a:pt x="510" y="29"/>
                  </a:cubicBezTo>
                  <a:close/>
                  <a:moveTo>
                    <a:pt x="547" y="101"/>
                  </a:moveTo>
                  <a:cubicBezTo>
                    <a:pt x="547" y="103"/>
                    <a:pt x="548" y="104"/>
                    <a:pt x="549" y="106"/>
                  </a:cubicBezTo>
                  <a:cubicBezTo>
                    <a:pt x="554" y="91"/>
                    <a:pt x="558" y="78"/>
                    <a:pt x="561" y="63"/>
                  </a:cubicBezTo>
                  <a:cubicBezTo>
                    <a:pt x="557" y="62"/>
                    <a:pt x="553" y="62"/>
                    <a:pt x="549" y="63"/>
                  </a:cubicBezTo>
                  <a:cubicBezTo>
                    <a:pt x="548" y="73"/>
                    <a:pt x="546" y="82"/>
                    <a:pt x="545" y="92"/>
                  </a:cubicBezTo>
                  <a:cubicBezTo>
                    <a:pt x="545" y="92"/>
                    <a:pt x="545" y="92"/>
                    <a:pt x="545" y="92"/>
                  </a:cubicBezTo>
                  <a:cubicBezTo>
                    <a:pt x="545" y="95"/>
                    <a:pt x="546" y="98"/>
                    <a:pt x="547" y="101"/>
                  </a:cubicBezTo>
                  <a:close/>
                  <a:moveTo>
                    <a:pt x="114" y="70"/>
                  </a:moveTo>
                  <a:cubicBezTo>
                    <a:pt x="111" y="69"/>
                    <a:pt x="107" y="70"/>
                    <a:pt x="105" y="72"/>
                  </a:cubicBezTo>
                  <a:cubicBezTo>
                    <a:pt x="102" y="75"/>
                    <a:pt x="100" y="77"/>
                    <a:pt x="98" y="80"/>
                  </a:cubicBezTo>
                  <a:cubicBezTo>
                    <a:pt x="95" y="85"/>
                    <a:pt x="93" y="90"/>
                    <a:pt x="90" y="95"/>
                  </a:cubicBezTo>
                  <a:cubicBezTo>
                    <a:pt x="89" y="97"/>
                    <a:pt x="88" y="98"/>
                    <a:pt x="87" y="101"/>
                  </a:cubicBezTo>
                  <a:cubicBezTo>
                    <a:pt x="87" y="100"/>
                    <a:pt x="87" y="100"/>
                    <a:pt x="86" y="100"/>
                  </a:cubicBezTo>
                  <a:cubicBezTo>
                    <a:pt x="86" y="102"/>
                    <a:pt x="86" y="103"/>
                    <a:pt x="86" y="105"/>
                  </a:cubicBezTo>
                  <a:cubicBezTo>
                    <a:pt x="85" y="108"/>
                    <a:pt x="84" y="112"/>
                    <a:pt x="83" y="115"/>
                  </a:cubicBezTo>
                  <a:cubicBezTo>
                    <a:pt x="88" y="115"/>
                    <a:pt x="90" y="112"/>
                    <a:pt x="93" y="111"/>
                  </a:cubicBezTo>
                  <a:cubicBezTo>
                    <a:pt x="95" y="103"/>
                    <a:pt x="99" y="97"/>
                    <a:pt x="104" y="91"/>
                  </a:cubicBezTo>
                  <a:cubicBezTo>
                    <a:pt x="106" y="89"/>
                    <a:pt x="108" y="87"/>
                    <a:pt x="110" y="85"/>
                  </a:cubicBezTo>
                  <a:cubicBezTo>
                    <a:pt x="112" y="85"/>
                    <a:pt x="113" y="84"/>
                    <a:pt x="114" y="84"/>
                  </a:cubicBezTo>
                  <a:cubicBezTo>
                    <a:pt x="114" y="84"/>
                    <a:pt x="115" y="83"/>
                    <a:pt x="115" y="82"/>
                  </a:cubicBezTo>
                  <a:cubicBezTo>
                    <a:pt x="116" y="78"/>
                    <a:pt x="118" y="74"/>
                    <a:pt x="114" y="70"/>
                  </a:cubicBezTo>
                  <a:close/>
                  <a:moveTo>
                    <a:pt x="625" y="79"/>
                  </a:moveTo>
                  <a:cubicBezTo>
                    <a:pt x="626" y="77"/>
                    <a:pt x="627" y="74"/>
                    <a:pt x="628" y="72"/>
                  </a:cubicBezTo>
                  <a:cubicBezTo>
                    <a:pt x="629" y="66"/>
                    <a:pt x="624" y="63"/>
                    <a:pt x="619" y="65"/>
                  </a:cubicBezTo>
                  <a:cubicBezTo>
                    <a:pt x="616" y="66"/>
                    <a:pt x="614" y="68"/>
                    <a:pt x="611" y="70"/>
                  </a:cubicBezTo>
                  <a:cubicBezTo>
                    <a:pt x="606" y="75"/>
                    <a:pt x="602" y="79"/>
                    <a:pt x="597" y="84"/>
                  </a:cubicBezTo>
                  <a:cubicBezTo>
                    <a:pt x="595" y="90"/>
                    <a:pt x="594" y="97"/>
                    <a:pt x="592" y="103"/>
                  </a:cubicBezTo>
                  <a:cubicBezTo>
                    <a:pt x="594" y="104"/>
                    <a:pt x="595" y="104"/>
                    <a:pt x="597" y="104"/>
                  </a:cubicBezTo>
                  <a:cubicBezTo>
                    <a:pt x="600" y="104"/>
                    <a:pt x="604" y="104"/>
                    <a:pt x="607" y="104"/>
                  </a:cubicBezTo>
                  <a:cubicBezTo>
                    <a:pt x="610" y="101"/>
                    <a:pt x="612" y="98"/>
                    <a:pt x="615" y="95"/>
                  </a:cubicBezTo>
                  <a:cubicBezTo>
                    <a:pt x="619" y="91"/>
                    <a:pt x="622" y="85"/>
                    <a:pt x="625" y="79"/>
                  </a:cubicBezTo>
                  <a:close/>
                  <a:moveTo>
                    <a:pt x="54" y="114"/>
                  </a:moveTo>
                  <a:cubicBezTo>
                    <a:pt x="51" y="106"/>
                    <a:pt x="48" y="98"/>
                    <a:pt x="45" y="90"/>
                  </a:cubicBezTo>
                  <a:cubicBezTo>
                    <a:pt x="41" y="80"/>
                    <a:pt x="37" y="71"/>
                    <a:pt x="32" y="62"/>
                  </a:cubicBezTo>
                  <a:cubicBezTo>
                    <a:pt x="29" y="58"/>
                    <a:pt x="28" y="54"/>
                    <a:pt x="26" y="50"/>
                  </a:cubicBezTo>
                  <a:cubicBezTo>
                    <a:pt x="25" y="47"/>
                    <a:pt x="26" y="45"/>
                    <a:pt x="29" y="43"/>
                  </a:cubicBezTo>
                  <a:cubicBezTo>
                    <a:pt x="33" y="43"/>
                    <a:pt x="35" y="46"/>
                    <a:pt x="37" y="48"/>
                  </a:cubicBezTo>
                  <a:cubicBezTo>
                    <a:pt x="40" y="51"/>
                    <a:pt x="42" y="53"/>
                    <a:pt x="45" y="56"/>
                  </a:cubicBezTo>
                  <a:cubicBezTo>
                    <a:pt x="41" y="50"/>
                    <a:pt x="36" y="44"/>
                    <a:pt x="31" y="38"/>
                  </a:cubicBezTo>
                  <a:cubicBezTo>
                    <a:pt x="30" y="36"/>
                    <a:pt x="27" y="34"/>
                    <a:pt x="25" y="33"/>
                  </a:cubicBezTo>
                  <a:cubicBezTo>
                    <a:pt x="23" y="31"/>
                    <a:pt x="21" y="32"/>
                    <a:pt x="17" y="36"/>
                  </a:cubicBezTo>
                  <a:cubicBezTo>
                    <a:pt x="23" y="53"/>
                    <a:pt x="32" y="69"/>
                    <a:pt x="33" y="88"/>
                  </a:cubicBezTo>
                  <a:cubicBezTo>
                    <a:pt x="27" y="86"/>
                    <a:pt x="22" y="84"/>
                    <a:pt x="17" y="82"/>
                  </a:cubicBezTo>
                  <a:cubicBezTo>
                    <a:pt x="14" y="82"/>
                    <a:pt x="10" y="81"/>
                    <a:pt x="7" y="82"/>
                  </a:cubicBezTo>
                  <a:cubicBezTo>
                    <a:pt x="2" y="83"/>
                    <a:pt x="0" y="88"/>
                    <a:pt x="3" y="92"/>
                  </a:cubicBezTo>
                  <a:cubicBezTo>
                    <a:pt x="5" y="94"/>
                    <a:pt x="6" y="95"/>
                    <a:pt x="8" y="97"/>
                  </a:cubicBezTo>
                  <a:cubicBezTo>
                    <a:pt x="13" y="100"/>
                    <a:pt x="16" y="104"/>
                    <a:pt x="19" y="109"/>
                  </a:cubicBezTo>
                  <a:cubicBezTo>
                    <a:pt x="22" y="113"/>
                    <a:pt x="24" y="116"/>
                    <a:pt x="27" y="119"/>
                  </a:cubicBezTo>
                  <a:cubicBezTo>
                    <a:pt x="29" y="121"/>
                    <a:pt x="30" y="122"/>
                    <a:pt x="32" y="123"/>
                  </a:cubicBezTo>
                  <a:cubicBezTo>
                    <a:pt x="39" y="122"/>
                    <a:pt x="47" y="120"/>
                    <a:pt x="54" y="119"/>
                  </a:cubicBezTo>
                  <a:cubicBezTo>
                    <a:pt x="56" y="117"/>
                    <a:pt x="54" y="115"/>
                    <a:pt x="54" y="114"/>
                  </a:cubicBezTo>
                  <a:close/>
                  <a:moveTo>
                    <a:pt x="104" y="131"/>
                  </a:moveTo>
                  <a:cubicBezTo>
                    <a:pt x="105" y="132"/>
                    <a:pt x="106" y="133"/>
                    <a:pt x="107" y="133"/>
                  </a:cubicBezTo>
                  <a:cubicBezTo>
                    <a:pt x="111" y="135"/>
                    <a:pt x="115" y="135"/>
                    <a:pt x="119" y="132"/>
                  </a:cubicBezTo>
                  <a:cubicBezTo>
                    <a:pt x="120" y="131"/>
                    <a:pt x="121" y="131"/>
                    <a:pt x="122" y="130"/>
                  </a:cubicBezTo>
                  <a:cubicBezTo>
                    <a:pt x="116" y="131"/>
                    <a:pt x="110" y="131"/>
                    <a:pt x="104" y="131"/>
                  </a:cubicBezTo>
                  <a:close/>
                  <a:moveTo>
                    <a:pt x="590" y="119"/>
                  </a:moveTo>
                  <a:cubicBezTo>
                    <a:pt x="588" y="119"/>
                    <a:pt x="586" y="120"/>
                    <a:pt x="584" y="120"/>
                  </a:cubicBezTo>
                  <a:cubicBezTo>
                    <a:pt x="584" y="120"/>
                    <a:pt x="584" y="120"/>
                    <a:pt x="584" y="120"/>
                  </a:cubicBezTo>
                  <a:cubicBezTo>
                    <a:pt x="587" y="121"/>
                    <a:pt x="589" y="120"/>
                    <a:pt x="591" y="119"/>
                  </a:cubicBezTo>
                  <a:cubicBezTo>
                    <a:pt x="591" y="119"/>
                    <a:pt x="591" y="119"/>
                    <a:pt x="590" y="119"/>
                  </a:cubicBezTo>
                  <a:close/>
                  <a:moveTo>
                    <a:pt x="603" y="63"/>
                  </a:moveTo>
                  <a:cubicBezTo>
                    <a:pt x="603" y="61"/>
                    <a:pt x="604" y="60"/>
                    <a:pt x="604" y="58"/>
                  </a:cubicBezTo>
                  <a:cubicBezTo>
                    <a:pt x="604" y="58"/>
                    <a:pt x="604" y="58"/>
                    <a:pt x="604" y="58"/>
                  </a:cubicBezTo>
                  <a:cubicBezTo>
                    <a:pt x="604" y="60"/>
                    <a:pt x="603" y="62"/>
                    <a:pt x="603" y="63"/>
                  </a:cubicBezTo>
                  <a:close/>
                  <a:moveTo>
                    <a:pt x="141" y="94"/>
                  </a:moveTo>
                  <a:cubicBezTo>
                    <a:pt x="142" y="91"/>
                    <a:pt x="143" y="88"/>
                    <a:pt x="142" y="85"/>
                  </a:cubicBezTo>
                  <a:cubicBezTo>
                    <a:pt x="139" y="81"/>
                    <a:pt x="136" y="82"/>
                    <a:pt x="133" y="84"/>
                  </a:cubicBezTo>
                  <a:cubicBezTo>
                    <a:pt x="126" y="88"/>
                    <a:pt x="119" y="93"/>
                    <a:pt x="114" y="99"/>
                  </a:cubicBezTo>
                  <a:cubicBezTo>
                    <a:pt x="112" y="105"/>
                    <a:pt x="110" y="111"/>
                    <a:pt x="108" y="117"/>
                  </a:cubicBezTo>
                  <a:cubicBezTo>
                    <a:pt x="107" y="118"/>
                    <a:pt x="107" y="119"/>
                    <a:pt x="107" y="121"/>
                  </a:cubicBezTo>
                  <a:cubicBezTo>
                    <a:pt x="113" y="122"/>
                    <a:pt x="120" y="122"/>
                    <a:pt x="127" y="123"/>
                  </a:cubicBezTo>
                  <a:cubicBezTo>
                    <a:pt x="132" y="114"/>
                    <a:pt x="136" y="104"/>
                    <a:pt x="141" y="94"/>
                  </a:cubicBezTo>
                  <a:close/>
                  <a:moveTo>
                    <a:pt x="604" y="35"/>
                  </a:moveTo>
                  <a:cubicBezTo>
                    <a:pt x="607" y="36"/>
                    <a:pt x="607" y="37"/>
                    <a:pt x="607" y="39"/>
                  </a:cubicBezTo>
                  <a:cubicBezTo>
                    <a:pt x="607" y="43"/>
                    <a:pt x="607" y="47"/>
                    <a:pt x="606" y="51"/>
                  </a:cubicBezTo>
                  <a:cubicBezTo>
                    <a:pt x="606" y="51"/>
                    <a:pt x="607" y="51"/>
                    <a:pt x="607" y="51"/>
                  </a:cubicBezTo>
                  <a:cubicBezTo>
                    <a:pt x="610" y="43"/>
                    <a:pt x="613" y="35"/>
                    <a:pt x="616" y="27"/>
                  </a:cubicBezTo>
                  <a:cubicBezTo>
                    <a:pt x="617" y="24"/>
                    <a:pt x="618" y="21"/>
                    <a:pt x="616" y="16"/>
                  </a:cubicBezTo>
                  <a:cubicBezTo>
                    <a:pt x="615" y="16"/>
                    <a:pt x="614" y="15"/>
                    <a:pt x="613" y="14"/>
                  </a:cubicBezTo>
                  <a:cubicBezTo>
                    <a:pt x="608" y="15"/>
                    <a:pt x="605" y="18"/>
                    <a:pt x="603" y="21"/>
                  </a:cubicBezTo>
                  <a:cubicBezTo>
                    <a:pt x="598" y="26"/>
                    <a:pt x="594" y="32"/>
                    <a:pt x="592" y="38"/>
                  </a:cubicBezTo>
                  <a:cubicBezTo>
                    <a:pt x="590" y="42"/>
                    <a:pt x="588" y="47"/>
                    <a:pt x="586" y="51"/>
                  </a:cubicBezTo>
                  <a:cubicBezTo>
                    <a:pt x="589" y="51"/>
                    <a:pt x="591" y="51"/>
                    <a:pt x="594" y="51"/>
                  </a:cubicBezTo>
                  <a:cubicBezTo>
                    <a:pt x="598" y="46"/>
                    <a:pt x="600" y="40"/>
                    <a:pt x="604" y="35"/>
                  </a:cubicBezTo>
                  <a:close/>
                  <a:moveTo>
                    <a:pt x="582" y="61"/>
                  </a:moveTo>
                  <a:cubicBezTo>
                    <a:pt x="579" y="67"/>
                    <a:pt x="576" y="74"/>
                    <a:pt x="573" y="81"/>
                  </a:cubicBezTo>
                  <a:cubicBezTo>
                    <a:pt x="572" y="84"/>
                    <a:pt x="571" y="87"/>
                    <a:pt x="570" y="91"/>
                  </a:cubicBezTo>
                  <a:cubicBezTo>
                    <a:pt x="569" y="95"/>
                    <a:pt x="568" y="100"/>
                    <a:pt x="568" y="104"/>
                  </a:cubicBezTo>
                  <a:cubicBezTo>
                    <a:pt x="570" y="106"/>
                    <a:pt x="572" y="105"/>
                    <a:pt x="573" y="104"/>
                  </a:cubicBezTo>
                  <a:cubicBezTo>
                    <a:pt x="575" y="96"/>
                    <a:pt x="577" y="89"/>
                    <a:pt x="580" y="82"/>
                  </a:cubicBezTo>
                  <a:cubicBezTo>
                    <a:pt x="582" y="75"/>
                    <a:pt x="585" y="68"/>
                    <a:pt x="589" y="60"/>
                  </a:cubicBezTo>
                  <a:cubicBezTo>
                    <a:pt x="586" y="60"/>
                    <a:pt x="584" y="60"/>
                    <a:pt x="582" y="61"/>
                  </a:cubicBezTo>
                  <a:close/>
                </a:path>
              </a:pathLst>
            </a:custGeom>
            <a:solidFill>
              <a:srgbClr val="A4D0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5">
              <a:extLst>
                <a:ext uri="{FF2B5EF4-FFF2-40B4-BE49-F238E27FC236}">
                  <a16:creationId xmlns:a16="http://schemas.microsoft.com/office/drawing/2014/main" id="{E6223A1C-2D79-4413-AC57-D21F12444D9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60913" y="7448551"/>
              <a:ext cx="2927350" cy="547688"/>
            </a:xfrm>
            <a:custGeom>
              <a:avLst/>
              <a:gdLst>
                <a:gd name="T0" fmla="*/ 636 w 776"/>
                <a:gd name="T1" fmla="*/ 38 h 145"/>
                <a:gd name="T2" fmla="*/ 170 w 776"/>
                <a:gd name="T3" fmla="*/ 42 h 145"/>
                <a:gd name="T4" fmla="*/ 633 w 776"/>
                <a:gd name="T5" fmla="*/ 24 h 145"/>
                <a:gd name="T6" fmla="*/ 634 w 776"/>
                <a:gd name="T7" fmla="*/ 29 h 145"/>
                <a:gd name="T8" fmla="*/ 695 w 776"/>
                <a:gd name="T9" fmla="*/ 12 h 145"/>
                <a:gd name="T10" fmla="*/ 685 w 776"/>
                <a:gd name="T11" fmla="*/ 36 h 145"/>
                <a:gd name="T12" fmla="*/ 700 w 776"/>
                <a:gd name="T13" fmla="*/ 48 h 145"/>
                <a:gd name="T14" fmla="*/ 661 w 776"/>
                <a:gd name="T15" fmla="*/ 38 h 145"/>
                <a:gd name="T16" fmla="*/ 674 w 776"/>
                <a:gd name="T17" fmla="*/ 53 h 145"/>
                <a:gd name="T18" fmla="*/ 651 w 776"/>
                <a:gd name="T19" fmla="*/ 44 h 145"/>
                <a:gd name="T20" fmla="*/ 593 w 776"/>
                <a:gd name="T21" fmla="*/ 46 h 145"/>
                <a:gd name="T22" fmla="*/ 605 w 776"/>
                <a:gd name="T23" fmla="*/ 43 h 145"/>
                <a:gd name="T24" fmla="*/ 218 w 776"/>
                <a:gd name="T25" fmla="*/ 37 h 145"/>
                <a:gd name="T26" fmla="*/ 217 w 776"/>
                <a:gd name="T27" fmla="*/ 37 h 145"/>
                <a:gd name="T28" fmla="*/ 766 w 776"/>
                <a:gd name="T29" fmla="*/ 4 h 145"/>
                <a:gd name="T30" fmla="*/ 720 w 776"/>
                <a:gd name="T31" fmla="*/ 20 h 145"/>
                <a:gd name="T32" fmla="*/ 597 w 776"/>
                <a:gd name="T33" fmla="*/ 46 h 145"/>
                <a:gd name="T34" fmla="*/ 113 w 776"/>
                <a:gd name="T35" fmla="*/ 63 h 145"/>
                <a:gd name="T36" fmla="*/ 0 w 776"/>
                <a:gd name="T37" fmla="*/ 68 h 145"/>
                <a:gd name="T38" fmla="*/ 135 w 776"/>
                <a:gd name="T39" fmla="*/ 9 h 145"/>
                <a:gd name="T40" fmla="*/ 102 w 776"/>
                <a:gd name="T41" fmla="*/ 30 h 145"/>
                <a:gd name="T42" fmla="*/ 63 w 776"/>
                <a:gd name="T43" fmla="*/ 21 h 145"/>
                <a:gd name="T44" fmla="*/ 150 w 776"/>
                <a:gd name="T45" fmla="*/ 8 h 145"/>
                <a:gd name="T46" fmla="*/ 219 w 776"/>
                <a:gd name="T47" fmla="*/ 36 h 145"/>
                <a:gd name="T48" fmla="*/ 196 w 776"/>
                <a:gd name="T49" fmla="*/ 47 h 145"/>
                <a:gd name="T50" fmla="*/ 733 w 776"/>
                <a:gd name="T51" fmla="*/ 70 h 145"/>
                <a:gd name="T52" fmla="*/ 526 w 776"/>
                <a:gd name="T53" fmla="*/ 104 h 145"/>
                <a:gd name="T54" fmla="*/ 403 w 776"/>
                <a:gd name="T55" fmla="*/ 138 h 145"/>
                <a:gd name="T56" fmla="*/ 581 w 776"/>
                <a:gd name="T57" fmla="*/ 134 h 145"/>
                <a:gd name="T58" fmla="*/ 356 w 776"/>
                <a:gd name="T59" fmla="*/ 138 h 145"/>
                <a:gd name="T60" fmla="*/ 470 w 776"/>
                <a:gd name="T61" fmla="*/ 101 h 145"/>
                <a:gd name="T62" fmla="*/ 194 w 776"/>
                <a:gd name="T63" fmla="*/ 125 h 145"/>
                <a:gd name="T64" fmla="*/ 392 w 776"/>
                <a:gd name="T65" fmla="*/ 95 h 145"/>
                <a:gd name="T66" fmla="*/ 271 w 776"/>
                <a:gd name="T67" fmla="*/ 88 h 145"/>
                <a:gd name="T68" fmla="*/ 174 w 776"/>
                <a:gd name="T69" fmla="*/ 96 h 145"/>
                <a:gd name="T70" fmla="*/ 79 w 776"/>
                <a:gd name="T71" fmla="*/ 87 h 145"/>
                <a:gd name="T72" fmla="*/ 213 w 776"/>
                <a:gd name="T73" fmla="*/ 85 h 145"/>
                <a:gd name="T74" fmla="*/ 277 w 776"/>
                <a:gd name="T75" fmla="*/ 64 h 145"/>
                <a:gd name="T76" fmla="*/ 220 w 776"/>
                <a:gd name="T77" fmla="*/ 51 h 145"/>
                <a:gd name="T78" fmla="*/ 257 w 776"/>
                <a:gd name="T79" fmla="*/ 23 h 145"/>
                <a:gd name="T80" fmla="*/ 190 w 776"/>
                <a:gd name="T81" fmla="*/ 16 h 145"/>
                <a:gd name="T82" fmla="*/ 267 w 776"/>
                <a:gd name="T83" fmla="*/ 4 h 145"/>
                <a:gd name="T84" fmla="*/ 406 w 776"/>
                <a:gd name="T85" fmla="*/ 48 h 145"/>
                <a:gd name="T86" fmla="*/ 479 w 776"/>
                <a:gd name="T87" fmla="*/ 55 h 145"/>
                <a:gd name="T88" fmla="*/ 552 w 776"/>
                <a:gd name="T89" fmla="*/ 17 h 145"/>
                <a:gd name="T90" fmla="*/ 611 w 776"/>
                <a:gd name="T91" fmla="*/ 44 h 145"/>
                <a:gd name="T92" fmla="*/ 596 w 776"/>
                <a:gd name="T93" fmla="*/ 34 h 145"/>
                <a:gd name="T94" fmla="*/ 507 w 776"/>
                <a:gd name="T95" fmla="*/ 77 h 145"/>
                <a:gd name="T96" fmla="*/ 490 w 776"/>
                <a:gd name="T97" fmla="*/ 82 h 145"/>
                <a:gd name="T98" fmla="*/ 594 w 776"/>
                <a:gd name="T99" fmla="*/ 92 h 145"/>
                <a:gd name="T100" fmla="*/ 696 w 776"/>
                <a:gd name="T101" fmla="*/ 71 h 145"/>
                <a:gd name="T102" fmla="*/ 564 w 776"/>
                <a:gd name="T103" fmla="*/ 39 h 145"/>
                <a:gd name="T104" fmla="*/ 580 w 776"/>
                <a:gd name="T105" fmla="*/ 33 h 145"/>
                <a:gd name="T106" fmla="*/ 367 w 776"/>
                <a:gd name="T107" fmla="*/ 45 h 145"/>
                <a:gd name="T108" fmla="*/ 267 w 776"/>
                <a:gd name="T109" fmla="*/ 56 h 145"/>
                <a:gd name="T110" fmla="*/ 337 w 776"/>
                <a:gd name="T111" fmla="*/ 10 h 145"/>
                <a:gd name="T112" fmla="*/ 377 w 776"/>
                <a:gd name="T113" fmla="*/ 17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76" h="145">
                  <a:moveTo>
                    <a:pt x="638" y="49"/>
                  </a:moveTo>
                  <a:cubicBezTo>
                    <a:pt x="638" y="49"/>
                    <a:pt x="638" y="49"/>
                    <a:pt x="638" y="49"/>
                  </a:cubicBezTo>
                  <a:cubicBezTo>
                    <a:pt x="638" y="49"/>
                    <a:pt x="638" y="49"/>
                    <a:pt x="638" y="49"/>
                  </a:cubicBezTo>
                  <a:close/>
                  <a:moveTo>
                    <a:pt x="634" y="31"/>
                  </a:moveTo>
                  <a:cubicBezTo>
                    <a:pt x="634" y="31"/>
                    <a:pt x="634" y="31"/>
                    <a:pt x="635" y="32"/>
                  </a:cubicBezTo>
                  <a:cubicBezTo>
                    <a:pt x="634" y="31"/>
                    <a:pt x="634" y="31"/>
                    <a:pt x="634" y="31"/>
                  </a:cubicBezTo>
                  <a:close/>
                  <a:moveTo>
                    <a:pt x="636" y="38"/>
                  </a:moveTo>
                  <a:cubicBezTo>
                    <a:pt x="636" y="38"/>
                    <a:pt x="636" y="38"/>
                    <a:pt x="636" y="38"/>
                  </a:cubicBezTo>
                  <a:cubicBezTo>
                    <a:pt x="636" y="38"/>
                    <a:pt x="636" y="38"/>
                    <a:pt x="636" y="38"/>
                  </a:cubicBezTo>
                  <a:cubicBezTo>
                    <a:pt x="636" y="38"/>
                    <a:pt x="636" y="38"/>
                    <a:pt x="636" y="38"/>
                  </a:cubicBezTo>
                  <a:close/>
                  <a:moveTo>
                    <a:pt x="632" y="22"/>
                  </a:moveTo>
                  <a:cubicBezTo>
                    <a:pt x="632" y="22"/>
                    <a:pt x="632" y="23"/>
                    <a:pt x="633" y="24"/>
                  </a:cubicBezTo>
                  <a:cubicBezTo>
                    <a:pt x="632" y="23"/>
                    <a:pt x="632" y="22"/>
                    <a:pt x="632" y="22"/>
                  </a:cubicBezTo>
                  <a:close/>
                  <a:moveTo>
                    <a:pt x="170" y="42"/>
                  </a:moveTo>
                  <a:cubicBezTo>
                    <a:pt x="171" y="44"/>
                    <a:pt x="171" y="47"/>
                    <a:pt x="172" y="49"/>
                  </a:cubicBezTo>
                  <a:cubicBezTo>
                    <a:pt x="171" y="47"/>
                    <a:pt x="171" y="44"/>
                    <a:pt x="170" y="42"/>
                  </a:cubicBezTo>
                  <a:close/>
                  <a:moveTo>
                    <a:pt x="178" y="45"/>
                  </a:moveTo>
                  <a:cubicBezTo>
                    <a:pt x="178" y="43"/>
                    <a:pt x="178" y="42"/>
                    <a:pt x="178" y="40"/>
                  </a:cubicBezTo>
                  <a:cubicBezTo>
                    <a:pt x="178" y="40"/>
                    <a:pt x="178" y="40"/>
                    <a:pt x="178" y="40"/>
                  </a:cubicBezTo>
                  <a:cubicBezTo>
                    <a:pt x="178" y="42"/>
                    <a:pt x="178" y="43"/>
                    <a:pt x="178" y="45"/>
                  </a:cubicBezTo>
                  <a:close/>
                  <a:moveTo>
                    <a:pt x="177" y="46"/>
                  </a:moveTo>
                  <a:cubicBezTo>
                    <a:pt x="177" y="47"/>
                    <a:pt x="177" y="48"/>
                    <a:pt x="177" y="49"/>
                  </a:cubicBezTo>
                  <a:cubicBezTo>
                    <a:pt x="177" y="48"/>
                    <a:pt x="177" y="47"/>
                    <a:pt x="177" y="46"/>
                  </a:cubicBezTo>
                  <a:close/>
                  <a:moveTo>
                    <a:pt x="633" y="24"/>
                  </a:moveTo>
                  <a:cubicBezTo>
                    <a:pt x="633" y="25"/>
                    <a:pt x="633" y="25"/>
                    <a:pt x="633" y="26"/>
                  </a:cubicBezTo>
                  <a:cubicBezTo>
                    <a:pt x="633" y="25"/>
                    <a:pt x="633" y="25"/>
                    <a:pt x="633" y="24"/>
                  </a:cubicBezTo>
                  <a:close/>
                  <a:moveTo>
                    <a:pt x="631" y="20"/>
                  </a:moveTo>
                  <a:cubicBezTo>
                    <a:pt x="631" y="20"/>
                    <a:pt x="632" y="21"/>
                    <a:pt x="632" y="21"/>
                  </a:cubicBezTo>
                  <a:cubicBezTo>
                    <a:pt x="632" y="21"/>
                    <a:pt x="631" y="20"/>
                    <a:pt x="631" y="20"/>
                  </a:cubicBezTo>
                  <a:close/>
                  <a:moveTo>
                    <a:pt x="634" y="29"/>
                  </a:moveTo>
                  <a:cubicBezTo>
                    <a:pt x="634" y="28"/>
                    <a:pt x="634" y="28"/>
                    <a:pt x="633" y="27"/>
                  </a:cubicBezTo>
                  <a:cubicBezTo>
                    <a:pt x="634" y="28"/>
                    <a:pt x="634" y="28"/>
                    <a:pt x="634" y="29"/>
                  </a:cubicBezTo>
                  <a:close/>
                  <a:moveTo>
                    <a:pt x="744" y="39"/>
                  </a:moveTo>
                  <a:cubicBezTo>
                    <a:pt x="746" y="38"/>
                    <a:pt x="748" y="38"/>
                    <a:pt x="749" y="35"/>
                  </a:cubicBezTo>
                  <a:cubicBezTo>
                    <a:pt x="746" y="33"/>
                    <a:pt x="742" y="34"/>
                    <a:pt x="739" y="34"/>
                  </a:cubicBezTo>
                  <a:cubicBezTo>
                    <a:pt x="736" y="34"/>
                    <a:pt x="733" y="34"/>
                    <a:pt x="730" y="34"/>
                  </a:cubicBezTo>
                  <a:cubicBezTo>
                    <a:pt x="728" y="37"/>
                    <a:pt x="726" y="40"/>
                    <a:pt x="724" y="43"/>
                  </a:cubicBezTo>
                  <a:cubicBezTo>
                    <a:pt x="731" y="42"/>
                    <a:pt x="737" y="40"/>
                    <a:pt x="744" y="39"/>
                  </a:cubicBezTo>
                  <a:close/>
                  <a:moveTo>
                    <a:pt x="688" y="13"/>
                  </a:moveTo>
                  <a:cubicBezTo>
                    <a:pt x="690" y="12"/>
                    <a:pt x="692" y="12"/>
                    <a:pt x="695" y="12"/>
                  </a:cubicBezTo>
                  <a:cubicBezTo>
                    <a:pt x="690" y="12"/>
                    <a:pt x="685" y="13"/>
                    <a:pt x="681" y="14"/>
                  </a:cubicBezTo>
                  <a:cubicBezTo>
                    <a:pt x="680" y="18"/>
                    <a:pt x="679" y="23"/>
                    <a:pt x="679" y="28"/>
                  </a:cubicBezTo>
                  <a:cubicBezTo>
                    <a:pt x="680" y="27"/>
                    <a:pt x="681" y="27"/>
                    <a:pt x="682" y="27"/>
                  </a:cubicBezTo>
                  <a:cubicBezTo>
                    <a:pt x="684" y="22"/>
                    <a:pt x="686" y="17"/>
                    <a:pt x="688" y="13"/>
                  </a:cubicBezTo>
                  <a:close/>
                  <a:moveTo>
                    <a:pt x="685" y="36"/>
                  </a:moveTo>
                  <a:cubicBezTo>
                    <a:pt x="685" y="36"/>
                    <a:pt x="685" y="36"/>
                    <a:pt x="685" y="36"/>
                  </a:cubicBezTo>
                  <a:cubicBezTo>
                    <a:pt x="683" y="41"/>
                    <a:pt x="682" y="45"/>
                    <a:pt x="681" y="49"/>
                  </a:cubicBezTo>
                  <a:cubicBezTo>
                    <a:pt x="682" y="45"/>
                    <a:pt x="683" y="41"/>
                    <a:pt x="685" y="36"/>
                  </a:cubicBezTo>
                  <a:close/>
                  <a:moveTo>
                    <a:pt x="689" y="25"/>
                  </a:moveTo>
                  <a:cubicBezTo>
                    <a:pt x="691" y="21"/>
                    <a:pt x="693" y="17"/>
                    <a:pt x="695" y="12"/>
                  </a:cubicBezTo>
                  <a:cubicBezTo>
                    <a:pt x="693" y="17"/>
                    <a:pt x="691" y="21"/>
                    <a:pt x="689" y="25"/>
                  </a:cubicBezTo>
                  <a:close/>
                  <a:moveTo>
                    <a:pt x="176" y="51"/>
                  </a:moveTo>
                  <a:cubicBezTo>
                    <a:pt x="176" y="52"/>
                    <a:pt x="175" y="54"/>
                    <a:pt x="175" y="55"/>
                  </a:cubicBezTo>
                  <a:cubicBezTo>
                    <a:pt x="175" y="54"/>
                    <a:pt x="176" y="52"/>
                    <a:pt x="176" y="51"/>
                  </a:cubicBezTo>
                  <a:close/>
                  <a:moveTo>
                    <a:pt x="700" y="48"/>
                  </a:moveTo>
                  <a:cubicBezTo>
                    <a:pt x="700" y="48"/>
                    <a:pt x="700" y="48"/>
                    <a:pt x="700" y="48"/>
                  </a:cubicBezTo>
                  <a:cubicBezTo>
                    <a:pt x="701" y="44"/>
                    <a:pt x="702" y="40"/>
                    <a:pt x="703" y="36"/>
                  </a:cubicBezTo>
                  <a:cubicBezTo>
                    <a:pt x="703" y="36"/>
                    <a:pt x="704" y="35"/>
                    <a:pt x="704" y="35"/>
                  </a:cubicBezTo>
                  <a:cubicBezTo>
                    <a:pt x="704" y="35"/>
                    <a:pt x="703" y="35"/>
                    <a:pt x="703" y="35"/>
                  </a:cubicBezTo>
                  <a:cubicBezTo>
                    <a:pt x="702" y="39"/>
                    <a:pt x="701" y="44"/>
                    <a:pt x="700" y="48"/>
                  </a:cubicBezTo>
                  <a:close/>
                  <a:moveTo>
                    <a:pt x="661" y="38"/>
                  </a:moveTo>
                  <a:cubicBezTo>
                    <a:pt x="661" y="38"/>
                    <a:pt x="661" y="38"/>
                    <a:pt x="661" y="38"/>
                  </a:cubicBezTo>
                  <a:cubicBezTo>
                    <a:pt x="661" y="38"/>
                    <a:pt x="661" y="39"/>
                    <a:pt x="661" y="39"/>
                  </a:cubicBezTo>
                  <a:cubicBezTo>
                    <a:pt x="661" y="39"/>
                    <a:pt x="661" y="38"/>
                    <a:pt x="661" y="38"/>
                  </a:cubicBezTo>
                  <a:close/>
                  <a:moveTo>
                    <a:pt x="653" y="55"/>
                  </a:moveTo>
                  <a:cubicBezTo>
                    <a:pt x="653" y="55"/>
                    <a:pt x="653" y="55"/>
                    <a:pt x="653" y="55"/>
                  </a:cubicBezTo>
                  <a:cubicBezTo>
                    <a:pt x="653" y="55"/>
                    <a:pt x="653" y="55"/>
                    <a:pt x="653" y="55"/>
                  </a:cubicBezTo>
                  <a:close/>
                  <a:moveTo>
                    <a:pt x="674" y="53"/>
                  </a:moveTo>
                  <a:cubicBezTo>
                    <a:pt x="675" y="50"/>
                    <a:pt x="675" y="46"/>
                    <a:pt x="676" y="43"/>
                  </a:cubicBezTo>
                  <a:cubicBezTo>
                    <a:pt x="677" y="41"/>
                    <a:pt x="677" y="39"/>
                    <a:pt x="678" y="37"/>
                  </a:cubicBezTo>
                  <a:cubicBezTo>
                    <a:pt x="678" y="37"/>
                    <a:pt x="677" y="37"/>
                    <a:pt x="677" y="37"/>
                  </a:cubicBezTo>
                  <a:cubicBezTo>
                    <a:pt x="676" y="43"/>
                    <a:pt x="675" y="48"/>
                    <a:pt x="674" y="53"/>
                  </a:cubicBezTo>
                  <a:close/>
                  <a:moveTo>
                    <a:pt x="653" y="32"/>
                  </a:moveTo>
                  <a:cubicBezTo>
                    <a:pt x="653" y="26"/>
                    <a:pt x="654" y="21"/>
                    <a:pt x="655" y="15"/>
                  </a:cubicBezTo>
                  <a:cubicBezTo>
                    <a:pt x="652" y="15"/>
                    <a:pt x="648" y="16"/>
                    <a:pt x="644" y="17"/>
                  </a:cubicBezTo>
                  <a:cubicBezTo>
                    <a:pt x="646" y="22"/>
                    <a:pt x="647" y="27"/>
                    <a:pt x="648" y="33"/>
                  </a:cubicBezTo>
                  <a:cubicBezTo>
                    <a:pt x="649" y="32"/>
                    <a:pt x="651" y="32"/>
                    <a:pt x="653" y="32"/>
                  </a:cubicBezTo>
                  <a:close/>
                  <a:moveTo>
                    <a:pt x="649" y="38"/>
                  </a:moveTo>
                  <a:cubicBezTo>
                    <a:pt x="650" y="40"/>
                    <a:pt x="650" y="42"/>
                    <a:pt x="651" y="44"/>
                  </a:cubicBezTo>
                  <a:cubicBezTo>
                    <a:pt x="651" y="44"/>
                    <a:pt x="651" y="44"/>
                    <a:pt x="651" y="44"/>
                  </a:cubicBezTo>
                  <a:cubicBezTo>
                    <a:pt x="651" y="42"/>
                    <a:pt x="651" y="40"/>
                    <a:pt x="652" y="39"/>
                  </a:cubicBezTo>
                  <a:cubicBezTo>
                    <a:pt x="651" y="39"/>
                    <a:pt x="650" y="39"/>
                    <a:pt x="649" y="38"/>
                  </a:cubicBezTo>
                  <a:close/>
                  <a:moveTo>
                    <a:pt x="663" y="31"/>
                  </a:moveTo>
                  <a:cubicBezTo>
                    <a:pt x="663" y="31"/>
                    <a:pt x="663" y="31"/>
                    <a:pt x="663" y="31"/>
                  </a:cubicBezTo>
                  <a:cubicBezTo>
                    <a:pt x="663" y="31"/>
                    <a:pt x="663" y="31"/>
                    <a:pt x="663" y="31"/>
                  </a:cubicBezTo>
                  <a:cubicBezTo>
                    <a:pt x="663" y="31"/>
                    <a:pt x="663" y="31"/>
                    <a:pt x="663" y="31"/>
                  </a:cubicBezTo>
                  <a:close/>
                  <a:moveTo>
                    <a:pt x="590" y="46"/>
                  </a:moveTo>
                  <a:cubicBezTo>
                    <a:pt x="591" y="46"/>
                    <a:pt x="592" y="46"/>
                    <a:pt x="593" y="46"/>
                  </a:cubicBezTo>
                  <a:cubicBezTo>
                    <a:pt x="592" y="46"/>
                    <a:pt x="591" y="46"/>
                    <a:pt x="590" y="46"/>
                  </a:cubicBezTo>
                  <a:close/>
                  <a:moveTo>
                    <a:pt x="667" y="15"/>
                  </a:moveTo>
                  <a:cubicBezTo>
                    <a:pt x="666" y="18"/>
                    <a:pt x="665" y="21"/>
                    <a:pt x="665" y="23"/>
                  </a:cubicBezTo>
                  <a:cubicBezTo>
                    <a:pt x="665" y="21"/>
                    <a:pt x="666" y="18"/>
                    <a:pt x="667" y="15"/>
                  </a:cubicBezTo>
                  <a:close/>
                  <a:moveTo>
                    <a:pt x="655" y="15"/>
                  </a:moveTo>
                  <a:cubicBezTo>
                    <a:pt x="659" y="14"/>
                    <a:pt x="663" y="14"/>
                    <a:pt x="667" y="15"/>
                  </a:cubicBezTo>
                  <a:cubicBezTo>
                    <a:pt x="663" y="14"/>
                    <a:pt x="659" y="14"/>
                    <a:pt x="655" y="15"/>
                  </a:cubicBezTo>
                  <a:close/>
                  <a:moveTo>
                    <a:pt x="605" y="43"/>
                  </a:moveTo>
                  <a:cubicBezTo>
                    <a:pt x="605" y="43"/>
                    <a:pt x="605" y="42"/>
                    <a:pt x="605" y="42"/>
                  </a:cubicBezTo>
                  <a:cubicBezTo>
                    <a:pt x="605" y="42"/>
                    <a:pt x="605" y="43"/>
                    <a:pt x="605" y="43"/>
                  </a:cubicBezTo>
                  <a:close/>
                  <a:moveTo>
                    <a:pt x="604" y="44"/>
                  </a:moveTo>
                  <a:cubicBezTo>
                    <a:pt x="604" y="44"/>
                    <a:pt x="603" y="44"/>
                    <a:pt x="603" y="44"/>
                  </a:cubicBezTo>
                  <a:cubicBezTo>
                    <a:pt x="603" y="44"/>
                    <a:pt x="604" y="44"/>
                    <a:pt x="604" y="44"/>
                  </a:cubicBezTo>
                  <a:close/>
                  <a:moveTo>
                    <a:pt x="218" y="37"/>
                  </a:moveTo>
                  <a:cubicBezTo>
                    <a:pt x="218" y="37"/>
                    <a:pt x="218" y="36"/>
                    <a:pt x="218" y="36"/>
                  </a:cubicBezTo>
                  <a:cubicBezTo>
                    <a:pt x="218" y="36"/>
                    <a:pt x="218" y="37"/>
                    <a:pt x="218" y="37"/>
                  </a:cubicBezTo>
                  <a:close/>
                  <a:moveTo>
                    <a:pt x="207" y="47"/>
                  </a:moveTo>
                  <a:cubicBezTo>
                    <a:pt x="207" y="47"/>
                    <a:pt x="206" y="48"/>
                    <a:pt x="206" y="48"/>
                  </a:cubicBezTo>
                  <a:cubicBezTo>
                    <a:pt x="206" y="48"/>
                    <a:pt x="207" y="47"/>
                    <a:pt x="207" y="47"/>
                  </a:cubicBezTo>
                  <a:close/>
                  <a:moveTo>
                    <a:pt x="602" y="44"/>
                  </a:moveTo>
                  <a:cubicBezTo>
                    <a:pt x="602" y="45"/>
                    <a:pt x="601" y="45"/>
                    <a:pt x="601" y="45"/>
                  </a:cubicBezTo>
                  <a:cubicBezTo>
                    <a:pt x="601" y="45"/>
                    <a:pt x="602" y="45"/>
                    <a:pt x="602" y="44"/>
                  </a:cubicBezTo>
                  <a:close/>
                  <a:moveTo>
                    <a:pt x="217" y="37"/>
                  </a:moveTo>
                  <a:cubicBezTo>
                    <a:pt x="217" y="37"/>
                    <a:pt x="217" y="37"/>
                    <a:pt x="217" y="37"/>
                  </a:cubicBezTo>
                  <a:cubicBezTo>
                    <a:pt x="217" y="37"/>
                    <a:pt x="217" y="37"/>
                    <a:pt x="217" y="37"/>
                  </a:cubicBezTo>
                  <a:close/>
                  <a:moveTo>
                    <a:pt x="203" y="53"/>
                  </a:moveTo>
                  <a:cubicBezTo>
                    <a:pt x="203" y="52"/>
                    <a:pt x="204" y="52"/>
                    <a:pt x="204" y="51"/>
                  </a:cubicBezTo>
                  <a:cubicBezTo>
                    <a:pt x="204" y="52"/>
                    <a:pt x="203" y="52"/>
                    <a:pt x="203" y="53"/>
                  </a:cubicBezTo>
                  <a:close/>
                  <a:moveTo>
                    <a:pt x="599" y="40"/>
                  </a:moveTo>
                  <a:cubicBezTo>
                    <a:pt x="597" y="40"/>
                    <a:pt x="595" y="41"/>
                    <a:pt x="593" y="42"/>
                  </a:cubicBezTo>
                  <a:cubicBezTo>
                    <a:pt x="595" y="41"/>
                    <a:pt x="597" y="40"/>
                    <a:pt x="599" y="40"/>
                  </a:cubicBezTo>
                  <a:close/>
                  <a:moveTo>
                    <a:pt x="766" y="4"/>
                  </a:moveTo>
                  <a:cubicBezTo>
                    <a:pt x="758" y="2"/>
                    <a:pt x="749" y="2"/>
                    <a:pt x="740" y="3"/>
                  </a:cubicBezTo>
                  <a:cubicBezTo>
                    <a:pt x="736" y="3"/>
                    <a:pt x="733" y="4"/>
                    <a:pt x="729" y="4"/>
                  </a:cubicBezTo>
                  <a:cubicBezTo>
                    <a:pt x="734" y="4"/>
                    <a:pt x="739" y="5"/>
                    <a:pt x="743" y="6"/>
                  </a:cubicBezTo>
                  <a:cubicBezTo>
                    <a:pt x="733" y="10"/>
                    <a:pt x="722" y="9"/>
                    <a:pt x="710" y="10"/>
                  </a:cubicBezTo>
                  <a:cubicBezTo>
                    <a:pt x="710" y="12"/>
                    <a:pt x="709" y="13"/>
                    <a:pt x="709" y="15"/>
                  </a:cubicBezTo>
                  <a:cubicBezTo>
                    <a:pt x="709" y="14"/>
                    <a:pt x="710" y="12"/>
                    <a:pt x="710" y="10"/>
                  </a:cubicBezTo>
                  <a:cubicBezTo>
                    <a:pt x="709" y="14"/>
                    <a:pt x="708" y="18"/>
                    <a:pt x="707" y="22"/>
                  </a:cubicBezTo>
                  <a:cubicBezTo>
                    <a:pt x="711" y="21"/>
                    <a:pt x="715" y="21"/>
                    <a:pt x="720" y="20"/>
                  </a:cubicBezTo>
                  <a:cubicBezTo>
                    <a:pt x="721" y="19"/>
                    <a:pt x="723" y="17"/>
                    <a:pt x="725" y="17"/>
                  </a:cubicBezTo>
                  <a:cubicBezTo>
                    <a:pt x="728" y="16"/>
                    <a:pt x="730" y="16"/>
                    <a:pt x="732" y="17"/>
                  </a:cubicBezTo>
                  <a:cubicBezTo>
                    <a:pt x="745" y="15"/>
                    <a:pt x="759" y="12"/>
                    <a:pt x="773" y="12"/>
                  </a:cubicBezTo>
                  <a:cubicBezTo>
                    <a:pt x="774" y="12"/>
                    <a:pt x="775" y="11"/>
                    <a:pt x="776" y="11"/>
                  </a:cubicBezTo>
                  <a:cubicBezTo>
                    <a:pt x="774" y="7"/>
                    <a:pt x="770" y="5"/>
                    <a:pt x="766" y="4"/>
                  </a:cubicBezTo>
                  <a:close/>
                  <a:moveTo>
                    <a:pt x="597" y="46"/>
                  </a:moveTo>
                  <a:cubicBezTo>
                    <a:pt x="597" y="46"/>
                    <a:pt x="597" y="46"/>
                    <a:pt x="598" y="46"/>
                  </a:cubicBezTo>
                  <a:cubicBezTo>
                    <a:pt x="597" y="46"/>
                    <a:pt x="597" y="46"/>
                    <a:pt x="597" y="46"/>
                  </a:cubicBezTo>
                  <a:close/>
                  <a:moveTo>
                    <a:pt x="600" y="45"/>
                  </a:moveTo>
                  <a:cubicBezTo>
                    <a:pt x="600" y="45"/>
                    <a:pt x="599" y="45"/>
                    <a:pt x="599" y="45"/>
                  </a:cubicBezTo>
                  <a:cubicBezTo>
                    <a:pt x="599" y="45"/>
                    <a:pt x="600" y="45"/>
                    <a:pt x="600" y="45"/>
                  </a:cubicBezTo>
                  <a:close/>
                  <a:moveTo>
                    <a:pt x="594" y="46"/>
                  </a:moveTo>
                  <a:cubicBezTo>
                    <a:pt x="594" y="46"/>
                    <a:pt x="595" y="46"/>
                    <a:pt x="595" y="46"/>
                  </a:cubicBezTo>
                  <a:cubicBezTo>
                    <a:pt x="595" y="46"/>
                    <a:pt x="594" y="46"/>
                    <a:pt x="594" y="46"/>
                  </a:cubicBezTo>
                  <a:close/>
                  <a:moveTo>
                    <a:pt x="73" y="67"/>
                  </a:moveTo>
                  <a:cubicBezTo>
                    <a:pt x="86" y="66"/>
                    <a:pt x="100" y="64"/>
                    <a:pt x="113" y="63"/>
                  </a:cubicBezTo>
                  <a:cubicBezTo>
                    <a:pt x="117" y="63"/>
                    <a:pt x="122" y="63"/>
                    <a:pt x="126" y="62"/>
                  </a:cubicBezTo>
                  <a:cubicBezTo>
                    <a:pt x="126" y="62"/>
                    <a:pt x="126" y="62"/>
                    <a:pt x="125" y="61"/>
                  </a:cubicBezTo>
                  <a:cubicBezTo>
                    <a:pt x="122" y="56"/>
                    <a:pt x="119" y="52"/>
                    <a:pt x="114" y="49"/>
                  </a:cubicBezTo>
                  <a:cubicBezTo>
                    <a:pt x="114" y="48"/>
                    <a:pt x="113" y="48"/>
                    <a:pt x="113" y="48"/>
                  </a:cubicBezTo>
                  <a:cubicBezTo>
                    <a:pt x="106" y="49"/>
                    <a:pt x="100" y="49"/>
                    <a:pt x="93" y="51"/>
                  </a:cubicBezTo>
                  <a:cubicBezTo>
                    <a:pt x="72" y="55"/>
                    <a:pt x="51" y="57"/>
                    <a:pt x="30" y="59"/>
                  </a:cubicBezTo>
                  <a:cubicBezTo>
                    <a:pt x="21" y="60"/>
                    <a:pt x="12" y="61"/>
                    <a:pt x="4" y="65"/>
                  </a:cubicBezTo>
                  <a:cubicBezTo>
                    <a:pt x="3" y="65"/>
                    <a:pt x="2" y="66"/>
                    <a:pt x="0" y="68"/>
                  </a:cubicBezTo>
                  <a:cubicBezTo>
                    <a:pt x="3" y="68"/>
                    <a:pt x="5" y="68"/>
                    <a:pt x="7" y="68"/>
                  </a:cubicBezTo>
                  <a:cubicBezTo>
                    <a:pt x="24" y="68"/>
                    <a:pt x="41" y="68"/>
                    <a:pt x="58" y="68"/>
                  </a:cubicBezTo>
                  <a:cubicBezTo>
                    <a:pt x="63" y="68"/>
                    <a:pt x="68" y="67"/>
                    <a:pt x="73" y="67"/>
                  </a:cubicBezTo>
                  <a:close/>
                  <a:moveTo>
                    <a:pt x="138" y="14"/>
                  </a:moveTo>
                  <a:cubicBezTo>
                    <a:pt x="139" y="16"/>
                    <a:pt x="140" y="18"/>
                    <a:pt x="141" y="20"/>
                  </a:cubicBezTo>
                  <a:cubicBezTo>
                    <a:pt x="140" y="18"/>
                    <a:pt x="139" y="16"/>
                    <a:pt x="138" y="14"/>
                  </a:cubicBezTo>
                  <a:close/>
                  <a:moveTo>
                    <a:pt x="135" y="9"/>
                  </a:moveTo>
                  <a:cubicBezTo>
                    <a:pt x="135" y="9"/>
                    <a:pt x="135" y="9"/>
                    <a:pt x="135" y="9"/>
                  </a:cubicBezTo>
                  <a:cubicBezTo>
                    <a:pt x="135" y="10"/>
                    <a:pt x="136" y="11"/>
                    <a:pt x="136" y="11"/>
                  </a:cubicBezTo>
                  <a:cubicBezTo>
                    <a:pt x="136" y="11"/>
                    <a:pt x="135" y="10"/>
                    <a:pt x="135" y="9"/>
                  </a:cubicBezTo>
                  <a:close/>
                  <a:moveTo>
                    <a:pt x="181" y="22"/>
                  </a:moveTo>
                  <a:cubicBezTo>
                    <a:pt x="181" y="24"/>
                    <a:pt x="181" y="25"/>
                    <a:pt x="180" y="27"/>
                  </a:cubicBezTo>
                  <a:cubicBezTo>
                    <a:pt x="180" y="27"/>
                    <a:pt x="180" y="27"/>
                    <a:pt x="180" y="27"/>
                  </a:cubicBezTo>
                  <a:cubicBezTo>
                    <a:pt x="181" y="25"/>
                    <a:pt x="181" y="24"/>
                    <a:pt x="181" y="22"/>
                  </a:cubicBezTo>
                  <a:close/>
                  <a:moveTo>
                    <a:pt x="74" y="30"/>
                  </a:moveTo>
                  <a:cubicBezTo>
                    <a:pt x="83" y="30"/>
                    <a:pt x="92" y="30"/>
                    <a:pt x="102" y="30"/>
                  </a:cubicBezTo>
                  <a:cubicBezTo>
                    <a:pt x="106" y="30"/>
                    <a:pt x="109" y="29"/>
                    <a:pt x="113" y="29"/>
                  </a:cubicBezTo>
                  <a:cubicBezTo>
                    <a:pt x="121" y="27"/>
                    <a:pt x="129" y="26"/>
                    <a:pt x="137" y="26"/>
                  </a:cubicBezTo>
                  <a:cubicBezTo>
                    <a:pt x="135" y="20"/>
                    <a:pt x="133" y="15"/>
                    <a:pt x="131" y="9"/>
                  </a:cubicBezTo>
                  <a:cubicBezTo>
                    <a:pt x="128" y="9"/>
                    <a:pt x="124" y="10"/>
                    <a:pt x="121" y="10"/>
                  </a:cubicBezTo>
                  <a:cubicBezTo>
                    <a:pt x="120" y="10"/>
                    <a:pt x="119" y="10"/>
                    <a:pt x="118" y="10"/>
                  </a:cubicBezTo>
                  <a:cubicBezTo>
                    <a:pt x="118" y="11"/>
                    <a:pt x="117" y="12"/>
                    <a:pt x="117" y="13"/>
                  </a:cubicBezTo>
                  <a:cubicBezTo>
                    <a:pt x="111" y="15"/>
                    <a:pt x="106" y="15"/>
                    <a:pt x="100" y="16"/>
                  </a:cubicBezTo>
                  <a:cubicBezTo>
                    <a:pt x="87" y="16"/>
                    <a:pt x="75" y="18"/>
                    <a:pt x="63" y="21"/>
                  </a:cubicBezTo>
                  <a:cubicBezTo>
                    <a:pt x="61" y="22"/>
                    <a:pt x="57" y="22"/>
                    <a:pt x="57" y="26"/>
                  </a:cubicBezTo>
                  <a:cubicBezTo>
                    <a:pt x="58" y="26"/>
                    <a:pt x="58" y="27"/>
                    <a:pt x="59" y="28"/>
                  </a:cubicBezTo>
                  <a:cubicBezTo>
                    <a:pt x="64" y="30"/>
                    <a:pt x="69" y="30"/>
                    <a:pt x="74" y="30"/>
                  </a:cubicBezTo>
                  <a:close/>
                  <a:moveTo>
                    <a:pt x="183" y="16"/>
                  </a:moveTo>
                  <a:cubicBezTo>
                    <a:pt x="182" y="18"/>
                    <a:pt x="182" y="20"/>
                    <a:pt x="181" y="21"/>
                  </a:cubicBezTo>
                  <a:cubicBezTo>
                    <a:pt x="182" y="20"/>
                    <a:pt x="182" y="18"/>
                    <a:pt x="183" y="16"/>
                  </a:cubicBezTo>
                  <a:close/>
                  <a:moveTo>
                    <a:pt x="151" y="8"/>
                  </a:moveTo>
                  <a:cubicBezTo>
                    <a:pt x="151" y="8"/>
                    <a:pt x="150" y="8"/>
                    <a:pt x="150" y="8"/>
                  </a:cubicBezTo>
                  <a:cubicBezTo>
                    <a:pt x="155" y="14"/>
                    <a:pt x="159" y="20"/>
                    <a:pt x="163" y="27"/>
                  </a:cubicBezTo>
                  <a:cubicBezTo>
                    <a:pt x="164" y="27"/>
                    <a:pt x="165" y="27"/>
                    <a:pt x="167" y="27"/>
                  </a:cubicBezTo>
                  <a:cubicBezTo>
                    <a:pt x="167" y="21"/>
                    <a:pt x="167" y="14"/>
                    <a:pt x="168" y="7"/>
                  </a:cubicBezTo>
                  <a:cubicBezTo>
                    <a:pt x="166" y="7"/>
                    <a:pt x="163" y="7"/>
                    <a:pt x="160" y="7"/>
                  </a:cubicBezTo>
                  <a:cubicBezTo>
                    <a:pt x="159" y="7"/>
                    <a:pt x="157" y="7"/>
                    <a:pt x="156" y="7"/>
                  </a:cubicBezTo>
                  <a:cubicBezTo>
                    <a:pt x="154" y="8"/>
                    <a:pt x="152" y="8"/>
                    <a:pt x="150" y="8"/>
                  </a:cubicBezTo>
                  <a:cubicBezTo>
                    <a:pt x="150" y="8"/>
                    <a:pt x="150" y="8"/>
                    <a:pt x="151" y="8"/>
                  </a:cubicBezTo>
                  <a:close/>
                  <a:moveTo>
                    <a:pt x="219" y="36"/>
                  </a:moveTo>
                  <a:cubicBezTo>
                    <a:pt x="219" y="36"/>
                    <a:pt x="219" y="36"/>
                    <a:pt x="219" y="36"/>
                  </a:cubicBezTo>
                  <a:cubicBezTo>
                    <a:pt x="219" y="36"/>
                    <a:pt x="219" y="36"/>
                    <a:pt x="219" y="36"/>
                  </a:cubicBezTo>
                  <a:close/>
                  <a:moveTo>
                    <a:pt x="215" y="73"/>
                  </a:moveTo>
                  <a:cubicBezTo>
                    <a:pt x="215" y="73"/>
                    <a:pt x="216" y="73"/>
                    <a:pt x="216" y="73"/>
                  </a:cubicBezTo>
                  <a:cubicBezTo>
                    <a:pt x="216" y="73"/>
                    <a:pt x="215" y="73"/>
                    <a:pt x="215" y="73"/>
                  </a:cubicBezTo>
                  <a:cubicBezTo>
                    <a:pt x="215" y="73"/>
                    <a:pt x="215" y="73"/>
                    <a:pt x="215" y="73"/>
                  </a:cubicBezTo>
                  <a:close/>
                  <a:moveTo>
                    <a:pt x="193" y="53"/>
                  </a:moveTo>
                  <a:cubicBezTo>
                    <a:pt x="194" y="50"/>
                    <a:pt x="195" y="49"/>
                    <a:pt x="196" y="47"/>
                  </a:cubicBezTo>
                  <a:cubicBezTo>
                    <a:pt x="198" y="44"/>
                    <a:pt x="199" y="41"/>
                    <a:pt x="201" y="37"/>
                  </a:cubicBezTo>
                  <a:cubicBezTo>
                    <a:pt x="198" y="38"/>
                    <a:pt x="196" y="38"/>
                    <a:pt x="194" y="38"/>
                  </a:cubicBezTo>
                  <a:cubicBezTo>
                    <a:pt x="193" y="45"/>
                    <a:pt x="193" y="51"/>
                    <a:pt x="192" y="57"/>
                  </a:cubicBezTo>
                  <a:cubicBezTo>
                    <a:pt x="192" y="55"/>
                    <a:pt x="192" y="54"/>
                    <a:pt x="192" y="52"/>
                  </a:cubicBezTo>
                  <a:cubicBezTo>
                    <a:pt x="193" y="52"/>
                    <a:pt x="193" y="52"/>
                    <a:pt x="193" y="53"/>
                  </a:cubicBezTo>
                  <a:close/>
                  <a:moveTo>
                    <a:pt x="765" y="60"/>
                  </a:moveTo>
                  <a:cubicBezTo>
                    <a:pt x="765" y="61"/>
                    <a:pt x="764" y="62"/>
                    <a:pt x="764" y="62"/>
                  </a:cubicBezTo>
                  <a:cubicBezTo>
                    <a:pt x="754" y="65"/>
                    <a:pt x="743" y="67"/>
                    <a:pt x="733" y="70"/>
                  </a:cubicBezTo>
                  <a:cubicBezTo>
                    <a:pt x="722" y="72"/>
                    <a:pt x="712" y="75"/>
                    <a:pt x="701" y="77"/>
                  </a:cubicBezTo>
                  <a:cubicBezTo>
                    <a:pt x="691" y="79"/>
                    <a:pt x="682" y="82"/>
                    <a:pt x="673" y="87"/>
                  </a:cubicBezTo>
                  <a:cubicBezTo>
                    <a:pt x="651" y="98"/>
                    <a:pt x="628" y="107"/>
                    <a:pt x="603" y="108"/>
                  </a:cubicBezTo>
                  <a:cubicBezTo>
                    <a:pt x="584" y="110"/>
                    <a:pt x="565" y="111"/>
                    <a:pt x="546" y="111"/>
                  </a:cubicBezTo>
                  <a:cubicBezTo>
                    <a:pt x="544" y="111"/>
                    <a:pt x="542" y="112"/>
                    <a:pt x="540" y="109"/>
                  </a:cubicBezTo>
                  <a:cubicBezTo>
                    <a:pt x="549" y="103"/>
                    <a:pt x="559" y="102"/>
                    <a:pt x="570" y="98"/>
                  </a:cubicBezTo>
                  <a:cubicBezTo>
                    <a:pt x="565" y="97"/>
                    <a:pt x="562" y="97"/>
                    <a:pt x="559" y="98"/>
                  </a:cubicBezTo>
                  <a:cubicBezTo>
                    <a:pt x="548" y="100"/>
                    <a:pt x="537" y="102"/>
                    <a:pt x="526" y="104"/>
                  </a:cubicBezTo>
                  <a:cubicBezTo>
                    <a:pt x="524" y="104"/>
                    <a:pt x="522" y="104"/>
                    <a:pt x="521" y="105"/>
                  </a:cubicBezTo>
                  <a:cubicBezTo>
                    <a:pt x="514" y="109"/>
                    <a:pt x="508" y="111"/>
                    <a:pt x="501" y="113"/>
                  </a:cubicBezTo>
                  <a:cubicBezTo>
                    <a:pt x="500" y="113"/>
                    <a:pt x="499" y="113"/>
                    <a:pt x="498" y="114"/>
                  </a:cubicBezTo>
                  <a:cubicBezTo>
                    <a:pt x="492" y="114"/>
                    <a:pt x="486" y="115"/>
                    <a:pt x="481" y="116"/>
                  </a:cubicBezTo>
                  <a:cubicBezTo>
                    <a:pt x="457" y="120"/>
                    <a:pt x="434" y="124"/>
                    <a:pt x="411" y="128"/>
                  </a:cubicBezTo>
                  <a:cubicBezTo>
                    <a:pt x="404" y="130"/>
                    <a:pt x="398" y="131"/>
                    <a:pt x="392" y="132"/>
                  </a:cubicBezTo>
                  <a:cubicBezTo>
                    <a:pt x="391" y="135"/>
                    <a:pt x="393" y="137"/>
                    <a:pt x="394" y="137"/>
                  </a:cubicBezTo>
                  <a:cubicBezTo>
                    <a:pt x="397" y="138"/>
                    <a:pt x="400" y="138"/>
                    <a:pt x="403" y="138"/>
                  </a:cubicBezTo>
                  <a:cubicBezTo>
                    <a:pt x="426" y="136"/>
                    <a:pt x="449" y="133"/>
                    <a:pt x="472" y="130"/>
                  </a:cubicBezTo>
                  <a:cubicBezTo>
                    <a:pt x="489" y="129"/>
                    <a:pt x="505" y="125"/>
                    <a:pt x="522" y="126"/>
                  </a:cubicBezTo>
                  <a:cubicBezTo>
                    <a:pt x="525" y="127"/>
                    <a:pt x="527" y="126"/>
                    <a:pt x="530" y="126"/>
                  </a:cubicBezTo>
                  <a:cubicBezTo>
                    <a:pt x="533" y="125"/>
                    <a:pt x="535" y="125"/>
                    <a:pt x="538" y="124"/>
                  </a:cubicBezTo>
                  <a:cubicBezTo>
                    <a:pt x="542" y="124"/>
                    <a:pt x="546" y="125"/>
                    <a:pt x="550" y="125"/>
                  </a:cubicBezTo>
                  <a:cubicBezTo>
                    <a:pt x="559" y="126"/>
                    <a:pt x="568" y="127"/>
                    <a:pt x="577" y="128"/>
                  </a:cubicBezTo>
                  <a:cubicBezTo>
                    <a:pt x="580" y="128"/>
                    <a:pt x="583" y="128"/>
                    <a:pt x="586" y="131"/>
                  </a:cubicBezTo>
                  <a:cubicBezTo>
                    <a:pt x="584" y="132"/>
                    <a:pt x="583" y="134"/>
                    <a:pt x="581" y="134"/>
                  </a:cubicBezTo>
                  <a:cubicBezTo>
                    <a:pt x="574" y="135"/>
                    <a:pt x="566" y="137"/>
                    <a:pt x="559" y="137"/>
                  </a:cubicBezTo>
                  <a:cubicBezTo>
                    <a:pt x="547" y="139"/>
                    <a:pt x="536" y="140"/>
                    <a:pt x="524" y="140"/>
                  </a:cubicBezTo>
                  <a:cubicBezTo>
                    <a:pt x="515" y="141"/>
                    <a:pt x="506" y="141"/>
                    <a:pt x="497" y="141"/>
                  </a:cubicBezTo>
                  <a:cubicBezTo>
                    <a:pt x="481" y="143"/>
                    <a:pt x="466" y="142"/>
                    <a:pt x="450" y="144"/>
                  </a:cubicBezTo>
                  <a:cubicBezTo>
                    <a:pt x="446" y="145"/>
                    <a:pt x="442" y="145"/>
                    <a:pt x="438" y="145"/>
                  </a:cubicBezTo>
                  <a:cubicBezTo>
                    <a:pt x="423" y="144"/>
                    <a:pt x="409" y="143"/>
                    <a:pt x="395" y="140"/>
                  </a:cubicBezTo>
                  <a:cubicBezTo>
                    <a:pt x="393" y="139"/>
                    <a:pt x="390" y="139"/>
                    <a:pt x="387" y="139"/>
                  </a:cubicBezTo>
                  <a:cubicBezTo>
                    <a:pt x="377" y="139"/>
                    <a:pt x="366" y="138"/>
                    <a:pt x="356" y="138"/>
                  </a:cubicBezTo>
                  <a:cubicBezTo>
                    <a:pt x="345" y="137"/>
                    <a:pt x="333" y="137"/>
                    <a:pt x="322" y="136"/>
                  </a:cubicBezTo>
                  <a:cubicBezTo>
                    <a:pt x="319" y="136"/>
                    <a:pt x="316" y="135"/>
                    <a:pt x="311" y="135"/>
                  </a:cubicBezTo>
                  <a:cubicBezTo>
                    <a:pt x="313" y="134"/>
                    <a:pt x="314" y="133"/>
                    <a:pt x="315" y="132"/>
                  </a:cubicBezTo>
                  <a:cubicBezTo>
                    <a:pt x="338" y="127"/>
                    <a:pt x="362" y="125"/>
                    <a:pt x="385" y="125"/>
                  </a:cubicBezTo>
                  <a:cubicBezTo>
                    <a:pt x="388" y="125"/>
                    <a:pt x="391" y="125"/>
                    <a:pt x="394" y="124"/>
                  </a:cubicBezTo>
                  <a:cubicBezTo>
                    <a:pt x="416" y="118"/>
                    <a:pt x="437" y="112"/>
                    <a:pt x="458" y="107"/>
                  </a:cubicBezTo>
                  <a:cubicBezTo>
                    <a:pt x="464" y="105"/>
                    <a:pt x="469" y="104"/>
                    <a:pt x="475" y="101"/>
                  </a:cubicBezTo>
                  <a:cubicBezTo>
                    <a:pt x="474" y="101"/>
                    <a:pt x="472" y="101"/>
                    <a:pt x="470" y="101"/>
                  </a:cubicBezTo>
                  <a:cubicBezTo>
                    <a:pt x="458" y="100"/>
                    <a:pt x="446" y="101"/>
                    <a:pt x="435" y="103"/>
                  </a:cubicBezTo>
                  <a:cubicBezTo>
                    <a:pt x="420" y="105"/>
                    <a:pt x="406" y="106"/>
                    <a:pt x="391" y="108"/>
                  </a:cubicBezTo>
                  <a:cubicBezTo>
                    <a:pt x="381" y="109"/>
                    <a:pt x="371" y="111"/>
                    <a:pt x="361" y="112"/>
                  </a:cubicBezTo>
                  <a:cubicBezTo>
                    <a:pt x="352" y="113"/>
                    <a:pt x="343" y="114"/>
                    <a:pt x="333" y="114"/>
                  </a:cubicBezTo>
                  <a:cubicBezTo>
                    <a:pt x="314" y="115"/>
                    <a:pt x="296" y="118"/>
                    <a:pt x="277" y="120"/>
                  </a:cubicBezTo>
                  <a:cubicBezTo>
                    <a:pt x="261" y="122"/>
                    <a:pt x="245" y="124"/>
                    <a:pt x="229" y="126"/>
                  </a:cubicBezTo>
                  <a:cubicBezTo>
                    <a:pt x="220" y="127"/>
                    <a:pt x="211" y="127"/>
                    <a:pt x="203" y="127"/>
                  </a:cubicBezTo>
                  <a:cubicBezTo>
                    <a:pt x="200" y="127"/>
                    <a:pt x="196" y="128"/>
                    <a:pt x="194" y="125"/>
                  </a:cubicBezTo>
                  <a:cubicBezTo>
                    <a:pt x="193" y="123"/>
                    <a:pt x="194" y="122"/>
                    <a:pt x="196" y="121"/>
                  </a:cubicBezTo>
                  <a:cubicBezTo>
                    <a:pt x="199" y="120"/>
                    <a:pt x="203" y="118"/>
                    <a:pt x="207" y="117"/>
                  </a:cubicBezTo>
                  <a:cubicBezTo>
                    <a:pt x="227" y="113"/>
                    <a:pt x="247" y="108"/>
                    <a:pt x="267" y="104"/>
                  </a:cubicBezTo>
                  <a:cubicBezTo>
                    <a:pt x="268" y="103"/>
                    <a:pt x="270" y="103"/>
                    <a:pt x="271" y="102"/>
                  </a:cubicBezTo>
                  <a:cubicBezTo>
                    <a:pt x="270" y="102"/>
                    <a:pt x="268" y="102"/>
                    <a:pt x="267" y="101"/>
                  </a:cubicBezTo>
                  <a:cubicBezTo>
                    <a:pt x="276" y="101"/>
                    <a:pt x="286" y="102"/>
                    <a:pt x="296" y="102"/>
                  </a:cubicBezTo>
                  <a:cubicBezTo>
                    <a:pt x="313" y="103"/>
                    <a:pt x="330" y="102"/>
                    <a:pt x="347" y="99"/>
                  </a:cubicBezTo>
                  <a:cubicBezTo>
                    <a:pt x="362" y="97"/>
                    <a:pt x="377" y="95"/>
                    <a:pt x="392" y="95"/>
                  </a:cubicBezTo>
                  <a:cubicBezTo>
                    <a:pt x="403" y="95"/>
                    <a:pt x="414" y="93"/>
                    <a:pt x="425" y="91"/>
                  </a:cubicBezTo>
                  <a:cubicBezTo>
                    <a:pt x="427" y="91"/>
                    <a:pt x="429" y="91"/>
                    <a:pt x="430" y="88"/>
                  </a:cubicBezTo>
                  <a:cubicBezTo>
                    <a:pt x="429" y="88"/>
                    <a:pt x="427" y="88"/>
                    <a:pt x="426" y="88"/>
                  </a:cubicBezTo>
                  <a:cubicBezTo>
                    <a:pt x="413" y="88"/>
                    <a:pt x="400" y="88"/>
                    <a:pt x="387" y="86"/>
                  </a:cubicBezTo>
                  <a:cubicBezTo>
                    <a:pt x="383" y="85"/>
                    <a:pt x="379" y="85"/>
                    <a:pt x="376" y="84"/>
                  </a:cubicBezTo>
                  <a:cubicBezTo>
                    <a:pt x="366" y="83"/>
                    <a:pt x="357" y="85"/>
                    <a:pt x="348" y="86"/>
                  </a:cubicBezTo>
                  <a:cubicBezTo>
                    <a:pt x="327" y="87"/>
                    <a:pt x="306" y="89"/>
                    <a:pt x="285" y="88"/>
                  </a:cubicBezTo>
                  <a:cubicBezTo>
                    <a:pt x="280" y="88"/>
                    <a:pt x="276" y="87"/>
                    <a:pt x="271" y="88"/>
                  </a:cubicBezTo>
                  <a:cubicBezTo>
                    <a:pt x="259" y="90"/>
                    <a:pt x="247" y="92"/>
                    <a:pt x="235" y="94"/>
                  </a:cubicBezTo>
                  <a:cubicBezTo>
                    <a:pt x="234" y="94"/>
                    <a:pt x="232" y="95"/>
                    <a:pt x="231" y="96"/>
                  </a:cubicBezTo>
                  <a:cubicBezTo>
                    <a:pt x="233" y="100"/>
                    <a:pt x="235" y="100"/>
                    <a:pt x="238" y="101"/>
                  </a:cubicBezTo>
                  <a:cubicBezTo>
                    <a:pt x="241" y="101"/>
                    <a:pt x="244" y="101"/>
                    <a:pt x="248" y="102"/>
                  </a:cubicBezTo>
                  <a:cubicBezTo>
                    <a:pt x="234" y="103"/>
                    <a:pt x="221" y="102"/>
                    <a:pt x="207" y="101"/>
                  </a:cubicBezTo>
                  <a:cubicBezTo>
                    <a:pt x="205" y="101"/>
                    <a:pt x="203" y="101"/>
                    <a:pt x="202" y="98"/>
                  </a:cubicBezTo>
                  <a:cubicBezTo>
                    <a:pt x="204" y="97"/>
                    <a:pt x="207" y="96"/>
                    <a:pt x="211" y="94"/>
                  </a:cubicBezTo>
                  <a:cubicBezTo>
                    <a:pt x="197" y="93"/>
                    <a:pt x="186" y="94"/>
                    <a:pt x="174" y="96"/>
                  </a:cubicBezTo>
                  <a:cubicBezTo>
                    <a:pt x="157" y="98"/>
                    <a:pt x="139" y="100"/>
                    <a:pt x="121" y="99"/>
                  </a:cubicBezTo>
                  <a:cubicBezTo>
                    <a:pt x="102" y="98"/>
                    <a:pt x="84" y="98"/>
                    <a:pt x="65" y="97"/>
                  </a:cubicBezTo>
                  <a:cubicBezTo>
                    <a:pt x="60" y="97"/>
                    <a:pt x="55" y="96"/>
                    <a:pt x="49" y="95"/>
                  </a:cubicBezTo>
                  <a:cubicBezTo>
                    <a:pt x="48" y="95"/>
                    <a:pt x="47" y="94"/>
                    <a:pt x="45" y="93"/>
                  </a:cubicBezTo>
                  <a:cubicBezTo>
                    <a:pt x="47" y="89"/>
                    <a:pt x="50" y="89"/>
                    <a:pt x="53" y="88"/>
                  </a:cubicBezTo>
                  <a:cubicBezTo>
                    <a:pt x="59" y="88"/>
                    <a:pt x="65" y="87"/>
                    <a:pt x="72" y="87"/>
                  </a:cubicBezTo>
                  <a:cubicBezTo>
                    <a:pt x="74" y="87"/>
                    <a:pt x="77" y="87"/>
                    <a:pt x="80" y="87"/>
                  </a:cubicBezTo>
                  <a:cubicBezTo>
                    <a:pt x="80" y="87"/>
                    <a:pt x="80" y="87"/>
                    <a:pt x="79" y="87"/>
                  </a:cubicBezTo>
                  <a:cubicBezTo>
                    <a:pt x="82" y="88"/>
                    <a:pt x="83" y="89"/>
                    <a:pt x="85" y="89"/>
                  </a:cubicBezTo>
                  <a:cubicBezTo>
                    <a:pt x="95" y="90"/>
                    <a:pt x="105" y="91"/>
                    <a:pt x="114" y="91"/>
                  </a:cubicBezTo>
                  <a:cubicBezTo>
                    <a:pt x="120" y="91"/>
                    <a:pt x="126" y="91"/>
                    <a:pt x="131" y="90"/>
                  </a:cubicBezTo>
                  <a:cubicBezTo>
                    <a:pt x="143" y="88"/>
                    <a:pt x="155" y="86"/>
                    <a:pt x="167" y="84"/>
                  </a:cubicBezTo>
                  <a:cubicBezTo>
                    <a:pt x="177" y="82"/>
                    <a:pt x="187" y="81"/>
                    <a:pt x="197" y="83"/>
                  </a:cubicBezTo>
                  <a:cubicBezTo>
                    <a:pt x="202" y="83"/>
                    <a:pt x="206" y="84"/>
                    <a:pt x="210" y="83"/>
                  </a:cubicBezTo>
                  <a:cubicBezTo>
                    <a:pt x="210" y="83"/>
                    <a:pt x="210" y="83"/>
                    <a:pt x="210" y="83"/>
                  </a:cubicBezTo>
                  <a:cubicBezTo>
                    <a:pt x="211" y="84"/>
                    <a:pt x="212" y="85"/>
                    <a:pt x="213" y="85"/>
                  </a:cubicBezTo>
                  <a:cubicBezTo>
                    <a:pt x="217" y="87"/>
                    <a:pt x="221" y="87"/>
                    <a:pt x="225" y="84"/>
                  </a:cubicBezTo>
                  <a:cubicBezTo>
                    <a:pt x="226" y="83"/>
                    <a:pt x="227" y="83"/>
                    <a:pt x="228" y="82"/>
                  </a:cubicBezTo>
                  <a:cubicBezTo>
                    <a:pt x="231" y="81"/>
                    <a:pt x="235" y="81"/>
                    <a:pt x="239" y="80"/>
                  </a:cubicBezTo>
                  <a:cubicBezTo>
                    <a:pt x="240" y="80"/>
                    <a:pt x="242" y="79"/>
                    <a:pt x="244" y="78"/>
                  </a:cubicBezTo>
                  <a:cubicBezTo>
                    <a:pt x="240" y="76"/>
                    <a:pt x="236" y="76"/>
                    <a:pt x="233" y="75"/>
                  </a:cubicBezTo>
                  <a:cubicBezTo>
                    <a:pt x="234" y="72"/>
                    <a:pt x="235" y="70"/>
                    <a:pt x="237" y="67"/>
                  </a:cubicBezTo>
                  <a:cubicBezTo>
                    <a:pt x="247" y="65"/>
                    <a:pt x="257" y="64"/>
                    <a:pt x="267" y="64"/>
                  </a:cubicBezTo>
                  <a:cubicBezTo>
                    <a:pt x="271" y="64"/>
                    <a:pt x="274" y="64"/>
                    <a:pt x="277" y="64"/>
                  </a:cubicBezTo>
                  <a:cubicBezTo>
                    <a:pt x="281" y="63"/>
                    <a:pt x="284" y="63"/>
                    <a:pt x="288" y="61"/>
                  </a:cubicBezTo>
                  <a:cubicBezTo>
                    <a:pt x="284" y="61"/>
                    <a:pt x="281" y="61"/>
                    <a:pt x="278" y="61"/>
                  </a:cubicBezTo>
                  <a:cubicBezTo>
                    <a:pt x="265" y="62"/>
                    <a:pt x="253" y="61"/>
                    <a:pt x="240" y="60"/>
                  </a:cubicBezTo>
                  <a:cubicBezTo>
                    <a:pt x="242" y="55"/>
                    <a:pt x="245" y="51"/>
                    <a:pt x="247" y="46"/>
                  </a:cubicBezTo>
                  <a:cubicBezTo>
                    <a:pt x="248" y="43"/>
                    <a:pt x="249" y="40"/>
                    <a:pt x="248" y="37"/>
                  </a:cubicBezTo>
                  <a:cubicBezTo>
                    <a:pt x="245" y="33"/>
                    <a:pt x="242" y="34"/>
                    <a:pt x="239" y="36"/>
                  </a:cubicBezTo>
                  <a:cubicBezTo>
                    <a:pt x="232" y="40"/>
                    <a:pt x="225" y="45"/>
                    <a:pt x="220" y="51"/>
                  </a:cubicBezTo>
                  <a:cubicBezTo>
                    <a:pt x="220" y="51"/>
                    <a:pt x="220" y="51"/>
                    <a:pt x="220" y="51"/>
                  </a:cubicBezTo>
                  <a:cubicBezTo>
                    <a:pt x="221" y="50"/>
                    <a:pt x="221" y="48"/>
                    <a:pt x="222" y="47"/>
                  </a:cubicBezTo>
                  <a:cubicBezTo>
                    <a:pt x="223" y="44"/>
                    <a:pt x="225" y="41"/>
                    <a:pt x="223" y="38"/>
                  </a:cubicBezTo>
                  <a:cubicBezTo>
                    <a:pt x="222" y="37"/>
                    <a:pt x="221" y="36"/>
                    <a:pt x="220" y="36"/>
                  </a:cubicBezTo>
                  <a:cubicBezTo>
                    <a:pt x="220" y="36"/>
                    <a:pt x="221" y="35"/>
                    <a:pt x="221" y="35"/>
                  </a:cubicBezTo>
                  <a:cubicBezTo>
                    <a:pt x="223" y="34"/>
                    <a:pt x="226" y="34"/>
                    <a:pt x="228" y="33"/>
                  </a:cubicBezTo>
                  <a:cubicBezTo>
                    <a:pt x="239" y="32"/>
                    <a:pt x="249" y="28"/>
                    <a:pt x="259" y="25"/>
                  </a:cubicBezTo>
                  <a:cubicBezTo>
                    <a:pt x="259" y="25"/>
                    <a:pt x="259" y="25"/>
                    <a:pt x="259" y="24"/>
                  </a:cubicBezTo>
                  <a:cubicBezTo>
                    <a:pt x="259" y="24"/>
                    <a:pt x="258" y="23"/>
                    <a:pt x="257" y="23"/>
                  </a:cubicBezTo>
                  <a:cubicBezTo>
                    <a:pt x="254" y="23"/>
                    <a:pt x="251" y="23"/>
                    <a:pt x="247" y="23"/>
                  </a:cubicBezTo>
                  <a:cubicBezTo>
                    <a:pt x="239" y="23"/>
                    <a:pt x="230" y="23"/>
                    <a:pt x="221" y="24"/>
                  </a:cubicBezTo>
                  <a:cubicBezTo>
                    <a:pt x="221" y="23"/>
                    <a:pt x="221" y="23"/>
                    <a:pt x="220" y="22"/>
                  </a:cubicBezTo>
                  <a:cubicBezTo>
                    <a:pt x="217" y="21"/>
                    <a:pt x="214" y="22"/>
                    <a:pt x="211" y="24"/>
                  </a:cubicBezTo>
                  <a:cubicBezTo>
                    <a:pt x="210" y="24"/>
                    <a:pt x="208" y="24"/>
                    <a:pt x="207" y="24"/>
                  </a:cubicBezTo>
                  <a:cubicBezTo>
                    <a:pt x="202" y="25"/>
                    <a:pt x="198" y="26"/>
                    <a:pt x="193" y="26"/>
                  </a:cubicBezTo>
                  <a:cubicBezTo>
                    <a:pt x="193" y="26"/>
                    <a:pt x="193" y="25"/>
                    <a:pt x="193" y="25"/>
                  </a:cubicBezTo>
                  <a:cubicBezTo>
                    <a:pt x="193" y="21"/>
                    <a:pt x="192" y="18"/>
                    <a:pt x="190" y="16"/>
                  </a:cubicBezTo>
                  <a:cubicBezTo>
                    <a:pt x="189" y="16"/>
                    <a:pt x="189" y="16"/>
                    <a:pt x="188" y="15"/>
                  </a:cubicBezTo>
                  <a:cubicBezTo>
                    <a:pt x="187" y="15"/>
                    <a:pt x="186" y="15"/>
                    <a:pt x="185" y="16"/>
                  </a:cubicBezTo>
                  <a:cubicBezTo>
                    <a:pt x="185" y="15"/>
                    <a:pt x="185" y="14"/>
                    <a:pt x="185" y="14"/>
                  </a:cubicBezTo>
                  <a:cubicBezTo>
                    <a:pt x="185" y="11"/>
                    <a:pt x="185" y="9"/>
                    <a:pt x="184" y="6"/>
                  </a:cubicBezTo>
                  <a:cubicBezTo>
                    <a:pt x="187" y="6"/>
                    <a:pt x="189" y="5"/>
                    <a:pt x="192" y="5"/>
                  </a:cubicBezTo>
                  <a:cubicBezTo>
                    <a:pt x="193" y="5"/>
                    <a:pt x="194" y="5"/>
                    <a:pt x="195" y="5"/>
                  </a:cubicBezTo>
                  <a:cubicBezTo>
                    <a:pt x="215" y="4"/>
                    <a:pt x="235" y="3"/>
                    <a:pt x="255" y="3"/>
                  </a:cubicBezTo>
                  <a:cubicBezTo>
                    <a:pt x="259" y="2"/>
                    <a:pt x="263" y="3"/>
                    <a:pt x="267" y="4"/>
                  </a:cubicBezTo>
                  <a:cubicBezTo>
                    <a:pt x="274" y="5"/>
                    <a:pt x="282" y="5"/>
                    <a:pt x="290" y="4"/>
                  </a:cubicBezTo>
                  <a:cubicBezTo>
                    <a:pt x="306" y="1"/>
                    <a:pt x="322" y="0"/>
                    <a:pt x="337" y="1"/>
                  </a:cubicBezTo>
                  <a:cubicBezTo>
                    <a:pt x="351" y="1"/>
                    <a:pt x="365" y="1"/>
                    <a:pt x="378" y="1"/>
                  </a:cubicBezTo>
                  <a:cubicBezTo>
                    <a:pt x="382" y="1"/>
                    <a:pt x="386" y="1"/>
                    <a:pt x="390" y="2"/>
                  </a:cubicBezTo>
                  <a:cubicBezTo>
                    <a:pt x="394" y="2"/>
                    <a:pt x="398" y="2"/>
                    <a:pt x="402" y="3"/>
                  </a:cubicBezTo>
                  <a:cubicBezTo>
                    <a:pt x="400" y="6"/>
                    <a:pt x="398" y="8"/>
                    <a:pt x="397" y="11"/>
                  </a:cubicBezTo>
                  <a:cubicBezTo>
                    <a:pt x="392" y="19"/>
                    <a:pt x="392" y="27"/>
                    <a:pt x="394" y="35"/>
                  </a:cubicBezTo>
                  <a:cubicBezTo>
                    <a:pt x="395" y="42"/>
                    <a:pt x="399" y="46"/>
                    <a:pt x="406" y="48"/>
                  </a:cubicBezTo>
                  <a:cubicBezTo>
                    <a:pt x="406" y="50"/>
                    <a:pt x="406" y="52"/>
                    <a:pt x="406" y="54"/>
                  </a:cubicBezTo>
                  <a:cubicBezTo>
                    <a:pt x="406" y="59"/>
                    <a:pt x="409" y="64"/>
                    <a:pt x="412" y="68"/>
                  </a:cubicBezTo>
                  <a:cubicBezTo>
                    <a:pt x="416" y="73"/>
                    <a:pt x="421" y="75"/>
                    <a:pt x="427" y="74"/>
                  </a:cubicBezTo>
                  <a:cubicBezTo>
                    <a:pt x="430" y="74"/>
                    <a:pt x="433" y="73"/>
                    <a:pt x="436" y="72"/>
                  </a:cubicBezTo>
                  <a:cubicBezTo>
                    <a:pt x="439" y="75"/>
                    <a:pt x="441" y="78"/>
                    <a:pt x="443" y="81"/>
                  </a:cubicBezTo>
                  <a:cubicBezTo>
                    <a:pt x="447" y="84"/>
                    <a:pt x="451" y="85"/>
                    <a:pt x="455" y="84"/>
                  </a:cubicBezTo>
                  <a:cubicBezTo>
                    <a:pt x="465" y="81"/>
                    <a:pt x="472" y="76"/>
                    <a:pt x="476" y="66"/>
                  </a:cubicBezTo>
                  <a:cubicBezTo>
                    <a:pt x="477" y="62"/>
                    <a:pt x="478" y="59"/>
                    <a:pt x="479" y="55"/>
                  </a:cubicBezTo>
                  <a:cubicBezTo>
                    <a:pt x="482" y="47"/>
                    <a:pt x="486" y="39"/>
                    <a:pt x="492" y="33"/>
                  </a:cubicBezTo>
                  <a:cubicBezTo>
                    <a:pt x="498" y="28"/>
                    <a:pt x="504" y="22"/>
                    <a:pt x="510" y="18"/>
                  </a:cubicBezTo>
                  <a:cubicBezTo>
                    <a:pt x="513" y="16"/>
                    <a:pt x="515" y="14"/>
                    <a:pt x="517" y="12"/>
                  </a:cubicBezTo>
                  <a:cubicBezTo>
                    <a:pt x="519" y="12"/>
                    <a:pt x="520" y="12"/>
                    <a:pt x="521" y="12"/>
                  </a:cubicBezTo>
                  <a:cubicBezTo>
                    <a:pt x="531" y="12"/>
                    <a:pt x="540" y="12"/>
                    <a:pt x="550" y="12"/>
                  </a:cubicBezTo>
                  <a:cubicBezTo>
                    <a:pt x="550" y="12"/>
                    <a:pt x="549" y="12"/>
                    <a:pt x="549" y="12"/>
                  </a:cubicBezTo>
                  <a:cubicBezTo>
                    <a:pt x="548" y="12"/>
                    <a:pt x="547" y="14"/>
                    <a:pt x="548" y="16"/>
                  </a:cubicBezTo>
                  <a:cubicBezTo>
                    <a:pt x="549" y="16"/>
                    <a:pt x="550" y="16"/>
                    <a:pt x="552" y="17"/>
                  </a:cubicBezTo>
                  <a:cubicBezTo>
                    <a:pt x="577" y="18"/>
                    <a:pt x="601" y="19"/>
                    <a:pt x="626" y="19"/>
                  </a:cubicBezTo>
                  <a:cubicBezTo>
                    <a:pt x="622" y="19"/>
                    <a:pt x="619" y="19"/>
                    <a:pt x="615" y="19"/>
                  </a:cubicBezTo>
                  <a:cubicBezTo>
                    <a:pt x="616" y="27"/>
                    <a:pt x="618" y="35"/>
                    <a:pt x="618" y="43"/>
                  </a:cubicBezTo>
                  <a:cubicBezTo>
                    <a:pt x="619" y="45"/>
                    <a:pt x="618" y="46"/>
                    <a:pt x="618" y="49"/>
                  </a:cubicBezTo>
                  <a:cubicBezTo>
                    <a:pt x="617" y="48"/>
                    <a:pt x="617" y="48"/>
                    <a:pt x="616" y="47"/>
                  </a:cubicBezTo>
                  <a:cubicBezTo>
                    <a:pt x="616" y="46"/>
                    <a:pt x="617" y="45"/>
                    <a:pt x="618" y="43"/>
                  </a:cubicBezTo>
                  <a:cubicBezTo>
                    <a:pt x="615" y="43"/>
                    <a:pt x="613" y="42"/>
                    <a:pt x="612" y="42"/>
                  </a:cubicBezTo>
                  <a:cubicBezTo>
                    <a:pt x="611" y="43"/>
                    <a:pt x="611" y="43"/>
                    <a:pt x="611" y="44"/>
                  </a:cubicBezTo>
                  <a:cubicBezTo>
                    <a:pt x="611" y="44"/>
                    <a:pt x="611" y="44"/>
                    <a:pt x="611" y="44"/>
                  </a:cubicBezTo>
                  <a:cubicBezTo>
                    <a:pt x="610" y="43"/>
                    <a:pt x="608" y="42"/>
                    <a:pt x="607" y="41"/>
                  </a:cubicBezTo>
                  <a:cubicBezTo>
                    <a:pt x="607" y="41"/>
                    <a:pt x="607" y="41"/>
                    <a:pt x="607" y="41"/>
                  </a:cubicBezTo>
                  <a:cubicBezTo>
                    <a:pt x="607" y="41"/>
                    <a:pt x="608" y="40"/>
                    <a:pt x="608" y="40"/>
                  </a:cubicBezTo>
                  <a:cubicBezTo>
                    <a:pt x="608" y="39"/>
                    <a:pt x="607" y="38"/>
                    <a:pt x="606" y="37"/>
                  </a:cubicBezTo>
                  <a:cubicBezTo>
                    <a:pt x="605" y="37"/>
                    <a:pt x="604" y="38"/>
                    <a:pt x="602" y="38"/>
                  </a:cubicBezTo>
                  <a:cubicBezTo>
                    <a:pt x="602" y="38"/>
                    <a:pt x="602" y="38"/>
                    <a:pt x="602" y="38"/>
                  </a:cubicBezTo>
                  <a:cubicBezTo>
                    <a:pt x="600" y="37"/>
                    <a:pt x="598" y="36"/>
                    <a:pt x="596" y="34"/>
                  </a:cubicBezTo>
                  <a:cubicBezTo>
                    <a:pt x="592" y="33"/>
                    <a:pt x="589" y="33"/>
                    <a:pt x="587" y="36"/>
                  </a:cubicBezTo>
                  <a:cubicBezTo>
                    <a:pt x="586" y="40"/>
                    <a:pt x="586" y="42"/>
                    <a:pt x="588" y="45"/>
                  </a:cubicBezTo>
                  <a:cubicBezTo>
                    <a:pt x="590" y="50"/>
                    <a:pt x="592" y="54"/>
                    <a:pt x="596" y="58"/>
                  </a:cubicBezTo>
                  <a:cubicBezTo>
                    <a:pt x="597" y="59"/>
                    <a:pt x="598" y="60"/>
                    <a:pt x="599" y="61"/>
                  </a:cubicBezTo>
                  <a:cubicBezTo>
                    <a:pt x="586" y="61"/>
                    <a:pt x="573" y="62"/>
                    <a:pt x="561" y="64"/>
                  </a:cubicBezTo>
                  <a:cubicBezTo>
                    <a:pt x="550" y="66"/>
                    <a:pt x="540" y="67"/>
                    <a:pt x="529" y="68"/>
                  </a:cubicBezTo>
                  <a:cubicBezTo>
                    <a:pt x="518" y="70"/>
                    <a:pt x="508" y="73"/>
                    <a:pt x="498" y="77"/>
                  </a:cubicBezTo>
                  <a:cubicBezTo>
                    <a:pt x="501" y="77"/>
                    <a:pt x="504" y="77"/>
                    <a:pt x="507" y="77"/>
                  </a:cubicBezTo>
                  <a:cubicBezTo>
                    <a:pt x="522" y="74"/>
                    <a:pt x="538" y="73"/>
                    <a:pt x="553" y="73"/>
                  </a:cubicBezTo>
                  <a:cubicBezTo>
                    <a:pt x="568" y="73"/>
                    <a:pt x="584" y="72"/>
                    <a:pt x="599" y="72"/>
                  </a:cubicBezTo>
                  <a:cubicBezTo>
                    <a:pt x="600" y="72"/>
                    <a:pt x="602" y="72"/>
                    <a:pt x="603" y="72"/>
                  </a:cubicBezTo>
                  <a:cubicBezTo>
                    <a:pt x="602" y="72"/>
                    <a:pt x="601" y="72"/>
                    <a:pt x="600" y="72"/>
                  </a:cubicBezTo>
                  <a:cubicBezTo>
                    <a:pt x="592" y="73"/>
                    <a:pt x="585" y="73"/>
                    <a:pt x="577" y="74"/>
                  </a:cubicBezTo>
                  <a:cubicBezTo>
                    <a:pt x="573" y="74"/>
                    <a:pt x="569" y="74"/>
                    <a:pt x="565" y="74"/>
                  </a:cubicBezTo>
                  <a:cubicBezTo>
                    <a:pt x="554" y="75"/>
                    <a:pt x="543" y="75"/>
                    <a:pt x="532" y="75"/>
                  </a:cubicBezTo>
                  <a:cubicBezTo>
                    <a:pt x="517" y="74"/>
                    <a:pt x="504" y="77"/>
                    <a:pt x="490" y="82"/>
                  </a:cubicBezTo>
                  <a:cubicBezTo>
                    <a:pt x="490" y="82"/>
                    <a:pt x="490" y="82"/>
                    <a:pt x="489" y="83"/>
                  </a:cubicBezTo>
                  <a:cubicBezTo>
                    <a:pt x="494" y="85"/>
                    <a:pt x="498" y="85"/>
                    <a:pt x="503" y="85"/>
                  </a:cubicBezTo>
                  <a:cubicBezTo>
                    <a:pt x="510" y="84"/>
                    <a:pt x="517" y="84"/>
                    <a:pt x="524" y="85"/>
                  </a:cubicBezTo>
                  <a:cubicBezTo>
                    <a:pt x="531" y="86"/>
                    <a:pt x="539" y="88"/>
                    <a:pt x="546" y="88"/>
                  </a:cubicBezTo>
                  <a:cubicBezTo>
                    <a:pt x="566" y="88"/>
                    <a:pt x="587" y="88"/>
                    <a:pt x="606" y="83"/>
                  </a:cubicBezTo>
                  <a:cubicBezTo>
                    <a:pt x="608" y="83"/>
                    <a:pt x="610" y="83"/>
                    <a:pt x="612" y="83"/>
                  </a:cubicBezTo>
                  <a:cubicBezTo>
                    <a:pt x="609" y="85"/>
                    <a:pt x="606" y="86"/>
                    <a:pt x="603" y="88"/>
                  </a:cubicBezTo>
                  <a:cubicBezTo>
                    <a:pt x="600" y="89"/>
                    <a:pt x="596" y="89"/>
                    <a:pt x="594" y="92"/>
                  </a:cubicBezTo>
                  <a:cubicBezTo>
                    <a:pt x="600" y="95"/>
                    <a:pt x="605" y="95"/>
                    <a:pt x="610" y="94"/>
                  </a:cubicBezTo>
                  <a:cubicBezTo>
                    <a:pt x="622" y="93"/>
                    <a:pt x="634" y="91"/>
                    <a:pt x="644" y="85"/>
                  </a:cubicBezTo>
                  <a:cubicBezTo>
                    <a:pt x="655" y="78"/>
                    <a:pt x="666" y="73"/>
                    <a:pt x="678" y="72"/>
                  </a:cubicBezTo>
                  <a:cubicBezTo>
                    <a:pt x="682" y="72"/>
                    <a:pt x="686" y="72"/>
                    <a:pt x="690" y="72"/>
                  </a:cubicBezTo>
                  <a:cubicBezTo>
                    <a:pt x="690" y="72"/>
                    <a:pt x="690" y="72"/>
                    <a:pt x="690" y="72"/>
                  </a:cubicBezTo>
                  <a:cubicBezTo>
                    <a:pt x="690" y="72"/>
                    <a:pt x="690" y="72"/>
                    <a:pt x="690" y="72"/>
                  </a:cubicBezTo>
                  <a:cubicBezTo>
                    <a:pt x="693" y="73"/>
                    <a:pt x="695" y="72"/>
                    <a:pt x="697" y="71"/>
                  </a:cubicBezTo>
                  <a:cubicBezTo>
                    <a:pt x="697" y="71"/>
                    <a:pt x="697" y="71"/>
                    <a:pt x="696" y="71"/>
                  </a:cubicBezTo>
                  <a:cubicBezTo>
                    <a:pt x="703" y="71"/>
                    <a:pt x="709" y="70"/>
                    <a:pt x="715" y="69"/>
                  </a:cubicBezTo>
                  <a:cubicBezTo>
                    <a:pt x="721" y="68"/>
                    <a:pt x="728" y="66"/>
                    <a:pt x="734" y="64"/>
                  </a:cubicBezTo>
                  <a:cubicBezTo>
                    <a:pt x="738" y="63"/>
                    <a:pt x="742" y="62"/>
                    <a:pt x="747" y="60"/>
                  </a:cubicBezTo>
                  <a:cubicBezTo>
                    <a:pt x="748" y="60"/>
                    <a:pt x="748" y="59"/>
                    <a:pt x="749" y="58"/>
                  </a:cubicBezTo>
                  <a:cubicBezTo>
                    <a:pt x="755" y="58"/>
                    <a:pt x="760" y="59"/>
                    <a:pt x="765" y="60"/>
                  </a:cubicBezTo>
                  <a:close/>
                  <a:moveTo>
                    <a:pt x="518" y="39"/>
                  </a:moveTo>
                  <a:cubicBezTo>
                    <a:pt x="520" y="40"/>
                    <a:pt x="523" y="40"/>
                    <a:pt x="526" y="40"/>
                  </a:cubicBezTo>
                  <a:cubicBezTo>
                    <a:pt x="539" y="39"/>
                    <a:pt x="552" y="39"/>
                    <a:pt x="564" y="39"/>
                  </a:cubicBezTo>
                  <a:cubicBezTo>
                    <a:pt x="566" y="38"/>
                    <a:pt x="568" y="38"/>
                    <a:pt x="570" y="38"/>
                  </a:cubicBezTo>
                  <a:cubicBezTo>
                    <a:pt x="573" y="38"/>
                    <a:pt x="575" y="37"/>
                    <a:pt x="578" y="37"/>
                  </a:cubicBezTo>
                  <a:cubicBezTo>
                    <a:pt x="579" y="36"/>
                    <a:pt x="579" y="36"/>
                    <a:pt x="579" y="36"/>
                  </a:cubicBezTo>
                  <a:cubicBezTo>
                    <a:pt x="580" y="36"/>
                    <a:pt x="581" y="36"/>
                    <a:pt x="581" y="36"/>
                  </a:cubicBezTo>
                  <a:cubicBezTo>
                    <a:pt x="581" y="36"/>
                    <a:pt x="581" y="36"/>
                    <a:pt x="581" y="36"/>
                  </a:cubicBezTo>
                  <a:cubicBezTo>
                    <a:pt x="581" y="36"/>
                    <a:pt x="581" y="36"/>
                    <a:pt x="581" y="36"/>
                  </a:cubicBezTo>
                  <a:cubicBezTo>
                    <a:pt x="582" y="35"/>
                    <a:pt x="582" y="35"/>
                    <a:pt x="582" y="35"/>
                  </a:cubicBezTo>
                  <a:cubicBezTo>
                    <a:pt x="581" y="34"/>
                    <a:pt x="580" y="33"/>
                    <a:pt x="580" y="33"/>
                  </a:cubicBezTo>
                  <a:cubicBezTo>
                    <a:pt x="579" y="33"/>
                    <a:pt x="577" y="33"/>
                    <a:pt x="576" y="32"/>
                  </a:cubicBezTo>
                  <a:cubicBezTo>
                    <a:pt x="571" y="32"/>
                    <a:pt x="566" y="32"/>
                    <a:pt x="561" y="31"/>
                  </a:cubicBezTo>
                  <a:cubicBezTo>
                    <a:pt x="542" y="30"/>
                    <a:pt x="540" y="29"/>
                    <a:pt x="524" y="35"/>
                  </a:cubicBezTo>
                  <a:cubicBezTo>
                    <a:pt x="522" y="35"/>
                    <a:pt x="521" y="36"/>
                    <a:pt x="518" y="36"/>
                  </a:cubicBezTo>
                  <a:cubicBezTo>
                    <a:pt x="519" y="36"/>
                    <a:pt x="519" y="36"/>
                    <a:pt x="520" y="36"/>
                  </a:cubicBezTo>
                  <a:cubicBezTo>
                    <a:pt x="520" y="36"/>
                    <a:pt x="520" y="36"/>
                    <a:pt x="520" y="37"/>
                  </a:cubicBezTo>
                  <a:cubicBezTo>
                    <a:pt x="519" y="37"/>
                    <a:pt x="517" y="37"/>
                    <a:pt x="518" y="39"/>
                  </a:cubicBezTo>
                  <a:close/>
                  <a:moveTo>
                    <a:pt x="367" y="45"/>
                  </a:moveTo>
                  <a:cubicBezTo>
                    <a:pt x="356" y="47"/>
                    <a:pt x="345" y="45"/>
                    <a:pt x="333" y="43"/>
                  </a:cubicBezTo>
                  <a:cubicBezTo>
                    <a:pt x="326" y="42"/>
                    <a:pt x="318" y="42"/>
                    <a:pt x="310" y="41"/>
                  </a:cubicBezTo>
                  <a:cubicBezTo>
                    <a:pt x="306" y="41"/>
                    <a:pt x="302" y="41"/>
                    <a:pt x="299" y="41"/>
                  </a:cubicBezTo>
                  <a:cubicBezTo>
                    <a:pt x="292" y="40"/>
                    <a:pt x="287" y="43"/>
                    <a:pt x="281" y="44"/>
                  </a:cubicBezTo>
                  <a:cubicBezTo>
                    <a:pt x="282" y="44"/>
                    <a:pt x="282" y="44"/>
                    <a:pt x="283" y="44"/>
                  </a:cubicBezTo>
                  <a:cubicBezTo>
                    <a:pt x="271" y="47"/>
                    <a:pt x="259" y="51"/>
                    <a:pt x="246" y="52"/>
                  </a:cubicBezTo>
                  <a:cubicBezTo>
                    <a:pt x="246" y="52"/>
                    <a:pt x="245" y="53"/>
                    <a:pt x="244" y="54"/>
                  </a:cubicBezTo>
                  <a:cubicBezTo>
                    <a:pt x="252" y="58"/>
                    <a:pt x="260" y="57"/>
                    <a:pt x="267" y="56"/>
                  </a:cubicBezTo>
                  <a:cubicBezTo>
                    <a:pt x="273" y="56"/>
                    <a:pt x="279" y="55"/>
                    <a:pt x="285" y="54"/>
                  </a:cubicBezTo>
                  <a:cubicBezTo>
                    <a:pt x="293" y="52"/>
                    <a:pt x="302" y="52"/>
                    <a:pt x="310" y="54"/>
                  </a:cubicBezTo>
                  <a:cubicBezTo>
                    <a:pt x="325" y="57"/>
                    <a:pt x="340" y="55"/>
                    <a:pt x="354" y="51"/>
                  </a:cubicBezTo>
                  <a:cubicBezTo>
                    <a:pt x="359" y="50"/>
                    <a:pt x="363" y="49"/>
                    <a:pt x="367" y="45"/>
                  </a:cubicBezTo>
                  <a:close/>
                  <a:moveTo>
                    <a:pt x="379" y="14"/>
                  </a:moveTo>
                  <a:cubicBezTo>
                    <a:pt x="378" y="14"/>
                    <a:pt x="377" y="13"/>
                    <a:pt x="376" y="11"/>
                  </a:cubicBezTo>
                  <a:cubicBezTo>
                    <a:pt x="373" y="11"/>
                    <a:pt x="369" y="11"/>
                    <a:pt x="365" y="12"/>
                  </a:cubicBezTo>
                  <a:cubicBezTo>
                    <a:pt x="355" y="14"/>
                    <a:pt x="346" y="13"/>
                    <a:pt x="337" y="10"/>
                  </a:cubicBezTo>
                  <a:cubicBezTo>
                    <a:pt x="335" y="9"/>
                    <a:pt x="332" y="8"/>
                    <a:pt x="329" y="8"/>
                  </a:cubicBezTo>
                  <a:cubicBezTo>
                    <a:pt x="322" y="5"/>
                    <a:pt x="314" y="5"/>
                    <a:pt x="307" y="6"/>
                  </a:cubicBezTo>
                  <a:cubicBezTo>
                    <a:pt x="293" y="7"/>
                    <a:pt x="280" y="10"/>
                    <a:pt x="267" y="14"/>
                  </a:cubicBezTo>
                  <a:cubicBezTo>
                    <a:pt x="266" y="14"/>
                    <a:pt x="266" y="14"/>
                    <a:pt x="265" y="16"/>
                  </a:cubicBezTo>
                  <a:cubicBezTo>
                    <a:pt x="267" y="16"/>
                    <a:pt x="269" y="16"/>
                    <a:pt x="270" y="16"/>
                  </a:cubicBezTo>
                  <a:cubicBezTo>
                    <a:pt x="283" y="16"/>
                    <a:pt x="296" y="17"/>
                    <a:pt x="309" y="16"/>
                  </a:cubicBezTo>
                  <a:cubicBezTo>
                    <a:pt x="317" y="16"/>
                    <a:pt x="326" y="17"/>
                    <a:pt x="334" y="19"/>
                  </a:cubicBezTo>
                  <a:cubicBezTo>
                    <a:pt x="349" y="23"/>
                    <a:pt x="363" y="20"/>
                    <a:pt x="377" y="17"/>
                  </a:cubicBezTo>
                  <a:cubicBezTo>
                    <a:pt x="377" y="17"/>
                    <a:pt x="377" y="17"/>
                    <a:pt x="378" y="16"/>
                  </a:cubicBezTo>
                  <a:cubicBezTo>
                    <a:pt x="378" y="16"/>
                    <a:pt x="378" y="15"/>
                    <a:pt x="379" y="14"/>
                  </a:cubicBezTo>
                  <a:close/>
                  <a:moveTo>
                    <a:pt x="192" y="57"/>
                  </a:moveTo>
                  <a:cubicBezTo>
                    <a:pt x="192" y="57"/>
                    <a:pt x="192" y="58"/>
                    <a:pt x="191" y="58"/>
                  </a:cubicBezTo>
                  <a:cubicBezTo>
                    <a:pt x="191" y="58"/>
                    <a:pt x="191" y="58"/>
                    <a:pt x="191" y="58"/>
                  </a:cubicBezTo>
                  <a:cubicBezTo>
                    <a:pt x="192" y="58"/>
                    <a:pt x="192" y="57"/>
                    <a:pt x="192" y="57"/>
                  </a:cubicBezTo>
                  <a:close/>
                </a:path>
              </a:pathLst>
            </a:custGeom>
            <a:solidFill>
              <a:srgbClr val="E5C7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6">
              <a:extLst>
                <a:ext uri="{FF2B5EF4-FFF2-40B4-BE49-F238E27FC236}">
                  <a16:creationId xmlns:a16="http://schemas.microsoft.com/office/drawing/2014/main" id="{F58E6304-38E0-44F7-8DD2-68F95B4510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78238" y="5484813"/>
              <a:ext cx="4797425" cy="1249363"/>
            </a:xfrm>
            <a:custGeom>
              <a:avLst/>
              <a:gdLst>
                <a:gd name="T0" fmla="*/ 1253 w 1272"/>
                <a:gd name="T1" fmla="*/ 235 h 331"/>
                <a:gd name="T2" fmla="*/ 1214 w 1272"/>
                <a:gd name="T3" fmla="*/ 179 h 331"/>
                <a:gd name="T4" fmla="*/ 1028 w 1272"/>
                <a:gd name="T5" fmla="*/ 164 h 331"/>
                <a:gd name="T6" fmla="*/ 1176 w 1272"/>
                <a:gd name="T7" fmla="*/ 154 h 331"/>
                <a:gd name="T8" fmla="*/ 1046 w 1272"/>
                <a:gd name="T9" fmla="*/ 136 h 331"/>
                <a:gd name="T10" fmla="*/ 973 w 1272"/>
                <a:gd name="T11" fmla="*/ 71 h 331"/>
                <a:gd name="T12" fmla="*/ 1107 w 1272"/>
                <a:gd name="T13" fmla="*/ 54 h 331"/>
                <a:gd name="T14" fmla="*/ 1251 w 1272"/>
                <a:gd name="T15" fmla="*/ 136 h 331"/>
                <a:gd name="T16" fmla="*/ 1005 w 1272"/>
                <a:gd name="T17" fmla="*/ 75 h 331"/>
                <a:gd name="T18" fmla="*/ 1052 w 1272"/>
                <a:gd name="T19" fmla="*/ 85 h 331"/>
                <a:gd name="T20" fmla="*/ 1084 w 1272"/>
                <a:gd name="T21" fmla="*/ 111 h 331"/>
                <a:gd name="T22" fmla="*/ 1123 w 1272"/>
                <a:gd name="T23" fmla="*/ 112 h 331"/>
                <a:gd name="T24" fmla="*/ 1161 w 1272"/>
                <a:gd name="T25" fmla="*/ 116 h 331"/>
                <a:gd name="T26" fmla="*/ 1200 w 1272"/>
                <a:gd name="T27" fmla="*/ 216 h 331"/>
                <a:gd name="T28" fmla="*/ 1224 w 1272"/>
                <a:gd name="T29" fmla="*/ 216 h 331"/>
                <a:gd name="T30" fmla="*/ 1184 w 1272"/>
                <a:gd name="T31" fmla="*/ 285 h 331"/>
                <a:gd name="T32" fmla="*/ 1148 w 1272"/>
                <a:gd name="T33" fmla="*/ 260 h 331"/>
                <a:gd name="T34" fmla="*/ 1141 w 1272"/>
                <a:gd name="T35" fmla="*/ 271 h 331"/>
                <a:gd name="T36" fmla="*/ 1055 w 1272"/>
                <a:gd name="T37" fmla="*/ 249 h 331"/>
                <a:gd name="T38" fmla="*/ 124 w 1272"/>
                <a:gd name="T39" fmla="*/ 232 h 331"/>
                <a:gd name="T40" fmla="*/ 19 w 1272"/>
                <a:gd name="T41" fmla="*/ 183 h 331"/>
                <a:gd name="T42" fmla="*/ 137 w 1272"/>
                <a:gd name="T43" fmla="*/ 153 h 331"/>
                <a:gd name="T44" fmla="*/ 251 w 1272"/>
                <a:gd name="T45" fmla="*/ 143 h 331"/>
                <a:gd name="T46" fmla="*/ 19 w 1272"/>
                <a:gd name="T47" fmla="*/ 147 h 331"/>
                <a:gd name="T48" fmla="*/ 112 w 1272"/>
                <a:gd name="T49" fmla="*/ 76 h 331"/>
                <a:gd name="T50" fmla="*/ 305 w 1272"/>
                <a:gd name="T51" fmla="*/ 17 h 331"/>
                <a:gd name="T52" fmla="*/ 505 w 1272"/>
                <a:gd name="T53" fmla="*/ 0 h 331"/>
                <a:gd name="T54" fmla="*/ 462 w 1272"/>
                <a:gd name="T55" fmla="*/ 67 h 331"/>
                <a:gd name="T56" fmla="*/ 343 w 1272"/>
                <a:gd name="T57" fmla="*/ 117 h 331"/>
                <a:gd name="T58" fmla="*/ 123 w 1272"/>
                <a:gd name="T59" fmla="*/ 127 h 331"/>
                <a:gd name="T60" fmla="*/ 238 w 1272"/>
                <a:gd name="T61" fmla="*/ 132 h 331"/>
                <a:gd name="T62" fmla="*/ 471 w 1272"/>
                <a:gd name="T63" fmla="*/ 138 h 331"/>
                <a:gd name="T64" fmla="*/ 319 w 1272"/>
                <a:gd name="T65" fmla="*/ 145 h 331"/>
                <a:gd name="T66" fmla="*/ 478 w 1272"/>
                <a:gd name="T67" fmla="*/ 159 h 331"/>
                <a:gd name="T68" fmla="*/ 503 w 1272"/>
                <a:gd name="T69" fmla="*/ 266 h 331"/>
                <a:gd name="T70" fmla="*/ 233 w 1272"/>
                <a:gd name="T71" fmla="*/ 257 h 331"/>
                <a:gd name="T72" fmla="*/ 423 w 1272"/>
                <a:gd name="T73" fmla="*/ 88 h 331"/>
                <a:gd name="T74" fmla="*/ 376 w 1272"/>
                <a:gd name="T75" fmla="*/ 92 h 331"/>
                <a:gd name="T76" fmla="*/ 369 w 1272"/>
                <a:gd name="T77" fmla="*/ 72 h 331"/>
                <a:gd name="T78" fmla="*/ 323 w 1272"/>
                <a:gd name="T79" fmla="*/ 86 h 331"/>
                <a:gd name="T80" fmla="*/ 249 w 1272"/>
                <a:gd name="T81" fmla="*/ 91 h 331"/>
                <a:gd name="T82" fmla="*/ 263 w 1272"/>
                <a:gd name="T83" fmla="*/ 81 h 331"/>
                <a:gd name="T84" fmla="*/ 205 w 1272"/>
                <a:gd name="T85" fmla="*/ 92 h 331"/>
                <a:gd name="T86" fmla="*/ 227 w 1272"/>
                <a:gd name="T87" fmla="*/ 59 h 331"/>
                <a:gd name="T88" fmla="*/ 145 w 1272"/>
                <a:gd name="T89" fmla="*/ 88 h 331"/>
                <a:gd name="T90" fmla="*/ 226 w 1272"/>
                <a:gd name="T91" fmla="*/ 221 h 331"/>
                <a:gd name="T92" fmla="*/ 272 w 1272"/>
                <a:gd name="T93" fmla="*/ 213 h 331"/>
                <a:gd name="T94" fmla="*/ 306 w 1272"/>
                <a:gd name="T95" fmla="*/ 208 h 331"/>
                <a:gd name="T96" fmla="*/ 369 w 1272"/>
                <a:gd name="T97" fmla="*/ 200 h 331"/>
                <a:gd name="T98" fmla="*/ 363 w 1272"/>
                <a:gd name="T99" fmla="*/ 244 h 331"/>
                <a:gd name="T100" fmla="*/ 392 w 1272"/>
                <a:gd name="T101" fmla="*/ 215 h 331"/>
                <a:gd name="T102" fmla="*/ 442 w 1272"/>
                <a:gd name="T103" fmla="*/ 237 h 331"/>
                <a:gd name="T104" fmla="*/ 278 w 1272"/>
                <a:gd name="T105" fmla="*/ 177 h 331"/>
                <a:gd name="T106" fmla="*/ 350 w 1272"/>
                <a:gd name="T107" fmla="*/ 166 h 331"/>
                <a:gd name="T108" fmla="*/ 93 w 1272"/>
                <a:gd name="T109" fmla="*/ 168 h 331"/>
                <a:gd name="T110" fmla="*/ 132 w 1272"/>
                <a:gd name="T111" fmla="*/ 260 h 331"/>
                <a:gd name="T112" fmla="*/ 945 w 1272"/>
                <a:gd name="T113" fmla="*/ 224 h 331"/>
                <a:gd name="T114" fmla="*/ 905 w 1272"/>
                <a:gd name="T115" fmla="*/ 299 h 331"/>
                <a:gd name="T116" fmla="*/ 535 w 1272"/>
                <a:gd name="T117" fmla="*/ 308 h 331"/>
                <a:gd name="T118" fmla="*/ 489 w 1272"/>
                <a:gd name="T119" fmla="*/ 90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72" h="331">
                  <a:moveTo>
                    <a:pt x="332" y="77"/>
                  </a:moveTo>
                  <a:cubicBezTo>
                    <a:pt x="328" y="77"/>
                    <a:pt x="323" y="77"/>
                    <a:pt x="319" y="77"/>
                  </a:cubicBezTo>
                  <a:cubicBezTo>
                    <a:pt x="321" y="73"/>
                    <a:pt x="324" y="70"/>
                    <a:pt x="328" y="68"/>
                  </a:cubicBezTo>
                  <a:cubicBezTo>
                    <a:pt x="331" y="67"/>
                    <a:pt x="334" y="65"/>
                    <a:pt x="338" y="68"/>
                  </a:cubicBezTo>
                  <a:cubicBezTo>
                    <a:pt x="338" y="70"/>
                    <a:pt x="338" y="72"/>
                    <a:pt x="337" y="74"/>
                  </a:cubicBezTo>
                  <a:cubicBezTo>
                    <a:pt x="336" y="75"/>
                    <a:pt x="334" y="76"/>
                    <a:pt x="332" y="77"/>
                  </a:cubicBezTo>
                  <a:close/>
                  <a:moveTo>
                    <a:pt x="1246" y="225"/>
                  </a:moveTo>
                  <a:cubicBezTo>
                    <a:pt x="1248" y="229"/>
                    <a:pt x="1251" y="232"/>
                    <a:pt x="1253" y="235"/>
                  </a:cubicBezTo>
                  <a:cubicBezTo>
                    <a:pt x="1229" y="242"/>
                    <a:pt x="1204" y="249"/>
                    <a:pt x="1179" y="256"/>
                  </a:cubicBezTo>
                  <a:cubicBezTo>
                    <a:pt x="1173" y="249"/>
                    <a:pt x="1167" y="242"/>
                    <a:pt x="1162" y="234"/>
                  </a:cubicBezTo>
                  <a:cubicBezTo>
                    <a:pt x="1155" y="222"/>
                    <a:pt x="1147" y="210"/>
                    <a:pt x="1139" y="198"/>
                  </a:cubicBezTo>
                  <a:cubicBezTo>
                    <a:pt x="1142" y="197"/>
                    <a:pt x="1146" y="197"/>
                    <a:pt x="1149" y="196"/>
                  </a:cubicBezTo>
                  <a:cubicBezTo>
                    <a:pt x="1164" y="192"/>
                    <a:pt x="1179" y="191"/>
                    <a:pt x="1194" y="188"/>
                  </a:cubicBezTo>
                  <a:cubicBezTo>
                    <a:pt x="1199" y="187"/>
                    <a:pt x="1203" y="186"/>
                    <a:pt x="1207" y="184"/>
                  </a:cubicBezTo>
                  <a:cubicBezTo>
                    <a:pt x="1209" y="184"/>
                    <a:pt x="1210" y="182"/>
                    <a:pt x="1210" y="180"/>
                  </a:cubicBezTo>
                  <a:cubicBezTo>
                    <a:pt x="1211" y="180"/>
                    <a:pt x="1212" y="179"/>
                    <a:pt x="1214" y="179"/>
                  </a:cubicBezTo>
                  <a:cubicBezTo>
                    <a:pt x="1212" y="177"/>
                    <a:pt x="1211" y="177"/>
                    <a:pt x="1209" y="176"/>
                  </a:cubicBezTo>
                  <a:cubicBezTo>
                    <a:pt x="1202" y="174"/>
                    <a:pt x="1195" y="172"/>
                    <a:pt x="1188" y="170"/>
                  </a:cubicBezTo>
                  <a:cubicBezTo>
                    <a:pt x="1184" y="169"/>
                    <a:pt x="1179" y="169"/>
                    <a:pt x="1175" y="168"/>
                  </a:cubicBezTo>
                  <a:cubicBezTo>
                    <a:pt x="1172" y="168"/>
                    <a:pt x="1170" y="168"/>
                    <a:pt x="1167" y="167"/>
                  </a:cubicBezTo>
                  <a:cubicBezTo>
                    <a:pt x="1162" y="167"/>
                    <a:pt x="1157" y="166"/>
                    <a:pt x="1151" y="166"/>
                  </a:cubicBezTo>
                  <a:cubicBezTo>
                    <a:pt x="1133" y="166"/>
                    <a:pt x="1115" y="166"/>
                    <a:pt x="1097" y="164"/>
                  </a:cubicBezTo>
                  <a:cubicBezTo>
                    <a:pt x="1095" y="164"/>
                    <a:pt x="1094" y="164"/>
                    <a:pt x="1092" y="164"/>
                  </a:cubicBezTo>
                  <a:cubicBezTo>
                    <a:pt x="1071" y="164"/>
                    <a:pt x="1049" y="164"/>
                    <a:pt x="1028" y="164"/>
                  </a:cubicBezTo>
                  <a:cubicBezTo>
                    <a:pt x="1021" y="165"/>
                    <a:pt x="1015" y="165"/>
                    <a:pt x="1008" y="166"/>
                  </a:cubicBezTo>
                  <a:cubicBezTo>
                    <a:pt x="1004" y="162"/>
                    <a:pt x="998" y="160"/>
                    <a:pt x="993" y="156"/>
                  </a:cubicBezTo>
                  <a:cubicBezTo>
                    <a:pt x="993" y="155"/>
                    <a:pt x="992" y="155"/>
                    <a:pt x="992" y="155"/>
                  </a:cubicBezTo>
                  <a:cubicBezTo>
                    <a:pt x="998" y="154"/>
                    <a:pt x="1004" y="153"/>
                    <a:pt x="1010" y="153"/>
                  </a:cubicBezTo>
                  <a:cubicBezTo>
                    <a:pt x="1012" y="152"/>
                    <a:pt x="1015" y="152"/>
                    <a:pt x="1017" y="152"/>
                  </a:cubicBezTo>
                  <a:cubicBezTo>
                    <a:pt x="1046" y="150"/>
                    <a:pt x="1074" y="148"/>
                    <a:pt x="1103" y="151"/>
                  </a:cubicBezTo>
                  <a:cubicBezTo>
                    <a:pt x="1110" y="152"/>
                    <a:pt x="1117" y="152"/>
                    <a:pt x="1125" y="151"/>
                  </a:cubicBezTo>
                  <a:cubicBezTo>
                    <a:pt x="1142" y="151"/>
                    <a:pt x="1159" y="152"/>
                    <a:pt x="1176" y="154"/>
                  </a:cubicBezTo>
                  <a:cubicBezTo>
                    <a:pt x="1177" y="154"/>
                    <a:pt x="1179" y="155"/>
                    <a:pt x="1181" y="155"/>
                  </a:cubicBezTo>
                  <a:cubicBezTo>
                    <a:pt x="1188" y="155"/>
                    <a:pt x="1195" y="156"/>
                    <a:pt x="1202" y="158"/>
                  </a:cubicBezTo>
                  <a:cubicBezTo>
                    <a:pt x="1202" y="158"/>
                    <a:pt x="1203" y="158"/>
                    <a:pt x="1205" y="157"/>
                  </a:cubicBezTo>
                  <a:cubicBezTo>
                    <a:pt x="1201" y="154"/>
                    <a:pt x="1197" y="152"/>
                    <a:pt x="1192" y="151"/>
                  </a:cubicBezTo>
                  <a:cubicBezTo>
                    <a:pt x="1168" y="148"/>
                    <a:pt x="1145" y="141"/>
                    <a:pt x="1120" y="140"/>
                  </a:cubicBezTo>
                  <a:cubicBezTo>
                    <a:pt x="1118" y="140"/>
                    <a:pt x="1115" y="140"/>
                    <a:pt x="1113" y="140"/>
                  </a:cubicBezTo>
                  <a:cubicBezTo>
                    <a:pt x="1099" y="137"/>
                    <a:pt x="1084" y="136"/>
                    <a:pt x="1070" y="136"/>
                  </a:cubicBezTo>
                  <a:cubicBezTo>
                    <a:pt x="1062" y="136"/>
                    <a:pt x="1054" y="136"/>
                    <a:pt x="1046" y="136"/>
                  </a:cubicBezTo>
                  <a:cubicBezTo>
                    <a:pt x="1031" y="135"/>
                    <a:pt x="1017" y="132"/>
                    <a:pt x="1002" y="134"/>
                  </a:cubicBezTo>
                  <a:cubicBezTo>
                    <a:pt x="997" y="134"/>
                    <a:pt x="993" y="133"/>
                    <a:pt x="988" y="133"/>
                  </a:cubicBezTo>
                  <a:cubicBezTo>
                    <a:pt x="982" y="133"/>
                    <a:pt x="980" y="133"/>
                    <a:pt x="978" y="134"/>
                  </a:cubicBezTo>
                  <a:cubicBezTo>
                    <a:pt x="977" y="133"/>
                    <a:pt x="977" y="133"/>
                    <a:pt x="977" y="133"/>
                  </a:cubicBezTo>
                  <a:cubicBezTo>
                    <a:pt x="975" y="127"/>
                    <a:pt x="971" y="121"/>
                    <a:pt x="969" y="115"/>
                  </a:cubicBezTo>
                  <a:cubicBezTo>
                    <a:pt x="967" y="110"/>
                    <a:pt x="966" y="105"/>
                    <a:pt x="964" y="100"/>
                  </a:cubicBezTo>
                  <a:cubicBezTo>
                    <a:pt x="962" y="93"/>
                    <a:pt x="963" y="86"/>
                    <a:pt x="967" y="80"/>
                  </a:cubicBezTo>
                  <a:cubicBezTo>
                    <a:pt x="969" y="77"/>
                    <a:pt x="971" y="74"/>
                    <a:pt x="973" y="71"/>
                  </a:cubicBezTo>
                  <a:cubicBezTo>
                    <a:pt x="981" y="61"/>
                    <a:pt x="989" y="51"/>
                    <a:pt x="996" y="41"/>
                  </a:cubicBezTo>
                  <a:cubicBezTo>
                    <a:pt x="997" y="40"/>
                    <a:pt x="997" y="40"/>
                    <a:pt x="998" y="39"/>
                  </a:cubicBezTo>
                  <a:cubicBezTo>
                    <a:pt x="998" y="36"/>
                    <a:pt x="996" y="35"/>
                    <a:pt x="994" y="34"/>
                  </a:cubicBezTo>
                  <a:cubicBezTo>
                    <a:pt x="993" y="34"/>
                    <a:pt x="992" y="33"/>
                    <a:pt x="991" y="33"/>
                  </a:cubicBezTo>
                  <a:cubicBezTo>
                    <a:pt x="992" y="33"/>
                    <a:pt x="993" y="33"/>
                    <a:pt x="994" y="33"/>
                  </a:cubicBezTo>
                  <a:cubicBezTo>
                    <a:pt x="1009" y="32"/>
                    <a:pt x="1023" y="34"/>
                    <a:pt x="1038" y="38"/>
                  </a:cubicBezTo>
                  <a:cubicBezTo>
                    <a:pt x="1050" y="41"/>
                    <a:pt x="1063" y="44"/>
                    <a:pt x="1076" y="46"/>
                  </a:cubicBezTo>
                  <a:cubicBezTo>
                    <a:pt x="1086" y="48"/>
                    <a:pt x="1097" y="51"/>
                    <a:pt x="1107" y="54"/>
                  </a:cubicBezTo>
                  <a:cubicBezTo>
                    <a:pt x="1118" y="57"/>
                    <a:pt x="1129" y="60"/>
                    <a:pt x="1140" y="61"/>
                  </a:cubicBezTo>
                  <a:cubicBezTo>
                    <a:pt x="1149" y="62"/>
                    <a:pt x="1157" y="65"/>
                    <a:pt x="1165" y="68"/>
                  </a:cubicBezTo>
                  <a:cubicBezTo>
                    <a:pt x="1175" y="72"/>
                    <a:pt x="1185" y="76"/>
                    <a:pt x="1196" y="77"/>
                  </a:cubicBezTo>
                  <a:cubicBezTo>
                    <a:pt x="1203" y="78"/>
                    <a:pt x="1210" y="81"/>
                    <a:pt x="1216" y="84"/>
                  </a:cubicBezTo>
                  <a:cubicBezTo>
                    <a:pt x="1225" y="89"/>
                    <a:pt x="1234" y="93"/>
                    <a:pt x="1243" y="95"/>
                  </a:cubicBezTo>
                  <a:cubicBezTo>
                    <a:pt x="1249" y="96"/>
                    <a:pt x="1255" y="99"/>
                    <a:pt x="1260" y="101"/>
                  </a:cubicBezTo>
                  <a:cubicBezTo>
                    <a:pt x="1267" y="104"/>
                    <a:pt x="1271" y="108"/>
                    <a:pt x="1272" y="114"/>
                  </a:cubicBezTo>
                  <a:cubicBezTo>
                    <a:pt x="1265" y="122"/>
                    <a:pt x="1258" y="129"/>
                    <a:pt x="1251" y="136"/>
                  </a:cubicBezTo>
                  <a:cubicBezTo>
                    <a:pt x="1241" y="145"/>
                    <a:pt x="1235" y="157"/>
                    <a:pt x="1229" y="168"/>
                  </a:cubicBezTo>
                  <a:cubicBezTo>
                    <a:pt x="1223" y="179"/>
                    <a:pt x="1225" y="191"/>
                    <a:pt x="1231" y="202"/>
                  </a:cubicBezTo>
                  <a:cubicBezTo>
                    <a:pt x="1235" y="210"/>
                    <a:pt x="1241" y="217"/>
                    <a:pt x="1246" y="225"/>
                  </a:cubicBezTo>
                  <a:close/>
                  <a:moveTo>
                    <a:pt x="1037" y="111"/>
                  </a:moveTo>
                  <a:cubicBezTo>
                    <a:pt x="1035" y="109"/>
                    <a:pt x="1034" y="107"/>
                    <a:pt x="1033" y="106"/>
                  </a:cubicBezTo>
                  <a:cubicBezTo>
                    <a:pt x="1029" y="101"/>
                    <a:pt x="1025" y="95"/>
                    <a:pt x="1021" y="90"/>
                  </a:cubicBezTo>
                  <a:cubicBezTo>
                    <a:pt x="1018" y="86"/>
                    <a:pt x="1015" y="82"/>
                    <a:pt x="1012" y="78"/>
                  </a:cubicBezTo>
                  <a:cubicBezTo>
                    <a:pt x="1011" y="75"/>
                    <a:pt x="1009" y="74"/>
                    <a:pt x="1005" y="75"/>
                  </a:cubicBezTo>
                  <a:cubicBezTo>
                    <a:pt x="1004" y="79"/>
                    <a:pt x="1004" y="82"/>
                    <a:pt x="1005" y="85"/>
                  </a:cubicBezTo>
                  <a:cubicBezTo>
                    <a:pt x="1008" y="96"/>
                    <a:pt x="1016" y="104"/>
                    <a:pt x="1026" y="110"/>
                  </a:cubicBezTo>
                  <a:cubicBezTo>
                    <a:pt x="1029" y="112"/>
                    <a:pt x="1032" y="113"/>
                    <a:pt x="1037" y="111"/>
                  </a:cubicBezTo>
                  <a:close/>
                  <a:moveTo>
                    <a:pt x="1087" y="109"/>
                  </a:moveTo>
                  <a:cubicBezTo>
                    <a:pt x="1080" y="101"/>
                    <a:pt x="1072" y="92"/>
                    <a:pt x="1064" y="84"/>
                  </a:cubicBezTo>
                  <a:cubicBezTo>
                    <a:pt x="1064" y="83"/>
                    <a:pt x="1062" y="82"/>
                    <a:pt x="1060" y="81"/>
                  </a:cubicBezTo>
                  <a:cubicBezTo>
                    <a:pt x="1059" y="84"/>
                    <a:pt x="1058" y="85"/>
                    <a:pt x="1058" y="87"/>
                  </a:cubicBezTo>
                  <a:cubicBezTo>
                    <a:pt x="1056" y="86"/>
                    <a:pt x="1054" y="86"/>
                    <a:pt x="1052" y="85"/>
                  </a:cubicBezTo>
                  <a:cubicBezTo>
                    <a:pt x="1049" y="87"/>
                    <a:pt x="1046" y="89"/>
                    <a:pt x="1043" y="90"/>
                  </a:cubicBezTo>
                  <a:cubicBezTo>
                    <a:pt x="1038" y="86"/>
                    <a:pt x="1036" y="80"/>
                    <a:pt x="1029" y="78"/>
                  </a:cubicBezTo>
                  <a:cubicBezTo>
                    <a:pt x="1028" y="79"/>
                    <a:pt x="1027" y="80"/>
                    <a:pt x="1026" y="80"/>
                  </a:cubicBezTo>
                  <a:cubicBezTo>
                    <a:pt x="1029" y="91"/>
                    <a:pt x="1038" y="104"/>
                    <a:pt x="1047" y="109"/>
                  </a:cubicBezTo>
                  <a:cubicBezTo>
                    <a:pt x="1048" y="109"/>
                    <a:pt x="1050" y="110"/>
                    <a:pt x="1051" y="108"/>
                  </a:cubicBezTo>
                  <a:cubicBezTo>
                    <a:pt x="1052" y="105"/>
                    <a:pt x="1051" y="100"/>
                    <a:pt x="1053" y="96"/>
                  </a:cubicBezTo>
                  <a:cubicBezTo>
                    <a:pt x="1055" y="98"/>
                    <a:pt x="1057" y="99"/>
                    <a:pt x="1058" y="101"/>
                  </a:cubicBezTo>
                  <a:cubicBezTo>
                    <a:pt x="1066" y="108"/>
                    <a:pt x="1074" y="111"/>
                    <a:pt x="1084" y="111"/>
                  </a:cubicBezTo>
                  <a:cubicBezTo>
                    <a:pt x="1085" y="111"/>
                    <a:pt x="1087" y="111"/>
                    <a:pt x="1087" y="109"/>
                  </a:cubicBezTo>
                  <a:close/>
                  <a:moveTo>
                    <a:pt x="1123" y="112"/>
                  </a:moveTo>
                  <a:cubicBezTo>
                    <a:pt x="1123" y="108"/>
                    <a:pt x="1121" y="106"/>
                    <a:pt x="1118" y="105"/>
                  </a:cubicBezTo>
                  <a:cubicBezTo>
                    <a:pt x="1108" y="97"/>
                    <a:pt x="1098" y="90"/>
                    <a:pt x="1086" y="86"/>
                  </a:cubicBezTo>
                  <a:cubicBezTo>
                    <a:pt x="1082" y="90"/>
                    <a:pt x="1082" y="91"/>
                    <a:pt x="1083" y="93"/>
                  </a:cubicBezTo>
                  <a:cubicBezTo>
                    <a:pt x="1085" y="95"/>
                    <a:pt x="1086" y="96"/>
                    <a:pt x="1087" y="98"/>
                  </a:cubicBezTo>
                  <a:cubicBezTo>
                    <a:pt x="1097" y="106"/>
                    <a:pt x="1108" y="111"/>
                    <a:pt x="1120" y="113"/>
                  </a:cubicBezTo>
                  <a:cubicBezTo>
                    <a:pt x="1121" y="113"/>
                    <a:pt x="1122" y="112"/>
                    <a:pt x="1123" y="112"/>
                  </a:cubicBezTo>
                  <a:close/>
                  <a:moveTo>
                    <a:pt x="1143" y="109"/>
                  </a:moveTo>
                  <a:cubicBezTo>
                    <a:pt x="1141" y="102"/>
                    <a:pt x="1138" y="99"/>
                    <a:pt x="1135" y="97"/>
                  </a:cubicBezTo>
                  <a:cubicBezTo>
                    <a:pt x="1133" y="96"/>
                    <a:pt x="1131" y="96"/>
                    <a:pt x="1128" y="98"/>
                  </a:cubicBezTo>
                  <a:cubicBezTo>
                    <a:pt x="1127" y="102"/>
                    <a:pt x="1130" y="104"/>
                    <a:pt x="1133" y="106"/>
                  </a:cubicBezTo>
                  <a:cubicBezTo>
                    <a:pt x="1136" y="108"/>
                    <a:pt x="1139" y="110"/>
                    <a:pt x="1143" y="109"/>
                  </a:cubicBezTo>
                  <a:close/>
                  <a:moveTo>
                    <a:pt x="1168" y="117"/>
                  </a:moveTo>
                  <a:cubicBezTo>
                    <a:pt x="1168" y="114"/>
                    <a:pt x="1167" y="113"/>
                    <a:pt x="1164" y="112"/>
                  </a:cubicBezTo>
                  <a:cubicBezTo>
                    <a:pt x="1162" y="112"/>
                    <a:pt x="1161" y="113"/>
                    <a:pt x="1161" y="116"/>
                  </a:cubicBezTo>
                  <a:cubicBezTo>
                    <a:pt x="1163" y="118"/>
                    <a:pt x="1165" y="119"/>
                    <a:pt x="1168" y="117"/>
                  </a:cubicBezTo>
                  <a:close/>
                  <a:moveTo>
                    <a:pt x="1185" y="231"/>
                  </a:moveTo>
                  <a:cubicBezTo>
                    <a:pt x="1183" y="223"/>
                    <a:pt x="1178" y="217"/>
                    <a:pt x="1173" y="218"/>
                  </a:cubicBezTo>
                  <a:cubicBezTo>
                    <a:pt x="1172" y="219"/>
                    <a:pt x="1171" y="220"/>
                    <a:pt x="1170" y="221"/>
                  </a:cubicBezTo>
                  <a:cubicBezTo>
                    <a:pt x="1171" y="225"/>
                    <a:pt x="1173" y="228"/>
                    <a:pt x="1176" y="229"/>
                  </a:cubicBezTo>
                  <a:cubicBezTo>
                    <a:pt x="1179" y="231"/>
                    <a:pt x="1182" y="232"/>
                    <a:pt x="1185" y="231"/>
                  </a:cubicBezTo>
                  <a:close/>
                  <a:moveTo>
                    <a:pt x="1210" y="229"/>
                  </a:moveTo>
                  <a:cubicBezTo>
                    <a:pt x="1207" y="224"/>
                    <a:pt x="1203" y="220"/>
                    <a:pt x="1200" y="216"/>
                  </a:cubicBezTo>
                  <a:cubicBezTo>
                    <a:pt x="1197" y="214"/>
                    <a:pt x="1194" y="212"/>
                    <a:pt x="1190" y="214"/>
                  </a:cubicBezTo>
                  <a:cubicBezTo>
                    <a:pt x="1190" y="215"/>
                    <a:pt x="1189" y="218"/>
                    <a:pt x="1190" y="218"/>
                  </a:cubicBezTo>
                  <a:cubicBezTo>
                    <a:pt x="1195" y="224"/>
                    <a:pt x="1200" y="229"/>
                    <a:pt x="1207" y="232"/>
                  </a:cubicBezTo>
                  <a:cubicBezTo>
                    <a:pt x="1208" y="231"/>
                    <a:pt x="1209" y="230"/>
                    <a:pt x="1210" y="229"/>
                  </a:cubicBezTo>
                  <a:close/>
                  <a:moveTo>
                    <a:pt x="1225" y="215"/>
                  </a:moveTo>
                  <a:cubicBezTo>
                    <a:pt x="1224" y="212"/>
                    <a:pt x="1222" y="210"/>
                    <a:pt x="1219" y="209"/>
                  </a:cubicBezTo>
                  <a:cubicBezTo>
                    <a:pt x="1217" y="207"/>
                    <a:pt x="1214" y="206"/>
                    <a:pt x="1212" y="210"/>
                  </a:cubicBezTo>
                  <a:cubicBezTo>
                    <a:pt x="1215" y="214"/>
                    <a:pt x="1220" y="215"/>
                    <a:pt x="1224" y="216"/>
                  </a:cubicBezTo>
                  <a:cubicBezTo>
                    <a:pt x="1225" y="216"/>
                    <a:pt x="1225" y="215"/>
                    <a:pt x="1225" y="215"/>
                  </a:cubicBezTo>
                  <a:close/>
                  <a:moveTo>
                    <a:pt x="1194" y="330"/>
                  </a:moveTo>
                  <a:cubicBezTo>
                    <a:pt x="1200" y="330"/>
                    <a:pt x="1207" y="329"/>
                    <a:pt x="1214" y="329"/>
                  </a:cubicBezTo>
                  <a:cubicBezTo>
                    <a:pt x="1216" y="328"/>
                    <a:pt x="1219" y="328"/>
                    <a:pt x="1222" y="327"/>
                  </a:cubicBezTo>
                  <a:cubicBezTo>
                    <a:pt x="1223" y="327"/>
                    <a:pt x="1225" y="325"/>
                    <a:pt x="1227" y="323"/>
                  </a:cubicBezTo>
                  <a:cubicBezTo>
                    <a:pt x="1225" y="322"/>
                    <a:pt x="1224" y="320"/>
                    <a:pt x="1223" y="319"/>
                  </a:cubicBezTo>
                  <a:cubicBezTo>
                    <a:pt x="1215" y="312"/>
                    <a:pt x="1207" y="305"/>
                    <a:pt x="1199" y="299"/>
                  </a:cubicBezTo>
                  <a:cubicBezTo>
                    <a:pt x="1194" y="294"/>
                    <a:pt x="1189" y="290"/>
                    <a:pt x="1184" y="285"/>
                  </a:cubicBezTo>
                  <a:cubicBezTo>
                    <a:pt x="1164" y="264"/>
                    <a:pt x="1148" y="240"/>
                    <a:pt x="1133" y="214"/>
                  </a:cubicBezTo>
                  <a:cubicBezTo>
                    <a:pt x="1128" y="205"/>
                    <a:pt x="1124" y="196"/>
                    <a:pt x="1119" y="188"/>
                  </a:cubicBezTo>
                  <a:cubicBezTo>
                    <a:pt x="1113" y="185"/>
                    <a:pt x="1107" y="183"/>
                    <a:pt x="1101" y="184"/>
                  </a:cubicBezTo>
                  <a:cubicBezTo>
                    <a:pt x="1101" y="185"/>
                    <a:pt x="1101" y="186"/>
                    <a:pt x="1102" y="186"/>
                  </a:cubicBezTo>
                  <a:cubicBezTo>
                    <a:pt x="1105" y="191"/>
                    <a:pt x="1108" y="197"/>
                    <a:pt x="1112" y="202"/>
                  </a:cubicBezTo>
                  <a:cubicBezTo>
                    <a:pt x="1120" y="212"/>
                    <a:pt x="1127" y="223"/>
                    <a:pt x="1131" y="235"/>
                  </a:cubicBezTo>
                  <a:cubicBezTo>
                    <a:pt x="1132" y="236"/>
                    <a:pt x="1132" y="238"/>
                    <a:pt x="1133" y="239"/>
                  </a:cubicBezTo>
                  <a:cubicBezTo>
                    <a:pt x="1136" y="247"/>
                    <a:pt x="1141" y="254"/>
                    <a:pt x="1148" y="260"/>
                  </a:cubicBezTo>
                  <a:cubicBezTo>
                    <a:pt x="1151" y="262"/>
                    <a:pt x="1154" y="265"/>
                    <a:pt x="1155" y="268"/>
                  </a:cubicBezTo>
                  <a:cubicBezTo>
                    <a:pt x="1159" y="275"/>
                    <a:pt x="1164" y="282"/>
                    <a:pt x="1169" y="289"/>
                  </a:cubicBezTo>
                  <a:cubicBezTo>
                    <a:pt x="1169" y="289"/>
                    <a:pt x="1168" y="290"/>
                    <a:pt x="1168" y="290"/>
                  </a:cubicBezTo>
                  <a:cubicBezTo>
                    <a:pt x="1165" y="289"/>
                    <a:pt x="1163" y="287"/>
                    <a:pt x="1161" y="285"/>
                  </a:cubicBezTo>
                  <a:cubicBezTo>
                    <a:pt x="1155" y="279"/>
                    <a:pt x="1150" y="273"/>
                    <a:pt x="1144" y="267"/>
                  </a:cubicBezTo>
                  <a:cubicBezTo>
                    <a:pt x="1145" y="268"/>
                    <a:pt x="1145" y="269"/>
                    <a:pt x="1146" y="269"/>
                  </a:cubicBezTo>
                  <a:cubicBezTo>
                    <a:pt x="1146" y="270"/>
                    <a:pt x="1147" y="271"/>
                    <a:pt x="1146" y="273"/>
                  </a:cubicBezTo>
                  <a:cubicBezTo>
                    <a:pt x="1144" y="272"/>
                    <a:pt x="1143" y="271"/>
                    <a:pt x="1141" y="271"/>
                  </a:cubicBezTo>
                  <a:cubicBezTo>
                    <a:pt x="1119" y="255"/>
                    <a:pt x="1101" y="235"/>
                    <a:pt x="1089" y="211"/>
                  </a:cubicBezTo>
                  <a:cubicBezTo>
                    <a:pt x="1084" y="202"/>
                    <a:pt x="1078" y="193"/>
                    <a:pt x="1072" y="185"/>
                  </a:cubicBezTo>
                  <a:cubicBezTo>
                    <a:pt x="1054" y="180"/>
                    <a:pt x="1029" y="184"/>
                    <a:pt x="1009" y="195"/>
                  </a:cubicBezTo>
                  <a:cubicBezTo>
                    <a:pt x="1009" y="196"/>
                    <a:pt x="1010" y="197"/>
                    <a:pt x="1010" y="198"/>
                  </a:cubicBezTo>
                  <a:cubicBezTo>
                    <a:pt x="1012" y="202"/>
                    <a:pt x="1015" y="205"/>
                    <a:pt x="1016" y="209"/>
                  </a:cubicBezTo>
                  <a:cubicBezTo>
                    <a:pt x="1021" y="220"/>
                    <a:pt x="1028" y="229"/>
                    <a:pt x="1037" y="236"/>
                  </a:cubicBezTo>
                  <a:cubicBezTo>
                    <a:pt x="1040" y="239"/>
                    <a:pt x="1044" y="241"/>
                    <a:pt x="1047" y="243"/>
                  </a:cubicBezTo>
                  <a:cubicBezTo>
                    <a:pt x="1050" y="245"/>
                    <a:pt x="1052" y="247"/>
                    <a:pt x="1055" y="249"/>
                  </a:cubicBezTo>
                  <a:cubicBezTo>
                    <a:pt x="1062" y="255"/>
                    <a:pt x="1069" y="261"/>
                    <a:pt x="1076" y="267"/>
                  </a:cubicBezTo>
                  <a:cubicBezTo>
                    <a:pt x="1089" y="279"/>
                    <a:pt x="1102" y="290"/>
                    <a:pt x="1118" y="297"/>
                  </a:cubicBezTo>
                  <a:cubicBezTo>
                    <a:pt x="1120" y="298"/>
                    <a:pt x="1122" y="300"/>
                    <a:pt x="1124" y="301"/>
                  </a:cubicBezTo>
                  <a:cubicBezTo>
                    <a:pt x="1136" y="311"/>
                    <a:pt x="1150" y="318"/>
                    <a:pt x="1164" y="325"/>
                  </a:cubicBezTo>
                  <a:cubicBezTo>
                    <a:pt x="1168" y="326"/>
                    <a:pt x="1172" y="327"/>
                    <a:pt x="1176" y="328"/>
                  </a:cubicBezTo>
                  <a:cubicBezTo>
                    <a:pt x="1181" y="331"/>
                    <a:pt x="1187" y="331"/>
                    <a:pt x="1194" y="330"/>
                  </a:cubicBezTo>
                  <a:close/>
                  <a:moveTo>
                    <a:pt x="147" y="241"/>
                  </a:moveTo>
                  <a:cubicBezTo>
                    <a:pt x="139" y="238"/>
                    <a:pt x="131" y="235"/>
                    <a:pt x="124" y="232"/>
                  </a:cubicBezTo>
                  <a:cubicBezTo>
                    <a:pt x="118" y="230"/>
                    <a:pt x="112" y="227"/>
                    <a:pt x="106" y="224"/>
                  </a:cubicBezTo>
                  <a:cubicBezTo>
                    <a:pt x="101" y="222"/>
                    <a:pt x="96" y="218"/>
                    <a:pt x="92" y="215"/>
                  </a:cubicBezTo>
                  <a:cubicBezTo>
                    <a:pt x="86" y="212"/>
                    <a:pt x="81" y="209"/>
                    <a:pt x="75" y="207"/>
                  </a:cubicBezTo>
                  <a:cubicBezTo>
                    <a:pt x="70" y="206"/>
                    <a:pt x="66" y="204"/>
                    <a:pt x="61" y="203"/>
                  </a:cubicBezTo>
                  <a:cubicBezTo>
                    <a:pt x="55" y="201"/>
                    <a:pt x="49" y="199"/>
                    <a:pt x="43" y="194"/>
                  </a:cubicBezTo>
                  <a:cubicBezTo>
                    <a:pt x="39" y="190"/>
                    <a:pt x="33" y="187"/>
                    <a:pt x="27" y="186"/>
                  </a:cubicBezTo>
                  <a:cubicBezTo>
                    <a:pt x="24" y="185"/>
                    <a:pt x="22" y="184"/>
                    <a:pt x="20" y="183"/>
                  </a:cubicBezTo>
                  <a:cubicBezTo>
                    <a:pt x="19" y="183"/>
                    <a:pt x="19" y="183"/>
                    <a:pt x="19" y="183"/>
                  </a:cubicBezTo>
                  <a:cubicBezTo>
                    <a:pt x="12" y="177"/>
                    <a:pt x="8" y="168"/>
                    <a:pt x="3" y="161"/>
                  </a:cubicBezTo>
                  <a:cubicBezTo>
                    <a:pt x="5" y="160"/>
                    <a:pt x="6" y="159"/>
                    <a:pt x="7" y="159"/>
                  </a:cubicBezTo>
                  <a:cubicBezTo>
                    <a:pt x="11" y="159"/>
                    <a:pt x="15" y="159"/>
                    <a:pt x="18" y="159"/>
                  </a:cubicBezTo>
                  <a:cubicBezTo>
                    <a:pt x="25" y="160"/>
                    <a:pt x="32" y="159"/>
                    <a:pt x="39" y="158"/>
                  </a:cubicBezTo>
                  <a:cubicBezTo>
                    <a:pt x="43" y="157"/>
                    <a:pt x="48" y="157"/>
                    <a:pt x="52" y="157"/>
                  </a:cubicBezTo>
                  <a:cubicBezTo>
                    <a:pt x="65" y="156"/>
                    <a:pt x="77" y="155"/>
                    <a:pt x="90" y="154"/>
                  </a:cubicBezTo>
                  <a:cubicBezTo>
                    <a:pt x="100" y="153"/>
                    <a:pt x="111" y="152"/>
                    <a:pt x="121" y="152"/>
                  </a:cubicBezTo>
                  <a:cubicBezTo>
                    <a:pt x="126" y="152"/>
                    <a:pt x="132" y="152"/>
                    <a:pt x="137" y="153"/>
                  </a:cubicBezTo>
                  <a:cubicBezTo>
                    <a:pt x="146" y="154"/>
                    <a:pt x="155" y="154"/>
                    <a:pt x="164" y="153"/>
                  </a:cubicBezTo>
                  <a:cubicBezTo>
                    <a:pt x="168" y="152"/>
                    <a:pt x="172" y="152"/>
                    <a:pt x="175" y="152"/>
                  </a:cubicBezTo>
                  <a:cubicBezTo>
                    <a:pt x="189" y="152"/>
                    <a:pt x="203" y="152"/>
                    <a:pt x="217" y="153"/>
                  </a:cubicBezTo>
                  <a:cubicBezTo>
                    <a:pt x="226" y="154"/>
                    <a:pt x="235" y="153"/>
                    <a:pt x="244" y="151"/>
                  </a:cubicBezTo>
                  <a:cubicBezTo>
                    <a:pt x="252" y="150"/>
                    <a:pt x="260" y="149"/>
                    <a:pt x="268" y="150"/>
                  </a:cubicBezTo>
                  <a:cubicBezTo>
                    <a:pt x="271" y="150"/>
                    <a:pt x="274" y="150"/>
                    <a:pt x="277" y="148"/>
                  </a:cubicBezTo>
                  <a:cubicBezTo>
                    <a:pt x="277" y="146"/>
                    <a:pt x="275" y="146"/>
                    <a:pt x="274" y="145"/>
                  </a:cubicBezTo>
                  <a:cubicBezTo>
                    <a:pt x="267" y="143"/>
                    <a:pt x="259" y="141"/>
                    <a:pt x="251" y="143"/>
                  </a:cubicBezTo>
                  <a:cubicBezTo>
                    <a:pt x="238" y="144"/>
                    <a:pt x="225" y="143"/>
                    <a:pt x="213" y="142"/>
                  </a:cubicBezTo>
                  <a:cubicBezTo>
                    <a:pt x="196" y="141"/>
                    <a:pt x="179" y="140"/>
                    <a:pt x="162" y="142"/>
                  </a:cubicBezTo>
                  <a:cubicBezTo>
                    <a:pt x="154" y="143"/>
                    <a:pt x="146" y="142"/>
                    <a:pt x="139" y="142"/>
                  </a:cubicBezTo>
                  <a:cubicBezTo>
                    <a:pt x="132" y="142"/>
                    <a:pt x="126" y="141"/>
                    <a:pt x="119" y="141"/>
                  </a:cubicBezTo>
                  <a:cubicBezTo>
                    <a:pt x="99" y="142"/>
                    <a:pt x="79" y="143"/>
                    <a:pt x="60" y="144"/>
                  </a:cubicBezTo>
                  <a:cubicBezTo>
                    <a:pt x="56" y="144"/>
                    <a:pt x="53" y="144"/>
                    <a:pt x="50" y="144"/>
                  </a:cubicBezTo>
                  <a:cubicBezTo>
                    <a:pt x="45" y="145"/>
                    <a:pt x="41" y="145"/>
                    <a:pt x="36" y="146"/>
                  </a:cubicBezTo>
                  <a:cubicBezTo>
                    <a:pt x="30" y="147"/>
                    <a:pt x="25" y="148"/>
                    <a:pt x="19" y="147"/>
                  </a:cubicBezTo>
                  <a:cubicBezTo>
                    <a:pt x="16" y="147"/>
                    <a:pt x="14" y="147"/>
                    <a:pt x="11" y="148"/>
                  </a:cubicBezTo>
                  <a:cubicBezTo>
                    <a:pt x="8" y="148"/>
                    <a:pt x="4" y="148"/>
                    <a:pt x="0" y="149"/>
                  </a:cubicBezTo>
                  <a:cubicBezTo>
                    <a:pt x="5" y="145"/>
                    <a:pt x="11" y="142"/>
                    <a:pt x="16" y="138"/>
                  </a:cubicBezTo>
                  <a:cubicBezTo>
                    <a:pt x="21" y="134"/>
                    <a:pt x="26" y="129"/>
                    <a:pt x="31" y="124"/>
                  </a:cubicBezTo>
                  <a:cubicBezTo>
                    <a:pt x="38" y="119"/>
                    <a:pt x="45" y="114"/>
                    <a:pt x="52" y="111"/>
                  </a:cubicBezTo>
                  <a:cubicBezTo>
                    <a:pt x="56" y="108"/>
                    <a:pt x="60" y="106"/>
                    <a:pt x="64" y="103"/>
                  </a:cubicBezTo>
                  <a:cubicBezTo>
                    <a:pt x="72" y="97"/>
                    <a:pt x="80" y="92"/>
                    <a:pt x="89" y="89"/>
                  </a:cubicBezTo>
                  <a:cubicBezTo>
                    <a:pt x="97" y="85"/>
                    <a:pt x="104" y="81"/>
                    <a:pt x="112" y="76"/>
                  </a:cubicBezTo>
                  <a:cubicBezTo>
                    <a:pt x="125" y="69"/>
                    <a:pt x="138" y="62"/>
                    <a:pt x="152" y="57"/>
                  </a:cubicBezTo>
                  <a:cubicBezTo>
                    <a:pt x="155" y="56"/>
                    <a:pt x="158" y="55"/>
                    <a:pt x="162" y="54"/>
                  </a:cubicBezTo>
                  <a:cubicBezTo>
                    <a:pt x="168" y="51"/>
                    <a:pt x="175" y="48"/>
                    <a:pt x="182" y="46"/>
                  </a:cubicBezTo>
                  <a:cubicBezTo>
                    <a:pt x="185" y="45"/>
                    <a:pt x="188" y="44"/>
                    <a:pt x="191" y="43"/>
                  </a:cubicBezTo>
                  <a:cubicBezTo>
                    <a:pt x="207" y="35"/>
                    <a:pt x="225" y="31"/>
                    <a:pt x="242" y="28"/>
                  </a:cubicBezTo>
                  <a:cubicBezTo>
                    <a:pt x="247" y="27"/>
                    <a:pt x="252" y="26"/>
                    <a:pt x="256" y="25"/>
                  </a:cubicBezTo>
                  <a:cubicBezTo>
                    <a:pt x="264" y="24"/>
                    <a:pt x="272" y="23"/>
                    <a:pt x="280" y="21"/>
                  </a:cubicBezTo>
                  <a:cubicBezTo>
                    <a:pt x="288" y="19"/>
                    <a:pt x="296" y="18"/>
                    <a:pt x="305" y="17"/>
                  </a:cubicBezTo>
                  <a:cubicBezTo>
                    <a:pt x="319" y="17"/>
                    <a:pt x="332" y="16"/>
                    <a:pt x="346" y="15"/>
                  </a:cubicBezTo>
                  <a:cubicBezTo>
                    <a:pt x="350" y="14"/>
                    <a:pt x="355" y="13"/>
                    <a:pt x="359" y="12"/>
                  </a:cubicBezTo>
                  <a:cubicBezTo>
                    <a:pt x="365" y="11"/>
                    <a:pt x="371" y="9"/>
                    <a:pt x="377" y="9"/>
                  </a:cubicBezTo>
                  <a:cubicBezTo>
                    <a:pt x="397" y="8"/>
                    <a:pt x="416" y="7"/>
                    <a:pt x="435" y="6"/>
                  </a:cubicBezTo>
                  <a:cubicBezTo>
                    <a:pt x="448" y="6"/>
                    <a:pt x="460" y="7"/>
                    <a:pt x="472" y="10"/>
                  </a:cubicBezTo>
                  <a:cubicBezTo>
                    <a:pt x="477" y="12"/>
                    <a:pt x="482" y="11"/>
                    <a:pt x="486" y="9"/>
                  </a:cubicBezTo>
                  <a:cubicBezTo>
                    <a:pt x="489" y="7"/>
                    <a:pt x="492" y="5"/>
                    <a:pt x="495" y="4"/>
                  </a:cubicBezTo>
                  <a:cubicBezTo>
                    <a:pt x="498" y="2"/>
                    <a:pt x="502" y="1"/>
                    <a:pt x="505" y="0"/>
                  </a:cubicBezTo>
                  <a:cubicBezTo>
                    <a:pt x="505" y="0"/>
                    <a:pt x="505" y="0"/>
                    <a:pt x="505" y="0"/>
                  </a:cubicBezTo>
                  <a:cubicBezTo>
                    <a:pt x="505" y="1"/>
                    <a:pt x="505" y="2"/>
                    <a:pt x="504" y="2"/>
                  </a:cubicBezTo>
                  <a:cubicBezTo>
                    <a:pt x="501" y="8"/>
                    <a:pt x="497" y="13"/>
                    <a:pt x="493" y="19"/>
                  </a:cubicBezTo>
                  <a:cubicBezTo>
                    <a:pt x="487" y="27"/>
                    <a:pt x="478" y="30"/>
                    <a:pt x="469" y="31"/>
                  </a:cubicBezTo>
                  <a:cubicBezTo>
                    <a:pt x="461" y="32"/>
                    <a:pt x="454" y="33"/>
                    <a:pt x="445" y="33"/>
                  </a:cubicBezTo>
                  <a:cubicBezTo>
                    <a:pt x="444" y="35"/>
                    <a:pt x="442" y="36"/>
                    <a:pt x="439" y="38"/>
                  </a:cubicBezTo>
                  <a:cubicBezTo>
                    <a:pt x="440" y="40"/>
                    <a:pt x="441" y="41"/>
                    <a:pt x="442" y="42"/>
                  </a:cubicBezTo>
                  <a:cubicBezTo>
                    <a:pt x="451" y="48"/>
                    <a:pt x="458" y="57"/>
                    <a:pt x="462" y="67"/>
                  </a:cubicBezTo>
                  <a:cubicBezTo>
                    <a:pt x="464" y="72"/>
                    <a:pt x="467" y="76"/>
                    <a:pt x="470" y="80"/>
                  </a:cubicBezTo>
                  <a:cubicBezTo>
                    <a:pt x="482" y="95"/>
                    <a:pt x="486" y="112"/>
                    <a:pt x="485" y="131"/>
                  </a:cubicBezTo>
                  <a:cubicBezTo>
                    <a:pt x="481" y="130"/>
                    <a:pt x="477" y="129"/>
                    <a:pt x="473" y="128"/>
                  </a:cubicBezTo>
                  <a:cubicBezTo>
                    <a:pt x="467" y="126"/>
                    <a:pt x="460" y="125"/>
                    <a:pt x="454" y="125"/>
                  </a:cubicBezTo>
                  <a:cubicBezTo>
                    <a:pt x="442" y="126"/>
                    <a:pt x="431" y="124"/>
                    <a:pt x="420" y="122"/>
                  </a:cubicBezTo>
                  <a:cubicBezTo>
                    <a:pt x="413" y="120"/>
                    <a:pt x="405" y="119"/>
                    <a:pt x="398" y="120"/>
                  </a:cubicBezTo>
                  <a:cubicBezTo>
                    <a:pt x="387" y="122"/>
                    <a:pt x="377" y="121"/>
                    <a:pt x="367" y="119"/>
                  </a:cubicBezTo>
                  <a:cubicBezTo>
                    <a:pt x="359" y="118"/>
                    <a:pt x="351" y="117"/>
                    <a:pt x="343" y="117"/>
                  </a:cubicBezTo>
                  <a:cubicBezTo>
                    <a:pt x="338" y="117"/>
                    <a:pt x="333" y="117"/>
                    <a:pt x="329" y="116"/>
                  </a:cubicBezTo>
                  <a:cubicBezTo>
                    <a:pt x="311" y="115"/>
                    <a:pt x="294" y="116"/>
                    <a:pt x="277" y="117"/>
                  </a:cubicBezTo>
                  <a:cubicBezTo>
                    <a:pt x="271" y="117"/>
                    <a:pt x="265" y="118"/>
                    <a:pt x="260" y="119"/>
                  </a:cubicBezTo>
                  <a:cubicBezTo>
                    <a:pt x="257" y="120"/>
                    <a:pt x="254" y="121"/>
                    <a:pt x="251" y="121"/>
                  </a:cubicBezTo>
                  <a:cubicBezTo>
                    <a:pt x="237" y="120"/>
                    <a:pt x="223" y="122"/>
                    <a:pt x="209" y="123"/>
                  </a:cubicBezTo>
                  <a:cubicBezTo>
                    <a:pt x="189" y="123"/>
                    <a:pt x="169" y="124"/>
                    <a:pt x="149" y="124"/>
                  </a:cubicBezTo>
                  <a:cubicBezTo>
                    <a:pt x="142" y="125"/>
                    <a:pt x="136" y="126"/>
                    <a:pt x="130" y="127"/>
                  </a:cubicBezTo>
                  <a:cubicBezTo>
                    <a:pt x="127" y="127"/>
                    <a:pt x="125" y="127"/>
                    <a:pt x="123" y="127"/>
                  </a:cubicBezTo>
                  <a:cubicBezTo>
                    <a:pt x="113" y="127"/>
                    <a:pt x="103" y="128"/>
                    <a:pt x="92" y="131"/>
                  </a:cubicBezTo>
                  <a:cubicBezTo>
                    <a:pt x="95" y="132"/>
                    <a:pt x="96" y="132"/>
                    <a:pt x="97" y="132"/>
                  </a:cubicBezTo>
                  <a:cubicBezTo>
                    <a:pt x="108" y="133"/>
                    <a:pt x="119" y="134"/>
                    <a:pt x="130" y="132"/>
                  </a:cubicBezTo>
                  <a:cubicBezTo>
                    <a:pt x="137" y="131"/>
                    <a:pt x="144" y="132"/>
                    <a:pt x="151" y="134"/>
                  </a:cubicBezTo>
                  <a:cubicBezTo>
                    <a:pt x="161" y="135"/>
                    <a:pt x="171" y="136"/>
                    <a:pt x="180" y="134"/>
                  </a:cubicBezTo>
                  <a:cubicBezTo>
                    <a:pt x="183" y="133"/>
                    <a:pt x="186" y="133"/>
                    <a:pt x="189" y="134"/>
                  </a:cubicBezTo>
                  <a:cubicBezTo>
                    <a:pt x="199" y="135"/>
                    <a:pt x="208" y="134"/>
                    <a:pt x="217" y="133"/>
                  </a:cubicBezTo>
                  <a:cubicBezTo>
                    <a:pt x="224" y="131"/>
                    <a:pt x="231" y="131"/>
                    <a:pt x="238" y="132"/>
                  </a:cubicBezTo>
                  <a:cubicBezTo>
                    <a:pt x="244" y="133"/>
                    <a:pt x="249" y="134"/>
                    <a:pt x="255" y="133"/>
                  </a:cubicBezTo>
                  <a:cubicBezTo>
                    <a:pt x="267" y="133"/>
                    <a:pt x="280" y="134"/>
                    <a:pt x="292" y="135"/>
                  </a:cubicBezTo>
                  <a:cubicBezTo>
                    <a:pt x="310" y="136"/>
                    <a:pt x="328" y="135"/>
                    <a:pt x="346" y="133"/>
                  </a:cubicBezTo>
                  <a:cubicBezTo>
                    <a:pt x="352" y="132"/>
                    <a:pt x="358" y="131"/>
                    <a:pt x="365" y="133"/>
                  </a:cubicBezTo>
                  <a:cubicBezTo>
                    <a:pt x="377" y="135"/>
                    <a:pt x="389" y="135"/>
                    <a:pt x="401" y="135"/>
                  </a:cubicBezTo>
                  <a:cubicBezTo>
                    <a:pt x="410" y="135"/>
                    <a:pt x="420" y="136"/>
                    <a:pt x="429" y="137"/>
                  </a:cubicBezTo>
                  <a:cubicBezTo>
                    <a:pt x="435" y="138"/>
                    <a:pt x="441" y="138"/>
                    <a:pt x="447" y="138"/>
                  </a:cubicBezTo>
                  <a:cubicBezTo>
                    <a:pt x="455" y="137"/>
                    <a:pt x="463" y="137"/>
                    <a:pt x="471" y="138"/>
                  </a:cubicBezTo>
                  <a:cubicBezTo>
                    <a:pt x="475" y="138"/>
                    <a:pt x="480" y="138"/>
                    <a:pt x="485" y="138"/>
                  </a:cubicBezTo>
                  <a:cubicBezTo>
                    <a:pt x="485" y="139"/>
                    <a:pt x="484" y="140"/>
                    <a:pt x="484" y="142"/>
                  </a:cubicBezTo>
                  <a:cubicBezTo>
                    <a:pt x="482" y="142"/>
                    <a:pt x="480" y="143"/>
                    <a:pt x="478" y="143"/>
                  </a:cubicBezTo>
                  <a:cubicBezTo>
                    <a:pt x="471" y="142"/>
                    <a:pt x="464" y="142"/>
                    <a:pt x="457" y="142"/>
                  </a:cubicBezTo>
                  <a:cubicBezTo>
                    <a:pt x="449" y="141"/>
                    <a:pt x="442" y="142"/>
                    <a:pt x="434" y="142"/>
                  </a:cubicBezTo>
                  <a:cubicBezTo>
                    <a:pt x="418" y="143"/>
                    <a:pt x="402" y="142"/>
                    <a:pt x="387" y="142"/>
                  </a:cubicBezTo>
                  <a:cubicBezTo>
                    <a:pt x="373" y="142"/>
                    <a:pt x="359" y="141"/>
                    <a:pt x="345" y="140"/>
                  </a:cubicBezTo>
                  <a:cubicBezTo>
                    <a:pt x="336" y="140"/>
                    <a:pt x="327" y="142"/>
                    <a:pt x="319" y="145"/>
                  </a:cubicBezTo>
                  <a:cubicBezTo>
                    <a:pt x="318" y="145"/>
                    <a:pt x="317" y="146"/>
                    <a:pt x="317" y="146"/>
                  </a:cubicBezTo>
                  <a:cubicBezTo>
                    <a:pt x="316" y="146"/>
                    <a:pt x="317" y="147"/>
                    <a:pt x="317" y="148"/>
                  </a:cubicBezTo>
                  <a:cubicBezTo>
                    <a:pt x="318" y="148"/>
                    <a:pt x="320" y="148"/>
                    <a:pt x="322" y="148"/>
                  </a:cubicBezTo>
                  <a:cubicBezTo>
                    <a:pt x="337" y="147"/>
                    <a:pt x="352" y="149"/>
                    <a:pt x="368" y="150"/>
                  </a:cubicBezTo>
                  <a:cubicBezTo>
                    <a:pt x="383" y="151"/>
                    <a:pt x="398" y="153"/>
                    <a:pt x="413" y="153"/>
                  </a:cubicBezTo>
                  <a:cubicBezTo>
                    <a:pt x="421" y="153"/>
                    <a:pt x="429" y="155"/>
                    <a:pt x="437" y="156"/>
                  </a:cubicBezTo>
                  <a:cubicBezTo>
                    <a:pt x="446" y="156"/>
                    <a:pt x="454" y="157"/>
                    <a:pt x="463" y="157"/>
                  </a:cubicBezTo>
                  <a:cubicBezTo>
                    <a:pt x="468" y="158"/>
                    <a:pt x="473" y="158"/>
                    <a:pt x="478" y="159"/>
                  </a:cubicBezTo>
                  <a:cubicBezTo>
                    <a:pt x="478" y="161"/>
                    <a:pt x="478" y="163"/>
                    <a:pt x="477" y="164"/>
                  </a:cubicBezTo>
                  <a:cubicBezTo>
                    <a:pt x="475" y="168"/>
                    <a:pt x="473" y="172"/>
                    <a:pt x="471" y="175"/>
                  </a:cubicBezTo>
                  <a:cubicBezTo>
                    <a:pt x="465" y="184"/>
                    <a:pt x="458" y="192"/>
                    <a:pt x="452" y="201"/>
                  </a:cubicBezTo>
                  <a:cubicBezTo>
                    <a:pt x="451" y="203"/>
                    <a:pt x="450" y="205"/>
                    <a:pt x="449" y="207"/>
                  </a:cubicBezTo>
                  <a:cubicBezTo>
                    <a:pt x="452" y="211"/>
                    <a:pt x="455" y="212"/>
                    <a:pt x="459" y="214"/>
                  </a:cubicBezTo>
                  <a:cubicBezTo>
                    <a:pt x="470" y="219"/>
                    <a:pt x="480" y="227"/>
                    <a:pt x="489" y="235"/>
                  </a:cubicBezTo>
                  <a:cubicBezTo>
                    <a:pt x="492" y="238"/>
                    <a:pt x="494" y="241"/>
                    <a:pt x="496" y="244"/>
                  </a:cubicBezTo>
                  <a:cubicBezTo>
                    <a:pt x="499" y="251"/>
                    <a:pt x="501" y="258"/>
                    <a:pt x="503" y="266"/>
                  </a:cubicBezTo>
                  <a:cubicBezTo>
                    <a:pt x="506" y="273"/>
                    <a:pt x="506" y="280"/>
                    <a:pt x="503" y="287"/>
                  </a:cubicBezTo>
                  <a:cubicBezTo>
                    <a:pt x="503" y="287"/>
                    <a:pt x="503" y="288"/>
                    <a:pt x="503" y="288"/>
                  </a:cubicBezTo>
                  <a:cubicBezTo>
                    <a:pt x="482" y="288"/>
                    <a:pt x="460" y="288"/>
                    <a:pt x="438" y="287"/>
                  </a:cubicBezTo>
                  <a:cubicBezTo>
                    <a:pt x="412" y="287"/>
                    <a:pt x="385" y="283"/>
                    <a:pt x="359" y="280"/>
                  </a:cubicBezTo>
                  <a:cubicBezTo>
                    <a:pt x="356" y="280"/>
                    <a:pt x="354" y="279"/>
                    <a:pt x="351" y="279"/>
                  </a:cubicBezTo>
                  <a:cubicBezTo>
                    <a:pt x="339" y="280"/>
                    <a:pt x="327" y="277"/>
                    <a:pt x="315" y="273"/>
                  </a:cubicBezTo>
                  <a:cubicBezTo>
                    <a:pt x="295" y="267"/>
                    <a:pt x="274" y="264"/>
                    <a:pt x="254" y="261"/>
                  </a:cubicBezTo>
                  <a:cubicBezTo>
                    <a:pt x="247" y="260"/>
                    <a:pt x="240" y="259"/>
                    <a:pt x="233" y="257"/>
                  </a:cubicBezTo>
                  <a:cubicBezTo>
                    <a:pt x="219" y="254"/>
                    <a:pt x="204" y="252"/>
                    <a:pt x="189" y="250"/>
                  </a:cubicBezTo>
                  <a:cubicBezTo>
                    <a:pt x="181" y="249"/>
                    <a:pt x="172" y="247"/>
                    <a:pt x="163" y="246"/>
                  </a:cubicBezTo>
                  <a:cubicBezTo>
                    <a:pt x="158" y="244"/>
                    <a:pt x="152" y="242"/>
                    <a:pt x="147" y="241"/>
                  </a:cubicBezTo>
                  <a:close/>
                  <a:moveTo>
                    <a:pt x="456" y="238"/>
                  </a:moveTo>
                  <a:cubicBezTo>
                    <a:pt x="457" y="239"/>
                    <a:pt x="458" y="238"/>
                    <a:pt x="461" y="238"/>
                  </a:cubicBezTo>
                  <a:cubicBezTo>
                    <a:pt x="459" y="236"/>
                    <a:pt x="458" y="235"/>
                    <a:pt x="457" y="233"/>
                  </a:cubicBezTo>
                  <a:cubicBezTo>
                    <a:pt x="454" y="235"/>
                    <a:pt x="454" y="237"/>
                    <a:pt x="456" y="238"/>
                  </a:cubicBezTo>
                  <a:close/>
                  <a:moveTo>
                    <a:pt x="423" y="88"/>
                  </a:moveTo>
                  <a:cubicBezTo>
                    <a:pt x="423" y="91"/>
                    <a:pt x="425" y="93"/>
                    <a:pt x="428" y="93"/>
                  </a:cubicBezTo>
                  <a:cubicBezTo>
                    <a:pt x="435" y="92"/>
                    <a:pt x="441" y="90"/>
                    <a:pt x="445" y="85"/>
                  </a:cubicBezTo>
                  <a:cubicBezTo>
                    <a:pt x="439" y="81"/>
                    <a:pt x="435" y="80"/>
                    <a:pt x="430" y="81"/>
                  </a:cubicBezTo>
                  <a:cubicBezTo>
                    <a:pt x="426" y="82"/>
                    <a:pt x="423" y="83"/>
                    <a:pt x="423" y="88"/>
                  </a:cubicBezTo>
                  <a:close/>
                  <a:moveTo>
                    <a:pt x="350" y="101"/>
                  </a:moveTo>
                  <a:cubicBezTo>
                    <a:pt x="351" y="102"/>
                    <a:pt x="352" y="102"/>
                    <a:pt x="354" y="103"/>
                  </a:cubicBezTo>
                  <a:cubicBezTo>
                    <a:pt x="357" y="99"/>
                    <a:pt x="361" y="96"/>
                    <a:pt x="365" y="91"/>
                  </a:cubicBezTo>
                  <a:cubicBezTo>
                    <a:pt x="369" y="91"/>
                    <a:pt x="372" y="92"/>
                    <a:pt x="376" y="92"/>
                  </a:cubicBezTo>
                  <a:cubicBezTo>
                    <a:pt x="379" y="92"/>
                    <a:pt x="383" y="92"/>
                    <a:pt x="386" y="91"/>
                  </a:cubicBezTo>
                  <a:cubicBezTo>
                    <a:pt x="388" y="91"/>
                    <a:pt x="389" y="89"/>
                    <a:pt x="391" y="87"/>
                  </a:cubicBezTo>
                  <a:cubicBezTo>
                    <a:pt x="386" y="81"/>
                    <a:pt x="379" y="84"/>
                    <a:pt x="374" y="81"/>
                  </a:cubicBezTo>
                  <a:cubicBezTo>
                    <a:pt x="377" y="77"/>
                    <a:pt x="381" y="76"/>
                    <a:pt x="385" y="75"/>
                  </a:cubicBezTo>
                  <a:cubicBezTo>
                    <a:pt x="389" y="75"/>
                    <a:pt x="393" y="75"/>
                    <a:pt x="397" y="74"/>
                  </a:cubicBezTo>
                  <a:cubicBezTo>
                    <a:pt x="398" y="74"/>
                    <a:pt x="399" y="73"/>
                    <a:pt x="401" y="72"/>
                  </a:cubicBezTo>
                  <a:cubicBezTo>
                    <a:pt x="399" y="70"/>
                    <a:pt x="398" y="69"/>
                    <a:pt x="396" y="68"/>
                  </a:cubicBezTo>
                  <a:cubicBezTo>
                    <a:pt x="387" y="65"/>
                    <a:pt x="377" y="65"/>
                    <a:pt x="369" y="72"/>
                  </a:cubicBezTo>
                  <a:cubicBezTo>
                    <a:pt x="361" y="80"/>
                    <a:pt x="354" y="89"/>
                    <a:pt x="349" y="99"/>
                  </a:cubicBezTo>
                  <a:cubicBezTo>
                    <a:pt x="349" y="99"/>
                    <a:pt x="349" y="100"/>
                    <a:pt x="350" y="101"/>
                  </a:cubicBezTo>
                  <a:close/>
                  <a:moveTo>
                    <a:pt x="294" y="95"/>
                  </a:moveTo>
                  <a:cubicBezTo>
                    <a:pt x="302" y="95"/>
                    <a:pt x="304" y="88"/>
                    <a:pt x="310" y="86"/>
                  </a:cubicBezTo>
                  <a:cubicBezTo>
                    <a:pt x="311" y="88"/>
                    <a:pt x="313" y="90"/>
                    <a:pt x="315" y="93"/>
                  </a:cubicBezTo>
                  <a:cubicBezTo>
                    <a:pt x="319" y="97"/>
                    <a:pt x="323" y="100"/>
                    <a:pt x="329" y="102"/>
                  </a:cubicBezTo>
                  <a:cubicBezTo>
                    <a:pt x="334" y="103"/>
                    <a:pt x="337" y="102"/>
                    <a:pt x="340" y="97"/>
                  </a:cubicBezTo>
                  <a:cubicBezTo>
                    <a:pt x="334" y="94"/>
                    <a:pt x="328" y="92"/>
                    <a:pt x="323" y="86"/>
                  </a:cubicBezTo>
                  <a:cubicBezTo>
                    <a:pt x="327" y="86"/>
                    <a:pt x="329" y="86"/>
                    <a:pt x="331" y="86"/>
                  </a:cubicBezTo>
                  <a:cubicBezTo>
                    <a:pt x="338" y="85"/>
                    <a:pt x="342" y="81"/>
                    <a:pt x="345" y="76"/>
                  </a:cubicBezTo>
                  <a:cubicBezTo>
                    <a:pt x="349" y="67"/>
                    <a:pt x="345" y="59"/>
                    <a:pt x="335" y="58"/>
                  </a:cubicBezTo>
                  <a:cubicBezTo>
                    <a:pt x="328" y="58"/>
                    <a:pt x="322" y="60"/>
                    <a:pt x="318" y="64"/>
                  </a:cubicBezTo>
                  <a:cubicBezTo>
                    <a:pt x="311" y="72"/>
                    <a:pt x="304" y="79"/>
                    <a:pt x="297" y="86"/>
                  </a:cubicBezTo>
                  <a:cubicBezTo>
                    <a:pt x="296" y="88"/>
                    <a:pt x="295" y="89"/>
                    <a:pt x="294" y="91"/>
                  </a:cubicBezTo>
                  <a:cubicBezTo>
                    <a:pt x="294" y="92"/>
                    <a:pt x="294" y="93"/>
                    <a:pt x="294" y="95"/>
                  </a:cubicBezTo>
                  <a:close/>
                  <a:moveTo>
                    <a:pt x="249" y="91"/>
                  </a:moveTo>
                  <a:cubicBezTo>
                    <a:pt x="251" y="96"/>
                    <a:pt x="255" y="98"/>
                    <a:pt x="260" y="96"/>
                  </a:cubicBezTo>
                  <a:cubicBezTo>
                    <a:pt x="261" y="96"/>
                    <a:pt x="263" y="95"/>
                    <a:pt x="264" y="95"/>
                  </a:cubicBezTo>
                  <a:cubicBezTo>
                    <a:pt x="273" y="89"/>
                    <a:pt x="281" y="83"/>
                    <a:pt x="287" y="74"/>
                  </a:cubicBezTo>
                  <a:cubicBezTo>
                    <a:pt x="288" y="72"/>
                    <a:pt x="289" y="69"/>
                    <a:pt x="290" y="66"/>
                  </a:cubicBezTo>
                  <a:cubicBezTo>
                    <a:pt x="291" y="65"/>
                    <a:pt x="290" y="63"/>
                    <a:pt x="290" y="62"/>
                  </a:cubicBezTo>
                  <a:cubicBezTo>
                    <a:pt x="287" y="60"/>
                    <a:pt x="284" y="60"/>
                    <a:pt x="282" y="62"/>
                  </a:cubicBezTo>
                  <a:cubicBezTo>
                    <a:pt x="279" y="64"/>
                    <a:pt x="276" y="67"/>
                    <a:pt x="273" y="70"/>
                  </a:cubicBezTo>
                  <a:cubicBezTo>
                    <a:pt x="270" y="74"/>
                    <a:pt x="266" y="78"/>
                    <a:pt x="263" y="81"/>
                  </a:cubicBezTo>
                  <a:cubicBezTo>
                    <a:pt x="262" y="83"/>
                    <a:pt x="260" y="83"/>
                    <a:pt x="258" y="85"/>
                  </a:cubicBezTo>
                  <a:cubicBezTo>
                    <a:pt x="256" y="80"/>
                    <a:pt x="258" y="76"/>
                    <a:pt x="261" y="72"/>
                  </a:cubicBezTo>
                  <a:cubicBezTo>
                    <a:pt x="263" y="69"/>
                    <a:pt x="265" y="66"/>
                    <a:pt x="267" y="62"/>
                  </a:cubicBezTo>
                  <a:cubicBezTo>
                    <a:pt x="267" y="61"/>
                    <a:pt x="267" y="59"/>
                    <a:pt x="267" y="56"/>
                  </a:cubicBezTo>
                  <a:cubicBezTo>
                    <a:pt x="264" y="57"/>
                    <a:pt x="263" y="57"/>
                    <a:pt x="263" y="57"/>
                  </a:cubicBezTo>
                  <a:cubicBezTo>
                    <a:pt x="257" y="61"/>
                    <a:pt x="253" y="66"/>
                    <a:pt x="250" y="72"/>
                  </a:cubicBezTo>
                  <a:cubicBezTo>
                    <a:pt x="247" y="78"/>
                    <a:pt x="247" y="85"/>
                    <a:pt x="249" y="91"/>
                  </a:cubicBezTo>
                  <a:close/>
                  <a:moveTo>
                    <a:pt x="205" y="92"/>
                  </a:moveTo>
                  <a:cubicBezTo>
                    <a:pt x="206" y="94"/>
                    <a:pt x="208" y="95"/>
                    <a:pt x="210" y="96"/>
                  </a:cubicBezTo>
                  <a:cubicBezTo>
                    <a:pt x="211" y="96"/>
                    <a:pt x="213" y="96"/>
                    <a:pt x="214" y="96"/>
                  </a:cubicBezTo>
                  <a:cubicBezTo>
                    <a:pt x="219" y="94"/>
                    <a:pt x="224" y="93"/>
                    <a:pt x="228" y="90"/>
                  </a:cubicBezTo>
                  <a:cubicBezTo>
                    <a:pt x="234" y="86"/>
                    <a:pt x="235" y="81"/>
                    <a:pt x="233" y="74"/>
                  </a:cubicBezTo>
                  <a:cubicBezTo>
                    <a:pt x="233" y="72"/>
                    <a:pt x="232" y="70"/>
                    <a:pt x="231" y="68"/>
                  </a:cubicBezTo>
                  <a:cubicBezTo>
                    <a:pt x="234" y="64"/>
                    <a:pt x="239" y="64"/>
                    <a:pt x="241" y="59"/>
                  </a:cubicBezTo>
                  <a:cubicBezTo>
                    <a:pt x="240" y="58"/>
                    <a:pt x="240" y="57"/>
                    <a:pt x="239" y="57"/>
                  </a:cubicBezTo>
                  <a:cubicBezTo>
                    <a:pt x="235" y="56"/>
                    <a:pt x="231" y="57"/>
                    <a:pt x="227" y="59"/>
                  </a:cubicBezTo>
                  <a:cubicBezTo>
                    <a:pt x="220" y="62"/>
                    <a:pt x="220" y="65"/>
                    <a:pt x="223" y="78"/>
                  </a:cubicBezTo>
                  <a:cubicBezTo>
                    <a:pt x="219" y="79"/>
                    <a:pt x="216" y="81"/>
                    <a:pt x="214" y="82"/>
                  </a:cubicBezTo>
                  <a:cubicBezTo>
                    <a:pt x="211" y="83"/>
                    <a:pt x="209" y="84"/>
                    <a:pt x="207" y="86"/>
                  </a:cubicBezTo>
                  <a:cubicBezTo>
                    <a:pt x="205" y="87"/>
                    <a:pt x="204" y="89"/>
                    <a:pt x="205" y="92"/>
                  </a:cubicBezTo>
                  <a:close/>
                  <a:moveTo>
                    <a:pt x="143" y="93"/>
                  </a:moveTo>
                  <a:cubicBezTo>
                    <a:pt x="145" y="96"/>
                    <a:pt x="147" y="96"/>
                    <a:pt x="150" y="95"/>
                  </a:cubicBezTo>
                  <a:cubicBezTo>
                    <a:pt x="158" y="94"/>
                    <a:pt x="165" y="91"/>
                    <a:pt x="173" y="85"/>
                  </a:cubicBezTo>
                  <a:cubicBezTo>
                    <a:pt x="162" y="80"/>
                    <a:pt x="153" y="83"/>
                    <a:pt x="145" y="88"/>
                  </a:cubicBezTo>
                  <a:cubicBezTo>
                    <a:pt x="144" y="89"/>
                    <a:pt x="144" y="91"/>
                    <a:pt x="143" y="93"/>
                  </a:cubicBezTo>
                  <a:close/>
                  <a:moveTo>
                    <a:pt x="226" y="221"/>
                  </a:moveTo>
                  <a:cubicBezTo>
                    <a:pt x="225" y="218"/>
                    <a:pt x="224" y="214"/>
                    <a:pt x="222" y="211"/>
                  </a:cubicBezTo>
                  <a:cubicBezTo>
                    <a:pt x="221" y="207"/>
                    <a:pt x="219" y="204"/>
                    <a:pt x="216" y="202"/>
                  </a:cubicBezTo>
                  <a:cubicBezTo>
                    <a:pt x="215" y="202"/>
                    <a:pt x="214" y="202"/>
                    <a:pt x="213" y="202"/>
                  </a:cubicBezTo>
                  <a:cubicBezTo>
                    <a:pt x="213" y="202"/>
                    <a:pt x="212" y="203"/>
                    <a:pt x="210" y="204"/>
                  </a:cubicBezTo>
                  <a:cubicBezTo>
                    <a:pt x="212" y="211"/>
                    <a:pt x="215" y="217"/>
                    <a:pt x="220" y="221"/>
                  </a:cubicBezTo>
                  <a:cubicBezTo>
                    <a:pt x="221" y="223"/>
                    <a:pt x="224" y="224"/>
                    <a:pt x="226" y="221"/>
                  </a:cubicBezTo>
                  <a:close/>
                  <a:moveTo>
                    <a:pt x="234" y="208"/>
                  </a:moveTo>
                  <a:cubicBezTo>
                    <a:pt x="233" y="208"/>
                    <a:pt x="232" y="208"/>
                    <a:pt x="231" y="209"/>
                  </a:cubicBezTo>
                  <a:cubicBezTo>
                    <a:pt x="231" y="216"/>
                    <a:pt x="232" y="217"/>
                    <a:pt x="240" y="220"/>
                  </a:cubicBezTo>
                  <a:cubicBezTo>
                    <a:pt x="240" y="214"/>
                    <a:pt x="238" y="210"/>
                    <a:pt x="234" y="208"/>
                  </a:cubicBezTo>
                  <a:close/>
                  <a:moveTo>
                    <a:pt x="272" y="213"/>
                  </a:moveTo>
                  <a:cubicBezTo>
                    <a:pt x="271" y="210"/>
                    <a:pt x="270" y="208"/>
                    <a:pt x="266" y="208"/>
                  </a:cubicBezTo>
                  <a:cubicBezTo>
                    <a:pt x="264" y="211"/>
                    <a:pt x="265" y="213"/>
                    <a:pt x="267" y="215"/>
                  </a:cubicBezTo>
                  <a:cubicBezTo>
                    <a:pt x="269" y="216"/>
                    <a:pt x="271" y="216"/>
                    <a:pt x="272" y="213"/>
                  </a:cubicBezTo>
                  <a:close/>
                  <a:moveTo>
                    <a:pt x="283" y="206"/>
                  </a:moveTo>
                  <a:cubicBezTo>
                    <a:pt x="281" y="205"/>
                    <a:pt x="279" y="204"/>
                    <a:pt x="277" y="205"/>
                  </a:cubicBezTo>
                  <a:cubicBezTo>
                    <a:pt x="274" y="209"/>
                    <a:pt x="277" y="213"/>
                    <a:pt x="279" y="217"/>
                  </a:cubicBezTo>
                  <a:cubicBezTo>
                    <a:pt x="281" y="220"/>
                    <a:pt x="282" y="224"/>
                    <a:pt x="287" y="224"/>
                  </a:cubicBezTo>
                  <a:cubicBezTo>
                    <a:pt x="288" y="217"/>
                    <a:pt x="286" y="211"/>
                    <a:pt x="283" y="206"/>
                  </a:cubicBezTo>
                  <a:close/>
                  <a:moveTo>
                    <a:pt x="318" y="233"/>
                  </a:moveTo>
                  <a:cubicBezTo>
                    <a:pt x="317" y="231"/>
                    <a:pt x="318" y="230"/>
                    <a:pt x="317" y="230"/>
                  </a:cubicBezTo>
                  <a:cubicBezTo>
                    <a:pt x="313" y="223"/>
                    <a:pt x="310" y="215"/>
                    <a:pt x="306" y="208"/>
                  </a:cubicBezTo>
                  <a:cubicBezTo>
                    <a:pt x="305" y="206"/>
                    <a:pt x="302" y="203"/>
                    <a:pt x="300" y="201"/>
                  </a:cubicBezTo>
                  <a:cubicBezTo>
                    <a:pt x="299" y="201"/>
                    <a:pt x="298" y="201"/>
                    <a:pt x="296" y="202"/>
                  </a:cubicBezTo>
                  <a:cubicBezTo>
                    <a:pt x="298" y="212"/>
                    <a:pt x="301" y="221"/>
                    <a:pt x="308" y="228"/>
                  </a:cubicBezTo>
                  <a:cubicBezTo>
                    <a:pt x="309" y="230"/>
                    <a:pt x="312" y="232"/>
                    <a:pt x="315" y="233"/>
                  </a:cubicBezTo>
                  <a:cubicBezTo>
                    <a:pt x="316" y="233"/>
                    <a:pt x="317" y="233"/>
                    <a:pt x="318" y="233"/>
                  </a:cubicBezTo>
                  <a:close/>
                  <a:moveTo>
                    <a:pt x="388" y="244"/>
                  </a:moveTo>
                  <a:cubicBezTo>
                    <a:pt x="386" y="229"/>
                    <a:pt x="378" y="216"/>
                    <a:pt x="371" y="202"/>
                  </a:cubicBezTo>
                  <a:cubicBezTo>
                    <a:pt x="371" y="201"/>
                    <a:pt x="370" y="201"/>
                    <a:pt x="369" y="200"/>
                  </a:cubicBezTo>
                  <a:cubicBezTo>
                    <a:pt x="363" y="205"/>
                    <a:pt x="368" y="211"/>
                    <a:pt x="367" y="216"/>
                  </a:cubicBezTo>
                  <a:cubicBezTo>
                    <a:pt x="362" y="214"/>
                    <a:pt x="361" y="208"/>
                    <a:pt x="354" y="210"/>
                  </a:cubicBezTo>
                  <a:cubicBezTo>
                    <a:pt x="354" y="215"/>
                    <a:pt x="353" y="220"/>
                    <a:pt x="352" y="226"/>
                  </a:cubicBezTo>
                  <a:cubicBezTo>
                    <a:pt x="348" y="221"/>
                    <a:pt x="345" y="217"/>
                    <a:pt x="340" y="213"/>
                  </a:cubicBezTo>
                  <a:cubicBezTo>
                    <a:pt x="338" y="218"/>
                    <a:pt x="338" y="219"/>
                    <a:pt x="339" y="221"/>
                  </a:cubicBezTo>
                  <a:cubicBezTo>
                    <a:pt x="342" y="227"/>
                    <a:pt x="345" y="233"/>
                    <a:pt x="349" y="239"/>
                  </a:cubicBezTo>
                  <a:cubicBezTo>
                    <a:pt x="351" y="242"/>
                    <a:pt x="355" y="245"/>
                    <a:pt x="360" y="246"/>
                  </a:cubicBezTo>
                  <a:cubicBezTo>
                    <a:pt x="361" y="246"/>
                    <a:pt x="362" y="245"/>
                    <a:pt x="363" y="244"/>
                  </a:cubicBezTo>
                  <a:cubicBezTo>
                    <a:pt x="364" y="238"/>
                    <a:pt x="361" y="233"/>
                    <a:pt x="363" y="227"/>
                  </a:cubicBezTo>
                  <a:cubicBezTo>
                    <a:pt x="366" y="231"/>
                    <a:pt x="369" y="235"/>
                    <a:pt x="373" y="238"/>
                  </a:cubicBezTo>
                  <a:cubicBezTo>
                    <a:pt x="376" y="242"/>
                    <a:pt x="380" y="245"/>
                    <a:pt x="384" y="246"/>
                  </a:cubicBezTo>
                  <a:cubicBezTo>
                    <a:pt x="385" y="246"/>
                    <a:pt x="386" y="246"/>
                    <a:pt x="387" y="246"/>
                  </a:cubicBezTo>
                  <a:cubicBezTo>
                    <a:pt x="387" y="245"/>
                    <a:pt x="388" y="245"/>
                    <a:pt x="388" y="244"/>
                  </a:cubicBezTo>
                  <a:close/>
                  <a:moveTo>
                    <a:pt x="410" y="249"/>
                  </a:moveTo>
                  <a:cubicBezTo>
                    <a:pt x="405" y="240"/>
                    <a:pt x="402" y="230"/>
                    <a:pt x="396" y="221"/>
                  </a:cubicBezTo>
                  <a:cubicBezTo>
                    <a:pt x="395" y="218"/>
                    <a:pt x="393" y="217"/>
                    <a:pt x="392" y="215"/>
                  </a:cubicBezTo>
                  <a:cubicBezTo>
                    <a:pt x="391" y="214"/>
                    <a:pt x="390" y="214"/>
                    <a:pt x="388" y="213"/>
                  </a:cubicBezTo>
                  <a:cubicBezTo>
                    <a:pt x="386" y="217"/>
                    <a:pt x="387" y="219"/>
                    <a:pt x="388" y="222"/>
                  </a:cubicBezTo>
                  <a:cubicBezTo>
                    <a:pt x="393" y="232"/>
                    <a:pt x="398" y="242"/>
                    <a:pt x="406" y="250"/>
                  </a:cubicBezTo>
                  <a:cubicBezTo>
                    <a:pt x="407" y="250"/>
                    <a:pt x="408" y="252"/>
                    <a:pt x="410" y="249"/>
                  </a:cubicBezTo>
                  <a:close/>
                  <a:moveTo>
                    <a:pt x="422" y="240"/>
                  </a:moveTo>
                  <a:cubicBezTo>
                    <a:pt x="417" y="234"/>
                    <a:pt x="415" y="227"/>
                    <a:pt x="406" y="223"/>
                  </a:cubicBezTo>
                  <a:cubicBezTo>
                    <a:pt x="410" y="233"/>
                    <a:pt x="414" y="237"/>
                    <a:pt x="422" y="240"/>
                  </a:cubicBezTo>
                  <a:close/>
                  <a:moveTo>
                    <a:pt x="442" y="237"/>
                  </a:moveTo>
                  <a:cubicBezTo>
                    <a:pt x="439" y="228"/>
                    <a:pt x="437" y="227"/>
                    <a:pt x="431" y="227"/>
                  </a:cubicBezTo>
                  <a:cubicBezTo>
                    <a:pt x="428" y="230"/>
                    <a:pt x="429" y="232"/>
                    <a:pt x="431" y="234"/>
                  </a:cubicBezTo>
                  <a:cubicBezTo>
                    <a:pt x="434" y="237"/>
                    <a:pt x="437" y="239"/>
                    <a:pt x="442" y="237"/>
                  </a:cubicBezTo>
                  <a:close/>
                  <a:moveTo>
                    <a:pt x="144" y="175"/>
                  </a:moveTo>
                  <a:cubicBezTo>
                    <a:pt x="164" y="176"/>
                    <a:pt x="183" y="175"/>
                    <a:pt x="203" y="174"/>
                  </a:cubicBezTo>
                  <a:cubicBezTo>
                    <a:pt x="210" y="174"/>
                    <a:pt x="218" y="174"/>
                    <a:pt x="225" y="175"/>
                  </a:cubicBezTo>
                  <a:cubicBezTo>
                    <a:pt x="234" y="175"/>
                    <a:pt x="244" y="176"/>
                    <a:pt x="253" y="175"/>
                  </a:cubicBezTo>
                  <a:cubicBezTo>
                    <a:pt x="261" y="175"/>
                    <a:pt x="270" y="175"/>
                    <a:pt x="278" y="177"/>
                  </a:cubicBezTo>
                  <a:cubicBezTo>
                    <a:pt x="288" y="179"/>
                    <a:pt x="298" y="179"/>
                    <a:pt x="309" y="178"/>
                  </a:cubicBezTo>
                  <a:cubicBezTo>
                    <a:pt x="315" y="178"/>
                    <a:pt x="322" y="178"/>
                    <a:pt x="329" y="178"/>
                  </a:cubicBezTo>
                  <a:cubicBezTo>
                    <a:pt x="346" y="179"/>
                    <a:pt x="364" y="179"/>
                    <a:pt x="381" y="174"/>
                  </a:cubicBezTo>
                  <a:cubicBezTo>
                    <a:pt x="391" y="172"/>
                    <a:pt x="402" y="171"/>
                    <a:pt x="412" y="172"/>
                  </a:cubicBezTo>
                  <a:cubicBezTo>
                    <a:pt x="421" y="174"/>
                    <a:pt x="430" y="171"/>
                    <a:pt x="438" y="168"/>
                  </a:cubicBezTo>
                  <a:cubicBezTo>
                    <a:pt x="432" y="166"/>
                    <a:pt x="425" y="165"/>
                    <a:pt x="419" y="166"/>
                  </a:cubicBezTo>
                  <a:cubicBezTo>
                    <a:pt x="411" y="166"/>
                    <a:pt x="404" y="166"/>
                    <a:pt x="397" y="166"/>
                  </a:cubicBezTo>
                  <a:cubicBezTo>
                    <a:pt x="381" y="165"/>
                    <a:pt x="365" y="164"/>
                    <a:pt x="350" y="166"/>
                  </a:cubicBezTo>
                  <a:cubicBezTo>
                    <a:pt x="348" y="166"/>
                    <a:pt x="346" y="166"/>
                    <a:pt x="344" y="165"/>
                  </a:cubicBezTo>
                  <a:cubicBezTo>
                    <a:pt x="322" y="164"/>
                    <a:pt x="300" y="164"/>
                    <a:pt x="278" y="164"/>
                  </a:cubicBezTo>
                  <a:cubicBezTo>
                    <a:pt x="270" y="164"/>
                    <a:pt x="261" y="163"/>
                    <a:pt x="252" y="163"/>
                  </a:cubicBezTo>
                  <a:cubicBezTo>
                    <a:pt x="247" y="163"/>
                    <a:pt x="242" y="163"/>
                    <a:pt x="237" y="164"/>
                  </a:cubicBezTo>
                  <a:cubicBezTo>
                    <a:pt x="227" y="165"/>
                    <a:pt x="218" y="166"/>
                    <a:pt x="207" y="165"/>
                  </a:cubicBezTo>
                  <a:cubicBezTo>
                    <a:pt x="200" y="165"/>
                    <a:pt x="192" y="165"/>
                    <a:pt x="185" y="165"/>
                  </a:cubicBezTo>
                  <a:cubicBezTo>
                    <a:pt x="170" y="166"/>
                    <a:pt x="156" y="167"/>
                    <a:pt x="142" y="167"/>
                  </a:cubicBezTo>
                  <a:cubicBezTo>
                    <a:pt x="125" y="167"/>
                    <a:pt x="109" y="167"/>
                    <a:pt x="93" y="168"/>
                  </a:cubicBezTo>
                  <a:cubicBezTo>
                    <a:pt x="78" y="168"/>
                    <a:pt x="64" y="168"/>
                    <a:pt x="50" y="168"/>
                  </a:cubicBezTo>
                  <a:cubicBezTo>
                    <a:pt x="49" y="168"/>
                    <a:pt x="47" y="168"/>
                    <a:pt x="44" y="168"/>
                  </a:cubicBezTo>
                  <a:cubicBezTo>
                    <a:pt x="54" y="173"/>
                    <a:pt x="63" y="176"/>
                    <a:pt x="72" y="174"/>
                  </a:cubicBezTo>
                  <a:cubicBezTo>
                    <a:pt x="81" y="172"/>
                    <a:pt x="90" y="173"/>
                    <a:pt x="99" y="174"/>
                  </a:cubicBezTo>
                  <a:cubicBezTo>
                    <a:pt x="110" y="176"/>
                    <a:pt x="121" y="178"/>
                    <a:pt x="132" y="176"/>
                  </a:cubicBezTo>
                  <a:cubicBezTo>
                    <a:pt x="136" y="175"/>
                    <a:pt x="140" y="175"/>
                    <a:pt x="144" y="175"/>
                  </a:cubicBezTo>
                  <a:close/>
                  <a:moveTo>
                    <a:pt x="129" y="259"/>
                  </a:moveTo>
                  <a:cubicBezTo>
                    <a:pt x="130" y="259"/>
                    <a:pt x="131" y="260"/>
                    <a:pt x="132" y="260"/>
                  </a:cubicBezTo>
                  <a:cubicBezTo>
                    <a:pt x="134" y="260"/>
                    <a:pt x="135" y="261"/>
                    <a:pt x="136" y="261"/>
                  </a:cubicBezTo>
                  <a:cubicBezTo>
                    <a:pt x="134" y="260"/>
                    <a:pt x="131" y="259"/>
                    <a:pt x="129" y="259"/>
                  </a:cubicBezTo>
                  <a:close/>
                  <a:moveTo>
                    <a:pt x="1045" y="293"/>
                  </a:moveTo>
                  <a:cubicBezTo>
                    <a:pt x="1022" y="276"/>
                    <a:pt x="1001" y="256"/>
                    <a:pt x="984" y="232"/>
                  </a:cubicBezTo>
                  <a:cubicBezTo>
                    <a:pt x="981" y="228"/>
                    <a:pt x="978" y="224"/>
                    <a:pt x="974" y="221"/>
                  </a:cubicBezTo>
                  <a:cubicBezTo>
                    <a:pt x="964" y="221"/>
                    <a:pt x="955" y="220"/>
                    <a:pt x="946" y="221"/>
                  </a:cubicBezTo>
                  <a:cubicBezTo>
                    <a:pt x="945" y="221"/>
                    <a:pt x="945" y="222"/>
                    <a:pt x="945" y="222"/>
                  </a:cubicBezTo>
                  <a:cubicBezTo>
                    <a:pt x="945" y="223"/>
                    <a:pt x="945" y="223"/>
                    <a:pt x="945" y="224"/>
                  </a:cubicBezTo>
                  <a:cubicBezTo>
                    <a:pt x="944" y="232"/>
                    <a:pt x="945" y="240"/>
                    <a:pt x="944" y="248"/>
                  </a:cubicBezTo>
                  <a:cubicBezTo>
                    <a:pt x="943" y="249"/>
                    <a:pt x="944" y="252"/>
                    <a:pt x="944" y="254"/>
                  </a:cubicBezTo>
                  <a:cubicBezTo>
                    <a:pt x="947" y="262"/>
                    <a:pt x="950" y="270"/>
                    <a:pt x="953" y="278"/>
                  </a:cubicBezTo>
                  <a:cubicBezTo>
                    <a:pt x="953" y="278"/>
                    <a:pt x="954" y="279"/>
                    <a:pt x="954" y="281"/>
                  </a:cubicBezTo>
                  <a:cubicBezTo>
                    <a:pt x="953" y="282"/>
                    <a:pt x="952" y="283"/>
                    <a:pt x="951" y="285"/>
                  </a:cubicBezTo>
                  <a:cubicBezTo>
                    <a:pt x="939" y="287"/>
                    <a:pt x="928" y="282"/>
                    <a:pt x="916" y="288"/>
                  </a:cubicBezTo>
                  <a:cubicBezTo>
                    <a:pt x="913" y="291"/>
                    <a:pt x="909" y="294"/>
                    <a:pt x="905" y="298"/>
                  </a:cubicBezTo>
                  <a:cubicBezTo>
                    <a:pt x="905" y="298"/>
                    <a:pt x="905" y="298"/>
                    <a:pt x="905" y="299"/>
                  </a:cubicBezTo>
                  <a:cubicBezTo>
                    <a:pt x="910" y="298"/>
                    <a:pt x="914" y="298"/>
                    <a:pt x="919" y="298"/>
                  </a:cubicBezTo>
                  <a:cubicBezTo>
                    <a:pt x="945" y="297"/>
                    <a:pt x="971" y="297"/>
                    <a:pt x="997" y="296"/>
                  </a:cubicBezTo>
                  <a:cubicBezTo>
                    <a:pt x="1012" y="296"/>
                    <a:pt x="1027" y="293"/>
                    <a:pt x="1043" y="293"/>
                  </a:cubicBezTo>
                  <a:cubicBezTo>
                    <a:pt x="1044" y="293"/>
                    <a:pt x="1044" y="293"/>
                    <a:pt x="1045" y="293"/>
                  </a:cubicBezTo>
                  <a:close/>
                  <a:moveTo>
                    <a:pt x="534" y="310"/>
                  </a:moveTo>
                  <a:cubicBezTo>
                    <a:pt x="534" y="310"/>
                    <a:pt x="535" y="310"/>
                    <a:pt x="535" y="310"/>
                  </a:cubicBezTo>
                  <a:cubicBezTo>
                    <a:pt x="535" y="310"/>
                    <a:pt x="535" y="309"/>
                    <a:pt x="535" y="309"/>
                  </a:cubicBezTo>
                  <a:cubicBezTo>
                    <a:pt x="535" y="309"/>
                    <a:pt x="535" y="309"/>
                    <a:pt x="535" y="308"/>
                  </a:cubicBezTo>
                  <a:cubicBezTo>
                    <a:pt x="534" y="309"/>
                    <a:pt x="533" y="310"/>
                    <a:pt x="532" y="310"/>
                  </a:cubicBezTo>
                  <a:cubicBezTo>
                    <a:pt x="532" y="310"/>
                    <a:pt x="532" y="310"/>
                    <a:pt x="532" y="310"/>
                  </a:cubicBezTo>
                  <a:cubicBezTo>
                    <a:pt x="533" y="310"/>
                    <a:pt x="533" y="310"/>
                    <a:pt x="534" y="310"/>
                  </a:cubicBezTo>
                  <a:close/>
                  <a:moveTo>
                    <a:pt x="495" y="112"/>
                  </a:moveTo>
                  <a:cubicBezTo>
                    <a:pt x="495" y="110"/>
                    <a:pt x="495" y="107"/>
                    <a:pt x="494" y="105"/>
                  </a:cubicBezTo>
                  <a:cubicBezTo>
                    <a:pt x="494" y="105"/>
                    <a:pt x="494" y="104"/>
                    <a:pt x="494" y="104"/>
                  </a:cubicBezTo>
                  <a:cubicBezTo>
                    <a:pt x="494" y="106"/>
                    <a:pt x="495" y="109"/>
                    <a:pt x="495" y="112"/>
                  </a:cubicBezTo>
                  <a:close/>
                  <a:moveTo>
                    <a:pt x="489" y="90"/>
                  </a:moveTo>
                  <a:cubicBezTo>
                    <a:pt x="485" y="79"/>
                    <a:pt x="479" y="69"/>
                    <a:pt x="471" y="60"/>
                  </a:cubicBezTo>
                  <a:cubicBezTo>
                    <a:pt x="474" y="65"/>
                    <a:pt x="477" y="70"/>
                    <a:pt x="480" y="74"/>
                  </a:cubicBezTo>
                  <a:cubicBezTo>
                    <a:pt x="483" y="80"/>
                    <a:pt x="487" y="85"/>
                    <a:pt x="489" y="90"/>
                  </a:cubicBezTo>
                  <a:close/>
                </a:path>
              </a:pathLst>
            </a:custGeom>
            <a:solidFill>
              <a:srgbClr val="F76C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4" name="Group 49">
            <a:extLst>
              <a:ext uri="{FF2B5EF4-FFF2-40B4-BE49-F238E27FC236}">
                <a16:creationId xmlns:a16="http://schemas.microsoft.com/office/drawing/2014/main" id="{344D230B-CF3E-4E7F-9C07-0A5293773EA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454065" y="2283678"/>
            <a:ext cx="2100699" cy="1134150"/>
            <a:chOff x="6" y="0"/>
            <a:chExt cx="2582" cy="1394"/>
          </a:xfrm>
        </p:grpSpPr>
        <p:sp>
          <p:nvSpPr>
            <p:cNvPr id="56" name="Freeform 50">
              <a:extLst>
                <a:ext uri="{FF2B5EF4-FFF2-40B4-BE49-F238E27FC236}">
                  <a16:creationId xmlns:a16="http://schemas.microsoft.com/office/drawing/2014/main" id="{D9DB622D-DC77-42AB-8DE6-F259DBF3DDA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" y="0"/>
              <a:ext cx="2582" cy="1394"/>
            </a:xfrm>
            <a:custGeom>
              <a:avLst/>
              <a:gdLst>
                <a:gd name="T0" fmla="*/ 214 w 1086"/>
                <a:gd name="T1" fmla="*/ 252 h 585"/>
                <a:gd name="T2" fmla="*/ 12 w 1086"/>
                <a:gd name="T3" fmla="*/ 365 h 585"/>
                <a:gd name="T4" fmla="*/ 132 w 1086"/>
                <a:gd name="T5" fmla="*/ 512 h 585"/>
                <a:gd name="T6" fmla="*/ 483 w 1086"/>
                <a:gd name="T7" fmla="*/ 537 h 585"/>
                <a:gd name="T8" fmla="*/ 819 w 1086"/>
                <a:gd name="T9" fmla="*/ 579 h 585"/>
                <a:gd name="T10" fmla="*/ 1077 w 1086"/>
                <a:gd name="T11" fmla="*/ 296 h 585"/>
                <a:gd name="T12" fmla="*/ 959 w 1086"/>
                <a:gd name="T13" fmla="*/ 53 h 585"/>
                <a:gd name="T14" fmla="*/ 753 w 1086"/>
                <a:gd name="T15" fmla="*/ 96 h 585"/>
                <a:gd name="T16" fmla="*/ 336 w 1086"/>
                <a:gd name="T17" fmla="*/ 78 h 585"/>
                <a:gd name="T18" fmla="*/ 960 w 1086"/>
                <a:gd name="T19" fmla="*/ 208 h 585"/>
                <a:gd name="T20" fmla="*/ 919 w 1086"/>
                <a:gd name="T21" fmla="*/ 381 h 585"/>
                <a:gd name="T22" fmla="*/ 895 w 1086"/>
                <a:gd name="T23" fmla="*/ 241 h 585"/>
                <a:gd name="T24" fmla="*/ 317 w 1086"/>
                <a:gd name="T25" fmla="*/ 463 h 585"/>
                <a:gd name="T26" fmla="*/ 540 w 1086"/>
                <a:gd name="T27" fmla="*/ 498 h 585"/>
                <a:gd name="T28" fmla="*/ 519 w 1086"/>
                <a:gd name="T29" fmla="*/ 432 h 585"/>
                <a:gd name="T30" fmla="*/ 346 w 1086"/>
                <a:gd name="T31" fmla="*/ 426 h 585"/>
                <a:gd name="T32" fmla="*/ 199 w 1086"/>
                <a:gd name="T33" fmla="*/ 453 h 585"/>
                <a:gd name="T34" fmla="*/ 16 w 1086"/>
                <a:gd name="T35" fmla="*/ 319 h 585"/>
                <a:gd name="T36" fmla="*/ 230 w 1086"/>
                <a:gd name="T37" fmla="*/ 328 h 585"/>
                <a:gd name="T38" fmla="*/ 247 w 1086"/>
                <a:gd name="T39" fmla="*/ 298 h 585"/>
                <a:gd name="T40" fmla="*/ 259 w 1086"/>
                <a:gd name="T41" fmla="*/ 245 h 585"/>
                <a:gd name="T42" fmla="*/ 421 w 1086"/>
                <a:gd name="T43" fmla="*/ 193 h 585"/>
                <a:gd name="T44" fmla="*/ 652 w 1086"/>
                <a:gd name="T45" fmla="*/ 246 h 585"/>
                <a:gd name="T46" fmla="*/ 462 w 1086"/>
                <a:gd name="T47" fmla="*/ 110 h 585"/>
                <a:gd name="T48" fmla="*/ 417 w 1086"/>
                <a:gd name="T49" fmla="*/ 38 h 585"/>
                <a:gd name="T50" fmla="*/ 728 w 1086"/>
                <a:gd name="T51" fmla="*/ 108 h 585"/>
                <a:gd name="T52" fmla="*/ 636 w 1086"/>
                <a:gd name="T53" fmla="*/ 464 h 585"/>
                <a:gd name="T54" fmla="*/ 306 w 1086"/>
                <a:gd name="T55" fmla="*/ 506 h 585"/>
                <a:gd name="T56" fmla="*/ 794 w 1086"/>
                <a:gd name="T57" fmla="*/ 325 h 585"/>
                <a:gd name="T58" fmla="*/ 882 w 1086"/>
                <a:gd name="T59" fmla="*/ 509 h 585"/>
                <a:gd name="T60" fmla="*/ 661 w 1086"/>
                <a:gd name="T61" fmla="*/ 354 h 585"/>
                <a:gd name="T62" fmla="*/ 295 w 1086"/>
                <a:gd name="T63" fmla="*/ 85 h 585"/>
                <a:gd name="T64" fmla="*/ 656 w 1086"/>
                <a:gd name="T65" fmla="*/ 172 h 585"/>
                <a:gd name="T66" fmla="*/ 443 w 1086"/>
                <a:gd name="T67" fmla="*/ 178 h 585"/>
                <a:gd name="T68" fmla="*/ 838 w 1086"/>
                <a:gd name="T69" fmla="*/ 152 h 585"/>
                <a:gd name="T70" fmla="*/ 773 w 1086"/>
                <a:gd name="T71" fmla="*/ 301 h 585"/>
                <a:gd name="T72" fmla="*/ 814 w 1086"/>
                <a:gd name="T73" fmla="*/ 191 h 585"/>
                <a:gd name="T74" fmla="*/ 620 w 1086"/>
                <a:gd name="T75" fmla="*/ 249 h 585"/>
                <a:gd name="T76" fmla="*/ 144 w 1086"/>
                <a:gd name="T77" fmla="*/ 494 h 585"/>
                <a:gd name="T78" fmla="*/ 417 w 1086"/>
                <a:gd name="T79" fmla="*/ 178 h 585"/>
                <a:gd name="T80" fmla="*/ 48 w 1086"/>
                <a:gd name="T81" fmla="*/ 445 h 585"/>
                <a:gd name="T82" fmla="*/ 331 w 1086"/>
                <a:gd name="T83" fmla="*/ 430 h 585"/>
                <a:gd name="T84" fmla="*/ 163 w 1086"/>
                <a:gd name="T85" fmla="*/ 349 h 585"/>
                <a:gd name="T86" fmla="*/ 282 w 1086"/>
                <a:gd name="T87" fmla="*/ 359 h 585"/>
                <a:gd name="T88" fmla="*/ 70 w 1086"/>
                <a:gd name="T89" fmla="*/ 402 h 585"/>
                <a:gd name="T90" fmla="*/ 42 w 1086"/>
                <a:gd name="T91" fmla="*/ 354 h 585"/>
                <a:gd name="T92" fmla="*/ 743 w 1086"/>
                <a:gd name="T93" fmla="*/ 195 h 585"/>
                <a:gd name="T94" fmla="*/ 572 w 1086"/>
                <a:gd name="T95" fmla="*/ 454 h 585"/>
                <a:gd name="T96" fmla="*/ 476 w 1086"/>
                <a:gd name="T97" fmla="*/ 57 h 585"/>
                <a:gd name="T98" fmla="*/ 433 w 1086"/>
                <a:gd name="T99" fmla="*/ 319 h 585"/>
                <a:gd name="T100" fmla="*/ 467 w 1086"/>
                <a:gd name="T101" fmla="*/ 309 h 585"/>
                <a:gd name="T102" fmla="*/ 728 w 1086"/>
                <a:gd name="T103" fmla="*/ 259 h 585"/>
                <a:gd name="T104" fmla="*/ 593 w 1086"/>
                <a:gd name="T105" fmla="*/ 460 h 585"/>
                <a:gd name="T106" fmla="*/ 698 w 1086"/>
                <a:gd name="T107" fmla="*/ 477 h 585"/>
                <a:gd name="T108" fmla="*/ 488 w 1086"/>
                <a:gd name="T109" fmla="*/ 153 h 585"/>
                <a:gd name="T110" fmla="*/ 526 w 1086"/>
                <a:gd name="T111" fmla="*/ 232 h 585"/>
                <a:gd name="T112" fmla="*/ 250 w 1086"/>
                <a:gd name="T113" fmla="*/ 108 h 585"/>
                <a:gd name="T114" fmla="*/ 356 w 1086"/>
                <a:gd name="T115" fmla="*/ 115 h 585"/>
                <a:gd name="T116" fmla="*/ 305 w 1086"/>
                <a:gd name="T117" fmla="*/ 153 h 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86" h="585">
                  <a:moveTo>
                    <a:pt x="1003" y="409"/>
                  </a:moveTo>
                  <a:cubicBezTo>
                    <a:pt x="1003" y="407"/>
                    <a:pt x="1003" y="406"/>
                    <a:pt x="1004" y="406"/>
                  </a:cubicBezTo>
                  <a:cubicBezTo>
                    <a:pt x="1013" y="396"/>
                    <a:pt x="1019" y="384"/>
                    <a:pt x="1025" y="372"/>
                  </a:cubicBezTo>
                  <a:cubicBezTo>
                    <a:pt x="1030" y="362"/>
                    <a:pt x="1033" y="351"/>
                    <a:pt x="1034" y="340"/>
                  </a:cubicBezTo>
                  <a:cubicBezTo>
                    <a:pt x="1035" y="334"/>
                    <a:pt x="1035" y="328"/>
                    <a:pt x="1032" y="323"/>
                  </a:cubicBezTo>
                  <a:cubicBezTo>
                    <a:pt x="1031" y="321"/>
                    <a:pt x="1030" y="318"/>
                    <a:pt x="1032" y="316"/>
                  </a:cubicBezTo>
                  <a:cubicBezTo>
                    <a:pt x="1035" y="314"/>
                    <a:pt x="1038" y="316"/>
                    <a:pt x="1040" y="317"/>
                  </a:cubicBezTo>
                  <a:cubicBezTo>
                    <a:pt x="1045" y="321"/>
                    <a:pt x="1048" y="326"/>
                    <a:pt x="1048" y="332"/>
                  </a:cubicBezTo>
                  <a:cubicBezTo>
                    <a:pt x="1049" y="338"/>
                    <a:pt x="1050" y="344"/>
                    <a:pt x="1049" y="350"/>
                  </a:cubicBezTo>
                  <a:cubicBezTo>
                    <a:pt x="1048" y="365"/>
                    <a:pt x="1043" y="379"/>
                    <a:pt x="1033" y="392"/>
                  </a:cubicBezTo>
                  <a:cubicBezTo>
                    <a:pt x="1027" y="400"/>
                    <a:pt x="1019" y="406"/>
                    <a:pt x="1008" y="409"/>
                  </a:cubicBezTo>
                  <a:cubicBezTo>
                    <a:pt x="1007" y="409"/>
                    <a:pt x="1005" y="409"/>
                    <a:pt x="1003" y="409"/>
                  </a:cubicBezTo>
                  <a:close/>
                  <a:moveTo>
                    <a:pt x="248" y="225"/>
                  </a:moveTo>
                  <a:cubicBezTo>
                    <a:pt x="245" y="229"/>
                    <a:pt x="241" y="232"/>
                    <a:pt x="238" y="236"/>
                  </a:cubicBezTo>
                  <a:cubicBezTo>
                    <a:pt x="232" y="244"/>
                    <a:pt x="223" y="249"/>
                    <a:pt x="214" y="252"/>
                  </a:cubicBezTo>
                  <a:cubicBezTo>
                    <a:pt x="208" y="254"/>
                    <a:pt x="202" y="256"/>
                    <a:pt x="196" y="258"/>
                  </a:cubicBezTo>
                  <a:cubicBezTo>
                    <a:pt x="189" y="261"/>
                    <a:pt x="183" y="265"/>
                    <a:pt x="179" y="271"/>
                  </a:cubicBezTo>
                  <a:cubicBezTo>
                    <a:pt x="179" y="272"/>
                    <a:pt x="178" y="273"/>
                    <a:pt x="177" y="274"/>
                  </a:cubicBezTo>
                  <a:cubicBezTo>
                    <a:pt x="173" y="273"/>
                    <a:pt x="170" y="272"/>
                    <a:pt x="166" y="270"/>
                  </a:cubicBezTo>
                  <a:cubicBezTo>
                    <a:pt x="161" y="268"/>
                    <a:pt x="155" y="265"/>
                    <a:pt x="150" y="263"/>
                  </a:cubicBezTo>
                  <a:cubicBezTo>
                    <a:pt x="138" y="258"/>
                    <a:pt x="126" y="258"/>
                    <a:pt x="115" y="263"/>
                  </a:cubicBezTo>
                  <a:cubicBezTo>
                    <a:pt x="111" y="265"/>
                    <a:pt x="107" y="267"/>
                    <a:pt x="102" y="269"/>
                  </a:cubicBezTo>
                  <a:cubicBezTo>
                    <a:pt x="97" y="271"/>
                    <a:pt x="91" y="274"/>
                    <a:pt x="85" y="277"/>
                  </a:cubicBezTo>
                  <a:cubicBezTo>
                    <a:pt x="81" y="279"/>
                    <a:pt x="76" y="281"/>
                    <a:pt x="71" y="281"/>
                  </a:cubicBezTo>
                  <a:cubicBezTo>
                    <a:pt x="70" y="281"/>
                    <a:pt x="69" y="281"/>
                    <a:pt x="68" y="280"/>
                  </a:cubicBezTo>
                  <a:cubicBezTo>
                    <a:pt x="47" y="271"/>
                    <a:pt x="22" y="277"/>
                    <a:pt x="7" y="299"/>
                  </a:cubicBezTo>
                  <a:cubicBezTo>
                    <a:pt x="5" y="302"/>
                    <a:pt x="3" y="305"/>
                    <a:pt x="3" y="309"/>
                  </a:cubicBezTo>
                  <a:cubicBezTo>
                    <a:pt x="1" y="317"/>
                    <a:pt x="0" y="325"/>
                    <a:pt x="1" y="333"/>
                  </a:cubicBezTo>
                  <a:cubicBezTo>
                    <a:pt x="3" y="344"/>
                    <a:pt x="5" y="356"/>
                    <a:pt x="12" y="365"/>
                  </a:cubicBezTo>
                  <a:cubicBezTo>
                    <a:pt x="12" y="365"/>
                    <a:pt x="12" y="366"/>
                    <a:pt x="12" y="365"/>
                  </a:cubicBezTo>
                  <a:cubicBezTo>
                    <a:pt x="9" y="372"/>
                    <a:pt x="6" y="378"/>
                    <a:pt x="4" y="384"/>
                  </a:cubicBezTo>
                  <a:cubicBezTo>
                    <a:pt x="2" y="389"/>
                    <a:pt x="2" y="395"/>
                    <a:pt x="4" y="400"/>
                  </a:cubicBezTo>
                  <a:cubicBezTo>
                    <a:pt x="8" y="411"/>
                    <a:pt x="10" y="422"/>
                    <a:pt x="9" y="433"/>
                  </a:cubicBezTo>
                  <a:cubicBezTo>
                    <a:pt x="9" y="437"/>
                    <a:pt x="9" y="441"/>
                    <a:pt x="9" y="445"/>
                  </a:cubicBezTo>
                  <a:cubicBezTo>
                    <a:pt x="8" y="459"/>
                    <a:pt x="14" y="470"/>
                    <a:pt x="21" y="482"/>
                  </a:cubicBezTo>
                  <a:cubicBezTo>
                    <a:pt x="27" y="491"/>
                    <a:pt x="35" y="491"/>
                    <a:pt x="42" y="483"/>
                  </a:cubicBezTo>
                  <a:cubicBezTo>
                    <a:pt x="43" y="483"/>
                    <a:pt x="43" y="482"/>
                    <a:pt x="43" y="482"/>
                  </a:cubicBezTo>
                  <a:cubicBezTo>
                    <a:pt x="50" y="472"/>
                    <a:pt x="58" y="462"/>
                    <a:pt x="64" y="450"/>
                  </a:cubicBezTo>
                  <a:cubicBezTo>
                    <a:pt x="67" y="450"/>
                    <a:pt x="70" y="446"/>
                    <a:pt x="74" y="447"/>
                  </a:cubicBezTo>
                  <a:cubicBezTo>
                    <a:pt x="74" y="453"/>
                    <a:pt x="73" y="458"/>
                    <a:pt x="72" y="463"/>
                  </a:cubicBezTo>
                  <a:cubicBezTo>
                    <a:pt x="72" y="467"/>
                    <a:pt x="71" y="471"/>
                    <a:pt x="72" y="475"/>
                  </a:cubicBezTo>
                  <a:cubicBezTo>
                    <a:pt x="72" y="490"/>
                    <a:pt x="81" y="500"/>
                    <a:pt x="96" y="501"/>
                  </a:cubicBezTo>
                  <a:cubicBezTo>
                    <a:pt x="104" y="502"/>
                    <a:pt x="111" y="503"/>
                    <a:pt x="119" y="504"/>
                  </a:cubicBezTo>
                  <a:cubicBezTo>
                    <a:pt x="122" y="504"/>
                    <a:pt x="125" y="505"/>
                    <a:pt x="128" y="506"/>
                  </a:cubicBezTo>
                  <a:cubicBezTo>
                    <a:pt x="130" y="508"/>
                    <a:pt x="131" y="510"/>
                    <a:pt x="132" y="512"/>
                  </a:cubicBezTo>
                  <a:cubicBezTo>
                    <a:pt x="135" y="516"/>
                    <a:pt x="138" y="519"/>
                    <a:pt x="142" y="522"/>
                  </a:cubicBezTo>
                  <a:cubicBezTo>
                    <a:pt x="150" y="525"/>
                    <a:pt x="157" y="527"/>
                    <a:pt x="163" y="518"/>
                  </a:cubicBezTo>
                  <a:cubicBezTo>
                    <a:pt x="163" y="518"/>
                    <a:pt x="164" y="517"/>
                    <a:pt x="165" y="516"/>
                  </a:cubicBezTo>
                  <a:cubicBezTo>
                    <a:pt x="169" y="516"/>
                    <a:pt x="173" y="515"/>
                    <a:pt x="176" y="515"/>
                  </a:cubicBezTo>
                  <a:cubicBezTo>
                    <a:pt x="189" y="522"/>
                    <a:pt x="201" y="528"/>
                    <a:pt x="214" y="532"/>
                  </a:cubicBezTo>
                  <a:cubicBezTo>
                    <a:pt x="222" y="535"/>
                    <a:pt x="230" y="537"/>
                    <a:pt x="238" y="536"/>
                  </a:cubicBezTo>
                  <a:cubicBezTo>
                    <a:pt x="241" y="536"/>
                    <a:pt x="244" y="536"/>
                    <a:pt x="246" y="536"/>
                  </a:cubicBezTo>
                  <a:cubicBezTo>
                    <a:pt x="261" y="537"/>
                    <a:pt x="275" y="534"/>
                    <a:pt x="288" y="529"/>
                  </a:cubicBezTo>
                  <a:cubicBezTo>
                    <a:pt x="295" y="526"/>
                    <a:pt x="301" y="524"/>
                    <a:pt x="308" y="523"/>
                  </a:cubicBezTo>
                  <a:cubicBezTo>
                    <a:pt x="311" y="522"/>
                    <a:pt x="314" y="521"/>
                    <a:pt x="317" y="521"/>
                  </a:cubicBezTo>
                  <a:cubicBezTo>
                    <a:pt x="328" y="521"/>
                    <a:pt x="339" y="523"/>
                    <a:pt x="350" y="526"/>
                  </a:cubicBezTo>
                  <a:cubicBezTo>
                    <a:pt x="360" y="529"/>
                    <a:pt x="371" y="532"/>
                    <a:pt x="382" y="535"/>
                  </a:cubicBezTo>
                  <a:cubicBezTo>
                    <a:pt x="394" y="538"/>
                    <a:pt x="405" y="541"/>
                    <a:pt x="417" y="543"/>
                  </a:cubicBezTo>
                  <a:cubicBezTo>
                    <a:pt x="429" y="546"/>
                    <a:pt x="441" y="545"/>
                    <a:pt x="453" y="543"/>
                  </a:cubicBezTo>
                  <a:cubicBezTo>
                    <a:pt x="463" y="541"/>
                    <a:pt x="473" y="539"/>
                    <a:pt x="483" y="537"/>
                  </a:cubicBezTo>
                  <a:cubicBezTo>
                    <a:pt x="488" y="537"/>
                    <a:pt x="493" y="536"/>
                    <a:pt x="497" y="537"/>
                  </a:cubicBezTo>
                  <a:cubicBezTo>
                    <a:pt x="509" y="539"/>
                    <a:pt x="521" y="540"/>
                    <a:pt x="533" y="545"/>
                  </a:cubicBezTo>
                  <a:cubicBezTo>
                    <a:pt x="538" y="547"/>
                    <a:pt x="545" y="549"/>
                    <a:pt x="551" y="549"/>
                  </a:cubicBezTo>
                  <a:cubicBezTo>
                    <a:pt x="557" y="550"/>
                    <a:pt x="563" y="550"/>
                    <a:pt x="569" y="551"/>
                  </a:cubicBezTo>
                  <a:cubicBezTo>
                    <a:pt x="577" y="553"/>
                    <a:pt x="585" y="556"/>
                    <a:pt x="592" y="559"/>
                  </a:cubicBezTo>
                  <a:cubicBezTo>
                    <a:pt x="602" y="563"/>
                    <a:pt x="613" y="566"/>
                    <a:pt x="623" y="567"/>
                  </a:cubicBezTo>
                  <a:cubicBezTo>
                    <a:pt x="629" y="568"/>
                    <a:pt x="635" y="568"/>
                    <a:pt x="641" y="567"/>
                  </a:cubicBezTo>
                  <a:cubicBezTo>
                    <a:pt x="654" y="563"/>
                    <a:pt x="667" y="559"/>
                    <a:pt x="680" y="555"/>
                  </a:cubicBezTo>
                  <a:cubicBezTo>
                    <a:pt x="683" y="555"/>
                    <a:pt x="686" y="553"/>
                    <a:pt x="689" y="552"/>
                  </a:cubicBezTo>
                  <a:cubicBezTo>
                    <a:pt x="691" y="551"/>
                    <a:pt x="693" y="550"/>
                    <a:pt x="695" y="549"/>
                  </a:cubicBezTo>
                  <a:cubicBezTo>
                    <a:pt x="698" y="551"/>
                    <a:pt x="700" y="553"/>
                    <a:pt x="703" y="554"/>
                  </a:cubicBezTo>
                  <a:cubicBezTo>
                    <a:pt x="711" y="560"/>
                    <a:pt x="719" y="565"/>
                    <a:pt x="729" y="569"/>
                  </a:cubicBezTo>
                  <a:cubicBezTo>
                    <a:pt x="744" y="576"/>
                    <a:pt x="760" y="580"/>
                    <a:pt x="776" y="583"/>
                  </a:cubicBezTo>
                  <a:cubicBezTo>
                    <a:pt x="785" y="585"/>
                    <a:pt x="794" y="585"/>
                    <a:pt x="803" y="583"/>
                  </a:cubicBezTo>
                  <a:cubicBezTo>
                    <a:pt x="808" y="581"/>
                    <a:pt x="813" y="580"/>
                    <a:pt x="819" y="579"/>
                  </a:cubicBezTo>
                  <a:cubicBezTo>
                    <a:pt x="826" y="578"/>
                    <a:pt x="832" y="575"/>
                    <a:pt x="838" y="572"/>
                  </a:cubicBezTo>
                  <a:cubicBezTo>
                    <a:pt x="845" y="569"/>
                    <a:pt x="851" y="565"/>
                    <a:pt x="858" y="562"/>
                  </a:cubicBezTo>
                  <a:cubicBezTo>
                    <a:pt x="868" y="557"/>
                    <a:pt x="876" y="551"/>
                    <a:pt x="883" y="542"/>
                  </a:cubicBezTo>
                  <a:cubicBezTo>
                    <a:pt x="888" y="536"/>
                    <a:pt x="892" y="528"/>
                    <a:pt x="897" y="521"/>
                  </a:cubicBezTo>
                  <a:cubicBezTo>
                    <a:pt x="899" y="516"/>
                    <a:pt x="902" y="511"/>
                    <a:pt x="905" y="507"/>
                  </a:cubicBezTo>
                  <a:cubicBezTo>
                    <a:pt x="912" y="505"/>
                    <a:pt x="917" y="504"/>
                    <a:pt x="923" y="506"/>
                  </a:cubicBezTo>
                  <a:cubicBezTo>
                    <a:pt x="930" y="507"/>
                    <a:pt x="937" y="507"/>
                    <a:pt x="945" y="505"/>
                  </a:cubicBezTo>
                  <a:cubicBezTo>
                    <a:pt x="950" y="503"/>
                    <a:pt x="955" y="501"/>
                    <a:pt x="960" y="501"/>
                  </a:cubicBezTo>
                  <a:cubicBezTo>
                    <a:pt x="974" y="498"/>
                    <a:pt x="987" y="493"/>
                    <a:pt x="999" y="486"/>
                  </a:cubicBezTo>
                  <a:cubicBezTo>
                    <a:pt x="1001" y="484"/>
                    <a:pt x="1004" y="483"/>
                    <a:pt x="1007" y="481"/>
                  </a:cubicBezTo>
                  <a:cubicBezTo>
                    <a:pt x="1029" y="469"/>
                    <a:pt x="1047" y="454"/>
                    <a:pt x="1060" y="432"/>
                  </a:cubicBezTo>
                  <a:cubicBezTo>
                    <a:pt x="1063" y="427"/>
                    <a:pt x="1067" y="421"/>
                    <a:pt x="1070" y="416"/>
                  </a:cubicBezTo>
                  <a:cubicBezTo>
                    <a:pt x="1080" y="397"/>
                    <a:pt x="1086" y="377"/>
                    <a:pt x="1086" y="355"/>
                  </a:cubicBezTo>
                  <a:cubicBezTo>
                    <a:pt x="1086" y="347"/>
                    <a:pt x="1085" y="338"/>
                    <a:pt x="1085" y="329"/>
                  </a:cubicBezTo>
                  <a:cubicBezTo>
                    <a:pt x="1084" y="318"/>
                    <a:pt x="1081" y="307"/>
                    <a:pt x="1077" y="296"/>
                  </a:cubicBezTo>
                  <a:cubicBezTo>
                    <a:pt x="1074" y="290"/>
                    <a:pt x="1071" y="284"/>
                    <a:pt x="1069" y="277"/>
                  </a:cubicBezTo>
                  <a:cubicBezTo>
                    <a:pt x="1063" y="263"/>
                    <a:pt x="1055" y="250"/>
                    <a:pt x="1044" y="239"/>
                  </a:cubicBezTo>
                  <a:cubicBezTo>
                    <a:pt x="1035" y="229"/>
                    <a:pt x="1025" y="219"/>
                    <a:pt x="1013" y="212"/>
                  </a:cubicBezTo>
                  <a:cubicBezTo>
                    <a:pt x="1007" y="208"/>
                    <a:pt x="1001" y="204"/>
                    <a:pt x="995" y="201"/>
                  </a:cubicBezTo>
                  <a:cubicBezTo>
                    <a:pt x="980" y="193"/>
                    <a:pt x="964" y="190"/>
                    <a:pt x="948" y="186"/>
                  </a:cubicBezTo>
                  <a:cubicBezTo>
                    <a:pt x="939" y="184"/>
                    <a:pt x="930" y="184"/>
                    <a:pt x="921" y="186"/>
                  </a:cubicBezTo>
                  <a:cubicBezTo>
                    <a:pt x="914" y="187"/>
                    <a:pt x="908" y="189"/>
                    <a:pt x="901" y="190"/>
                  </a:cubicBezTo>
                  <a:cubicBezTo>
                    <a:pt x="893" y="192"/>
                    <a:pt x="885" y="196"/>
                    <a:pt x="878" y="201"/>
                  </a:cubicBezTo>
                  <a:cubicBezTo>
                    <a:pt x="877" y="202"/>
                    <a:pt x="875" y="202"/>
                    <a:pt x="873" y="203"/>
                  </a:cubicBezTo>
                  <a:cubicBezTo>
                    <a:pt x="862" y="181"/>
                    <a:pt x="852" y="159"/>
                    <a:pt x="849" y="135"/>
                  </a:cubicBezTo>
                  <a:cubicBezTo>
                    <a:pt x="852" y="130"/>
                    <a:pt x="854" y="126"/>
                    <a:pt x="856" y="122"/>
                  </a:cubicBezTo>
                  <a:cubicBezTo>
                    <a:pt x="858" y="118"/>
                    <a:pt x="860" y="115"/>
                    <a:pt x="863" y="112"/>
                  </a:cubicBezTo>
                  <a:cubicBezTo>
                    <a:pt x="876" y="103"/>
                    <a:pt x="887" y="92"/>
                    <a:pt x="900" y="84"/>
                  </a:cubicBezTo>
                  <a:cubicBezTo>
                    <a:pt x="914" y="75"/>
                    <a:pt x="928" y="65"/>
                    <a:pt x="944" y="58"/>
                  </a:cubicBezTo>
                  <a:cubicBezTo>
                    <a:pt x="949" y="55"/>
                    <a:pt x="954" y="53"/>
                    <a:pt x="959" y="53"/>
                  </a:cubicBezTo>
                  <a:cubicBezTo>
                    <a:pt x="964" y="53"/>
                    <a:pt x="968" y="52"/>
                    <a:pt x="972" y="49"/>
                  </a:cubicBezTo>
                  <a:cubicBezTo>
                    <a:pt x="976" y="47"/>
                    <a:pt x="979" y="44"/>
                    <a:pt x="980" y="40"/>
                  </a:cubicBezTo>
                  <a:cubicBezTo>
                    <a:pt x="984" y="28"/>
                    <a:pt x="979" y="15"/>
                    <a:pt x="970" y="7"/>
                  </a:cubicBezTo>
                  <a:cubicBezTo>
                    <a:pt x="962" y="0"/>
                    <a:pt x="956" y="1"/>
                    <a:pt x="948" y="9"/>
                  </a:cubicBezTo>
                  <a:cubicBezTo>
                    <a:pt x="947" y="10"/>
                    <a:pt x="946" y="12"/>
                    <a:pt x="945" y="13"/>
                  </a:cubicBezTo>
                  <a:cubicBezTo>
                    <a:pt x="937" y="19"/>
                    <a:pt x="928" y="24"/>
                    <a:pt x="920" y="30"/>
                  </a:cubicBezTo>
                  <a:cubicBezTo>
                    <a:pt x="911" y="35"/>
                    <a:pt x="902" y="39"/>
                    <a:pt x="894" y="45"/>
                  </a:cubicBezTo>
                  <a:cubicBezTo>
                    <a:pt x="879" y="56"/>
                    <a:pt x="865" y="67"/>
                    <a:pt x="851" y="79"/>
                  </a:cubicBezTo>
                  <a:cubicBezTo>
                    <a:pt x="850" y="79"/>
                    <a:pt x="849" y="80"/>
                    <a:pt x="848" y="81"/>
                  </a:cubicBezTo>
                  <a:cubicBezTo>
                    <a:pt x="839" y="90"/>
                    <a:pt x="829" y="98"/>
                    <a:pt x="821" y="108"/>
                  </a:cubicBezTo>
                  <a:cubicBezTo>
                    <a:pt x="814" y="114"/>
                    <a:pt x="809" y="122"/>
                    <a:pt x="803" y="130"/>
                  </a:cubicBezTo>
                  <a:cubicBezTo>
                    <a:pt x="802" y="130"/>
                    <a:pt x="802" y="131"/>
                    <a:pt x="801" y="132"/>
                  </a:cubicBezTo>
                  <a:cubicBezTo>
                    <a:pt x="799" y="132"/>
                    <a:pt x="797" y="132"/>
                    <a:pt x="795" y="132"/>
                  </a:cubicBezTo>
                  <a:cubicBezTo>
                    <a:pt x="794" y="131"/>
                    <a:pt x="793" y="131"/>
                    <a:pt x="793" y="130"/>
                  </a:cubicBezTo>
                  <a:cubicBezTo>
                    <a:pt x="780" y="118"/>
                    <a:pt x="766" y="107"/>
                    <a:pt x="753" y="96"/>
                  </a:cubicBezTo>
                  <a:cubicBezTo>
                    <a:pt x="744" y="89"/>
                    <a:pt x="734" y="83"/>
                    <a:pt x="724" y="78"/>
                  </a:cubicBezTo>
                  <a:cubicBezTo>
                    <a:pt x="717" y="75"/>
                    <a:pt x="711" y="72"/>
                    <a:pt x="705" y="68"/>
                  </a:cubicBezTo>
                  <a:cubicBezTo>
                    <a:pt x="700" y="66"/>
                    <a:pt x="696" y="63"/>
                    <a:pt x="691" y="60"/>
                  </a:cubicBezTo>
                  <a:cubicBezTo>
                    <a:pt x="677" y="51"/>
                    <a:pt x="661" y="46"/>
                    <a:pt x="645" y="39"/>
                  </a:cubicBezTo>
                  <a:cubicBezTo>
                    <a:pt x="635" y="35"/>
                    <a:pt x="626" y="30"/>
                    <a:pt x="616" y="26"/>
                  </a:cubicBezTo>
                  <a:cubicBezTo>
                    <a:pt x="599" y="21"/>
                    <a:pt x="582" y="14"/>
                    <a:pt x="564" y="11"/>
                  </a:cubicBezTo>
                  <a:cubicBezTo>
                    <a:pt x="558" y="9"/>
                    <a:pt x="553" y="8"/>
                    <a:pt x="547" y="7"/>
                  </a:cubicBezTo>
                  <a:cubicBezTo>
                    <a:pt x="545" y="6"/>
                    <a:pt x="543" y="6"/>
                    <a:pt x="541" y="5"/>
                  </a:cubicBezTo>
                  <a:cubicBezTo>
                    <a:pt x="537" y="3"/>
                    <a:pt x="533" y="2"/>
                    <a:pt x="528" y="2"/>
                  </a:cubicBezTo>
                  <a:cubicBezTo>
                    <a:pt x="514" y="1"/>
                    <a:pt x="500" y="1"/>
                    <a:pt x="485" y="1"/>
                  </a:cubicBezTo>
                  <a:cubicBezTo>
                    <a:pt x="475" y="1"/>
                    <a:pt x="465" y="2"/>
                    <a:pt x="455" y="2"/>
                  </a:cubicBezTo>
                  <a:cubicBezTo>
                    <a:pt x="445" y="3"/>
                    <a:pt x="436" y="4"/>
                    <a:pt x="427" y="7"/>
                  </a:cubicBezTo>
                  <a:cubicBezTo>
                    <a:pt x="414" y="11"/>
                    <a:pt x="401" y="17"/>
                    <a:pt x="390" y="24"/>
                  </a:cubicBezTo>
                  <a:cubicBezTo>
                    <a:pt x="374" y="34"/>
                    <a:pt x="360" y="46"/>
                    <a:pt x="350" y="61"/>
                  </a:cubicBezTo>
                  <a:cubicBezTo>
                    <a:pt x="346" y="67"/>
                    <a:pt x="341" y="73"/>
                    <a:pt x="336" y="78"/>
                  </a:cubicBezTo>
                  <a:cubicBezTo>
                    <a:pt x="328" y="79"/>
                    <a:pt x="321" y="79"/>
                    <a:pt x="314" y="76"/>
                  </a:cubicBezTo>
                  <a:cubicBezTo>
                    <a:pt x="304" y="73"/>
                    <a:pt x="295" y="69"/>
                    <a:pt x="285" y="67"/>
                  </a:cubicBezTo>
                  <a:cubicBezTo>
                    <a:pt x="271" y="63"/>
                    <a:pt x="257" y="61"/>
                    <a:pt x="242" y="58"/>
                  </a:cubicBezTo>
                  <a:cubicBezTo>
                    <a:pt x="241" y="57"/>
                    <a:pt x="240" y="57"/>
                    <a:pt x="239" y="57"/>
                  </a:cubicBezTo>
                  <a:cubicBezTo>
                    <a:pt x="226" y="55"/>
                    <a:pt x="215" y="69"/>
                    <a:pt x="221" y="81"/>
                  </a:cubicBezTo>
                  <a:cubicBezTo>
                    <a:pt x="224" y="89"/>
                    <a:pt x="227" y="96"/>
                    <a:pt x="227" y="104"/>
                  </a:cubicBezTo>
                  <a:cubicBezTo>
                    <a:pt x="227" y="106"/>
                    <a:pt x="228" y="109"/>
                    <a:pt x="229" y="111"/>
                  </a:cubicBezTo>
                  <a:cubicBezTo>
                    <a:pt x="229" y="116"/>
                    <a:pt x="230" y="121"/>
                    <a:pt x="231" y="126"/>
                  </a:cubicBezTo>
                  <a:cubicBezTo>
                    <a:pt x="232" y="140"/>
                    <a:pt x="235" y="154"/>
                    <a:pt x="238" y="168"/>
                  </a:cubicBezTo>
                  <a:cubicBezTo>
                    <a:pt x="241" y="177"/>
                    <a:pt x="243" y="186"/>
                    <a:pt x="245" y="196"/>
                  </a:cubicBezTo>
                  <a:cubicBezTo>
                    <a:pt x="246" y="204"/>
                    <a:pt x="248" y="211"/>
                    <a:pt x="255" y="217"/>
                  </a:cubicBezTo>
                  <a:cubicBezTo>
                    <a:pt x="252" y="220"/>
                    <a:pt x="250" y="223"/>
                    <a:pt x="248" y="225"/>
                  </a:cubicBezTo>
                  <a:close/>
                  <a:moveTo>
                    <a:pt x="917" y="206"/>
                  </a:moveTo>
                  <a:cubicBezTo>
                    <a:pt x="925" y="205"/>
                    <a:pt x="934" y="205"/>
                    <a:pt x="943" y="205"/>
                  </a:cubicBezTo>
                  <a:cubicBezTo>
                    <a:pt x="949" y="205"/>
                    <a:pt x="954" y="206"/>
                    <a:pt x="960" y="208"/>
                  </a:cubicBezTo>
                  <a:cubicBezTo>
                    <a:pt x="978" y="214"/>
                    <a:pt x="995" y="222"/>
                    <a:pt x="1012" y="230"/>
                  </a:cubicBezTo>
                  <a:cubicBezTo>
                    <a:pt x="1021" y="235"/>
                    <a:pt x="1028" y="241"/>
                    <a:pt x="1034" y="249"/>
                  </a:cubicBezTo>
                  <a:cubicBezTo>
                    <a:pt x="1042" y="258"/>
                    <a:pt x="1048" y="268"/>
                    <a:pt x="1052" y="279"/>
                  </a:cubicBezTo>
                  <a:cubicBezTo>
                    <a:pt x="1054" y="286"/>
                    <a:pt x="1056" y="291"/>
                    <a:pt x="1060" y="296"/>
                  </a:cubicBezTo>
                  <a:cubicBezTo>
                    <a:pt x="1065" y="302"/>
                    <a:pt x="1067" y="308"/>
                    <a:pt x="1067" y="315"/>
                  </a:cubicBezTo>
                  <a:cubicBezTo>
                    <a:pt x="1069" y="332"/>
                    <a:pt x="1070" y="350"/>
                    <a:pt x="1068" y="368"/>
                  </a:cubicBezTo>
                  <a:cubicBezTo>
                    <a:pt x="1065" y="386"/>
                    <a:pt x="1060" y="403"/>
                    <a:pt x="1048" y="417"/>
                  </a:cubicBezTo>
                  <a:cubicBezTo>
                    <a:pt x="1039" y="427"/>
                    <a:pt x="1029" y="438"/>
                    <a:pt x="1020" y="448"/>
                  </a:cubicBezTo>
                  <a:cubicBezTo>
                    <a:pt x="1014" y="454"/>
                    <a:pt x="1007" y="457"/>
                    <a:pt x="999" y="460"/>
                  </a:cubicBezTo>
                  <a:cubicBezTo>
                    <a:pt x="984" y="465"/>
                    <a:pt x="969" y="468"/>
                    <a:pt x="953" y="469"/>
                  </a:cubicBezTo>
                  <a:cubicBezTo>
                    <a:pt x="949" y="469"/>
                    <a:pt x="945" y="469"/>
                    <a:pt x="941" y="466"/>
                  </a:cubicBezTo>
                  <a:cubicBezTo>
                    <a:pt x="939" y="464"/>
                    <a:pt x="937" y="462"/>
                    <a:pt x="937" y="458"/>
                  </a:cubicBezTo>
                  <a:cubicBezTo>
                    <a:pt x="935" y="451"/>
                    <a:pt x="934" y="444"/>
                    <a:pt x="933" y="437"/>
                  </a:cubicBezTo>
                  <a:cubicBezTo>
                    <a:pt x="932" y="428"/>
                    <a:pt x="930" y="420"/>
                    <a:pt x="928" y="411"/>
                  </a:cubicBezTo>
                  <a:cubicBezTo>
                    <a:pt x="925" y="401"/>
                    <a:pt x="922" y="391"/>
                    <a:pt x="919" y="381"/>
                  </a:cubicBezTo>
                  <a:cubicBezTo>
                    <a:pt x="915" y="363"/>
                    <a:pt x="908" y="345"/>
                    <a:pt x="898" y="329"/>
                  </a:cubicBezTo>
                  <a:cubicBezTo>
                    <a:pt x="888" y="312"/>
                    <a:pt x="875" y="298"/>
                    <a:pt x="856" y="290"/>
                  </a:cubicBezTo>
                  <a:cubicBezTo>
                    <a:pt x="849" y="287"/>
                    <a:pt x="841" y="285"/>
                    <a:pt x="834" y="282"/>
                  </a:cubicBezTo>
                  <a:cubicBezTo>
                    <a:pt x="832" y="282"/>
                    <a:pt x="830" y="281"/>
                    <a:pt x="827" y="281"/>
                  </a:cubicBezTo>
                  <a:cubicBezTo>
                    <a:pt x="825" y="273"/>
                    <a:pt x="826" y="267"/>
                    <a:pt x="832" y="263"/>
                  </a:cubicBezTo>
                  <a:cubicBezTo>
                    <a:pt x="836" y="259"/>
                    <a:pt x="841" y="256"/>
                    <a:pt x="847" y="253"/>
                  </a:cubicBezTo>
                  <a:cubicBezTo>
                    <a:pt x="846" y="263"/>
                    <a:pt x="848" y="271"/>
                    <a:pt x="852" y="278"/>
                  </a:cubicBezTo>
                  <a:cubicBezTo>
                    <a:pt x="854" y="280"/>
                    <a:pt x="856" y="282"/>
                    <a:pt x="860" y="282"/>
                  </a:cubicBezTo>
                  <a:cubicBezTo>
                    <a:pt x="862" y="281"/>
                    <a:pt x="863" y="279"/>
                    <a:pt x="865" y="277"/>
                  </a:cubicBezTo>
                  <a:cubicBezTo>
                    <a:pt x="873" y="262"/>
                    <a:pt x="885" y="256"/>
                    <a:pt x="901" y="256"/>
                  </a:cubicBezTo>
                  <a:cubicBezTo>
                    <a:pt x="906" y="257"/>
                    <a:pt x="911" y="258"/>
                    <a:pt x="916" y="258"/>
                  </a:cubicBezTo>
                  <a:cubicBezTo>
                    <a:pt x="917" y="258"/>
                    <a:pt x="919" y="258"/>
                    <a:pt x="920" y="258"/>
                  </a:cubicBezTo>
                  <a:cubicBezTo>
                    <a:pt x="923" y="256"/>
                    <a:pt x="922" y="253"/>
                    <a:pt x="920" y="251"/>
                  </a:cubicBezTo>
                  <a:cubicBezTo>
                    <a:pt x="916" y="246"/>
                    <a:pt x="910" y="243"/>
                    <a:pt x="904" y="242"/>
                  </a:cubicBezTo>
                  <a:cubicBezTo>
                    <a:pt x="901" y="242"/>
                    <a:pt x="898" y="242"/>
                    <a:pt x="895" y="241"/>
                  </a:cubicBezTo>
                  <a:cubicBezTo>
                    <a:pt x="903" y="231"/>
                    <a:pt x="913" y="230"/>
                    <a:pt x="923" y="231"/>
                  </a:cubicBezTo>
                  <a:cubicBezTo>
                    <a:pt x="925" y="229"/>
                    <a:pt x="924" y="227"/>
                    <a:pt x="922" y="226"/>
                  </a:cubicBezTo>
                  <a:cubicBezTo>
                    <a:pt x="920" y="224"/>
                    <a:pt x="918" y="223"/>
                    <a:pt x="915" y="222"/>
                  </a:cubicBezTo>
                  <a:cubicBezTo>
                    <a:pt x="909" y="220"/>
                    <a:pt x="902" y="220"/>
                    <a:pt x="896" y="221"/>
                  </a:cubicBezTo>
                  <a:cubicBezTo>
                    <a:pt x="893" y="222"/>
                    <a:pt x="890" y="222"/>
                    <a:pt x="888" y="223"/>
                  </a:cubicBezTo>
                  <a:cubicBezTo>
                    <a:pt x="888" y="224"/>
                    <a:pt x="888" y="224"/>
                    <a:pt x="888" y="224"/>
                  </a:cubicBezTo>
                  <a:cubicBezTo>
                    <a:pt x="888" y="223"/>
                    <a:pt x="888" y="223"/>
                    <a:pt x="888" y="223"/>
                  </a:cubicBezTo>
                  <a:cubicBezTo>
                    <a:pt x="895" y="213"/>
                    <a:pt x="904" y="207"/>
                    <a:pt x="917" y="206"/>
                  </a:cubicBezTo>
                  <a:close/>
                  <a:moveTo>
                    <a:pt x="183" y="479"/>
                  </a:moveTo>
                  <a:cubicBezTo>
                    <a:pt x="186" y="475"/>
                    <a:pt x="191" y="473"/>
                    <a:pt x="196" y="473"/>
                  </a:cubicBezTo>
                  <a:cubicBezTo>
                    <a:pt x="201" y="472"/>
                    <a:pt x="206" y="473"/>
                    <a:pt x="210" y="475"/>
                  </a:cubicBezTo>
                  <a:cubicBezTo>
                    <a:pt x="218" y="479"/>
                    <a:pt x="227" y="480"/>
                    <a:pt x="235" y="479"/>
                  </a:cubicBezTo>
                  <a:cubicBezTo>
                    <a:pt x="246" y="478"/>
                    <a:pt x="257" y="475"/>
                    <a:pt x="268" y="471"/>
                  </a:cubicBezTo>
                  <a:cubicBezTo>
                    <a:pt x="274" y="469"/>
                    <a:pt x="280" y="467"/>
                    <a:pt x="286" y="466"/>
                  </a:cubicBezTo>
                  <a:cubicBezTo>
                    <a:pt x="296" y="463"/>
                    <a:pt x="307" y="462"/>
                    <a:pt x="317" y="463"/>
                  </a:cubicBezTo>
                  <a:cubicBezTo>
                    <a:pt x="325" y="464"/>
                    <a:pt x="334" y="465"/>
                    <a:pt x="342" y="467"/>
                  </a:cubicBezTo>
                  <a:cubicBezTo>
                    <a:pt x="349" y="469"/>
                    <a:pt x="356" y="469"/>
                    <a:pt x="363" y="470"/>
                  </a:cubicBezTo>
                  <a:cubicBezTo>
                    <a:pt x="367" y="470"/>
                    <a:pt x="372" y="469"/>
                    <a:pt x="376" y="466"/>
                  </a:cubicBezTo>
                  <a:cubicBezTo>
                    <a:pt x="379" y="465"/>
                    <a:pt x="382" y="464"/>
                    <a:pt x="385" y="464"/>
                  </a:cubicBezTo>
                  <a:cubicBezTo>
                    <a:pt x="389" y="464"/>
                    <a:pt x="392" y="462"/>
                    <a:pt x="396" y="461"/>
                  </a:cubicBezTo>
                  <a:cubicBezTo>
                    <a:pt x="405" y="457"/>
                    <a:pt x="414" y="453"/>
                    <a:pt x="423" y="450"/>
                  </a:cubicBezTo>
                  <a:cubicBezTo>
                    <a:pt x="426" y="448"/>
                    <a:pt x="430" y="446"/>
                    <a:pt x="435" y="447"/>
                  </a:cubicBezTo>
                  <a:cubicBezTo>
                    <a:pt x="436" y="447"/>
                    <a:pt x="437" y="447"/>
                    <a:pt x="438" y="446"/>
                  </a:cubicBezTo>
                  <a:cubicBezTo>
                    <a:pt x="447" y="444"/>
                    <a:pt x="456" y="446"/>
                    <a:pt x="465" y="449"/>
                  </a:cubicBezTo>
                  <a:cubicBezTo>
                    <a:pt x="470" y="450"/>
                    <a:pt x="474" y="450"/>
                    <a:pt x="478" y="450"/>
                  </a:cubicBezTo>
                  <a:cubicBezTo>
                    <a:pt x="480" y="450"/>
                    <a:pt x="483" y="450"/>
                    <a:pt x="485" y="451"/>
                  </a:cubicBezTo>
                  <a:cubicBezTo>
                    <a:pt x="495" y="454"/>
                    <a:pt x="505" y="456"/>
                    <a:pt x="516" y="459"/>
                  </a:cubicBezTo>
                  <a:cubicBezTo>
                    <a:pt x="516" y="461"/>
                    <a:pt x="517" y="462"/>
                    <a:pt x="518" y="464"/>
                  </a:cubicBezTo>
                  <a:cubicBezTo>
                    <a:pt x="518" y="465"/>
                    <a:pt x="518" y="465"/>
                    <a:pt x="518" y="465"/>
                  </a:cubicBezTo>
                  <a:cubicBezTo>
                    <a:pt x="524" y="477"/>
                    <a:pt x="531" y="488"/>
                    <a:pt x="540" y="498"/>
                  </a:cubicBezTo>
                  <a:cubicBezTo>
                    <a:pt x="549" y="507"/>
                    <a:pt x="560" y="513"/>
                    <a:pt x="574" y="512"/>
                  </a:cubicBezTo>
                  <a:cubicBezTo>
                    <a:pt x="582" y="512"/>
                    <a:pt x="589" y="510"/>
                    <a:pt x="594" y="504"/>
                  </a:cubicBezTo>
                  <a:cubicBezTo>
                    <a:pt x="595" y="503"/>
                    <a:pt x="595" y="502"/>
                    <a:pt x="596" y="502"/>
                  </a:cubicBezTo>
                  <a:cubicBezTo>
                    <a:pt x="596" y="501"/>
                    <a:pt x="596" y="500"/>
                    <a:pt x="596" y="500"/>
                  </a:cubicBezTo>
                  <a:cubicBezTo>
                    <a:pt x="595" y="499"/>
                    <a:pt x="593" y="498"/>
                    <a:pt x="591" y="498"/>
                  </a:cubicBezTo>
                  <a:cubicBezTo>
                    <a:pt x="577" y="499"/>
                    <a:pt x="564" y="493"/>
                    <a:pt x="554" y="485"/>
                  </a:cubicBezTo>
                  <a:cubicBezTo>
                    <a:pt x="545" y="478"/>
                    <a:pt x="540" y="468"/>
                    <a:pt x="537" y="457"/>
                  </a:cubicBezTo>
                  <a:cubicBezTo>
                    <a:pt x="536" y="450"/>
                    <a:pt x="536" y="443"/>
                    <a:pt x="539" y="436"/>
                  </a:cubicBezTo>
                  <a:cubicBezTo>
                    <a:pt x="545" y="422"/>
                    <a:pt x="554" y="410"/>
                    <a:pt x="568" y="401"/>
                  </a:cubicBezTo>
                  <a:cubicBezTo>
                    <a:pt x="574" y="396"/>
                    <a:pt x="580" y="392"/>
                    <a:pt x="587" y="390"/>
                  </a:cubicBezTo>
                  <a:cubicBezTo>
                    <a:pt x="588" y="388"/>
                    <a:pt x="588" y="387"/>
                    <a:pt x="588" y="386"/>
                  </a:cubicBezTo>
                  <a:cubicBezTo>
                    <a:pt x="586" y="385"/>
                    <a:pt x="584" y="384"/>
                    <a:pt x="582" y="384"/>
                  </a:cubicBezTo>
                  <a:cubicBezTo>
                    <a:pt x="576" y="383"/>
                    <a:pt x="569" y="384"/>
                    <a:pt x="563" y="387"/>
                  </a:cubicBezTo>
                  <a:cubicBezTo>
                    <a:pt x="544" y="396"/>
                    <a:pt x="529" y="410"/>
                    <a:pt x="520" y="429"/>
                  </a:cubicBezTo>
                  <a:cubicBezTo>
                    <a:pt x="520" y="430"/>
                    <a:pt x="520" y="431"/>
                    <a:pt x="519" y="432"/>
                  </a:cubicBezTo>
                  <a:cubicBezTo>
                    <a:pt x="519" y="432"/>
                    <a:pt x="519" y="432"/>
                    <a:pt x="518" y="432"/>
                  </a:cubicBezTo>
                  <a:cubicBezTo>
                    <a:pt x="510" y="434"/>
                    <a:pt x="502" y="435"/>
                    <a:pt x="494" y="437"/>
                  </a:cubicBezTo>
                  <a:cubicBezTo>
                    <a:pt x="491" y="438"/>
                    <a:pt x="488" y="438"/>
                    <a:pt x="486" y="436"/>
                  </a:cubicBezTo>
                  <a:cubicBezTo>
                    <a:pt x="477" y="431"/>
                    <a:pt x="468" y="429"/>
                    <a:pt x="458" y="430"/>
                  </a:cubicBezTo>
                  <a:cubicBezTo>
                    <a:pt x="451" y="430"/>
                    <a:pt x="443" y="430"/>
                    <a:pt x="434" y="430"/>
                  </a:cubicBezTo>
                  <a:cubicBezTo>
                    <a:pt x="434" y="429"/>
                    <a:pt x="433" y="427"/>
                    <a:pt x="432" y="425"/>
                  </a:cubicBezTo>
                  <a:cubicBezTo>
                    <a:pt x="431" y="422"/>
                    <a:pt x="429" y="419"/>
                    <a:pt x="427" y="416"/>
                  </a:cubicBezTo>
                  <a:cubicBezTo>
                    <a:pt x="424" y="412"/>
                    <a:pt x="421" y="408"/>
                    <a:pt x="418" y="405"/>
                  </a:cubicBezTo>
                  <a:cubicBezTo>
                    <a:pt x="410" y="396"/>
                    <a:pt x="396" y="396"/>
                    <a:pt x="389" y="406"/>
                  </a:cubicBezTo>
                  <a:cubicBezTo>
                    <a:pt x="387" y="409"/>
                    <a:pt x="386" y="412"/>
                    <a:pt x="385" y="415"/>
                  </a:cubicBezTo>
                  <a:cubicBezTo>
                    <a:pt x="383" y="424"/>
                    <a:pt x="381" y="432"/>
                    <a:pt x="380" y="440"/>
                  </a:cubicBezTo>
                  <a:cubicBezTo>
                    <a:pt x="379" y="443"/>
                    <a:pt x="378" y="447"/>
                    <a:pt x="377" y="450"/>
                  </a:cubicBezTo>
                  <a:cubicBezTo>
                    <a:pt x="372" y="451"/>
                    <a:pt x="367" y="453"/>
                    <a:pt x="362" y="454"/>
                  </a:cubicBezTo>
                  <a:cubicBezTo>
                    <a:pt x="361" y="454"/>
                    <a:pt x="359" y="454"/>
                    <a:pt x="356" y="454"/>
                  </a:cubicBezTo>
                  <a:cubicBezTo>
                    <a:pt x="355" y="443"/>
                    <a:pt x="350" y="435"/>
                    <a:pt x="346" y="426"/>
                  </a:cubicBezTo>
                  <a:cubicBezTo>
                    <a:pt x="345" y="424"/>
                    <a:pt x="343" y="421"/>
                    <a:pt x="341" y="418"/>
                  </a:cubicBezTo>
                  <a:cubicBezTo>
                    <a:pt x="335" y="411"/>
                    <a:pt x="325" y="411"/>
                    <a:pt x="319" y="419"/>
                  </a:cubicBezTo>
                  <a:cubicBezTo>
                    <a:pt x="318" y="421"/>
                    <a:pt x="317" y="423"/>
                    <a:pt x="316" y="426"/>
                  </a:cubicBezTo>
                  <a:cubicBezTo>
                    <a:pt x="314" y="430"/>
                    <a:pt x="312" y="435"/>
                    <a:pt x="311" y="439"/>
                  </a:cubicBezTo>
                  <a:cubicBezTo>
                    <a:pt x="310" y="442"/>
                    <a:pt x="308" y="444"/>
                    <a:pt x="308" y="446"/>
                  </a:cubicBezTo>
                  <a:cubicBezTo>
                    <a:pt x="298" y="447"/>
                    <a:pt x="289" y="448"/>
                    <a:pt x="281" y="450"/>
                  </a:cubicBezTo>
                  <a:cubicBezTo>
                    <a:pt x="272" y="452"/>
                    <a:pt x="264" y="454"/>
                    <a:pt x="256" y="456"/>
                  </a:cubicBezTo>
                  <a:cubicBezTo>
                    <a:pt x="255" y="453"/>
                    <a:pt x="255" y="450"/>
                    <a:pt x="254" y="447"/>
                  </a:cubicBezTo>
                  <a:cubicBezTo>
                    <a:pt x="253" y="441"/>
                    <a:pt x="252" y="435"/>
                    <a:pt x="250" y="429"/>
                  </a:cubicBezTo>
                  <a:cubicBezTo>
                    <a:pt x="249" y="426"/>
                    <a:pt x="246" y="422"/>
                    <a:pt x="244" y="419"/>
                  </a:cubicBezTo>
                  <a:cubicBezTo>
                    <a:pt x="238" y="414"/>
                    <a:pt x="232" y="413"/>
                    <a:pt x="226" y="419"/>
                  </a:cubicBezTo>
                  <a:cubicBezTo>
                    <a:pt x="220" y="424"/>
                    <a:pt x="216" y="430"/>
                    <a:pt x="213" y="436"/>
                  </a:cubicBezTo>
                  <a:cubicBezTo>
                    <a:pt x="211" y="439"/>
                    <a:pt x="210" y="442"/>
                    <a:pt x="209" y="444"/>
                  </a:cubicBezTo>
                  <a:cubicBezTo>
                    <a:pt x="207" y="447"/>
                    <a:pt x="206" y="450"/>
                    <a:pt x="204" y="453"/>
                  </a:cubicBezTo>
                  <a:cubicBezTo>
                    <a:pt x="202" y="453"/>
                    <a:pt x="201" y="453"/>
                    <a:pt x="199" y="453"/>
                  </a:cubicBezTo>
                  <a:cubicBezTo>
                    <a:pt x="187" y="452"/>
                    <a:pt x="174" y="452"/>
                    <a:pt x="162" y="454"/>
                  </a:cubicBezTo>
                  <a:cubicBezTo>
                    <a:pt x="147" y="457"/>
                    <a:pt x="134" y="453"/>
                    <a:pt x="122" y="445"/>
                  </a:cubicBezTo>
                  <a:cubicBezTo>
                    <a:pt x="115" y="442"/>
                    <a:pt x="109" y="438"/>
                    <a:pt x="102" y="434"/>
                  </a:cubicBezTo>
                  <a:cubicBezTo>
                    <a:pt x="90" y="428"/>
                    <a:pt x="77" y="426"/>
                    <a:pt x="64" y="429"/>
                  </a:cubicBezTo>
                  <a:cubicBezTo>
                    <a:pt x="57" y="431"/>
                    <a:pt x="50" y="430"/>
                    <a:pt x="43" y="428"/>
                  </a:cubicBezTo>
                  <a:cubicBezTo>
                    <a:pt x="39" y="426"/>
                    <a:pt x="35" y="424"/>
                    <a:pt x="31" y="421"/>
                  </a:cubicBezTo>
                  <a:cubicBezTo>
                    <a:pt x="25" y="418"/>
                    <a:pt x="21" y="413"/>
                    <a:pt x="19" y="406"/>
                  </a:cubicBezTo>
                  <a:cubicBezTo>
                    <a:pt x="18" y="404"/>
                    <a:pt x="17" y="401"/>
                    <a:pt x="17" y="399"/>
                  </a:cubicBezTo>
                  <a:cubicBezTo>
                    <a:pt x="14" y="391"/>
                    <a:pt x="17" y="384"/>
                    <a:pt x="24" y="379"/>
                  </a:cubicBezTo>
                  <a:cubicBezTo>
                    <a:pt x="25" y="379"/>
                    <a:pt x="27" y="378"/>
                    <a:pt x="28" y="377"/>
                  </a:cubicBezTo>
                  <a:cubicBezTo>
                    <a:pt x="31" y="378"/>
                    <a:pt x="34" y="378"/>
                    <a:pt x="39" y="379"/>
                  </a:cubicBezTo>
                  <a:cubicBezTo>
                    <a:pt x="38" y="377"/>
                    <a:pt x="38" y="375"/>
                    <a:pt x="37" y="374"/>
                  </a:cubicBezTo>
                  <a:cubicBezTo>
                    <a:pt x="34" y="370"/>
                    <a:pt x="30" y="366"/>
                    <a:pt x="27" y="361"/>
                  </a:cubicBezTo>
                  <a:cubicBezTo>
                    <a:pt x="18" y="350"/>
                    <a:pt x="15" y="338"/>
                    <a:pt x="15" y="324"/>
                  </a:cubicBezTo>
                  <a:cubicBezTo>
                    <a:pt x="16" y="322"/>
                    <a:pt x="16" y="321"/>
                    <a:pt x="16" y="319"/>
                  </a:cubicBezTo>
                  <a:cubicBezTo>
                    <a:pt x="16" y="298"/>
                    <a:pt x="45" y="287"/>
                    <a:pt x="63" y="298"/>
                  </a:cubicBezTo>
                  <a:cubicBezTo>
                    <a:pt x="66" y="300"/>
                    <a:pt x="68" y="303"/>
                    <a:pt x="70" y="306"/>
                  </a:cubicBezTo>
                  <a:cubicBezTo>
                    <a:pt x="72" y="310"/>
                    <a:pt x="74" y="313"/>
                    <a:pt x="79" y="315"/>
                  </a:cubicBezTo>
                  <a:cubicBezTo>
                    <a:pt x="87" y="312"/>
                    <a:pt x="82" y="305"/>
                    <a:pt x="84" y="299"/>
                  </a:cubicBezTo>
                  <a:cubicBezTo>
                    <a:pt x="85" y="296"/>
                    <a:pt x="88" y="294"/>
                    <a:pt x="93" y="294"/>
                  </a:cubicBezTo>
                  <a:cubicBezTo>
                    <a:pt x="99" y="294"/>
                    <a:pt x="106" y="294"/>
                    <a:pt x="113" y="294"/>
                  </a:cubicBezTo>
                  <a:cubicBezTo>
                    <a:pt x="126" y="294"/>
                    <a:pt x="138" y="299"/>
                    <a:pt x="146" y="310"/>
                  </a:cubicBezTo>
                  <a:cubicBezTo>
                    <a:pt x="153" y="318"/>
                    <a:pt x="162" y="323"/>
                    <a:pt x="172" y="325"/>
                  </a:cubicBezTo>
                  <a:cubicBezTo>
                    <a:pt x="174" y="326"/>
                    <a:pt x="177" y="326"/>
                    <a:pt x="179" y="324"/>
                  </a:cubicBezTo>
                  <a:cubicBezTo>
                    <a:pt x="179" y="319"/>
                    <a:pt x="174" y="318"/>
                    <a:pt x="173" y="315"/>
                  </a:cubicBezTo>
                  <a:cubicBezTo>
                    <a:pt x="173" y="312"/>
                    <a:pt x="175" y="310"/>
                    <a:pt x="177" y="310"/>
                  </a:cubicBezTo>
                  <a:cubicBezTo>
                    <a:pt x="181" y="310"/>
                    <a:pt x="185" y="309"/>
                    <a:pt x="189" y="310"/>
                  </a:cubicBezTo>
                  <a:cubicBezTo>
                    <a:pt x="200" y="313"/>
                    <a:pt x="210" y="317"/>
                    <a:pt x="218" y="326"/>
                  </a:cubicBezTo>
                  <a:cubicBezTo>
                    <a:pt x="220" y="329"/>
                    <a:pt x="222" y="332"/>
                    <a:pt x="226" y="333"/>
                  </a:cubicBezTo>
                  <a:cubicBezTo>
                    <a:pt x="229" y="333"/>
                    <a:pt x="230" y="331"/>
                    <a:pt x="230" y="328"/>
                  </a:cubicBezTo>
                  <a:cubicBezTo>
                    <a:pt x="229" y="326"/>
                    <a:pt x="229" y="324"/>
                    <a:pt x="228" y="322"/>
                  </a:cubicBezTo>
                  <a:cubicBezTo>
                    <a:pt x="224" y="315"/>
                    <a:pt x="219" y="309"/>
                    <a:pt x="211" y="306"/>
                  </a:cubicBezTo>
                  <a:cubicBezTo>
                    <a:pt x="202" y="301"/>
                    <a:pt x="192" y="296"/>
                    <a:pt x="181" y="296"/>
                  </a:cubicBezTo>
                  <a:cubicBezTo>
                    <a:pt x="174" y="296"/>
                    <a:pt x="166" y="296"/>
                    <a:pt x="159" y="298"/>
                  </a:cubicBezTo>
                  <a:cubicBezTo>
                    <a:pt x="157" y="299"/>
                    <a:pt x="156" y="298"/>
                    <a:pt x="154" y="299"/>
                  </a:cubicBezTo>
                  <a:cubicBezTo>
                    <a:pt x="148" y="294"/>
                    <a:pt x="142" y="289"/>
                    <a:pt x="135" y="287"/>
                  </a:cubicBezTo>
                  <a:cubicBezTo>
                    <a:pt x="127" y="285"/>
                    <a:pt x="120" y="283"/>
                    <a:pt x="112" y="281"/>
                  </a:cubicBezTo>
                  <a:cubicBezTo>
                    <a:pt x="120" y="276"/>
                    <a:pt x="128" y="272"/>
                    <a:pt x="137" y="274"/>
                  </a:cubicBezTo>
                  <a:cubicBezTo>
                    <a:pt x="144" y="275"/>
                    <a:pt x="152" y="275"/>
                    <a:pt x="156" y="283"/>
                  </a:cubicBezTo>
                  <a:cubicBezTo>
                    <a:pt x="156" y="284"/>
                    <a:pt x="156" y="286"/>
                    <a:pt x="156" y="288"/>
                  </a:cubicBezTo>
                  <a:cubicBezTo>
                    <a:pt x="157" y="288"/>
                    <a:pt x="158" y="289"/>
                    <a:pt x="159" y="289"/>
                  </a:cubicBezTo>
                  <a:cubicBezTo>
                    <a:pt x="161" y="289"/>
                    <a:pt x="164" y="288"/>
                    <a:pt x="166" y="288"/>
                  </a:cubicBezTo>
                  <a:cubicBezTo>
                    <a:pt x="170" y="287"/>
                    <a:pt x="173" y="286"/>
                    <a:pt x="177" y="285"/>
                  </a:cubicBezTo>
                  <a:cubicBezTo>
                    <a:pt x="194" y="280"/>
                    <a:pt x="211" y="283"/>
                    <a:pt x="229" y="288"/>
                  </a:cubicBezTo>
                  <a:cubicBezTo>
                    <a:pt x="235" y="290"/>
                    <a:pt x="242" y="293"/>
                    <a:pt x="247" y="298"/>
                  </a:cubicBezTo>
                  <a:cubicBezTo>
                    <a:pt x="251" y="301"/>
                    <a:pt x="256" y="303"/>
                    <a:pt x="261" y="305"/>
                  </a:cubicBezTo>
                  <a:cubicBezTo>
                    <a:pt x="263" y="305"/>
                    <a:pt x="265" y="307"/>
                    <a:pt x="267" y="308"/>
                  </a:cubicBezTo>
                  <a:cubicBezTo>
                    <a:pt x="269" y="307"/>
                    <a:pt x="269" y="305"/>
                    <a:pt x="268" y="304"/>
                  </a:cubicBezTo>
                  <a:cubicBezTo>
                    <a:pt x="266" y="301"/>
                    <a:pt x="264" y="297"/>
                    <a:pt x="262" y="294"/>
                  </a:cubicBezTo>
                  <a:cubicBezTo>
                    <a:pt x="255" y="287"/>
                    <a:pt x="248" y="282"/>
                    <a:pt x="239" y="278"/>
                  </a:cubicBezTo>
                  <a:cubicBezTo>
                    <a:pt x="233" y="276"/>
                    <a:pt x="227" y="274"/>
                    <a:pt x="220" y="271"/>
                  </a:cubicBezTo>
                  <a:cubicBezTo>
                    <a:pt x="222" y="269"/>
                    <a:pt x="224" y="268"/>
                    <a:pt x="225" y="268"/>
                  </a:cubicBezTo>
                  <a:cubicBezTo>
                    <a:pt x="237" y="264"/>
                    <a:pt x="248" y="264"/>
                    <a:pt x="260" y="267"/>
                  </a:cubicBezTo>
                  <a:cubicBezTo>
                    <a:pt x="267" y="269"/>
                    <a:pt x="274" y="271"/>
                    <a:pt x="280" y="275"/>
                  </a:cubicBezTo>
                  <a:cubicBezTo>
                    <a:pt x="283" y="276"/>
                    <a:pt x="285" y="277"/>
                    <a:pt x="288" y="276"/>
                  </a:cubicBezTo>
                  <a:cubicBezTo>
                    <a:pt x="287" y="274"/>
                    <a:pt x="287" y="272"/>
                    <a:pt x="286" y="270"/>
                  </a:cubicBezTo>
                  <a:cubicBezTo>
                    <a:pt x="285" y="268"/>
                    <a:pt x="283" y="265"/>
                    <a:pt x="281" y="264"/>
                  </a:cubicBezTo>
                  <a:cubicBezTo>
                    <a:pt x="271" y="258"/>
                    <a:pt x="261" y="251"/>
                    <a:pt x="249" y="250"/>
                  </a:cubicBezTo>
                  <a:cubicBezTo>
                    <a:pt x="248" y="250"/>
                    <a:pt x="248" y="250"/>
                    <a:pt x="247" y="249"/>
                  </a:cubicBezTo>
                  <a:cubicBezTo>
                    <a:pt x="250" y="245"/>
                    <a:pt x="254" y="245"/>
                    <a:pt x="259" y="245"/>
                  </a:cubicBezTo>
                  <a:cubicBezTo>
                    <a:pt x="266" y="245"/>
                    <a:pt x="273" y="245"/>
                    <a:pt x="281" y="246"/>
                  </a:cubicBezTo>
                  <a:cubicBezTo>
                    <a:pt x="288" y="248"/>
                    <a:pt x="296" y="250"/>
                    <a:pt x="303" y="253"/>
                  </a:cubicBezTo>
                  <a:cubicBezTo>
                    <a:pt x="318" y="259"/>
                    <a:pt x="333" y="259"/>
                    <a:pt x="349" y="257"/>
                  </a:cubicBezTo>
                  <a:cubicBezTo>
                    <a:pt x="350" y="257"/>
                    <a:pt x="350" y="257"/>
                    <a:pt x="351" y="256"/>
                  </a:cubicBezTo>
                  <a:cubicBezTo>
                    <a:pt x="350" y="255"/>
                    <a:pt x="350" y="254"/>
                    <a:pt x="349" y="254"/>
                  </a:cubicBezTo>
                  <a:cubicBezTo>
                    <a:pt x="345" y="253"/>
                    <a:pt x="341" y="251"/>
                    <a:pt x="335" y="250"/>
                  </a:cubicBezTo>
                  <a:cubicBezTo>
                    <a:pt x="337" y="249"/>
                    <a:pt x="338" y="247"/>
                    <a:pt x="339" y="247"/>
                  </a:cubicBezTo>
                  <a:cubicBezTo>
                    <a:pt x="351" y="242"/>
                    <a:pt x="364" y="236"/>
                    <a:pt x="376" y="231"/>
                  </a:cubicBezTo>
                  <a:cubicBezTo>
                    <a:pt x="380" y="229"/>
                    <a:pt x="384" y="229"/>
                    <a:pt x="388" y="229"/>
                  </a:cubicBezTo>
                  <a:cubicBezTo>
                    <a:pt x="394" y="230"/>
                    <a:pt x="399" y="231"/>
                    <a:pt x="404" y="232"/>
                  </a:cubicBezTo>
                  <a:cubicBezTo>
                    <a:pt x="407" y="233"/>
                    <a:pt x="409" y="234"/>
                    <a:pt x="412" y="235"/>
                  </a:cubicBezTo>
                  <a:cubicBezTo>
                    <a:pt x="414" y="232"/>
                    <a:pt x="413" y="231"/>
                    <a:pt x="412" y="229"/>
                  </a:cubicBezTo>
                  <a:cubicBezTo>
                    <a:pt x="410" y="226"/>
                    <a:pt x="407" y="223"/>
                    <a:pt x="404" y="220"/>
                  </a:cubicBezTo>
                  <a:cubicBezTo>
                    <a:pt x="405" y="215"/>
                    <a:pt x="407" y="210"/>
                    <a:pt x="410" y="206"/>
                  </a:cubicBezTo>
                  <a:cubicBezTo>
                    <a:pt x="414" y="201"/>
                    <a:pt x="417" y="197"/>
                    <a:pt x="421" y="193"/>
                  </a:cubicBezTo>
                  <a:cubicBezTo>
                    <a:pt x="423" y="191"/>
                    <a:pt x="425" y="190"/>
                    <a:pt x="428" y="191"/>
                  </a:cubicBezTo>
                  <a:cubicBezTo>
                    <a:pt x="428" y="192"/>
                    <a:pt x="429" y="192"/>
                    <a:pt x="429" y="193"/>
                  </a:cubicBezTo>
                  <a:cubicBezTo>
                    <a:pt x="431" y="204"/>
                    <a:pt x="432" y="214"/>
                    <a:pt x="435" y="225"/>
                  </a:cubicBezTo>
                  <a:cubicBezTo>
                    <a:pt x="436" y="234"/>
                    <a:pt x="440" y="243"/>
                    <a:pt x="446" y="249"/>
                  </a:cubicBezTo>
                  <a:cubicBezTo>
                    <a:pt x="451" y="251"/>
                    <a:pt x="454" y="252"/>
                    <a:pt x="458" y="254"/>
                  </a:cubicBezTo>
                  <a:cubicBezTo>
                    <a:pt x="460" y="254"/>
                    <a:pt x="461" y="255"/>
                    <a:pt x="463" y="256"/>
                  </a:cubicBezTo>
                  <a:cubicBezTo>
                    <a:pt x="474" y="259"/>
                    <a:pt x="485" y="262"/>
                    <a:pt x="497" y="264"/>
                  </a:cubicBezTo>
                  <a:cubicBezTo>
                    <a:pt x="510" y="267"/>
                    <a:pt x="523" y="270"/>
                    <a:pt x="536" y="273"/>
                  </a:cubicBezTo>
                  <a:cubicBezTo>
                    <a:pt x="544" y="274"/>
                    <a:pt x="552" y="277"/>
                    <a:pt x="560" y="279"/>
                  </a:cubicBezTo>
                  <a:cubicBezTo>
                    <a:pt x="565" y="280"/>
                    <a:pt x="570" y="281"/>
                    <a:pt x="575" y="283"/>
                  </a:cubicBezTo>
                  <a:cubicBezTo>
                    <a:pt x="580" y="284"/>
                    <a:pt x="584" y="285"/>
                    <a:pt x="588" y="287"/>
                  </a:cubicBezTo>
                  <a:cubicBezTo>
                    <a:pt x="596" y="290"/>
                    <a:pt x="603" y="292"/>
                    <a:pt x="610" y="293"/>
                  </a:cubicBezTo>
                  <a:cubicBezTo>
                    <a:pt x="615" y="292"/>
                    <a:pt x="618" y="289"/>
                    <a:pt x="620" y="286"/>
                  </a:cubicBezTo>
                  <a:cubicBezTo>
                    <a:pt x="624" y="281"/>
                    <a:pt x="628" y="276"/>
                    <a:pt x="632" y="271"/>
                  </a:cubicBezTo>
                  <a:cubicBezTo>
                    <a:pt x="638" y="263"/>
                    <a:pt x="644" y="254"/>
                    <a:pt x="652" y="246"/>
                  </a:cubicBezTo>
                  <a:cubicBezTo>
                    <a:pt x="653" y="245"/>
                    <a:pt x="654" y="243"/>
                    <a:pt x="655" y="241"/>
                  </a:cubicBezTo>
                  <a:cubicBezTo>
                    <a:pt x="663" y="230"/>
                    <a:pt x="670" y="219"/>
                    <a:pt x="677" y="207"/>
                  </a:cubicBezTo>
                  <a:cubicBezTo>
                    <a:pt x="680" y="203"/>
                    <a:pt x="683" y="199"/>
                    <a:pt x="683" y="192"/>
                  </a:cubicBezTo>
                  <a:cubicBezTo>
                    <a:pt x="681" y="188"/>
                    <a:pt x="679" y="183"/>
                    <a:pt x="677" y="178"/>
                  </a:cubicBezTo>
                  <a:cubicBezTo>
                    <a:pt x="675" y="175"/>
                    <a:pt x="673" y="171"/>
                    <a:pt x="671" y="168"/>
                  </a:cubicBezTo>
                  <a:cubicBezTo>
                    <a:pt x="669" y="164"/>
                    <a:pt x="665" y="159"/>
                    <a:pt x="660" y="158"/>
                  </a:cubicBezTo>
                  <a:cubicBezTo>
                    <a:pt x="652" y="156"/>
                    <a:pt x="644" y="153"/>
                    <a:pt x="635" y="152"/>
                  </a:cubicBezTo>
                  <a:cubicBezTo>
                    <a:pt x="628" y="151"/>
                    <a:pt x="620" y="149"/>
                    <a:pt x="613" y="147"/>
                  </a:cubicBezTo>
                  <a:cubicBezTo>
                    <a:pt x="608" y="145"/>
                    <a:pt x="603" y="144"/>
                    <a:pt x="597" y="143"/>
                  </a:cubicBezTo>
                  <a:cubicBezTo>
                    <a:pt x="587" y="141"/>
                    <a:pt x="576" y="140"/>
                    <a:pt x="565" y="138"/>
                  </a:cubicBezTo>
                  <a:cubicBezTo>
                    <a:pt x="560" y="137"/>
                    <a:pt x="555" y="136"/>
                    <a:pt x="551" y="134"/>
                  </a:cubicBezTo>
                  <a:cubicBezTo>
                    <a:pt x="543" y="131"/>
                    <a:pt x="535" y="129"/>
                    <a:pt x="526" y="127"/>
                  </a:cubicBezTo>
                  <a:cubicBezTo>
                    <a:pt x="519" y="126"/>
                    <a:pt x="512" y="123"/>
                    <a:pt x="505" y="121"/>
                  </a:cubicBezTo>
                  <a:cubicBezTo>
                    <a:pt x="501" y="120"/>
                    <a:pt x="497" y="119"/>
                    <a:pt x="492" y="118"/>
                  </a:cubicBezTo>
                  <a:cubicBezTo>
                    <a:pt x="482" y="116"/>
                    <a:pt x="472" y="113"/>
                    <a:pt x="462" y="110"/>
                  </a:cubicBezTo>
                  <a:cubicBezTo>
                    <a:pt x="456" y="108"/>
                    <a:pt x="450" y="107"/>
                    <a:pt x="444" y="106"/>
                  </a:cubicBezTo>
                  <a:cubicBezTo>
                    <a:pt x="439" y="105"/>
                    <a:pt x="435" y="105"/>
                    <a:pt x="431" y="103"/>
                  </a:cubicBezTo>
                  <a:cubicBezTo>
                    <a:pt x="415" y="98"/>
                    <a:pt x="398" y="95"/>
                    <a:pt x="381" y="92"/>
                  </a:cubicBezTo>
                  <a:cubicBezTo>
                    <a:pt x="376" y="91"/>
                    <a:pt x="371" y="90"/>
                    <a:pt x="365" y="88"/>
                  </a:cubicBezTo>
                  <a:cubicBezTo>
                    <a:pt x="363" y="88"/>
                    <a:pt x="361" y="87"/>
                    <a:pt x="359" y="86"/>
                  </a:cubicBezTo>
                  <a:cubicBezTo>
                    <a:pt x="359" y="84"/>
                    <a:pt x="359" y="82"/>
                    <a:pt x="359" y="80"/>
                  </a:cubicBezTo>
                  <a:cubicBezTo>
                    <a:pt x="367" y="76"/>
                    <a:pt x="373" y="70"/>
                    <a:pt x="381" y="67"/>
                  </a:cubicBezTo>
                  <a:cubicBezTo>
                    <a:pt x="388" y="64"/>
                    <a:pt x="396" y="63"/>
                    <a:pt x="404" y="61"/>
                  </a:cubicBezTo>
                  <a:cubicBezTo>
                    <a:pt x="409" y="60"/>
                    <a:pt x="413" y="62"/>
                    <a:pt x="416" y="65"/>
                  </a:cubicBezTo>
                  <a:cubicBezTo>
                    <a:pt x="420" y="69"/>
                    <a:pt x="424" y="73"/>
                    <a:pt x="429" y="77"/>
                  </a:cubicBezTo>
                  <a:cubicBezTo>
                    <a:pt x="431" y="79"/>
                    <a:pt x="434" y="82"/>
                    <a:pt x="439" y="80"/>
                  </a:cubicBezTo>
                  <a:cubicBezTo>
                    <a:pt x="440" y="79"/>
                    <a:pt x="441" y="78"/>
                    <a:pt x="441" y="76"/>
                  </a:cubicBezTo>
                  <a:cubicBezTo>
                    <a:pt x="441" y="73"/>
                    <a:pt x="441" y="70"/>
                    <a:pt x="440" y="67"/>
                  </a:cubicBezTo>
                  <a:cubicBezTo>
                    <a:pt x="437" y="57"/>
                    <a:pt x="431" y="47"/>
                    <a:pt x="421" y="41"/>
                  </a:cubicBezTo>
                  <a:cubicBezTo>
                    <a:pt x="420" y="40"/>
                    <a:pt x="419" y="39"/>
                    <a:pt x="417" y="38"/>
                  </a:cubicBezTo>
                  <a:cubicBezTo>
                    <a:pt x="417" y="38"/>
                    <a:pt x="417" y="37"/>
                    <a:pt x="417" y="36"/>
                  </a:cubicBezTo>
                  <a:cubicBezTo>
                    <a:pt x="418" y="34"/>
                    <a:pt x="419" y="31"/>
                    <a:pt x="421" y="27"/>
                  </a:cubicBezTo>
                  <a:cubicBezTo>
                    <a:pt x="431" y="22"/>
                    <a:pt x="442" y="19"/>
                    <a:pt x="454" y="18"/>
                  </a:cubicBezTo>
                  <a:cubicBezTo>
                    <a:pt x="470" y="17"/>
                    <a:pt x="486" y="17"/>
                    <a:pt x="502" y="19"/>
                  </a:cubicBezTo>
                  <a:cubicBezTo>
                    <a:pt x="508" y="19"/>
                    <a:pt x="514" y="20"/>
                    <a:pt x="520" y="19"/>
                  </a:cubicBezTo>
                  <a:cubicBezTo>
                    <a:pt x="527" y="19"/>
                    <a:pt x="533" y="20"/>
                    <a:pt x="539" y="22"/>
                  </a:cubicBezTo>
                  <a:cubicBezTo>
                    <a:pt x="544" y="23"/>
                    <a:pt x="550" y="24"/>
                    <a:pt x="555" y="25"/>
                  </a:cubicBezTo>
                  <a:cubicBezTo>
                    <a:pt x="557" y="26"/>
                    <a:pt x="559" y="26"/>
                    <a:pt x="561" y="27"/>
                  </a:cubicBezTo>
                  <a:cubicBezTo>
                    <a:pt x="570" y="32"/>
                    <a:pt x="579" y="34"/>
                    <a:pt x="589" y="36"/>
                  </a:cubicBezTo>
                  <a:cubicBezTo>
                    <a:pt x="595" y="38"/>
                    <a:pt x="600" y="40"/>
                    <a:pt x="606" y="43"/>
                  </a:cubicBezTo>
                  <a:cubicBezTo>
                    <a:pt x="617" y="47"/>
                    <a:pt x="629" y="51"/>
                    <a:pt x="640" y="56"/>
                  </a:cubicBezTo>
                  <a:cubicBezTo>
                    <a:pt x="653" y="62"/>
                    <a:pt x="666" y="68"/>
                    <a:pt x="680" y="74"/>
                  </a:cubicBezTo>
                  <a:cubicBezTo>
                    <a:pt x="685" y="76"/>
                    <a:pt x="690" y="79"/>
                    <a:pt x="694" y="83"/>
                  </a:cubicBezTo>
                  <a:cubicBezTo>
                    <a:pt x="695" y="84"/>
                    <a:pt x="695" y="84"/>
                    <a:pt x="696" y="84"/>
                  </a:cubicBezTo>
                  <a:cubicBezTo>
                    <a:pt x="706" y="92"/>
                    <a:pt x="717" y="100"/>
                    <a:pt x="728" y="108"/>
                  </a:cubicBezTo>
                  <a:cubicBezTo>
                    <a:pt x="729" y="108"/>
                    <a:pt x="730" y="108"/>
                    <a:pt x="731" y="109"/>
                  </a:cubicBezTo>
                  <a:cubicBezTo>
                    <a:pt x="745" y="122"/>
                    <a:pt x="762" y="131"/>
                    <a:pt x="775" y="145"/>
                  </a:cubicBezTo>
                  <a:cubicBezTo>
                    <a:pt x="779" y="150"/>
                    <a:pt x="783" y="154"/>
                    <a:pt x="785" y="161"/>
                  </a:cubicBezTo>
                  <a:cubicBezTo>
                    <a:pt x="783" y="166"/>
                    <a:pt x="781" y="171"/>
                    <a:pt x="778" y="177"/>
                  </a:cubicBezTo>
                  <a:cubicBezTo>
                    <a:pt x="770" y="192"/>
                    <a:pt x="764" y="209"/>
                    <a:pt x="760" y="226"/>
                  </a:cubicBezTo>
                  <a:cubicBezTo>
                    <a:pt x="756" y="243"/>
                    <a:pt x="753" y="260"/>
                    <a:pt x="752" y="278"/>
                  </a:cubicBezTo>
                  <a:cubicBezTo>
                    <a:pt x="751" y="282"/>
                    <a:pt x="751" y="285"/>
                    <a:pt x="749" y="289"/>
                  </a:cubicBezTo>
                  <a:cubicBezTo>
                    <a:pt x="736" y="288"/>
                    <a:pt x="725" y="291"/>
                    <a:pt x="713" y="294"/>
                  </a:cubicBezTo>
                  <a:cubicBezTo>
                    <a:pt x="693" y="298"/>
                    <a:pt x="676" y="308"/>
                    <a:pt x="662" y="323"/>
                  </a:cubicBezTo>
                  <a:cubicBezTo>
                    <a:pt x="661" y="324"/>
                    <a:pt x="659" y="326"/>
                    <a:pt x="658" y="327"/>
                  </a:cubicBezTo>
                  <a:cubicBezTo>
                    <a:pt x="644" y="341"/>
                    <a:pt x="635" y="358"/>
                    <a:pt x="632" y="377"/>
                  </a:cubicBezTo>
                  <a:cubicBezTo>
                    <a:pt x="631" y="380"/>
                    <a:pt x="631" y="383"/>
                    <a:pt x="630" y="386"/>
                  </a:cubicBezTo>
                  <a:cubicBezTo>
                    <a:pt x="626" y="399"/>
                    <a:pt x="626" y="412"/>
                    <a:pt x="627" y="424"/>
                  </a:cubicBezTo>
                  <a:cubicBezTo>
                    <a:pt x="628" y="432"/>
                    <a:pt x="629" y="441"/>
                    <a:pt x="631" y="449"/>
                  </a:cubicBezTo>
                  <a:cubicBezTo>
                    <a:pt x="632" y="454"/>
                    <a:pt x="634" y="459"/>
                    <a:pt x="636" y="464"/>
                  </a:cubicBezTo>
                  <a:cubicBezTo>
                    <a:pt x="637" y="468"/>
                    <a:pt x="639" y="471"/>
                    <a:pt x="640" y="474"/>
                  </a:cubicBezTo>
                  <a:cubicBezTo>
                    <a:pt x="645" y="487"/>
                    <a:pt x="651" y="498"/>
                    <a:pt x="659" y="507"/>
                  </a:cubicBezTo>
                  <a:cubicBezTo>
                    <a:pt x="666" y="515"/>
                    <a:pt x="669" y="524"/>
                    <a:pt x="668" y="534"/>
                  </a:cubicBezTo>
                  <a:cubicBezTo>
                    <a:pt x="668" y="535"/>
                    <a:pt x="668" y="535"/>
                    <a:pt x="667" y="535"/>
                  </a:cubicBezTo>
                  <a:cubicBezTo>
                    <a:pt x="657" y="539"/>
                    <a:pt x="646" y="542"/>
                    <a:pt x="636" y="545"/>
                  </a:cubicBezTo>
                  <a:cubicBezTo>
                    <a:pt x="633" y="546"/>
                    <a:pt x="630" y="546"/>
                    <a:pt x="627" y="546"/>
                  </a:cubicBezTo>
                  <a:cubicBezTo>
                    <a:pt x="620" y="546"/>
                    <a:pt x="613" y="545"/>
                    <a:pt x="606" y="544"/>
                  </a:cubicBezTo>
                  <a:cubicBezTo>
                    <a:pt x="590" y="541"/>
                    <a:pt x="574" y="537"/>
                    <a:pt x="559" y="533"/>
                  </a:cubicBezTo>
                  <a:cubicBezTo>
                    <a:pt x="554" y="532"/>
                    <a:pt x="549" y="529"/>
                    <a:pt x="544" y="527"/>
                  </a:cubicBezTo>
                  <a:cubicBezTo>
                    <a:pt x="524" y="516"/>
                    <a:pt x="503" y="512"/>
                    <a:pt x="480" y="516"/>
                  </a:cubicBezTo>
                  <a:cubicBezTo>
                    <a:pt x="470" y="517"/>
                    <a:pt x="459" y="519"/>
                    <a:pt x="448" y="521"/>
                  </a:cubicBezTo>
                  <a:cubicBezTo>
                    <a:pt x="436" y="523"/>
                    <a:pt x="425" y="523"/>
                    <a:pt x="413" y="520"/>
                  </a:cubicBezTo>
                  <a:cubicBezTo>
                    <a:pt x="392" y="516"/>
                    <a:pt x="371" y="511"/>
                    <a:pt x="350" y="508"/>
                  </a:cubicBezTo>
                  <a:cubicBezTo>
                    <a:pt x="346" y="508"/>
                    <a:pt x="342" y="508"/>
                    <a:pt x="338" y="507"/>
                  </a:cubicBezTo>
                  <a:cubicBezTo>
                    <a:pt x="328" y="507"/>
                    <a:pt x="317" y="506"/>
                    <a:pt x="306" y="506"/>
                  </a:cubicBezTo>
                  <a:cubicBezTo>
                    <a:pt x="295" y="507"/>
                    <a:pt x="283" y="509"/>
                    <a:pt x="272" y="513"/>
                  </a:cubicBezTo>
                  <a:cubicBezTo>
                    <a:pt x="259" y="517"/>
                    <a:pt x="245" y="516"/>
                    <a:pt x="232" y="516"/>
                  </a:cubicBezTo>
                  <a:cubicBezTo>
                    <a:pt x="230" y="516"/>
                    <a:pt x="228" y="516"/>
                    <a:pt x="226" y="516"/>
                  </a:cubicBezTo>
                  <a:cubicBezTo>
                    <a:pt x="217" y="513"/>
                    <a:pt x="208" y="510"/>
                    <a:pt x="199" y="508"/>
                  </a:cubicBezTo>
                  <a:cubicBezTo>
                    <a:pt x="193" y="506"/>
                    <a:pt x="186" y="504"/>
                    <a:pt x="179" y="502"/>
                  </a:cubicBezTo>
                  <a:cubicBezTo>
                    <a:pt x="177" y="501"/>
                    <a:pt x="175" y="501"/>
                    <a:pt x="172" y="500"/>
                  </a:cubicBezTo>
                  <a:cubicBezTo>
                    <a:pt x="175" y="492"/>
                    <a:pt x="179" y="485"/>
                    <a:pt x="183" y="479"/>
                  </a:cubicBezTo>
                  <a:close/>
                  <a:moveTo>
                    <a:pt x="718" y="330"/>
                  </a:moveTo>
                  <a:cubicBezTo>
                    <a:pt x="720" y="332"/>
                    <a:pt x="722" y="332"/>
                    <a:pt x="724" y="331"/>
                  </a:cubicBezTo>
                  <a:cubicBezTo>
                    <a:pt x="729" y="329"/>
                    <a:pt x="735" y="327"/>
                    <a:pt x="740" y="326"/>
                  </a:cubicBezTo>
                  <a:cubicBezTo>
                    <a:pt x="758" y="321"/>
                    <a:pt x="774" y="324"/>
                    <a:pt x="788" y="336"/>
                  </a:cubicBezTo>
                  <a:cubicBezTo>
                    <a:pt x="794" y="341"/>
                    <a:pt x="800" y="346"/>
                    <a:pt x="805" y="354"/>
                  </a:cubicBezTo>
                  <a:cubicBezTo>
                    <a:pt x="806" y="351"/>
                    <a:pt x="807" y="350"/>
                    <a:pt x="807" y="348"/>
                  </a:cubicBezTo>
                  <a:cubicBezTo>
                    <a:pt x="806" y="345"/>
                    <a:pt x="806" y="342"/>
                    <a:pt x="804" y="339"/>
                  </a:cubicBezTo>
                  <a:cubicBezTo>
                    <a:pt x="801" y="334"/>
                    <a:pt x="797" y="329"/>
                    <a:pt x="794" y="325"/>
                  </a:cubicBezTo>
                  <a:cubicBezTo>
                    <a:pt x="793" y="323"/>
                    <a:pt x="791" y="321"/>
                    <a:pt x="790" y="320"/>
                  </a:cubicBezTo>
                  <a:cubicBezTo>
                    <a:pt x="791" y="316"/>
                    <a:pt x="793" y="315"/>
                    <a:pt x="796" y="315"/>
                  </a:cubicBezTo>
                  <a:cubicBezTo>
                    <a:pt x="805" y="316"/>
                    <a:pt x="813" y="319"/>
                    <a:pt x="820" y="325"/>
                  </a:cubicBezTo>
                  <a:cubicBezTo>
                    <a:pt x="822" y="327"/>
                    <a:pt x="824" y="329"/>
                    <a:pt x="827" y="331"/>
                  </a:cubicBezTo>
                  <a:cubicBezTo>
                    <a:pt x="827" y="326"/>
                    <a:pt x="825" y="323"/>
                    <a:pt x="823" y="319"/>
                  </a:cubicBezTo>
                  <a:cubicBezTo>
                    <a:pt x="822" y="316"/>
                    <a:pt x="820" y="312"/>
                    <a:pt x="817" y="310"/>
                  </a:cubicBezTo>
                  <a:cubicBezTo>
                    <a:pt x="814" y="307"/>
                    <a:pt x="811" y="305"/>
                    <a:pt x="807" y="302"/>
                  </a:cubicBezTo>
                  <a:cubicBezTo>
                    <a:pt x="817" y="301"/>
                    <a:pt x="826" y="302"/>
                    <a:pt x="834" y="305"/>
                  </a:cubicBezTo>
                  <a:cubicBezTo>
                    <a:pt x="839" y="307"/>
                    <a:pt x="843" y="308"/>
                    <a:pt x="848" y="310"/>
                  </a:cubicBezTo>
                  <a:cubicBezTo>
                    <a:pt x="852" y="311"/>
                    <a:pt x="855" y="312"/>
                    <a:pt x="859" y="315"/>
                  </a:cubicBezTo>
                  <a:cubicBezTo>
                    <a:pt x="868" y="322"/>
                    <a:pt x="877" y="330"/>
                    <a:pt x="883" y="340"/>
                  </a:cubicBezTo>
                  <a:cubicBezTo>
                    <a:pt x="898" y="371"/>
                    <a:pt x="906" y="404"/>
                    <a:pt x="904" y="439"/>
                  </a:cubicBezTo>
                  <a:cubicBezTo>
                    <a:pt x="904" y="448"/>
                    <a:pt x="902" y="457"/>
                    <a:pt x="899" y="466"/>
                  </a:cubicBezTo>
                  <a:cubicBezTo>
                    <a:pt x="895" y="474"/>
                    <a:pt x="893" y="483"/>
                    <a:pt x="891" y="492"/>
                  </a:cubicBezTo>
                  <a:cubicBezTo>
                    <a:pt x="889" y="498"/>
                    <a:pt x="886" y="504"/>
                    <a:pt x="882" y="509"/>
                  </a:cubicBezTo>
                  <a:cubicBezTo>
                    <a:pt x="879" y="513"/>
                    <a:pt x="877" y="517"/>
                    <a:pt x="874" y="520"/>
                  </a:cubicBezTo>
                  <a:cubicBezTo>
                    <a:pt x="865" y="529"/>
                    <a:pt x="856" y="538"/>
                    <a:pt x="846" y="546"/>
                  </a:cubicBezTo>
                  <a:cubicBezTo>
                    <a:pt x="841" y="550"/>
                    <a:pt x="834" y="553"/>
                    <a:pt x="827" y="554"/>
                  </a:cubicBezTo>
                  <a:cubicBezTo>
                    <a:pt x="822" y="555"/>
                    <a:pt x="816" y="556"/>
                    <a:pt x="811" y="559"/>
                  </a:cubicBezTo>
                  <a:cubicBezTo>
                    <a:pt x="796" y="564"/>
                    <a:pt x="781" y="563"/>
                    <a:pt x="767" y="562"/>
                  </a:cubicBezTo>
                  <a:cubicBezTo>
                    <a:pt x="765" y="562"/>
                    <a:pt x="764" y="561"/>
                    <a:pt x="762" y="561"/>
                  </a:cubicBezTo>
                  <a:cubicBezTo>
                    <a:pt x="751" y="556"/>
                    <a:pt x="739" y="551"/>
                    <a:pt x="728" y="546"/>
                  </a:cubicBezTo>
                  <a:cubicBezTo>
                    <a:pt x="717" y="542"/>
                    <a:pt x="708" y="535"/>
                    <a:pt x="701" y="526"/>
                  </a:cubicBezTo>
                  <a:cubicBezTo>
                    <a:pt x="697" y="523"/>
                    <a:pt x="693" y="519"/>
                    <a:pt x="690" y="515"/>
                  </a:cubicBezTo>
                  <a:cubicBezTo>
                    <a:pt x="682" y="507"/>
                    <a:pt x="675" y="499"/>
                    <a:pt x="671" y="488"/>
                  </a:cubicBezTo>
                  <a:cubicBezTo>
                    <a:pt x="670" y="487"/>
                    <a:pt x="670" y="486"/>
                    <a:pt x="669" y="485"/>
                  </a:cubicBezTo>
                  <a:cubicBezTo>
                    <a:pt x="662" y="475"/>
                    <a:pt x="658" y="463"/>
                    <a:pt x="653" y="452"/>
                  </a:cubicBezTo>
                  <a:cubicBezTo>
                    <a:pt x="649" y="441"/>
                    <a:pt x="648" y="430"/>
                    <a:pt x="647" y="419"/>
                  </a:cubicBezTo>
                  <a:cubicBezTo>
                    <a:pt x="645" y="400"/>
                    <a:pt x="649" y="381"/>
                    <a:pt x="656" y="364"/>
                  </a:cubicBezTo>
                  <a:cubicBezTo>
                    <a:pt x="657" y="360"/>
                    <a:pt x="659" y="357"/>
                    <a:pt x="661" y="354"/>
                  </a:cubicBezTo>
                  <a:cubicBezTo>
                    <a:pt x="675" y="333"/>
                    <a:pt x="693" y="318"/>
                    <a:pt x="717" y="310"/>
                  </a:cubicBezTo>
                  <a:cubicBezTo>
                    <a:pt x="723" y="308"/>
                    <a:pt x="729" y="308"/>
                    <a:pt x="736" y="311"/>
                  </a:cubicBezTo>
                  <a:cubicBezTo>
                    <a:pt x="730" y="317"/>
                    <a:pt x="720" y="319"/>
                    <a:pt x="718" y="330"/>
                  </a:cubicBezTo>
                  <a:close/>
                  <a:moveTo>
                    <a:pt x="338" y="221"/>
                  </a:moveTo>
                  <a:cubicBezTo>
                    <a:pt x="328" y="220"/>
                    <a:pt x="318" y="218"/>
                    <a:pt x="308" y="216"/>
                  </a:cubicBezTo>
                  <a:cubicBezTo>
                    <a:pt x="302" y="215"/>
                    <a:pt x="297" y="215"/>
                    <a:pt x="291" y="215"/>
                  </a:cubicBezTo>
                  <a:cubicBezTo>
                    <a:pt x="283" y="215"/>
                    <a:pt x="275" y="212"/>
                    <a:pt x="267" y="210"/>
                  </a:cubicBezTo>
                  <a:cubicBezTo>
                    <a:pt x="262" y="208"/>
                    <a:pt x="259" y="204"/>
                    <a:pt x="257" y="199"/>
                  </a:cubicBezTo>
                  <a:cubicBezTo>
                    <a:pt x="251" y="178"/>
                    <a:pt x="245" y="158"/>
                    <a:pt x="243" y="136"/>
                  </a:cubicBezTo>
                  <a:cubicBezTo>
                    <a:pt x="242" y="126"/>
                    <a:pt x="241" y="117"/>
                    <a:pt x="238" y="107"/>
                  </a:cubicBezTo>
                  <a:cubicBezTo>
                    <a:pt x="236" y="101"/>
                    <a:pt x="235" y="94"/>
                    <a:pt x="235" y="87"/>
                  </a:cubicBezTo>
                  <a:cubicBezTo>
                    <a:pt x="235" y="85"/>
                    <a:pt x="236" y="82"/>
                    <a:pt x="236" y="79"/>
                  </a:cubicBezTo>
                  <a:cubicBezTo>
                    <a:pt x="239" y="78"/>
                    <a:pt x="242" y="77"/>
                    <a:pt x="244" y="76"/>
                  </a:cubicBezTo>
                  <a:cubicBezTo>
                    <a:pt x="254" y="76"/>
                    <a:pt x="262" y="78"/>
                    <a:pt x="271" y="81"/>
                  </a:cubicBezTo>
                  <a:cubicBezTo>
                    <a:pt x="279" y="82"/>
                    <a:pt x="287" y="84"/>
                    <a:pt x="295" y="85"/>
                  </a:cubicBezTo>
                  <a:cubicBezTo>
                    <a:pt x="300" y="86"/>
                    <a:pt x="305" y="87"/>
                    <a:pt x="310" y="89"/>
                  </a:cubicBezTo>
                  <a:cubicBezTo>
                    <a:pt x="318" y="93"/>
                    <a:pt x="326" y="95"/>
                    <a:pt x="335" y="97"/>
                  </a:cubicBezTo>
                  <a:cubicBezTo>
                    <a:pt x="342" y="98"/>
                    <a:pt x="349" y="100"/>
                    <a:pt x="356" y="101"/>
                  </a:cubicBezTo>
                  <a:cubicBezTo>
                    <a:pt x="369" y="105"/>
                    <a:pt x="382" y="107"/>
                    <a:pt x="395" y="110"/>
                  </a:cubicBezTo>
                  <a:cubicBezTo>
                    <a:pt x="413" y="115"/>
                    <a:pt x="432" y="119"/>
                    <a:pt x="450" y="123"/>
                  </a:cubicBezTo>
                  <a:cubicBezTo>
                    <a:pt x="453" y="124"/>
                    <a:pt x="457" y="124"/>
                    <a:pt x="460" y="126"/>
                  </a:cubicBezTo>
                  <a:cubicBezTo>
                    <a:pt x="468" y="130"/>
                    <a:pt x="478" y="131"/>
                    <a:pt x="487" y="134"/>
                  </a:cubicBezTo>
                  <a:cubicBezTo>
                    <a:pt x="492" y="135"/>
                    <a:pt x="498" y="137"/>
                    <a:pt x="503" y="138"/>
                  </a:cubicBezTo>
                  <a:cubicBezTo>
                    <a:pt x="509" y="140"/>
                    <a:pt x="515" y="142"/>
                    <a:pt x="521" y="143"/>
                  </a:cubicBezTo>
                  <a:cubicBezTo>
                    <a:pt x="531" y="145"/>
                    <a:pt x="541" y="147"/>
                    <a:pt x="550" y="151"/>
                  </a:cubicBezTo>
                  <a:cubicBezTo>
                    <a:pt x="560" y="154"/>
                    <a:pt x="570" y="154"/>
                    <a:pt x="580" y="156"/>
                  </a:cubicBezTo>
                  <a:cubicBezTo>
                    <a:pt x="587" y="157"/>
                    <a:pt x="594" y="157"/>
                    <a:pt x="600" y="158"/>
                  </a:cubicBezTo>
                  <a:cubicBezTo>
                    <a:pt x="604" y="159"/>
                    <a:pt x="608" y="160"/>
                    <a:pt x="611" y="161"/>
                  </a:cubicBezTo>
                  <a:cubicBezTo>
                    <a:pt x="619" y="164"/>
                    <a:pt x="627" y="166"/>
                    <a:pt x="635" y="166"/>
                  </a:cubicBezTo>
                  <a:cubicBezTo>
                    <a:pt x="643" y="167"/>
                    <a:pt x="650" y="168"/>
                    <a:pt x="656" y="172"/>
                  </a:cubicBezTo>
                  <a:cubicBezTo>
                    <a:pt x="657" y="173"/>
                    <a:pt x="658" y="174"/>
                    <a:pt x="658" y="174"/>
                  </a:cubicBezTo>
                  <a:cubicBezTo>
                    <a:pt x="659" y="178"/>
                    <a:pt x="657" y="180"/>
                    <a:pt x="656" y="182"/>
                  </a:cubicBezTo>
                  <a:cubicBezTo>
                    <a:pt x="646" y="191"/>
                    <a:pt x="640" y="202"/>
                    <a:pt x="633" y="212"/>
                  </a:cubicBezTo>
                  <a:cubicBezTo>
                    <a:pt x="627" y="221"/>
                    <a:pt x="621" y="228"/>
                    <a:pt x="615" y="236"/>
                  </a:cubicBezTo>
                  <a:cubicBezTo>
                    <a:pt x="610" y="242"/>
                    <a:pt x="606" y="247"/>
                    <a:pt x="603" y="253"/>
                  </a:cubicBezTo>
                  <a:cubicBezTo>
                    <a:pt x="599" y="260"/>
                    <a:pt x="592" y="264"/>
                    <a:pt x="586" y="267"/>
                  </a:cubicBezTo>
                  <a:cubicBezTo>
                    <a:pt x="584" y="268"/>
                    <a:pt x="581" y="268"/>
                    <a:pt x="579" y="268"/>
                  </a:cubicBezTo>
                  <a:cubicBezTo>
                    <a:pt x="567" y="265"/>
                    <a:pt x="554" y="264"/>
                    <a:pt x="542" y="259"/>
                  </a:cubicBezTo>
                  <a:cubicBezTo>
                    <a:pt x="541" y="258"/>
                    <a:pt x="539" y="258"/>
                    <a:pt x="538" y="258"/>
                  </a:cubicBezTo>
                  <a:cubicBezTo>
                    <a:pt x="531" y="258"/>
                    <a:pt x="524" y="256"/>
                    <a:pt x="518" y="255"/>
                  </a:cubicBezTo>
                  <a:cubicBezTo>
                    <a:pt x="509" y="253"/>
                    <a:pt x="500" y="252"/>
                    <a:pt x="491" y="250"/>
                  </a:cubicBezTo>
                  <a:cubicBezTo>
                    <a:pt x="479" y="248"/>
                    <a:pt x="467" y="244"/>
                    <a:pt x="455" y="240"/>
                  </a:cubicBezTo>
                  <a:cubicBezTo>
                    <a:pt x="455" y="240"/>
                    <a:pt x="454" y="239"/>
                    <a:pt x="454" y="239"/>
                  </a:cubicBezTo>
                  <a:cubicBezTo>
                    <a:pt x="453" y="227"/>
                    <a:pt x="449" y="216"/>
                    <a:pt x="448" y="204"/>
                  </a:cubicBezTo>
                  <a:cubicBezTo>
                    <a:pt x="447" y="195"/>
                    <a:pt x="445" y="187"/>
                    <a:pt x="443" y="178"/>
                  </a:cubicBezTo>
                  <a:cubicBezTo>
                    <a:pt x="441" y="172"/>
                    <a:pt x="437" y="167"/>
                    <a:pt x="433" y="163"/>
                  </a:cubicBezTo>
                  <a:cubicBezTo>
                    <a:pt x="427" y="157"/>
                    <a:pt x="419" y="157"/>
                    <a:pt x="412" y="158"/>
                  </a:cubicBezTo>
                  <a:cubicBezTo>
                    <a:pt x="406" y="159"/>
                    <a:pt x="401" y="162"/>
                    <a:pt x="397" y="167"/>
                  </a:cubicBezTo>
                  <a:cubicBezTo>
                    <a:pt x="387" y="176"/>
                    <a:pt x="380" y="187"/>
                    <a:pt x="373" y="199"/>
                  </a:cubicBezTo>
                  <a:cubicBezTo>
                    <a:pt x="369" y="207"/>
                    <a:pt x="364" y="214"/>
                    <a:pt x="359" y="222"/>
                  </a:cubicBezTo>
                  <a:cubicBezTo>
                    <a:pt x="351" y="221"/>
                    <a:pt x="345" y="222"/>
                    <a:pt x="338" y="221"/>
                  </a:cubicBezTo>
                  <a:close/>
                  <a:moveTo>
                    <a:pt x="966" y="31"/>
                  </a:moveTo>
                  <a:cubicBezTo>
                    <a:pt x="963" y="29"/>
                    <a:pt x="961" y="28"/>
                    <a:pt x="959" y="26"/>
                  </a:cubicBezTo>
                  <a:cubicBezTo>
                    <a:pt x="952" y="29"/>
                    <a:pt x="952" y="29"/>
                    <a:pt x="953" y="39"/>
                  </a:cubicBezTo>
                  <a:cubicBezTo>
                    <a:pt x="942" y="42"/>
                    <a:pt x="933" y="51"/>
                    <a:pt x="923" y="56"/>
                  </a:cubicBezTo>
                  <a:cubicBezTo>
                    <a:pt x="911" y="63"/>
                    <a:pt x="899" y="71"/>
                    <a:pt x="886" y="78"/>
                  </a:cubicBezTo>
                  <a:cubicBezTo>
                    <a:pt x="884" y="79"/>
                    <a:pt x="883" y="80"/>
                    <a:pt x="881" y="81"/>
                  </a:cubicBezTo>
                  <a:cubicBezTo>
                    <a:pt x="866" y="95"/>
                    <a:pt x="851" y="108"/>
                    <a:pt x="838" y="124"/>
                  </a:cubicBezTo>
                  <a:cubicBezTo>
                    <a:pt x="835" y="128"/>
                    <a:pt x="833" y="132"/>
                    <a:pt x="834" y="138"/>
                  </a:cubicBezTo>
                  <a:cubicBezTo>
                    <a:pt x="836" y="143"/>
                    <a:pt x="836" y="148"/>
                    <a:pt x="838" y="152"/>
                  </a:cubicBezTo>
                  <a:cubicBezTo>
                    <a:pt x="842" y="160"/>
                    <a:pt x="844" y="169"/>
                    <a:pt x="846" y="177"/>
                  </a:cubicBezTo>
                  <a:cubicBezTo>
                    <a:pt x="849" y="194"/>
                    <a:pt x="855" y="210"/>
                    <a:pt x="865" y="224"/>
                  </a:cubicBezTo>
                  <a:cubicBezTo>
                    <a:pt x="868" y="229"/>
                    <a:pt x="870" y="234"/>
                    <a:pt x="869" y="241"/>
                  </a:cubicBezTo>
                  <a:cubicBezTo>
                    <a:pt x="867" y="241"/>
                    <a:pt x="865" y="241"/>
                    <a:pt x="864" y="240"/>
                  </a:cubicBezTo>
                  <a:cubicBezTo>
                    <a:pt x="863" y="240"/>
                    <a:pt x="862" y="239"/>
                    <a:pt x="861" y="238"/>
                  </a:cubicBezTo>
                  <a:cubicBezTo>
                    <a:pt x="854" y="227"/>
                    <a:pt x="844" y="218"/>
                    <a:pt x="840" y="204"/>
                  </a:cubicBezTo>
                  <a:cubicBezTo>
                    <a:pt x="838" y="195"/>
                    <a:pt x="834" y="187"/>
                    <a:pt x="830" y="179"/>
                  </a:cubicBezTo>
                  <a:cubicBezTo>
                    <a:pt x="829" y="174"/>
                    <a:pt x="827" y="170"/>
                    <a:pt x="827" y="166"/>
                  </a:cubicBezTo>
                  <a:cubicBezTo>
                    <a:pt x="827" y="161"/>
                    <a:pt x="825" y="157"/>
                    <a:pt x="827" y="152"/>
                  </a:cubicBezTo>
                  <a:cubicBezTo>
                    <a:pt x="824" y="151"/>
                    <a:pt x="823" y="153"/>
                    <a:pt x="822" y="154"/>
                  </a:cubicBezTo>
                  <a:cubicBezTo>
                    <a:pt x="816" y="161"/>
                    <a:pt x="811" y="168"/>
                    <a:pt x="807" y="175"/>
                  </a:cubicBezTo>
                  <a:cubicBezTo>
                    <a:pt x="799" y="194"/>
                    <a:pt x="791" y="213"/>
                    <a:pt x="786" y="232"/>
                  </a:cubicBezTo>
                  <a:cubicBezTo>
                    <a:pt x="784" y="238"/>
                    <a:pt x="783" y="244"/>
                    <a:pt x="781" y="250"/>
                  </a:cubicBezTo>
                  <a:cubicBezTo>
                    <a:pt x="777" y="263"/>
                    <a:pt x="775" y="276"/>
                    <a:pt x="774" y="290"/>
                  </a:cubicBezTo>
                  <a:cubicBezTo>
                    <a:pt x="774" y="293"/>
                    <a:pt x="773" y="297"/>
                    <a:pt x="773" y="301"/>
                  </a:cubicBezTo>
                  <a:cubicBezTo>
                    <a:pt x="768" y="297"/>
                    <a:pt x="766" y="292"/>
                    <a:pt x="765" y="287"/>
                  </a:cubicBezTo>
                  <a:cubicBezTo>
                    <a:pt x="765" y="285"/>
                    <a:pt x="765" y="284"/>
                    <a:pt x="765" y="283"/>
                  </a:cubicBezTo>
                  <a:cubicBezTo>
                    <a:pt x="765" y="277"/>
                    <a:pt x="766" y="272"/>
                    <a:pt x="765" y="266"/>
                  </a:cubicBezTo>
                  <a:cubicBezTo>
                    <a:pt x="764" y="257"/>
                    <a:pt x="765" y="249"/>
                    <a:pt x="768" y="241"/>
                  </a:cubicBezTo>
                  <a:cubicBezTo>
                    <a:pt x="772" y="229"/>
                    <a:pt x="776" y="218"/>
                    <a:pt x="779" y="206"/>
                  </a:cubicBezTo>
                  <a:cubicBezTo>
                    <a:pt x="785" y="189"/>
                    <a:pt x="792" y="174"/>
                    <a:pt x="800" y="158"/>
                  </a:cubicBezTo>
                  <a:cubicBezTo>
                    <a:pt x="811" y="140"/>
                    <a:pt x="822" y="122"/>
                    <a:pt x="837" y="107"/>
                  </a:cubicBezTo>
                  <a:cubicBezTo>
                    <a:pt x="849" y="94"/>
                    <a:pt x="862" y="83"/>
                    <a:pt x="876" y="72"/>
                  </a:cubicBezTo>
                  <a:cubicBezTo>
                    <a:pt x="895" y="57"/>
                    <a:pt x="916" y="45"/>
                    <a:pt x="936" y="31"/>
                  </a:cubicBezTo>
                  <a:cubicBezTo>
                    <a:pt x="938" y="32"/>
                    <a:pt x="939" y="32"/>
                    <a:pt x="941" y="32"/>
                  </a:cubicBezTo>
                  <a:cubicBezTo>
                    <a:pt x="948" y="29"/>
                    <a:pt x="952" y="21"/>
                    <a:pt x="960" y="16"/>
                  </a:cubicBezTo>
                  <a:cubicBezTo>
                    <a:pt x="967" y="22"/>
                    <a:pt x="967" y="22"/>
                    <a:pt x="966" y="31"/>
                  </a:cubicBezTo>
                  <a:close/>
                  <a:moveTo>
                    <a:pt x="789" y="281"/>
                  </a:moveTo>
                  <a:cubicBezTo>
                    <a:pt x="789" y="276"/>
                    <a:pt x="790" y="272"/>
                    <a:pt x="791" y="267"/>
                  </a:cubicBezTo>
                  <a:cubicBezTo>
                    <a:pt x="795" y="241"/>
                    <a:pt x="803" y="215"/>
                    <a:pt x="814" y="191"/>
                  </a:cubicBezTo>
                  <a:cubicBezTo>
                    <a:pt x="814" y="190"/>
                    <a:pt x="815" y="189"/>
                    <a:pt x="816" y="188"/>
                  </a:cubicBezTo>
                  <a:cubicBezTo>
                    <a:pt x="821" y="194"/>
                    <a:pt x="825" y="199"/>
                    <a:pt x="827" y="206"/>
                  </a:cubicBezTo>
                  <a:cubicBezTo>
                    <a:pt x="827" y="209"/>
                    <a:pt x="828" y="211"/>
                    <a:pt x="829" y="213"/>
                  </a:cubicBezTo>
                  <a:cubicBezTo>
                    <a:pt x="835" y="227"/>
                    <a:pt x="830" y="233"/>
                    <a:pt x="822" y="242"/>
                  </a:cubicBezTo>
                  <a:cubicBezTo>
                    <a:pt x="821" y="243"/>
                    <a:pt x="819" y="244"/>
                    <a:pt x="817" y="246"/>
                  </a:cubicBezTo>
                  <a:cubicBezTo>
                    <a:pt x="812" y="250"/>
                    <a:pt x="808" y="255"/>
                    <a:pt x="806" y="262"/>
                  </a:cubicBezTo>
                  <a:cubicBezTo>
                    <a:pt x="804" y="267"/>
                    <a:pt x="801" y="271"/>
                    <a:pt x="799" y="276"/>
                  </a:cubicBezTo>
                  <a:cubicBezTo>
                    <a:pt x="795" y="278"/>
                    <a:pt x="793" y="279"/>
                    <a:pt x="789" y="281"/>
                  </a:cubicBezTo>
                  <a:close/>
                  <a:moveTo>
                    <a:pt x="672" y="195"/>
                  </a:moveTo>
                  <a:cubicBezTo>
                    <a:pt x="668" y="202"/>
                    <a:pt x="663" y="209"/>
                    <a:pt x="658" y="216"/>
                  </a:cubicBezTo>
                  <a:cubicBezTo>
                    <a:pt x="657" y="218"/>
                    <a:pt x="655" y="220"/>
                    <a:pt x="653" y="223"/>
                  </a:cubicBezTo>
                  <a:cubicBezTo>
                    <a:pt x="643" y="238"/>
                    <a:pt x="631" y="252"/>
                    <a:pt x="619" y="267"/>
                  </a:cubicBezTo>
                  <a:cubicBezTo>
                    <a:pt x="617" y="270"/>
                    <a:pt x="614" y="273"/>
                    <a:pt x="609" y="274"/>
                  </a:cubicBezTo>
                  <a:cubicBezTo>
                    <a:pt x="606" y="270"/>
                    <a:pt x="608" y="267"/>
                    <a:pt x="610" y="264"/>
                  </a:cubicBezTo>
                  <a:cubicBezTo>
                    <a:pt x="613" y="259"/>
                    <a:pt x="616" y="254"/>
                    <a:pt x="620" y="249"/>
                  </a:cubicBezTo>
                  <a:cubicBezTo>
                    <a:pt x="627" y="240"/>
                    <a:pt x="634" y="231"/>
                    <a:pt x="641" y="222"/>
                  </a:cubicBezTo>
                  <a:cubicBezTo>
                    <a:pt x="645" y="217"/>
                    <a:pt x="647" y="211"/>
                    <a:pt x="651" y="206"/>
                  </a:cubicBezTo>
                  <a:cubicBezTo>
                    <a:pt x="655" y="199"/>
                    <a:pt x="660" y="193"/>
                    <a:pt x="666" y="185"/>
                  </a:cubicBezTo>
                  <a:cubicBezTo>
                    <a:pt x="668" y="189"/>
                    <a:pt x="670" y="192"/>
                    <a:pt x="672" y="195"/>
                  </a:cubicBezTo>
                  <a:close/>
                  <a:moveTo>
                    <a:pt x="93" y="483"/>
                  </a:moveTo>
                  <a:cubicBezTo>
                    <a:pt x="86" y="478"/>
                    <a:pt x="88" y="471"/>
                    <a:pt x="88" y="464"/>
                  </a:cubicBezTo>
                  <a:cubicBezTo>
                    <a:pt x="88" y="457"/>
                    <a:pt x="93" y="453"/>
                    <a:pt x="98" y="449"/>
                  </a:cubicBezTo>
                  <a:cubicBezTo>
                    <a:pt x="104" y="451"/>
                    <a:pt x="109" y="454"/>
                    <a:pt x="114" y="458"/>
                  </a:cubicBezTo>
                  <a:cubicBezTo>
                    <a:pt x="115" y="462"/>
                    <a:pt x="116" y="466"/>
                    <a:pt x="117" y="470"/>
                  </a:cubicBezTo>
                  <a:cubicBezTo>
                    <a:pt x="118" y="475"/>
                    <a:pt x="119" y="479"/>
                    <a:pt x="120" y="484"/>
                  </a:cubicBezTo>
                  <a:cubicBezTo>
                    <a:pt x="110" y="484"/>
                    <a:pt x="102" y="483"/>
                    <a:pt x="93" y="483"/>
                  </a:cubicBezTo>
                  <a:close/>
                  <a:moveTo>
                    <a:pt x="164" y="472"/>
                  </a:moveTo>
                  <a:cubicBezTo>
                    <a:pt x="159" y="483"/>
                    <a:pt x="155" y="493"/>
                    <a:pt x="150" y="503"/>
                  </a:cubicBezTo>
                  <a:cubicBezTo>
                    <a:pt x="149" y="502"/>
                    <a:pt x="148" y="502"/>
                    <a:pt x="147" y="501"/>
                  </a:cubicBezTo>
                  <a:cubicBezTo>
                    <a:pt x="146" y="499"/>
                    <a:pt x="145" y="497"/>
                    <a:pt x="144" y="494"/>
                  </a:cubicBezTo>
                  <a:cubicBezTo>
                    <a:pt x="142" y="486"/>
                    <a:pt x="135" y="479"/>
                    <a:pt x="133" y="469"/>
                  </a:cubicBezTo>
                  <a:cubicBezTo>
                    <a:pt x="135" y="469"/>
                    <a:pt x="136" y="468"/>
                    <a:pt x="137" y="468"/>
                  </a:cubicBezTo>
                  <a:cubicBezTo>
                    <a:pt x="142" y="468"/>
                    <a:pt x="146" y="470"/>
                    <a:pt x="150" y="470"/>
                  </a:cubicBezTo>
                  <a:cubicBezTo>
                    <a:pt x="154" y="470"/>
                    <a:pt x="158" y="469"/>
                    <a:pt x="163" y="469"/>
                  </a:cubicBezTo>
                  <a:cubicBezTo>
                    <a:pt x="163" y="470"/>
                    <a:pt x="164" y="471"/>
                    <a:pt x="164" y="472"/>
                  </a:cubicBezTo>
                  <a:close/>
                  <a:moveTo>
                    <a:pt x="269" y="223"/>
                  </a:moveTo>
                  <a:cubicBezTo>
                    <a:pt x="288" y="227"/>
                    <a:pt x="307" y="228"/>
                    <a:pt x="325" y="234"/>
                  </a:cubicBezTo>
                  <a:cubicBezTo>
                    <a:pt x="324" y="235"/>
                    <a:pt x="323" y="236"/>
                    <a:pt x="322" y="237"/>
                  </a:cubicBezTo>
                  <a:cubicBezTo>
                    <a:pt x="320" y="238"/>
                    <a:pt x="317" y="239"/>
                    <a:pt x="314" y="240"/>
                  </a:cubicBezTo>
                  <a:cubicBezTo>
                    <a:pt x="310" y="241"/>
                    <a:pt x="307" y="242"/>
                    <a:pt x="303" y="240"/>
                  </a:cubicBezTo>
                  <a:cubicBezTo>
                    <a:pt x="292" y="235"/>
                    <a:pt x="279" y="233"/>
                    <a:pt x="266" y="232"/>
                  </a:cubicBezTo>
                  <a:cubicBezTo>
                    <a:pt x="265" y="232"/>
                    <a:pt x="264" y="232"/>
                    <a:pt x="261" y="231"/>
                  </a:cubicBezTo>
                  <a:cubicBezTo>
                    <a:pt x="265" y="228"/>
                    <a:pt x="267" y="226"/>
                    <a:pt x="269" y="223"/>
                  </a:cubicBezTo>
                  <a:close/>
                  <a:moveTo>
                    <a:pt x="426" y="173"/>
                  </a:moveTo>
                  <a:cubicBezTo>
                    <a:pt x="423" y="175"/>
                    <a:pt x="420" y="176"/>
                    <a:pt x="417" y="178"/>
                  </a:cubicBezTo>
                  <a:cubicBezTo>
                    <a:pt x="414" y="181"/>
                    <a:pt x="411" y="183"/>
                    <a:pt x="408" y="186"/>
                  </a:cubicBezTo>
                  <a:cubicBezTo>
                    <a:pt x="406" y="189"/>
                    <a:pt x="403" y="192"/>
                    <a:pt x="401" y="194"/>
                  </a:cubicBezTo>
                  <a:cubicBezTo>
                    <a:pt x="399" y="198"/>
                    <a:pt x="397" y="201"/>
                    <a:pt x="394" y="204"/>
                  </a:cubicBezTo>
                  <a:cubicBezTo>
                    <a:pt x="393" y="207"/>
                    <a:pt x="391" y="211"/>
                    <a:pt x="389" y="214"/>
                  </a:cubicBezTo>
                  <a:cubicBezTo>
                    <a:pt x="386" y="215"/>
                    <a:pt x="383" y="217"/>
                    <a:pt x="380" y="217"/>
                  </a:cubicBezTo>
                  <a:cubicBezTo>
                    <a:pt x="379" y="216"/>
                    <a:pt x="379" y="215"/>
                    <a:pt x="379" y="215"/>
                  </a:cubicBezTo>
                  <a:cubicBezTo>
                    <a:pt x="386" y="202"/>
                    <a:pt x="393" y="188"/>
                    <a:pt x="404" y="177"/>
                  </a:cubicBezTo>
                  <a:cubicBezTo>
                    <a:pt x="407" y="175"/>
                    <a:pt x="411" y="172"/>
                    <a:pt x="414" y="169"/>
                  </a:cubicBezTo>
                  <a:cubicBezTo>
                    <a:pt x="419" y="170"/>
                    <a:pt x="423" y="169"/>
                    <a:pt x="426" y="173"/>
                  </a:cubicBezTo>
                  <a:close/>
                  <a:moveTo>
                    <a:pt x="48" y="445"/>
                  </a:moveTo>
                  <a:cubicBezTo>
                    <a:pt x="48" y="445"/>
                    <a:pt x="48" y="445"/>
                    <a:pt x="48" y="446"/>
                  </a:cubicBezTo>
                  <a:cubicBezTo>
                    <a:pt x="48" y="446"/>
                    <a:pt x="48" y="446"/>
                    <a:pt x="48" y="446"/>
                  </a:cubicBezTo>
                  <a:cubicBezTo>
                    <a:pt x="43" y="453"/>
                    <a:pt x="37" y="460"/>
                    <a:pt x="32" y="467"/>
                  </a:cubicBezTo>
                  <a:cubicBezTo>
                    <a:pt x="26" y="459"/>
                    <a:pt x="23" y="443"/>
                    <a:pt x="27" y="434"/>
                  </a:cubicBezTo>
                  <a:cubicBezTo>
                    <a:pt x="34" y="438"/>
                    <a:pt x="41" y="441"/>
                    <a:pt x="48" y="445"/>
                  </a:cubicBezTo>
                  <a:close/>
                  <a:moveTo>
                    <a:pt x="395" y="444"/>
                  </a:moveTo>
                  <a:cubicBezTo>
                    <a:pt x="395" y="442"/>
                    <a:pt x="394" y="441"/>
                    <a:pt x="394" y="440"/>
                  </a:cubicBezTo>
                  <a:cubicBezTo>
                    <a:pt x="396" y="432"/>
                    <a:pt x="398" y="426"/>
                    <a:pt x="400" y="419"/>
                  </a:cubicBezTo>
                  <a:cubicBezTo>
                    <a:pt x="401" y="417"/>
                    <a:pt x="402" y="416"/>
                    <a:pt x="403" y="414"/>
                  </a:cubicBezTo>
                  <a:cubicBezTo>
                    <a:pt x="408" y="416"/>
                    <a:pt x="409" y="421"/>
                    <a:pt x="412" y="424"/>
                  </a:cubicBezTo>
                  <a:cubicBezTo>
                    <a:pt x="414" y="427"/>
                    <a:pt x="417" y="430"/>
                    <a:pt x="420" y="434"/>
                  </a:cubicBezTo>
                  <a:cubicBezTo>
                    <a:pt x="411" y="437"/>
                    <a:pt x="403" y="441"/>
                    <a:pt x="395" y="444"/>
                  </a:cubicBezTo>
                  <a:close/>
                  <a:moveTo>
                    <a:pt x="218" y="457"/>
                  </a:moveTo>
                  <a:cubicBezTo>
                    <a:pt x="219" y="455"/>
                    <a:pt x="219" y="454"/>
                    <a:pt x="220" y="453"/>
                  </a:cubicBezTo>
                  <a:cubicBezTo>
                    <a:pt x="224" y="446"/>
                    <a:pt x="227" y="438"/>
                    <a:pt x="233" y="432"/>
                  </a:cubicBezTo>
                  <a:cubicBezTo>
                    <a:pt x="236" y="438"/>
                    <a:pt x="237" y="441"/>
                    <a:pt x="237" y="459"/>
                  </a:cubicBezTo>
                  <a:cubicBezTo>
                    <a:pt x="231" y="463"/>
                    <a:pt x="225" y="460"/>
                    <a:pt x="218" y="457"/>
                  </a:cubicBezTo>
                  <a:close/>
                  <a:moveTo>
                    <a:pt x="337" y="449"/>
                  </a:moveTo>
                  <a:cubicBezTo>
                    <a:pt x="329" y="449"/>
                    <a:pt x="327" y="449"/>
                    <a:pt x="321" y="446"/>
                  </a:cubicBezTo>
                  <a:cubicBezTo>
                    <a:pt x="324" y="441"/>
                    <a:pt x="324" y="435"/>
                    <a:pt x="331" y="430"/>
                  </a:cubicBezTo>
                  <a:cubicBezTo>
                    <a:pt x="334" y="437"/>
                    <a:pt x="336" y="443"/>
                    <a:pt x="337" y="449"/>
                  </a:cubicBezTo>
                  <a:close/>
                  <a:moveTo>
                    <a:pt x="153" y="349"/>
                  </a:moveTo>
                  <a:cubicBezTo>
                    <a:pt x="152" y="346"/>
                    <a:pt x="153" y="344"/>
                    <a:pt x="155" y="343"/>
                  </a:cubicBezTo>
                  <a:cubicBezTo>
                    <a:pt x="165" y="335"/>
                    <a:pt x="176" y="331"/>
                    <a:pt x="189" y="331"/>
                  </a:cubicBezTo>
                  <a:cubicBezTo>
                    <a:pt x="207" y="332"/>
                    <a:pt x="229" y="352"/>
                    <a:pt x="222" y="376"/>
                  </a:cubicBezTo>
                  <a:cubicBezTo>
                    <a:pt x="217" y="396"/>
                    <a:pt x="205" y="409"/>
                    <a:pt x="185" y="412"/>
                  </a:cubicBezTo>
                  <a:cubicBezTo>
                    <a:pt x="176" y="414"/>
                    <a:pt x="167" y="414"/>
                    <a:pt x="158" y="415"/>
                  </a:cubicBezTo>
                  <a:cubicBezTo>
                    <a:pt x="155" y="415"/>
                    <a:pt x="153" y="415"/>
                    <a:pt x="150" y="414"/>
                  </a:cubicBezTo>
                  <a:cubicBezTo>
                    <a:pt x="148" y="414"/>
                    <a:pt x="146" y="413"/>
                    <a:pt x="143" y="412"/>
                  </a:cubicBezTo>
                  <a:cubicBezTo>
                    <a:pt x="145" y="411"/>
                    <a:pt x="146" y="410"/>
                    <a:pt x="147" y="409"/>
                  </a:cubicBezTo>
                  <a:cubicBezTo>
                    <a:pt x="157" y="406"/>
                    <a:pt x="167" y="403"/>
                    <a:pt x="177" y="399"/>
                  </a:cubicBezTo>
                  <a:cubicBezTo>
                    <a:pt x="185" y="397"/>
                    <a:pt x="193" y="393"/>
                    <a:pt x="199" y="386"/>
                  </a:cubicBezTo>
                  <a:cubicBezTo>
                    <a:pt x="212" y="373"/>
                    <a:pt x="208" y="353"/>
                    <a:pt x="191" y="346"/>
                  </a:cubicBezTo>
                  <a:cubicBezTo>
                    <a:pt x="188" y="345"/>
                    <a:pt x="184" y="345"/>
                    <a:pt x="181" y="345"/>
                  </a:cubicBezTo>
                  <a:cubicBezTo>
                    <a:pt x="175" y="346"/>
                    <a:pt x="169" y="348"/>
                    <a:pt x="163" y="349"/>
                  </a:cubicBezTo>
                  <a:cubicBezTo>
                    <a:pt x="159" y="350"/>
                    <a:pt x="156" y="351"/>
                    <a:pt x="153" y="349"/>
                  </a:cubicBezTo>
                  <a:close/>
                  <a:moveTo>
                    <a:pt x="615" y="121"/>
                  </a:moveTo>
                  <a:cubicBezTo>
                    <a:pt x="609" y="121"/>
                    <a:pt x="605" y="119"/>
                    <a:pt x="602" y="116"/>
                  </a:cubicBezTo>
                  <a:cubicBezTo>
                    <a:pt x="598" y="113"/>
                    <a:pt x="593" y="109"/>
                    <a:pt x="589" y="104"/>
                  </a:cubicBezTo>
                  <a:cubicBezTo>
                    <a:pt x="583" y="97"/>
                    <a:pt x="575" y="96"/>
                    <a:pt x="567" y="98"/>
                  </a:cubicBezTo>
                  <a:cubicBezTo>
                    <a:pt x="560" y="100"/>
                    <a:pt x="553" y="102"/>
                    <a:pt x="546" y="104"/>
                  </a:cubicBezTo>
                  <a:cubicBezTo>
                    <a:pt x="541" y="106"/>
                    <a:pt x="537" y="108"/>
                    <a:pt x="532" y="107"/>
                  </a:cubicBezTo>
                  <a:cubicBezTo>
                    <a:pt x="528" y="103"/>
                    <a:pt x="527" y="102"/>
                    <a:pt x="530" y="99"/>
                  </a:cubicBezTo>
                  <a:cubicBezTo>
                    <a:pt x="543" y="83"/>
                    <a:pt x="557" y="71"/>
                    <a:pt x="579" y="73"/>
                  </a:cubicBezTo>
                  <a:cubicBezTo>
                    <a:pt x="588" y="74"/>
                    <a:pt x="595" y="77"/>
                    <a:pt x="601" y="83"/>
                  </a:cubicBezTo>
                  <a:cubicBezTo>
                    <a:pt x="607" y="89"/>
                    <a:pt x="611" y="95"/>
                    <a:pt x="614" y="103"/>
                  </a:cubicBezTo>
                  <a:cubicBezTo>
                    <a:pt x="616" y="106"/>
                    <a:pt x="617" y="111"/>
                    <a:pt x="617" y="115"/>
                  </a:cubicBezTo>
                  <a:cubicBezTo>
                    <a:pt x="616" y="117"/>
                    <a:pt x="615" y="119"/>
                    <a:pt x="615" y="121"/>
                  </a:cubicBezTo>
                  <a:close/>
                  <a:moveTo>
                    <a:pt x="278" y="365"/>
                  </a:moveTo>
                  <a:cubicBezTo>
                    <a:pt x="278" y="361"/>
                    <a:pt x="280" y="360"/>
                    <a:pt x="282" y="359"/>
                  </a:cubicBezTo>
                  <a:cubicBezTo>
                    <a:pt x="284" y="358"/>
                    <a:pt x="286" y="357"/>
                    <a:pt x="289" y="356"/>
                  </a:cubicBezTo>
                  <a:cubicBezTo>
                    <a:pt x="301" y="354"/>
                    <a:pt x="314" y="350"/>
                    <a:pt x="327" y="351"/>
                  </a:cubicBezTo>
                  <a:cubicBezTo>
                    <a:pt x="334" y="351"/>
                    <a:pt x="341" y="350"/>
                    <a:pt x="348" y="347"/>
                  </a:cubicBezTo>
                  <a:cubicBezTo>
                    <a:pt x="356" y="343"/>
                    <a:pt x="365" y="340"/>
                    <a:pt x="373" y="336"/>
                  </a:cubicBezTo>
                  <a:cubicBezTo>
                    <a:pt x="382" y="332"/>
                    <a:pt x="391" y="332"/>
                    <a:pt x="401" y="332"/>
                  </a:cubicBezTo>
                  <a:cubicBezTo>
                    <a:pt x="401" y="332"/>
                    <a:pt x="402" y="333"/>
                    <a:pt x="403" y="334"/>
                  </a:cubicBezTo>
                  <a:cubicBezTo>
                    <a:pt x="402" y="337"/>
                    <a:pt x="399" y="339"/>
                    <a:pt x="395" y="341"/>
                  </a:cubicBezTo>
                  <a:cubicBezTo>
                    <a:pt x="388" y="344"/>
                    <a:pt x="381" y="347"/>
                    <a:pt x="374" y="349"/>
                  </a:cubicBezTo>
                  <a:cubicBezTo>
                    <a:pt x="366" y="352"/>
                    <a:pt x="358" y="355"/>
                    <a:pt x="350" y="358"/>
                  </a:cubicBezTo>
                  <a:cubicBezTo>
                    <a:pt x="343" y="360"/>
                    <a:pt x="336" y="361"/>
                    <a:pt x="328" y="361"/>
                  </a:cubicBezTo>
                  <a:cubicBezTo>
                    <a:pt x="312" y="362"/>
                    <a:pt x="296" y="362"/>
                    <a:pt x="281" y="365"/>
                  </a:cubicBezTo>
                  <a:cubicBezTo>
                    <a:pt x="280" y="365"/>
                    <a:pt x="279" y="365"/>
                    <a:pt x="278" y="365"/>
                  </a:cubicBezTo>
                  <a:close/>
                  <a:moveTo>
                    <a:pt x="37" y="403"/>
                  </a:moveTo>
                  <a:cubicBezTo>
                    <a:pt x="40" y="403"/>
                    <a:pt x="42" y="403"/>
                    <a:pt x="44" y="403"/>
                  </a:cubicBezTo>
                  <a:cubicBezTo>
                    <a:pt x="53" y="406"/>
                    <a:pt x="61" y="405"/>
                    <a:pt x="70" y="402"/>
                  </a:cubicBezTo>
                  <a:cubicBezTo>
                    <a:pt x="78" y="400"/>
                    <a:pt x="86" y="401"/>
                    <a:pt x="93" y="404"/>
                  </a:cubicBezTo>
                  <a:cubicBezTo>
                    <a:pt x="101" y="406"/>
                    <a:pt x="108" y="410"/>
                    <a:pt x="114" y="415"/>
                  </a:cubicBezTo>
                  <a:cubicBezTo>
                    <a:pt x="118" y="418"/>
                    <a:pt x="121" y="421"/>
                    <a:pt x="122" y="427"/>
                  </a:cubicBezTo>
                  <a:cubicBezTo>
                    <a:pt x="119" y="428"/>
                    <a:pt x="117" y="427"/>
                    <a:pt x="115" y="426"/>
                  </a:cubicBezTo>
                  <a:cubicBezTo>
                    <a:pt x="113" y="426"/>
                    <a:pt x="110" y="425"/>
                    <a:pt x="108" y="424"/>
                  </a:cubicBezTo>
                  <a:cubicBezTo>
                    <a:pt x="101" y="422"/>
                    <a:pt x="93" y="420"/>
                    <a:pt x="86" y="417"/>
                  </a:cubicBezTo>
                  <a:cubicBezTo>
                    <a:pt x="81" y="415"/>
                    <a:pt x="75" y="415"/>
                    <a:pt x="69" y="415"/>
                  </a:cubicBezTo>
                  <a:cubicBezTo>
                    <a:pt x="64" y="416"/>
                    <a:pt x="58" y="416"/>
                    <a:pt x="53" y="415"/>
                  </a:cubicBezTo>
                  <a:cubicBezTo>
                    <a:pt x="48" y="415"/>
                    <a:pt x="43" y="413"/>
                    <a:pt x="39" y="409"/>
                  </a:cubicBezTo>
                  <a:cubicBezTo>
                    <a:pt x="38" y="408"/>
                    <a:pt x="38" y="406"/>
                    <a:pt x="37" y="403"/>
                  </a:cubicBezTo>
                  <a:close/>
                  <a:moveTo>
                    <a:pt x="59" y="341"/>
                  </a:moveTo>
                  <a:cubicBezTo>
                    <a:pt x="56" y="338"/>
                    <a:pt x="55" y="336"/>
                    <a:pt x="53" y="334"/>
                  </a:cubicBezTo>
                  <a:cubicBezTo>
                    <a:pt x="49" y="337"/>
                    <a:pt x="46" y="339"/>
                    <a:pt x="43" y="341"/>
                  </a:cubicBezTo>
                  <a:cubicBezTo>
                    <a:pt x="43" y="346"/>
                    <a:pt x="48" y="349"/>
                    <a:pt x="47" y="355"/>
                  </a:cubicBezTo>
                  <a:cubicBezTo>
                    <a:pt x="45" y="354"/>
                    <a:pt x="43" y="354"/>
                    <a:pt x="42" y="354"/>
                  </a:cubicBezTo>
                  <a:cubicBezTo>
                    <a:pt x="31" y="349"/>
                    <a:pt x="26" y="334"/>
                    <a:pt x="30" y="323"/>
                  </a:cubicBezTo>
                  <a:cubicBezTo>
                    <a:pt x="34" y="313"/>
                    <a:pt x="48" y="310"/>
                    <a:pt x="55" y="320"/>
                  </a:cubicBezTo>
                  <a:cubicBezTo>
                    <a:pt x="58" y="323"/>
                    <a:pt x="60" y="327"/>
                    <a:pt x="61" y="331"/>
                  </a:cubicBezTo>
                  <a:cubicBezTo>
                    <a:pt x="62" y="334"/>
                    <a:pt x="61" y="337"/>
                    <a:pt x="59" y="341"/>
                  </a:cubicBezTo>
                  <a:close/>
                  <a:moveTo>
                    <a:pt x="136" y="393"/>
                  </a:moveTo>
                  <a:cubicBezTo>
                    <a:pt x="139" y="391"/>
                    <a:pt x="142" y="390"/>
                    <a:pt x="144" y="388"/>
                  </a:cubicBezTo>
                  <a:cubicBezTo>
                    <a:pt x="144" y="384"/>
                    <a:pt x="144" y="380"/>
                    <a:pt x="145" y="376"/>
                  </a:cubicBezTo>
                  <a:cubicBezTo>
                    <a:pt x="141" y="375"/>
                    <a:pt x="138" y="379"/>
                    <a:pt x="135" y="377"/>
                  </a:cubicBezTo>
                  <a:cubicBezTo>
                    <a:pt x="134" y="375"/>
                    <a:pt x="135" y="373"/>
                    <a:pt x="136" y="372"/>
                  </a:cubicBezTo>
                  <a:cubicBezTo>
                    <a:pt x="141" y="367"/>
                    <a:pt x="148" y="364"/>
                    <a:pt x="155" y="363"/>
                  </a:cubicBezTo>
                  <a:cubicBezTo>
                    <a:pt x="162" y="362"/>
                    <a:pt x="169" y="366"/>
                    <a:pt x="171" y="371"/>
                  </a:cubicBezTo>
                  <a:cubicBezTo>
                    <a:pt x="173" y="377"/>
                    <a:pt x="171" y="386"/>
                    <a:pt x="164" y="389"/>
                  </a:cubicBezTo>
                  <a:cubicBezTo>
                    <a:pt x="156" y="394"/>
                    <a:pt x="147" y="396"/>
                    <a:pt x="138" y="394"/>
                  </a:cubicBezTo>
                  <a:cubicBezTo>
                    <a:pt x="138" y="394"/>
                    <a:pt x="137" y="394"/>
                    <a:pt x="136" y="393"/>
                  </a:cubicBezTo>
                  <a:close/>
                  <a:moveTo>
                    <a:pt x="743" y="195"/>
                  </a:moveTo>
                  <a:cubicBezTo>
                    <a:pt x="741" y="201"/>
                    <a:pt x="735" y="212"/>
                    <a:pt x="727" y="221"/>
                  </a:cubicBezTo>
                  <a:cubicBezTo>
                    <a:pt x="715" y="234"/>
                    <a:pt x="703" y="247"/>
                    <a:pt x="687" y="256"/>
                  </a:cubicBezTo>
                  <a:cubicBezTo>
                    <a:pt x="687" y="255"/>
                    <a:pt x="687" y="255"/>
                    <a:pt x="687" y="255"/>
                  </a:cubicBezTo>
                  <a:cubicBezTo>
                    <a:pt x="687" y="255"/>
                    <a:pt x="687" y="254"/>
                    <a:pt x="687" y="254"/>
                  </a:cubicBezTo>
                  <a:cubicBezTo>
                    <a:pt x="706" y="236"/>
                    <a:pt x="724" y="216"/>
                    <a:pt x="740" y="196"/>
                  </a:cubicBezTo>
                  <a:cubicBezTo>
                    <a:pt x="741" y="195"/>
                    <a:pt x="742" y="195"/>
                    <a:pt x="743" y="195"/>
                  </a:cubicBezTo>
                  <a:close/>
                  <a:moveTo>
                    <a:pt x="595" y="323"/>
                  </a:moveTo>
                  <a:cubicBezTo>
                    <a:pt x="579" y="334"/>
                    <a:pt x="568" y="348"/>
                    <a:pt x="553" y="357"/>
                  </a:cubicBezTo>
                  <a:cubicBezTo>
                    <a:pt x="551" y="356"/>
                    <a:pt x="553" y="354"/>
                    <a:pt x="553" y="353"/>
                  </a:cubicBezTo>
                  <a:cubicBezTo>
                    <a:pt x="555" y="350"/>
                    <a:pt x="557" y="347"/>
                    <a:pt x="559" y="345"/>
                  </a:cubicBezTo>
                  <a:cubicBezTo>
                    <a:pt x="565" y="337"/>
                    <a:pt x="573" y="330"/>
                    <a:pt x="582" y="325"/>
                  </a:cubicBezTo>
                  <a:cubicBezTo>
                    <a:pt x="587" y="322"/>
                    <a:pt x="587" y="322"/>
                    <a:pt x="595" y="323"/>
                  </a:cubicBezTo>
                  <a:close/>
                  <a:moveTo>
                    <a:pt x="587" y="416"/>
                  </a:moveTo>
                  <a:cubicBezTo>
                    <a:pt x="579" y="421"/>
                    <a:pt x="576" y="427"/>
                    <a:pt x="573" y="433"/>
                  </a:cubicBezTo>
                  <a:cubicBezTo>
                    <a:pt x="569" y="439"/>
                    <a:pt x="570" y="446"/>
                    <a:pt x="572" y="454"/>
                  </a:cubicBezTo>
                  <a:cubicBezTo>
                    <a:pt x="566" y="450"/>
                    <a:pt x="564" y="445"/>
                    <a:pt x="564" y="439"/>
                  </a:cubicBezTo>
                  <a:cubicBezTo>
                    <a:pt x="564" y="429"/>
                    <a:pt x="568" y="421"/>
                    <a:pt x="577" y="416"/>
                  </a:cubicBezTo>
                  <a:cubicBezTo>
                    <a:pt x="578" y="415"/>
                    <a:pt x="580" y="414"/>
                    <a:pt x="582" y="414"/>
                  </a:cubicBezTo>
                  <a:cubicBezTo>
                    <a:pt x="583" y="414"/>
                    <a:pt x="584" y="415"/>
                    <a:pt x="587" y="416"/>
                  </a:cubicBezTo>
                  <a:close/>
                  <a:moveTo>
                    <a:pt x="728" y="231"/>
                  </a:moveTo>
                  <a:cubicBezTo>
                    <a:pt x="729" y="236"/>
                    <a:pt x="726" y="238"/>
                    <a:pt x="724" y="241"/>
                  </a:cubicBezTo>
                  <a:cubicBezTo>
                    <a:pt x="717" y="250"/>
                    <a:pt x="710" y="260"/>
                    <a:pt x="698" y="264"/>
                  </a:cubicBezTo>
                  <a:cubicBezTo>
                    <a:pt x="698" y="263"/>
                    <a:pt x="697" y="262"/>
                    <a:pt x="698" y="261"/>
                  </a:cubicBezTo>
                  <a:cubicBezTo>
                    <a:pt x="706" y="250"/>
                    <a:pt x="714" y="240"/>
                    <a:pt x="725" y="232"/>
                  </a:cubicBezTo>
                  <a:cubicBezTo>
                    <a:pt x="726" y="232"/>
                    <a:pt x="727" y="231"/>
                    <a:pt x="728" y="231"/>
                  </a:cubicBezTo>
                  <a:close/>
                  <a:moveTo>
                    <a:pt x="486" y="71"/>
                  </a:moveTo>
                  <a:cubicBezTo>
                    <a:pt x="485" y="71"/>
                    <a:pt x="484" y="70"/>
                    <a:pt x="483" y="69"/>
                  </a:cubicBezTo>
                  <a:cubicBezTo>
                    <a:pt x="483" y="68"/>
                    <a:pt x="483" y="68"/>
                    <a:pt x="483" y="68"/>
                  </a:cubicBezTo>
                  <a:cubicBezTo>
                    <a:pt x="483" y="65"/>
                    <a:pt x="484" y="63"/>
                    <a:pt x="484" y="60"/>
                  </a:cubicBezTo>
                  <a:cubicBezTo>
                    <a:pt x="482" y="59"/>
                    <a:pt x="479" y="58"/>
                    <a:pt x="476" y="57"/>
                  </a:cubicBezTo>
                  <a:cubicBezTo>
                    <a:pt x="475" y="54"/>
                    <a:pt x="476" y="52"/>
                    <a:pt x="479" y="51"/>
                  </a:cubicBezTo>
                  <a:cubicBezTo>
                    <a:pt x="483" y="49"/>
                    <a:pt x="488" y="50"/>
                    <a:pt x="491" y="54"/>
                  </a:cubicBezTo>
                  <a:cubicBezTo>
                    <a:pt x="494" y="57"/>
                    <a:pt x="495" y="62"/>
                    <a:pt x="492" y="66"/>
                  </a:cubicBezTo>
                  <a:cubicBezTo>
                    <a:pt x="491" y="69"/>
                    <a:pt x="489" y="71"/>
                    <a:pt x="486" y="71"/>
                  </a:cubicBezTo>
                  <a:close/>
                  <a:moveTo>
                    <a:pt x="468" y="491"/>
                  </a:moveTo>
                  <a:cubicBezTo>
                    <a:pt x="469" y="492"/>
                    <a:pt x="471" y="493"/>
                    <a:pt x="473" y="494"/>
                  </a:cubicBezTo>
                  <a:cubicBezTo>
                    <a:pt x="472" y="495"/>
                    <a:pt x="472" y="496"/>
                    <a:pt x="471" y="496"/>
                  </a:cubicBezTo>
                  <a:cubicBezTo>
                    <a:pt x="467" y="498"/>
                    <a:pt x="462" y="497"/>
                    <a:pt x="458" y="493"/>
                  </a:cubicBezTo>
                  <a:cubicBezTo>
                    <a:pt x="456" y="491"/>
                    <a:pt x="456" y="488"/>
                    <a:pt x="457" y="485"/>
                  </a:cubicBezTo>
                  <a:cubicBezTo>
                    <a:pt x="460" y="482"/>
                    <a:pt x="467" y="480"/>
                    <a:pt x="470" y="482"/>
                  </a:cubicBezTo>
                  <a:cubicBezTo>
                    <a:pt x="473" y="483"/>
                    <a:pt x="474" y="485"/>
                    <a:pt x="473" y="490"/>
                  </a:cubicBezTo>
                  <a:cubicBezTo>
                    <a:pt x="471" y="490"/>
                    <a:pt x="470" y="490"/>
                    <a:pt x="468" y="490"/>
                  </a:cubicBezTo>
                  <a:cubicBezTo>
                    <a:pt x="468" y="490"/>
                    <a:pt x="468" y="491"/>
                    <a:pt x="468" y="491"/>
                  </a:cubicBezTo>
                  <a:close/>
                  <a:moveTo>
                    <a:pt x="425" y="324"/>
                  </a:moveTo>
                  <a:cubicBezTo>
                    <a:pt x="426" y="320"/>
                    <a:pt x="430" y="319"/>
                    <a:pt x="433" y="319"/>
                  </a:cubicBezTo>
                  <a:cubicBezTo>
                    <a:pt x="437" y="318"/>
                    <a:pt x="441" y="317"/>
                    <a:pt x="445" y="320"/>
                  </a:cubicBezTo>
                  <a:cubicBezTo>
                    <a:pt x="442" y="324"/>
                    <a:pt x="438" y="326"/>
                    <a:pt x="433" y="327"/>
                  </a:cubicBezTo>
                  <a:cubicBezTo>
                    <a:pt x="430" y="327"/>
                    <a:pt x="427" y="327"/>
                    <a:pt x="425" y="324"/>
                  </a:cubicBezTo>
                  <a:close/>
                  <a:moveTo>
                    <a:pt x="702" y="149"/>
                  </a:moveTo>
                  <a:cubicBezTo>
                    <a:pt x="697" y="147"/>
                    <a:pt x="696" y="145"/>
                    <a:pt x="694" y="142"/>
                  </a:cubicBezTo>
                  <a:cubicBezTo>
                    <a:pt x="693" y="139"/>
                    <a:pt x="694" y="136"/>
                    <a:pt x="696" y="134"/>
                  </a:cubicBezTo>
                  <a:cubicBezTo>
                    <a:pt x="699" y="132"/>
                    <a:pt x="702" y="131"/>
                    <a:pt x="704" y="135"/>
                  </a:cubicBezTo>
                  <a:cubicBezTo>
                    <a:pt x="702" y="139"/>
                    <a:pt x="701" y="143"/>
                    <a:pt x="702" y="149"/>
                  </a:cubicBezTo>
                  <a:close/>
                  <a:moveTo>
                    <a:pt x="559" y="323"/>
                  </a:moveTo>
                  <a:cubicBezTo>
                    <a:pt x="559" y="324"/>
                    <a:pt x="559" y="325"/>
                    <a:pt x="559" y="326"/>
                  </a:cubicBezTo>
                  <a:cubicBezTo>
                    <a:pt x="554" y="332"/>
                    <a:pt x="549" y="337"/>
                    <a:pt x="541" y="341"/>
                  </a:cubicBezTo>
                  <a:cubicBezTo>
                    <a:pt x="545" y="332"/>
                    <a:pt x="551" y="326"/>
                    <a:pt x="557" y="322"/>
                  </a:cubicBezTo>
                  <a:cubicBezTo>
                    <a:pt x="558" y="322"/>
                    <a:pt x="559" y="322"/>
                    <a:pt x="559" y="323"/>
                  </a:cubicBezTo>
                  <a:close/>
                  <a:moveTo>
                    <a:pt x="466" y="315"/>
                  </a:moveTo>
                  <a:cubicBezTo>
                    <a:pt x="464" y="313"/>
                    <a:pt x="465" y="311"/>
                    <a:pt x="467" y="309"/>
                  </a:cubicBezTo>
                  <a:cubicBezTo>
                    <a:pt x="471" y="306"/>
                    <a:pt x="476" y="306"/>
                    <a:pt x="481" y="309"/>
                  </a:cubicBezTo>
                  <a:cubicBezTo>
                    <a:pt x="480" y="311"/>
                    <a:pt x="479" y="312"/>
                    <a:pt x="478" y="313"/>
                  </a:cubicBezTo>
                  <a:cubicBezTo>
                    <a:pt x="474" y="315"/>
                    <a:pt x="470" y="317"/>
                    <a:pt x="466" y="315"/>
                  </a:cubicBezTo>
                  <a:close/>
                  <a:moveTo>
                    <a:pt x="527" y="76"/>
                  </a:moveTo>
                  <a:cubicBezTo>
                    <a:pt x="527" y="70"/>
                    <a:pt x="527" y="66"/>
                    <a:pt x="531" y="62"/>
                  </a:cubicBezTo>
                  <a:cubicBezTo>
                    <a:pt x="532" y="62"/>
                    <a:pt x="534" y="62"/>
                    <a:pt x="535" y="62"/>
                  </a:cubicBezTo>
                  <a:cubicBezTo>
                    <a:pt x="535" y="62"/>
                    <a:pt x="536" y="63"/>
                    <a:pt x="537" y="64"/>
                  </a:cubicBezTo>
                  <a:cubicBezTo>
                    <a:pt x="536" y="70"/>
                    <a:pt x="532" y="73"/>
                    <a:pt x="527" y="76"/>
                  </a:cubicBezTo>
                  <a:close/>
                  <a:moveTo>
                    <a:pt x="490" y="488"/>
                  </a:moveTo>
                  <a:cubicBezTo>
                    <a:pt x="492" y="488"/>
                    <a:pt x="493" y="487"/>
                    <a:pt x="495" y="485"/>
                  </a:cubicBezTo>
                  <a:cubicBezTo>
                    <a:pt x="497" y="487"/>
                    <a:pt x="498" y="489"/>
                    <a:pt x="499" y="491"/>
                  </a:cubicBezTo>
                  <a:cubicBezTo>
                    <a:pt x="498" y="494"/>
                    <a:pt x="496" y="495"/>
                    <a:pt x="493" y="494"/>
                  </a:cubicBezTo>
                  <a:cubicBezTo>
                    <a:pt x="492" y="493"/>
                    <a:pt x="492" y="494"/>
                    <a:pt x="490" y="488"/>
                  </a:cubicBezTo>
                  <a:close/>
                  <a:moveTo>
                    <a:pt x="728" y="253"/>
                  </a:moveTo>
                  <a:cubicBezTo>
                    <a:pt x="728" y="256"/>
                    <a:pt x="729" y="258"/>
                    <a:pt x="728" y="259"/>
                  </a:cubicBezTo>
                  <a:cubicBezTo>
                    <a:pt x="726" y="261"/>
                    <a:pt x="724" y="264"/>
                    <a:pt x="719" y="265"/>
                  </a:cubicBezTo>
                  <a:cubicBezTo>
                    <a:pt x="720" y="259"/>
                    <a:pt x="722" y="256"/>
                    <a:pt x="728" y="253"/>
                  </a:cubicBezTo>
                  <a:close/>
                  <a:moveTo>
                    <a:pt x="510" y="352"/>
                  </a:moveTo>
                  <a:cubicBezTo>
                    <a:pt x="514" y="357"/>
                    <a:pt x="510" y="360"/>
                    <a:pt x="508" y="363"/>
                  </a:cubicBezTo>
                  <a:cubicBezTo>
                    <a:pt x="504" y="358"/>
                    <a:pt x="504" y="357"/>
                    <a:pt x="510" y="352"/>
                  </a:cubicBezTo>
                  <a:close/>
                  <a:moveTo>
                    <a:pt x="723" y="157"/>
                  </a:moveTo>
                  <a:cubicBezTo>
                    <a:pt x="721" y="162"/>
                    <a:pt x="721" y="162"/>
                    <a:pt x="716" y="161"/>
                  </a:cubicBezTo>
                  <a:cubicBezTo>
                    <a:pt x="714" y="159"/>
                    <a:pt x="715" y="156"/>
                    <a:pt x="717" y="155"/>
                  </a:cubicBezTo>
                  <a:cubicBezTo>
                    <a:pt x="719" y="153"/>
                    <a:pt x="721" y="154"/>
                    <a:pt x="723" y="157"/>
                  </a:cubicBezTo>
                  <a:close/>
                  <a:moveTo>
                    <a:pt x="577" y="466"/>
                  </a:moveTo>
                  <a:cubicBezTo>
                    <a:pt x="575" y="464"/>
                    <a:pt x="575" y="462"/>
                    <a:pt x="576" y="459"/>
                  </a:cubicBezTo>
                  <a:cubicBezTo>
                    <a:pt x="576" y="458"/>
                    <a:pt x="578" y="457"/>
                    <a:pt x="579" y="455"/>
                  </a:cubicBezTo>
                  <a:cubicBezTo>
                    <a:pt x="582" y="460"/>
                    <a:pt x="582" y="460"/>
                    <a:pt x="577" y="466"/>
                  </a:cubicBezTo>
                  <a:close/>
                  <a:moveTo>
                    <a:pt x="596" y="470"/>
                  </a:moveTo>
                  <a:cubicBezTo>
                    <a:pt x="589" y="466"/>
                    <a:pt x="588" y="464"/>
                    <a:pt x="593" y="460"/>
                  </a:cubicBezTo>
                  <a:cubicBezTo>
                    <a:pt x="597" y="462"/>
                    <a:pt x="595" y="466"/>
                    <a:pt x="596" y="470"/>
                  </a:cubicBezTo>
                  <a:close/>
                  <a:moveTo>
                    <a:pt x="535" y="336"/>
                  </a:moveTo>
                  <a:cubicBezTo>
                    <a:pt x="533" y="341"/>
                    <a:pt x="530" y="344"/>
                    <a:pt x="527" y="347"/>
                  </a:cubicBezTo>
                  <a:cubicBezTo>
                    <a:pt x="527" y="342"/>
                    <a:pt x="528" y="338"/>
                    <a:pt x="535" y="336"/>
                  </a:cubicBezTo>
                  <a:close/>
                  <a:moveTo>
                    <a:pt x="726" y="268"/>
                  </a:moveTo>
                  <a:cubicBezTo>
                    <a:pt x="728" y="267"/>
                    <a:pt x="729" y="267"/>
                    <a:pt x="730" y="266"/>
                  </a:cubicBezTo>
                  <a:cubicBezTo>
                    <a:pt x="730" y="266"/>
                    <a:pt x="731" y="267"/>
                    <a:pt x="731" y="268"/>
                  </a:cubicBezTo>
                  <a:cubicBezTo>
                    <a:pt x="730" y="269"/>
                    <a:pt x="729" y="270"/>
                    <a:pt x="726" y="268"/>
                  </a:cubicBezTo>
                  <a:close/>
                  <a:moveTo>
                    <a:pt x="690" y="361"/>
                  </a:moveTo>
                  <a:cubicBezTo>
                    <a:pt x="692" y="366"/>
                    <a:pt x="691" y="369"/>
                    <a:pt x="690" y="372"/>
                  </a:cubicBezTo>
                  <a:cubicBezTo>
                    <a:pt x="689" y="376"/>
                    <a:pt x="688" y="379"/>
                    <a:pt x="687" y="383"/>
                  </a:cubicBezTo>
                  <a:cubicBezTo>
                    <a:pt x="684" y="393"/>
                    <a:pt x="684" y="403"/>
                    <a:pt x="685" y="414"/>
                  </a:cubicBezTo>
                  <a:cubicBezTo>
                    <a:pt x="685" y="414"/>
                    <a:pt x="686" y="415"/>
                    <a:pt x="686" y="416"/>
                  </a:cubicBezTo>
                  <a:cubicBezTo>
                    <a:pt x="687" y="431"/>
                    <a:pt x="690" y="447"/>
                    <a:pt x="695" y="462"/>
                  </a:cubicBezTo>
                  <a:cubicBezTo>
                    <a:pt x="697" y="466"/>
                    <a:pt x="697" y="471"/>
                    <a:pt x="698" y="477"/>
                  </a:cubicBezTo>
                  <a:cubicBezTo>
                    <a:pt x="696" y="476"/>
                    <a:pt x="694" y="476"/>
                    <a:pt x="693" y="476"/>
                  </a:cubicBezTo>
                  <a:cubicBezTo>
                    <a:pt x="690" y="473"/>
                    <a:pt x="687" y="469"/>
                    <a:pt x="684" y="464"/>
                  </a:cubicBezTo>
                  <a:cubicBezTo>
                    <a:pt x="678" y="451"/>
                    <a:pt x="672" y="438"/>
                    <a:pt x="672" y="424"/>
                  </a:cubicBezTo>
                  <a:cubicBezTo>
                    <a:pt x="672" y="421"/>
                    <a:pt x="671" y="419"/>
                    <a:pt x="671" y="417"/>
                  </a:cubicBezTo>
                  <a:cubicBezTo>
                    <a:pt x="667" y="397"/>
                    <a:pt x="673" y="380"/>
                    <a:pt x="685" y="365"/>
                  </a:cubicBezTo>
                  <a:cubicBezTo>
                    <a:pt x="686" y="364"/>
                    <a:pt x="688" y="363"/>
                    <a:pt x="690" y="361"/>
                  </a:cubicBezTo>
                  <a:close/>
                  <a:moveTo>
                    <a:pt x="609" y="221"/>
                  </a:moveTo>
                  <a:cubicBezTo>
                    <a:pt x="614" y="215"/>
                    <a:pt x="618" y="210"/>
                    <a:pt x="622" y="204"/>
                  </a:cubicBezTo>
                  <a:cubicBezTo>
                    <a:pt x="625" y="201"/>
                    <a:pt x="627" y="196"/>
                    <a:pt x="628" y="192"/>
                  </a:cubicBezTo>
                  <a:cubicBezTo>
                    <a:pt x="630" y="185"/>
                    <a:pt x="627" y="181"/>
                    <a:pt x="621" y="179"/>
                  </a:cubicBezTo>
                  <a:cubicBezTo>
                    <a:pt x="620" y="179"/>
                    <a:pt x="619" y="179"/>
                    <a:pt x="618" y="179"/>
                  </a:cubicBezTo>
                  <a:cubicBezTo>
                    <a:pt x="609" y="177"/>
                    <a:pt x="600" y="174"/>
                    <a:pt x="590" y="173"/>
                  </a:cubicBezTo>
                  <a:cubicBezTo>
                    <a:pt x="587" y="173"/>
                    <a:pt x="584" y="172"/>
                    <a:pt x="582" y="172"/>
                  </a:cubicBezTo>
                  <a:cubicBezTo>
                    <a:pt x="568" y="169"/>
                    <a:pt x="554" y="165"/>
                    <a:pt x="540" y="163"/>
                  </a:cubicBezTo>
                  <a:cubicBezTo>
                    <a:pt x="523" y="159"/>
                    <a:pt x="505" y="156"/>
                    <a:pt x="488" y="153"/>
                  </a:cubicBezTo>
                  <a:cubicBezTo>
                    <a:pt x="481" y="151"/>
                    <a:pt x="474" y="150"/>
                    <a:pt x="466" y="150"/>
                  </a:cubicBezTo>
                  <a:cubicBezTo>
                    <a:pt x="460" y="149"/>
                    <a:pt x="456" y="152"/>
                    <a:pt x="456" y="159"/>
                  </a:cubicBezTo>
                  <a:cubicBezTo>
                    <a:pt x="455" y="163"/>
                    <a:pt x="456" y="167"/>
                    <a:pt x="456" y="171"/>
                  </a:cubicBezTo>
                  <a:cubicBezTo>
                    <a:pt x="456" y="187"/>
                    <a:pt x="460" y="203"/>
                    <a:pt x="465" y="219"/>
                  </a:cubicBezTo>
                  <a:cubicBezTo>
                    <a:pt x="467" y="227"/>
                    <a:pt x="472" y="232"/>
                    <a:pt x="480" y="234"/>
                  </a:cubicBezTo>
                  <a:cubicBezTo>
                    <a:pt x="491" y="235"/>
                    <a:pt x="501" y="240"/>
                    <a:pt x="512" y="241"/>
                  </a:cubicBezTo>
                  <a:cubicBezTo>
                    <a:pt x="515" y="241"/>
                    <a:pt x="517" y="242"/>
                    <a:pt x="519" y="243"/>
                  </a:cubicBezTo>
                  <a:cubicBezTo>
                    <a:pt x="527" y="244"/>
                    <a:pt x="535" y="246"/>
                    <a:pt x="542" y="247"/>
                  </a:cubicBezTo>
                  <a:cubicBezTo>
                    <a:pt x="548" y="248"/>
                    <a:pt x="554" y="249"/>
                    <a:pt x="560" y="250"/>
                  </a:cubicBezTo>
                  <a:cubicBezTo>
                    <a:pt x="568" y="251"/>
                    <a:pt x="576" y="251"/>
                    <a:pt x="584" y="252"/>
                  </a:cubicBezTo>
                  <a:cubicBezTo>
                    <a:pt x="593" y="241"/>
                    <a:pt x="601" y="231"/>
                    <a:pt x="609" y="221"/>
                  </a:cubicBezTo>
                  <a:close/>
                  <a:moveTo>
                    <a:pt x="482" y="159"/>
                  </a:moveTo>
                  <a:cubicBezTo>
                    <a:pt x="493" y="169"/>
                    <a:pt x="523" y="216"/>
                    <a:pt x="528" y="231"/>
                  </a:cubicBezTo>
                  <a:cubicBezTo>
                    <a:pt x="528" y="232"/>
                    <a:pt x="527" y="232"/>
                    <a:pt x="527" y="232"/>
                  </a:cubicBezTo>
                  <a:cubicBezTo>
                    <a:pt x="527" y="232"/>
                    <a:pt x="527" y="232"/>
                    <a:pt x="526" y="232"/>
                  </a:cubicBezTo>
                  <a:cubicBezTo>
                    <a:pt x="515" y="230"/>
                    <a:pt x="503" y="227"/>
                    <a:pt x="491" y="224"/>
                  </a:cubicBezTo>
                  <a:cubicBezTo>
                    <a:pt x="487" y="217"/>
                    <a:pt x="482" y="210"/>
                    <a:pt x="478" y="203"/>
                  </a:cubicBezTo>
                  <a:cubicBezTo>
                    <a:pt x="475" y="199"/>
                    <a:pt x="473" y="194"/>
                    <a:pt x="470" y="190"/>
                  </a:cubicBezTo>
                  <a:cubicBezTo>
                    <a:pt x="463" y="180"/>
                    <a:pt x="463" y="169"/>
                    <a:pt x="463" y="157"/>
                  </a:cubicBezTo>
                  <a:cubicBezTo>
                    <a:pt x="470" y="154"/>
                    <a:pt x="476" y="158"/>
                    <a:pt x="482" y="159"/>
                  </a:cubicBezTo>
                  <a:close/>
                  <a:moveTo>
                    <a:pt x="556" y="239"/>
                  </a:moveTo>
                  <a:cubicBezTo>
                    <a:pt x="543" y="215"/>
                    <a:pt x="530" y="191"/>
                    <a:pt x="515" y="168"/>
                  </a:cubicBezTo>
                  <a:cubicBezTo>
                    <a:pt x="514" y="168"/>
                    <a:pt x="515" y="168"/>
                    <a:pt x="515" y="167"/>
                  </a:cubicBezTo>
                  <a:cubicBezTo>
                    <a:pt x="518" y="167"/>
                    <a:pt x="522" y="168"/>
                    <a:pt x="525" y="169"/>
                  </a:cubicBezTo>
                  <a:cubicBezTo>
                    <a:pt x="528" y="169"/>
                    <a:pt x="531" y="170"/>
                    <a:pt x="535" y="171"/>
                  </a:cubicBezTo>
                  <a:cubicBezTo>
                    <a:pt x="536" y="173"/>
                    <a:pt x="538" y="175"/>
                    <a:pt x="539" y="177"/>
                  </a:cubicBezTo>
                  <a:cubicBezTo>
                    <a:pt x="551" y="198"/>
                    <a:pt x="563" y="219"/>
                    <a:pt x="575" y="239"/>
                  </a:cubicBezTo>
                  <a:cubicBezTo>
                    <a:pt x="575" y="240"/>
                    <a:pt x="575" y="240"/>
                    <a:pt x="574" y="241"/>
                  </a:cubicBezTo>
                  <a:cubicBezTo>
                    <a:pt x="568" y="240"/>
                    <a:pt x="562" y="240"/>
                    <a:pt x="556" y="239"/>
                  </a:cubicBezTo>
                  <a:close/>
                  <a:moveTo>
                    <a:pt x="250" y="108"/>
                  </a:moveTo>
                  <a:cubicBezTo>
                    <a:pt x="251" y="118"/>
                    <a:pt x="253" y="129"/>
                    <a:pt x="254" y="139"/>
                  </a:cubicBezTo>
                  <a:cubicBezTo>
                    <a:pt x="257" y="155"/>
                    <a:pt x="259" y="171"/>
                    <a:pt x="263" y="186"/>
                  </a:cubicBezTo>
                  <a:cubicBezTo>
                    <a:pt x="266" y="196"/>
                    <a:pt x="271" y="201"/>
                    <a:pt x="282" y="202"/>
                  </a:cubicBezTo>
                  <a:cubicBezTo>
                    <a:pt x="286" y="202"/>
                    <a:pt x="291" y="203"/>
                    <a:pt x="295" y="204"/>
                  </a:cubicBezTo>
                  <a:cubicBezTo>
                    <a:pt x="299" y="204"/>
                    <a:pt x="302" y="206"/>
                    <a:pt x="305" y="206"/>
                  </a:cubicBezTo>
                  <a:cubicBezTo>
                    <a:pt x="315" y="206"/>
                    <a:pt x="324" y="207"/>
                    <a:pt x="333" y="209"/>
                  </a:cubicBezTo>
                  <a:cubicBezTo>
                    <a:pt x="339" y="209"/>
                    <a:pt x="344" y="210"/>
                    <a:pt x="349" y="208"/>
                  </a:cubicBezTo>
                  <a:cubicBezTo>
                    <a:pt x="351" y="205"/>
                    <a:pt x="353" y="203"/>
                    <a:pt x="355" y="202"/>
                  </a:cubicBezTo>
                  <a:cubicBezTo>
                    <a:pt x="358" y="198"/>
                    <a:pt x="362" y="195"/>
                    <a:pt x="364" y="191"/>
                  </a:cubicBezTo>
                  <a:cubicBezTo>
                    <a:pt x="376" y="175"/>
                    <a:pt x="388" y="158"/>
                    <a:pt x="400" y="141"/>
                  </a:cubicBezTo>
                  <a:cubicBezTo>
                    <a:pt x="402" y="138"/>
                    <a:pt x="404" y="135"/>
                    <a:pt x="403" y="131"/>
                  </a:cubicBezTo>
                  <a:cubicBezTo>
                    <a:pt x="402" y="130"/>
                    <a:pt x="400" y="129"/>
                    <a:pt x="398" y="128"/>
                  </a:cubicBezTo>
                  <a:cubicBezTo>
                    <a:pt x="395" y="127"/>
                    <a:pt x="391" y="125"/>
                    <a:pt x="388" y="124"/>
                  </a:cubicBezTo>
                  <a:cubicBezTo>
                    <a:pt x="385" y="123"/>
                    <a:pt x="382" y="122"/>
                    <a:pt x="378" y="122"/>
                  </a:cubicBezTo>
                  <a:cubicBezTo>
                    <a:pt x="371" y="120"/>
                    <a:pt x="363" y="119"/>
                    <a:pt x="356" y="115"/>
                  </a:cubicBezTo>
                  <a:cubicBezTo>
                    <a:pt x="354" y="114"/>
                    <a:pt x="351" y="114"/>
                    <a:pt x="349" y="113"/>
                  </a:cubicBezTo>
                  <a:cubicBezTo>
                    <a:pt x="334" y="110"/>
                    <a:pt x="320" y="107"/>
                    <a:pt x="306" y="103"/>
                  </a:cubicBezTo>
                  <a:cubicBezTo>
                    <a:pt x="302" y="102"/>
                    <a:pt x="298" y="101"/>
                    <a:pt x="295" y="100"/>
                  </a:cubicBezTo>
                  <a:cubicBezTo>
                    <a:pt x="293" y="100"/>
                    <a:pt x="291" y="99"/>
                    <a:pt x="289" y="98"/>
                  </a:cubicBezTo>
                  <a:cubicBezTo>
                    <a:pt x="281" y="97"/>
                    <a:pt x="274" y="95"/>
                    <a:pt x="267" y="94"/>
                  </a:cubicBezTo>
                  <a:cubicBezTo>
                    <a:pt x="262" y="93"/>
                    <a:pt x="258" y="92"/>
                    <a:pt x="252" y="95"/>
                  </a:cubicBezTo>
                  <a:cubicBezTo>
                    <a:pt x="249" y="99"/>
                    <a:pt x="249" y="104"/>
                    <a:pt x="250" y="108"/>
                  </a:cubicBezTo>
                  <a:close/>
                  <a:moveTo>
                    <a:pt x="275" y="156"/>
                  </a:moveTo>
                  <a:cubicBezTo>
                    <a:pt x="272" y="150"/>
                    <a:pt x="270" y="144"/>
                    <a:pt x="267" y="138"/>
                  </a:cubicBezTo>
                  <a:cubicBezTo>
                    <a:pt x="262" y="127"/>
                    <a:pt x="262" y="115"/>
                    <a:pt x="259" y="102"/>
                  </a:cubicBezTo>
                  <a:cubicBezTo>
                    <a:pt x="262" y="102"/>
                    <a:pt x="263" y="101"/>
                    <a:pt x="265" y="102"/>
                  </a:cubicBezTo>
                  <a:cubicBezTo>
                    <a:pt x="270" y="103"/>
                    <a:pt x="275" y="105"/>
                    <a:pt x="281" y="107"/>
                  </a:cubicBezTo>
                  <a:cubicBezTo>
                    <a:pt x="286" y="116"/>
                    <a:pt x="291" y="124"/>
                    <a:pt x="295" y="134"/>
                  </a:cubicBezTo>
                  <a:cubicBezTo>
                    <a:pt x="297" y="139"/>
                    <a:pt x="299" y="143"/>
                    <a:pt x="302" y="148"/>
                  </a:cubicBezTo>
                  <a:cubicBezTo>
                    <a:pt x="303" y="149"/>
                    <a:pt x="304" y="151"/>
                    <a:pt x="305" y="153"/>
                  </a:cubicBezTo>
                  <a:cubicBezTo>
                    <a:pt x="309" y="161"/>
                    <a:pt x="314" y="170"/>
                    <a:pt x="319" y="179"/>
                  </a:cubicBezTo>
                  <a:cubicBezTo>
                    <a:pt x="322" y="184"/>
                    <a:pt x="326" y="188"/>
                    <a:pt x="329" y="193"/>
                  </a:cubicBezTo>
                  <a:cubicBezTo>
                    <a:pt x="330" y="194"/>
                    <a:pt x="330" y="195"/>
                    <a:pt x="331" y="196"/>
                  </a:cubicBezTo>
                  <a:cubicBezTo>
                    <a:pt x="325" y="196"/>
                    <a:pt x="319" y="195"/>
                    <a:pt x="314" y="195"/>
                  </a:cubicBezTo>
                  <a:cubicBezTo>
                    <a:pt x="308" y="194"/>
                    <a:pt x="302" y="195"/>
                    <a:pt x="296" y="192"/>
                  </a:cubicBezTo>
                  <a:cubicBezTo>
                    <a:pt x="289" y="180"/>
                    <a:pt x="282" y="168"/>
                    <a:pt x="275" y="156"/>
                  </a:cubicBezTo>
                  <a:close/>
                  <a:moveTo>
                    <a:pt x="352" y="190"/>
                  </a:moveTo>
                  <a:cubicBezTo>
                    <a:pt x="348" y="188"/>
                    <a:pt x="347" y="185"/>
                    <a:pt x="346" y="182"/>
                  </a:cubicBezTo>
                  <a:cubicBezTo>
                    <a:pt x="342" y="175"/>
                    <a:pt x="338" y="169"/>
                    <a:pt x="334" y="162"/>
                  </a:cubicBezTo>
                  <a:cubicBezTo>
                    <a:pt x="327" y="147"/>
                    <a:pt x="318" y="132"/>
                    <a:pt x="312" y="116"/>
                  </a:cubicBezTo>
                  <a:cubicBezTo>
                    <a:pt x="317" y="115"/>
                    <a:pt x="320" y="118"/>
                    <a:pt x="324" y="118"/>
                  </a:cubicBezTo>
                  <a:cubicBezTo>
                    <a:pt x="336" y="140"/>
                    <a:pt x="348" y="161"/>
                    <a:pt x="359" y="183"/>
                  </a:cubicBezTo>
                  <a:cubicBezTo>
                    <a:pt x="357" y="185"/>
                    <a:pt x="354" y="188"/>
                    <a:pt x="352" y="19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1">
              <a:extLst>
                <a:ext uri="{FF2B5EF4-FFF2-40B4-BE49-F238E27FC236}">
                  <a16:creationId xmlns:a16="http://schemas.microsoft.com/office/drawing/2014/main" id="{3A7277C9-68A1-4F2F-B200-4E506DA392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42" y="517"/>
              <a:ext cx="928" cy="822"/>
            </a:xfrm>
            <a:custGeom>
              <a:avLst/>
              <a:gdLst>
                <a:gd name="T0" fmla="*/ 270 w 390"/>
                <a:gd name="T1" fmla="*/ 5 h 345"/>
                <a:gd name="T2" fmla="*/ 273 w 390"/>
                <a:gd name="T3" fmla="*/ 14 h 345"/>
                <a:gd name="T4" fmla="*/ 275 w 390"/>
                <a:gd name="T5" fmla="*/ 41 h 345"/>
                <a:gd name="T6" fmla="*/ 257 w 390"/>
                <a:gd name="T7" fmla="*/ 48 h 345"/>
                <a:gd name="T8" fmla="*/ 206 w 390"/>
                <a:gd name="T9" fmla="*/ 61 h 345"/>
                <a:gd name="T10" fmla="*/ 188 w 390"/>
                <a:gd name="T11" fmla="*/ 65 h 345"/>
                <a:gd name="T12" fmla="*/ 282 w 390"/>
                <a:gd name="T13" fmla="*/ 194 h 345"/>
                <a:gd name="T14" fmla="*/ 304 w 390"/>
                <a:gd name="T15" fmla="*/ 252 h 345"/>
                <a:gd name="T16" fmla="*/ 361 w 390"/>
                <a:gd name="T17" fmla="*/ 214 h 345"/>
                <a:gd name="T18" fmla="*/ 358 w 390"/>
                <a:gd name="T19" fmla="*/ 189 h 345"/>
                <a:gd name="T20" fmla="*/ 386 w 390"/>
                <a:gd name="T21" fmla="*/ 99 h 345"/>
                <a:gd name="T22" fmla="*/ 353 w 390"/>
                <a:gd name="T23" fmla="*/ 65 h 345"/>
                <a:gd name="T24" fmla="*/ 355 w 390"/>
                <a:gd name="T25" fmla="*/ 52 h 345"/>
                <a:gd name="T26" fmla="*/ 384 w 390"/>
                <a:gd name="T27" fmla="*/ 64 h 345"/>
                <a:gd name="T28" fmla="*/ 331 w 390"/>
                <a:gd name="T29" fmla="*/ 31 h 345"/>
                <a:gd name="T30" fmla="*/ 316 w 390"/>
                <a:gd name="T31" fmla="*/ 13 h 345"/>
                <a:gd name="T32" fmla="*/ 333 w 390"/>
                <a:gd name="T33" fmla="*/ 184 h 345"/>
                <a:gd name="T34" fmla="*/ 328 w 390"/>
                <a:gd name="T35" fmla="*/ 174 h 345"/>
                <a:gd name="T36" fmla="*/ 337 w 390"/>
                <a:gd name="T37" fmla="*/ 114 h 345"/>
                <a:gd name="T38" fmla="*/ 318 w 390"/>
                <a:gd name="T39" fmla="*/ 102 h 345"/>
                <a:gd name="T40" fmla="*/ 317 w 390"/>
                <a:gd name="T41" fmla="*/ 86 h 345"/>
                <a:gd name="T42" fmla="*/ 390 w 390"/>
                <a:gd name="T43" fmla="*/ 67 h 345"/>
                <a:gd name="T44" fmla="*/ 161 w 390"/>
                <a:gd name="T45" fmla="*/ 85 h 345"/>
                <a:gd name="T46" fmla="*/ 236 w 390"/>
                <a:gd name="T47" fmla="*/ 200 h 345"/>
                <a:gd name="T48" fmla="*/ 204 w 390"/>
                <a:gd name="T49" fmla="*/ 103 h 345"/>
                <a:gd name="T50" fmla="*/ 182 w 390"/>
                <a:gd name="T51" fmla="*/ 117 h 345"/>
                <a:gd name="T52" fmla="*/ 149 w 390"/>
                <a:gd name="T53" fmla="*/ 109 h 345"/>
                <a:gd name="T54" fmla="*/ 155 w 390"/>
                <a:gd name="T55" fmla="*/ 131 h 345"/>
                <a:gd name="T56" fmla="*/ 84 w 390"/>
                <a:gd name="T57" fmla="*/ 115 h 345"/>
                <a:gd name="T58" fmla="*/ 90 w 390"/>
                <a:gd name="T59" fmla="*/ 94 h 345"/>
                <a:gd name="T60" fmla="*/ 22 w 390"/>
                <a:gd name="T61" fmla="*/ 138 h 345"/>
                <a:gd name="T62" fmla="*/ 23 w 390"/>
                <a:gd name="T63" fmla="*/ 268 h 345"/>
                <a:gd name="T64" fmla="*/ 82 w 390"/>
                <a:gd name="T65" fmla="*/ 329 h 345"/>
                <a:gd name="T66" fmla="*/ 186 w 390"/>
                <a:gd name="T67" fmla="*/ 327 h 345"/>
                <a:gd name="T68" fmla="*/ 209 w 390"/>
                <a:gd name="T69" fmla="*/ 290 h 345"/>
                <a:gd name="T70" fmla="*/ 190 w 390"/>
                <a:gd name="T71" fmla="*/ 289 h 345"/>
                <a:gd name="T72" fmla="*/ 207 w 390"/>
                <a:gd name="T73" fmla="*/ 209 h 345"/>
                <a:gd name="T74" fmla="*/ 212 w 390"/>
                <a:gd name="T75" fmla="*/ 255 h 345"/>
                <a:gd name="T76" fmla="*/ 222 w 390"/>
                <a:gd name="T77" fmla="*/ 194 h 345"/>
                <a:gd name="T78" fmla="*/ 201 w 390"/>
                <a:gd name="T79" fmla="*/ 138 h 345"/>
                <a:gd name="T80" fmla="*/ 209 w 390"/>
                <a:gd name="T81" fmla="*/ 161 h 345"/>
                <a:gd name="T82" fmla="*/ 176 w 390"/>
                <a:gd name="T83" fmla="*/ 219 h 345"/>
                <a:gd name="T84" fmla="*/ 60 w 390"/>
                <a:gd name="T85" fmla="*/ 242 h 345"/>
                <a:gd name="T86" fmla="*/ 49 w 390"/>
                <a:gd name="T87" fmla="*/ 245 h 345"/>
                <a:gd name="T88" fmla="*/ 26 w 390"/>
                <a:gd name="T89" fmla="*/ 207 h 345"/>
                <a:gd name="T90" fmla="*/ 45 w 390"/>
                <a:gd name="T91" fmla="*/ 146 h 345"/>
                <a:gd name="T92" fmla="*/ 179 w 390"/>
                <a:gd name="T93" fmla="*/ 187 h 345"/>
                <a:gd name="T94" fmla="*/ 172 w 390"/>
                <a:gd name="T95" fmla="*/ 172 h 345"/>
                <a:gd name="T96" fmla="*/ 249 w 390"/>
                <a:gd name="T97" fmla="*/ 24 h 345"/>
                <a:gd name="T98" fmla="*/ 225 w 390"/>
                <a:gd name="T99" fmla="*/ 109 h 345"/>
                <a:gd name="T100" fmla="*/ 180 w 390"/>
                <a:gd name="T101" fmla="*/ 56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90" h="345">
                  <a:moveTo>
                    <a:pt x="323" y="7"/>
                  </a:moveTo>
                  <a:cubicBezTo>
                    <a:pt x="321" y="6"/>
                    <a:pt x="319" y="5"/>
                    <a:pt x="318" y="5"/>
                  </a:cubicBezTo>
                  <a:cubicBezTo>
                    <a:pt x="305" y="0"/>
                    <a:pt x="293" y="0"/>
                    <a:pt x="280" y="3"/>
                  </a:cubicBezTo>
                  <a:cubicBezTo>
                    <a:pt x="277" y="4"/>
                    <a:pt x="274" y="5"/>
                    <a:pt x="270" y="5"/>
                  </a:cubicBezTo>
                  <a:cubicBezTo>
                    <a:pt x="272" y="6"/>
                    <a:pt x="274" y="7"/>
                    <a:pt x="276" y="9"/>
                  </a:cubicBezTo>
                  <a:cubicBezTo>
                    <a:pt x="278" y="10"/>
                    <a:pt x="279" y="12"/>
                    <a:pt x="277" y="14"/>
                  </a:cubicBezTo>
                  <a:cubicBezTo>
                    <a:pt x="276" y="14"/>
                    <a:pt x="274" y="14"/>
                    <a:pt x="273" y="14"/>
                  </a:cubicBezTo>
                  <a:cubicBezTo>
                    <a:pt x="273" y="14"/>
                    <a:pt x="273" y="14"/>
                    <a:pt x="273" y="14"/>
                  </a:cubicBezTo>
                  <a:cubicBezTo>
                    <a:pt x="272" y="15"/>
                    <a:pt x="271" y="17"/>
                    <a:pt x="269" y="18"/>
                  </a:cubicBezTo>
                  <a:cubicBezTo>
                    <a:pt x="265" y="19"/>
                    <a:pt x="261" y="22"/>
                    <a:pt x="258" y="25"/>
                  </a:cubicBezTo>
                  <a:cubicBezTo>
                    <a:pt x="265" y="26"/>
                    <a:pt x="270" y="29"/>
                    <a:pt x="274" y="34"/>
                  </a:cubicBezTo>
                  <a:cubicBezTo>
                    <a:pt x="276" y="36"/>
                    <a:pt x="277" y="38"/>
                    <a:pt x="275" y="41"/>
                  </a:cubicBezTo>
                  <a:cubicBezTo>
                    <a:pt x="275" y="41"/>
                    <a:pt x="276" y="42"/>
                    <a:pt x="276" y="42"/>
                  </a:cubicBezTo>
                  <a:cubicBezTo>
                    <a:pt x="277" y="43"/>
                    <a:pt x="277" y="45"/>
                    <a:pt x="278" y="46"/>
                  </a:cubicBezTo>
                  <a:cubicBezTo>
                    <a:pt x="275" y="49"/>
                    <a:pt x="272" y="48"/>
                    <a:pt x="269" y="48"/>
                  </a:cubicBezTo>
                  <a:cubicBezTo>
                    <a:pt x="265" y="49"/>
                    <a:pt x="261" y="49"/>
                    <a:pt x="257" y="48"/>
                  </a:cubicBezTo>
                  <a:cubicBezTo>
                    <a:pt x="245" y="48"/>
                    <a:pt x="235" y="52"/>
                    <a:pt x="225" y="58"/>
                  </a:cubicBezTo>
                  <a:cubicBezTo>
                    <a:pt x="223" y="60"/>
                    <a:pt x="220" y="62"/>
                    <a:pt x="217" y="62"/>
                  </a:cubicBezTo>
                  <a:cubicBezTo>
                    <a:pt x="216" y="63"/>
                    <a:pt x="215" y="64"/>
                    <a:pt x="214" y="65"/>
                  </a:cubicBezTo>
                  <a:cubicBezTo>
                    <a:pt x="210" y="65"/>
                    <a:pt x="208" y="63"/>
                    <a:pt x="206" y="61"/>
                  </a:cubicBezTo>
                  <a:cubicBezTo>
                    <a:pt x="203" y="56"/>
                    <a:pt x="202" y="52"/>
                    <a:pt x="201" y="47"/>
                  </a:cubicBezTo>
                  <a:cubicBezTo>
                    <a:pt x="196" y="50"/>
                    <a:pt x="193" y="54"/>
                    <a:pt x="190" y="59"/>
                  </a:cubicBezTo>
                  <a:cubicBezTo>
                    <a:pt x="188" y="61"/>
                    <a:pt x="187" y="63"/>
                    <a:pt x="186" y="65"/>
                  </a:cubicBezTo>
                  <a:cubicBezTo>
                    <a:pt x="186" y="65"/>
                    <a:pt x="187" y="65"/>
                    <a:pt x="188" y="65"/>
                  </a:cubicBezTo>
                  <a:cubicBezTo>
                    <a:pt x="195" y="68"/>
                    <a:pt x="203" y="70"/>
                    <a:pt x="210" y="73"/>
                  </a:cubicBezTo>
                  <a:cubicBezTo>
                    <a:pt x="229" y="81"/>
                    <a:pt x="242" y="95"/>
                    <a:pt x="252" y="112"/>
                  </a:cubicBezTo>
                  <a:cubicBezTo>
                    <a:pt x="262" y="128"/>
                    <a:pt x="269" y="146"/>
                    <a:pt x="273" y="164"/>
                  </a:cubicBezTo>
                  <a:cubicBezTo>
                    <a:pt x="276" y="174"/>
                    <a:pt x="279" y="184"/>
                    <a:pt x="282" y="194"/>
                  </a:cubicBezTo>
                  <a:cubicBezTo>
                    <a:pt x="284" y="203"/>
                    <a:pt x="286" y="211"/>
                    <a:pt x="287" y="220"/>
                  </a:cubicBezTo>
                  <a:cubicBezTo>
                    <a:pt x="288" y="227"/>
                    <a:pt x="289" y="234"/>
                    <a:pt x="291" y="241"/>
                  </a:cubicBezTo>
                  <a:cubicBezTo>
                    <a:pt x="291" y="245"/>
                    <a:pt x="293" y="247"/>
                    <a:pt x="295" y="249"/>
                  </a:cubicBezTo>
                  <a:cubicBezTo>
                    <a:pt x="298" y="251"/>
                    <a:pt x="301" y="252"/>
                    <a:pt x="304" y="252"/>
                  </a:cubicBezTo>
                  <a:cubicBezTo>
                    <a:pt x="309" y="249"/>
                    <a:pt x="314" y="246"/>
                    <a:pt x="318" y="244"/>
                  </a:cubicBezTo>
                  <a:cubicBezTo>
                    <a:pt x="326" y="240"/>
                    <a:pt x="334" y="237"/>
                    <a:pt x="341" y="233"/>
                  </a:cubicBezTo>
                  <a:cubicBezTo>
                    <a:pt x="345" y="231"/>
                    <a:pt x="348" y="229"/>
                    <a:pt x="351" y="226"/>
                  </a:cubicBezTo>
                  <a:cubicBezTo>
                    <a:pt x="354" y="222"/>
                    <a:pt x="358" y="218"/>
                    <a:pt x="361" y="214"/>
                  </a:cubicBezTo>
                  <a:cubicBezTo>
                    <a:pt x="363" y="211"/>
                    <a:pt x="365" y="208"/>
                    <a:pt x="366" y="205"/>
                  </a:cubicBezTo>
                  <a:cubicBezTo>
                    <a:pt x="361" y="199"/>
                    <a:pt x="359" y="196"/>
                    <a:pt x="360" y="192"/>
                  </a:cubicBezTo>
                  <a:cubicBezTo>
                    <a:pt x="359" y="192"/>
                    <a:pt x="358" y="192"/>
                    <a:pt x="357" y="192"/>
                  </a:cubicBezTo>
                  <a:cubicBezTo>
                    <a:pt x="357" y="190"/>
                    <a:pt x="357" y="189"/>
                    <a:pt x="358" y="189"/>
                  </a:cubicBezTo>
                  <a:cubicBezTo>
                    <a:pt x="367" y="179"/>
                    <a:pt x="373" y="167"/>
                    <a:pt x="379" y="155"/>
                  </a:cubicBezTo>
                  <a:cubicBezTo>
                    <a:pt x="384" y="145"/>
                    <a:pt x="387" y="134"/>
                    <a:pt x="388" y="123"/>
                  </a:cubicBezTo>
                  <a:cubicBezTo>
                    <a:pt x="389" y="117"/>
                    <a:pt x="389" y="111"/>
                    <a:pt x="386" y="106"/>
                  </a:cubicBezTo>
                  <a:cubicBezTo>
                    <a:pt x="385" y="104"/>
                    <a:pt x="384" y="101"/>
                    <a:pt x="386" y="99"/>
                  </a:cubicBezTo>
                  <a:cubicBezTo>
                    <a:pt x="387" y="98"/>
                    <a:pt x="388" y="98"/>
                    <a:pt x="389" y="98"/>
                  </a:cubicBezTo>
                  <a:cubicBezTo>
                    <a:pt x="383" y="90"/>
                    <a:pt x="376" y="83"/>
                    <a:pt x="367" y="78"/>
                  </a:cubicBezTo>
                  <a:cubicBezTo>
                    <a:pt x="363" y="76"/>
                    <a:pt x="359" y="72"/>
                    <a:pt x="355" y="69"/>
                  </a:cubicBezTo>
                  <a:cubicBezTo>
                    <a:pt x="354" y="69"/>
                    <a:pt x="354" y="67"/>
                    <a:pt x="353" y="65"/>
                  </a:cubicBezTo>
                  <a:cubicBezTo>
                    <a:pt x="362" y="69"/>
                    <a:pt x="370" y="73"/>
                    <a:pt x="379" y="76"/>
                  </a:cubicBezTo>
                  <a:cubicBezTo>
                    <a:pt x="377" y="71"/>
                    <a:pt x="375" y="69"/>
                    <a:pt x="372" y="66"/>
                  </a:cubicBezTo>
                  <a:cubicBezTo>
                    <a:pt x="370" y="63"/>
                    <a:pt x="367" y="60"/>
                    <a:pt x="364" y="58"/>
                  </a:cubicBezTo>
                  <a:cubicBezTo>
                    <a:pt x="361" y="55"/>
                    <a:pt x="358" y="54"/>
                    <a:pt x="355" y="52"/>
                  </a:cubicBezTo>
                  <a:cubicBezTo>
                    <a:pt x="352" y="49"/>
                    <a:pt x="347" y="50"/>
                    <a:pt x="345" y="45"/>
                  </a:cubicBezTo>
                  <a:cubicBezTo>
                    <a:pt x="347" y="45"/>
                    <a:pt x="348" y="44"/>
                    <a:pt x="349" y="45"/>
                  </a:cubicBezTo>
                  <a:cubicBezTo>
                    <a:pt x="354" y="46"/>
                    <a:pt x="358" y="47"/>
                    <a:pt x="363" y="49"/>
                  </a:cubicBezTo>
                  <a:cubicBezTo>
                    <a:pt x="371" y="52"/>
                    <a:pt x="378" y="58"/>
                    <a:pt x="384" y="64"/>
                  </a:cubicBezTo>
                  <a:cubicBezTo>
                    <a:pt x="386" y="65"/>
                    <a:pt x="387" y="67"/>
                    <a:pt x="389" y="67"/>
                  </a:cubicBezTo>
                  <a:cubicBezTo>
                    <a:pt x="387" y="63"/>
                    <a:pt x="385" y="59"/>
                    <a:pt x="382" y="57"/>
                  </a:cubicBezTo>
                  <a:cubicBezTo>
                    <a:pt x="369" y="45"/>
                    <a:pt x="355" y="35"/>
                    <a:pt x="337" y="32"/>
                  </a:cubicBezTo>
                  <a:cubicBezTo>
                    <a:pt x="335" y="32"/>
                    <a:pt x="333" y="32"/>
                    <a:pt x="331" y="31"/>
                  </a:cubicBezTo>
                  <a:cubicBezTo>
                    <a:pt x="330" y="30"/>
                    <a:pt x="329" y="29"/>
                    <a:pt x="328" y="28"/>
                  </a:cubicBezTo>
                  <a:cubicBezTo>
                    <a:pt x="330" y="23"/>
                    <a:pt x="335" y="25"/>
                    <a:pt x="338" y="22"/>
                  </a:cubicBezTo>
                  <a:cubicBezTo>
                    <a:pt x="334" y="20"/>
                    <a:pt x="331" y="19"/>
                    <a:pt x="327" y="17"/>
                  </a:cubicBezTo>
                  <a:cubicBezTo>
                    <a:pt x="323" y="16"/>
                    <a:pt x="319" y="16"/>
                    <a:pt x="316" y="13"/>
                  </a:cubicBezTo>
                  <a:cubicBezTo>
                    <a:pt x="316" y="8"/>
                    <a:pt x="321" y="10"/>
                    <a:pt x="323" y="7"/>
                  </a:cubicBezTo>
                  <a:close/>
                  <a:moveTo>
                    <a:pt x="328" y="174"/>
                  </a:moveTo>
                  <a:cubicBezTo>
                    <a:pt x="330" y="175"/>
                    <a:pt x="333" y="176"/>
                    <a:pt x="335" y="177"/>
                  </a:cubicBezTo>
                  <a:cubicBezTo>
                    <a:pt x="336" y="181"/>
                    <a:pt x="335" y="182"/>
                    <a:pt x="333" y="184"/>
                  </a:cubicBezTo>
                  <a:cubicBezTo>
                    <a:pt x="328" y="186"/>
                    <a:pt x="323" y="184"/>
                    <a:pt x="320" y="180"/>
                  </a:cubicBezTo>
                  <a:cubicBezTo>
                    <a:pt x="317" y="176"/>
                    <a:pt x="317" y="171"/>
                    <a:pt x="320" y="167"/>
                  </a:cubicBezTo>
                  <a:cubicBezTo>
                    <a:pt x="321" y="167"/>
                    <a:pt x="322" y="167"/>
                    <a:pt x="323" y="166"/>
                  </a:cubicBezTo>
                  <a:cubicBezTo>
                    <a:pt x="325" y="169"/>
                    <a:pt x="326" y="171"/>
                    <a:pt x="328" y="174"/>
                  </a:cubicBezTo>
                  <a:close/>
                  <a:moveTo>
                    <a:pt x="341" y="121"/>
                  </a:moveTo>
                  <a:cubicBezTo>
                    <a:pt x="338" y="124"/>
                    <a:pt x="336" y="123"/>
                    <a:pt x="335" y="120"/>
                  </a:cubicBezTo>
                  <a:cubicBezTo>
                    <a:pt x="334" y="119"/>
                    <a:pt x="334" y="117"/>
                    <a:pt x="335" y="116"/>
                  </a:cubicBezTo>
                  <a:cubicBezTo>
                    <a:pt x="335" y="115"/>
                    <a:pt x="336" y="115"/>
                    <a:pt x="337" y="114"/>
                  </a:cubicBezTo>
                  <a:cubicBezTo>
                    <a:pt x="340" y="116"/>
                    <a:pt x="341" y="118"/>
                    <a:pt x="341" y="121"/>
                  </a:cubicBezTo>
                  <a:close/>
                  <a:moveTo>
                    <a:pt x="318" y="88"/>
                  </a:moveTo>
                  <a:cubicBezTo>
                    <a:pt x="316" y="90"/>
                    <a:pt x="315" y="92"/>
                    <a:pt x="313" y="94"/>
                  </a:cubicBezTo>
                  <a:cubicBezTo>
                    <a:pt x="315" y="97"/>
                    <a:pt x="316" y="99"/>
                    <a:pt x="318" y="102"/>
                  </a:cubicBezTo>
                  <a:cubicBezTo>
                    <a:pt x="316" y="104"/>
                    <a:pt x="313" y="104"/>
                    <a:pt x="311" y="103"/>
                  </a:cubicBezTo>
                  <a:cubicBezTo>
                    <a:pt x="309" y="102"/>
                    <a:pt x="307" y="100"/>
                    <a:pt x="306" y="98"/>
                  </a:cubicBezTo>
                  <a:cubicBezTo>
                    <a:pt x="304" y="94"/>
                    <a:pt x="306" y="90"/>
                    <a:pt x="311" y="88"/>
                  </a:cubicBezTo>
                  <a:cubicBezTo>
                    <a:pt x="313" y="87"/>
                    <a:pt x="315" y="87"/>
                    <a:pt x="317" y="86"/>
                  </a:cubicBezTo>
                  <a:cubicBezTo>
                    <a:pt x="317" y="87"/>
                    <a:pt x="317" y="87"/>
                    <a:pt x="318" y="88"/>
                  </a:cubicBezTo>
                  <a:close/>
                  <a:moveTo>
                    <a:pt x="389" y="67"/>
                  </a:moveTo>
                  <a:cubicBezTo>
                    <a:pt x="389" y="67"/>
                    <a:pt x="389" y="67"/>
                    <a:pt x="389" y="67"/>
                  </a:cubicBezTo>
                  <a:cubicBezTo>
                    <a:pt x="389" y="67"/>
                    <a:pt x="389" y="67"/>
                    <a:pt x="390" y="67"/>
                  </a:cubicBezTo>
                  <a:cubicBezTo>
                    <a:pt x="390" y="67"/>
                    <a:pt x="389" y="67"/>
                    <a:pt x="389" y="67"/>
                  </a:cubicBezTo>
                  <a:close/>
                  <a:moveTo>
                    <a:pt x="163" y="84"/>
                  </a:moveTo>
                  <a:cubicBezTo>
                    <a:pt x="163" y="85"/>
                    <a:pt x="163" y="85"/>
                    <a:pt x="162" y="86"/>
                  </a:cubicBezTo>
                  <a:cubicBezTo>
                    <a:pt x="162" y="85"/>
                    <a:pt x="162" y="85"/>
                    <a:pt x="161" y="85"/>
                  </a:cubicBezTo>
                  <a:cubicBezTo>
                    <a:pt x="162" y="85"/>
                    <a:pt x="163" y="85"/>
                    <a:pt x="163" y="84"/>
                  </a:cubicBezTo>
                  <a:close/>
                  <a:moveTo>
                    <a:pt x="230" y="242"/>
                  </a:moveTo>
                  <a:cubicBezTo>
                    <a:pt x="235" y="231"/>
                    <a:pt x="237" y="220"/>
                    <a:pt x="238" y="209"/>
                  </a:cubicBezTo>
                  <a:cubicBezTo>
                    <a:pt x="238" y="206"/>
                    <a:pt x="237" y="203"/>
                    <a:pt x="236" y="200"/>
                  </a:cubicBezTo>
                  <a:cubicBezTo>
                    <a:pt x="233" y="192"/>
                    <a:pt x="234" y="184"/>
                    <a:pt x="235" y="176"/>
                  </a:cubicBezTo>
                  <a:cubicBezTo>
                    <a:pt x="236" y="171"/>
                    <a:pt x="236" y="166"/>
                    <a:pt x="235" y="162"/>
                  </a:cubicBezTo>
                  <a:cubicBezTo>
                    <a:pt x="233" y="152"/>
                    <a:pt x="231" y="141"/>
                    <a:pt x="227" y="132"/>
                  </a:cubicBezTo>
                  <a:cubicBezTo>
                    <a:pt x="222" y="120"/>
                    <a:pt x="214" y="110"/>
                    <a:pt x="204" y="103"/>
                  </a:cubicBezTo>
                  <a:cubicBezTo>
                    <a:pt x="194" y="97"/>
                    <a:pt x="184" y="95"/>
                    <a:pt x="172" y="94"/>
                  </a:cubicBezTo>
                  <a:cubicBezTo>
                    <a:pt x="174" y="96"/>
                    <a:pt x="175" y="99"/>
                    <a:pt x="177" y="101"/>
                  </a:cubicBezTo>
                  <a:cubicBezTo>
                    <a:pt x="179" y="103"/>
                    <a:pt x="180" y="105"/>
                    <a:pt x="182" y="107"/>
                  </a:cubicBezTo>
                  <a:cubicBezTo>
                    <a:pt x="183" y="110"/>
                    <a:pt x="185" y="113"/>
                    <a:pt x="182" y="117"/>
                  </a:cubicBezTo>
                  <a:cubicBezTo>
                    <a:pt x="180" y="118"/>
                    <a:pt x="177" y="118"/>
                    <a:pt x="175" y="116"/>
                  </a:cubicBezTo>
                  <a:cubicBezTo>
                    <a:pt x="172" y="115"/>
                    <a:pt x="169" y="113"/>
                    <a:pt x="166" y="111"/>
                  </a:cubicBezTo>
                  <a:cubicBezTo>
                    <a:pt x="164" y="109"/>
                    <a:pt x="161" y="108"/>
                    <a:pt x="159" y="106"/>
                  </a:cubicBezTo>
                  <a:cubicBezTo>
                    <a:pt x="155" y="106"/>
                    <a:pt x="151" y="107"/>
                    <a:pt x="149" y="109"/>
                  </a:cubicBezTo>
                  <a:cubicBezTo>
                    <a:pt x="152" y="113"/>
                    <a:pt x="155" y="118"/>
                    <a:pt x="158" y="122"/>
                  </a:cubicBezTo>
                  <a:cubicBezTo>
                    <a:pt x="160" y="125"/>
                    <a:pt x="160" y="128"/>
                    <a:pt x="161" y="131"/>
                  </a:cubicBezTo>
                  <a:cubicBezTo>
                    <a:pt x="161" y="133"/>
                    <a:pt x="160" y="134"/>
                    <a:pt x="159" y="137"/>
                  </a:cubicBezTo>
                  <a:cubicBezTo>
                    <a:pt x="157" y="135"/>
                    <a:pt x="156" y="133"/>
                    <a:pt x="155" y="131"/>
                  </a:cubicBezTo>
                  <a:cubicBezTo>
                    <a:pt x="155" y="134"/>
                    <a:pt x="154" y="137"/>
                    <a:pt x="152" y="140"/>
                  </a:cubicBezTo>
                  <a:cubicBezTo>
                    <a:pt x="148" y="140"/>
                    <a:pt x="145" y="137"/>
                    <a:pt x="143" y="134"/>
                  </a:cubicBezTo>
                  <a:cubicBezTo>
                    <a:pt x="134" y="123"/>
                    <a:pt x="121" y="117"/>
                    <a:pt x="106" y="115"/>
                  </a:cubicBezTo>
                  <a:cubicBezTo>
                    <a:pt x="99" y="114"/>
                    <a:pt x="91" y="112"/>
                    <a:pt x="84" y="115"/>
                  </a:cubicBezTo>
                  <a:cubicBezTo>
                    <a:pt x="83" y="114"/>
                    <a:pt x="83" y="113"/>
                    <a:pt x="83" y="112"/>
                  </a:cubicBezTo>
                  <a:cubicBezTo>
                    <a:pt x="81" y="113"/>
                    <a:pt x="80" y="114"/>
                    <a:pt x="78" y="114"/>
                  </a:cubicBezTo>
                  <a:cubicBezTo>
                    <a:pt x="76" y="115"/>
                    <a:pt x="74" y="115"/>
                    <a:pt x="72" y="113"/>
                  </a:cubicBezTo>
                  <a:cubicBezTo>
                    <a:pt x="74" y="102"/>
                    <a:pt x="84" y="100"/>
                    <a:pt x="90" y="94"/>
                  </a:cubicBezTo>
                  <a:cubicBezTo>
                    <a:pt x="89" y="93"/>
                    <a:pt x="89" y="93"/>
                    <a:pt x="88" y="93"/>
                  </a:cubicBezTo>
                  <a:cubicBezTo>
                    <a:pt x="80" y="97"/>
                    <a:pt x="72" y="101"/>
                    <a:pt x="65" y="106"/>
                  </a:cubicBezTo>
                  <a:cubicBezTo>
                    <a:pt x="60" y="108"/>
                    <a:pt x="55" y="111"/>
                    <a:pt x="51" y="114"/>
                  </a:cubicBezTo>
                  <a:cubicBezTo>
                    <a:pt x="41" y="122"/>
                    <a:pt x="31" y="130"/>
                    <a:pt x="22" y="138"/>
                  </a:cubicBezTo>
                  <a:cubicBezTo>
                    <a:pt x="15" y="145"/>
                    <a:pt x="9" y="153"/>
                    <a:pt x="5" y="162"/>
                  </a:cubicBezTo>
                  <a:cubicBezTo>
                    <a:pt x="1" y="175"/>
                    <a:pt x="0" y="188"/>
                    <a:pt x="1" y="202"/>
                  </a:cubicBezTo>
                  <a:cubicBezTo>
                    <a:pt x="2" y="213"/>
                    <a:pt x="3" y="224"/>
                    <a:pt x="7" y="235"/>
                  </a:cubicBezTo>
                  <a:cubicBezTo>
                    <a:pt x="12" y="246"/>
                    <a:pt x="16" y="258"/>
                    <a:pt x="23" y="268"/>
                  </a:cubicBezTo>
                  <a:cubicBezTo>
                    <a:pt x="24" y="269"/>
                    <a:pt x="24" y="270"/>
                    <a:pt x="25" y="271"/>
                  </a:cubicBezTo>
                  <a:cubicBezTo>
                    <a:pt x="29" y="282"/>
                    <a:pt x="36" y="290"/>
                    <a:pt x="44" y="298"/>
                  </a:cubicBezTo>
                  <a:cubicBezTo>
                    <a:pt x="47" y="302"/>
                    <a:pt x="51" y="306"/>
                    <a:pt x="55" y="309"/>
                  </a:cubicBezTo>
                  <a:cubicBezTo>
                    <a:pt x="62" y="318"/>
                    <a:pt x="71" y="325"/>
                    <a:pt x="82" y="329"/>
                  </a:cubicBezTo>
                  <a:cubicBezTo>
                    <a:pt x="93" y="334"/>
                    <a:pt x="105" y="339"/>
                    <a:pt x="116" y="344"/>
                  </a:cubicBezTo>
                  <a:cubicBezTo>
                    <a:pt x="118" y="344"/>
                    <a:pt x="119" y="345"/>
                    <a:pt x="121" y="345"/>
                  </a:cubicBezTo>
                  <a:cubicBezTo>
                    <a:pt x="123" y="345"/>
                    <a:pt x="126" y="345"/>
                    <a:pt x="129" y="345"/>
                  </a:cubicBezTo>
                  <a:cubicBezTo>
                    <a:pt x="148" y="341"/>
                    <a:pt x="168" y="337"/>
                    <a:pt x="186" y="327"/>
                  </a:cubicBezTo>
                  <a:cubicBezTo>
                    <a:pt x="207" y="316"/>
                    <a:pt x="221" y="299"/>
                    <a:pt x="228" y="276"/>
                  </a:cubicBezTo>
                  <a:cubicBezTo>
                    <a:pt x="230" y="272"/>
                    <a:pt x="229" y="268"/>
                    <a:pt x="227" y="264"/>
                  </a:cubicBezTo>
                  <a:cubicBezTo>
                    <a:pt x="224" y="266"/>
                    <a:pt x="223" y="269"/>
                    <a:pt x="222" y="272"/>
                  </a:cubicBezTo>
                  <a:cubicBezTo>
                    <a:pt x="218" y="279"/>
                    <a:pt x="214" y="285"/>
                    <a:pt x="209" y="290"/>
                  </a:cubicBezTo>
                  <a:cubicBezTo>
                    <a:pt x="208" y="291"/>
                    <a:pt x="206" y="292"/>
                    <a:pt x="205" y="293"/>
                  </a:cubicBezTo>
                  <a:cubicBezTo>
                    <a:pt x="205" y="287"/>
                    <a:pt x="209" y="281"/>
                    <a:pt x="207" y="274"/>
                  </a:cubicBezTo>
                  <a:cubicBezTo>
                    <a:pt x="200" y="281"/>
                    <a:pt x="197" y="291"/>
                    <a:pt x="187" y="296"/>
                  </a:cubicBezTo>
                  <a:cubicBezTo>
                    <a:pt x="188" y="293"/>
                    <a:pt x="189" y="291"/>
                    <a:pt x="190" y="289"/>
                  </a:cubicBezTo>
                  <a:cubicBezTo>
                    <a:pt x="194" y="280"/>
                    <a:pt x="198" y="270"/>
                    <a:pt x="199" y="260"/>
                  </a:cubicBezTo>
                  <a:cubicBezTo>
                    <a:pt x="202" y="247"/>
                    <a:pt x="204" y="234"/>
                    <a:pt x="206" y="220"/>
                  </a:cubicBezTo>
                  <a:cubicBezTo>
                    <a:pt x="206" y="218"/>
                    <a:pt x="206" y="215"/>
                    <a:pt x="206" y="212"/>
                  </a:cubicBezTo>
                  <a:cubicBezTo>
                    <a:pt x="206" y="211"/>
                    <a:pt x="207" y="210"/>
                    <a:pt x="207" y="209"/>
                  </a:cubicBezTo>
                  <a:cubicBezTo>
                    <a:pt x="211" y="213"/>
                    <a:pt x="211" y="217"/>
                    <a:pt x="212" y="221"/>
                  </a:cubicBezTo>
                  <a:cubicBezTo>
                    <a:pt x="212" y="225"/>
                    <a:pt x="212" y="229"/>
                    <a:pt x="212" y="232"/>
                  </a:cubicBezTo>
                  <a:cubicBezTo>
                    <a:pt x="213" y="236"/>
                    <a:pt x="213" y="240"/>
                    <a:pt x="213" y="244"/>
                  </a:cubicBezTo>
                  <a:cubicBezTo>
                    <a:pt x="213" y="247"/>
                    <a:pt x="213" y="251"/>
                    <a:pt x="212" y="255"/>
                  </a:cubicBezTo>
                  <a:cubicBezTo>
                    <a:pt x="216" y="249"/>
                    <a:pt x="218" y="243"/>
                    <a:pt x="218" y="238"/>
                  </a:cubicBezTo>
                  <a:cubicBezTo>
                    <a:pt x="219" y="230"/>
                    <a:pt x="219" y="222"/>
                    <a:pt x="220" y="214"/>
                  </a:cubicBezTo>
                  <a:cubicBezTo>
                    <a:pt x="220" y="209"/>
                    <a:pt x="220" y="203"/>
                    <a:pt x="220" y="198"/>
                  </a:cubicBezTo>
                  <a:cubicBezTo>
                    <a:pt x="221" y="197"/>
                    <a:pt x="221" y="196"/>
                    <a:pt x="222" y="194"/>
                  </a:cubicBezTo>
                  <a:cubicBezTo>
                    <a:pt x="227" y="202"/>
                    <a:pt x="227" y="210"/>
                    <a:pt x="228" y="218"/>
                  </a:cubicBezTo>
                  <a:cubicBezTo>
                    <a:pt x="229" y="226"/>
                    <a:pt x="229" y="234"/>
                    <a:pt x="230" y="242"/>
                  </a:cubicBezTo>
                  <a:close/>
                  <a:moveTo>
                    <a:pt x="195" y="141"/>
                  </a:moveTo>
                  <a:cubicBezTo>
                    <a:pt x="196" y="139"/>
                    <a:pt x="198" y="138"/>
                    <a:pt x="201" y="138"/>
                  </a:cubicBezTo>
                  <a:cubicBezTo>
                    <a:pt x="204" y="138"/>
                    <a:pt x="207" y="139"/>
                    <a:pt x="207" y="143"/>
                  </a:cubicBezTo>
                  <a:cubicBezTo>
                    <a:pt x="206" y="143"/>
                    <a:pt x="205" y="144"/>
                    <a:pt x="205" y="145"/>
                  </a:cubicBezTo>
                  <a:cubicBezTo>
                    <a:pt x="204" y="145"/>
                    <a:pt x="203" y="146"/>
                    <a:pt x="202" y="147"/>
                  </a:cubicBezTo>
                  <a:cubicBezTo>
                    <a:pt x="201" y="153"/>
                    <a:pt x="208" y="156"/>
                    <a:pt x="209" y="161"/>
                  </a:cubicBezTo>
                  <a:cubicBezTo>
                    <a:pt x="208" y="163"/>
                    <a:pt x="206" y="163"/>
                    <a:pt x="204" y="163"/>
                  </a:cubicBezTo>
                  <a:cubicBezTo>
                    <a:pt x="194" y="161"/>
                    <a:pt x="189" y="149"/>
                    <a:pt x="195" y="141"/>
                  </a:cubicBezTo>
                  <a:close/>
                  <a:moveTo>
                    <a:pt x="181" y="215"/>
                  </a:moveTo>
                  <a:cubicBezTo>
                    <a:pt x="179" y="216"/>
                    <a:pt x="178" y="217"/>
                    <a:pt x="176" y="219"/>
                  </a:cubicBezTo>
                  <a:cubicBezTo>
                    <a:pt x="175" y="217"/>
                    <a:pt x="174" y="215"/>
                    <a:pt x="173" y="213"/>
                  </a:cubicBezTo>
                  <a:cubicBezTo>
                    <a:pt x="177" y="211"/>
                    <a:pt x="179" y="213"/>
                    <a:pt x="181" y="215"/>
                  </a:cubicBezTo>
                  <a:close/>
                  <a:moveTo>
                    <a:pt x="49" y="182"/>
                  </a:moveTo>
                  <a:cubicBezTo>
                    <a:pt x="49" y="203"/>
                    <a:pt x="52" y="223"/>
                    <a:pt x="60" y="242"/>
                  </a:cubicBezTo>
                  <a:cubicBezTo>
                    <a:pt x="61" y="245"/>
                    <a:pt x="62" y="248"/>
                    <a:pt x="63" y="251"/>
                  </a:cubicBezTo>
                  <a:cubicBezTo>
                    <a:pt x="61" y="251"/>
                    <a:pt x="60" y="252"/>
                    <a:pt x="58" y="251"/>
                  </a:cubicBezTo>
                  <a:cubicBezTo>
                    <a:pt x="55" y="250"/>
                    <a:pt x="52" y="248"/>
                    <a:pt x="49" y="245"/>
                  </a:cubicBezTo>
                  <a:cubicBezTo>
                    <a:pt x="49" y="245"/>
                    <a:pt x="49" y="245"/>
                    <a:pt x="49" y="245"/>
                  </a:cubicBezTo>
                  <a:cubicBezTo>
                    <a:pt x="51" y="249"/>
                    <a:pt x="51" y="254"/>
                    <a:pt x="52" y="260"/>
                  </a:cubicBezTo>
                  <a:cubicBezTo>
                    <a:pt x="50" y="259"/>
                    <a:pt x="48" y="259"/>
                    <a:pt x="47" y="259"/>
                  </a:cubicBezTo>
                  <a:cubicBezTo>
                    <a:pt x="44" y="256"/>
                    <a:pt x="41" y="252"/>
                    <a:pt x="38" y="247"/>
                  </a:cubicBezTo>
                  <a:cubicBezTo>
                    <a:pt x="32" y="234"/>
                    <a:pt x="26" y="221"/>
                    <a:pt x="26" y="207"/>
                  </a:cubicBezTo>
                  <a:cubicBezTo>
                    <a:pt x="26" y="204"/>
                    <a:pt x="25" y="202"/>
                    <a:pt x="25" y="200"/>
                  </a:cubicBezTo>
                  <a:cubicBezTo>
                    <a:pt x="21" y="180"/>
                    <a:pt x="27" y="163"/>
                    <a:pt x="39" y="148"/>
                  </a:cubicBezTo>
                  <a:cubicBezTo>
                    <a:pt x="40" y="147"/>
                    <a:pt x="42" y="146"/>
                    <a:pt x="44" y="144"/>
                  </a:cubicBezTo>
                  <a:cubicBezTo>
                    <a:pt x="44" y="145"/>
                    <a:pt x="44" y="145"/>
                    <a:pt x="45" y="146"/>
                  </a:cubicBezTo>
                  <a:cubicBezTo>
                    <a:pt x="47" y="146"/>
                    <a:pt x="48" y="146"/>
                    <a:pt x="49" y="146"/>
                  </a:cubicBezTo>
                  <a:cubicBezTo>
                    <a:pt x="52" y="149"/>
                    <a:pt x="51" y="152"/>
                    <a:pt x="51" y="154"/>
                  </a:cubicBezTo>
                  <a:cubicBezTo>
                    <a:pt x="50" y="164"/>
                    <a:pt x="49" y="173"/>
                    <a:pt x="49" y="182"/>
                  </a:cubicBezTo>
                  <a:close/>
                  <a:moveTo>
                    <a:pt x="179" y="187"/>
                  </a:moveTo>
                  <a:cubicBezTo>
                    <a:pt x="176" y="187"/>
                    <a:pt x="174" y="188"/>
                    <a:pt x="172" y="187"/>
                  </a:cubicBezTo>
                  <a:cubicBezTo>
                    <a:pt x="169" y="187"/>
                    <a:pt x="166" y="186"/>
                    <a:pt x="165" y="183"/>
                  </a:cubicBezTo>
                  <a:cubicBezTo>
                    <a:pt x="164" y="180"/>
                    <a:pt x="165" y="177"/>
                    <a:pt x="167" y="174"/>
                  </a:cubicBezTo>
                  <a:cubicBezTo>
                    <a:pt x="168" y="173"/>
                    <a:pt x="170" y="172"/>
                    <a:pt x="172" y="172"/>
                  </a:cubicBezTo>
                  <a:cubicBezTo>
                    <a:pt x="173" y="172"/>
                    <a:pt x="174" y="172"/>
                    <a:pt x="176" y="176"/>
                  </a:cubicBezTo>
                  <a:cubicBezTo>
                    <a:pt x="176" y="177"/>
                    <a:pt x="175" y="178"/>
                    <a:pt x="175" y="180"/>
                  </a:cubicBezTo>
                  <a:cubicBezTo>
                    <a:pt x="176" y="182"/>
                    <a:pt x="177" y="184"/>
                    <a:pt x="179" y="187"/>
                  </a:cubicBezTo>
                  <a:close/>
                  <a:moveTo>
                    <a:pt x="249" y="24"/>
                  </a:moveTo>
                  <a:cubicBezTo>
                    <a:pt x="249" y="24"/>
                    <a:pt x="249" y="24"/>
                    <a:pt x="249" y="24"/>
                  </a:cubicBezTo>
                  <a:cubicBezTo>
                    <a:pt x="249" y="24"/>
                    <a:pt x="249" y="24"/>
                    <a:pt x="249" y="24"/>
                  </a:cubicBezTo>
                  <a:cubicBezTo>
                    <a:pt x="249" y="24"/>
                    <a:pt x="249" y="24"/>
                    <a:pt x="249" y="24"/>
                  </a:cubicBezTo>
                  <a:close/>
                  <a:moveTo>
                    <a:pt x="225" y="109"/>
                  </a:moveTo>
                  <a:cubicBezTo>
                    <a:pt x="225" y="108"/>
                    <a:pt x="224" y="107"/>
                    <a:pt x="224" y="107"/>
                  </a:cubicBezTo>
                  <a:cubicBezTo>
                    <a:pt x="226" y="109"/>
                    <a:pt x="229" y="112"/>
                    <a:pt x="231" y="115"/>
                  </a:cubicBezTo>
                  <a:cubicBezTo>
                    <a:pt x="229" y="113"/>
                    <a:pt x="227" y="111"/>
                    <a:pt x="225" y="109"/>
                  </a:cubicBezTo>
                  <a:close/>
                  <a:moveTo>
                    <a:pt x="180" y="56"/>
                  </a:moveTo>
                  <a:cubicBezTo>
                    <a:pt x="180" y="54"/>
                    <a:pt x="181" y="52"/>
                    <a:pt x="182" y="50"/>
                  </a:cubicBezTo>
                  <a:cubicBezTo>
                    <a:pt x="181" y="52"/>
                    <a:pt x="181" y="54"/>
                    <a:pt x="180" y="56"/>
                  </a:cubicBezTo>
                  <a:close/>
                </a:path>
              </a:pathLst>
            </a:custGeom>
            <a:solidFill>
              <a:srgbClr val="F76C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2">
              <a:extLst>
                <a:ext uri="{FF2B5EF4-FFF2-40B4-BE49-F238E27FC236}">
                  <a16:creationId xmlns:a16="http://schemas.microsoft.com/office/drawing/2014/main" id="{EDD0E4DC-D438-4649-AAB8-08F0C224C0B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" y="69"/>
              <a:ext cx="1918" cy="1232"/>
            </a:xfrm>
            <a:custGeom>
              <a:avLst/>
              <a:gdLst>
                <a:gd name="T0" fmla="*/ 795 w 807"/>
                <a:gd name="T1" fmla="*/ 195 h 517"/>
                <a:gd name="T2" fmla="*/ 797 w 807"/>
                <a:gd name="T3" fmla="*/ 182 h 517"/>
                <a:gd name="T4" fmla="*/ 69 w 807"/>
                <a:gd name="T5" fmla="*/ 436 h 517"/>
                <a:gd name="T6" fmla="*/ 262 w 807"/>
                <a:gd name="T7" fmla="*/ 204 h 517"/>
                <a:gd name="T8" fmla="*/ 647 w 807"/>
                <a:gd name="T9" fmla="*/ 60 h 517"/>
                <a:gd name="T10" fmla="*/ 709 w 807"/>
                <a:gd name="T11" fmla="*/ 236 h 517"/>
                <a:gd name="T12" fmla="*/ 26 w 807"/>
                <a:gd name="T13" fmla="*/ 399 h 517"/>
                <a:gd name="T14" fmla="*/ 17 w 807"/>
                <a:gd name="T15" fmla="*/ 345 h 517"/>
                <a:gd name="T16" fmla="*/ 65 w 807"/>
                <a:gd name="T17" fmla="*/ 278 h 517"/>
                <a:gd name="T18" fmla="*/ 164 w 807"/>
                <a:gd name="T19" fmla="*/ 288 h 517"/>
                <a:gd name="T20" fmla="*/ 163 w 807"/>
                <a:gd name="T21" fmla="*/ 265 h 517"/>
                <a:gd name="T22" fmla="*/ 230 w 807"/>
                <a:gd name="T23" fmla="*/ 245 h 517"/>
                <a:gd name="T24" fmla="*/ 254 w 807"/>
                <a:gd name="T25" fmla="*/ 227 h 517"/>
                <a:gd name="T26" fmla="*/ 324 w 807"/>
                <a:gd name="T27" fmla="*/ 223 h 517"/>
                <a:gd name="T28" fmla="*/ 409 w 807"/>
                <a:gd name="T29" fmla="*/ 162 h 517"/>
                <a:gd name="T30" fmla="*/ 569 w 807"/>
                <a:gd name="T31" fmla="*/ 258 h 517"/>
                <a:gd name="T32" fmla="*/ 641 w 807"/>
                <a:gd name="T33" fmla="*/ 129 h 517"/>
                <a:gd name="T34" fmla="*/ 425 w 807"/>
                <a:gd name="T35" fmla="*/ 77 h 517"/>
                <a:gd name="T36" fmla="*/ 422 w 807"/>
                <a:gd name="T37" fmla="*/ 47 h 517"/>
                <a:gd name="T38" fmla="*/ 627 w 807"/>
                <a:gd name="T39" fmla="*/ 69 h 517"/>
                <a:gd name="T40" fmla="*/ 693 w 807"/>
                <a:gd name="T41" fmla="*/ 89 h 517"/>
                <a:gd name="T42" fmla="*/ 763 w 807"/>
                <a:gd name="T43" fmla="*/ 140 h 517"/>
                <a:gd name="T44" fmla="*/ 611 w 807"/>
                <a:gd name="T45" fmla="*/ 357 h 517"/>
                <a:gd name="T46" fmla="*/ 587 w 807"/>
                <a:gd name="T47" fmla="*/ 515 h 517"/>
                <a:gd name="T48" fmla="*/ 213 w 807"/>
                <a:gd name="T49" fmla="*/ 487 h 517"/>
                <a:gd name="T50" fmla="*/ 266 w 807"/>
                <a:gd name="T51" fmla="*/ 449 h 517"/>
                <a:gd name="T52" fmla="*/ 497 w 807"/>
                <a:gd name="T53" fmla="*/ 435 h 517"/>
                <a:gd name="T54" fmla="*/ 569 w 807"/>
                <a:gd name="T55" fmla="*/ 469 h 517"/>
                <a:gd name="T56" fmla="*/ 563 w 807"/>
                <a:gd name="T57" fmla="*/ 355 h 517"/>
                <a:gd name="T58" fmla="*/ 408 w 807"/>
                <a:gd name="T59" fmla="*/ 387 h 517"/>
                <a:gd name="T60" fmla="*/ 300 w 807"/>
                <a:gd name="T61" fmla="*/ 390 h 517"/>
                <a:gd name="T62" fmla="*/ 194 w 807"/>
                <a:gd name="T63" fmla="*/ 407 h 517"/>
                <a:gd name="T64" fmla="*/ 478 w 807"/>
                <a:gd name="T65" fmla="*/ 465 h 517"/>
                <a:gd name="T66" fmla="*/ 454 w 807"/>
                <a:gd name="T67" fmla="*/ 465 h 517"/>
                <a:gd name="T68" fmla="*/ 567 w 807"/>
                <a:gd name="T69" fmla="*/ 419 h 517"/>
                <a:gd name="T70" fmla="*/ 545 w 807"/>
                <a:gd name="T71" fmla="*/ 410 h 517"/>
                <a:gd name="T72" fmla="*/ 568 w 807"/>
                <a:gd name="T73" fmla="*/ 387 h 517"/>
                <a:gd name="T74" fmla="*/ 511 w 807"/>
                <a:gd name="T75" fmla="*/ 30 h 517"/>
                <a:gd name="T76" fmla="*/ 459 w 807"/>
                <a:gd name="T77" fmla="*/ 22 h 517"/>
                <a:gd name="T78" fmla="*/ 594 w 807"/>
                <a:gd name="T79" fmla="*/ 92 h 517"/>
                <a:gd name="T80" fmla="*/ 516 w 807"/>
                <a:gd name="T81" fmla="*/ 83 h 517"/>
                <a:gd name="T82" fmla="*/ 704 w 807"/>
                <a:gd name="T83" fmla="*/ 128 h 517"/>
                <a:gd name="T84" fmla="*/ 668 w 807"/>
                <a:gd name="T85" fmla="*/ 225 h 517"/>
                <a:gd name="T86" fmla="*/ 718 w 807"/>
                <a:gd name="T87" fmla="*/ 236 h 517"/>
                <a:gd name="T88" fmla="*/ 709 w 807"/>
                <a:gd name="T89" fmla="*/ 240 h 517"/>
                <a:gd name="T90" fmla="*/ 538 w 807"/>
                <a:gd name="T91" fmla="*/ 329 h 517"/>
                <a:gd name="T92" fmla="*/ 544 w 807"/>
                <a:gd name="T93" fmla="*/ 289 h 517"/>
                <a:gd name="T94" fmla="*/ 412 w 807"/>
                <a:gd name="T95" fmla="*/ 301 h 517"/>
                <a:gd name="T96" fmla="*/ 503 w 807"/>
                <a:gd name="T97" fmla="*/ 326 h 517"/>
                <a:gd name="T98" fmla="*/ 482 w 807"/>
                <a:gd name="T99" fmla="*/ 340 h 517"/>
                <a:gd name="T100" fmla="*/ 287 w 807"/>
                <a:gd name="T101" fmla="*/ 343 h 517"/>
                <a:gd name="T102" fmla="*/ 384 w 807"/>
                <a:gd name="T103" fmla="*/ 305 h 517"/>
                <a:gd name="T104" fmla="*/ 42 w 807"/>
                <a:gd name="T105" fmla="*/ 302 h 517"/>
                <a:gd name="T106" fmla="*/ 116 w 807"/>
                <a:gd name="T107" fmla="*/ 348 h 517"/>
                <a:gd name="T108" fmla="*/ 136 w 807"/>
                <a:gd name="T109" fmla="*/ 314 h 517"/>
                <a:gd name="T110" fmla="*/ 133 w 807"/>
                <a:gd name="T111" fmla="*/ 379 h 517"/>
                <a:gd name="T112" fmla="*/ 109 w 807"/>
                <a:gd name="T113" fmla="*/ 402 h 517"/>
                <a:gd name="T114" fmla="*/ 51 w 807"/>
                <a:gd name="T115" fmla="*/ 394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07" h="517">
                  <a:moveTo>
                    <a:pt x="145" y="268"/>
                  </a:moveTo>
                  <a:cubicBezTo>
                    <a:pt x="143" y="268"/>
                    <a:pt x="142" y="268"/>
                    <a:pt x="140" y="269"/>
                  </a:cubicBezTo>
                  <a:cubicBezTo>
                    <a:pt x="141" y="269"/>
                    <a:pt x="141" y="269"/>
                    <a:pt x="141" y="268"/>
                  </a:cubicBezTo>
                  <a:cubicBezTo>
                    <a:pt x="142" y="268"/>
                    <a:pt x="144" y="268"/>
                    <a:pt x="145" y="268"/>
                  </a:cubicBezTo>
                  <a:close/>
                  <a:moveTo>
                    <a:pt x="769" y="156"/>
                  </a:moveTo>
                  <a:cubicBezTo>
                    <a:pt x="771" y="154"/>
                    <a:pt x="772" y="151"/>
                    <a:pt x="772" y="148"/>
                  </a:cubicBezTo>
                  <a:cubicBezTo>
                    <a:pt x="770" y="151"/>
                    <a:pt x="769" y="153"/>
                    <a:pt x="768" y="156"/>
                  </a:cubicBezTo>
                  <a:cubicBezTo>
                    <a:pt x="768" y="156"/>
                    <a:pt x="768" y="156"/>
                    <a:pt x="769" y="156"/>
                  </a:cubicBezTo>
                  <a:close/>
                  <a:moveTo>
                    <a:pt x="797" y="182"/>
                  </a:moveTo>
                  <a:cubicBezTo>
                    <a:pt x="796" y="186"/>
                    <a:pt x="796" y="190"/>
                    <a:pt x="795" y="195"/>
                  </a:cubicBezTo>
                  <a:cubicBezTo>
                    <a:pt x="792" y="188"/>
                    <a:pt x="791" y="182"/>
                    <a:pt x="789" y="176"/>
                  </a:cubicBezTo>
                  <a:cubicBezTo>
                    <a:pt x="781" y="196"/>
                    <a:pt x="775" y="217"/>
                    <a:pt x="772" y="238"/>
                  </a:cubicBezTo>
                  <a:cubicBezTo>
                    <a:pt x="771" y="243"/>
                    <a:pt x="770" y="247"/>
                    <a:pt x="770" y="252"/>
                  </a:cubicBezTo>
                  <a:cubicBezTo>
                    <a:pt x="774" y="250"/>
                    <a:pt x="776" y="249"/>
                    <a:pt x="780" y="247"/>
                  </a:cubicBezTo>
                  <a:cubicBezTo>
                    <a:pt x="782" y="242"/>
                    <a:pt x="785" y="238"/>
                    <a:pt x="787" y="233"/>
                  </a:cubicBezTo>
                  <a:cubicBezTo>
                    <a:pt x="789" y="226"/>
                    <a:pt x="793" y="221"/>
                    <a:pt x="798" y="217"/>
                  </a:cubicBezTo>
                  <a:cubicBezTo>
                    <a:pt x="800" y="215"/>
                    <a:pt x="802" y="214"/>
                    <a:pt x="803" y="213"/>
                  </a:cubicBezTo>
                  <a:cubicBezTo>
                    <a:pt x="805" y="211"/>
                    <a:pt x="806" y="210"/>
                    <a:pt x="807" y="208"/>
                  </a:cubicBezTo>
                  <a:cubicBezTo>
                    <a:pt x="807" y="207"/>
                    <a:pt x="807" y="205"/>
                    <a:pt x="807" y="204"/>
                  </a:cubicBezTo>
                  <a:cubicBezTo>
                    <a:pt x="806" y="196"/>
                    <a:pt x="802" y="189"/>
                    <a:pt x="797" y="182"/>
                  </a:cubicBezTo>
                  <a:close/>
                  <a:moveTo>
                    <a:pt x="157" y="245"/>
                  </a:moveTo>
                  <a:cubicBezTo>
                    <a:pt x="157" y="245"/>
                    <a:pt x="157" y="245"/>
                    <a:pt x="158" y="245"/>
                  </a:cubicBezTo>
                  <a:cubicBezTo>
                    <a:pt x="158" y="245"/>
                    <a:pt x="158" y="245"/>
                    <a:pt x="158" y="244"/>
                  </a:cubicBezTo>
                  <a:cubicBezTo>
                    <a:pt x="158" y="244"/>
                    <a:pt x="157" y="245"/>
                    <a:pt x="157" y="245"/>
                  </a:cubicBezTo>
                  <a:close/>
                  <a:moveTo>
                    <a:pt x="74" y="454"/>
                  </a:moveTo>
                  <a:cubicBezTo>
                    <a:pt x="83" y="454"/>
                    <a:pt x="91" y="455"/>
                    <a:pt x="101" y="455"/>
                  </a:cubicBezTo>
                  <a:cubicBezTo>
                    <a:pt x="100" y="450"/>
                    <a:pt x="99" y="446"/>
                    <a:pt x="98" y="442"/>
                  </a:cubicBezTo>
                  <a:cubicBezTo>
                    <a:pt x="95" y="441"/>
                    <a:pt x="92" y="440"/>
                    <a:pt x="89" y="438"/>
                  </a:cubicBezTo>
                  <a:cubicBezTo>
                    <a:pt x="83" y="434"/>
                    <a:pt x="77" y="433"/>
                    <a:pt x="69" y="435"/>
                  </a:cubicBezTo>
                  <a:cubicBezTo>
                    <a:pt x="69" y="435"/>
                    <a:pt x="69" y="435"/>
                    <a:pt x="69" y="436"/>
                  </a:cubicBezTo>
                  <a:cubicBezTo>
                    <a:pt x="69" y="442"/>
                    <a:pt x="68" y="449"/>
                    <a:pt x="74" y="454"/>
                  </a:cubicBezTo>
                  <a:close/>
                  <a:moveTo>
                    <a:pt x="646" y="60"/>
                  </a:moveTo>
                  <a:cubicBezTo>
                    <a:pt x="646" y="60"/>
                    <a:pt x="646" y="60"/>
                    <a:pt x="646" y="60"/>
                  </a:cubicBezTo>
                  <a:cubicBezTo>
                    <a:pt x="646" y="60"/>
                    <a:pt x="646" y="60"/>
                    <a:pt x="646" y="60"/>
                  </a:cubicBezTo>
                  <a:close/>
                  <a:moveTo>
                    <a:pt x="284" y="211"/>
                  </a:moveTo>
                  <a:cubicBezTo>
                    <a:pt x="288" y="213"/>
                    <a:pt x="291" y="212"/>
                    <a:pt x="295" y="211"/>
                  </a:cubicBezTo>
                  <a:cubicBezTo>
                    <a:pt x="298" y="210"/>
                    <a:pt x="301" y="209"/>
                    <a:pt x="303" y="208"/>
                  </a:cubicBezTo>
                  <a:cubicBezTo>
                    <a:pt x="304" y="207"/>
                    <a:pt x="305" y="206"/>
                    <a:pt x="306" y="205"/>
                  </a:cubicBezTo>
                  <a:cubicBezTo>
                    <a:pt x="294" y="201"/>
                    <a:pt x="282" y="200"/>
                    <a:pt x="270" y="198"/>
                  </a:cubicBezTo>
                  <a:cubicBezTo>
                    <a:pt x="268" y="200"/>
                    <a:pt x="265" y="202"/>
                    <a:pt x="262" y="204"/>
                  </a:cubicBezTo>
                  <a:cubicBezTo>
                    <a:pt x="269" y="206"/>
                    <a:pt x="277" y="208"/>
                    <a:pt x="284" y="211"/>
                  </a:cubicBezTo>
                  <a:close/>
                  <a:moveTo>
                    <a:pt x="646" y="60"/>
                  </a:moveTo>
                  <a:cubicBezTo>
                    <a:pt x="646" y="60"/>
                    <a:pt x="646" y="60"/>
                    <a:pt x="646" y="60"/>
                  </a:cubicBezTo>
                  <a:cubicBezTo>
                    <a:pt x="646" y="60"/>
                    <a:pt x="646" y="60"/>
                    <a:pt x="646" y="60"/>
                  </a:cubicBezTo>
                  <a:close/>
                  <a:moveTo>
                    <a:pt x="687" y="79"/>
                  </a:moveTo>
                  <a:cubicBezTo>
                    <a:pt x="687" y="79"/>
                    <a:pt x="687" y="79"/>
                    <a:pt x="688" y="79"/>
                  </a:cubicBezTo>
                  <a:cubicBezTo>
                    <a:pt x="688" y="79"/>
                    <a:pt x="688" y="79"/>
                    <a:pt x="688" y="79"/>
                  </a:cubicBezTo>
                  <a:cubicBezTo>
                    <a:pt x="688" y="79"/>
                    <a:pt x="688" y="79"/>
                    <a:pt x="687" y="79"/>
                  </a:cubicBezTo>
                  <a:close/>
                  <a:moveTo>
                    <a:pt x="646" y="60"/>
                  </a:moveTo>
                  <a:cubicBezTo>
                    <a:pt x="646" y="60"/>
                    <a:pt x="647" y="60"/>
                    <a:pt x="647" y="60"/>
                  </a:cubicBezTo>
                  <a:cubicBezTo>
                    <a:pt x="647" y="61"/>
                    <a:pt x="647" y="61"/>
                    <a:pt x="647" y="61"/>
                  </a:cubicBezTo>
                  <a:cubicBezTo>
                    <a:pt x="647" y="60"/>
                    <a:pt x="647" y="60"/>
                    <a:pt x="647" y="60"/>
                  </a:cubicBezTo>
                  <a:cubicBezTo>
                    <a:pt x="647" y="60"/>
                    <a:pt x="647" y="60"/>
                    <a:pt x="646" y="60"/>
                  </a:cubicBezTo>
                  <a:close/>
                  <a:moveTo>
                    <a:pt x="9" y="348"/>
                  </a:moveTo>
                  <a:cubicBezTo>
                    <a:pt x="9" y="348"/>
                    <a:pt x="8" y="348"/>
                    <a:pt x="8" y="349"/>
                  </a:cubicBezTo>
                  <a:cubicBezTo>
                    <a:pt x="9" y="348"/>
                    <a:pt x="10" y="348"/>
                    <a:pt x="11" y="348"/>
                  </a:cubicBezTo>
                  <a:cubicBezTo>
                    <a:pt x="10" y="348"/>
                    <a:pt x="10" y="348"/>
                    <a:pt x="9" y="348"/>
                  </a:cubicBezTo>
                  <a:close/>
                  <a:moveTo>
                    <a:pt x="709" y="236"/>
                  </a:moveTo>
                  <a:cubicBezTo>
                    <a:pt x="709" y="236"/>
                    <a:pt x="709" y="236"/>
                    <a:pt x="709" y="236"/>
                  </a:cubicBezTo>
                  <a:cubicBezTo>
                    <a:pt x="709" y="236"/>
                    <a:pt x="709" y="236"/>
                    <a:pt x="709" y="236"/>
                  </a:cubicBezTo>
                  <a:cubicBezTo>
                    <a:pt x="709" y="236"/>
                    <a:pt x="709" y="236"/>
                    <a:pt x="709" y="236"/>
                  </a:cubicBezTo>
                  <a:cubicBezTo>
                    <a:pt x="709" y="236"/>
                    <a:pt x="709" y="236"/>
                    <a:pt x="709" y="236"/>
                  </a:cubicBezTo>
                  <a:close/>
                  <a:moveTo>
                    <a:pt x="104" y="417"/>
                  </a:moveTo>
                  <a:cubicBezTo>
                    <a:pt x="102" y="416"/>
                    <a:pt x="100" y="415"/>
                    <a:pt x="98" y="413"/>
                  </a:cubicBezTo>
                  <a:cubicBezTo>
                    <a:pt x="98" y="413"/>
                    <a:pt x="98" y="413"/>
                    <a:pt x="97" y="413"/>
                  </a:cubicBezTo>
                  <a:cubicBezTo>
                    <a:pt x="93" y="411"/>
                    <a:pt x="88" y="408"/>
                    <a:pt x="83" y="405"/>
                  </a:cubicBezTo>
                  <a:cubicBezTo>
                    <a:pt x="71" y="399"/>
                    <a:pt x="58" y="397"/>
                    <a:pt x="45" y="400"/>
                  </a:cubicBezTo>
                  <a:cubicBezTo>
                    <a:pt x="40" y="402"/>
                    <a:pt x="35" y="402"/>
                    <a:pt x="30" y="401"/>
                  </a:cubicBezTo>
                  <a:cubicBezTo>
                    <a:pt x="29" y="400"/>
                    <a:pt x="28" y="400"/>
                    <a:pt x="27" y="400"/>
                  </a:cubicBezTo>
                  <a:cubicBezTo>
                    <a:pt x="27" y="400"/>
                    <a:pt x="27" y="400"/>
                    <a:pt x="26" y="399"/>
                  </a:cubicBezTo>
                  <a:cubicBezTo>
                    <a:pt x="26" y="399"/>
                    <a:pt x="25" y="399"/>
                    <a:pt x="24" y="399"/>
                  </a:cubicBezTo>
                  <a:cubicBezTo>
                    <a:pt x="20" y="397"/>
                    <a:pt x="16" y="395"/>
                    <a:pt x="12" y="392"/>
                  </a:cubicBezTo>
                  <a:cubicBezTo>
                    <a:pt x="10" y="391"/>
                    <a:pt x="9" y="390"/>
                    <a:pt x="7" y="389"/>
                  </a:cubicBezTo>
                  <a:cubicBezTo>
                    <a:pt x="6" y="382"/>
                    <a:pt x="5" y="375"/>
                    <a:pt x="6" y="368"/>
                  </a:cubicBezTo>
                  <a:cubicBezTo>
                    <a:pt x="6" y="365"/>
                    <a:pt x="9" y="361"/>
                    <a:pt x="11" y="358"/>
                  </a:cubicBezTo>
                  <a:cubicBezTo>
                    <a:pt x="13" y="355"/>
                    <a:pt x="16" y="354"/>
                    <a:pt x="16" y="350"/>
                  </a:cubicBezTo>
                  <a:cubicBezTo>
                    <a:pt x="16" y="349"/>
                    <a:pt x="15" y="349"/>
                    <a:pt x="14" y="349"/>
                  </a:cubicBezTo>
                  <a:cubicBezTo>
                    <a:pt x="16" y="349"/>
                    <a:pt x="18" y="349"/>
                    <a:pt x="20" y="350"/>
                  </a:cubicBezTo>
                  <a:cubicBezTo>
                    <a:pt x="19" y="348"/>
                    <a:pt x="19" y="346"/>
                    <a:pt x="18" y="345"/>
                  </a:cubicBezTo>
                  <a:cubicBezTo>
                    <a:pt x="18" y="345"/>
                    <a:pt x="18" y="345"/>
                    <a:pt x="17" y="345"/>
                  </a:cubicBezTo>
                  <a:cubicBezTo>
                    <a:pt x="18" y="345"/>
                    <a:pt x="18" y="345"/>
                    <a:pt x="18" y="345"/>
                  </a:cubicBezTo>
                  <a:cubicBezTo>
                    <a:pt x="17" y="343"/>
                    <a:pt x="17" y="341"/>
                    <a:pt x="17" y="340"/>
                  </a:cubicBezTo>
                  <a:cubicBezTo>
                    <a:pt x="13" y="331"/>
                    <a:pt x="9" y="322"/>
                    <a:pt x="5" y="313"/>
                  </a:cubicBezTo>
                  <a:cubicBezTo>
                    <a:pt x="0" y="302"/>
                    <a:pt x="4" y="286"/>
                    <a:pt x="13" y="279"/>
                  </a:cubicBezTo>
                  <a:cubicBezTo>
                    <a:pt x="15" y="278"/>
                    <a:pt x="17" y="276"/>
                    <a:pt x="20" y="276"/>
                  </a:cubicBezTo>
                  <a:cubicBezTo>
                    <a:pt x="28" y="275"/>
                    <a:pt x="36" y="275"/>
                    <a:pt x="44" y="280"/>
                  </a:cubicBezTo>
                  <a:cubicBezTo>
                    <a:pt x="50" y="284"/>
                    <a:pt x="50" y="283"/>
                    <a:pt x="55" y="284"/>
                  </a:cubicBezTo>
                  <a:cubicBezTo>
                    <a:pt x="56" y="284"/>
                    <a:pt x="56" y="283"/>
                    <a:pt x="56" y="283"/>
                  </a:cubicBezTo>
                  <a:cubicBezTo>
                    <a:pt x="57" y="284"/>
                    <a:pt x="58" y="285"/>
                    <a:pt x="60" y="286"/>
                  </a:cubicBezTo>
                  <a:cubicBezTo>
                    <a:pt x="65" y="284"/>
                    <a:pt x="65" y="281"/>
                    <a:pt x="65" y="278"/>
                  </a:cubicBezTo>
                  <a:cubicBezTo>
                    <a:pt x="65" y="278"/>
                    <a:pt x="65" y="278"/>
                    <a:pt x="65" y="278"/>
                  </a:cubicBezTo>
                  <a:cubicBezTo>
                    <a:pt x="67" y="277"/>
                    <a:pt x="70" y="276"/>
                    <a:pt x="72" y="276"/>
                  </a:cubicBezTo>
                  <a:cubicBezTo>
                    <a:pt x="81" y="274"/>
                    <a:pt x="89" y="274"/>
                    <a:pt x="98" y="277"/>
                  </a:cubicBezTo>
                  <a:cubicBezTo>
                    <a:pt x="108" y="281"/>
                    <a:pt x="117" y="284"/>
                    <a:pt x="126" y="289"/>
                  </a:cubicBezTo>
                  <a:cubicBezTo>
                    <a:pt x="131" y="292"/>
                    <a:pt x="136" y="294"/>
                    <a:pt x="141" y="295"/>
                  </a:cubicBezTo>
                  <a:cubicBezTo>
                    <a:pt x="145" y="297"/>
                    <a:pt x="148" y="297"/>
                    <a:pt x="151" y="296"/>
                  </a:cubicBezTo>
                  <a:cubicBezTo>
                    <a:pt x="152" y="296"/>
                    <a:pt x="152" y="296"/>
                    <a:pt x="153" y="296"/>
                  </a:cubicBezTo>
                  <a:cubicBezTo>
                    <a:pt x="155" y="297"/>
                    <a:pt x="158" y="297"/>
                    <a:pt x="160" y="295"/>
                  </a:cubicBezTo>
                  <a:cubicBezTo>
                    <a:pt x="160" y="291"/>
                    <a:pt x="157" y="290"/>
                    <a:pt x="155" y="287"/>
                  </a:cubicBezTo>
                  <a:cubicBezTo>
                    <a:pt x="158" y="288"/>
                    <a:pt x="161" y="288"/>
                    <a:pt x="164" y="288"/>
                  </a:cubicBezTo>
                  <a:cubicBezTo>
                    <a:pt x="177" y="290"/>
                    <a:pt x="189" y="292"/>
                    <a:pt x="199" y="301"/>
                  </a:cubicBezTo>
                  <a:cubicBezTo>
                    <a:pt x="201" y="303"/>
                    <a:pt x="203" y="304"/>
                    <a:pt x="206" y="306"/>
                  </a:cubicBezTo>
                  <a:cubicBezTo>
                    <a:pt x="206" y="305"/>
                    <a:pt x="206" y="304"/>
                    <a:pt x="207" y="304"/>
                  </a:cubicBezTo>
                  <a:cubicBezTo>
                    <a:pt x="207" y="304"/>
                    <a:pt x="207" y="304"/>
                    <a:pt x="207" y="304"/>
                  </a:cubicBezTo>
                  <a:cubicBezTo>
                    <a:pt x="210" y="304"/>
                    <a:pt x="211" y="302"/>
                    <a:pt x="211" y="299"/>
                  </a:cubicBezTo>
                  <a:cubicBezTo>
                    <a:pt x="210" y="297"/>
                    <a:pt x="210" y="295"/>
                    <a:pt x="209" y="293"/>
                  </a:cubicBezTo>
                  <a:cubicBezTo>
                    <a:pt x="205" y="286"/>
                    <a:pt x="200" y="280"/>
                    <a:pt x="192" y="277"/>
                  </a:cubicBezTo>
                  <a:cubicBezTo>
                    <a:pt x="183" y="272"/>
                    <a:pt x="173" y="267"/>
                    <a:pt x="162" y="267"/>
                  </a:cubicBezTo>
                  <a:cubicBezTo>
                    <a:pt x="157" y="267"/>
                    <a:pt x="151" y="267"/>
                    <a:pt x="146" y="268"/>
                  </a:cubicBezTo>
                  <a:cubicBezTo>
                    <a:pt x="152" y="267"/>
                    <a:pt x="158" y="266"/>
                    <a:pt x="163" y="265"/>
                  </a:cubicBezTo>
                  <a:cubicBezTo>
                    <a:pt x="177" y="263"/>
                    <a:pt x="191" y="262"/>
                    <a:pt x="205" y="268"/>
                  </a:cubicBezTo>
                  <a:cubicBezTo>
                    <a:pt x="217" y="273"/>
                    <a:pt x="229" y="276"/>
                    <a:pt x="240" y="282"/>
                  </a:cubicBezTo>
                  <a:cubicBezTo>
                    <a:pt x="243" y="283"/>
                    <a:pt x="247" y="284"/>
                    <a:pt x="249" y="285"/>
                  </a:cubicBezTo>
                  <a:cubicBezTo>
                    <a:pt x="252" y="283"/>
                    <a:pt x="251" y="281"/>
                    <a:pt x="250" y="280"/>
                  </a:cubicBezTo>
                  <a:cubicBezTo>
                    <a:pt x="250" y="279"/>
                    <a:pt x="249" y="279"/>
                    <a:pt x="249" y="278"/>
                  </a:cubicBezTo>
                  <a:cubicBezTo>
                    <a:pt x="250" y="277"/>
                    <a:pt x="250" y="276"/>
                    <a:pt x="249" y="275"/>
                  </a:cubicBezTo>
                  <a:cubicBezTo>
                    <a:pt x="247" y="272"/>
                    <a:pt x="245" y="268"/>
                    <a:pt x="243" y="265"/>
                  </a:cubicBezTo>
                  <a:cubicBezTo>
                    <a:pt x="236" y="258"/>
                    <a:pt x="229" y="253"/>
                    <a:pt x="220" y="249"/>
                  </a:cubicBezTo>
                  <a:cubicBezTo>
                    <a:pt x="218" y="249"/>
                    <a:pt x="216" y="248"/>
                    <a:pt x="215" y="248"/>
                  </a:cubicBezTo>
                  <a:cubicBezTo>
                    <a:pt x="220" y="247"/>
                    <a:pt x="225" y="246"/>
                    <a:pt x="230" y="245"/>
                  </a:cubicBezTo>
                  <a:cubicBezTo>
                    <a:pt x="232" y="245"/>
                    <a:pt x="234" y="245"/>
                    <a:pt x="237" y="245"/>
                  </a:cubicBezTo>
                  <a:cubicBezTo>
                    <a:pt x="248" y="246"/>
                    <a:pt x="258" y="249"/>
                    <a:pt x="267" y="256"/>
                  </a:cubicBezTo>
                  <a:cubicBezTo>
                    <a:pt x="269" y="258"/>
                    <a:pt x="272" y="260"/>
                    <a:pt x="276" y="259"/>
                  </a:cubicBezTo>
                  <a:cubicBezTo>
                    <a:pt x="276" y="258"/>
                    <a:pt x="276" y="256"/>
                    <a:pt x="276" y="255"/>
                  </a:cubicBezTo>
                  <a:cubicBezTo>
                    <a:pt x="275" y="251"/>
                    <a:pt x="272" y="248"/>
                    <a:pt x="269" y="245"/>
                  </a:cubicBezTo>
                  <a:cubicBezTo>
                    <a:pt x="269" y="245"/>
                    <a:pt x="269" y="245"/>
                    <a:pt x="269" y="245"/>
                  </a:cubicBezTo>
                  <a:cubicBezTo>
                    <a:pt x="268" y="244"/>
                    <a:pt x="268" y="242"/>
                    <a:pt x="267" y="241"/>
                  </a:cubicBezTo>
                  <a:cubicBezTo>
                    <a:pt x="266" y="239"/>
                    <a:pt x="264" y="236"/>
                    <a:pt x="262" y="235"/>
                  </a:cubicBezTo>
                  <a:cubicBezTo>
                    <a:pt x="257" y="232"/>
                    <a:pt x="253" y="229"/>
                    <a:pt x="248" y="226"/>
                  </a:cubicBezTo>
                  <a:cubicBezTo>
                    <a:pt x="250" y="227"/>
                    <a:pt x="252" y="227"/>
                    <a:pt x="254" y="227"/>
                  </a:cubicBezTo>
                  <a:cubicBezTo>
                    <a:pt x="257" y="227"/>
                    <a:pt x="260" y="227"/>
                    <a:pt x="263" y="228"/>
                  </a:cubicBezTo>
                  <a:cubicBezTo>
                    <a:pt x="280" y="233"/>
                    <a:pt x="297" y="235"/>
                    <a:pt x="315" y="237"/>
                  </a:cubicBezTo>
                  <a:cubicBezTo>
                    <a:pt x="323" y="238"/>
                    <a:pt x="331" y="237"/>
                    <a:pt x="338" y="236"/>
                  </a:cubicBezTo>
                  <a:cubicBezTo>
                    <a:pt x="344" y="235"/>
                    <a:pt x="349" y="234"/>
                    <a:pt x="354" y="233"/>
                  </a:cubicBezTo>
                  <a:cubicBezTo>
                    <a:pt x="355" y="233"/>
                    <a:pt x="356" y="232"/>
                    <a:pt x="357" y="232"/>
                  </a:cubicBezTo>
                  <a:cubicBezTo>
                    <a:pt x="357" y="229"/>
                    <a:pt x="355" y="229"/>
                    <a:pt x="353" y="229"/>
                  </a:cubicBezTo>
                  <a:cubicBezTo>
                    <a:pt x="346" y="229"/>
                    <a:pt x="339" y="228"/>
                    <a:pt x="332" y="227"/>
                  </a:cubicBezTo>
                  <a:cubicBezTo>
                    <a:pt x="332" y="227"/>
                    <a:pt x="332" y="227"/>
                    <a:pt x="332" y="227"/>
                  </a:cubicBezTo>
                  <a:cubicBezTo>
                    <a:pt x="331" y="226"/>
                    <a:pt x="331" y="225"/>
                    <a:pt x="330" y="225"/>
                  </a:cubicBezTo>
                  <a:cubicBezTo>
                    <a:pt x="328" y="224"/>
                    <a:pt x="326" y="224"/>
                    <a:pt x="324" y="223"/>
                  </a:cubicBezTo>
                  <a:cubicBezTo>
                    <a:pt x="327" y="223"/>
                    <a:pt x="329" y="222"/>
                    <a:pt x="332" y="221"/>
                  </a:cubicBezTo>
                  <a:cubicBezTo>
                    <a:pt x="340" y="218"/>
                    <a:pt x="348" y="215"/>
                    <a:pt x="356" y="212"/>
                  </a:cubicBezTo>
                  <a:cubicBezTo>
                    <a:pt x="367" y="207"/>
                    <a:pt x="379" y="207"/>
                    <a:pt x="390" y="206"/>
                  </a:cubicBezTo>
                  <a:cubicBezTo>
                    <a:pt x="392" y="206"/>
                    <a:pt x="394" y="205"/>
                    <a:pt x="395" y="205"/>
                  </a:cubicBezTo>
                  <a:cubicBezTo>
                    <a:pt x="396" y="203"/>
                    <a:pt x="395" y="202"/>
                    <a:pt x="394" y="202"/>
                  </a:cubicBezTo>
                  <a:cubicBezTo>
                    <a:pt x="394" y="201"/>
                    <a:pt x="393" y="201"/>
                    <a:pt x="393" y="200"/>
                  </a:cubicBezTo>
                  <a:cubicBezTo>
                    <a:pt x="391" y="197"/>
                    <a:pt x="388" y="194"/>
                    <a:pt x="385" y="191"/>
                  </a:cubicBezTo>
                  <a:cubicBezTo>
                    <a:pt x="386" y="186"/>
                    <a:pt x="388" y="181"/>
                    <a:pt x="391" y="177"/>
                  </a:cubicBezTo>
                  <a:cubicBezTo>
                    <a:pt x="395" y="172"/>
                    <a:pt x="398" y="168"/>
                    <a:pt x="402" y="164"/>
                  </a:cubicBezTo>
                  <a:cubicBezTo>
                    <a:pt x="404" y="162"/>
                    <a:pt x="406" y="161"/>
                    <a:pt x="409" y="162"/>
                  </a:cubicBezTo>
                  <a:cubicBezTo>
                    <a:pt x="409" y="163"/>
                    <a:pt x="410" y="163"/>
                    <a:pt x="410" y="164"/>
                  </a:cubicBezTo>
                  <a:cubicBezTo>
                    <a:pt x="412" y="175"/>
                    <a:pt x="413" y="185"/>
                    <a:pt x="416" y="196"/>
                  </a:cubicBezTo>
                  <a:cubicBezTo>
                    <a:pt x="417" y="205"/>
                    <a:pt x="421" y="214"/>
                    <a:pt x="427" y="220"/>
                  </a:cubicBezTo>
                  <a:cubicBezTo>
                    <a:pt x="432" y="222"/>
                    <a:pt x="435" y="223"/>
                    <a:pt x="439" y="225"/>
                  </a:cubicBezTo>
                  <a:cubicBezTo>
                    <a:pt x="441" y="225"/>
                    <a:pt x="442" y="226"/>
                    <a:pt x="444" y="227"/>
                  </a:cubicBezTo>
                  <a:cubicBezTo>
                    <a:pt x="455" y="230"/>
                    <a:pt x="466" y="233"/>
                    <a:pt x="478" y="235"/>
                  </a:cubicBezTo>
                  <a:cubicBezTo>
                    <a:pt x="491" y="238"/>
                    <a:pt x="504" y="241"/>
                    <a:pt x="517" y="244"/>
                  </a:cubicBezTo>
                  <a:cubicBezTo>
                    <a:pt x="525" y="245"/>
                    <a:pt x="533" y="248"/>
                    <a:pt x="541" y="250"/>
                  </a:cubicBezTo>
                  <a:cubicBezTo>
                    <a:pt x="546" y="251"/>
                    <a:pt x="551" y="252"/>
                    <a:pt x="556" y="254"/>
                  </a:cubicBezTo>
                  <a:cubicBezTo>
                    <a:pt x="561" y="255"/>
                    <a:pt x="565" y="256"/>
                    <a:pt x="569" y="258"/>
                  </a:cubicBezTo>
                  <a:cubicBezTo>
                    <a:pt x="577" y="261"/>
                    <a:pt x="584" y="263"/>
                    <a:pt x="591" y="264"/>
                  </a:cubicBezTo>
                  <a:cubicBezTo>
                    <a:pt x="596" y="263"/>
                    <a:pt x="599" y="260"/>
                    <a:pt x="601" y="257"/>
                  </a:cubicBezTo>
                  <a:cubicBezTo>
                    <a:pt x="605" y="252"/>
                    <a:pt x="609" y="247"/>
                    <a:pt x="613" y="242"/>
                  </a:cubicBezTo>
                  <a:cubicBezTo>
                    <a:pt x="619" y="234"/>
                    <a:pt x="625" y="225"/>
                    <a:pt x="633" y="217"/>
                  </a:cubicBezTo>
                  <a:cubicBezTo>
                    <a:pt x="634" y="216"/>
                    <a:pt x="635" y="214"/>
                    <a:pt x="636" y="212"/>
                  </a:cubicBezTo>
                  <a:cubicBezTo>
                    <a:pt x="644" y="201"/>
                    <a:pt x="651" y="190"/>
                    <a:pt x="658" y="178"/>
                  </a:cubicBezTo>
                  <a:cubicBezTo>
                    <a:pt x="661" y="174"/>
                    <a:pt x="664" y="170"/>
                    <a:pt x="664" y="163"/>
                  </a:cubicBezTo>
                  <a:cubicBezTo>
                    <a:pt x="662" y="159"/>
                    <a:pt x="660" y="154"/>
                    <a:pt x="658" y="149"/>
                  </a:cubicBezTo>
                  <a:cubicBezTo>
                    <a:pt x="656" y="146"/>
                    <a:pt x="654" y="142"/>
                    <a:pt x="652" y="139"/>
                  </a:cubicBezTo>
                  <a:cubicBezTo>
                    <a:pt x="650" y="135"/>
                    <a:pt x="646" y="130"/>
                    <a:pt x="641" y="129"/>
                  </a:cubicBezTo>
                  <a:cubicBezTo>
                    <a:pt x="633" y="127"/>
                    <a:pt x="625" y="124"/>
                    <a:pt x="616" y="123"/>
                  </a:cubicBezTo>
                  <a:cubicBezTo>
                    <a:pt x="609" y="122"/>
                    <a:pt x="601" y="120"/>
                    <a:pt x="594" y="118"/>
                  </a:cubicBezTo>
                  <a:cubicBezTo>
                    <a:pt x="589" y="116"/>
                    <a:pt x="584" y="115"/>
                    <a:pt x="578" y="114"/>
                  </a:cubicBezTo>
                  <a:cubicBezTo>
                    <a:pt x="568" y="112"/>
                    <a:pt x="557" y="111"/>
                    <a:pt x="546" y="109"/>
                  </a:cubicBezTo>
                  <a:cubicBezTo>
                    <a:pt x="541" y="108"/>
                    <a:pt x="536" y="107"/>
                    <a:pt x="532" y="105"/>
                  </a:cubicBezTo>
                  <a:cubicBezTo>
                    <a:pt x="524" y="102"/>
                    <a:pt x="516" y="100"/>
                    <a:pt x="507" y="98"/>
                  </a:cubicBezTo>
                  <a:cubicBezTo>
                    <a:pt x="500" y="97"/>
                    <a:pt x="493" y="94"/>
                    <a:pt x="486" y="92"/>
                  </a:cubicBezTo>
                  <a:cubicBezTo>
                    <a:pt x="482" y="91"/>
                    <a:pt x="478" y="90"/>
                    <a:pt x="473" y="89"/>
                  </a:cubicBezTo>
                  <a:cubicBezTo>
                    <a:pt x="463" y="87"/>
                    <a:pt x="453" y="84"/>
                    <a:pt x="443" y="81"/>
                  </a:cubicBezTo>
                  <a:cubicBezTo>
                    <a:pt x="437" y="79"/>
                    <a:pt x="431" y="78"/>
                    <a:pt x="425" y="77"/>
                  </a:cubicBezTo>
                  <a:cubicBezTo>
                    <a:pt x="420" y="76"/>
                    <a:pt x="416" y="76"/>
                    <a:pt x="412" y="74"/>
                  </a:cubicBezTo>
                  <a:cubicBezTo>
                    <a:pt x="396" y="69"/>
                    <a:pt x="379" y="66"/>
                    <a:pt x="362" y="63"/>
                  </a:cubicBezTo>
                  <a:cubicBezTo>
                    <a:pt x="359" y="62"/>
                    <a:pt x="356" y="61"/>
                    <a:pt x="353" y="61"/>
                  </a:cubicBezTo>
                  <a:cubicBezTo>
                    <a:pt x="358" y="57"/>
                    <a:pt x="363" y="53"/>
                    <a:pt x="367" y="49"/>
                  </a:cubicBezTo>
                  <a:cubicBezTo>
                    <a:pt x="375" y="43"/>
                    <a:pt x="383" y="42"/>
                    <a:pt x="392" y="43"/>
                  </a:cubicBezTo>
                  <a:cubicBezTo>
                    <a:pt x="399" y="45"/>
                    <a:pt x="406" y="46"/>
                    <a:pt x="412" y="51"/>
                  </a:cubicBezTo>
                  <a:cubicBezTo>
                    <a:pt x="412" y="51"/>
                    <a:pt x="413" y="51"/>
                    <a:pt x="415" y="51"/>
                  </a:cubicBezTo>
                  <a:cubicBezTo>
                    <a:pt x="415" y="51"/>
                    <a:pt x="415" y="51"/>
                    <a:pt x="415" y="51"/>
                  </a:cubicBezTo>
                  <a:cubicBezTo>
                    <a:pt x="416" y="52"/>
                    <a:pt x="418" y="52"/>
                    <a:pt x="420" y="51"/>
                  </a:cubicBezTo>
                  <a:cubicBezTo>
                    <a:pt x="421" y="50"/>
                    <a:pt x="422" y="49"/>
                    <a:pt x="422" y="47"/>
                  </a:cubicBezTo>
                  <a:cubicBezTo>
                    <a:pt x="422" y="44"/>
                    <a:pt x="422" y="41"/>
                    <a:pt x="421" y="38"/>
                  </a:cubicBezTo>
                  <a:cubicBezTo>
                    <a:pt x="418" y="28"/>
                    <a:pt x="413" y="19"/>
                    <a:pt x="404" y="13"/>
                  </a:cubicBezTo>
                  <a:cubicBezTo>
                    <a:pt x="411" y="3"/>
                    <a:pt x="420" y="0"/>
                    <a:pt x="430" y="0"/>
                  </a:cubicBezTo>
                  <a:cubicBezTo>
                    <a:pt x="446" y="1"/>
                    <a:pt x="462" y="2"/>
                    <a:pt x="478" y="5"/>
                  </a:cubicBezTo>
                  <a:cubicBezTo>
                    <a:pt x="485" y="6"/>
                    <a:pt x="493" y="7"/>
                    <a:pt x="500" y="8"/>
                  </a:cubicBezTo>
                  <a:cubicBezTo>
                    <a:pt x="504" y="8"/>
                    <a:pt x="508" y="9"/>
                    <a:pt x="512" y="10"/>
                  </a:cubicBezTo>
                  <a:cubicBezTo>
                    <a:pt x="522" y="13"/>
                    <a:pt x="533" y="15"/>
                    <a:pt x="543" y="18"/>
                  </a:cubicBezTo>
                  <a:cubicBezTo>
                    <a:pt x="555" y="22"/>
                    <a:pt x="567" y="25"/>
                    <a:pt x="579" y="29"/>
                  </a:cubicBezTo>
                  <a:cubicBezTo>
                    <a:pt x="582" y="30"/>
                    <a:pt x="585" y="32"/>
                    <a:pt x="588" y="34"/>
                  </a:cubicBezTo>
                  <a:cubicBezTo>
                    <a:pt x="601" y="46"/>
                    <a:pt x="614" y="57"/>
                    <a:pt x="627" y="69"/>
                  </a:cubicBezTo>
                  <a:cubicBezTo>
                    <a:pt x="628" y="70"/>
                    <a:pt x="629" y="71"/>
                    <a:pt x="631" y="72"/>
                  </a:cubicBezTo>
                  <a:cubicBezTo>
                    <a:pt x="630" y="67"/>
                    <a:pt x="630" y="67"/>
                    <a:pt x="628" y="64"/>
                  </a:cubicBezTo>
                  <a:cubicBezTo>
                    <a:pt x="626" y="62"/>
                    <a:pt x="624" y="59"/>
                    <a:pt x="622" y="56"/>
                  </a:cubicBezTo>
                  <a:cubicBezTo>
                    <a:pt x="620" y="54"/>
                    <a:pt x="619" y="52"/>
                    <a:pt x="616" y="49"/>
                  </a:cubicBezTo>
                  <a:cubicBezTo>
                    <a:pt x="629" y="54"/>
                    <a:pt x="641" y="63"/>
                    <a:pt x="657" y="81"/>
                  </a:cubicBezTo>
                  <a:cubicBezTo>
                    <a:pt x="659" y="80"/>
                    <a:pt x="657" y="78"/>
                    <a:pt x="657" y="77"/>
                  </a:cubicBezTo>
                  <a:cubicBezTo>
                    <a:pt x="654" y="73"/>
                    <a:pt x="651" y="69"/>
                    <a:pt x="648" y="64"/>
                  </a:cubicBezTo>
                  <a:cubicBezTo>
                    <a:pt x="647" y="63"/>
                    <a:pt x="646" y="62"/>
                    <a:pt x="647" y="61"/>
                  </a:cubicBezTo>
                  <a:cubicBezTo>
                    <a:pt x="664" y="71"/>
                    <a:pt x="680" y="83"/>
                    <a:pt x="696" y="95"/>
                  </a:cubicBezTo>
                  <a:cubicBezTo>
                    <a:pt x="695" y="93"/>
                    <a:pt x="694" y="91"/>
                    <a:pt x="693" y="89"/>
                  </a:cubicBezTo>
                  <a:cubicBezTo>
                    <a:pt x="692" y="87"/>
                    <a:pt x="690" y="86"/>
                    <a:pt x="689" y="84"/>
                  </a:cubicBezTo>
                  <a:cubicBezTo>
                    <a:pt x="688" y="82"/>
                    <a:pt x="686" y="81"/>
                    <a:pt x="688" y="79"/>
                  </a:cubicBezTo>
                  <a:cubicBezTo>
                    <a:pt x="693" y="85"/>
                    <a:pt x="699" y="90"/>
                    <a:pt x="704" y="95"/>
                  </a:cubicBezTo>
                  <a:cubicBezTo>
                    <a:pt x="712" y="104"/>
                    <a:pt x="720" y="114"/>
                    <a:pt x="728" y="123"/>
                  </a:cubicBezTo>
                  <a:cubicBezTo>
                    <a:pt x="729" y="125"/>
                    <a:pt x="731" y="127"/>
                    <a:pt x="734" y="130"/>
                  </a:cubicBezTo>
                  <a:cubicBezTo>
                    <a:pt x="734" y="127"/>
                    <a:pt x="734" y="126"/>
                    <a:pt x="734" y="124"/>
                  </a:cubicBezTo>
                  <a:cubicBezTo>
                    <a:pt x="733" y="121"/>
                    <a:pt x="731" y="118"/>
                    <a:pt x="730" y="113"/>
                  </a:cubicBezTo>
                  <a:cubicBezTo>
                    <a:pt x="732" y="114"/>
                    <a:pt x="733" y="114"/>
                    <a:pt x="735" y="115"/>
                  </a:cubicBezTo>
                  <a:cubicBezTo>
                    <a:pt x="738" y="117"/>
                    <a:pt x="742" y="120"/>
                    <a:pt x="745" y="123"/>
                  </a:cubicBezTo>
                  <a:cubicBezTo>
                    <a:pt x="751" y="129"/>
                    <a:pt x="757" y="135"/>
                    <a:pt x="763" y="140"/>
                  </a:cubicBezTo>
                  <a:cubicBezTo>
                    <a:pt x="761" y="143"/>
                    <a:pt x="760" y="145"/>
                    <a:pt x="759" y="148"/>
                  </a:cubicBezTo>
                  <a:cubicBezTo>
                    <a:pt x="751" y="163"/>
                    <a:pt x="745" y="180"/>
                    <a:pt x="741" y="197"/>
                  </a:cubicBezTo>
                  <a:cubicBezTo>
                    <a:pt x="737" y="214"/>
                    <a:pt x="734" y="231"/>
                    <a:pt x="733" y="249"/>
                  </a:cubicBezTo>
                  <a:cubicBezTo>
                    <a:pt x="732" y="253"/>
                    <a:pt x="732" y="256"/>
                    <a:pt x="730" y="260"/>
                  </a:cubicBezTo>
                  <a:cubicBezTo>
                    <a:pt x="717" y="259"/>
                    <a:pt x="706" y="262"/>
                    <a:pt x="694" y="265"/>
                  </a:cubicBezTo>
                  <a:cubicBezTo>
                    <a:pt x="674" y="269"/>
                    <a:pt x="657" y="279"/>
                    <a:pt x="643" y="294"/>
                  </a:cubicBezTo>
                  <a:cubicBezTo>
                    <a:pt x="643" y="294"/>
                    <a:pt x="643" y="294"/>
                    <a:pt x="643" y="294"/>
                  </a:cubicBezTo>
                  <a:cubicBezTo>
                    <a:pt x="638" y="297"/>
                    <a:pt x="634" y="302"/>
                    <a:pt x="631" y="307"/>
                  </a:cubicBezTo>
                  <a:cubicBezTo>
                    <a:pt x="621" y="319"/>
                    <a:pt x="615" y="333"/>
                    <a:pt x="613" y="348"/>
                  </a:cubicBezTo>
                  <a:cubicBezTo>
                    <a:pt x="612" y="351"/>
                    <a:pt x="612" y="354"/>
                    <a:pt x="611" y="357"/>
                  </a:cubicBezTo>
                  <a:cubicBezTo>
                    <a:pt x="607" y="370"/>
                    <a:pt x="607" y="383"/>
                    <a:pt x="608" y="395"/>
                  </a:cubicBezTo>
                  <a:cubicBezTo>
                    <a:pt x="609" y="403"/>
                    <a:pt x="610" y="412"/>
                    <a:pt x="612" y="420"/>
                  </a:cubicBezTo>
                  <a:cubicBezTo>
                    <a:pt x="613" y="425"/>
                    <a:pt x="615" y="430"/>
                    <a:pt x="617" y="435"/>
                  </a:cubicBezTo>
                  <a:cubicBezTo>
                    <a:pt x="618" y="439"/>
                    <a:pt x="620" y="442"/>
                    <a:pt x="621" y="445"/>
                  </a:cubicBezTo>
                  <a:cubicBezTo>
                    <a:pt x="626" y="458"/>
                    <a:pt x="632" y="469"/>
                    <a:pt x="640" y="478"/>
                  </a:cubicBezTo>
                  <a:cubicBezTo>
                    <a:pt x="647" y="486"/>
                    <a:pt x="650" y="495"/>
                    <a:pt x="649" y="505"/>
                  </a:cubicBezTo>
                  <a:cubicBezTo>
                    <a:pt x="649" y="506"/>
                    <a:pt x="649" y="506"/>
                    <a:pt x="648" y="506"/>
                  </a:cubicBezTo>
                  <a:cubicBezTo>
                    <a:pt x="638" y="510"/>
                    <a:pt x="627" y="513"/>
                    <a:pt x="617" y="516"/>
                  </a:cubicBezTo>
                  <a:cubicBezTo>
                    <a:pt x="614" y="517"/>
                    <a:pt x="611" y="517"/>
                    <a:pt x="608" y="517"/>
                  </a:cubicBezTo>
                  <a:cubicBezTo>
                    <a:pt x="601" y="517"/>
                    <a:pt x="594" y="516"/>
                    <a:pt x="587" y="515"/>
                  </a:cubicBezTo>
                  <a:cubicBezTo>
                    <a:pt x="571" y="512"/>
                    <a:pt x="555" y="508"/>
                    <a:pt x="540" y="504"/>
                  </a:cubicBezTo>
                  <a:cubicBezTo>
                    <a:pt x="535" y="503"/>
                    <a:pt x="530" y="500"/>
                    <a:pt x="525" y="498"/>
                  </a:cubicBezTo>
                  <a:cubicBezTo>
                    <a:pt x="505" y="487"/>
                    <a:pt x="484" y="483"/>
                    <a:pt x="461" y="487"/>
                  </a:cubicBezTo>
                  <a:cubicBezTo>
                    <a:pt x="451" y="488"/>
                    <a:pt x="440" y="490"/>
                    <a:pt x="429" y="492"/>
                  </a:cubicBezTo>
                  <a:cubicBezTo>
                    <a:pt x="417" y="494"/>
                    <a:pt x="406" y="494"/>
                    <a:pt x="394" y="491"/>
                  </a:cubicBezTo>
                  <a:cubicBezTo>
                    <a:pt x="373" y="487"/>
                    <a:pt x="352" y="482"/>
                    <a:pt x="331" y="479"/>
                  </a:cubicBezTo>
                  <a:cubicBezTo>
                    <a:pt x="327" y="479"/>
                    <a:pt x="323" y="479"/>
                    <a:pt x="319" y="478"/>
                  </a:cubicBezTo>
                  <a:cubicBezTo>
                    <a:pt x="309" y="478"/>
                    <a:pt x="298" y="477"/>
                    <a:pt x="287" y="477"/>
                  </a:cubicBezTo>
                  <a:cubicBezTo>
                    <a:pt x="276" y="478"/>
                    <a:pt x="264" y="480"/>
                    <a:pt x="253" y="484"/>
                  </a:cubicBezTo>
                  <a:cubicBezTo>
                    <a:pt x="240" y="488"/>
                    <a:pt x="226" y="487"/>
                    <a:pt x="213" y="487"/>
                  </a:cubicBezTo>
                  <a:cubicBezTo>
                    <a:pt x="211" y="487"/>
                    <a:pt x="209" y="487"/>
                    <a:pt x="207" y="487"/>
                  </a:cubicBezTo>
                  <a:cubicBezTo>
                    <a:pt x="198" y="484"/>
                    <a:pt x="189" y="481"/>
                    <a:pt x="180" y="479"/>
                  </a:cubicBezTo>
                  <a:cubicBezTo>
                    <a:pt x="174" y="477"/>
                    <a:pt x="167" y="475"/>
                    <a:pt x="160" y="473"/>
                  </a:cubicBezTo>
                  <a:cubicBezTo>
                    <a:pt x="158" y="472"/>
                    <a:pt x="156" y="472"/>
                    <a:pt x="153" y="471"/>
                  </a:cubicBezTo>
                  <a:cubicBezTo>
                    <a:pt x="155" y="466"/>
                    <a:pt x="157" y="462"/>
                    <a:pt x="160" y="457"/>
                  </a:cubicBezTo>
                  <a:cubicBezTo>
                    <a:pt x="166" y="456"/>
                    <a:pt x="172" y="455"/>
                    <a:pt x="178" y="454"/>
                  </a:cubicBezTo>
                  <a:cubicBezTo>
                    <a:pt x="189" y="459"/>
                    <a:pt x="201" y="460"/>
                    <a:pt x="212" y="460"/>
                  </a:cubicBezTo>
                  <a:cubicBezTo>
                    <a:pt x="221" y="460"/>
                    <a:pt x="228" y="459"/>
                    <a:pt x="236" y="455"/>
                  </a:cubicBezTo>
                  <a:cubicBezTo>
                    <a:pt x="241" y="452"/>
                    <a:pt x="246" y="451"/>
                    <a:pt x="251" y="451"/>
                  </a:cubicBezTo>
                  <a:cubicBezTo>
                    <a:pt x="256" y="451"/>
                    <a:pt x="261" y="450"/>
                    <a:pt x="266" y="449"/>
                  </a:cubicBezTo>
                  <a:cubicBezTo>
                    <a:pt x="275" y="446"/>
                    <a:pt x="285" y="446"/>
                    <a:pt x="294" y="448"/>
                  </a:cubicBezTo>
                  <a:cubicBezTo>
                    <a:pt x="310" y="450"/>
                    <a:pt x="327" y="450"/>
                    <a:pt x="343" y="448"/>
                  </a:cubicBezTo>
                  <a:cubicBezTo>
                    <a:pt x="347" y="447"/>
                    <a:pt x="351" y="446"/>
                    <a:pt x="354" y="445"/>
                  </a:cubicBezTo>
                  <a:cubicBezTo>
                    <a:pt x="361" y="441"/>
                    <a:pt x="367" y="440"/>
                    <a:pt x="374" y="438"/>
                  </a:cubicBezTo>
                  <a:cubicBezTo>
                    <a:pt x="380" y="437"/>
                    <a:pt x="386" y="435"/>
                    <a:pt x="391" y="433"/>
                  </a:cubicBezTo>
                  <a:cubicBezTo>
                    <a:pt x="397" y="431"/>
                    <a:pt x="402" y="429"/>
                    <a:pt x="408" y="429"/>
                  </a:cubicBezTo>
                  <a:cubicBezTo>
                    <a:pt x="419" y="429"/>
                    <a:pt x="429" y="429"/>
                    <a:pt x="440" y="429"/>
                  </a:cubicBezTo>
                  <a:cubicBezTo>
                    <a:pt x="449" y="430"/>
                    <a:pt x="457" y="431"/>
                    <a:pt x="465" y="433"/>
                  </a:cubicBezTo>
                  <a:cubicBezTo>
                    <a:pt x="470" y="434"/>
                    <a:pt x="475" y="435"/>
                    <a:pt x="479" y="436"/>
                  </a:cubicBezTo>
                  <a:cubicBezTo>
                    <a:pt x="485" y="437"/>
                    <a:pt x="491" y="437"/>
                    <a:pt x="497" y="435"/>
                  </a:cubicBezTo>
                  <a:cubicBezTo>
                    <a:pt x="497" y="435"/>
                    <a:pt x="498" y="435"/>
                    <a:pt x="499" y="435"/>
                  </a:cubicBezTo>
                  <a:cubicBezTo>
                    <a:pt x="499" y="435"/>
                    <a:pt x="499" y="435"/>
                    <a:pt x="499" y="435"/>
                  </a:cubicBezTo>
                  <a:cubicBezTo>
                    <a:pt x="499" y="436"/>
                    <a:pt x="499" y="436"/>
                    <a:pt x="499" y="436"/>
                  </a:cubicBezTo>
                  <a:cubicBezTo>
                    <a:pt x="505" y="448"/>
                    <a:pt x="512" y="459"/>
                    <a:pt x="521" y="469"/>
                  </a:cubicBezTo>
                  <a:cubicBezTo>
                    <a:pt x="530" y="478"/>
                    <a:pt x="541" y="484"/>
                    <a:pt x="555" y="483"/>
                  </a:cubicBezTo>
                  <a:cubicBezTo>
                    <a:pt x="563" y="483"/>
                    <a:pt x="570" y="481"/>
                    <a:pt x="575" y="475"/>
                  </a:cubicBezTo>
                  <a:cubicBezTo>
                    <a:pt x="576" y="474"/>
                    <a:pt x="576" y="473"/>
                    <a:pt x="577" y="473"/>
                  </a:cubicBezTo>
                  <a:cubicBezTo>
                    <a:pt x="577" y="472"/>
                    <a:pt x="577" y="471"/>
                    <a:pt x="577" y="471"/>
                  </a:cubicBezTo>
                  <a:cubicBezTo>
                    <a:pt x="576" y="470"/>
                    <a:pt x="574" y="469"/>
                    <a:pt x="572" y="469"/>
                  </a:cubicBezTo>
                  <a:cubicBezTo>
                    <a:pt x="571" y="470"/>
                    <a:pt x="570" y="469"/>
                    <a:pt x="569" y="469"/>
                  </a:cubicBezTo>
                  <a:cubicBezTo>
                    <a:pt x="566" y="468"/>
                    <a:pt x="564" y="467"/>
                    <a:pt x="561" y="466"/>
                  </a:cubicBezTo>
                  <a:cubicBezTo>
                    <a:pt x="551" y="463"/>
                    <a:pt x="544" y="456"/>
                    <a:pt x="539" y="447"/>
                  </a:cubicBezTo>
                  <a:cubicBezTo>
                    <a:pt x="536" y="443"/>
                    <a:pt x="534" y="439"/>
                    <a:pt x="531" y="435"/>
                  </a:cubicBezTo>
                  <a:cubicBezTo>
                    <a:pt x="528" y="429"/>
                    <a:pt x="527" y="423"/>
                    <a:pt x="529" y="417"/>
                  </a:cubicBezTo>
                  <a:cubicBezTo>
                    <a:pt x="531" y="412"/>
                    <a:pt x="532" y="406"/>
                    <a:pt x="535" y="401"/>
                  </a:cubicBezTo>
                  <a:cubicBezTo>
                    <a:pt x="544" y="389"/>
                    <a:pt x="551" y="376"/>
                    <a:pt x="562" y="366"/>
                  </a:cubicBezTo>
                  <a:cubicBezTo>
                    <a:pt x="562" y="365"/>
                    <a:pt x="563" y="364"/>
                    <a:pt x="564" y="363"/>
                  </a:cubicBezTo>
                  <a:cubicBezTo>
                    <a:pt x="565" y="362"/>
                    <a:pt x="567" y="361"/>
                    <a:pt x="568" y="361"/>
                  </a:cubicBezTo>
                  <a:cubicBezTo>
                    <a:pt x="569" y="359"/>
                    <a:pt x="569" y="358"/>
                    <a:pt x="569" y="357"/>
                  </a:cubicBezTo>
                  <a:cubicBezTo>
                    <a:pt x="567" y="356"/>
                    <a:pt x="565" y="355"/>
                    <a:pt x="563" y="355"/>
                  </a:cubicBezTo>
                  <a:cubicBezTo>
                    <a:pt x="557" y="354"/>
                    <a:pt x="550" y="355"/>
                    <a:pt x="544" y="358"/>
                  </a:cubicBezTo>
                  <a:cubicBezTo>
                    <a:pt x="525" y="367"/>
                    <a:pt x="510" y="381"/>
                    <a:pt x="501" y="400"/>
                  </a:cubicBezTo>
                  <a:cubicBezTo>
                    <a:pt x="501" y="401"/>
                    <a:pt x="501" y="402"/>
                    <a:pt x="500" y="403"/>
                  </a:cubicBezTo>
                  <a:cubicBezTo>
                    <a:pt x="500" y="403"/>
                    <a:pt x="500" y="403"/>
                    <a:pt x="499" y="403"/>
                  </a:cubicBezTo>
                  <a:cubicBezTo>
                    <a:pt x="491" y="405"/>
                    <a:pt x="483" y="406"/>
                    <a:pt x="475" y="408"/>
                  </a:cubicBezTo>
                  <a:cubicBezTo>
                    <a:pt x="472" y="409"/>
                    <a:pt x="469" y="409"/>
                    <a:pt x="467" y="407"/>
                  </a:cubicBezTo>
                  <a:cubicBezTo>
                    <a:pt x="458" y="402"/>
                    <a:pt x="449" y="400"/>
                    <a:pt x="439" y="401"/>
                  </a:cubicBezTo>
                  <a:cubicBezTo>
                    <a:pt x="432" y="401"/>
                    <a:pt x="424" y="401"/>
                    <a:pt x="415" y="401"/>
                  </a:cubicBezTo>
                  <a:cubicBezTo>
                    <a:pt x="415" y="400"/>
                    <a:pt x="414" y="398"/>
                    <a:pt x="413" y="396"/>
                  </a:cubicBezTo>
                  <a:cubicBezTo>
                    <a:pt x="412" y="393"/>
                    <a:pt x="410" y="390"/>
                    <a:pt x="408" y="387"/>
                  </a:cubicBezTo>
                  <a:cubicBezTo>
                    <a:pt x="405" y="383"/>
                    <a:pt x="402" y="379"/>
                    <a:pt x="399" y="376"/>
                  </a:cubicBezTo>
                  <a:cubicBezTo>
                    <a:pt x="391" y="367"/>
                    <a:pt x="377" y="367"/>
                    <a:pt x="370" y="377"/>
                  </a:cubicBezTo>
                  <a:cubicBezTo>
                    <a:pt x="368" y="380"/>
                    <a:pt x="367" y="383"/>
                    <a:pt x="366" y="386"/>
                  </a:cubicBezTo>
                  <a:cubicBezTo>
                    <a:pt x="364" y="395"/>
                    <a:pt x="362" y="403"/>
                    <a:pt x="361" y="411"/>
                  </a:cubicBezTo>
                  <a:cubicBezTo>
                    <a:pt x="360" y="414"/>
                    <a:pt x="359" y="418"/>
                    <a:pt x="358" y="421"/>
                  </a:cubicBezTo>
                  <a:cubicBezTo>
                    <a:pt x="353" y="422"/>
                    <a:pt x="348" y="424"/>
                    <a:pt x="343" y="425"/>
                  </a:cubicBezTo>
                  <a:cubicBezTo>
                    <a:pt x="342" y="425"/>
                    <a:pt x="340" y="425"/>
                    <a:pt x="337" y="425"/>
                  </a:cubicBezTo>
                  <a:cubicBezTo>
                    <a:pt x="336" y="414"/>
                    <a:pt x="331" y="406"/>
                    <a:pt x="327" y="397"/>
                  </a:cubicBezTo>
                  <a:cubicBezTo>
                    <a:pt x="326" y="395"/>
                    <a:pt x="324" y="392"/>
                    <a:pt x="322" y="389"/>
                  </a:cubicBezTo>
                  <a:cubicBezTo>
                    <a:pt x="316" y="382"/>
                    <a:pt x="306" y="382"/>
                    <a:pt x="300" y="390"/>
                  </a:cubicBezTo>
                  <a:cubicBezTo>
                    <a:pt x="299" y="392"/>
                    <a:pt x="298" y="394"/>
                    <a:pt x="297" y="397"/>
                  </a:cubicBezTo>
                  <a:cubicBezTo>
                    <a:pt x="295" y="401"/>
                    <a:pt x="293" y="406"/>
                    <a:pt x="292" y="410"/>
                  </a:cubicBezTo>
                  <a:cubicBezTo>
                    <a:pt x="291" y="413"/>
                    <a:pt x="289" y="415"/>
                    <a:pt x="289" y="417"/>
                  </a:cubicBezTo>
                  <a:cubicBezTo>
                    <a:pt x="279" y="418"/>
                    <a:pt x="270" y="419"/>
                    <a:pt x="262" y="421"/>
                  </a:cubicBezTo>
                  <a:cubicBezTo>
                    <a:pt x="253" y="423"/>
                    <a:pt x="245" y="425"/>
                    <a:pt x="237" y="427"/>
                  </a:cubicBezTo>
                  <a:cubicBezTo>
                    <a:pt x="236" y="424"/>
                    <a:pt x="236" y="421"/>
                    <a:pt x="235" y="418"/>
                  </a:cubicBezTo>
                  <a:cubicBezTo>
                    <a:pt x="234" y="412"/>
                    <a:pt x="233" y="406"/>
                    <a:pt x="231" y="400"/>
                  </a:cubicBezTo>
                  <a:cubicBezTo>
                    <a:pt x="230" y="397"/>
                    <a:pt x="227" y="393"/>
                    <a:pt x="225" y="390"/>
                  </a:cubicBezTo>
                  <a:cubicBezTo>
                    <a:pt x="219" y="385"/>
                    <a:pt x="213" y="384"/>
                    <a:pt x="207" y="390"/>
                  </a:cubicBezTo>
                  <a:cubicBezTo>
                    <a:pt x="201" y="395"/>
                    <a:pt x="197" y="401"/>
                    <a:pt x="194" y="407"/>
                  </a:cubicBezTo>
                  <a:cubicBezTo>
                    <a:pt x="192" y="410"/>
                    <a:pt x="191" y="413"/>
                    <a:pt x="190" y="415"/>
                  </a:cubicBezTo>
                  <a:cubicBezTo>
                    <a:pt x="188" y="418"/>
                    <a:pt x="187" y="421"/>
                    <a:pt x="185" y="424"/>
                  </a:cubicBezTo>
                  <a:cubicBezTo>
                    <a:pt x="183" y="424"/>
                    <a:pt x="182" y="424"/>
                    <a:pt x="180" y="424"/>
                  </a:cubicBezTo>
                  <a:cubicBezTo>
                    <a:pt x="168" y="423"/>
                    <a:pt x="155" y="423"/>
                    <a:pt x="143" y="425"/>
                  </a:cubicBezTo>
                  <a:cubicBezTo>
                    <a:pt x="129" y="428"/>
                    <a:pt x="116" y="424"/>
                    <a:pt x="104" y="417"/>
                  </a:cubicBezTo>
                  <a:close/>
                  <a:moveTo>
                    <a:pt x="477" y="457"/>
                  </a:moveTo>
                  <a:cubicBezTo>
                    <a:pt x="476" y="457"/>
                    <a:pt x="476" y="457"/>
                    <a:pt x="476" y="456"/>
                  </a:cubicBezTo>
                  <a:cubicBezTo>
                    <a:pt x="474" y="458"/>
                    <a:pt x="473" y="459"/>
                    <a:pt x="471" y="459"/>
                  </a:cubicBezTo>
                  <a:cubicBezTo>
                    <a:pt x="473" y="465"/>
                    <a:pt x="473" y="464"/>
                    <a:pt x="474" y="465"/>
                  </a:cubicBezTo>
                  <a:cubicBezTo>
                    <a:pt x="476" y="466"/>
                    <a:pt x="477" y="465"/>
                    <a:pt x="478" y="465"/>
                  </a:cubicBezTo>
                  <a:cubicBezTo>
                    <a:pt x="479" y="465"/>
                    <a:pt x="480" y="466"/>
                    <a:pt x="482" y="467"/>
                  </a:cubicBezTo>
                  <a:cubicBezTo>
                    <a:pt x="484" y="463"/>
                    <a:pt x="485" y="460"/>
                    <a:pt x="481" y="457"/>
                  </a:cubicBezTo>
                  <a:cubicBezTo>
                    <a:pt x="480" y="456"/>
                    <a:pt x="478" y="456"/>
                    <a:pt x="477" y="457"/>
                  </a:cubicBezTo>
                  <a:close/>
                  <a:moveTo>
                    <a:pt x="455" y="456"/>
                  </a:moveTo>
                  <a:cubicBezTo>
                    <a:pt x="454" y="455"/>
                    <a:pt x="454" y="455"/>
                    <a:pt x="453" y="455"/>
                  </a:cubicBezTo>
                  <a:cubicBezTo>
                    <a:pt x="453" y="454"/>
                    <a:pt x="452" y="454"/>
                    <a:pt x="451" y="453"/>
                  </a:cubicBezTo>
                  <a:cubicBezTo>
                    <a:pt x="448" y="451"/>
                    <a:pt x="441" y="453"/>
                    <a:pt x="438" y="456"/>
                  </a:cubicBezTo>
                  <a:cubicBezTo>
                    <a:pt x="437" y="459"/>
                    <a:pt x="437" y="462"/>
                    <a:pt x="439" y="464"/>
                  </a:cubicBezTo>
                  <a:cubicBezTo>
                    <a:pt x="443" y="468"/>
                    <a:pt x="448" y="469"/>
                    <a:pt x="452" y="467"/>
                  </a:cubicBezTo>
                  <a:cubicBezTo>
                    <a:pt x="453" y="467"/>
                    <a:pt x="453" y="466"/>
                    <a:pt x="454" y="465"/>
                  </a:cubicBezTo>
                  <a:cubicBezTo>
                    <a:pt x="453" y="465"/>
                    <a:pt x="452" y="465"/>
                    <a:pt x="452" y="464"/>
                  </a:cubicBezTo>
                  <a:cubicBezTo>
                    <a:pt x="453" y="464"/>
                    <a:pt x="454" y="464"/>
                    <a:pt x="455" y="464"/>
                  </a:cubicBezTo>
                  <a:cubicBezTo>
                    <a:pt x="456" y="458"/>
                    <a:pt x="456" y="457"/>
                    <a:pt x="455" y="456"/>
                  </a:cubicBezTo>
                  <a:close/>
                  <a:moveTo>
                    <a:pt x="573" y="426"/>
                  </a:moveTo>
                  <a:cubicBezTo>
                    <a:pt x="570" y="429"/>
                    <a:pt x="570" y="432"/>
                    <a:pt x="571" y="434"/>
                  </a:cubicBezTo>
                  <a:cubicBezTo>
                    <a:pt x="571" y="436"/>
                    <a:pt x="572" y="438"/>
                    <a:pt x="574" y="440"/>
                  </a:cubicBezTo>
                  <a:cubicBezTo>
                    <a:pt x="576" y="441"/>
                    <a:pt x="577" y="442"/>
                    <a:pt x="579" y="442"/>
                  </a:cubicBezTo>
                  <a:cubicBezTo>
                    <a:pt x="581" y="438"/>
                    <a:pt x="580" y="434"/>
                    <a:pt x="580" y="431"/>
                  </a:cubicBezTo>
                  <a:cubicBezTo>
                    <a:pt x="579" y="427"/>
                    <a:pt x="577" y="425"/>
                    <a:pt x="573" y="426"/>
                  </a:cubicBezTo>
                  <a:close/>
                  <a:moveTo>
                    <a:pt x="567" y="419"/>
                  </a:moveTo>
                  <a:cubicBezTo>
                    <a:pt x="562" y="419"/>
                    <a:pt x="560" y="421"/>
                    <a:pt x="559" y="427"/>
                  </a:cubicBezTo>
                  <a:cubicBezTo>
                    <a:pt x="558" y="428"/>
                    <a:pt x="557" y="429"/>
                    <a:pt x="557" y="430"/>
                  </a:cubicBezTo>
                  <a:cubicBezTo>
                    <a:pt x="556" y="432"/>
                    <a:pt x="556" y="435"/>
                    <a:pt x="557" y="436"/>
                  </a:cubicBezTo>
                  <a:cubicBezTo>
                    <a:pt x="558" y="439"/>
                    <a:pt x="559" y="441"/>
                    <a:pt x="563" y="443"/>
                  </a:cubicBezTo>
                  <a:cubicBezTo>
                    <a:pt x="565" y="437"/>
                    <a:pt x="566" y="431"/>
                    <a:pt x="568" y="425"/>
                  </a:cubicBezTo>
                  <a:cubicBezTo>
                    <a:pt x="568" y="424"/>
                    <a:pt x="568" y="422"/>
                    <a:pt x="568" y="421"/>
                  </a:cubicBezTo>
                  <a:cubicBezTo>
                    <a:pt x="568" y="420"/>
                    <a:pt x="568" y="420"/>
                    <a:pt x="567" y="419"/>
                  </a:cubicBezTo>
                  <a:close/>
                  <a:moveTo>
                    <a:pt x="563" y="385"/>
                  </a:moveTo>
                  <a:cubicBezTo>
                    <a:pt x="561" y="385"/>
                    <a:pt x="559" y="386"/>
                    <a:pt x="558" y="387"/>
                  </a:cubicBezTo>
                  <a:cubicBezTo>
                    <a:pt x="549" y="392"/>
                    <a:pt x="545" y="400"/>
                    <a:pt x="545" y="410"/>
                  </a:cubicBezTo>
                  <a:cubicBezTo>
                    <a:pt x="545" y="413"/>
                    <a:pt x="545" y="416"/>
                    <a:pt x="547" y="419"/>
                  </a:cubicBezTo>
                  <a:cubicBezTo>
                    <a:pt x="547" y="421"/>
                    <a:pt x="547" y="424"/>
                    <a:pt x="550" y="426"/>
                  </a:cubicBezTo>
                  <a:cubicBezTo>
                    <a:pt x="550" y="425"/>
                    <a:pt x="551" y="424"/>
                    <a:pt x="551" y="423"/>
                  </a:cubicBezTo>
                  <a:cubicBezTo>
                    <a:pt x="552" y="424"/>
                    <a:pt x="552" y="424"/>
                    <a:pt x="553" y="425"/>
                  </a:cubicBezTo>
                  <a:cubicBezTo>
                    <a:pt x="553" y="424"/>
                    <a:pt x="552" y="423"/>
                    <a:pt x="552" y="422"/>
                  </a:cubicBezTo>
                  <a:cubicBezTo>
                    <a:pt x="553" y="421"/>
                    <a:pt x="553" y="421"/>
                    <a:pt x="553" y="421"/>
                  </a:cubicBezTo>
                  <a:cubicBezTo>
                    <a:pt x="555" y="416"/>
                    <a:pt x="557" y="411"/>
                    <a:pt x="560" y="407"/>
                  </a:cubicBezTo>
                  <a:cubicBezTo>
                    <a:pt x="563" y="401"/>
                    <a:pt x="567" y="396"/>
                    <a:pt x="571" y="390"/>
                  </a:cubicBezTo>
                  <a:cubicBezTo>
                    <a:pt x="570" y="389"/>
                    <a:pt x="569" y="388"/>
                    <a:pt x="568" y="387"/>
                  </a:cubicBezTo>
                  <a:cubicBezTo>
                    <a:pt x="568" y="387"/>
                    <a:pt x="568" y="387"/>
                    <a:pt x="568" y="387"/>
                  </a:cubicBezTo>
                  <a:cubicBezTo>
                    <a:pt x="568" y="387"/>
                    <a:pt x="568" y="387"/>
                    <a:pt x="567" y="387"/>
                  </a:cubicBezTo>
                  <a:cubicBezTo>
                    <a:pt x="567" y="386"/>
                    <a:pt x="567" y="386"/>
                    <a:pt x="566" y="386"/>
                  </a:cubicBezTo>
                  <a:cubicBezTo>
                    <a:pt x="565" y="385"/>
                    <a:pt x="564" y="385"/>
                    <a:pt x="563" y="385"/>
                  </a:cubicBezTo>
                  <a:close/>
                  <a:moveTo>
                    <a:pt x="503" y="44"/>
                  </a:moveTo>
                  <a:cubicBezTo>
                    <a:pt x="505" y="44"/>
                    <a:pt x="507" y="43"/>
                    <a:pt x="508" y="43"/>
                  </a:cubicBezTo>
                  <a:cubicBezTo>
                    <a:pt x="508" y="44"/>
                    <a:pt x="508" y="45"/>
                    <a:pt x="508" y="47"/>
                  </a:cubicBezTo>
                  <a:cubicBezTo>
                    <a:pt x="513" y="44"/>
                    <a:pt x="517" y="41"/>
                    <a:pt x="518" y="35"/>
                  </a:cubicBezTo>
                  <a:cubicBezTo>
                    <a:pt x="517" y="34"/>
                    <a:pt x="516" y="33"/>
                    <a:pt x="516" y="33"/>
                  </a:cubicBezTo>
                  <a:cubicBezTo>
                    <a:pt x="515" y="33"/>
                    <a:pt x="515" y="33"/>
                    <a:pt x="514" y="33"/>
                  </a:cubicBezTo>
                  <a:cubicBezTo>
                    <a:pt x="514" y="32"/>
                    <a:pt x="513" y="31"/>
                    <a:pt x="511" y="30"/>
                  </a:cubicBezTo>
                  <a:cubicBezTo>
                    <a:pt x="503" y="32"/>
                    <a:pt x="505" y="39"/>
                    <a:pt x="503" y="44"/>
                  </a:cubicBezTo>
                  <a:close/>
                  <a:moveTo>
                    <a:pt x="458" y="44"/>
                  </a:moveTo>
                  <a:cubicBezTo>
                    <a:pt x="460" y="42"/>
                    <a:pt x="462" y="42"/>
                    <a:pt x="463" y="41"/>
                  </a:cubicBezTo>
                  <a:cubicBezTo>
                    <a:pt x="463" y="40"/>
                    <a:pt x="463" y="40"/>
                    <a:pt x="464" y="39"/>
                  </a:cubicBezTo>
                  <a:cubicBezTo>
                    <a:pt x="464" y="39"/>
                    <a:pt x="464" y="40"/>
                    <a:pt x="464" y="40"/>
                  </a:cubicBezTo>
                  <a:cubicBezTo>
                    <a:pt x="465" y="41"/>
                    <a:pt x="466" y="42"/>
                    <a:pt x="467" y="42"/>
                  </a:cubicBezTo>
                  <a:cubicBezTo>
                    <a:pt x="470" y="42"/>
                    <a:pt x="472" y="40"/>
                    <a:pt x="473" y="37"/>
                  </a:cubicBezTo>
                  <a:cubicBezTo>
                    <a:pt x="476" y="33"/>
                    <a:pt x="475" y="28"/>
                    <a:pt x="472" y="25"/>
                  </a:cubicBezTo>
                  <a:cubicBezTo>
                    <a:pt x="469" y="21"/>
                    <a:pt x="464" y="20"/>
                    <a:pt x="460" y="22"/>
                  </a:cubicBezTo>
                  <a:cubicBezTo>
                    <a:pt x="460" y="22"/>
                    <a:pt x="459" y="22"/>
                    <a:pt x="459" y="22"/>
                  </a:cubicBezTo>
                  <a:cubicBezTo>
                    <a:pt x="458" y="22"/>
                    <a:pt x="458" y="21"/>
                    <a:pt x="456" y="22"/>
                  </a:cubicBezTo>
                  <a:cubicBezTo>
                    <a:pt x="454" y="22"/>
                    <a:pt x="452" y="23"/>
                    <a:pt x="451" y="26"/>
                  </a:cubicBezTo>
                  <a:cubicBezTo>
                    <a:pt x="455" y="31"/>
                    <a:pt x="458" y="36"/>
                    <a:pt x="458" y="44"/>
                  </a:cubicBezTo>
                  <a:close/>
                  <a:moveTo>
                    <a:pt x="516" y="83"/>
                  </a:moveTo>
                  <a:cubicBezTo>
                    <a:pt x="522" y="82"/>
                    <a:pt x="527" y="82"/>
                    <a:pt x="533" y="82"/>
                  </a:cubicBezTo>
                  <a:cubicBezTo>
                    <a:pt x="538" y="81"/>
                    <a:pt x="544" y="81"/>
                    <a:pt x="550" y="81"/>
                  </a:cubicBezTo>
                  <a:cubicBezTo>
                    <a:pt x="554" y="81"/>
                    <a:pt x="558" y="82"/>
                    <a:pt x="562" y="84"/>
                  </a:cubicBezTo>
                  <a:cubicBezTo>
                    <a:pt x="567" y="86"/>
                    <a:pt x="571" y="88"/>
                    <a:pt x="576" y="90"/>
                  </a:cubicBezTo>
                  <a:cubicBezTo>
                    <a:pt x="579" y="91"/>
                    <a:pt x="582" y="92"/>
                    <a:pt x="585" y="93"/>
                  </a:cubicBezTo>
                  <a:cubicBezTo>
                    <a:pt x="588" y="93"/>
                    <a:pt x="591" y="94"/>
                    <a:pt x="594" y="92"/>
                  </a:cubicBezTo>
                  <a:cubicBezTo>
                    <a:pt x="594" y="92"/>
                    <a:pt x="594" y="92"/>
                    <a:pt x="594" y="92"/>
                  </a:cubicBezTo>
                  <a:cubicBezTo>
                    <a:pt x="595" y="92"/>
                    <a:pt x="595" y="92"/>
                    <a:pt x="596" y="92"/>
                  </a:cubicBezTo>
                  <a:cubicBezTo>
                    <a:pt x="596" y="90"/>
                    <a:pt x="597" y="88"/>
                    <a:pt x="598" y="86"/>
                  </a:cubicBezTo>
                  <a:cubicBezTo>
                    <a:pt x="598" y="82"/>
                    <a:pt x="597" y="77"/>
                    <a:pt x="595" y="74"/>
                  </a:cubicBezTo>
                  <a:cubicBezTo>
                    <a:pt x="592" y="66"/>
                    <a:pt x="588" y="60"/>
                    <a:pt x="582" y="54"/>
                  </a:cubicBezTo>
                  <a:cubicBezTo>
                    <a:pt x="576" y="48"/>
                    <a:pt x="569" y="45"/>
                    <a:pt x="560" y="44"/>
                  </a:cubicBezTo>
                  <a:cubicBezTo>
                    <a:pt x="538" y="42"/>
                    <a:pt x="524" y="54"/>
                    <a:pt x="511" y="70"/>
                  </a:cubicBezTo>
                  <a:cubicBezTo>
                    <a:pt x="508" y="73"/>
                    <a:pt x="509" y="74"/>
                    <a:pt x="513" y="78"/>
                  </a:cubicBezTo>
                  <a:cubicBezTo>
                    <a:pt x="513" y="78"/>
                    <a:pt x="513" y="78"/>
                    <a:pt x="513" y="78"/>
                  </a:cubicBezTo>
                  <a:cubicBezTo>
                    <a:pt x="514" y="80"/>
                    <a:pt x="515" y="81"/>
                    <a:pt x="516" y="83"/>
                  </a:cubicBezTo>
                  <a:close/>
                  <a:moveTo>
                    <a:pt x="686" y="123"/>
                  </a:moveTo>
                  <a:cubicBezTo>
                    <a:pt x="688" y="117"/>
                    <a:pt x="689" y="112"/>
                    <a:pt x="690" y="106"/>
                  </a:cubicBezTo>
                  <a:cubicBezTo>
                    <a:pt x="687" y="105"/>
                    <a:pt x="686" y="104"/>
                    <a:pt x="684" y="104"/>
                  </a:cubicBezTo>
                  <a:cubicBezTo>
                    <a:pt x="682" y="102"/>
                    <a:pt x="679" y="103"/>
                    <a:pt x="677" y="105"/>
                  </a:cubicBezTo>
                  <a:cubicBezTo>
                    <a:pt x="675" y="107"/>
                    <a:pt x="674" y="110"/>
                    <a:pt x="675" y="113"/>
                  </a:cubicBezTo>
                  <a:cubicBezTo>
                    <a:pt x="677" y="115"/>
                    <a:pt x="678" y="118"/>
                    <a:pt x="682" y="119"/>
                  </a:cubicBezTo>
                  <a:cubicBezTo>
                    <a:pt x="683" y="121"/>
                    <a:pt x="684" y="122"/>
                    <a:pt x="686" y="123"/>
                  </a:cubicBezTo>
                  <a:close/>
                  <a:moveTo>
                    <a:pt x="699" y="141"/>
                  </a:moveTo>
                  <a:cubicBezTo>
                    <a:pt x="705" y="134"/>
                    <a:pt x="706" y="132"/>
                    <a:pt x="704" y="129"/>
                  </a:cubicBezTo>
                  <a:cubicBezTo>
                    <a:pt x="704" y="129"/>
                    <a:pt x="704" y="128"/>
                    <a:pt x="704" y="128"/>
                  </a:cubicBezTo>
                  <a:cubicBezTo>
                    <a:pt x="704" y="128"/>
                    <a:pt x="704" y="128"/>
                    <a:pt x="704" y="128"/>
                  </a:cubicBezTo>
                  <a:cubicBezTo>
                    <a:pt x="702" y="125"/>
                    <a:pt x="700" y="124"/>
                    <a:pt x="698" y="126"/>
                  </a:cubicBezTo>
                  <a:cubicBezTo>
                    <a:pt x="696" y="127"/>
                    <a:pt x="695" y="130"/>
                    <a:pt x="697" y="132"/>
                  </a:cubicBezTo>
                  <a:cubicBezTo>
                    <a:pt x="697" y="132"/>
                    <a:pt x="697" y="132"/>
                    <a:pt x="697" y="132"/>
                  </a:cubicBezTo>
                  <a:cubicBezTo>
                    <a:pt x="696" y="135"/>
                    <a:pt x="697" y="137"/>
                    <a:pt x="699" y="141"/>
                  </a:cubicBezTo>
                  <a:close/>
                  <a:moveTo>
                    <a:pt x="668" y="227"/>
                  </a:moveTo>
                  <a:cubicBezTo>
                    <a:pt x="684" y="218"/>
                    <a:pt x="696" y="205"/>
                    <a:pt x="708" y="192"/>
                  </a:cubicBezTo>
                  <a:cubicBezTo>
                    <a:pt x="716" y="183"/>
                    <a:pt x="722" y="172"/>
                    <a:pt x="724" y="166"/>
                  </a:cubicBezTo>
                  <a:cubicBezTo>
                    <a:pt x="723" y="166"/>
                    <a:pt x="722" y="166"/>
                    <a:pt x="721" y="167"/>
                  </a:cubicBezTo>
                  <a:cubicBezTo>
                    <a:pt x="705" y="187"/>
                    <a:pt x="687" y="207"/>
                    <a:pt x="668" y="225"/>
                  </a:cubicBezTo>
                  <a:cubicBezTo>
                    <a:pt x="668" y="225"/>
                    <a:pt x="668" y="226"/>
                    <a:pt x="668" y="226"/>
                  </a:cubicBezTo>
                  <a:cubicBezTo>
                    <a:pt x="668" y="226"/>
                    <a:pt x="668" y="226"/>
                    <a:pt x="668" y="227"/>
                  </a:cubicBezTo>
                  <a:close/>
                  <a:moveTo>
                    <a:pt x="679" y="235"/>
                  </a:moveTo>
                  <a:cubicBezTo>
                    <a:pt x="691" y="231"/>
                    <a:pt x="698" y="221"/>
                    <a:pt x="705" y="212"/>
                  </a:cubicBezTo>
                  <a:cubicBezTo>
                    <a:pt x="707" y="209"/>
                    <a:pt x="710" y="207"/>
                    <a:pt x="709" y="202"/>
                  </a:cubicBezTo>
                  <a:cubicBezTo>
                    <a:pt x="708" y="202"/>
                    <a:pt x="707" y="202"/>
                    <a:pt x="706" y="203"/>
                  </a:cubicBezTo>
                  <a:cubicBezTo>
                    <a:pt x="695" y="211"/>
                    <a:pt x="687" y="221"/>
                    <a:pt x="679" y="232"/>
                  </a:cubicBezTo>
                  <a:cubicBezTo>
                    <a:pt x="678" y="233"/>
                    <a:pt x="679" y="234"/>
                    <a:pt x="679" y="235"/>
                  </a:cubicBezTo>
                  <a:close/>
                  <a:moveTo>
                    <a:pt x="710" y="244"/>
                  </a:moveTo>
                  <a:cubicBezTo>
                    <a:pt x="714" y="242"/>
                    <a:pt x="717" y="240"/>
                    <a:pt x="718" y="236"/>
                  </a:cubicBezTo>
                  <a:cubicBezTo>
                    <a:pt x="716" y="233"/>
                    <a:pt x="714" y="230"/>
                    <a:pt x="712" y="227"/>
                  </a:cubicBezTo>
                  <a:cubicBezTo>
                    <a:pt x="711" y="227"/>
                    <a:pt x="710" y="227"/>
                    <a:pt x="709" y="227"/>
                  </a:cubicBezTo>
                  <a:cubicBezTo>
                    <a:pt x="709" y="227"/>
                    <a:pt x="709" y="226"/>
                    <a:pt x="709" y="224"/>
                  </a:cubicBezTo>
                  <a:cubicBezTo>
                    <a:pt x="704" y="226"/>
                    <a:pt x="702" y="229"/>
                    <a:pt x="701" y="233"/>
                  </a:cubicBezTo>
                  <a:cubicBezTo>
                    <a:pt x="701" y="233"/>
                    <a:pt x="701" y="233"/>
                    <a:pt x="701" y="233"/>
                  </a:cubicBezTo>
                  <a:cubicBezTo>
                    <a:pt x="700" y="234"/>
                    <a:pt x="700" y="235"/>
                    <a:pt x="700" y="237"/>
                  </a:cubicBezTo>
                  <a:cubicBezTo>
                    <a:pt x="703" y="236"/>
                    <a:pt x="706" y="236"/>
                    <a:pt x="709" y="236"/>
                  </a:cubicBezTo>
                  <a:cubicBezTo>
                    <a:pt x="709" y="237"/>
                    <a:pt x="709" y="237"/>
                    <a:pt x="709" y="238"/>
                  </a:cubicBezTo>
                  <a:cubicBezTo>
                    <a:pt x="709" y="238"/>
                    <a:pt x="708" y="239"/>
                    <a:pt x="707" y="239"/>
                  </a:cubicBezTo>
                  <a:cubicBezTo>
                    <a:pt x="708" y="239"/>
                    <a:pt x="708" y="240"/>
                    <a:pt x="709" y="240"/>
                  </a:cubicBezTo>
                  <a:cubicBezTo>
                    <a:pt x="709" y="241"/>
                    <a:pt x="709" y="242"/>
                    <a:pt x="710" y="244"/>
                  </a:cubicBezTo>
                  <a:close/>
                  <a:moveTo>
                    <a:pt x="568" y="300"/>
                  </a:moveTo>
                  <a:cubicBezTo>
                    <a:pt x="571" y="298"/>
                    <a:pt x="573" y="296"/>
                    <a:pt x="576" y="294"/>
                  </a:cubicBezTo>
                  <a:cubicBezTo>
                    <a:pt x="568" y="293"/>
                    <a:pt x="568" y="293"/>
                    <a:pt x="563" y="296"/>
                  </a:cubicBezTo>
                  <a:cubicBezTo>
                    <a:pt x="554" y="301"/>
                    <a:pt x="546" y="308"/>
                    <a:pt x="540" y="316"/>
                  </a:cubicBezTo>
                  <a:cubicBezTo>
                    <a:pt x="538" y="318"/>
                    <a:pt x="536" y="321"/>
                    <a:pt x="534" y="324"/>
                  </a:cubicBezTo>
                  <a:cubicBezTo>
                    <a:pt x="534" y="325"/>
                    <a:pt x="533" y="326"/>
                    <a:pt x="533" y="327"/>
                  </a:cubicBezTo>
                  <a:cubicBezTo>
                    <a:pt x="533" y="327"/>
                    <a:pt x="533" y="327"/>
                    <a:pt x="533" y="327"/>
                  </a:cubicBezTo>
                  <a:cubicBezTo>
                    <a:pt x="533" y="328"/>
                    <a:pt x="533" y="329"/>
                    <a:pt x="533" y="331"/>
                  </a:cubicBezTo>
                  <a:cubicBezTo>
                    <a:pt x="535" y="330"/>
                    <a:pt x="536" y="330"/>
                    <a:pt x="538" y="329"/>
                  </a:cubicBezTo>
                  <a:cubicBezTo>
                    <a:pt x="546" y="324"/>
                    <a:pt x="555" y="319"/>
                    <a:pt x="563" y="314"/>
                  </a:cubicBezTo>
                  <a:cubicBezTo>
                    <a:pt x="569" y="311"/>
                    <a:pt x="573" y="305"/>
                    <a:pt x="577" y="299"/>
                  </a:cubicBezTo>
                  <a:cubicBezTo>
                    <a:pt x="577" y="298"/>
                    <a:pt x="577" y="297"/>
                    <a:pt x="577" y="296"/>
                  </a:cubicBezTo>
                  <a:cubicBezTo>
                    <a:pt x="576" y="296"/>
                    <a:pt x="575" y="296"/>
                    <a:pt x="575" y="296"/>
                  </a:cubicBezTo>
                  <a:cubicBezTo>
                    <a:pt x="572" y="297"/>
                    <a:pt x="570" y="299"/>
                    <a:pt x="568" y="300"/>
                  </a:cubicBezTo>
                  <a:close/>
                  <a:moveTo>
                    <a:pt x="536" y="294"/>
                  </a:moveTo>
                  <a:cubicBezTo>
                    <a:pt x="530" y="299"/>
                    <a:pt x="525" y="304"/>
                    <a:pt x="522" y="312"/>
                  </a:cubicBezTo>
                  <a:cubicBezTo>
                    <a:pt x="523" y="312"/>
                    <a:pt x="524" y="311"/>
                    <a:pt x="525" y="311"/>
                  </a:cubicBezTo>
                  <a:cubicBezTo>
                    <a:pt x="532" y="310"/>
                    <a:pt x="538" y="306"/>
                    <a:pt x="543" y="300"/>
                  </a:cubicBezTo>
                  <a:cubicBezTo>
                    <a:pt x="545" y="297"/>
                    <a:pt x="547" y="294"/>
                    <a:pt x="544" y="289"/>
                  </a:cubicBezTo>
                  <a:cubicBezTo>
                    <a:pt x="542" y="290"/>
                    <a:pt x="541" y="290"/>
                    <a:pt x="540" y="291"/>
                  </a:cubicBezTo>
                  <a:cubicBezTo>
                    <a:pt x="539" y="292"/>
                    <a:pt x="537" y="293"/>
                    <a:pt x="536" y="294"/>
                  </a:cubicBezTo>
                  <a:close/>
                  <a:moveTo>
                    <a:pt x="469" y="286"/>
                  </a:moveTo>
                  <a:cubicBezTo>
                    <a:pt x="466" y="283"/>
                    <a:pt x="464" y="282"/>
                    <a:pt x="461" y="281"/>
                  </a:cubicBezTo>
                  <a:cubicBezTo>
                    <a:pt x="461" y="281"/>
                    <a:pt x="462" y="280"/>
                    <a:pt x="462" y="280"/>
                  </a:cubicBezTo>
                  <a:cubicBezTo>
                    <a:pt x="457" y="277"/>
                    <a:pt x="452" y="277"/>
                    <a:pt x="448" y="280"/>
                  </a:cubicBezTo>
                  <a:cubicBezTo>
                    <a:pt x="447" y="281"/>
                    <a:pt x="446" y="282"/>
                    <a:pt x="446" y="283"/>
                  </a:cubicBezTo>
                  <a:cubicBezTo>
                    <a:pt x="444" y="285"/>
                    <a:pt x="443" y="286"/>
                    <a:pt x="443" y="289"/>
                  </a:cubicBezTo>
                  <a:cubicBezTo>
                    <a:pt x="452" y="293"/>
                    <a:pt x="460" y="290"/>
                    <a:pt x="469" y="286"/>
                  </a:cubicBezTo>
                  <a:close/>
                  <a:moveTo>
                    <a:pt x="412" y="301"/>
                  </a:moveTo>
                  <a:cubicBezTo>
                    <a:pt x="417" y="300"/>
                    <a:pt x="423" y="301"/>
                    <a:pt x="428" y="296"/>
                  </a:cubicBezTo>
                  <a:cubicBezTo>
                    <a:pt x="427" y="295"/>
                    <a:pt x="426" y="293"/>
                    <a:pt x="424" y="292"/>
                  </a:cubicBezTo>
                  <a:cubicBezTo>
                    <a:pt x="425" y="292"/>
                    <a:pt x="425" y="292"/>
                    <a:pt x="426" y="291"/>
                  </a:cubicBezTo>
                  <a:cubicBezTo>
                    <a:pt x="422" y="288"/>
                    <a:pt x="418" y="289"/>
                    <a:pt x="414" y="290"/>
                  </a:cubicBezTo>
                  <a:cubicBezTo>
                    <a:pt x="411" y="290"/>
                    <a:pt x="407" y="291"/>
                    <a:pt x="406" y="295"/>
                  </a:cubicBezTo>
                  <a:cubicBezTo>
                    <a:pt x="406" y="295"/>
                    <a:pt x="406" y="296"/>
                    <a:pt x="406" y="296"/>
                  </a:cubicBezTo>
                  <a:cubicBezTo>
                    <a:pt x="406" y="296"/>
                    <a:pt x="406" y="297"/>
                    <a:pt x="406" y="298"/>
                  </a:cubicBezTo>
                  <a:cubicBezTo>
                    <a:pt x="407" y="301"/>
                    <a:pt x="409" y="301"/>
                    <a:pt x="412" y="301"/>
                  </a:cubicBezTo>
                  <a:close/>
                  <a:moveTo>
                    <a:pt x="502" y="323"/>
                  </a:moveTo>
                  <a:cubicBezTo>
                    <a:pt x="502" y="324"/>
                    <a:pt x="503" y="325"/>
                    <a:pt x="503" y="326"/>
                  </a:cubicBezTo>
                  <a:cubicBezTo>
                    <a:pt x="513" y="317"/>
                    <a:pt x="516" y="313"/>
                    <a:pt x="517" y="307"/>
                  </a:cubicBezTo>
                  <a:cubicBezTo>
                    <a:pt x="512" y="305"/>
                    <a:pt x="512" y="305"/>
                    <a:pt x="510" y="307"/>
                  </a:cubicBezTo>
                  <a:cubicBezTo>
                    <a:pt x="506" y="311"/>
                    <a:pt x="503" y="317"/>
                    <a:pt x="502" y="323"/>
                  </a:cubicBezTo>
                  <a:close/>
                  <a:moveTo>
                    <a:pt x="482" y="340"/>
                  </a:moveTo>
                  <a:cubicBezTo>
                    <a:pt x="485" y="337"/>
                    <a:pt x="487" y="336"/>
                    <a:pt x="488" y="334"/>
                  </a:cubicBezTo>
                  <a:cubicBezTo>
                    <a:pt x="489" y="334"/>
                    <a:pt x="489" y="334"/>
                    <a:pt x="489" y="334"/>
                  </a:cubicBezTo>
                  <a:cubicBezTo>
                    <a:pt x="489" y="333"/>
                    <a:pt x="490" y="333"/>
                    <a:pt x="491" y="332"/>
                  </a:cubicBezTo>
                  <a:cubicBezTo>
                    <a:pt x="492" y="330"/>
                    <a:pt x="494" y="328"/>
                    <a:pt x="496" y="325"/>
                  </a:cubicBezTo>
                  <a:cubicBezTo>
                    <a:pt x="494" y="324"/>
                    <a:pt x="493" y="322"/>
                    <a:pt x="492" y="321"/>
                  </a:cubicBezTo>
                  <a:cubicBezTo>
                    <a:pt x="484" y="324"/>
                    <a:pt x="482" y="330"/>
                    <a:pt x="482" y="340"/>
                  </a:cubicBezTo>
                  <a:close/>
                  <a:moveTo>
                    <a:pt x="270" y="327"/>
                  </a:moveTo>
                  <a:cubicBezTo>
                    <a:pt x="267" y="328"/>
                    <a:pt x="265" y="329"/>
                    <a:pt x="263" y="330"/>
                  </a:cubicBezTo>
                  <a:cubicBezTo>
                    <a:pt x="261" y="331"/>
                    <a:pt x="259" y="332"/>
                    <a:pt x="259" y="336"/>
                  </a:cubicBezTo>
                  <a:cubicBezTo>
                    <a:pt x="257" y="337"/>
                    <a:pt x="254" y="338"/>
                    <a:pt x="252" y="339"/>
                  </a:cubicBezTo>
                  <a:cubicBezTo>
                    <a:pt x="248" y="340"/>
                    <a:pt x="245" y="341"/>
                    <a:pt x="242" y="342"/>
                  </a:cubicBezTo>
                  <a:cubicBezTo>
                    <a:pt x="241" y="343"/>
                    <a:pt x="240" y="344"/>
                    <a:pt x="238" y="345"/>
                  </a:cubicBezTo>
                  <a:cubicBezTo>
                    <a:pt x="239" y="346"/>
                    <a:pt x="239" y="347"/>
                    <a:pt x="239" y="347"/>
                  </a:cubicBezTo>
                  <a:cubicBezTo>
                    <a:pt x="242" y="347"/>
                    <a:pt x="245" y="347"/>
                    <a:pt x="248" y="347"/>
                  </a:cubicBezTo>
                  <a:cubicBezTo>
                    <a:pt x="254" y="346"/>
                    <a:pt x="261" y="345"/>
                    <a:pt x="268" y="343"/>
                  </a:cubicBezTo>
                  <a:cubicBezTo>
                    <a:pt x="274" y="341"/>
                    <a:pt x="281" y="344"/>
                    <a:pt x="287" y="343"/>
                  </a:cubicBezTo>
                  <a:cubicBezTo>
                    <a:pt x="288" y="343"/>
                    <a:pt x="289" y="343"/>
                    <a:pt x="289" y="342"/>
                  </a:cubicBezTo>
                  <a:cubicBezTo>
                    <a:pt x="296" y="342"/>
                    <a:pt x="302" y="341"/>
                    <a:pt x="309" y="341"/>
                  </a:cubicBezTo>
                  <a:cubicBezTo>
                    <a:pt x="316" y="341"/>
                    <a:pt x="322" y="340"/>
                    <a:pt x="328" y="337"/>
                  </a:cubicBezTo>
                  <a:cubicBezTo>
                    <a:pt x="331" y="336"/>
                    <a:pt x="334" y="335"/>
                    <a:pt x="338" y="335"/>
                  </a:cubicBezTo>
                  <a:cubicBezTo>
                    <a:pt x="341" y="335"/>
                    <a:pt x="343" y="335"/>
                    <a:pt x="345" y="334"/>
                  </a:cubicBezTo>
                  <a:cubicBezTo>
                    <a:pt x="353" y="334"/>
                    <a:pt x="360" y="331"/>
                    <a:pt x="366" y="325"/>
                  </a:cubicBezTo>
                  <a:cubicBezTo>
                    <a:pt x="368" y="322"/>
                    <a:pt x="372" y="320"/>
                    <a:pt x="375" y="317"/>
                  </a:cubicBezTo>
                  <a:cubicBezTo>
                    <a:pt x="377" y="315"/>
                    <a:pt x="380" y="314"/>
                    <a:pt x="381" y="311"/>
                  </a:cubicBezTo>
                  <a:cubicBezTo>
                    <a:pt x="382" y="311"/>
                    <a:pt x="382" y="309"/>
                    <a:pt x="382" y="308"/>
                  </a:cubicBezTo>
                  <a:cubicBezTo>
                    <a:pt x="383" y="307"/>
                    <a:pt x="384" y="306"/>
                    <a:pt x="384" y="305"/>
                  </a:cubicBezTo>
                  <a:cubicBezTo>
                    <a:pt x="383" y="304"/>
                    <a:pt x="382" y="303"/>
                    <a:pt x="382" y="303"/>
                  </a:cubicBezTo>
                  <a:cubicBezTo>
                    <a:pt x="372" y="303"/>
                    <a:pt x="363" y="303"/>
                    <a:pt x="354" y="307"/>
                  </a:cubicBezTo>
                  <a:cubicBezTo>
                    <a:pt x="346" y="311"/>
                    <a:pt x="337" y="314"/>
                    <a:pt x="329" y="318"/>
                  </a:cubicBezTo>
                  <a:cubicBezTo>
                    <a:pt x="322" y="321"/>
                    <a:pt x="315" y="322"/>
                    <a:pt x="308" y="322"/>
                  </a:cubicBezTo>
                  <a:cubicBezTo>
                    <a:pt x="295" y="321"/>
                    <a:pt x="282" y="325"/>
                    <a:pt x="270" y="327"/>
                  </a:cubicBezTo>
                  <a:close/>
                  <a:moveTo>
                    <a:pt x="28" y="326"/>
                  </a:moveTo>
                  <a:cubicBezTo>
                    <a:pt x="29" y="320"/>
                    <a:pt x="24" y="317"/>
                    <a:pt x="24" y="312"/>
                  </a:cubicBezTo>
                  <a:cubicBezTo>
                    <a:pt x="27" y="310"/>
                    <a:pt x="30" y="308"/>
                    <a:pt x="34" y="305"/>
                  </a:cubicBezTo>
                  <a:cubicBezTo>
                    <a:pt x="36" y="307"/>
                    <a:pt x="37" y="309"/>
                    <a:pt x="40" y="312"/>
                  </a:cubicBezTo>
                  <a:cubicBezTo>
                    <a:pt x="42" y="308"/>
                    <a:pt x="43" y="305"/>
                    <a:pt x="42" y="302"/>
                  </a:cubicBezTo>
                  <a:cubicBezTo>
                    <a:pt x="41" y="298"/>
                    <a:pt x="39" y="294"/>
                    <a:pt x="36" y="291"/>
                  </a:cubicBezTo>
                  <a:cubicBezTo>
                    <a:pt x="29" y="281"/>
                    <a:pt x="15" y="284"/>
                    <a:pt x="11" y="294"/>
                  </a:cubicBezTo>
                  <a:cubicBezTo>
                    <a:pt x="7" y="305"/>
                    <a:pt x="12" y="320"/>
                    <a:pt x="23" y="325"/>
                  </a:cubicBezTo>
                  <a:cubicBezTo>
                    <a:pt x="24" y="325"/>
                    <a:pt x="26" y="325"/>
                    <a:pt x="28" y="326"/>
                  </a:cubicBezTo>
                  <a:close/>
                  <a:moveTo>
                    <a:pt x="119" y="365"/>
                  </a:moveTo>
                  <a:cubicBezTo>
                    <a:pt x="128" y="367"/>
                    <a:pt x="137" y="365"/>
                    <a:pt x="145" y="360"/>
                  </a:cubicBezTo>
                  <a:cubicBezTo>
                    <a:pt x="152" y="357"/>
                    <a:pt x="154" y="348"/>
                    <a:pt x="152" y="342"/>
                  </a:cubicBezTo>
                  <a:cubicBezTo>
                    <a:pt x="150" y="337"/>
                    <a:pt x="143" y="333"/>
                    <a:pt x="136" y="334"/>
                  </a:cubicBezTo>
                  <a:cubicBezTo>
                    <a:pt x="129" y="335"/>
                    <a:pt x="122" y="338"/>
                    <a:pt x="117" y="343"/>
                  </a:cubicBezTo>
                  <a:cubicBezTo>
                    <a:pt x="116" y="344"/>
                    <a:pt x="115" y="346"/>
                    <a:pt x="116" y="348"/>
                  </a:cubicBezTo>
                  <a:cubicBezTo>
                    <a:pt x="119" y="350"/>
                    <a:pt x="122" y="346"/>
                    <a:pt x="126" y="347"/>
                  </a:cubicBezTo>
                  <a:cubicBezTo>
                    <a:pt x="125" y="351"/>
                    <a:pt x="125" y="355"/>
                    <a:pt x="125" y="359"/>
                  </a:cubicBezTo>
                  <a:cubicBezTo>
                    <a:pt x="123" y="361"/>
                    <a:pt x="120" y="362"/>
                    <a:pt x="117" y="364"/>
                  </a:cubicBezTo>
                  <a:cubicBezTo>
                    <a:pt x="118" y="365"/>
                    <a:pt x="119" y="365"/>
                    <a:pt x="119" y="365"/>
                  </a:cubicBezTo>
                  <a:close/>
                  <a:moveTo>
                    <a:pt x="131" y="385"/>
                  </a:moveTo>
                  <a:cubicBezTo>
                    <a:pt x="134" y="386"/>
                    <a:pt x="136" y="386"/>
                    <a:pt x="139" y="386"/>
                  </a:cubicBezTo>
                  <a:cubicBezTo>
                    <a:pt x="148" y="385"/>
                    <a:pt x="157" y="385"/>
                    <a:pt x="166" y="383"/>
                  </a:cubicBezTo>
                  <a:cubicBezTo>
                    <a:pt x="186" y="380"/>
                    <a:pt x="198" y="367"/>
                    <a:pt x="203" y="347"/>
                  </a:cubicBezTo>
                  <a:cubicBezTo>
                    <a:pt x="210" y="323"/>
                    <a:pt x="188" y="303"/>
                    <a:pt x="170" y="302"/>
                  </a:cubicBezTo>
                  <a:cubicBezTo>
                    <a:pt x="157" y="302"/>
                    <a:pt x="146" y="306"/>
                    <a:pt x="136" y="314"/>
                  </a:cubicBezTo>
                  <a:cubicBezTo>
                    <a:pt x="134" y="315"/>
                    <a:pt x="133" y="317"/>
                    <a:pt x="134" y="320"/>
                  </a:cubicBezTo>
                  <a:cubicBezTo>
                    <a:pt x="134" y="320"/>
                    <a:pt x="135" y="321"/>
                    <a:pt x="136" y="321"/>
                  </a:cubicBezTo>
                  <a:cubicBezTo>
                    <a:pt x="136" y="322"/>
                    <a:pt x="136" y="323"/>
                    <a:pt x="137" y="324"/>
                  </a:cubicBezTo>
                  <a:cubicBezTo>
                    <a:pt x="139" y="324"/>
                    <a:pt x="141" y="324"/>
                    <a:pt x="144" y="324"/>
                  </a:cubicBezTo>
                  <a:cubicBezTo>
                    <a:pt x="152" y="324"/>
                    <a:pt x="160" y="325"/>
                    <a:pt x="167" y="327"/>
                  </a:cubicBezTo>
                  <a:cubicBezTo>
                    <a:pt x="173" y="329"/>
                    <a:pt x="177" y="333"/>
                    <a:pt x="177" y="340"/>
                  </a:cubicBezTo>
                  <a:cubicBezTo>
                    <a:pt x="177" y="349"/>
                    <a:pt x="173" y="357"/>
                    <a:pt x="165" y="361"/>
                  </a:cubicBezTo>
                  <a:cubicBezTo>
                    <a:pt x="161" y="363"/>
                    <a:pt x="157" y="365"/>
                    <a:pt x="154" y="366"/>
                  </a:cubicBezTo>
                  <a:cubicBezTo>
                    <a:pt x="147" y="368"/>
                    <a:pt x="141" y="372"/>
                    <a:pt x="135" y="376"/>
                  </a:cubicBezTo>
                  <a:cubicBezTo>
                    <a:pt x="135" y="377"/>
                    <a:pt x="134" y="378"/>
                    <a:pt x="133" y="379"/>
                  </a:cubicBezTo>
                  <a:cubicBezTo>
                    <a:pt x="133" y="379"/>
                    <a:pt x="133" y="379"/>
                    <a:pt x="133" y="379"/>
                  </a:cubicBezTo>
                  <a:cubicBezTo>
                    <a:pt x="132" y="379"/>
                    <a:pt x="130" y="380"/>
                    <a:pt x="128" y="380"/>
                  </a:cubicBezTo>
                  <a:cubicBezTo>
                    <a:pt x="127" y="381"/>
                    <a:pt x="126" y="382"/>
                    <a:pt x="124" y="383"/>
                  </a:cubicBezTo>
                  <a:cubicBezTo>
                    <a:pt x="127" y="384"/>
                    <a:pt x="129" y="385"/>
                    <a:pt x="131" y="385"/>
                  </a:cubicBezTo>
                  <a:close/>
                  <a:moveTo>
                    <a:pt x="51" y="394"/>
                  </a:moveTo>
                  <a:cubicBezTo>
                    <a:pt x="57" y="394"/>
                    <a:pt x="63" y="395"/>
                    <a:pt x="69" y="396"/>
                  </a:cubicBezTo>
                  <a:cubicBezTo>
                    <a:pt x="78" y="398"/>
                    <a:pt x="86" y="400"/>
                    <a:pt x="95" y="402"/>
                  </a:cubicBezTo>
                  <a:cubicBezTo>
                    <a:pt x="99" y="403"/>
                    <a:pt x="102" y="404"/>
                    <a:pt x="106" y="405"/>
                  </a:cubicBezTo>
                  <a:cubicBezTo>
                    <a:pt x="107" y="405"/>
                    <a:pt x="108" y="404"/>
                    <a:pt x="109" y="404"/>
                  </a:cubicBezTo>
                  <a:cubicBezTo>
                    <a:pt x="109" y="403"/>
                    <a:pt x="109" y="403"/>
                    <a:pt x="109" y="402"/>
                  </a:cubicBezTo>
                  <a:cubicBezTo>
                    <a:pt x="107" y="400"/>
                    <a:pt x="105" y="399"/>
                    <a:pt x="103" y="397"/>
                  </a:cubicBezTo>
                  <a:cubicBezTo>
                    <a:pt x="102" y="392"/>
                    <a:pt x="99" y="389"/>
                    <a:pt x="95" y="386"/>
                  </a:cubicBezTo>
                  <a:cubicBezTo>
                    <a:pt x="89" y="381"/>
                    <a:pt x="82" y="377"/>
                    <a:pt x="74" y="375"/>
                  </a:cubicBezTo>
                  <a:cubicBezTo>
                    <a:pt x="67" y="372"/>
                    <a:pt x="59" y="371"/>
                    <a:pt x="51" y="373"/>
                  </a:cubicBezTo>
                  <a:cubicBezTo>
                    <a:pt x="42" y="376"/>
                    <a:pt x="34" y="377"/>
                    <a:pt x="25" y="374"/>
                  </a:cubicBezTo>
                  <a:cubicBezTo>
                    <a:pt x="23" y="374"/>
                    <a:pt x="21" y="374"/>
                    <a:pt x="18" y="374"/>
                  </a:cubicBezTo>
                  <a:cubicBezTo>
                    <a:pt x="19" y="377"/>
                    <a:pt x="19" y="379"/>
                    <a:pt x="20" y="380"/>
                  </a:cubicBezTo>
                  <a:cubicBezTo>
                    <a:pt x="21" y="381"/>
                    <a:pt x="22" y="382"/>
                    <a:pt x="23" y="382"/>
                  </a:cubicBezTo>
                  <a:cubicBezTo>
                    <a:pt x="23" y="384"/>
                    <a:pt x="25" y="385"/>
                    <a:pt x="26" y="385"/>
                  </a:cubicBezTo>
                  <a:cubicBezTo>
                    <a:pt x="33" y="391"/>
                    <a:pt x="42" y="393"/>
                    <a:pt x="51" y="394"/>
                  </a:cubicBezTo>
                  <a:close/>
                </a:path>
              </a:pathLst>
            </a:custGeom>
            <a:solidFill>
              <a:srgbClr val="52D0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3">
              <a:extLst>
                <a:ext uri="{FF2B5EF4-FFF2-40B4-BE49-F238E27FC236}">
                  <a16:creationId xmlns:a16="http://schemas.microsoft.com/office/drawing/2014/main" id="{D5B9F82D-8F7F-42F1-BEBD-10D8702B86DB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8" y="38"/>
              <a:ext cx="478" cy="679"/>
            </a:xfrm>
            <a:custGeom>
              <a:avLst/>
              <a:gdLst>
                <a:gd name="T0" fmla="*/ 134 w 201"/>
                <a:gd name="T1" fmla="*/ 41 h 285"/>
                <a:gd name="T2" fmla="*/ 140 w 201"/>
                <a:gd name="T3" fmla="*/ 35 h 285"/>
                <a:gd name="T4" fmla="*/ 170 w 201"/>
                <a:gd name="T5" fmla="*/ 15 h 285"/>
                <a:gd name="T6" fmla="*/ 175 w 201"/>
                <a:gd name="T7" fmla="*/ 16 h 285"/>
                <a:gd name="T8" fmla="*/ 194 w 201"/>
                <a:gd name="T9" fmla="*/ 0 h 285"/>
                <a:gd name="T10" fmla="*/ 200 w 201"/>
                <a:gd name="T11" fmla="*/ 15 h 285"/>
                <a:gd name="T12" fmla="*/ 193 w 201"/>
                <a:gd name="T13" fmla="*/ 10 h 285"/>
                <a:gd name="T14" fmla="*/ 187 w 201"/>
                <a:gd name="T15" fmla="*/ 23 h 285"/>
                <a:gd name="T16" fmla="*/ 175 w 201"/>
                <a:gd name="T17" fmla="*/ 29 h 285"/>
                <a:gd name="T18" fmla="*/ 163 w 201"/>
                <a:gd name="T19" fmla="*/ 37 h 285"/>
                <a:gd name="T20" fmla="*/ 163 w 201"/>
                <a:gd name="T21" fmla="*/ 37 h 285"/>
                <a:gd name="T22" fmla="*/ 157 w 201"/>
                <a:gd name="T23" fmla="*/ 40 h 285"/>
                <a:gd name="T24" fmla="*/ 120 w 201"/>
                <a:gd name="T25" fmla="*/ 62 h 285"/>
                <a:gd name="T26" fmla="*/ 115 w 201"/>
                <a:gd name="T27" fmla="*/ 65 h 285"/>
                <a:gd name="T28" fmla="*/ 72 w 201"/>
                <a:gd name="T29" fmla="*/ 108 h 285"/>
                <a:gd name="T30" fmla="*/ 68 w 201"/>
                <a:gd name="T31" fmla="*/ 122 h 285"/>
                <a:gd name="T32" fmla="*/ 72 w 201"/>
                <a:gd name="T33" fmla="*/ 136 h 285"/>
                <a:gd name="T34" fmla="*/ 80 w 201"/>
                <a:gd name="T35" fmla="*/ 161 h 285"/>
                <a:gd name="T36" fmla="*/ 99 w 201"/>
                <a:gd name="T37" fmla="*/ 208 h 285"/>
                <a:gd name="T38" fmla="*/ 103 w 201"/>
                <a:gd name="T39" fmla="*/ 222 h 285"/>
                <a:gd name="T40" fmla="*/ 79 w 201"/>
                <a:gd name="T41" fmla="*/ 188 h 285"/>
                <a:gd name="T42" fmla="*/ 70 w 201"/>
                <a:gd name="T43" fmla="*/ 164 h 285"/>
                <a:gd name="T44" fmla="*/ 60 w 201"/>
                <a:gd name="T45" fmla="*/ 141 h 285"/>
                <a:gd name="T46" fmla="*/ 61 w 201"/>
                <a:gd name="T47" fmla="*/ 136 h 285"/>
                <a:gd name="T48" fmla="*/ 56 w 201"/>
                <a:gd name="T49" fmla="*/ 138 h 285"/>
                <a:gd name="T50" fmla="*/ 41 w 201"/>
                <a:gd name="T51" fmla="*/ 159 h 285"/>
                <a:gd name="T52" fmla="*/ 20 w 201"/>
                <a:gd name="T53" fmla="*/ 216 h 285"/>
                <a:gd name="T54" fmla="*/ 15 w 201"/>
                <a:gd name="T55" fmla="*/ 234 h 285"/>
                <a:gd name="T56" fmla="*/ 8 w 201"/>
                <a:gd name="T57" fmla="*/ 274 h 285"/>
                <a:gd name="T58" fmla="*/ 7 w 201"/>
                <a:gd name="T59" fmla="*/ 285 h 285"/>
                <a:gd name="T60" fmla="*/ 0 w 201"/>
                <a:gd name="T61" fmla="*/ 276 h 285"/>
                <a:gd name="T62" fmla="*/ 4 w 201"/>
                <a:gd name="T63" fmla="*/ 242 h 285"/>
                <a:gd name="T64" fmla="*/ 6 w 201"/>
                <a:gd name="T65" fmla="*/ 232 h 285"/>
                <a:gd name="T66" fmla="*/ 11 w 201"/>
                <a:gd name="T67" fmla="*/ 209 h 285"/>
                <a:gd name="T68" fmla="*/ 24 w 201"/>
                <a:gd name="T69" fmla="*/ 173 h 285"/>
                <a:gd name="T70" fmla="*/ 29 w 201"/>
                <a:gd name="T71" fmla="*/ 161 h 285"/>
                <a:gd name="T72" fmla="*/ 39 w 201"/>
                <a:gd name="T73" fmla="*/ 139 h 285"/>
                <a:gd name="T74" fmla="*/ 44 w 201"/>
                <a:gd name="T75" fmla="*/ 131 h 285"/>
                <a:gd name="T76" fmla="*/ 63 w 201"/>
                <a:gd name="T77" fmla="*/ 107 h 285"/>
                <a:gd name="T78" fmla="*/ 77 w 201"/>
                <a:gd name="T79" fmla="*/ 90 h 285"/>
                <a:gd name="T80" fmla="*/ 82 w 201"/>
                <a:gd name="T81" fmla="*/ 85 h 285"/>
                <a:gd name="T82" fmla="*/ 106 w 201"/>
                <a:gd name="T83" fmla="*/ 64 h 285"/>
                <a:gd name="T84" fmla="*/ 109 w 201"/>
                <a:gd name="T85" fmla="*/ 61 h 285"/>
                <a:gd name="T86" fmla="*/ 126 w 201"/>
                <a:gd name="T87" fmla="*/ 48 h 285"/>
                <a:gd name="T88" fmla="*/ 134 w 201"/>
                <a:gd name="T89" fmla="*/ 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1" h="285">
                  <a:moveTo>
                    <a:pt x="134" y="41"/>
                  </a:moveTo>
                  <a:cubicBezTo>
                    <a:pt x="136" y="39"/>
                    <a:pt x="138" y="37"/>
                    <a:pt x="140" y="35"/>
                  </a:cubicBezTo>
                  <a:cubicBezTo>
                    <a:pt x="150" y="28"/>
                    <a:pt x="160" y="22"/>
                    <a:pt x="170" y="15"/>
                  </a:cubicBezTo>
                  <a:cubicBezTo>
                    <a:pt x="172" y="16"/>
                    <a:pt x="173" y="16"/>
                    <a:pt x="175" y="16"/>
                  </a:cubicBezTo>
                  <a:cubicBezTo>
                    <a:pt x="182" y="13"/>
                    <a:pt x="186" y="5"/>
                    <a:pt x="194" y="0"/>
                  </a:cubicBezTo>
                  <a:cubicBezTo>
                    <a:pt x="201" y="6"/>
                    <a:pt x="201" y="6"/>
                    <a:pt x="200" y="15"/>
                  </a:cubicBezTo>
                  <a:cubicBezTo>
                    <a:pt x="197" y="13"/>
                    <a:pt x="195" y="12"/>
                    <a:pt x="193" y="10"/>
                  </a:cubicBezTo>
                  <a:cubicBezTo>
                    <a:pt x="186" y="13"/>
                    <a:pt x="186" y="13"/>
                    <a:pt x="187" y="23"/>
                  </a:cubicBezTo>
                  <a:cubicBezTo>
                    <a:pt x="183" y="25"/>
                    <a:pt x="179" y="26"/>
                    <a:pt x="175" y="29"/>
                  </a:cubicBezTo>
                  <a:cubicBezTo>
                    <a:pt x="171" y="31"/>
                    <a:pt x="167" y="34"/>
                    <a:pt x="163" y="37"/>
                  </a:cubicBezTo>
                  <a:cubicBezTo>
                    <a:pt x="163" y="37"/>
                    <a:pt x="163" y="37"/>
                    <a:pt x="163" y="37"/>
                  </a:cubicBezTo>
                  <a:cubicBezTo>
                    <a:pt x="161" y="38"/>
                    <a:pt x="159" y="39"/>
                    <a:pt x="157" y="40"/>
                  </a:cubicBezTo>
                  <a:cubicBezTo>
                    <a:pt x="145" y="47"/>
                    <a:pt x="133" y="55"/>
                    <a:pt x="120" y="62"/>
                  </a:cubicBezTo>
                  <a:cubicBezTo>
                    <a:pt x="118" y="63"/>
                    <a:pt x="117" y="64"/>
                    <a:pt x="115" y="65"/>
                  </a:cubicBezTo>
                  <a:cubicBezTo>
                    <a:pt x="100" y="79"/>
                    <a:pt x="85" y="92"/>
                    <a:pt x="72" y="108"/>
                  </a:cubicBezTo>
                  <a:cubicBezTo>
                    <a:pt x="69" y="112"/>
                    <a:pt x="67" y="116"/>
                    <a:pt x="68" y="122"/>
                  </a:cubicBezTo>
                  <a:cubicBezTo>
                    <a:pt x="70" y="127"/>
                    <a:pt x="70" y="132"/>
                    <a:pt x="72" y="136"/>
                  </a:cubicBezTo>
                  <a:cubicBezTo>
                    <a:pt x="76" y="144"/>
                    <a:pt x="78" y="153"/>
                    <a:pt x="80" y="161"/>
                  </a:cubicBezTo>
                  <a:cubicBezTo>
                    <a:pt x="83" y="178"/>
                    <a:pt x="89" y="194"/>
                    <a:pt x="99" y="208"/>
                  </a:cubicBezTo>
                  <a:cubicBezTo>
                    <a:pt x="101" y="212"/>
                    <a:pt x="103" y="217"/>
                    <a:pt x="103" y="222"/>
                  </a:cubicBezTo>
                  <a:cubicBezTo>
                    <a:pt x="93" y="212"/>
                    <a:pt x="86" y="200"/>
                    <a:pt x="79" y="188"/>
                  </a:cubicBezTo>
                  <a:cubicBezTo>
                    <a:pt x="75" y="181"/>
                    <a:pt x="73" y="172"/>
                    <a:pt x="70" y="164"/>
                  </a:cubicBezTo>
                  <a:cubicBezTo>
                    <a:pt x="67" y="157"/>
                    <a:pt x="64" y="149"/>
                    <a:pt x="60" y="141"/>
                  </a:cubicBezTo>
                  <a:cubicBezTo>
                    <a:pt x="60" y="139"/>
                    <a:pt x="60" y="138"/>
                    <a:pt x="61" y="136"/>
                  </a:cubicBezTo>
                  <a:cubicBezTo>
                    <a:pt x="58" y="135"/>
                    <a:pt x="57" y="137"/>
                    <a:pt x="56" y="138"/>
                  </a:cubicBezTo>
                  <a:cubicBezTo>
                    <a:pt x="50" y="145"/>
                    <a:pt x="45" y="152"/>
                    <a:pt x="41" y="159"/>
                  </a:cubicBezTo>
                  <a:cubicBezTo>
                    <a:pt x="33" y="178"/>
                    <a:pt x="25" y="197"/>
                    <a:pt x="20" y="216"/>
                  </a:cubicBezTo>
                  <a:cubicBezTo>
                    <a:pt x="18" y="222"/>
                    <a:pt x="17" y="228"/>
                    <a:pt x="15" y="234"/>
                  </a:cubicBezTo>
                  <a:cubicBezTo>
                    <a:pt x="11" y="247"/>
                    <a:pt x="9" y="260"/>
                    <a:pt x="8" y="274"/>
                  </a:cubicBezTo>
                  <a:cubicBezTo>
                    <a:pt x="8" y="277"/>
                    <a:pt x="7" y="281"/>
                    <a:pt x="7" y="285"/>
                  </a:cubicBezTo>
                  <a:cubicBezTo>
                    <a:pt x="3" y="282"/>
                    <a:pt x="1" y="279"/>
                    <a:pt x="0" y="276"/>
                  </a:cubicBezTo>
                  <a:cubicBezTo>
                    <a:pt x="1" y="264"/>
                    <a:pt x="2" y="253"/>
                    <a:pt x="4" y="242"/>
                  </a:cubicBezTo>
                  <a:cubicBezTo>
                    <a:pt x="5" y="239"/>
                    <a:pt x="6" y="235"/>
                    <a:pt x="6" y="232"/>
                  </a:cubicBezTo>
                  <a:cubicBezTo>
                    <a:pt x="7" y="224"/>
                    <a:pt x="9" y="216"/>
                    <a:pt x="11" y="209"/>
                  </a:cubicBezTo>
                  <a:cubicBezTo>
                    <a:pt x="15" y="197"/>
                    <a:pt x="19" y="185"/>
                    <a:pt x="24" y="173"/>
                  </a:cubicBezTo>
                  <a:cubicBezTo>
                    <a:pt x="25" y="169"/>
                    <a:pt x="27" y="165"/>
                    <a:pt x="29" y="161"/>
                  </a:cubicBezTo>
                  <a:cubicBezTo>
                    <a:pt x="32" y="154"/>
                    <a:pt x="36" y="146"/>
                    <a:pt x="39" y="139"/>
                  </a:cubicBezTo>
                  <a:cubicBezTo>
                    <a:pt x="40" y="136"/>
                    <a:pt x="42" y="133"/>
                    <a:pt x="44" y="131"/>
                  </a:cubicBezTo>
                  <a:cubicBezTo>
                    <a:pt x="50" y="123"/>
                    <a:pt x="56" y="115"/>
                    <a:pt x="63" y="107"/>
                  </a:cubicBezTo>
                  <a:cubicBezTo>
                    <a:pt x="67" y="101"/>
                    <a:pt x="72" y="96"/>
                    <a:pt x="77" y="90"/>
                  </a:cubicBezTo>
                  <a:cubicBezTo>
                    <a:pt x="78" y="89"/>
                    <a:pt x="80" y="86"/>
                    <a:pt x="82" y="85"/>
                  </a:cubicBezTo>
                  <a:cubicBezTo>
                    <a:pt x="91" y="80"/>
                    <a:pt x="98" y="71"/>
                    <a:pt x="106" y="64"/>
                  </a:cubicBezTo>
                  <a:cubicBezTo>
                    <a:pt x="107" y="63"/>
                    <a:pt x="108" y="62"/>
                    <a:pt x="109" y="61"/>
                  </a:cubicBezTo>
                  <a:cubicBezTo>
                    <a:pt x="113" y="55"/>
                    <a:pt x="119" y="51"/>
                    <a:pt x="126" y="48"/>
                  </a:cubicBezTo>
                  <a:cubicBezTo>
                    <a:pt x="129" y="47"/>
                    <a:pt x="132" y="44"/>
                    <a:pt x="134" y="41"/>
                  </a:cubicBezTo>
                  <a:close/>
                </a:path>
              </a:pathLst>
            </a:custGeom>
            <a:solidFill>
              <a:srgbClr val="FD8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0" name="Group 64">
            <a:extLst>
              <a:ext uri="{FF2B5EF4-FFF2-40B4-BE49-F238E27FC236}">
                <a16:creationId xmlns:a16="http://schemas.microsoft.com/office/drawing/2014/main" id="{8759B46E-8C85-4419-8054-2A68136932A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128404" y="1628038"/>
            <a:ext cx="1400466" cy="1789789"/>
            <a:chOff x="5987" y="2359"/>
            <a:chExt cx="1777" cy="2271"/>
          </a:xfrm>
        </p:grpSpPr>
        <p:sp>
          <p:nvSpPr>
            <p:cNvPr id="72" name="Freeform 65">
              <a:extLst>
                <a:ext uri="{FF2B5EF4-FFF2-40B4-BE49-F238E27FC236}">
                  <a16:creationId xmlns:a16="http://schemas.microsoft.com/office/drawing/2014/main" id="{E1F73FC6-4FD2-4002-BC99-E1DC0CA41A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87" y="2359"/>
              <a:ext cx="1777" cy="2271"/>
            </a:xfrm>
            <a:custGeom>
              <a:avLst/>
              <a:gdLst>
                <a:gd name="T0" fmla="*/ 407 w 747"/>
                <a:gd name="T1" fmla="*/ 92 h 955"/>
                <a:gd name="T2" fmla="*/ 390 w 747"/>
                <a:gd name="T3" fmla="*/ 189 h 955"/>
                <a:gd name="T4" fmla="*/ 512 w 747"/>
                <a:gd name="T5" fmla="*/ 355 h 955"/>
                <a:gd name="T6" fmla="*/ 655 w 747"/>
                <a:gd name="T7" fmla="*/ 373 h 955"/>
                <a:gd name="T8" fmla="*/ 513 w 747"/>
                <a:gd name="T9" fmla="*/ 661 h 955"/>
                <a:gd name="T10" fmla="*/ 568 w 747"/>
                <a:gd name="T11" fmla="*/ 891 h 955"/>
                <a:gd name="T12" fmla="*/ 390 w 747"/>
                <a:gd name="T13" fmla="*/ 892 h 955"/>
                <a:gd name="T14" fmla="*/ 173 w 747"/>
                <a:gd name="T15" fmla="*/ 888 h 955"/>
                <a:gd name="T16" fmla="*/ 86 w 747"/>
                <a:gd name="T17" fmla="*/ 681 h 955"/>
                <a:gd name="T18" fmla="*/ 6 w 747"/>
                <a:gd name="T19" fmla="*/ 434 h 955"/>
                <a:gd name="T20" fmla="*/ 161 w 747"/>
                <a:gd name="T21" fmla="*/ 58 h 955"/>
                <a:gd name="T22" fmla="*/ 404 w 747"/>
                <a:gd name="T23" fmla="*/ 423 h 955"/>
                <a:gd name="T24" fmla="*/ 364 w 747"/>
                <a:gd name="T25" fmla="*/ 729 h 955"/>
                <a:gd name="T26" fmla="*/ 558 w 747"/>
                <a:gd name="T27" fmla="*/ 782 h 955"/>
                <a:gd name="T28" fmla="*/ 540 w 747"/>
                <a:gd name="T29" fmla="*/ 833 h 955"/>
                <a:gd name="T30" fmla="*/ 392 w 747"/>
                <a:gd name="T31" fmla="*/ 514 h 955"/>
                <a:gd name="T32" fmla="*/ 80 w 747"/>
                <a:gd name="T33" fmla="*/ 637 h 955"/>
                <a:gd name="T34" fmla="*/ 145 w 747"/>
                <a:gd name="T35" fmla="*/ 664 h 955"/>
                <a:gd name="T36" fmla="*/ 433 w 747"/>
                <a:gd name="T37" fmla="*/ 921 h 955"/>
                <a:gd name="T38" fmla="*/ 458 w 747"/>
                <a:gd name="T39" fmla="*/ 896 h 955"/>
                <a:gd name="T40" fmla="*/ 244 w 747"/>
                <a:gd name="T41" fmla="*/ 647 h 955"/>
                <a:gd name="T42" fmla="*/ 235 w 747"/>
                <a:gd name="T43" fmla="*/ 600 h 955"/>
                <a:gd name="T44" fmla="*/ 443 w 747"/>
                <a:gd name="T45" fmla="*/ 657 h 955"/>
                <a:gd name="T46" fmla="*/ 712 w 747"/>
                <a:gd name="T47" fmla="*/ 429 h 955"/>
                <a:gd name="T48" fmla="*/ 709 w 747"/>
                <a:gd name="T49" fmla="*/ 374 h 955"/>
                <a:gd name="T50" fmla="*/ 529 w 747"/>
                <a:gd name="T51" fmla="*/ 533 h 955"/>
                <a:gd name="T52" fmla="*/ 74 w 747"/>
                <a:gd name="T53" fmla="*/ 530 h 955"/>
                <a:gd name="T54" fmla="*/ 375 w 747"/>
                <a:gd name="T55" fmla="*/ 501 h 955"/>
                <a:gd name="T56" fmla="*/ 375 w 747"/>
                <a:gd name="T57" fmla="*/ 389 h 955"/>
                <a:gd name="T58" fmla="*/ 188 w 747"/>
                <a:gd name="T59" fmla="*/ 433 h 955"/>
                <a:gd name="T60" fmla="*/ 370 w 747"/>
                <a:gd name="T61" fmla="*/ 357 h 955"/>
                <a:gd name="T62" fmla="*/ 378 w 747"/>
                <a:gd name="T63" fmla="*/ 213 h 955"/>
                <a:gd name="T64" fmla="*/ 299 w 747"/>
                <a:gd name="T65" fmla="*/ 111 h 955"/>
                <a:gd name="T66" fmla="*/ 284 w 747"/>
                <a:gd name="T67" fmla="*/ 87 h 955"/>
                <a:gd name="T68" fmla="*/ 237 w 747"/>
                <a:gd name="T69" fmla="*/ 20 h 955"/>
                <a:gd name="T70" fmla="*/ 62 w 747"/>
                <a:gd name="T71" fmla="*/ 264 h 955"/>
                <a:gd name="T72" fmla="*/ 198 w 747"/>
                <a:gd name="T73" fmla="*/ 164 h 955"/>
                <a:gd name="T74" fmla="*/ 399 w 747"/>
                <a:gd name="T75" fmla="*/ 168 h 955"/>
                <a:gd name="T76" fmla="*/ 133 w 747"/>
                <a:gd name="T77" fmla="*/ 240 h 955"/>
                <a:gd name="T78" fmla="*/ 34 w 747"/>
                <a:gd name="T79" fmla="*/ 373 h 955"/>
                <a:gd name="T80" fmla="*/ 282 w 747"/>
                <a:gd name="T81" fmla="*/ 222 h 955"/>
                <a:gd name="T82" fmla="*/ 329 w 747"/>
                <a:gd name="T83" fmla="*/ 403 h 955"/>
                <a:gd name="T84" fmla="*/ 283 w 747"/>
                <a:gd name="T85" fmla="*/ 504 h 955"/>
                <a:gd name="T86" fmla="*/ 414 w 747"/>
                <a:gd name="T87" fmla="*/ 402 h 955"/>
                <a:gd name="T88" fmla="*/ 170 w 747"/>
                <a:gd name="T89" fmla="*/ 733 h 955"/>
                <a:gd name="T90" fmla="*/ 198 w 747"/>
                <a:gd name="T91" fmla="*/ 744 h 955"/>
                <a:gd name="T92" fmla="*/ 204 w 747"/>
                <a:gd name="T93" fmla="*/ 372 h 955"/>
                <a:gd name="T94" fmla="*/ 348 w 747"/>
                <a:gd name="T95" fmla="*/ 379 h 955"/>
                <a:gd name="T96" fmla="*/ 453 w 747"/>
                <a:gd name="T97" fmla="*/ 700 h 955"/>
                <a:gd name="T98" fmla="*/ 608 w 747"/>
                <a:gd name="T99" fmla="*/ 222 h 955"/>
                <a:gd name="T100" fmla="*/ 536 w 747"/>
                <a:gd name="T101" fmla="*/ 298 h 955"/>
                <a:gd name="T102" fmla="*/ 525 w 747"/>
                <a:gd name="T103" fmla="*/ 242 h 955"/>
                <a:gd name="T104" fmla="*/ 599 w 747"/>
                <a:gd name="T105" fmla="*/ 308 h 955"/>
                <a:gd name="T106" fmla="*/ 679 w 747"/>
                <a:gd name="T107" fmla="*/ 267 h 955"/>
                <a:gd name="T108" fmla="*/ 571 w 747"/>
                <a:gd name="T109" fmla="*/ 343 h 955"/>
                <a:gd name="T110" fmla="*/ 411 w 747"/>
                <a:gd name="T111" fmla="*/ 556 h 955"/>
                <a:gd name="T112" fmla="*/ 100 w 747"/>
                <a:gd name="T113" fmla="*/ 518 h 955"/>
                <a:gd name="T114" fmla="*/ 117 w 747"/>
                <a:gd name="T115" fmla="*/ 451 h 955"/>
                <a:gd name="T116" fmla="*/ 314 w 747"/>
                <a:gd name="T117" fmla="*/ 425 h 955"/>
                <a:gd name="T118" fmla="*/ 268 w 747"/>
                <a:gd name="T119" fmla="*/ 385 h 955"/>
                <a:gd name="T120" fmla="*/ 298 w 747"/>
                <a:gd name="T121" fmla="*/ 368 h 955"/>
                <a:gd name="T122" fmla="*/ 449 w 747"/>
                <a:gd name="T123" fmla="*/ 424 h 955"/>
                <a:gd name="T124" fmla="*/ 466 w 747"/>
                <a:gd name="T125" fmla="*/ 360 h 9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47" h="955">
                  <a:moveTo>
                    <a:pt x="236" y="64"/>
                  </a:moveTo>
                  <a:cubicBezTo>
                    <a:pt x="238" y="63"/>
                    <a:pt x="240" y="63"/>
                    <a:pt x="241" y="62"/>
                  </a:cubicBezTo>
                  <a:cubicBezTo>
                    <a:pt x="251" y="57"/>
                    <a:pt x="261" y="52"/>
                    <a:pt x="271" y="47"/>
                  </a:cubicBezTo>
                  <a:cubicBezTo>
                    <a:pt x="286" y="39"/>
                    <a:pt x="302" y="35"/>
                    <a:pt x="318" y="31"/>
                  </a:cubicBezTo>
                  <a:cubicBezTo>
                    <a:pt x="328" y="29"/>
                    <a:pt x="339" y="30"/>
                    <a:pt x="349" y="31"/>
                  </a:cubicBezTo>
                  <a:cubicBezTo>
                    <a:pt x="363" y="34"/>
                    <a:pt x="368" y="44"/>
                    <a:pt x="360" y="56"/>
                  </a:cubicBezTo>
                  <a:cubicBezTo>
                    <a:pt x="356" y="62"/>
                    <a:pt x="351" y="66"/>
                    <a:pt x="346" y="71"/>
                  </a:cubicBezTo>
                  <a:cubicBezTo>
                    <a:pt x="344" y="72"/>
                    <a:pt x="342" y="74"/>
                    <a:pt x="340" y="75"/>
                  </a:cubicBezTo>
                  <a:cubicBezTo>
                    <a:pt x="341" y="78"/>
                    <a:pt x="343" y="77"/>
                    <a:pt x="344" y="77"/>
                  </a:cubicBezTo>
                  <a:cubicBezTo>
                    <a:pt x="357" y="77"/>
                    <a:pt x="370" y="79"/>
                    <a:pt x="383" y="82"/>
                  </a:cubicBezTo>
                  <a:cubicBezTo>
                    <a:pt x="388" y="83"/>
                    <a:pt x="394" y="85"/>
                    <a:pt x="399" y="87"/>
                  </a:cubicBezTo>
                  <a:cubicBezTo>
                    <a:pt x="402" y="88"/>
                    <a:pt x="404" y="90"/>
                    <a:pt x="407" y="92"/>
                  </a:cubicBezTo>
                  <a:cubicBezTo>
                    <a:pt x="415" y="99"/>
                    <a:pt x="415" y="110"/>
                    <a:pt x="406" y="117"/>
                  </a:cubicBezTo>
                  <a:cubicBezTo>
                    <a:pt x="403" y="119"/>
                    <a:pt x="399" y="121"/>
                    <a:pt x="395" y="122"/>
                  </a:cubicBezTo>
                  <a:cubicBezTo>
                    <a:pt x="390" y="123"/>
                    <a:pt x="384" y="124"/>
                    <a:pt x="379" y="124"/>
                  </a:cubicBezTo>
                  <a:cubicBezTo>
                    <a:pt x="376" y="124"/>
                    <a:pt x="372" y="124"/>
                    <a:pt x="367" y="125"/>
                  </a:cubicBezTo>
                  <a:cubicBezTo>
                    <a:pt x="369" y="126"/>
                    <a:pt x="370" y="127"/>
                    <a:pt x="371" y="128"/>
                  </a:cubicBezTo>
                  <a:cubicBezTo>
                    <a:pt x="377" y="131"/>
                    <a:pt x="383" y="135"/>
                    <a:pt x="390" y="139"/>
                  </a:cubicBezTo>
                  <a:cubicBezTo>
                    <a:pt x="399" y="145"/>
                    <a:pt x="407" y="153"/>
                    <a:pt x="414" y="162"/>
                  </a:cubicBezTo>
                  <a:cubicBezTo>
                    <a:pt x="417" y="166"/>
                    <a:pt x="420" y="170"/>
                    <a:pt x="421" y="175"/>
                  </a:cubicBezTo>
                  <a:cubicBezTo>
                    <a:pt x="422" y="177"/>
                    <a:pt x="422" y="179"/>
                    <a:pt x="422" y="181"/>
                  </a:cubicBezTo>
                  <a:cubicBezTo>
                    <a:pt x="422" y="187"/>
                    <a:pt x="418" y="191"/>
                    <a:pt x="413" y="192"/>
                  </a:cubicBezTo>
                  <a:cubicBezTo>
                    <a:pt x="409" y="192"/>
                    <a:pt x="405" y="191"/>
                    <a:pt x="402" y="191"/>
                  </a:cubicBezTo>
                  <a:cubicBezTo>
                    <a:pt x="398" y="191"/>
                    <a:pt x="395" y="190"/>
                    <a:pt x="390" y="189"/>
                  </a:cubicBezTo>
                  <a:cubicBezTo>
                    <a:pt x="393" y="194"/>
                    <a:pt x="396" y="197"/>
                    <a:pt x="398" y="201"/>
                  </a:cubicBezTo>
                  <a:cubicBezTo>
                    <a:pt x="400" y="204"/>
                    <a:pt x="401" y="208"/>
                    <a:pt x="402" y="210"/>
                  </a:cubicBezTo>
                  <a:cubicBezTo>
                    <a:pt x="408" y="215"/>
                    <a:pt x="413" y="220"/>
                    <a:pt x="418" y="224"/>
                  </a:cubicBezTo>
                  <a:cubicBezTo>
                    <a:pt x="417" y="225"/>
                    <a:pt x="417" y="225"/>
                    <a:pt x="416" y="226"/>
                  </a:cubicBezTo>
                  <a:cubicBezTo>
                    <a:pt x="418" y="227"/>
                    <a:pt x="420" y="227"/>
                    <a:pt x="421" y="228"/>
                  </a:cubicBezTo>
                  <a:cubicBezTo>
                    <a:pt x="433" y="232"/>
                    <a:pt x="441" y="240"/>
                    <a:pt x="446" y="251"/>
                  </a:cubicBezTo>
                  <a:cubicBezTo>
                    <a:pt x="449" y="258"/>
                    <a:pt x="452" y="265"/>
                    <a:pt x="455" y="272"/>
                  </a:cubicBezTo>
                  <a:cubicBezTo>
                    <a:pt x="456" y="273"/>
                    <a:pt x="457" y="275"/>
                    <a:pt x="457" y="276"/>
                  </a:cubicBezTo>
                  <a:cubicBezTo>
                    <a:pt x="474" y="277"/>
                    <a:pt x="478" y="279"/>
                    <a:pt x="489" y="291"/>
                  </a:cubicBezTo>
                  <a:cubicBezTo>
                    <a:pt x="489" y="291"/>
                    <a:pt x="489" y="291"/>
                    <a:pt x="490" y="292"/>
                  </a:cubicBezTo>
                  <a:cubicBezTo>
                    <a:pt x="498" y="301"/>
                    <a:pt x="508" y="324"/>
                    <a:pt x="509" y="336"/>
                  </a:cubicBezTo>
                  <a:cubicBezTo>
                    <a:pt x="510" y="343"/>
                    <a:pt x="511" y="349"/>
                    <a:pt x="512" y="355"/>
                  </a:cubicBezTo>
                  <a:cubicBezTo>
                    <a:pt x="516" y="374"/>
                    <a:pt x="514" y="392"/>
                    <a:pt x="508" y="410"/>
                  </a:cubicBezTo>
                  <a:cubicBezTo>
                    <a:pt x="507" y="416"/>
                    <a:pt x="505" y="421"/>
                    <a:pt x="503" y="427"/>
                  </a:cubicBezTo>
                  <a:cubicBezTo>
                    <a:pt x="499" y="441"/>
                    <a:pt x="494" y="454"/>
                    <a:pt x="483" y="463"/>
                  </a:cubicBezTo>
                  <a:cubicBezTo>
                    <a:pt x="480" y="479"/>
                    <a:pt x="488" y="491"/>
                    <a:pt x="506" y="497"/>
                  </a:cubicBezTo>
                  <a:cubicBezTo>
                    <a:pt x="508" y="497"/>
                    <a:pt x="512" y="496"/>
                    <a:pt x="515" y="496"/>
                  </a:cubicBezTo>
                  <a:cubicBezTo>
                    <a:pt x="523" y="494"/>
                    <a:pt x="531" y="493"/>
                    <a:pt x="539" y="492"/>
                  </a:cubicBezTo>
                  <a:cubicBezTo>
                    <a:pt x="551" y="492"/>
                    <a:pt x="562" y="490"/>
                    <a:pt x="573" y="486"/>
                  </a:cubicBezTo>
                  <a:cubicBezTo>
                    <a:pt x="583" y="482"/>
                    <a:pt x="590" y="476"/>
                    <a:pt x="597" y="468"/>
                  </a:cubicBezTo>
                  <a:cubicBezTo>
                    <a:pt x="601" y="463"/>
                    <a:pt x="604" y="457"/>
                    <a:pt x="608" y="451"/>
                  </a:cubicBezTo>
                  <a:cubicBezTo>
                    <a:pt x="613" y="444"/>
                    <a:pt x="617" y="436"/>
                    <a:pt x="622" y="429"/>
                  </a:cubicBezTo>
                  <a:cubicBezTo>
                    <a:pt x="628" y="421"/>
                    <a:pt x="633" y="412"/>
                    <a:pt x="637" y="403"/>
                  </a:cubicBezTo>
                  <a:cubicBezTo>
                    <a:pt x="643" y="393"/>
                    <a:pt x="649" y="383"/>
                    <a:pt x="655" y="373"/>
                  </a:cubicBezTo>
                  <a:cubicBezTo>
                    <a:pt x="659" y="365"/>
                    <a:pt x="665" y="359"/>
                    <a:pt x="673" y="354"/>
                  </a:cubicBezTo>
                  <a:cubicBezTo>
                    <a:pt x="685" y="347"/>
                    <a:pt x="697" y="344"/>
                    <a:pt x="710" y="349"/>
                  </a:cubicBezTo>
                  <a:cubicBezTo>
                    <a:pt x="716" y="351"/>
                    <a:pt x="720" y="354"/>
                    <a:pt x="723" y="359"/>
                  </a:cubicBezTo>
                  <a:cubicBezTo>
                    <a:pt x="725" y="362"/>
                    <a:pt x="727" y="365"/>
                    <a:pt x="729" y="368"/>
                  </a:cubicBezTo>
                  <a:cubicBezTo>
                    <a:pt x="743" y="384"/>
                    <a:pt x="747" y="402"/>
                    <a:pt x="744" y="423"/>
                  </a:cubicBezTo>
                  <a:cubicBezTo>
                    <a:pt x="742" y="447"/>
                    <a:pt x="734" y="470"/>
                    <a:pt x="720" y="490"/>
                  </a:cubicBezTo>
                  <a:cubicBezTo>
                    <a:pt x="700" y="518"/>
                    <a:pt x="675" y="540"/>
                    <a:pt x="643" y="553"/>
                  </a:cubicBezTo>
                  <a:cubicBezTo>
                    <a:pt x="632" y="557"/>
                    <a:pt x="625" y="564"/>
                    <a:pt x="620" y="574"/>
                  </a:cubicBezTo>
                  <a:cubicBezTo>
                    <a:pt x="616" y="583"/>
                    <a:pt x="609" y="591"/>
                    <a:pt x="601" y="598"/>
                  </a:cubicBezTo>
                  <a:cubicBezTo>
                    <a:pt x="598" y="600"/>
                    <a:pt x="595" y="603"/>
                    <a:pt x="593" y="605"/>
                  </a:cubicBezTo>
                  <a:cubicBezTo>
                    <a:pt x="584" y="616"/>
                    <a:pt x="573" y="625"/>
                    <a:pt x="562" y="634"/>
                  </a:cubicBezTo>
                  <a:cubicBezTo>
                    <a:pt x="547" y="646"/>
                    <a:pt x="530" y="654"/>
                    <a:pt x="513" y="661"/>
                  </a:cubicBezTo>
                  <a:cubicBezTo>
                    <a:pt x="501" y="665"/>
                    <a:pt x="489" y="670"/>
                    <a:pt x="476" y="672"/>
                  </a:cubicBezTo>
                  <a:cubicBezTo>
                    <a:pt x="475" y="672"/>
                    <a:pt x="473" y="673"/>
                    <a:pt x="471" y="674"/>
                  </a:cubicBezTo>
                  <a:cubicBezTo>
                    <a:pt x="474" y="682"/>
                    <a:pt x="476" y="690"/>
                    <a:pt x="479" y="698"/>
                  </a:cubicBezTo>
                  <a:cubicBezTo>
                    <a:pt x="483" y="699"/>
                    <a:pt x="486" y="700"/>
                    <a:pt x="490" y="700"/>
                  </a:cubicBezTo>
                  <a:cubicBezTo>
                    <a:pt x="502" y="703"/>
                    <a:pt x="514" y="708"/>
                    <a:pt x="524" y="717"/>
                  </a:cubicBezTo>
                  <a:cubicBezTo>
                    <a:pt x="534" y="727"/>
                    <a:pt x="545" y="737"/>
                    <a:pt x="556" y="747"/>
                  </a:cubicBezTo>
                  <a:cubicBezTo>
                    <a:pt x="562" y="753"/>
                    <a:pt x="567" y="760"/>
                    <a:pt x="570" y="767"/>
                  </a:cubicBezTo>
                  <a:cubicBezTo>
                    <a:pt x="584" y="795"/>
                    <a:pt x="584" y="795"/>
                    <a:pt x="590" y="826"/>
                  </a:cubicBezTo>
                  <a:cubicBezTo>
                    <a:pt x="591" y="830"/>
                    <a:pt x="591" y="835"/>
                    <a:pt x="591" y="840"/>
                  </a:cubicBezTo>
                  <a:cubicBezTo>
                    <a:pt x="591" y="846"/>
                    <a:pt x="590" y="851"/>
                    <a:pt x="590" y="856"/>
                  </a:cubicBezTo>
                  <a:cubicBezTo>
                    <a:pt x="589" y="862"/>
                    <a:pt x="587" y="866"/>
                    <a:pt x="585" y="871"/>
                  </a:cubicBezTo>
                  <a:cubicBezTo>
                    <a:pt x="580" y="879"/>
                    <a:pt x="574" y="885"/>
                    <a:pt x="568" y="891"/>
                  </a:cubicBezTo>
                  <a:cubicBezTo>
                    <a:pt x="558" y="901"/>
                    <a:pt x="546" y="904"/>
                    <a:pt x="533" y="901"/>
                  </a:cubicBezTo>
                  <a:cubicBezTo>
                    <a:pt x="524" y="898"/>
                    <a:pt x="516" y="894"/>
                    <a:pt x="510" y="888"/>
                  </a:cubicBezTo>
                  <a:cubicBezTo>
                    <a:pt x="505" y="884"/>
                    <a:pt x="500" y="879"/>
                    <a:pt x="496" y="874"/>
                  </a:cubicBezTo>
                  <a:cubicBezTo>
                    <a:pt x="494" y="873"/>
                    <a:pt x="492" y="871"/>
                    <a:pt x="490" y="869"/>
                  </a:cubicBezTo>
                  <a:cubicBezTo>
                    <a:pt x="489" y="875"/>
                    <a:pt x="489" y="880"/>
                    <a:pt x="488" y="886"/>
                  </a:cubicBezTo>
                  <a:cubicBezTo>
                    <a:pt x="487" y="894"/>
                    <a:pt x="487" y="902"/>
                    <a:pt x="486" y="910"/>
                  </a:cubicBezTo>
                  <a:cubicBezTo>
                    <a:pt x="484" y="926"/>
                    <a:pt x="478" y="939"/>
                    <a:pt x="466" y="949"/>
                  </a:cubicBezTo>
                  <a:cubicBezTo>
                    <a:pt x="460" y="954"/>
                    <a:pt x="454" y="955"/>
                    <a:pt x="446" y="953"/>
                  </a:cubicBezTo>
                  <a:cubicBezTo>
                    <a:pt x="443" y="952"/>
                    <a:pt x="439" y="950"/>
                    <a:pt x="436" y="948"/>
                  </a:cubicBezTo>
                  <a:cubicBezTo>
                    <a:pt x="429" y="944"/>
                    <a:pt x="424" y="938"/>
                    <a:pt x="420" y="932"/>
                  </a:cubicBezTo>
                  <a:cubicBezTo>
                    <a:pt x="412" y="922"/>
                    <a:pt x="404" y="911"/>
                    <a:pt x="396" y="901"/>
                  </a:cubicBezTo>
                  <a:cubicBezTo>
                    <a:pt x="394" y="898"/>
                    <a:pt x="392" y="895"/>
                    <a:pt x="390" y="892"/>
                  </a:cubicBezTo>
                  <a:cubicBezTo>
                    <a:pt x="387" y="887"/>
                    <a:pt x="384" y="881"/>
                    <a:pt x="380" y="877"/>
                  </a:cubicBezTo>
                  <a:cubicBezTo>
                    <a:pt x="365" y="859"/>
                    <a:pt x="349" y="842"/>
                    <a:pt x="333" y="826"/>
                  </a:cubicBezTo>
                  <a:cubicBezTo>
                    <a:pt x="327" y="821"/>
                    <a:pt x="321" y="815"/>
                    <a:pt x="315" y="809"/>
                  </a:cubicBezTo>
                  <a:cubicBezTo>
                    <a:pt x="305" y="797"/>
                    <a:pt x="293" y="787"/>
                    <a:pt x="281" y="778"/>
                  </a:cubicBezTo>
                  <a:cubicBezTo>
                    <a:pt x="274" y="772"/>
                    <a:pt x="267" y="766"/>
                    <a:pt x="260" y="760"/>
                  </a:cubicBezTo>
                  <a:cubicBezTo>
                    <a:pt x="258" y="758"/>
                    <a:pt x="255" y="757"/>
                    <a:pt x="253" y="755"/>
                  </a:cubicBezTo>
                  <a:cubicBezTo>
                    <a:pt x="248" y="752"/>
                    <a:pt x="242" y="750"/>
                    <a:pt x="237" y="747"/>
                  </a:cubicBezTo>
                  <a:cubicBezTo>
                    <a:pt x="234" y="748"/>
                    <a:pt x="233" y="750"/>
                    <a:pt x="232" y="752"/>
                  </a:cubicBezTo>
                  <a:cubicBezTo>
                    <a:pt x="227" y="763"/>
                    <a:pt x="221" y="774"/>
                    <a:pt x="216" y="785"/>
                  </a:cubicBezTo>
                  <a:cubicBezTo>
                    <a:pt x="211" y="798"/>
                    <a:pt x="206" y="812"/>
                    <a:pt x="202" y="825"/>
                  </a:cubicBezTo>
                  <a:cubicBezTo>
                    <a:pt x="198" y="837"/>
                    <a:pt x="196" y="849"/>
                    <a:pt x="194" y="862"/>
                  </a:cubicBezTo>
                  <a:cubicBezTo>
                    <a:pt x="192" y="875"/>
                    <a:pt x="185" y="884"/>
                    <a:pt x="173" y="888"/>
                  </a:cubicBezTo>
                  <a:cubicBezTo>
                    <a:pt x="163" y="892"/>
                    <a:pt x="153" y="894"/>
                    <a:pt x="143" y="894"/>
                  </a:cubicBezTo>
                  <a:cubicBezTo>
                    <a:pt x="135" y="894"/>
                    <a:pt x="128" y="892"/>
                    <a:pt x="121" y="889"/>
                  </a:cubicBezTo>
                  <a:cubicBezTo>
                    <a:pt x="115" y="885"/>
                    <a:pt x="108" y="881"/>
                    <a:pt x="102" y="878"/>
                  </a:cubicBezTo>
                  <a:cubicBezTo>
                    <a:pt x="94" y="873"/>
                    <a:pt x="88" y="867"/>
                    <a:pt x="83" y="860"/>
                  </a:cubicBezTo>
                  <a:cubicBezTo>
                    <a:pt x="81" y="856"/>
                    <a:pt x="79" y="851"/>
                    <a:pt x="78" y="846"/>
                  </a:cubicBezTo>
                  <a:cubicBezTo>
                    <a:pt x="78" y="841"/>
                    <a:pt x="78" y="837"/>
                    <a:pt x="81" y="832"/>
                  </a:cubicBezTo>
                  <a:cubicBezTo>
                    <a:pt x="84" y="827"/>
                    <a:pt x="87" y="822"/>
                    <a:pt x="90" y="817"/>
                  </a:cubicBezTo>
                  <a:cubicBezTo>
                    <a:pt x="91" y="815"/>
                    <a:pt x="92" y="813"/>
                    <a:pt x="93" y="811"/>
                  </a:cubicBezTo>
                  <a:cubicBezTo>
                    <a:pt x="103" y="789"/>
                    <a:pt x="112" y="768"/>
                    <a:pt x="117" y="744"/>
                  </a:cubicBezTo>
                  <a:cubicBezTo>
                    <a:pt x="118" y="739"/>
                    <a:pt x="119" y="733"/>
                    <a:pt x="118" y="727"/>
                  </a:cubicBezTo>
                  <a:cubicBezTo>
                    <a:pt x="117" y="721"/>
                    <a:pt x="116" y="714"/>
                    <a:pt x="116" y="708"/>
                  </a:cubicBezTo>
                  <a:cubicBezTo>
                    <a:pt x="105" y="699"/>
                    <a:pt x="96" y="690"/>
                    <a:pt x="86" y="681"/>
                  </a:cubicBezTo>
                  <a:cubicBezTo>
                    <a:pt x="82" y="677"/>
                    <a:pt x="79" y="673"/>
                    <a:pt x="75" y="669"/>
                  </a:cubicBezTo>
                  <a:cubicBezTo>
                    <a:pt x="70" y="665"/>
                    <a:pt x="67" y="659"/>
                    <a:pt x="66" y="653"/>
                  </a:cubicBezTo>
                  <a:cubicBezTo>
                    <a:pt x="64" y="646"/>
                    <a:pt x="62" y="639"/>
                    <a:pt x="60" y="632"/>
                  </a:cubicBezTo>
                  <a:cubicBezTo>
                    <a:pt x="59" y="630"/>
                    <a:pt x="59" y="627"/>
                    <a:pt x="59" y="624"/>
                  </a:cubicBezTo>
                  <a:cubicBezTo>
                    <a:pt x="60" y="606"/>
                    <a:pt x="59" y="587"/>
                    <a:pt x="67" y="570"/>
                  </a:cubicBezTo>
                  <a:cubicBezTo>
                    <a:pt x="67" y="563"/>
                    <a:pt x="65" y="555"/>
                    <a:pt x="62" y="549"/>
                  </a:cubicBezTo>
                  <a:cubicBezTo>
                    <a:pt x="55" y="533"/>
                    <a:pt x="50" y="516"/>
                    <a:pt x="47" y="498"/>
                  </a:cubicBezTo>
                  <a:cubicBezTo>
                    <a:pt x="46" y="496"/>
                    <a:pt x="46" y="494"/>
                    <a:pt x="45" y="492"/>
                  </a:cubicBezTo>
                  <a:cubicBezTo>
                    <a:pt x="44" y="487"/>
                    <a:pt x="42" y="483"/>
                    <a:pt x="39" y="478"/>
                  </a:cubicBezTo>
                  <a:cubicBezTo>
                    <a:pt x="35" y="473"/>
                    <a:pt x="32" y="468"/>
                    <a:pt x="28" y="462"/>
                  </a:cubicBezTo>
                  <a:cubicBezTo>
                    <a:pt x="28" y="462"/>
                    <a:pt x="27" y="461"/>
                    <a:pt x="26" y="461"/>
                  </a:cubicBezTo>
                  <a:cubicBezTo>
                    <a:pt x="14" y="456"/>
                    <a:pt x="8" y="446"/>
                    <a:pt x="6" y="434"/>
                  </a:cubicBezTo>
                  <a:cubicBezTo>
                    <a:pt x="4" y="422"/>
                    <a:pt x="5" y="411"/>
                    <a:pt x="8" y="399"/>
                  </a:cubicBezTo>
                  <a:cubicBezTo>
                    <a:pt x="4" y="391"/>
                    <a:pt x="2" y="381"/>
                    <a:pt x="2" y="372"/>
                  </a:cubicBezTo>
                  <a:cubicBezTo>
                    <a:pt x="0" y="355"/>
                    <a:pt x="4" y="340"/>
                    <a:pt x="13" y="326"/>
                  </a:cubicBezTo>
                  <a:cubicBezTo>
                    <a:pt x="14" y="324"/>
                    <a:pt x="16" y="321"/>
                    <a:pt x="18" y="319"/>
                  </a:cubicBezTo>
                  <a:cubicBezTo>
                    <a:pt x="26" y="308"/>
                    <a:pt x="35" y="297"/>
                    <a:pt x="44" y="285"/>
                  </a:cubicBezTo>
                  <a:cubicBezTo>
                    <a:pt x="44" y="282"/>
                    <a:pt x="44" y="279"/>
                    <a:pt x="45" y="275"/>
                  </a:cubicBezTo>
                  <a:cubicBezTo>
                    <a:pt x="46" y="258"/>
                    <a:pt x="51" y="241"/>
                    <a:pt x="57" y="224"/>
                  </a:cubicBezTo>
                  <a:cubicBezTo>
                    <a:pt x="62" y="209"/>
                    <a:pt x="69" y="196"/>
                    <a:pt x="77" y="182"/>
                  </a:cubicBezTo>
                  <a:cubicBezTo>
                    <a:pt x="86" y="168"/>
                    <a:pt x="95" y="155"/>
                    <a:pt x="105" y="142"/>
                  </a:cubicBezTo>
                  <a:cubicBezTo>
                    <a:pt x="108" y="139"/>
                    <a:pt x="110" y="134"/>
                    <a:pt x="112" y="130"/>
                  </a:cubicBezTo>
                  <a:cubicBezTo>
                    <a:pt x="121" y="112"/>
                    <a:pt x="131" y="94"/>
                    <a:pt x="145" y="79"/>
                  </a:cubicBezTo>
                  <a:cubicBezTo>
                    <a:pt x="150" y="72"/>
                    <a:pt x="156" y="65"/>
                    <a:pt x="161" y="58"/>
                  </a:cubicBezTo>
                  <a:cubicBezTo>
                    <a:pt x="173" y="43"/>
                    <a:pt x="187" y="29"/>
                    <a:pt x="203" y="18"/>
                  </a:cubicBezTo>
                  <a:cubicBezTo>
                    <a:pt x="213" y="11"/>
                    <a:pt x="225" y="6"/>
                    <a:pt x="236" y="2"/>
                  </a:cubicBezTo>
                  <a:cubicBezTo>
                    <a:pt x="239" y="1"/>
                    <a:pt x="242" y="0"/>
                    <a:pt x="246" y="0"/>
                  </a:cubicBezTo>
                  <a:cubicBezTo>
                    <a:pt x="255" y="0"/>
                    <a:pt x="262" y="8"/>
                    <a:pt x="260" y="17"/>
                  </a:cubicBezTo>
                  <a:cubicBezTo>
                    <a:pt x="259" y="21"/>
                    <a:pt x="258" y="24"/>
                    <a:pt x="257" y="27"/>
                  </a:cubicBezTo>
                  <a:cubicBezTo>
                    <a:pt x="251" y="39"/>
                    <a:pt x="246" y="51"/>
                    <a:pt x="237" y="61"/>
                  </a:cubicBezTo>
                  <a:cubicBezTo>
                    <a:pt x="236" y="62"/>
                    <a:pt x="236" y="63"/>
                    <a:pt x="236" y="64"/>
                  </a:cubicBezTo>
                  <a:cubicBezTo>
                    <a:pt x="236" y="64"/>
                    <a:pt x="235" y="64"/>
                    <a:pt x="235" y="64"/>
                  </a:cubicBezTo>
                  <a:cubicBezTo>
                    <a:pt x="235" y="64"/>
                    <a:pt x="235" y="64"/>
                    <a:pt x="236" y="64"/>
                  </a:cubicBezTo>
                  <a:close/>
                  <a:moveTo>
                    <a:pt x="404" y="423"/>
                  </a:moveTo>
                  <a:cubicBezTo>
                    <a:pt x="404" y="423"/>
                    <a:pt x="404" y="424"/>
                    <a:pt x="404" y="424"/>
                  </a:cubicBezTo>
                  <a:cubicBezTo>
                    <a:pt x="404" y="424"/>
                    <a:pt x="404" y="424"/>
                    <a:pt x="404" y="423"/>
                  </a:cubicBezTo>
                  <a:cubicBezTo>
                    <a:pt x="402" y="414"/>
                    <a:pt x="401" y="404"/>
                    <a:pt x="399" y="395"/>
                  </a:cubicBezTo>
                  <a:cubicBezTo>
                    <a:pt x="397" y="392"/>
                    <a:pt x="394" y="390"/>
                    <a:pt x="389" y="391"/>
                  </a:cubicBezTo>
                  <a:cubicBezTo>
                    <a:pt x="391" y="396"/>
                    <a:pt x="392" y="400"/>
                    <a:pt x="393" y="404"/>
                  </a:cubicBezTo>
                  <a:cubicBezTo>
                    <a:pt x="395" y="409"/>
                    <a:pt x="396" y="413"/>
                    <a:pt x="397" y="418"/>
                  </a:cubicBezTo>
                  <a:cubicBezTo>
                    <a:pt x="399" y="420"/>
                    <a:pt x="401" y="421"/>
                    <a:pt x="404" y="423"/>
                  </a:cubicBezTo>
                  <a:close/>
                  <a:moveTo>
                    <a:pt x="406" y="757"/>
                  </a:moveTo>
                  <a:cubicBezTo>
                    <a:pt x="406" y="758"/>
                    <a:pt x="406" y="758"/>
                    <a:pt x="406" y="757"/>
                  </a:cubicBezTo>
                  <a:cubicBezTo>
                    <a:pt x="407" y="758"/>
                    <a:pt x="406" y="757"/>
                    <a:pt x="405" y="757"/>
                  </a:cubicBezTo>
                  <a:cubicBezTo>
                    <a:pt x="404" y="756"/>
                    <a:pt x="404" y="755"/>
                    <a:pt x="402" y="754"/>
                  </a:cubicBezTo>
                  <a:cubicBezTo>
                    <a:pt x="398" y="751"/>
                    <a:pt x="393" y="748"/>
                    <a:pt x="388" y="746"/>
                  </a:cubicBezTo>
                  <a:cubicBezTo>
                    <a:pt x="382" y="742"/>
                    <a:pt x="376" y="739"/>
                    <a:pt x="369" y="735"/>
                  </a:cubicBezTo>
                  <a:cubicBezTo>
                    <a:pt x="367" y="734"/>
                    <a:pt x="364" y="732"/>
                    <a:pt x="364" y="729"/>
                  </a:cubicBezTo>
                  <a:cubicBezTo>
                    <a:pt x="366" y="726"/>
                    <a:pt x="368" y="726"/>
                    <a:pt x="371" y="726"/>
                  </a:cubicBezTo>
                  <a:cubicBezTo>
                    <a:pt x="378" y="726"/>
                    <a:pt x="385" y="728"/>
                    <a:pt x="392" y="730"/>
                  </a:cubicBezTo>
                  <a:cubicBezTo>
                    <a:pt x="424" y="742"/>
                    <a:pt x="449" y="762"/>
                    <a:pt x="466" y="792"/>
                  </a:cubicBezTo>
                  <a:cubicBezTo>
                    <a:pt x="469" y="797"/>
                    <a:pt x="472" y="802"/>
                    <a:pt x="475" y="807"/>
                  </a:cubicBezTo>
                  <a:cubicBezTo>
                    <a:pt x="481" y="817"/>
                    <a:pt x="487" y="826"/>
                    <a:pt x="492" y="837"/>
                  </a:cubicBezTo>
                  <a:cubicBezTo>
                    <a:pt x="499" y="850"/>
                    <a:pt x="508" y="861"/>
                    <a:pt x="518" y="872"/>
                  </a:cubicBezTo>
                  <a:cubicBezTo>
                    <a:pt x="523" y="878"/>
                    <a:pt x="529" y="882"/>
                    <a:pt x="537" y="884"/>
                  </a:cubicBezTo>
                  <a:cubicBezTo>
                    <a:pt x="543" y="886"/>
                    <a:pt x="549" y="885"/>
                    <a:pt x="555" y="880"/>
                  </a:cubicBezTo>
                  <a:cubicBezTo>
                    <a:pt x="561" y="875"/>
                    <a:pt x="566" y="868"/>
                    <a:pt x="571" y="861"/>
                  </a:cubicBezTo>
                  <a:cubicBezTo>
                    <a:pt x="572" y="859"/>
                    <a:pt x="573" y="857"/>
                    <a:pt x="573" y="855"/>
                  </a:cubicBezTo>
                  <a:cubicBezTo>
                    <a:pt x="574" y="846"/>
                    <a:pt x="576" y="837"/>
                    <a:pt x="573" y="828"/>
                  </a:cubicBezTo>
                  <a:cubicBezTo>
                    <a:pt x="570" y="812"/>
                    <a:pt x="567" y="796"/>
                    <a:pt x="558" y="782"/>
                  </a:cubicBezTo>
                  <a:cubicBezTo>
                    <a:pt x="558" y="781"/>
                    <a:pt x="557" y="780"/>
                    <a:pt x="557" y="779"/>
                  </a:cubicBezTo>
                  <a:cubicBezTo>
                    <a:pt x="553" y="769"/>
                    <a:pt x="547" y="761"/>
                    <a:pt x="540" y="754"/>
                  </a:cubicBezTo>
                  <a:cubicBezTo>
                    <a:pt x="530" y="745"/>
                    <a:pt x="520" y="736"/>
                    <a:pt x="510" y="727"/>
                  </a:cubicBezTo>
                  <a:cubicBezTo>
                    <a:pt x="508" y="726"/>
                    <a:pt x="505" y="725"/>
                    <a:pt x="502" y="724"/>
                  </a:cubicBezTo>
                  <a:cubicBezTo>
                    <a:pt x="495" y="723"/>
                    <a:pt x="487" y="722"/>
                    <a:pt x="479" y="720"/>
                  </a:cubicBezTo>
                  <a:cubicBezTo>
                    <a:pt x="477" y="719"/>
                    <a:pt x="475" y="719"/>
                    <a:pt x="474" y="722"/>
                  </a:cubicBezTo>
                  <a:cubicBezTo>
                    <a:pt x="478" y="726"/>
                    <a:pt x="483" y="730"/>
                    <a:pt x="488" y="734"/>
                  </a:cubicBezTo>
                  <a:cubicBezTo>
                    <a:pt x="501" y="745"/>
                    <a:pt x="513" y="756"/>
                    <a:pt x="521" y="770"/>
                  </a:cubicBezTo>
                  <a:cubicBezTo>
                    <a:pt x="526" y="778"/>
                    <a:pt x="530" y="786"/>
                    <a:pt x="535" y="794"/>
                  </a:cubicBezTo>
                  <a:cubicBezTo>
                    <a:pt x="541" y="803"/>
                    <a:pt x="543" y="813"/>
                    <a:pt x="547" y="822"/>
                  </a:cubicBezTo>
                  <a:cubicBezTo>
                    <a:pt x="548" y="826"/>
                    <a:pt x="549" y="830"/>
                    <a:pt x="546" y="834"/>
                  </a:cubicBezTo>
                  <a:cubicBezTo>
                    <a:pt x="544" y="834"/>
                    <a:pt x="542" y="834"/>
                    <a:pt x="540" y="833"/>
                  </a:cubicBezTo>
                  <a:cubicBezTo>
                    <a:pt x="539" y="830"/>
                    <a:pt x="539" y="828"/>
                    <a:pt x="538" y="825"/>
                  </a:cubicBezTo>
                  <a:cubicBezTo>
                    <a:pt x="537" y="819"/>
                    <a:pt x="535" y="814"/>
                    <a:pt x="531" y="809"/>
                  </a:cubicBezTo>
                  <a:cubicBezTo>
                    <a:pt x="523" y="798"/>
                    <a:pt x="515" y="788"/>
                    <a:pt x="507" y="778"/>
                  </a:cubicBezTo>
                  <a:cubicBezTo>
                    <a:pt x="485" y="751"/>
                    <a:pt x="457" y="731"/>
                    <a:pt x="425" y="717"/>
                  </a:cubicBezTo>
                  <a:cubicBezTo>
                    <a:pt x="413" y="712"/>
                    <a:pt x="400" y="707"/>
                    <a:pt x="387" y="705"/>
                  </a:cubicBezTo>
                  <a:cubicBezTo>
                    <a:pt x="370" y="703"/>
                    <a:pt x="354" y="702"/>
                    <a:pt x="337" y="703"/>
                  </a:cubicBezTo>
                  <a:cubicBezTo>
                    <a:pt x="333" y="703"/>
                    <a:pt x="329" y="703"/>
                    <a:pt x="324" y="705"/>
                  </a:cubicBezTo>
                  <a:cubicBezTo>
                    <a:pt x="335" y="723"/>
                    <a:pt x="348" y="738"/>
                    <a:pt x="362" y="752"/>
                  </a:cubicBezTo>
                  <a:cubicBezTo>
                    <a:pt x="370" y="753"/>
                    <a:pt x="377" y="753"/>
                    <a:pt x="384" y="754"/>
                  </a:cubicBezTo>
                  <a:cubicBezTo>
                    <a:pt x="391" y="755"/>
                    <a:pt x="398" y="756"/>
                    <a:pt x="406" y="757"/>
                  </a:cubicBezTo>
                  <a:close/>
                  <a:moveTo>
                    <a:pt x="398" y="506"/>
                  </a:moveTo>
                  <a:cubicBezTo>
                    <a:pt x="396" y="509"/>
                    <a:pt x="394" y="511"/>
                    <a:pt x="392" y="514"/>
                  </a:cubicBezTo>
                  <a:cubicBezTo>
                    <a:pt x="387" y="522"/>
                    <a:pt x="382" y="530"/>
                    <a:pt x="377" y="537"/>
                  </a:cubicBezTo>
                  <a:cubicBezTo>
                    <a:pt x="372" y="543"/>
                    <a:pt x="367" y="549"/>
                    <a:pt x="362" y="554"/>
                  </a:cubicBezTo>
                  <a:cubicBezTo>
                    <a:pt x="343" y="572"/>
                    <a:pt x="321" y="579"/>
                    <a:pt x="296" y="580"/>
                  </a:cubicBezTo>
                  <a:cubicBezTo>
                    <a:pt x="287" y="581"/>
                    <a:pt x="279" y="581"/>
                    <a:pt x="271" y="581"/>
                  </a:cubicBezTo>
                  <a:cubicBezTo>
                    <a:pt x="267" y="581"/>
                    <a:pt x="263" y="580"/>
                    <a:pt x="259" y="579"/>
                  </a:cubicBezTo>
                  <a:cubicBezTo>
                    <a:pt x="255" y="579"/>
                    <a:pt x="252" y="577"/>
                    <a:pt x="248" y="577"/>
                  </a:cubicBezTo>
                  <a:cubicBezTo>
                    <a:pt x="233" y="575"/>
                    <a:pt x="219" y="569"/>
                    <a:pt x="206" y="563"/>
                  </a:cubicBezTo>
                  <a:cubicBezTo>
                    <a:pt x="190" y="555"/>
                    <a:pt x="173" y="551"/>
                    <a:pt x="156" y="549"/>
                  </a:cubicBezTo>
                  <a:cubicBezTo>
                    <a:pt x="139" y="548"/>
                    <a:pt x="123" y="550"/>
                    <a:pt x="108" y="558"/>
                  </a:cubicBezTo>
                  <a:cubicBezTo>
                    <a:pt x="97" y="563"/>
                    <a:pt x="87" y="570"/>
                    <a:pt x="84" y="583"/>
                  </a:cubicBezTo>
                  <a:cubicBezTo>
                    <a:pt x="81" y="594"/>
                    <a:pt x="79" y="604"/>
                    <a:pt x="79" y="615"/>
                  </a:cubicBezTo>
                  <a:cubicBezTo>
                    <a:pt x="79" y="622"/>
                    <a:pt x="80" y="629"/>
                    <a:pt x="80" y="637"/>
                  </a:cubicBezTo>
                  <a:cubicBezTo>
                    <a:pt x="80" y="642"/>
                    <a:pt x="81" y="647"/>
                    <a:pt x="84" y="651"/>
                  </a:cubicBezTo>
                  <a:cubicBezTo>
                    <a:pt x="99" y="680"/>
                    <a:pt x="121" y="701"/>
                    <a:pt x="153" y="711"/>
                  </a:cubicBezTo>
                  <a:cubicBezTo>
                    <a:pt x="160" y="713"/>
                    <a:pt x="166" y="716"/>
                    <a:pt x="173" y="718"/>
                  </a:cubicBezTo>
                  <a:cubicBezTo>
                    <a:pt x="177" y="720"/>
                    <a:pt x="181" y="721"/>
                    <a:pt x="185" y="721"/>
                  </a:cubicBezTo>
                  <a:cubicBezTo>
                    <a:pt x="187" y="722"/>
                    <a:pt x="190" y="722"/>
                    <a:pt x="192" y="720"/>
                  </a:cubicBezTo>
                  <a:cubicBezTo>
                    <a:pt x="192" y="716"/>
                    <a:pt x="190" y="715"/>
                    <a:pt x="188" y="713"/>
                  </a:cubicBezTo>
                  <a:cubicBezTo>
                    <a:pt x="180" y="708"/>
                    <a:pt x="172" y="703"/>
                    <a:pt x="164" y="698"/>
                  </a:cubicBezTo>
                  <a:cubicBezTo>
                    <a:pt x="163" y="697"/>
                    <a:pt x="161" y="696"/>
                    <a:pt x="159" y="694"/>
                  </a:cubicBezTo>
                  <a:cubicBezTo>
                    <a:pt x="168" y="691"/>
                    <a:pt x="175" y="695"/>
                    <a:pt x="183" y="695"/>
                  </a:cubicBezTo>
                  <a:cubicBezTo>
                    <a:pt x="180" y="691"/>
                    <a:pt x="176" y="689"/>
                    <a:pt x="173" y="687"/>
                  </a:cubicBezTo>
                  <a:cubicBezTo>
                    <a:pt x="165" y="681"/>
                    <a:pt x="157" y="676"/>
                    <a:pt x="150" y="670"/>
                  </a:cubicBezTo>
                  <a:cubicBezTo>
                    <a:pt x="148" y="669"/>
                    <a:pt x="147" y="667"/>
                    <a:pt x="145" y="664"/>
                  </a:cubicBezTo>
                  <a:cubicBezTo>
                    <a:pt x="148" y="665"/>
                    <a:pt x="150" y="665"/>
                    <a:pt x="151" y="665"/>
                  </a:cubicBezTo>
                  <a:cubicBezTo>
                    <a:pt x="156" y="667"/>
                    <a:pt x="161" y="669"/>
                    <a:pt x="166" y="671"/>
                  </a:cubicBezTo>
                  <a:cubicBezTo>
                    <a:pt x="181" y="676"/>
                    <a:pt x="195" y="683"/>
                    <a:pt x="209" y="691"/>
                  </a:cubicBezTo>
                  <a:cubicBezTo>
                    <a:pt x="217" y="695"/>
                    <a:pt x="225" y="701"/>
                    <a:pt x="231" y="708"/>
                  </a:cubicBezTo>
                  <a:cubicBezTo>
                    <a:pt x="235" y="712"/>
                    <a:pt x="238" y="716"/>
                    <a:pt x="242" y="720"/>
                  </a:cubicBezTo>
                  <a:cubicBezTo>
                    <a:pt x="247" y="725"/>
                    <a:pt x="251" y="731"/>
                    <a:pt x="257" y="736"/>
                  </a:cubicBezTo>
                  <a:cubicBezTo>
                    <a:pt x="268" y="747"/>
                    <a:pt x="281" y="757"/>
                    <a:pt x="293" y="768"/>
                  </a:cubicBezTo>
                  <a:cubicBezTo>
                    <a:pt x="301" y="774"/>
                    <a:pt x="309" y="780"/>
                    <a:pt x="316" y="787"/>
                  </a:cubicBezTo>
                  <a:cubicBezTo>
                    <a:pt x="338" y="809"/>
                    <a:pt x="362" y="830"/>
                    <a:pt x="382" y="854"/>
                  </a:cubicBezTo>
                  <a:cubicBezTo>
                    <a:pt x="391" y="863"/>
                    <a:pt x="400" y="873"/>
                    <a:pt x="406" y="885"/>
                  </a:cubicBezTo>
                  <a:cubicBezTo>
                    <a:pt x="407" y="887"/>
                    <a:pt x="408" y="889"/>
                    <a:pt x="410" y="891"/>
                  </a:cubicBezTo>
                  <a:cubicBezTo>
                    <a:pt x="419" y="900"/>
                    <a:pt x="426" y="911"/>
                    <a:pt x="433" y="921"/>
                  </a:cubicBezTo>
                  <a:cubicBezTo>
                    <a:pt x="437" y="926"/>
                    <a:pt x="442" y="931"/>
                    <a:pt x="446" y="935"/>
                  </a:cubicBezTo>
                  <a:cubicBezTo>
                    <a:pt x="449" y="937"/>
                    <a:pt x="451" y="939"/>
                    <a:pt x="455" y="939"/>
                  </a:cubicBezTo>
                  <a:cubicBezTo>
                    <a:pt x="456" y="938"/>
                    <a:pt x="458" y="937"/>
                    <a:pt x="459" y="935"/>
                  </a:cubicBezTo>
                  <a:cubicBezTo>
                    <a:pt x="465" y="928"/>
                    <a:pt x="469" y="919"/>
                    <a:pt x="469" y="910"/>
                  </a:cubicBezTo>
                  <a:cubicBezTo>
                    <a:pt x="469" y="905"/>
                    <a:pt x="470" y="900"/>
                    <a:pt x="471" y="896"/>
                  </a:cubicBezTo>
                  <a:cubicBezTo>
                    <a:pt x="472" y="894"/>
                    <a:pt x="472" y="892"/>
                    <a:pt x="472" y="889"/>
                  </a:cubicBezTo>
                  <a:cubicBezTo>
                    <a:pt x="474" y="874"/>
                    <a:pt x="474" y="858"/>
                    <a:pt x="473" y="842"/>
                  </a:cubicBezTo>
                  <a:cubicBezTo>
                    <a:pt x="472" y="836"/>
                    <a:pt x="468" y="830"/>
                    <a:pt x="461" y="827"/>
                  </a:cubicBezTo>
                  <a:cubicBezTo>
                    <a:pt x="461" y="829"/>
                    <a:pt x="461" y="830"/>
                    <a:pt x="461" y="831"/>
                  </a:cubicBezTo>
                  <a:cubicBezTo>
                    <a:pt x="461" y="837"/>
                    <a:pt x="461" y="844"/>
                    <a:pt x="461" y="850"/>
                  </a:cubicBezTo>
                  <a:cubicBezTo>
                    <a:pt x="460" y="864"/>
                    <a:pt x="459" y="878"/>
                    <a:pt x="459" y="891"/>
                  </a:cubicBezTo>
                  <a:cubicBezTo>
                    <a:pt x="459" y="893"/>
                    <a:pt x="458" y="895"/>
                    <a:pt x="458" y="896"/>
                  </a:cubicBezTo>
                  <a:cubicBezTo>
                    <a:pt x="457" y="900"/>
                    <a:pt x="455" y="903"/>
                    <a:pt x="451" y="903"/>
                  </a:cubicBezTo>
                  <a:cubicBezTo>
                    <a:pt x="445" y="902"/>
                    <a:pt x="443" y="898"/>
                    <a:pt x="441" y="893"/>
                  </a:cubicBezTo>
                  <a:cubicBezTo>
                    <a:pt x="440" y="890"/>
                    <a:pt x="439" y="887"/>
                    <a:pt x="437" y="885"/>
                  </a:cubicBezTo>
                  <a:cubicBezTo>
                    <a:pt x="434" y="880"/>
                    <a:pt x="431" y="875"/>
                    <a:pt x="428" y="870"/>
                  </a:cubicBezTo>
                  <a:cubicBezTo>
                    <a:pt x="423" y="861"/>
                    <a:pt x="418" y="853"/>
                    <a:pt x="412" y="844"/>
                  </a:cubicBezTo>
                  <a:cubicBezTo>
                    <a:pt x="402" y="830"/>
                    <a:pt x="392" y="815"/>
                    <a:pt x="382" y="801"/>
                  </a:cubicBezTo>
                  <a:cubicBezTo>
                    <a:pt x="371" y="786"/>
                    <a:pt x="361" y="772"/>
                    <a:pt x="348" y="758"/>
                  </a:cubicBezTo>
                  <a:cubicBezTo>
                    <a:pt x="336" y="746"/>
                    <a:pt x="326" y="733"/>
                    <a:pt x="315" y="721"/>
                  </a:cubicBezTo>
                  <a:cubicBezTo>
                    <a:pt x="307" y="713"/>
                    <a:pt x="301" y="704"/>
                    <a:pt x="293" y="697"/>
                  </a:cubicBezTo>
                  <a:cubicBezTo>
                    <a:pt x="281" y="686"/>
                    <a:pt x="270" y="675"/>
                    <a:pt x="260" y="663"/>
                  </a:cubicBezTo>
                  <a:cubicBezTo>
                    <a:pt x="256" y="659"/>
                    <a:pt x="252" y="655"/>
                    <a:pt x="249" y="651"/>
                  </a:cubicBezTo>
                  <a:cubicBezTo>
                    <a:pt x="247" y="650"/>
                    <a:pt x="246" y="649"/>
                    <a:pt x="244" y="647"/>
                  </a:cubicBezTo>
                  <a:cubicBezTo>
                    <a:pt x="238" y="644"/>
                    <a:pt x="232" y="641"/>
                    <a:pt x="226" y="637"/>
                  </a:cubicBezTo>
                  <a:cubicBezTo>
                    <a:pt x="216" y="631"/>
                    <a:pt x="204" y="629"/>
                    <a:pt x="191" y="629"/>
                  </a:cubicBezTo>
                  <a:cubicBezTo>
                    <a:pt x="188" y="629"/>
                    <a:pt x="185" y="629"/>
                    <a:pt x="184" y="635"/>
                  </a:cubicBezTo>
                  <a:cubicBezTo>
                    <a:pt x="184" y="638"/>
                    <a:pt x="185" y="641"/>
                    <a:pt x="186" y="645"/>
                  </a:cubicBezTo>
                  <a:cubicBezTo>
                    <a:pt x="187" y="647"/>
                    <a:pt x="186" y="648"/>
                    <a:pt x="186" y="650"/>
                  </a:cubicBezTo>
                  <a:cubicBezTo>
                    <a:pt x="179" y="651"/>
                    <a:pt x="173" y="648"/>
                    <a:pt x="170" y="642"/>
                  </a:cubicBezTo>
                  <a:cubicBezTo>
                    <a:pt x="167" y="639"/>
                    <a:pt x="165" y="634"/>
                    <a:pt x="164" y="630"/>
                  </a:cubicBezTo>
                  <a:cubicBezTo>
                    <a:pt x="162" y="622"/>
                    <a:pt x="164" y="615"/>
                    <a:pt x="170" y="609"/>
                  </a:cubicBezTo>
                  <a:cubicBezTo>
                    <a:pt x="174" y="606"/>
                    <a:pt x="179" y="602"/>
                    <a:pt x="183" y="600"/>
                  </a:cubicBezTo>
                  <a:cubicBezTo>
                    <a:pt x="195" y="596"/>
                    <a:pt x="207" y="593"/>
                    <a:pt x="219" y="593"/>
                  </a:cubicBezTo>
                  <a:cubicBezTo>
                    <a:pt x="223" y="594"/>
                    <a:pt x="226" y="594"/>
                    <a:pt x="230" y="595"/>
                  </a:cubicBezTo>
                  <a:cubicBezTo>
                    <a:pt x="232" y="596"/>
                    <a:pt x="234" y="598"/>
                    <a:pt x="235" y="600"/>
                  </a:cubicBezTo>
                  <a:cubicBezTo>
                    <a:pt x="236" y="601"/>
                    <a:pt x="235" y="603"/>
                    <a:pt x="236" y="605"/>
                  </a:cubicBezTo>
                  <a:cubicBezTo>
                    <a:pt x="230" y="606"/>
                    <a:pt x="225" y="606"/>
                    <a:pt x="221" y="607"/>
                  </a:cubicBezTo>
                  <a:cubicBezTo>
                    <a:pt x="216" y="608"/>
                    <a:pt x="211" y="607"/>
                    <a:pt x="207" y="610"/>
                  </a:cubicBezTo>
                  <a:cubicBezTo>
                    <a:pt x="208" y="614"/>
                    <a:pt x="211" y="614"/>
                    <a:pt x="214" y="615"/>
                  </a:cubicBezTo>
                  <a:cubicBezTo>
                    <a:pt x="222" y="616"/>
                    <a:pt x="231" y="618"/>
                    <a:pt x="239" y="623"/>
                  </a:cubicBezTo>
                  <a:cubicBezTo>
                    <a:pt x="246" y="628"/>
                    <a:pt x="254" y="631"/>
                    <a:pt x="263" y="634"/>
                  </a:cubicBezTo>
                  <a:cubicBezTo>
                    <a:pt x="266" y="635"/>
                    <a:pt x="270" y="637"/>
                    <a:pt x="274" y="638"/>
                  </a:cubicBezTo>
                  <a:cubicBezTo>
                    <a:pt x="287" y="644"/>
                    <a:pt x="301" y="647"/>
                    <a:pt x="315" y="650"/>
                  </a:cubicBezTo>
                  <a:cubicBezTo>
                    <a:pt x="323" y="651"/>
                    <a:pt x="330" y="653"/>
                    <a:pt x="338" y="654"/>
                  </a:cubicBezTo>
                  <a:cubicBezTo>
                    <a:pt x="343" y="655"/>
                    <a:pt x="348" y="656"/>
                    <a:pt x="353" y="657"/>
                  </a:cubicBezTo>
                  <a:cubicBezTo>
                    <a:pt x="366" y="658"/>
                    <a:pt x="379" y="658"/>
                    <a:pt x="392" y="659"/>
                  </a:cubicBezTo>
                  <a:cubicBezTo>
                    <a:pt x="409" y="660"/>
                    <a:pt x="426" y="660"/>
                    <a:pt x="443" y="657"/>
                  </a:cubicBezTo>
                  <a:cubicBezTo>
                    <a:pt x="464" y="653"/>
                    <a:pt x="485" y="648"/>
                    <a:pt x="505" y="641"/>
                  </a:cubicBezTo>
                  <a:cubicBezTo>
                    <a:pt x="534" y="630"/>
                    <a:pt x="560" y="614"/>
                    <a:pt x="581" y="591"/>
                  </a:cubicBezTo>
                  <a:cubicBezTo>
                    <a:pt x="583" y="588"/>
                    <a:pt x="585" y="586"/>
                    <a:pt x="588" y="584"/>
                  </a:cubicBezTo>
                  <a:cubicBezTo>
                    <a:pt x="594" y="580"/>
                    <a:pt x="599" y="573"/>
                    <a:pt x="603" y="566"/>
                  </a:cubicBezTo>
                  <a:cubicBezTo>
                    <a:pt x="606" y="562"/>
                    <a:pt x="608" y="557"/>
                    <a:pt x="612" y="553"/>
                  </a:cubicBezTo>
                  <a:cubicBezTo>
                    <a:pt x="617" y="547"/>
                    <a:pt x="622" y="541"/>
                    <a:pt x="626" y="535"/>
                  </a:cubicBezTo>
                  <a:cubicBezTo>
                    <a:pt x="627" y="532"/>
                    <a:pt x="630" y="529"/>
                    <a:pt x="631" y="527"/>
                  </a:cubicBezTo>
                  <a:cubicBezTo>
                    <a:pt x="633" y="524"/>
                    <a:pt x="634" y="522"/>
                    <a:pt x="635" y="519"/>
                  </a:cubicBezTo>
                  <a:cubicBezTo>
                    <a:pt x="643" y="501"/>
                    <a:pt x="653" y="483"/>
                    <a:pt x="663" y="465"/>
                  </a:cubicBezTo>
                  <a:cubicBezTo>
                    <a:pt x="669" y="456"/>
                    <a:pt x="676" y="447"/>
                    <a:pt x="683" y="439"/>
                  </a:cubicBezTo>
                  <a:cubicBezTo>
                    <a:pt x="689" y="433"/>
                    <a:pt x="697" y="430"/>
                    <a:pt x="704" y="426"/>
                  </a:cubicBezTo>
                  <a:cubicBezTo>
                    <a:pt x="707" y="424"/>
                    <a:pt x="709" y="425"/>
                    <a:pt x="712" y="429"/>
                  </a:cubicBezTo>
                  <a:cubicBezTo>
                    <a:pt x="709" y="433"/>
                    <a:pt x="705" y="438"/>
                    <a:pt x="701" y="442"/>
                  </a:cubicBezTo>
                  <a:cubicBezTo>
                    <a:pt x="692" y="450"/>
                    <a:pt x="684" y="460"/>
                    <a:pt x="679" y="471"/>
                  </a:cubicBezTo>
                  <a:cubicBezTo>
                    <a:pt x="672" y="486"/>
                    <a:pt x="665" y="499"/>
                    <a:pt x="659" y="513"/>
                  </a:cubicBezTo>
                  <a:cubicBezTo>
                    <a:pt x="658" y="515"/>
                    <a:pt x="657" y="517"/>
                    <a:pt x="656" y="519"/>
                  </a:cubicBezTo>
                  <a:cubicBezTo>
                    <a:pt x="655" y="522"/>
                    <a:pt x="656" y="524"/>
                    <a:pt x="658" y="526"/>
                  </a:cubicBezTo>
                  <a:cubicBezTo>
                    <a:pt x="661" y="528"/>
                    <a:pt x="664" y="527"/>
                    <a:pt x="666" y="525"/>
                  </a:cubicBezTo>
                  <a:cubicBezTo>
                    <a:pt x="669" y="523"/>
                    <a:pt x="672" y="520"/>
                    <a:pt x="674" y="518"/>
                  </a:cubicBezTo>
                  <a:cubicBezTo>
                    <a:pt x="684" y="506"/>
                    <a:pt x="694" y="495"/>
                    <a:pt x="704" y="484"/>
                  </a:cubicBezTo>
                  <a:cubicBezTo>
                    <a:pt x="711" y="475"/>
                    <a:pt x="716" y="465"/>
                    <a:pt x="720" y="454"/>
                  </a:cubicBezTo>
                  <a:cubicBezTo>
                    <a:pt x="724" y="442"/>
                    <a:pt x="725" y="429"/>
                    <a:pt x="726" y="416"/>
                  </a:cubicBezTo>
                  <a:cubicBezTo>
                    <a:pt x="727" y="406"/>
                    <a:pt x="724" y="397"/>
                    <a:pt x="719" y="389"/>
                  </a:cubicBezTo>
                  <a:cubicBezTo>
                    <a:pt x="716" y="384"/>
                    <a:pt x="712" y="379"/>
                    <a:pt x="709" y="374"/>
                  </a:cubicBezTo>
                  <a:cubicBezTo>
                    <a:pt x="704" y="368"/>
                    <a:pt x="699" y="367"/>
                    <a:pt x="692" y="368"/>
                  </a:cubicBezTo>
                  <a:cubicBezTo>
                    <a:pt x="683" y="369"/>
                    <a:pt x="675" y="374"/>
                    <a:pt x="670" y="382"/>
                  </a:cubicBezTo>
                  <a:cubicBezTo>
                    <a:pt x="664" y="390"/>
                    <a:pt x="659" y="399"/>
                    <a:pt x="655" y="409"/>
                  </a:cubicBezTo>
                  <a:cubicBezTo>
                    <a:pt x="651" y="419"/>
                    <a:pt x="646" y="429"/>
                    <a:pt x="639" y="438"/>
                  </a:cubicBezTo>
                  <a:cubicBezTo>
                    <a:pt x="634" y="446"/>
                    <a:pt x="630" y="455"/>
                    <a:pt x="625" y="463"/>
                  </a:cubicBezTo>
                  <a:cubicBezTo>
                    <a:pt x="616" y="477"/>
                    <a:pt x="606" y="490"/>
                    <a:pt x="594" y="501"/>
                  </a:cubicBezTo>
                  <a:cubicBezTo>
                    <a:pt x="586" y="508"/>
                    <a:pt x="578" y="515"/>
                    <a:pt x="570" y="522"/>
                  </a:cubicBezTo>
                  <a:cubicBezTo>
                    <a:pt x="563" y="529"/>
                    <a:pt x="554" y="534"/>
                    <a:pt x="545" y="538"/>
                  </a:cubicBezTo>
                  <a:cubicBezTo>
                    <a:pt x="539" y="539"/>
                    <a:pt x="534" y="541"/>
                    <a:pt x="528" y="543"/>
                  </a:cubicBezTo>
                  <a:cubicBezTo>
                    <a:pt x="522" y="545"/>
                    <a:pt x="515" y="546"/>
                    <a:pt x="508" y="545"/>
                  </a:cubicBezTo>
                  <a:cubicBezTo>
                    <a:pt x="505" y="545"/>
                    <a:pt x="503" y="545"/>
                    <a:pt x="502" y="543"/>
                  </a:cubicBezTo>
                  <a:cubicBezTo>
                    <a:pt x="511" y="539"/>
                    <a:pt x="520" y="536"/>
                    <a:pt x="529" y="533"/>
                  </a:cubicBezTo>
                  <a:cubicBezTo>
                    <a:pt x="536" y="530"/>
                    <a:pt x="543" y="526"/>
                    <a:pt x="549" y="522"/>
                  </a:cubicBezTo>
                  <a:cubicBezTo>
                    <a:pt x="552" y="521"/>
                    <a:pt x="554" y="519"/>
                    <a:pt x="555" y="517"/>
                  </a:cubicBezTo>
                  <a:cubicBezTo>
                    <a:pt x="557" y="515"/>
                    <a:pt x="560" y="513"/>
                    <a:pt x="560" y="509"/>
                  </a:cubicBezTo>
                  <a:cubicBezTo>
                    <a:pt x="548" y="511"/>
                    <a:pt x="535" y="512"/>
                    <a:pt x="524" y="516"/>
                  </a:cubicBezTo>
                  <a:cubicBezTo>
                    <a:pt x="518" y="518"/>
                    <a:pt x="511" y="519"/>
                    <a:pt x="505" y="518"/>
                  </a:cubicBezTo>
                  <a:cubicBezTo>
                    <a:pt x="493" y="518"/>
                    <a:pt x="481" y="517"/>
                    <a:pt x="469" y="517"/>
                  </a:cubicBezTo>
                  <a:cubicBezTo>
                    <a:pt x="461" y="516"/>
                    <a:pt x="454" y="515"/>
                    <a:pt x="446" y="512"/>
                  </a:cubicBezTo>
                  <a:cubicBezTo>
                    <a:pt x="440" y="510"/>
                    <a:pt x="433" y="508"/>
                    <a:pt x="427" y="507"/>
                  </a:cubicBezTo>
                  <a:cubicBezTo>
                    <a:pt x="418" y="505"/>
                    <a:pt x="408" y="503"/>
                    <a:pt x="398" y="506"/>
                  </a:cubicBezTo>
                  <a:close/>
                  <a:moveTo>
                    <a:pt x="61" y="416"/>
                  </a:moveTo>
                  <a:cubicBezTo>
                    <a:pt x="58" y="434"/>
                    <a:pt x="57" y="453"/>
                    <a:pt x="61" y="472"/>
                  </a:cubicBezTo>
                  <a:cubicBezTo>
                    <a:pt x="64" y="491"/>
                    <a:pt x="67" y="511"/>
                    <a:pt x="74" y="530"/>
                  </a:cubicBezTo>
                  <a:cubicBezTo>
                    <a:pt x="77" y="538"/>
                    <a:pt x="82" y="543"/>
                    <a:pt x="89" y="547"/>
                  </a:cubicBezTo>
                  <a:cubicBezTo>
                    <a:pt x="97" y="540"/>
                    <a:pt x="106" y="537"/>
                    <a:pt x="115" y="533"/>
                  </a:cubicBezTo>
                  <a:cubicBezTo>
                    <a:pt x="129" y="528"/>
                    <a:pt x="144" y="528"/>
                    <a:pt x="159" y="529"/>
                  </a:cubicBezTo>
                  <a:cubicBezTo>
                    <a:pt x="160" y="529"/>
                    <a:pt x="162" y="529"/>
                    <a:pt x="163" y="530"/>
                  </a:cubicBezTo>
                  <a:cubicBezTo>
                    <a:pt x="179" y="534"/>
                    <a:pt x="196" y="539"/>
                    <a:pt x="212" y="544"/>
                  </a:cubicBezTo>
                  <a:cubicBezTo>
                    <a:pt x="225" y="547"/>
                    <a:pt x="237" y="553"/>
                    <a:pt x="251" y="553"/>
                  </a:cubicBezTo>
                  <a:cubicBezTo>
                    <a:pt x="252" y="553"/>
                    <a:pt x="253" y="553"/>
                    <a:pt x="253" y="554"/>
                  </a:cubicBezTo>
                  <a:cubicBezTo>
                    <a:pt x="263" y="556"/>
                    <a:pt x="272" y="558"/>
                    <a:pt x="282" y="557"/>
                  </a:cubicBezTo>
                  <a:cubicBezTo>
                    <a:pt x="285" y="556"/>
                    <a:pt x="287" y="557"/>
                    <a:pt x="290" y="557"/>
                  </a:cubicBezTo>
                  <a:cubicBezTo>
                    <a:pt x="302" y="558"/>
                    <a:pt x="314" y="557"/>
                    <a:pt x="325" y="552"/>
                  </a:cubicBezTo>
                  <a:cubicBezTo>
                    <a:pt x="345" y="543"/>
                    <a:pt x="361" y="529"/>
                    <a:pt x="370" y="509"/>
                  </a:cubicBezTo>
                  <a:cubicBezTo>
                    <a:pt x="372" y="506"/>
                    <a:pt x="373" y="504"/>
                    <a:pt x="375" y="501"/>
                  </a:cubicBezTo>
                  <a:cubicBezTo>
                    <a:pt x="380" y="494"/>
                    <a:pt x="386" y="488"/>
                    <a:pt x="393" y="484"/>
                  </a:cubicBezTo>
                  <a:cubicBezTo>
                    <a:pt x="399" y="481"/>
                    <a:pt x="404" y="481"/>
                    <a:pt x="410" y="483"/>
                  </a:cubicBezTo>
                  <a:cubicBezTo>
                    <a:pt x="428" y="491"/>
                    <a:pt x="447" y="493"/>
                    <a:pt x="465" y="497"/>
                  </a:cubicBezTo>
                  <a:cubicBezTo>
                    <a:pt x="466" y="497"/>
                    <a:pt x="467" y="497"/>
                    <a:pt x="469" y="497"/>
                  </a:cubicBezTo>
                  <a:cubicBezTo>
                    <a:pt x="466" y="490"/>
                    <a:pt x="463" y="484"/>
                    <a:pt x="461" y="478"/>
                  </a:cubicBezTo>
                  <a:cubicBezTo>
                    <a:pt x="459" y="474"/>
                    <a:pt x="456" y="470"/>
                    <a:pt x="452" y="470"/>
                  </a:cubicBezTo>
                  <a:cubicBezTo>
                    <a:pt x="445" y="469"/>
                    <a:pt x="439" y="466"/>
                    <a:pt x="433" y="465"/>
                  </a:cubicBezTo>
                  <a:cubicBezTo>
                    <a:pt x="420" y="462"/>
                    <a:pt x="409" y="456"/>
                    <a:pt x="399" y="448"/>
                  </a:cubicBezTo>
                  <a:cubicBezTo>
                    <a:pt x="395" y="445"/>
                    <a:pt x="392" y="440"/>
                    <a:pt x="390" y="435"/>
                  </a:cubicBezTo>
                  <a:cubicBezTo>
                    <a:pt x="388" y="431"/>
                    <a:pt x="386" y="426"/>
                    <a:pt x="384" y="422"/>
                  </a:cubicBezTo>
                  <a:cubicBezTo>
                    <a:pt x="380" y="413"/>
                    <a:pt x="377" y="404"/>
                    <a:pt x="376" y="394"/>
                  </a:cubicBezTo>
                  <a:cubicBezTo>
                    <a:pt x="376" y="392"/>
                    <a:pt x="375" y="391"/>
                    <a:pt x="375" y="389"/>
                  </a:cubicBezTo>
                  <a:cubicBezTo>
                    <a:pt x="364" y="388"/>
                    <a:pt x="354" y="390"/>
                    <a:pt x="345" y="394"/>
                  </a:cubicBezTo>
                  <a:cubicBezTo>
                    <a:pt x="341" y="399"/>
                    <a:pt x="342" y="404"/>
                    <a:pt x="342" y="409"/>
                  </a:cubicBezTo>
                  <a:cubicBezTo>
                    <a:pt x="343" y="420"/>
                    <a:pt x="344" y="431"/>
                    <a:pt x="345" y="442"/>
                  </a:cubicBezTo>
                  <a:cubicBezTo>
                    <a:pt x="346" y="445"/>
                    <a:pt x="346" y="448"/>
                    <a:pt x="345" y="451"/>
                  </a:cubicBezTo>
                  <a:cubicBezTo>
                    <a:pt x="344" y="462"/>
                    <a:pt x="342" y="473"/>
                    <a:pt x="339" y="483"/>
                  </a:cubicBezTo>
                  <a:cubicBezTo>
                    <a:pt x="336" y="496"/>
                    <a:pt x="328" y="505"/>
                    <a:pt x="317" y="513"/>
                  </a:cubicBezTo>
                  <a:cubicBezTo>
                    <a:pt x="315" y="514"/>
                    <a:pt x="313" y="515"/>
                    <a:pt x="311" y="516"/>
                  </a:cubicBezTo>
                  <a:cubicBezTo>
                    <a:pt x="299" y="519"/>
                    <a:pt x="287" y="522"/>
                    <a:pt x="275" y="519"/>
                  </a:cubicBezTo>
                  <a:cubicBezTo>
                    <a:pt x="270" y="518"/>
                    <a:pt x="266" y="517"/>
                    <a:pt x="261" y="517"/>
                  </a:cubicBezTo>
                  <a:cubicBezTo>
                    <a:pt x="250" y="518"/>
                    <a:pt x="241" y="515"/>
                    <a:pt x="231" y="510"/>
                  </a:cubicBezTo>
                  <a:cubicBezTo>
                    <a:pt x="226" y="507"/>
                    <a:pt x="208" y="488"/>
                    <a:pt x="205" y="482"/>
                  </a:cubicBezTo>
                  <a:cubicBezTo>
                    <a:pt x="198" y="467"/>
                    <a:pt x="192" y="450"/>
                    <a:pt x="188" y="433"/>
                  </a:cubicBezTo>
                  <a:cubicBezTo>
                    <a:pt x="185" y="417"/>
                    <a:pt x="186" y="401"/>
                    <a:pt x="188" y="385"/>
                  </a:cubicBezTo>
                  <a:cubicBezTo>
                    <a:pt x="189" y="378"/>
                    <a:pt x="190" y="371"/>
                    <a:pt x="193" y="364"/>
                  </a:cubicBezTo>
                  <a:cubicBezTo>
                    <a:pt x="197" y="353"/>
                    <a:pt x="202" y="343"/>
                    <a:pt x="208" y="333"/>
                  </a:cubicBezTo>
                  <a:cubicBezTo>
                    <a:pt x="212" y="327"/>
                    <a:pt x="217" y="322"/>
                    <a:pt x="222" y="318"/>
                  </a:cubicBezTo>
                  <a:cubicBezTo>
                    <a:pt x="224" y="317"/>
                    <a:pt x="226" y="315"/>
                    <a:pt x="228" y="314"/>
                  </a:cubicBezTo>
                  <a:cubicBezTo>
                    <a:pt x="237" y="306"/>
                    <a:pt x="247" y="303"/>
                    <a:pt x="259" y="303"/>
                  </a:cubicBezTo>
                  <a:cubicBezTo>
                    <a:pt x="273" y="303"/>
                    <a:pt x="285" y="306"/>
                    <a:pt x="296" y="313"/>
                  </a:cubicBezTo>
                  <a:cubicBezTo>
                    <a:pt x="303" y="316"/>
                    <a:pt x="310" y="321"/>
                    <a:pt x="314" y="328"/>
                  </a:cubicBezTo>
                  <a:cubicBezTo>
                    <a:pt x="320" y="337"/>
                    <a:pt x="326" y="345"/>
                    <a:pt x="329" y="354"/>
                  </a:cubicBezTo>
                  <a:cubicBezTo>
                    <a:pt x="329" y="355"/>
                    <a:pt x="330" y="356"/>
                    <a:pt x="330" y="357"/>
                  </a:cubicBezTo>
                  <a:cubicBezTo>
                    <a:pt x="336" y="359"/>
                    <a:pt x="339" y="360"/>
                    <a:pt x="342" y="359"/>
                  </a:cubicBezTo>
                  <a:cubicBezTo>
                    <a:pt x="352" y="357"/>
                    <a:pt x="361" y="357"/>
                    <a:pt x="370" y="357"/>
                  </a:cubicBezTo>
                  <a:cubicBezTo>
                    <a:pt x="372" y="357"/>
                    <a:pt x="374" y="357"/>
                    <a:pt x="376" y="356"/>
                  </a:cubicBezTo>
                  <a:cubicBezTo>
                    <a:pt x="376" y="350"/>
                    <a:pt x="376" y="345"/>
                    <a:pt x="377" y="340"/>
                  </a:cubicBezTo>
                  <a:cubicBezTo>
                    <a:pt x="381" y="319"/>
                    <a:pt x="390" y="301"/>
                    <a:pt x="407" y="288"/>
                  </a:cubicBezTo>
                  <a:cubicBezTo>
                    <a:pt x="416" y="281"/>
                    <a:pt x="426" y="276"/>
                    <a:pt x="438" y="276"/>
                  </a:cubicBezTo>
                  <a:cubicBezTo>
                    <a:pt x="439" y="275"/>
                    <a:pt x="440" y="275"/>
                    <a:pt x="442" y="275"/>
                  </a:cubicBezTo>
                  <a:cubicBezTo>
                    <a:pt x="440" y="270"/>
                    <a:pt x="438" y="267"/>
                    <a:pt x="437" y="263"/>
                  </a:cubicBezTo>
                  <a:cubicBezTo>
                    <a:pt x="433" y="255"/>
                    <a:pt x="426" y="249"/>
                    <a:pt x="418" y="245"/>
                  </a:cubicBezTo>
                  <a:cubicBezTo>
                    <a:pt x="411" y="241"/>
                    <a:pt x="403" y="241"/>
                    <a:pt x="397" y="247"/>
                  </a:cubicBezTo>
                  <a:cubicBezTo>
                    <a:pt x="395" y="249"/>
                    <a:pt x="393" y="251"/>
                    <a:pt x="391" y="252"/>
                  </a:cubicBezTo>
                  <a:cubicBezTo>
                    <a:pt x="390" y="253"/>
                    <a:pt x="388" y="253"/>
                    <a:pt x="386" y="254"/>
                  </a:cubicBezTo>
                  <a:cubicBezTo>
                    <a:pt x="383" y="244"/>
                    <a:pt x="389" y="237"/>
                    <a:pt x="394" y="231"/>
                  </a:cubicBezTo>
                  <a:cubicBezTo>
                    <a:pt x="388" y="225"/>
                    <a:pt x="383" y="219"/>
                    <a:pt x="378" y="213"/>
                  </a:cubicBezTo>
                  <a:cubicBezTo>
                    <a:pt x="364" y="214"/>
                    <a:pt x="349" y="216"/>
                    <a:pt x="335" y="220"/>
                  </a:cubicBezTo>
                  <a:cubicBezTo>
                    <a:pt x="323" y="224"/>
                    <a:pt x="311" y="228"/>
                    <a:pt x="300" y="232"/>
                  </a:cubicBezTo>
                  <a:cubicBezTo>
                    <a:pt x="296" y="233"/>
                    <a:pt x="292" y="235"/>
                    <a:pt x="288" y="236"/>
                  </a:cubicBezTo>
                  <a:cubicBezTo>
                    <a:pt x="273" y="244"/>
                    <a:pt x="258" y="251"/>
                    <a:pt x="243" y="258"/>
                  </a:cubicBezTo>
                  <a:cubicBezTo>
                    <a:pt x="238" y="260"/>
                    <a:pt x="233" y="264"/>
                    <a:pt x="229" y="267"/>
                  </a:cubicBezTo>
                  <a:cubicBezTo>
                    <a:pt x="216" y="275"/>
                    <a:pt x="204" y="284"/>
                    <a:pt x="191" y="291"/>
                  </a:cubicBezTo>
                  <a:cubicBezTo>
                    <a:pt x="162" y="308"/>
                    <a:pt x="137" y="329"/>
                    <a:pt x="113" y="353"/>
                  </a:cubicBezTo>
                  <a:cubicBezTo>
                    <a:pt x="107" y="359"/>
                    <a:pt x="101" y="366"/>
                    <a:pt x="94" y="373"/>
                  </a:cubicBezTo>
                  <a:cubicBezTo>
                    <a:pt x="82" y="386"/>
                    <a:pt x="70" y="400"/>
                    <a:pt x="61" y="416"/>
                  </a:cubicBezTo>
                  <a:close/>
                  <a:moveTo>
                    <a:pt x="249" y="122"/>
                  </a:moveTo>
                  <a:cubicBezTo>
                    <a:pt x="254" y="118"/>
                    <a:pt x="260" y="116"/>
                    <a:pt x="265" y="115"/>
                  </a:cubicBezTo>
                  <a:cubicBezTo>
                    <a:pt x="276" y="113"/>
                    <a:pt x="287" y="111"/>
                    <a:pt x="299" y="111"/>
                  </a:cubicBezTo>
                  <a:cubicBezTo>
                    <a:pt x="308" y="111"/>
                    <a:pt x="318" y="111"/>
                    <a:pt x="328" y="111"/>
                  </a:cubicBezTo>
                  <a:cubicBezTo>
                    <a:pt x="343" y="110"/>
                    <a:pt x="358" y="109"/>
                    <a:pt x="372" y="108"/>
                  </a:cubicBezTo>
                  <a:cubicBezTo>
                    <a:pt x="379" y="107"/>
                    <a:pt x="385" y="106"/>
                    <a:pt x="391" y="106"/>
                  </a:cubicBezTo>
                  <a:cubicBezTo>
                    <a:pt x="392" y="105"/>
                    <a:pt x="393" y="104"/>
                    <a:pt x="395" y="103"/>
                  </a:cubicBezTo>
                  <a:cubicBezTo>
                    <a:pt x="390" y="101"/>
                    <a:pt x="386" y="100"/>
                    <a:pt x="383" y="99"/>
                  </a:cubicBezTo>
                  <a:cubicBezTo>
                    <a:pt x="363" y="95"/>
                    <a:pt x="342" y="93"/>
                    <a:pt x="322" y="93"/>
                  </a:cubicBezTo>
                  <a:cubicBezTo>
                    <a:pt x="319" y="93"/>
                    <a:pt x="315" y="94"/>
                    <a:pt x="312" y="95"/>
                  </a:cubicBezTo>
                  <a:cubicBezTo>
                    <a:pt x="296" y="99"/>
                    <a:pt x="279" y="100"/>
                    <a:pt x="262" y="102"/>
                  </a:cubicBezTo>
                  <a:cubicBezTo>
                    <a:pt x="257" y="102"/>
                    <a:pt x="253" y="102"/>
                    <a:pt x="249" y="102"/>
                  </a:cubicBezTo>
                  <a:cubicBezTo>
                    <a:pt x="248" y="102"/>
                    <a:pt x="247" y="102"/>
                    <a:pt x="245" y="101"/>
                  </a:cubicBezTo>
                  <a:cubicBezTo>
                    <a:pt x="248" y="97"/>
                    <a:pt x="251" y="96"/>
                    <a:pt x="254" y="95"/>
                  </a:cubicBezTo>
                  <a:cubicBezTo>
                    <a:pt x="264" y="92"/>
                    <a:pt x="274" y="88"/>
                    <a:pt x="284" y="87"/>
                  </a:cubicBezTo>
                  <a:cubicBezTo>
                    <a:pt x="293" y="85"/>
                    <a:pt x="301" y="82"/>
                    <a:pt x="308" y="78"/>
                  </a:cubicBezTo>
                  <a:cubicBezTo>
                    <a:pt x="316" y="73"/>
                    <a:pt x="323" y="68"/>
                    <a:pt x="330" y="63"/>
                  </a:cubicBezTo>
                  <a:cubicBezTo>
                    <a:pt x="335" y="59"/>
                    <a:pt x="340" y="55"/>
                    <a:pt x="345" y="51"/>
                  </a:cubicBezTo>
                  <a:cubicBezTo>
                    <a:pt x="346" y="50"/>
                    <a:pt x="346" y="48"/>
                    <a:pt x="347" y="46"/>
                  </a:cubicBezTo>
                  <a:cubicBezTo>
                    <a:pt x="339" y="44"/>
                    <a:pt x="331" y="43"/>
                    <a:pt x="324" y="44"/>
                  </a:cubicBezTo>
                  <a:cubicBezTo>
                    <a:pt x="310" y="46"/>
                    <a:pt x="296" y="49"/>
                    <a:pt x="283" y="54"/>
                  </a:cubicBezTo>
                  <a:cubicBezTo>
                    <a:pt x="258" y="64"/>
                    <a:pt x="235" y="75"/>
                    <a:pt x="213" y="90"/>
                  </a:cubicBezTo>
                  <a:cubicBezTo>
                    <a:pt x="207" y="94"/>
                    <a:pt x="201" y="98"/>
                    <a:pt x="195" y="101"/>
                  </a:cubicBezTo>
                  <a:cubicBezTo>
                    <a:pt x="194" y="102"/>
                    <a:pt x="193" y="102"/>
                    <a:pt x="190" y="102"/>
                  </a:cubicBezTo>
                  <a:cubicBezTo>
                    <a:pt x="199" y="88"/>
                    <a:pt x="207" y="76"/>
                    <a:pt x="214" y="63"/>
                  </a:cubicBezTo>
                  <a:cubicBezTo>
                    <a:pt x="220" y="53"/>
                    <a:pt x="226" y="44"/>
                    <a:pt x="232" y="34"/>
                  </a:cubicBezTo>
                  <a:cubicBezTo>
                    <a:pt x="234" y="29"/>
                    <a:pt x="237" y="25"/>
                    <a:pt x="237" y="20"/>
                  </a:cubicBezTo>
                  <a:cubicBezTo>
                    <a:pt x="234" y="17"/>
                    <a:pt x="231" y="19"/>
                    <a:pt x="229" y="20"/>
                  </a:cubicBezTo>
                  <a:cubicBezTo>
                    <a:pt x="219" y="25"/>
                    <a:pt x="209" y="32"/>
                    <a:pt x="200" y="40"/>
                  </a:cubicBezTo>
                  <a:cubicBezTo>
                    <a:pt x="189" y="51"/>
                    <a:pt x="177" y="62"/>
                    <a:pt x="165" y="74"/>
                  </a:cubicBezTo>
                  <a:cubicBezTo>
                    <a:pt x="158" y="81"/>
                    <a:pt x="152" y="90"/>
                    <a:pt x="148" y="100"/>
                  </a:cubicBezTo>
                  <a:cubicBezTo>
                    <a:pt x="151" y="102"/>
                    <a:pt x="154" y="102"/>
                    <a:pt x="157" y="101"/>
                  </a:cubicBezTo>
                  <a:cubicBezTo>
                    <a:pt x="159" y="100"/>
                    <a:pt x="162" y="99"/>
                    <a:pt x="164" y="99"/>
                  </a:cubicBezTo>
                  <a:cubicBezTo>
                    <a:pt x="165" y="99"/>
                    <a:pt x="167" y="99"/>
                    <a:pt x="168" y="100"/>
                  </a:cubicBezTo>
                  <a:cubicBezTo>
                    <a:pt x="168" y="104"/>
                    <a:pt x="165" y="106"/>
                    <a:pt x="162" y="108"/>
                  </a:cubicBezTo>
                  <a:cubicBezTo>
                    <a:pt x="156" y="113"/>
                    <a:pt x="150" y="117"/>
                    <a:pt x="144" y="122"/>
                  </a:cubicBezTo>
                  <a:cubicBezTo>
                    <a:pt x="136" y="128"/>
                    <a:pt x="129" y="135"/>
                    <a:pt x="122" y="142"/>
                  </a:cubicBezTo>
                  <a:cubicBezTo>
                    <a:pt x="103" y="166"/>
                    <a:pt x="87" y="192"/>
                    <a:pt x="75" y="220"/>
                  </a:cubicBezTo>
                  <a:cubicBezTo>
                    <a:pt x="69" y="234"/>
                    <a:pt x="66" y="249"/>
                    <a:pt x="62" y="264"/>
                  </a:cubicBezTo>
                  <a:cubicBezTo>
                    <a:pt x="62" y="266"/>
                    <a:pt x="62" y="267"/>
                    <a:pt x="61" y="270"/>
                  </a:cubicBezTo>
                  <a:cubicBezTo>
                    <a:pt x="68" y="265"/>
                    <a:pt x="74" y="260"/>
                    <a:pt x="80" y="256"/>
                  </a:cubicBezTo>
                  <a:cubicBezTo>
                    <a:pt x="96" y="245"/>
                    <a:pt x="112" y="235"/>
                    <a:pt x="128" y="224"/>
                  </a:cubicBezTo>
                  <a:cubicBezTo>
                    <a:pt x="132" y="221"/>
                    <a:pt x="136" y="219"/>
                    <a:pt x="140" y="217"/>
                  </a:cubicBezTo>
                  <a:cubicBezTo>
                    <a:pt x="148" y="213"/>
                    <a:pt x="156" y="209"/>
                    <a:pt x="164" y="205"/>
                  </a:cubicBezTo>
                  <a:cubicBezTo>
                    <a:pt x="183" y="194"/>
                    <a:pt x="203" y="183"/>
                    <a:pt x="224" y="176"/>
                  </a:cubicBezTo>
                  <a:cubicBezTo>
                    <a:pt x="225" y="176"/>
                    <a:pt x="226" y="175"/>
                    <a:pt x="229" y="173"/>
                  </a:cubicBezTo>
                  <a:cubicBezTo>
                    <a:pt x="226" y="173"/>
                    <a:pt x="224" y="172"/>
                    <a:pt x="223" y="172"/>
                  </a:cubicBezTo>
                  <a:cubicBezTo>
                    <a:pt x="218" y="173"/>
                    <a:pt x="213" y="174"/>
                    <a:pt x="208" y="174"/>
                  </a:cubicBezTo>
                  <a:cubicBezTo>
                    <a:pt x="201" y="175"/>
                    <a:pt x="193" y="176"/>
                    <a:pt x="186" y="177"/>
                  </a:cubicBezTo>
                  <a:cubicBezTo>
                    <a:pt x="185" y="177"/>
                    <a:pt x="183" y="176"/>
                    <a:pt x="182" y="175"/>
                  </a:cubicBezTo>
                  <a:cubicBezTo>
                    <a:pt x="186" y="168"/>
                    <a:pt x="193" y="168"/>
                    <a:pt x="198" y="164"/>
                  </a:cubicBezTo>
                  <a:cubicBezTo>
                    <a:pt x="197" y="161"/>
                    <a:pt x="194" y="161"/>
                    <a:pt x="192" y="161"/>
                  </a:cubicBezTo>
                  <a:cubicBezTo>
                    <a:pt x="188" y="162"/>
                    <a:pt x="184" y="163"/>
                    <a:pt x="180" y="163"/>
                  </a:cubicBezTo>
                  <a:cubicBezTo>
                    <a:pt x="176" y="164"/>
                    <a:pt x="172" y="164"/>
                    <a:pt x="167" y="164"/>
                  </a:cubicBezTo>
                  <a:cubicBezTo>
                    <a:pt x="166" y="164"/>
                    <a:pt x="165" y="163"/>
                    <a:pt x="164" y="163"/>
                  </a:cubicBezTo>
                  <a:cubicBezTo>
                    <a:pt x="163" y="159"/>
                    <a:pt x="165" y="158"/>
                    <a:pt x="168" y="157"/>
                  </a:cubicBezTo>
                  <a:cubicBezTo>
                    <a:pt x="177" y="155"/>
                    <a:pt x="186" y="151"/>
                    <a:pt x="196" y="150"/>
                  </a:cubicBezTo>
                  <a:cubicBezTo>
                    <a:pt x="204" y="149"/>
                    <a:pt x="213" y="149"/>
                    <a:pt x="222" y="149"/>
                  </a:cubicBezTo>
                  <a:cubicBezTo>
                    <a:pt x="242" y="149"/>
                    <a:pt x="261" y="152"/>
                    <a:pt x="280" y="154"/>
                  </a:cubicBezTo>
                  <a:cubicBezTo>
                    <a:pt x="293" y="156"/>
                    <a:pt x="307" y="158"/>
                    <a:pt x="320" y="161"/>
                  </a:cubicBezTo>
                  <a:cubicBezTo>
                    <a:pt x="338" y="164"/>
                    <a:pt x="357" y="167"/>
                    <a:pt x="376" y="169"/>
                  </a:cubicBezTo>
                  <a:cubicBezTo>
                    <a:pt x="384" y="171"/>
                    <a:pt x="392" y="171"/>
                    <a:pt x="402" y="173"/>
                  </a:cubicBezTo>
                  <a:cubicBezTo>
                    <a:pt x="401" y="170"/>
                    <a:pt x="400" y="169"/>
                    <a:pt x="399" y="168"/>
                  </a:cubicBezTo>
                  <a:cubicBezTo>
                    <a:pt x="396" y="164"/>
                    <a:pt x="393" y="160"/>
                    <a:pt x="389" y="157"/>
                  </a:cubicBezTo>
                  <a:cubicBezTo>
                    <a:pt x="365" y="138"/>
                    <a:pt x="339" y="126"/>
                    <a:pt x="308" y="124"/>
                  </a:cubicBezTo>
                  <a:cubicBezTo>
                    <a:pt x="289" y="123"/>
                    <a:pt x="271" y="123"/>
                    <a:pt x="253" y="123"/>
                  </a:cubicBezTo>
                  <a:cubicBezTo>
                    <a:pt x="252" y="123"/>
                    <a:pt x="251" y="123"/>
                    <a:pt x="249" y="122"/>
                  </a:cubicBezTo>
                  <a:close/>
                  <a:moveTo>
                    <a:pt x="294" y="175"/>
                  </a:moveTo>
                  <a:cubicBezTo>
                    <a:pt x="287" y="173"/>
                    <a:pt x="282" y="173"/>
                    <a:pt x="277" y="172"/>
                  </a:cubicBezTo>
                  <a:cubicBezTo>
                    <a:pt x="269" y="170"/>
                    <a:pt x="263" y="172"/>
                    <a:pt x="257" y="177"/>
                  </a:cubicBezTo>
                  <a:cubicBezTo>
                    <a:pt x="252" y="180"/>
                    <a:pt x="247" y="183"/>
                    <a:pt x="242" y="186"/>
                  </a:cubicBezTo>
                  <a:cubicBezTo>
                    <a:pt x="231" y="191"/>
                    <a:pt x="220" y="196"/>
                    <a:pt x="209" y="201"/>
                  </a:cubicBezTo>
                  <a:cubicBezTo>
                    <a:pt x="206" y="202"/>
                    <a:pt x="202" y="203"/>
                    <a:pt x="200" y="205"/>
                  </a:cubicBezTo>
                  <a:cubicBezTo>
                    <a:pt x="183" y="215"/>
                    <a:pt x="165" y="224"/>
                    <a:pt x="147" y="232"/>
                  </a:cubicBezTo>
                  <a:cubicBezTo>
                    <a:pt x="142" y="234"/>
                    <a:pt x="137" y="237"/>
                    <a:pt x="133" y="240"/>
                  </a:cubicBezTo>
                  <a:cubicBezTo>
                    <a:pt x="121" y="249"/>
                    <a:pt x="109" y="257"/>
                    <a:pt x="98" y="265"/>
                  </a:cubicBezTo>
                  <a:cubicBezTo>
                    <a:pt x="87" y="274"/>
                    <a:pt x="75" y="283"/>
                    <a:pt x="64" y="292"/>
                  </a:cubicBezTo>
                  <a:cubicBezTo>
                    <a:pt x="51" y="303"/>
                    <a:pt x="40" y="316"/>
                    <a:pt x="31" y="331"/>
                  </a:cubicBezTo>
                  <a:cubicBezTo>
                    <a:pt x="26" y="339"/>
                    <a:pt x="22" y="347"/>
                    <a:pt x="21" y="357"/>
                  </a:cubicBezTo>
                  <a:cubicBezTo>
                    <a:pt x="22" y="358"/>
                    <a:pt x="23" y="360"/>
                    <a:pt x="25" y="361"/>
                  </a:cubicBezTo>
                  <a:cubicBezTo>
                    <a:pt x="31" y="356"/>
                    <a:pt x="36" y="351"/>
                    <a:pt x="41" y="346"/>
                  </a:cubicBezTo>
                  <a:cubicBezTo>
                    <a:pt x="46" y="342"/>
                    <a:pt x="51" y="339"/>
                    <a:pt x="55" y="335"/>
                  </a:cubicBezTo>
                  <a:cubicBezTo>
                    <a:pt x="57" y="335"/>
                    <a:pt x="58" y="334"/>
                    <a:pt x="59" y="333"/>
                  </a:cubicBezTo>
                  <a:cubicBezTo>
                    <a:pt x="59" y="333"/>
                    <a:pt x="60" y="333"/>
                    <a:pt x="60" y="333"/>
                  </a:cubicBezTo>
                  <a:cubicBezTo>
                    <a:pt x="60" y="333"/>
                    <a:pt x="60" y="333"/>
                    <a:pt x="61" y="334"/>
                  </a:cubicBezTo>
                  <a:cubicBezTo>
                    <a:pt x="59" y="336"/>
                    <a:pt x="58" y="338"/>
                    <a:pt x="56" y="340"/>
                  </a:cubicBezTo>
                  <a:cubicBezTo>
                    <a:pt x="49" y="351"/>
                    <a:pt x="41" y="362"/>
                    <a:pt x="34" y="373"/>
                  </a:cubicBezTo>
                  <a:cubicBezTo>
                    <a:pt x="32" y="377"/>
                    <a:pt x="29" y="383"/>
                    <a:pt x="28" y="388"/>
                  </a:cubicBezTo>
                  <a:cubicBezTo>
                    <a:pt x="25" y="400"/>
                    <a:pt x="25" y="413"/>
                    <a:pt x="26" y="425"/>
                  </a:cubicBezTo>
                  <a:cubicBezTo>
                    <a:pt x="26" y="430"/>
                    <a:pt x="28" y="435"/>
                    <a:pt x="32" y="439"/>
                  </a:cubicBezTo>
                  <a:cubicBezTo>
                    <a:pt x="33" y="440"/>
                    <a:pt x="35" y="441"/>
                    <a:pt x="36" y="442"/>
                  </a:cubicBezTo>
                  <a:cubicBezTo>
                    <a:pt x="37" y="440"/>
                    <a:pt x="37" y="440"/>
                    <a:pt x="37" y="439"/>
                  </a:cubicBezTo>
                  <a:cubicBezTo>
                    <a:pt x="38" y="425"/>
                    <a:pt x="42" y="413"/>
                    <a:pt x="49" y="401"/>
                  </a:cubicBezTo>
                  <a:cubicBezTo>
                    <a:pt x="56" y="389"/>
                    <a:pt x="64" y="378"/>
                    <a:pt x="73" y="369"/>
                  </a:cubicBezTo>
                  <a:cubicBezTo>
                    <a:pt x="91" y="350"/>
                    <a:pt x="109" y="331"/>
                    <a:pt x="129" y="314"/>
                  </a:cubicBezTo>
                  <a:cubicBezTo>
                    <a:pt x="145" y="300"/>
                    <a:pt x="161" y="288"/>
                    <a:pt x="179" y="277"/>
                  </a:cubicBezTo>
                  <a:cubicBezTo>
                    <a:pt x="192" y="269"/>
                    <a:pt x="206" y="260"/>
                    <a:pt x="219" y="252"/>
                  </a:cubicBezTo>
                  <a:cubicBezTo>
                    <a:pt x="226" y="247"/>
                    <a:pt x="233" y="244"/>
                    <a:pt x="240" y="241"/>
                  </a:cubicBezTo>
                  <a:cubicBezTo>
                    <a:pt x="254" y="234"/>
                    <a:pt x="268" y="228"/>
                    <a:pt x="282" y="222"/>
                  </a:cubicBezTo>
                  <a:cubicBezTo>
                    <a:pt x="288" y="220"/>
                    <a:pt x="294" y="218"/>
                    <a:pt x="300" y="216"/>
                  </a:cubicBezTo>
                  <a:cubicBezTo>
                    <a:pt x="308" y="214"/>
                    <a:pt x="316" y="211"/>
                    <a:pt x="324" y="209"/>
                  </a:cubicBezTo>
                  <a:cubicBezTo>
                    <a:pt x="334" y="206"/>
                    <a:pt x="344" y="203"/>
                    <a:pt x="355" y="202"/>
                  </a:cubicBezTo>
                  <a:cubicBezTo>
                    <a:pt x="359" y="202"/>
                    <a:pt x="364" y="201"/>
                    <a:pt x="368" y="200"/>
                  </a:cubicBezTo>
                  <a:cubicBezTo>
                    <a:pt x="368" y="199"/>
                    <a:pt x="367" y="197"/>
                    <a:pt x="366" y="197"/>
                  </a:cubicBezTo>
                  <a:cubicBezTo>
                    <a:pt x="352" y="185"/>
                    <a:pt x="335" y="180"/>
                    <a:pt x="316" y="184"/>
                  </a:cubicBezTo>
                  <a:cubicBezTo>
                    <a:pt x="310" y="185"/>
                    <a:pt x="303" y="187"/>
                    <a:pt x="297" y="188"/>
                  </a:cubicBezTo>
                  <a:cubicBezTo>
                    <a:pt x="287" y="189"/>
                    <a:pt x="278" y="192"/>
                    <a:pt x="270" y="196"/>
                  </a:cubicBezTo>
                  <a:cubicBezTo>
                    <a:pt x="266" y="198"/>
                    <a:pt x="262" y="200"/>
                    <a:pt x="258" y="201"/>
                  </a:cubicBezTo>
                  <a:cubicBezTo>
                    <a:pt x="262" y="191"/>
                    <a:pt x="271" y="185"/>
                    <a:pt x="294" y="175"/>
                  </a:cubicBezTo>
                  <a:close/>
                  <a:moveTo>
                    <a:pt x="331" y="429"/>
                  </a:moveTo>
                  <a:cubicBezTo>
                    <a:pt x="331" y="420"/>
                    <a:pt x="330" y="412"/>
                    <a:pt x="329" y="403"/>
                  </a:cubicBezTo>
                  <a:cubicBezTo>
                    <a:pt x="326" y="379"/>
                    <a:pt x="316" y="357"/>
                    <a:pt x="303" y="337"/>
                  </a:cubicBezTo>
                  <a:cubicBezTo>
                    <a:pt x="299" y="331"/>
                    <a:pt x="294" y="327"/>
                    <a:pt x="287" y="325"/>
                  </a:cubicBezTo>
                  <a:cubicBezTo>
                    <a:pt x="281" y="323"/>
                    <a:pt x="275" y="322"/>
                    <a:pt x="269" y="320"/>
                  </a:cubicBezTo>
                  <a:cubicBezTo>
                    <a:pt x="263" y="319"/>
                    <a:pt x="258" y="321"/>
                    <a:pt x="253" y="324"/>
                  </a:cubicBezTo>
                  <a:cubicBezTo>
                    <a:pt x="243" y="332"/>
                    <a:pt x="237" y="343"/>
                    <a:pt x="232" y="355"/>
                  </a:cubicBezTo>
                  <a:cubicBezTo>
                    <a:pt x="227" y="367"/>
                    <a:pt x="225" y="379"/>
                    <a:pt x="223" y="391"/>
                  </a:cubicBezTo>
                  <a:cubicBezTo>
                    <a:pt x="221" y="403"/>
                    <a:pt x="222" y="414"/>
                    <a:pt x="226" y="425"/>
                  </a:cubicBezTo>
                  <a:cubicBezTo>
                    <a:pt x="228" y="429"/>
                    <a:pt x="229" y="433"/>
                    <a:pt x="230" y="438"/>
                  </a:cubicBezTo>
                  <a:cubicBezTo>
                    <a:pt x="235" y="454"/>
                    <a:pt x="241" y="471"/>
                    <a:pt x="252" y="485"/>
                  </a:cubicBezTo>
                  <a:cubicBezTo>
                    <a:pt x="252" y="486"/>
                    <a:pt x="253" y="487"/>
                    <a:pt x="254" y="489"/>
                  </a:cubicBezTo>
                  <a:cubicBezTo>
                    <a:pt x="257" y="496"/>
                    <a:pt x="263" y="500"/>
                    <a:pt x="271" y="502"/>
                  </a:cubicBezTo>
                  <a:cubicBezTo>
                    <a:pt x="275" y="503"/>
                    <a:pt x="279" y="504"/>
                    <a:pt x="283" y="504"/>
                  </a:cubicBezTo>
                  <a:cubicBezTo>
                    <a:pt x="285" y="505"/>
                    <a:pt x="287" y="505"/>
                    <a:pt x="289" y="505"/>
                  </a:cubicBezTo>
                  <a:cubicBezTo>
                    <a:pt x="307" y="503"/>
                    <a:pt x="318" y="493"/>
                    <a:pt x="323" y="477"/>
                  </a:cubicBezTo>
                  <a:cubicBezTo>
                    <a:pt x="328" y="461"/>
                    <a:pt x="332" y="445"/>
                    <a:pt x="331" y="429"/>
                  </a:cubicBezTo>
                  <a:close/>
                  <a:moveTo>
                    <a:pt x="495" y="373"/>
                  </a:moveTo>
                  <a:cubicBezTo>
                    <a:pt x="495" y="371"/>
                    <a:pt x="495" y="366"/>
                    <a:pt x="494" y="361"/>
                  </a:cubicBezTo>
                  <a:cubicBezTo>
                    <a:pt x="493" y="354"/>
                    <a:pt x="492" y="347"/>
                    <a:pt x="492" y="340"/>
                  </a:cubicBezTo>
                  <a:cubicBezTo>
                    <a:pt x="490" y="323"/>
                    <a:pt x="483" y="309"/>
                    <a:pt x="471" y="297"/>
                  </a:cubicBezTo>
                  <a:cubicBezTo>
                    <a:pt x="466" y="291"/>
                    <a:pt x="460" y="289"/>
                    <a:pt x="452" y="291"/>
                  </a:cubicBezTo>
                  <a:cubicBezTo>
                    <a:pt x="449" y="291"/>
                    <a:pt x="445" y="293"/>
                    <a:pt x="442" y="294"/>
                  </a:cubicBezTo>
                  <a:cubicBezTo>
                    <a:pt x="437" y="295"/>
                    <a:pt x="433" y="298"/>
                    <a:pt x="430" y="303"/>
                  </a:cubicBezTo>
                  <a:cubicBezTo>
                    <a:pt x="417" y="320"/>
                    <a:pt x="412" y="340"/>
                    <a:pt x="410" y="361"/>
                  </a:cubicBezTo>
                  <a:cubicBezTo>
                    <a:pt x="411" y="375"/>
                    <a:pt x="412" y="389"/>
                    <a:pt x="414" y="402"/>
                  </a:cubicBezTo>
                  <a:cubicBezTo>
                    <a:pt x="415" y="414"/>
                    <a:pt x="420" y="424"/>
                    <a:pt x="425" y="434"/>
                  </a:cubicBezTo>
                  <a:cubicBezTo>
                    <a:pt x="428" y="441"/>
                    <a:pt x="433" y="446"/>
                    <a:pt x="438" y="450"/>
                  </a:cubicBezTo>
                  <a:cubicBezTo>
                    <a:pt x="442" y="452"/>
                    <a:pt x="446" y="454"/>
                    <a:pt x="450" y="454"/>
                  </a:cubicBezTo>
                  <a:cubicBezTo>
                    <a:pt x="468" y="456"/>
                    <a:pt x="483" y="442"/>
                    <a:pt x="487" y="428"/>
                  </a:cubicBezTo>
                  <a:cubicBezTo>
                    <a:pt x="491" y="411"/>
                    <a:pt x="494" y="393"/>
                    <a:pt x="495" y="373"/>
                  </a:cubicBezTo>
                  <a:close/>
                  <a:moveTo>
                    <a:pt x="155" y="828"/>
                  </a:moveTo>
                  <a:cubicBezTo>
                    <a:pt x="155" y="828"/>
                    <a:pt x="154" y="828"/>
                    <a:pt x="154" y="827"/>
                  </a:cubicBezTo>
                  <a:cubicBezTo>
                    <a:pt x="154" y="826"/>
                    <a:pt x="154" y="824"/>
                    <a:pt x="154" y="823"/>
                  </a:cubicBezTo>
                  <a:cubicBezTo>
                    <a:pt x="157" y="813"/>
                    <a:pt x="160" y="804"/>
                    <a:pt x="162" y="794"/>
                  </a:cubicBezTo>
                  <a:cubicBezTo>
                    <a:pt x="163" y="788"/>
                    <a:pt x="165" y="783"/>
                    <a:pt x="166" y="777"/>
                  </a:cubicBezTo>
                  <a:cubicBezTo>
                    <a:pt x="167" y="769"/>
                    <a:pt x="168" y="761"/>
                    <a:pt x="171" y="753"/>
                  </a:cubicBezTo>
                  <a:cubicBezTo>
                    <a:pt x="173" y="746"/>
                    <a:pt x="172" y="740"/>
                    <a:pt x="170" y="733"/>
                  </a:cubicBezTo>
                  <a:cubicBezTo>
                    <a:pt x="169" y="732"/>
                    <a:pt x="168" y="732"/>
                    <a:pt x="167" y="731"/>
                  </a:cubicBezTo>
                  <a:cubicBezTo>
                    <a:pt x="159" y="728"/>
                    <a:pt x="151" y="725"/>
                    <a:pt x="142" y="723"/>
                  </a:cubicBezTo>
                  <a:cubicBezTo>
                    <a:pt x="138" y="725"/>
                    <a:pt x="136" y="729"/>
                    <a:pt x="134" y="732"/>
                  </a:cubicBezTo>
                  <a:cubicBezTo>
                    <a:pt x="130" y="771"/>
                    <a:pt x="118" y="806"/>
                    <a:pt x="97" y="837"/>
                  </a:cubicBezTo>
                  <a:cubicBezTo>
                    <a:pt x="101" y="854"/>
                    <a:pt x="111" y="866"/>
                    <a:pt x="127" y="872"/>
                  </a:cubicBezTo>
                  <a:cubicBezTo>
                    <a:pt x="134" y="875"/>
                    <a:pt x="141" y="875"/>
                    <a:pt x="148" y="873"/>
                  </a:cubicBezTo>
                  <a:cubicBezTo>
                    <a:pt x="153" y="872"/>
                    <a:pt x="158" y="870"/>
                    <a:pt x="164" y="868"/>
                  </a:cubicBezTo>
                  <a:cubicBezTo>
                    <a:pt x="169" y="866"/>
                    <a:pt x="172" y="863"/>
                    <a:pt x="173" y="858"/>
                  </a:cubicBezTo>
                  <a:cubicBezTo>
                    <a:pt x="174" y="852"/>
                    <a:pt x="176" y="847"/>
                    <a:pt x="177" y="842"/>
                  </a:cubicBezTo>
                  <a:cubicBezTo>
                    <a:pt x="183" y="816"/>
                    <a:pt x="191" y="791"/>
                    <a:pt x="203" y="767"/>
                  </a:cubicBezTo>
                  <a:cubicBezTo>
                    <a:pt x="204" y="764"/>
                    <a:pt x="205" y="761"/>
                    <a:pt x="206" y="758"/>
                  </a:cubicBezTo>
                  <a:cubicBezTo>
                    <a:pt x="204" y="749"/>
                    <a:pt x="204" y="749"/>
                    <a:pt x="198" y="744"/>
                  </a:cubicBezTo>
                  <a:cubicBezTo>
                    <a:pt x="194" y="747"/>
                    <a:pt x="191" y="750"/>
                    <a:pt x="190" y="754"/>
                  </a:cubicBezTo>
                  <a:cubicBezTo>
                    <a:pt x="187" y="760"/>
                    <a:pt x="185" y="767"/>
                    <a:pt x="183" y="773"/>
                  </a:cubicBezTo>
                  <a:cubicBezTo>
                    <a:pt x="176" y="791"/>
                    <a:pt x="168" y="808"/>
                    <a:pt x="159" y="824"/>
                  </a:cubicBezTo>
                  <a:cubicBezTo>
                    <a:pt x="158" y="826"/>
                    <a:pt x="157" y="827"/>
                    <a:pt x="155" y="828"/>
                  </a:cubicBezTo>
                  <a:close/>
                  <a:moveTo>
                    <a:pt x="230" y="484"/>
                  </a:moveTo>
                  <a:cubicBezTo>
                    <a:pt x="226" y="474"/>
                    <a:pt x="222" y="466"/>
                    <a:pt x="218" y="457"/>
                  </a:cubicBezTo>
                  <a:cubicBezTo>
                    <a:pt x="212" y="443"/>
                    <a:pt x="210" y="428"/>
                    <a:pt x="209" y="413"/>
                  </a:cubicBezTo>
                  <a:cubicBezTo>
                    <a:pt x="208" y="405"/>
                    <a:pt x="208" y="397"/>
                    <a:pt x="208" y="390"/>
                  </a:cubicBezTo>
                  <a:cubicBezTo>
                    <a:pt x="208" y="378"/>
                    <a:pt x="210" y="367"/>
                    <a:pt x="214" y="357"/>
                  </a:cubicBezTo>
                  <a:cubicBezTo>
                    <a:pt x="216" y="351"/>
                    <a:pt x="218" y="345"/>
                    <a:pt x="220" y="340"/>
                  </a:cubicBezTo>
                  <a:cubicBezTo>
                    <a:pt x="216" y="344"/>
                    <a:pt x="213" y="349"/>
                    <a:pt x="211" y="354"/>
                  </a:cubicBezTo>
                  <a:cubicBezTo>
                    <a:pt x="208" y="360"/>
                    <a:pt x="206" y="366"/>
                    <a:pt x="204" y="372"/>
                  </a:cubicBezTo>
                  <a:cubicBezTo>
                    <a:pt x="202" y="378"/>
                    <a:pt x="201" y="384"/>
                    <a:pt x="201" y="391"/>
                  </a:cubicBezTo>
                  <a:cubicBezTo>
                    <a:pt x="200" y="399"/>
                    <a:pt x="201" y="408"/>
                    <a:pt x="201" y="417"/>
                  </a:cubicBezTo>
                  <a:cubicBezTo>
                    <a:pt x="201" y="425"/>
                    <a:pt x="203" y="432"/>
                    <a:pt x="206" y="440"/>
                  </a:cubicBezTo>
                  <a:cubicBezTo>
                    <a:pt x="209" y="452"/>
                    <a:pt x="214" y="463"/>
                    <a:pt x="220" y="474"/>
                  </a:cubicBezTo>
                  <a:cubicBezTo>
                    <a:pt x="222" y="478"/>
                    <a:pt x="224" y="481"/>
                    <a:pt x="230" y="484"/>
                  </a:cubicBezTo>
                  <a:close/>
                  <a:moveTo>
                    <a:pt x="394" y="370"/>
                  </a:moveTo>
                  <a:cubicBezTo>
                    <a:pt x="389" y="370"/>
                    <a:pt x="385" y="369"/>
                    <a:pt x="381" y="368"/>
                  </a:cubicBezTo>
                  <a:cubicBezTo>
                    <a:pt x="376" y="368"/>
                    <a:pt x="371" y="369"/>
                    <a:pt x="365" y="368"/>
                  </a:cubicBezTo>
                  <a:cubicBezTo>
                    <a:pt x="356" y="368"/>
                    <a:pt x="348" y="370"/>
                    <a:pt x="339" y="373"/>
                  </a:cubicBezTo>
                  <a:cubicBezTo>
                    <a:pt x="339" y="374"/>
                    <a:pt x="338" y="374"/>
                    <a:pt x="338" y="375"/>
                  </a:cubicBezTo>
                  <a:cubicBezTo>
                    <a:pt x="338" y="377"/>
                    <a:pt x="339" y="378"/>
                    <a:pt x="340" y="380"/>
                  </a:cubicBezTo>
                  <a:cubicBezTo>
                    <a:pt x="343" y="379"/>
                    <a:pt x="345" y="379"/>
                    <a:pt x="348" y="379"/>
                  </a:cubicBezTo>
                  <a:cubicBezTo>
                    <a:pt x="360" y="378"/>
                    <a:pt x="371" y="378"/>
                    <a:pt x="383" y="377"/>
                  </a:cubicBezTo>
                  <a:cubicBezTo>
                    <a:pt x="386" y="377"/>
                    <a:pt x="388" y="378"/>
                    <a:pt x="390" y="377"/>
                  </a:cubicBezTo>
                  <a:cubicBezTo>
                    <a:pt x="392" y="377"/>
                    <a:pt x="393" y="376"/>
                    <a:pt x="395" y="375"/>
                  </a:cubicBezTo>
                  <a:cubicBezTo>
                    <a:pt x="395" y="374"/>
                    <a:pt x="394" y="372"/>
                    <a:pt x="394" y="370"/>
                  </a:cubicBezTo>
                  <a:close/>
                  <a:moveTo>
                    <a:pt x="419" y="295"/>
                  </a:moveTo>
                  <a:cubicBezTo>
                    <a:pt x="401" y="304"/>
                    <a:pt x="388" y="330"/>
                    <a:pt x="388" y="355"/>
                  </a:cubicBezTo>
                  <a:cubicBezTo>
                    <a:pt x="389" y="355"/>
                    <a:pt x="391" y="355"/>
                    <a:pt x="392" y="356"/>
                  </a:cubicBezTo>
                  <a:cubicBezTo>
                    <a:pt x="393" y="356"/>
                    <a:pt x="394" y="356"/>
                    <a:pt x="396" y="356"/>
                  </a:cubicBezTo>
                  <a:cubicBezTo>
                    <a:pt x="397" y="351"/>
                    <a:pt x="398" y="346"/>
                    <a:pt x="398" y="342"/>
                  </a:cubicBezTo>
                  <a:cubicBezTo>
                    <a:pt x="398" y="333"/>
                    <a:pt x="401" y="324"/>
                    <a:pt x="406" y="316"/>
                  </a:cubicBezTo>
                  <a:cubicBezTo>
                    <a:pt x="410" y="309"/>
                    <a:pt x="414" y="302"/>
                    <a:pt x="419" y="295"/>
                  </a:cubicBezTo>
                  <a:close/>
                  <a:moveTo>
                    <a:pt x="453" y="700"/>
                  </a:moveTo>
                  <a:cubicBezTo>
                    <a:pt x="451" y="692"/>
                    <a:pt x="450" y="684"/>
                    <a:pt x="444" y="679"/>
                  </a:cubicBezTo>
                  <a:cubicBezTo>
                    <a:pt x="440" y="680"/>
                    <a:pt x="435" y="680"/>
                    <a:pt x="431" y="682"/>
                  </a:cubicBezTo>
                  <a:cubicBezTo>
                    <a:pt x="433" y="689"/>
                    <a:pt x="436" y="694"/>
                    <a:pt x="438" y="701"/>
                  </a:cubicBezTo>
                  <a:cubicBezTo>
                    <a:pt x="440" y="701"/>
                    <a:pt x="442" y="702"/>
                    <a:pt x="444" y="704"/>
                  </a:cubicBezTo>
                  <a:cubicBezTo>
                    <a:pt x="446" y="702"/>
                    <a:pt x="449" y="701"/>
                    <a:pt x="453" y="700"/>
                  </a:cubicBezTo>
                  <a:close/>
                  <a:moveTo>
                    <a:pt x="549" y="285"/>
                  </a:moveTo>
                  <a:cubicBezTo>
                    <a:pt x="561" y="258"/>
                    <a:pt x="577" y="233"/>
                    <a:pt x="593" y="209"/>
                  </a:cubicBezTo>
                  <a:cubicBezTo>
                    <a:pt x="598" y="202"/>
                    <a:pt x="604" y="195"/>
                    <a:pt x="611" y="191"/>
                  </a:cubicBezTo>
                  <a:cubicBezTo>
                    <a:pt x="615" y="188"/>
                    <a:pt x="619" y="187"/>
                    <a:pt x="623" y="185"/>
                  </a:cubicBezTo>
                  <a:cubicBezTo>
                    <a:pt x="624" y="185"/>
                    <a:pt x="626" y="185"/>
                    <a:pt x="628" y="185"/>
                  </a:cubicBezTo>
                  <a:cubicBezTo>
                    <a:pt x="627" y="190"/>
                    <a:pt x="625" y="193"/>
                    <a:pt x="623" y="197"/>
                  </a:cubicBezTo>
                  <a:cubicBezTo>
                    <a:pt x="618" y="205"/>
                    <a:pt x="613" y="213"/>
                    <a:pt x="608" y="222"/>
                  </a:cubicBezTo>
                  <a:cubicBezTo>
                    <a:pt x="599" y="236"/>
                    <a:pt x="592" y="252"/>
                    <a:pt x="585" y="267"/>
                  </a:cubicBezTo>
                  <a:cubicBezTo>
                    <a:pt x="584" y="268"/>
                    <a:pt x="582" y="270"/>
                    <a:pt x="584" y="272"/>
                  </a:cubicBezTo>
                  <a:cubicBezTo>
                    <a:pt x="588" y="271"/>
                    <a:pt x="590" y="268"/>
                    <a:pt x="593" y="266"/>
                  </a:cubicBezTo>
                  <a:cubicBezTo>
                    <a:pt x="611" y="248"/>
                    <a:pt x="626" y="228"/>
                    <a:pt x="638" y="206"/>
                  </a:cubicBezTo>
                  <a:cubicBezTo>
                    <a:pt x="639" y="203"/>
                    <a:pt x="641" y="200"/>
                    <a:pt x="642" y="196"/>
                  </a:cubicBezTo>
                  <a:cubicBezTo>
                    <a:pt x="643" y="193"/>
                    <a:pt x="644" y="190"/>
                    <a:pt x="644" y="187"/>
                  </a:cubicBezTo>
                  <a:cubicBezTo>
                    <a:pt x="645" y="178"/>
                    <a:pt x="640" y="173"/>
                    <a:pt x="632" y="171"/>
                  </a:cubicBezTo>
                  <a:cubicBezTo>
                    <a:pt x="626" y="170"/>
                    <a:pt x="620" y="171"/>
                    <a:pt x="614" y="174"/>
                  </a:cubicBezTo>
                  <a:cubicBezTo>
                    <a:pt x="609" y="176"/>
                    <a:pt x="605" y="179"/>
                    <a:pt x="600" y="182"/>
                  </a:cubicBezTo>
                  <a:cubicBezTo>
                    <a:pt x="592" y="188"/>
                    <a:pt x="586" y="196"/>
                    <a:pt x="580" y="204"/>
                  </a:cubicBezTo>
                  <a:cubicBezTo>
                    <a:pt x="571" y="219"/>
                    <a:pt x="563" y="233"/>
                    <a:pt x="555" y="247"/>
                  </a:cubicBezTo>
                  <a:cubicBezTo>
                    <a:pt x="546" y="263"/>
                    <a:pt x="540" y="280"/>
                    <a:pt x="536" y="298"/>
                  </a:cubicBezTo>
                  <a:cubicBezTo>
                    <a:pt x="536" y="300"/>
                    <a:pt x="535" y="303"/>
                    <a:pt x="536" y="305"/>
                  </a:cubicBezTo>
                  <a:cubicBezTo>
                    <a:pt x="536" y="306"/>
                    <a:pt x="537" y="307"/>
                    <a:pt x="539" y="310"/>
                  </a:cubicBezTo>
                  <a:cubicBezTo>
                    <a:pt x="543" y="300"/>
                    <a:pt x="546" y="293"/>
                    <a:pt x="549" y="285"/>
                  </a:cubicBezTo>
                  <a:close/>
                  <a:moveTo>
                    <a:pt x="507" y="242"/>
                  </a:moveTo>
                  <a:cubicBezTo>
                    <a:pt x="507" y="232"/>
                    <a:pt x="509" y="222"/>
                    <a:pt x="513" y="212"/>
                  </a:cubicBezTo>
                  <a:cubicBezTo>
                    <a:pt x="516" y="206"/>
                    <a:pt x="518" y="200"/>
                    <a:pt x="520" y="195"/>
                  </a:cubicBezTo>
                  <a:cubicBezTo>
                    <a:pt x="522" y="191"/>
                    <a:pt x="524" y="187"/>
                    <a:pt x="526" y="184"/>
                  </a:cubicBezTo>
                  <a:cubicBezTo>
                    <a:pt x="526" y="183"/>
                    <a:pt x="527" y="182"/>
                    <a:pt x="529" y="181"/>
                  </a:cubicBezTo>
                  <a:cubicBezTo>
                    <a:pt x="529" y="182"/>
                    <a:pt x="530" y="183"/>
                    <a:pt x="530" y="184"/>
                  </a:cubicBezTo>
                  <a:cubicBezTo>
                    <a:pt x="530" y="202"/>
                    <a:pt x="530" y="220"/>
                    <a:pt x="524" y="237"/>
                  </a:cubicBezTo>
                  <a:cubicBezTo>
                    <a:pt x="523" y="239"/>
                    <a:pt x="522" y="240"/>
                    <a:pt x="524" y="242"/>
                  </a:cubicBezTo>
                  <a:cubicBezTo>
                    <a:pt x="524" y="242"/>
                    <a:pt x="525" y="242"/>
                    <a:pt x="525" y="242"/>
                  </a:cubicBezTo>
                  <a:cubicBezTo>
                    <a:pt x="526" y="241"/>
                    <a:pt x="526" y="241"/>
                    <a:pt x="527" y="240"/>
                  </a:cubicBezTo>
                  <a:cubicBezTo>
                    <a:pt x="534" y="233"/>
                    <a:pt x="538" y="225"/>
                    <a:pt x="541" y="215"/>
                  </a:cubicBezTo>
                  <a:cubicBezTo>
                    <a:pt x="543" y="205"/>
                    <a:pt x="544" y="195"/>
                    <a:pt x="544" y="185"/>
                  </a:cubicBezTo>
                  <a:cubicBezTo>
                    <a:pt x="544" y="181"/>
                    <a:pt x="543" y="177"/>
                    <a:pt x="541" y="173"/>
                  </a:cubicBezTo>
                  <a:cubicBezTo>
                    <a:pt x="538" y="164"/>
                    <a:pt x="528" y="162"/>
                    <a:pt x="521" y="168"/>
                  </a:cubicBezTo>
                  <a:cubicBezTo>
                    <a:pt x="519" y="170"/>
                    <a:pt x="517" y="172"/>
                    <a:pt x="515" y="174"/>
                  </a:cubicBezTo>
                  <a:cubicBezTo>
                    <a:pt x="513" y="178"/>
                    <a:pt x="511" y="181"/>
                    <a:pt x="510" y="185"/>
                  </a:cubicBezTo>
                  <a:cubicBezTo>
                    <a:pt x="505" y="196"/>
                    <a:pt x="501" y="207"/>
                    <a:pt x="497" y="219"/>
                  </a:cubicBezTo>
                  <a:cubicBezTo>
                    <a:pt x="495" y="226"/>
                    <a:pt x="495" y="233"/>
                    <a:pt x="497" y="241"/>
                  </a:cubicBezTo>
                  <a:cubicBezTo>
                    <a:pt x="498" y="245"/>
                    <a:pt x="499" y="248"/>
                    <a:pt x="504" y="250"/>
                  </a:cubicBezTo>
                  <a:cubicBezTo>
                    <a:pt x="507" y="248"/>
                    <a:pt x="507" y="245"/>
                    <a:pt x="507" y="242"/>
                  </a:cubicBezTo>
                  <a:close/>
                  <a:moveTo>
                    <a:pt x="599" y="308"/>
                  </a:moveTo>
                  <a:cubicBezTo>
                    <a:pt x="602" y="306"/>
                    <a:pt x="604" y="305"/>
                    <a:pt x="607" y="303"/>
                  </a:cubicBezTo>
                  <a:cubicBezTo>
                    <a:pt x="621" y="292"/>
                    <a:pt x="637" y="284"/>
                    <a:pt x="654" y="277"/>
                  </a:cubicBezTo>
                  <a:cubicBezTo>
                    <a:pt x="659" y="276"/>
                    <a:pt x="663" y="275"/>
                    <a:pt x="668" y="275"/>
                  </a:cubicBezTo>
                  <a:cubicBezTo>
                    <a:pt x="670" y="275"/>
                    <a:pt x="672" y="275"/>
                    <a:pt x="673" y="277"/>
                  </a:cubicBezTo>
                  <a:cubicBezTo>
                    <a:pt x="670" y="282"/>
                    <a:pt x="670" y="282"/>
                    <a:pt x="665" y="286"/>
                  </a:cubicBezTo>
                  <a:cubicBezTo>
                    <a:pt x="659" y="290"/>
                    <a:pt x="652" y="294"/>
                    <a:pt x="645" y="298"/>
                  </a:cubicBezTo>
                  <a:cubicBezTo>
                    <a:pt x="634" y="306"/>
                    <a:pt x="622" y="313"/>
                    <a:pt x="608" y="317"/>
                  </a:cubicBezTo>
                  <a:cubicBezTo>
                    <a:pt x="608" y="318"/>
                    <a:pt x="607" y="319"/>
                    <a:pt x="606" y="320"/>
                  </a:cubicBezTo>
                  <a:cubicBezTo>
                    <a:pt x="607" y="320"/>
                    <a:pt x="607" y="320"/>
                    <a:pt x="607" y="320"/>
                  </a:cubicBezTo>
                  <a:cubicBezTo>
                    <a:pt x="634" y="319"/>
                    <a:pt x="656" y="307"/>
                    <a:pt x="677" y="293"/>
                  </a:cubicBezTo>
                  <a:cubicBezTo>
                    <a:pt x="681" y="291"/>
                    <a:pt x="683" y="287"/>
                    <a:pt x="685" y="282"/>
                  </a:cubicBezTo>
                  <a:cubicBezTo>
                    <a:pt x="687" y="276"/>
                    <a:pt x="685" y="270"/>
                    <a:pt x="679" y="267"/>
                  </a:cubicBezTo>
                  <a:cubicBezTo>
                    <a:pt x="676" y="266"/>
                    <a:pt x="673" y="265"/>
                    <a:pt x="670" y="265"/>
                  </a:cubicBezTo>
                  <a:cubicBezTo>
                    <a:pt x="663" y="264"/>
                    <a:pt x="656" y="265"/>
                    <a:pt x="650" y="268"/>
                  </a:cubicBezTo>
                  <a:cubicBezTo>
                    <a:pt x="636" y="273"/>
                    <a:pt x="622" y="280"/>
                    <a:pt x="609" y="288"/>
                  </a:cubicBezTo>
                  <a:cubicBezTo>
                    <a:pt x="605" y="291"/>
                    <a:pt x="602" y="295"/>
                    <a:pt x="598" y="298"/>
                  </a:cubicBezTo>
                  <a:cubicBezTo>
                    <a:pt x="596" y="300"/>
                    <a:pt x="593" y="303"/>
                    <a:pt x="594" y="307"/>
                  </a:cubicBezTo>
                  <a:cubicBezTo>
                    <a:pt x="595" y="309"/>
                    <a:pt x="597" y="309"/>
                    <a:pt x="599" y="308"/>
                  </a:cubicBezTo>
                  <a:close/>
                  <a:moveTo>
                    <a:pt x="558" y="383"/>
                  </a:moveTo>
                  <a:cubicBezTo>
                    <a:pt x="576" y="387"/>
                    <a:pt x="593" y="382"/>
                    <a:pt x="607" y="371"/>
                  </a:cubicBezTo>
                  <a:cubicBezTo>
                    <a:pt x="610" y="369"/>
                    <a:pt x="612" y="365"/>
                    <a:pt x="614" y="362"/>
                  </a:cubicBezTo>
                  <a:cubicBezTo>
                    <a:pt x="617" y="355"/>
                    <a:pt x="615" y="348"/>
                    <a:pt x="609" y="344"/>
                  </a:cubicBezTo>
                  <a:cubicBezTo>
                    <a:pt x="606" y="341"/>
                    <a:pt x="602" y="340"/>
                    <a:pt x="598" y="339"/>
                  </a:cubicBezTo>
                  <a:cubicBezTo>
                    <a:pt x="589" y="338"/>
                    <a:pt x="580" y="340"/>
                    <a:pt x="571" y="343"/>
                  </a:cubicBezTo>
                  <a:cubicBezTo>
                    <a:pt x="568" y="345"/>
                    <a:pt x="564" y="347"/>
                    <a:pt x="562" y="350"/>
                  </a:cubicBezTo>
                  <a:cubicBezTo>
                    <a:pt x="561" y="352"/>
                    <a:pt x="561" y="353"/>
                    <a:pt x="561" y="356"/>
                  </a:cubicBezTo>
                  <a:cubicBezTo>
                    <a:pt x="564" y="356"/>
                    <a:pt x="566" y="356"/>
                    <a:pt x="568" y="355"/>
                  </a:cubicBezTo>
                  <a:cubicBezTo>
                    <a:pt x="575" y="353"/>
                    <a:pt x="583" y="352"/>
                    <a:pt x="590" y="352"/>
                  </a:cubicBezTo>
                  <a:cubicBezTo>
                    <a:pt x="593" y="352"/>
                    <a:pt x="596" y="352"/>
                    <a:pt x="599" y="355"/>
                  </a:cubicBezTo>
                  <a:cubicBezTo>
                    <a:pt x="598" y="356"/>
                    <a:pt x="597" y="358"/>
                    <a:pt x="596" y="359"/>
                  </a:cubicBezTo>
                  <a:cubicBezTo>
                    <a:pt x="584" y="369"/>
                    <a:pt x="569" y="374"/>
                    <a:pt x="553" y="381"/>
                  </a:cubicBezTo>
                  <a:cubicBezTo>
                    <a:pt x="556" y="382"/>
                    <a:pt x="557" y="383"/>
                    <a:pt x="558" y="383"/>
                  </a:cubicBezTo>
                  <a:close/>
                  <a:moveTo>
                    <a:pt x="438" y="545"/>
                  </a:moveTo>
                  <a:cubicBezTo>
                    <a:pt x="435" y="541"/>
                    <a:pt x="430" y="538"/>
                    <a:pt x="425" y="537"/>
                  </a:cubicBezTo>
                  <a:cubicBezTo>
                    <a:pt x="420" y="536"/>
                    <a:pt x="416" y="536"/>
                    <a:pt x="411" y="539"/>
                  </a:cubicBezTo>
                  <a:cubicBezTo>
                    <a:pt x="405" y="543"/>
                    <a:pt x="405" y="551"/>
                    <a:pt x="411" y="556"/>
                  </a:cubicBezTo>
                  <a:cubicBezTo>
                    <a:pt x="415" y="559"/>
                    <a:pt x="420" y="562"/>
                    <a:pt x="425" y="563"/>
                  </a:cubicBezTo>
                  <a:cubicBezTo>
                    <a:pt x="430" y="565"/>
                    <a:pt x="435" y="565"/>
                    <a:pt x="440" y="565"/>
                  </a:cubicBezTo>
                  <a:cubicBezTo>
                    <a:pt x="442" y="565"/>
                    <a:pt x="445" y="564"/>
                    <a:pt x="444" y="561"/>
                  </a:cubicBezTo>
                  <a:cubicBezTo>
                    <a:pt x="442" y="560"/>
                    <a:pt x="439" y="559"/>
                    <a:pt x="436" y="557"/>
                  </a:cubicBezTo>
                  <a:cubicBezTo>
                    <a:pt x="434" y="555"/>
                    <a:pt x="431" y="554"/>
                    <a:pt x="430" y="550"/>
                  </a:cubicBezTo>
                  <a:cubicBezTo>
                    <a:pt x="433" y="549"/>
                    <a:pt x="436" y="549"/>
                    <a:pt x="438" y="548"/>
                  </a:cubicBezTo>
                  <a:cubicBezTo>
                    <a:pt x="438" y="547"/>
                    <a:pt x="438" y="546"/>
                    <a:pt x="438" y="545"/>
                  </a:cubicBezTo>
                  <a:close/>
                  <a:moveTo>
                    <a:pt x="127" y="486"/>
                  </a:moveTo>
                  <a:cubicBezTo>
                    <a:pt x="114" y="489"/>
                    <a:pt x="104" y="497"/>
                    <a:pt x="96" y="507"/>
                  </a:cubicBezTo>
                  <a:cubicBezTo>
                    <a:pt x="95" y="509"/>
                    <a:pt x="94" y="512"/>
                    <a:pt x="93" y="514"/>
                  </a:cubicBezTo>
                  <a:cubicBezTo>
                    <a:pt x="93" y="517"/>
                    <a:pt x="93" y="519"/>
                    <a:pt x="96" y="521"/>
                  </a:cubicBezTo>
                  <a:cubicBezTo>
                    <a:pt x="97" y="520"/>
                    <a:pt x="99" y="519"/>
                    <a:pt x="100" y="518"/>
                  </a:cubicBezTo>
                  <a:cubicBezTo>
                    <a:pt x="107" y="513"/>
                    <a:pt x="115" y="508"/>
                    <a:pt x="122" y="503"/>
                  </a:cubicBezTo>
                  <a:cubicBezTo>
                    <a:pt x="125" y="501"/>
                    <a:pt x="128" y="499"/>
                    <a:pt x="131" y="497"/>
                  </a:cubicBezTo>
                  <a:cubicBezTo>
                    <a:pt x="132" y="495"/>
                    <a:pt x="134" y="493"/>
                    <a:pt x="136" y="491"/>
                  </a:cubicBezTo>
                  <a:cubicBezTo>
                    <a:pt x="132" y="486"/>
                    <a:pt x="131" y="485"/>
                    <a:pt x="127" y="486"/>
                  </a:cubicBezTo>
                  <a:close/>
                  <a:moveTo>
                    <a:pt x="101" y="486"/>
                  </a:moveTo>
                  <a:cubicBezTo>
                    <a:pt x="110" y="481"/>
                    <a:pt x="120" y="475"/>
                    <a:pt x="129" y="470"/>
                  </a:cubicBezTo>
                  <a:cubicBezTo>
                    <a:pt x="131" y="469"/>
                    <a:pt x="131" y="467"/>
                    <a:pt x="132" y="466"/>
                  </a:cubicBezTo>
                  <a:cubicBezTo>
                    <a:pt x="129" y="462"/>
                    <a:pt x="128" y="461"/>
                    <a:pt x="124" y="462"/>
                  </a:cubicBezTo>
                  <a:cubicBezTo>
                    <a:pt x="114" y="465"/>
                    <a:pt x="106" y="470"/>
                    <a:pt x="100" y="478"/>
                  </a:cubicBezTo>
                  <a:cubicBezTo>
                    <a:pt x="98" y="480"/>
                    <a:pt x="97" y="483"/>
                    <a:pt x="99" y="486"/>
                  </a:cubicBezTo>
                  <a:cubicBezTo>
                    <a:pt x="100" y="486"/>
                    <a:pt x="100" y="486"/>
                    <a:pt x="101" y="486"/>
                  </a:cubicBezTo>
                  <a:close/>
                  <a:moveTo>
                    <a:pt x="117" y="451"/>
                  </a:moveTo>
                  <a:cubicBezTo>
                    <a:pt x="118" y="451"/>
                    <a:pt x="119" y="450"/>
                    <a:pt x="119" y="449"/>
                  </a:cubicBezTo>
                  <a:cubicBezTo>
                    <a:pt x="121" y="448"/>
                    <a:pt x="121" y="446"/>
                    <a:pt x="120" y="444"/>
                  </a:cubicBezTo>
                  <a:cubicBezTo>
                    <a:pt x="119" y="442"/>
                    <a:pt x="118" y="441"/>
                    <a:pt x="115" y="441"/>
                  </a:cubicBezTo>
                  <a:cubicBezTo>
                    <a:pt x="113" y="441"/>
                    <a:pt x="112" y="442"/>
                    <a:pt x="110" y="443"/>
                  </a:cubicBezTo>
                  <a:cubicBezTo>
                    <a:pt x="104" y="446"/>
                    <a:pt x="99" y="451"/>
                    <a:pt x="96" y="457"/>
                  </a:cubicBezTo>
                  <a:cubicBezTo>
                    <a:pt x="94" y="460"/>
                    <a:pt x="93" y="464"/>
                    <a:pt x="95" y="469"/>
                  </a:cubicBezTo>
                  <a:cubicBezTo>
                    <a:pt x="102" y="462"/>
                    <a:pt x="109" y="456"/>
                    <a:pt x="117" y="451"/>
                  </a:cubicBezTo>
                  <a:close/>
                  <a:moveTo>
                    <a:pt x="261" y="462"/>
                  </a:moveTo>
                  <a:cubicBezTo>
                    <a:pt x="267" y="472"/>
                    <a:pt x="276" y="476"/>
                    <a:pt x="288" y="476"/>
                  </a:cubicBezTo>
                  <a:cubicBezTo>
                    <a:pt x="300" y="476"/>
                    <a:pt x="309" y="470"/>
                    <a:pt x="313" y="458"/>
                  </a:cubicBezTo>
                  <a:cubicBezTo>
                    <a:pt x="315" y="454"/>
                    <a:pt x="316" y="450"/>
                    <a:pt x="316" y="446"/>
                  </a:cubicBezTo>
                  <a:cubicBezTo>
                    <a:pt x="316" y="439"/>
                    <a:pt x="315" y="432"/>
                    <a:pt x="314" y="425"/>
                  </a:cubicBezTo>
                  <a:cubicBezTo>
                    <a:pt x="314" y="423"/>
                    <a:pt x="313" y="420"/>
                    <a:pt x="310" y="419"/>
                  </a:cubicBezTo>
                  <a:cubicBezTo>
                    <a:pt x="309" y="420"/>
                    <a:pt x="307" y="422"/>
                    <a:pt x="307" y="423"/>
                  </a:cubicBezTo>
                  <a:cubicBezTo>
                    <a:pt x="306" y="427"/>
                    <a:pt x="306" y="430"/>
                    <a:pt x="305" y="434"/>
                  </a:cubicBezTo>
                  <a:cubicBezTo>
                    <a:pt x="304" y="440"/>
                    <a:pt x="304" y="447"/>
                    <a:pt x="301" y="453"/>
                  </a:cubicBezTo>
                  <a:cubicBezTo>
                    <a:pt x="299" y="458"/>
                    <a:pt x="296" y="462"/>
                    <a:pt x="290" y="463"/>
                  </a:cubicBezTo>
                  <a:cubicBezTo>
                    <a:pt x="279" y="463"/>
                    <a:pt x="271" y="457"/>
                    <a:pt x="265" y="449"/>
                  </a:cubicBezTo>
                  <a:cubicBezTo>
                    <a:pt x="261" y="443"/>
                    <a:pt x="257" y="438"/>
                    <a:pt x="256" y="432"/>
                  </a:cubicBezTo>
                  <a:cubicBezTo>
                    <a:pt x="256" y="431"/>
                    <a:pt x="255" y="430"/>
                    <a:pt x="254" y="428"/>
                  </a:cubicBezTo>
                  <a:cubicBezTo>
                    <a:pt x="253" y="429"/>
                    <a:pt x="251" y="429"/>
                    <a:pt x="249" y="430"/>
                  </a:cubicBezTo>
                  <a:cubicBezTo>
                    <a:pt x="250" y="442"/>
                    <a:pt x="254" y="453"/>
                    <a:pt x="261" y="462"/>
                  </a:cubicBezTo>
                  <a:close/>
                  <a:moveTo>
                    <a:pt x="271" y="398"/>
                  </a:moveTo>
                  <a:cubicBezTo>
                    <a:pt x="270" y="394"/>
                    <a:pt x="270" y="389"/>
                    <a:pt x="268" y="385"/>
                  </a:cubicBezTo>
                  <a:cubicBezTo>
                    <a:pt x="267" y="381"/>
                    <a:pt x="265" y="378"/>
                    <a:pt x="261" y="375"/>
                  </a:cubicBezTo>
                  <a:cubicBezTo>
                    <a:pt x="256" y="372"/>
                    <a:pt x="251" y="375"/>
                    <a:pt x="250" y="380"/>
                  </a:cubicBezTo>
                  <a:cubicBezTo>
                    <a:pt x="250" y="381"/>
                    <a:pt x="250" y="382"/>
                    <a:pt x="250" y="382"/>
                  </a:cubicBezTo>
                  <a:cubicBezTo>
                    <a:pt x="251" y="388"/>
                    <a:pt x="252" y="394"/>
                    <a:pt x="253" y="400"/>
                  </a:cubicBezTo>
                  <a:cubicBezTo>
                    <a:pt x="253" y="402"/>
                    <a:pt x="255" y="404"/>
                    <a:pt x="256" y="406"/>
                  </a:cubicBezTo>
                  <a:cubicBezTo>
                    <a:pt x="259" y="409"/>
                    <a:pt x="262" y="410"/>
                    <a:pt x="265" y="408"/>
                  </a:cubicBezTo>
                  <a:cubicBezTo>
                    <a:pt x="269" y="407"/>
                    <a:pt x="270" y="405"/>
                    <a:pt x="270" y="401"/>
                  </a:cubicBezTo>
                  <a:cubicBezTo>
                    <a:pt x="270" y="400"/>
                    <a:pt x="270" y="399"/>
                    <a:pt x="270" y="398"/>
                  </a:cubicBezTo>
                  <a:cubicBezTo>
                    <a:pt x="271" y="398"/>
                    <a:pt x="271" y="398"/>
                    <a:pt x="271" y="398"/>
                  </a:cubicBezTo>
                  <a:close/>
                  <a:moveTo>
                    <a:pt x="301" y="399"/>
                  </a:moveTo>
                  <a:cubicBezTo>
                    <a:pt x="304" y="397"/>
                    <a:pt x="305" y="395"/>
                    <a:pt x="305" y="392"/>
                  </a:cubicBezTo>
                  <a:cubicBezTo>
                    <a:pt x="306" y="383"/>
                    <a:pt x="304" y="375"/>
                    <a:pt x="298" y="368"/>
                  </a:cubicBezTo>
                  <a:cubicBezTo>
                    <a:pt x="295" y="363"/>
                    <a:pt x="289" y="364"/>
                    <a:pt x="287" y="369"/>
                  </a:cubicBezTo>
                  <a:cubicBezTo>
                    <a:pt x="286" y="372"/>
                    <a:pt x="285" y="375"/>
                    <a:pt x="285" y="378"/>
                  </a:cubicBezTo>
                  <a:cubicBezTo>
                    <a:pt x="286" y="385"/>
                    <a:pt x="288" y="392"/>
                    <a:pt x="292" y="399"/>
                  </a:cubicBezTo>
                  <a:cubicBezTo>
                    <a:pt x="296" y="401"/>
                    <a:pt x="299" y="400"/>
                    <a:pt x="301" y="399"/>
                  </a:cubicBezTo>
                  <a:close/>
                  <a:moveTo>
                    <a:pt x="478" y="394"/>
                  </a:moveTo>
                  <a:cubicBezTo>
                    <a:pt x="477" y="396"/>
                    <a:pt x="477" y="398"/>
                    <a:pt x="476" y="400"/>
                  </a:cubicBezTo>
                  <a:cubicBezTo>
                    <a:pt x="475" y="403"/>
                    <a:pt x="474" y="406"/>
                    <a:pt x="473" y="409"/>
                  </a:cubicBezTo>
                  <a:cubicBezTo>
                    <a:pt x="470" y="415"/>
                    <a:pt x="463" y="418"/>
                    <a:pt x="456" y="415"/>
                  </a:cubicBezTo>
                  <a:cubicBezTo>
                    <a:pt x="450" y="414"/>
                    <a:pt x="445" y="411"/>
                    <a:pt x="442" y="406"/>
                  </a:cubicBezTo>
                  <a:cubicBezTo>
                    <a:pt x="439" y="403"/>
                    <a:pt x="437" y="400"/>
                    <a:pt x="434" y="399"/>
                  </a:cubicBezTo>
                  <a:cubicBezTo>
                    <a:pt x="431" y="401"/>
                    <a:pt x="432" y="404"/>
                    <a:pt x="433" y="406"/>
                  </a:cubicBezTo>
                  <a:cubicBezTo>
                    <a:pt x="437" y="414"/>
                    <a:pt x="441" y="420"/>
                    <a:pt x="449" y="424"/>
                  </a:cubicBezTo>
                  <a:cubicBezTo>
                    <a:pt x="455" y="427"/>
                    <a:pt x="461" y="428"/>
                    <a:pt x="467" y="426"/>
                  </a:cubicBezTo>
                  <a:cubicBezTo>
                    <a:pt x="480" y="422"/>
                    <a:pt x="487" y="407"/>
                    <a:pt x="483" y="392"/>
                  </a:cubicBezTo>
                  <a:cubicBezTo>
                    <a:pt x="481" y="393"/>
                    <a:pt x="479" y="393"/>
                    <a:pt x="478" y="394"/>
                  </a:cubicBezTo>
                  <a:close/>
                  <a:moveTo>
                    <a:pt x="434" y="359"/>
                  </a:moveTo>
                  <a:cubicBezTo>
                    <a:pt x="434" y="362"/>
                    <a:pt x="435" y="366"/>
                    <a:pt x="435" y="369"/>
                  </a:cubicBezTo>
                  <a:cubicBezTo>
                    <a:pt x="437" y="374"/>
                    <a:pt x="439" y="377"/>
                    <a:pt x="445" y="377"/>
                  </a:cubicBezTo>
                  <a:cubicBezTo>
                    <a:pt x="446" y="376"/>
                    <a:pt x="448" y="375"/>
                    <a:pt x="449" y="374"/>
                  </a:cubicBezTo>
                  <a:cubicBezTo>
                    <a:pt x="450" y="366"/>
                    <a:pt x="451" y="358"/>
                    <a:pt x="447" y="351"/>
                  </a:cubicBezTo>
                  <a:cubicBezTo>
                    <a:pt x="445" y="347"/>
                    <a:pt x="442" y="346"/>
                    <a:pt x="437" y="347"/>
                  </a:cubicBezTo>
                  <a:cubicBezTo>
                    <a:pt x="434" y="350"/>
                    <a:pt x="433" y="354"/>
                    <a:pt x="434" y="359"/>
                  </a:cubicBezTo>
                  <a:close/>
                  <a:moveTo>
                    <a:pt x="468" y="345"/>
                  </a:moveTo>
                  <a:cubicBezTo>
                    <a:pt x="467" y="350"/>
                    <a:pt x="467" y="355"/>
                    <a:pt x="466" y="360"/>
                  </a:cubicBezTo>
                  <a:cubicBezTo>
                    <a:pt x="466" y="362"/>
                    <a:pt x="467" y="365"/>
                    <a:pt x="468" y="367"/>
                  </a:cubicBezTo>
                  <a:cubicBezTo>
                    <a:pt x="470" y="370"/>
                    <a:pt x="472" y="371"/>
                    <a:pt x="478" y="370"/>
                  </a:cubicBezTo>
                  <a:cubicBezTo>
                    <a:pt x="483" y="362"/>
                    <a:pt x="482" y="353"/>
                    <a:pt x="478" y="345"/>
                  </a:cubicBezTo>
                  <a:cubicBezTo>
                    <a:pt x="477" y="342"/>
                    <a:pt x="474" y="341"/>
                    <a:pt x="470" y="342"/>
                  </a:cubicBezTo>
                  <a:cubicBezTo>
                    <a:pt x="470" y="343"/>
                    <a:pt x="468" y="344"/>
                    <a:pt x="468" y="34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66">
              <a:extLst>
                <a:ext uri="{FF2B5EF4-FFF2-40B4-BE49-F238E27FC236}">
                  <a16:creationId xmlns:a16="http://schemas.microsoft.com/office/drawing/2014/main" id="{B3ADDDFC-956A-490E-B22B-A6304C814B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63" y="2421"/>
              <a:ext cx="921" cy="2019"/>
            </a:xfrm>
            <a:custGeom>
              <a:avLst/>
              <a:gdLst>
                <a:gd name="T0" fmla="*/ 18 w 387"/>
                <a:gd name="T1" fmla="*/ 518 h 849"/>
                <a:gd name="T2" fmla="*/ 100 w 387"/>
                <a:gd name="T3" fmla="*/ 507 h 849"/>
                <a:gd name="T4" fmla="*/ 167 w 387"/>
                <a:gd name="T5" fmla="*/ 519 h 849"/>
                <a:gd name="T6" fmla="*/ 292 w 387"/>
                <a:gd name="T7" fmla="*/ 491 h 849"/>
                <a:gd name="T8" fmla="*/ 336 w 387"/>
                <a:gd name="T9" fmla="*/ 457 h 849"/>
                <a:gd name="T10" fmla="*/ 381 w 387"/>
                <a:gd name="T11" fmla="*/ 453 h 849"/>
                <a:gd name="T12" fmla="*/ 359 w 387"/>
                <a:gd name="T13" fmla="*/ 439 h 849"/>
                <a:gd name="T14" fmla="*/ 309 w 387"/>
                <a:gd name="T15" fmla="*/ 394 h 849"/>
                <a:gd name="T16" fmla="*/ 271 w 387"/>
                <a:gd name="T17" fmla="*/ 368 h 849"/>
                <a:gd name="T18" fmla="*/ 265 w 387"/>
                <a:gd name="T19" fmla="*/ 457 h 849"/>
                <a:gd name="T20" fmla="*/ 187 w 387"/>
                <a:gd name="T21" fmla="*/ 491 h 849"/>
                <a:gd name="T22" fmla="*/ 131 w 387"/>
                <a:gd name="T23" fmla="*/ 456 h 849"/>
                <a:gd name="T24" fmla="*/ 108 w 387"/>
                <a:gd name="T25" fmla="*/ 342 h 849"/>
                <a:gd name="T26" fmla="*/ 221 w 387"/>
                <a:gd name="T27" fmla="*/ 276 h 849"/>
                <a:gd name="T28" fmla="*/ 255 w 387"/>
                <a:gd name="T29" fmla="*/ 328 h 849"/>
                <a:gd name="T30" fmla="*/ 301 w 387"/>
                <a:gd name="T31" fmla="*/ 331 h 849"/>
                <a:gd name="T32" fmla="*/ 356 w 387"/>
                <a:gd name="T33" fmla="*/ 251 h 849"/>
                <a:gd name="T34" fmla="*/ 315 w 387"/>
                <a:gd name="T35" fmla="*/ 227 h 849"/>
                <a:gd name="T36" fmla="*/ 261 w 387"/>
                <a:gd name="T37" fmla="*/ 194 h 849"/>
                <a:gd name="T38" fmla="*/ 155 w 387"/>
                <a:gd name="T39" fmla="*/ 241 h 849"/>
                <a:gd name="T40" fmla="*/ 2 w 387"/>
                <a:gd name="T41" fmla="*/ 367 h 849"/>
                <a:gd name="T42" fmla="*/ 6 w 387"/>
                <a:gd name="T43" fmla="*/ 451 h 849"/>
                <a:gd name="T44" fmla="*/ 96 w 387"/>
                <a:gd name="T45" fmla="*/ 461 h 849"/>
                <a:gd name="T46" fmla="*/ 86 w 387"/>
                <a:gd name="T47" fmla="*/ 457 h 849"/>
                <a:gd name="T48" fmla="*/ 69 w 387"/>
                <a:gd name="T49" fmla="*/ 431 h 849"/>
                <a:gd name="T50" fmla="*/ 82 w 387"/>
                <a:gd name="T51" fmla="*/ 398 h 849"/>
                <a:gd name="T52" fmla="*/ 76 w 387"/>
                <a:gd name="T53" fmla="*/ 348 h 849"/>
                <a:gd name="T54" fmla="*/ 57 w 387"/>
                <a:gd name="T55" fmla="*/ 396 h 849"/>
                <a:gd name="T56" fmla="*/ 55 w 387"/>
                <a:gd name="T57" fmla="*/ 444 h 849"/>
                <a:gd name="T58" fmla="*/ 50 w 387"/>
                <a:gd name="T59" fmla="*/ 436 h 849"/>
                <a:gd name="T60" fmla="*/ 41 w 387"/>
                <a:gd name="T61" fmla="*/ 415 h 849"/>
                <a:gd name="T62" fmla="*/ 21 w 387"/>
                <a:gd name="T63" fmla="*/ 443 h 849"/>
                <a:gd name="T64" fmla="*/ 53 w 387"/>
                <a:gd name="T65" fmla="*/ 460 h 849"/>
                <a:gd name="T66" fmla="*/ 26 w 387"/>
                <a:gd name="T67" fmla="*/ 492 h 849"/>
                <a:gd name="T68" fmla="*/ 37 w 387"/>
                <a:gd name="T69" fmla="*/ 834 h 849"/>
                <a:gd name="T70" fmla="*/ 65 w 387"/>
                <a:gd name="T71" fmla="*/ 746 h 849"/>
                <a:gd name="T72" fmla="*/ 93 w 387"/>
                <a:gd name="T73" fmla="*/ 705 h 849"/>
                <a:gd name="T74" fmla="*/ 88 w 387"/>
                <a:gd name="T75" fmla="*/ 768 h 849"/>
                <a:gd name="T76" fmla="*/ 85 w 387"/>
                <a:gd name="T77" fmla="*/ 798 h 849"/>
                <a:gd name="T78" fmla="*/ 132 w 387"/>
                <a:gd name="T79" fmla="*/ 732 h 849"/>
                <a:gd name="T80" fmla="*/ 90 w 387"/>
                <a:gd name="T81" fmla="*/ 842 h 849"/>
                <a:gd name="T82" fmla="*/ 32 w 387"/>
                <a:gd name="T83" fmla="*/ 160 h 849"/>
                <a:gd name="T84" fmla="*/ 70 w 387"/>
                <a:gd name="T85" fmla="*/ 96 h 849"/>
                <a:gd name="T86" fmla="*/ 83 w 387"/>
                <a:gd name="T87" fmla="*/ 75 h 849"/>
                <a:gd name="T88" fmla="*/ 158 w 387"/>
                <a:gd name="T89" fmla="*/ 8 h 849"/>
                <a:gd name="T90" fmla="*/ 124 w 387"/>
                <a:gd name="T91" fmla="*/ 74 h 849"/>
                <a:gd name="T92" fmla="*/ 229 w 387"/>
                <a:gd name="T93" fmla="*/ 35 h 849"/>
                <a:gd name="T94" fmla="*/ 234 w 387"/>
                <a:gd name="T95" fmla="*/ 52 h 849"/>
                <a:gd name="T96" fmla="*/ 175 w 387"/>
                <a:gd name="T97" fmla="*/ 76 h 849"/>
                <a:gd name="T98" fmla="*/ 272 w 387"/>
                <a:gd name="T99" fmla="*/ 77 h 849"/>
                <a:gd name="T100" fmla="*/ 225 w 387"/>
                <a:gd name="T101" fmla="*/ 85 h 849"/>
                <a:gd name="T102" fmla="*/ 171 w 387"/>
                <a:gd name="T103" fmla="*/ 97 h 849"/>
                <a:gd name="T104" fmla="*/ 185 w 387"/>
                <a:gd name="T105" fmla="*/ 105 h 849"/>
                <a:gd name="T106" fmla="*/ 303 w 387"/>
                <a:gd name="T107" fmla="*/ 144 h 849"/>
                <a:gd name="T108" fmla="*/ 148 w 387"/>
                <a:gd name="T109" fmla="*/ 123 h 849"/>
                <a:gd name="T110" fmla="*/ 93 w 387"/>
                <a:gd name="T111" fmla="*/ 138 h 849"/>
                <a:gd name="T112" fmla="*/ 108 w 387"/>
                <a:gd name="T113" fmla="*/ 149 h 849"/>
                <a:gd name="T114" fmla="*/ 155 w 387"/>
                <a:gd name="T115" fmla="*/ 147 h 849"/>
                <a:gd name="T116" fmla="*/ 54 w 387"/>
                <a:gd name="T117" fmla="*/ 198 h 849"/>
                <a:gd name="T118" fmla="*/ 32 w 387"/>
                <a:gd name="T119" fmla="*/ 160 h 849"/>
                <a:gd name="T120" fmla="*/ 257 w 387"/>
                <a:gd name="T121" fmla="*/ 404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7" h="849">
                  <a:moveTo>
                    <a:pt x="5" y="468"/>
                  </a:moveTo>
                  <a:cubicBezTo>
                    <a:pt x="6" y="476"/>
                    <a:pt x="7" y="484"/>
                    <a:pt x="8" y="492"/>
                  </a:cubicBezTo>
                  <a:cubicBezTo>
                    <a:pt x="10" y="501"/>
                    <a:pt x="13" y="510"/>
                    <a:pt x="18" y="517"/>
                  </a:cubicBezTo>
                  <a:cubicBezTo>
                    <a:pt x="18" y="518"/>
                    <a:pt x="18" y="518"/>
                    <a:pt x="18" y="518"/>
                  </a:cubicBezTo>
                  <a:cubicBezTo>
                    <a:pt x="25" y="513"/>
                    <a:pt x="33" y="510"/>
                    <a:pt x="41" y="507"/>
                  </a:cubicBezTo>
                  <a:cubicBezTo>
                    <a:pt x="55" y="502"/>
                    <a:pt x="70" y="502"/>
                    <a:pt x="85" y="503"/>
                  </a:cubicBezTo>
                  <a:cubicBezTo>
                    <a:pt x="86" y="503"/>
                    <a:pt x="88" y="503"/>
                    <a:pt x="89" y="504"/>
                  </a:cubicBezTo>
                  <a:cubicBezTo>
                    <a:pt x="93" y="505"/>
                    <a:pt x="96" y="506"/>
                    <a:pt x="100" y="507"/>
                  </a:cubicBezTo>
                  <a:cubicBezTo>
                    <a:pt x="103" y="507"/>
                    <a:pt x="105" y="508"/>
                    <a:pt x="108" y="508"/>
                  </a:cubicBezTo>
                  <a:cubicBezTo>
                    <a:pt x="114" y="509"/>
                    <a:pt x="121" y="510"/>
                    <a:pt x="128" y="511"/>
                  </a:cubicBezTo>
                  <a:cubicBezTo>
                    <a:pt x="131" y="512"/>
                    <a:pt x="135" y="512"/>
                    <a:pt x="138" y="513"/>
                  </a:cubicBezTo>
                  <a:cubicBezTo>
                    <a:pt x="148" y="515"/>
                    <a:pt x="157" y="517"/>
                    <a:pt x="167" y="519"/>
                  </a:cubicBezTo>
                  <a:cubicBezTo>
                    <a:pt x="171" y="519"/>
                    <a:pt x="175" y="520"/>
                    <a:pt x="179" y="521"/>
                  </a:cubicBezTo>
                  <a:cubicBezTo>
                    <a:pt x="204" y="528"/>
                    <a:pt x="229" y="525"/>
                    <a:pt x="253" y="516"/>
                  </a:cubicBezTo>
                  <a:cubicBezTo>
                    <a:pt x="263" y="512"/>
                    <a:pt x="273" y="506"/>
                    <a:pt x="282" y="499"/>
                  </a:cubicBezTo>
                  <a:cubicBezTo>
                    <a:pt x="285" y="496"/>
                    <a:pt x="289" y="493"/>
                    <a:pt x="292" y="491"/>
                  </a:cubicBezTo>
                  <a:cubicBezTo>
                    <a:pt x="294" y="488"/>
                    <a:pt x="295" y="486"/>
                    <a:pt x="296" y="483"/>
                  </a:cubicBezTo>
                  <a:cubicBezTo>
                    <a:pt x="298" y="480"/>
                    <a:pt x="299" y="478"/>
                    <a:pt x="301" y="475"/>
                  </a:cubicBezTo>
                  <a:cubicBezTo>
                    <a:pt x="306" y="468"/>
                    <a:pt x="312" y="462"/>
                    <a:pt x="319" y="458"/>
                  </a:cubicBezTo>
                  <a:cubicBezTo>
                    <a:pt x="325" y="455"/>
                    <a:pt x="330" y="455"/>
                    <a:pt x="336" y="457"/>
                  </a:cubicBezTo>
                  <a:cubicBezTo>
                    <a:pt x="350" y="463"/>
                    <a:pt x="364" y="466"/>
                    <a:pt x="379" y="469"/>
                  </a:cubicBezTo>
                  <a:cubicBezTo>
                    <a:pt x="377" y="465"/>
                    <a:pt x="374" y="462"/>
                    <a:pt x="372" y="458"/>
                  </a:cubicBezTo>
                  <a:cubicBezTo>
                    <a:pt x="371" y="457"/>
                    <a:pt x="371" y="455"/>
                    <a:pt x="370" y="453"/>
                  </a:cubicBezTo>
                  <a:cubicBezTo>
                    <a:pt x="374" y="453"/>
                    <a:pt x="377" y="453"/>
                    <a:pt x="381" y="453"/>
                  </a:cubicBezTo>
                  <a:cubicBezTo>
                    <a:pt x="383" y="453"/>
                    <a:pt x="385" y="453"/>
                    <a:pt x="387" y="453"/>
                  </a:cubicBezTo>
                  <a:cubicBezTo>
                    <a:pt x="387" y="453"/>
                    <a:pt x="387" y="452"/>
                    <a:pt x="387" y="452"/>
                  </a:cubicBezTo>
                  <a:cubicBezTo>
                    <a:pt x="385" y="448"/>
                    <a:pt x="382" y="444"/>
                    <a:pt x="378" y="444"/>
                  </a:cubicBezTo>
                  <a:cubicBezTo>
                    <a:pt x="371" y="443"/>
                    <a:pt x="365" y="440"/>
                    <a:pt x="359" y="439"/>
                  </a:cubicBezTo>
                  <a:cubicBezTo>
                    <a:pt x="346" y="436"/>
                    <a:pt x="335" y="430"/>
                    <a:pt x="325" y="422"/>
                  </a:cubicBezTo>
                  <a:cubicBezTo>
                    <a:pt x="321" y="419"/>
                    <a:pt x="318" y="414"/>
                    <a:pt x="316" y="409"/>
                  </a:cubicBezTo>
                  <a:cubicBezTo>
                    <a:pt x="314" y="406"/>
                    <a:pt x="313" y="402"/>
                    <a:pt x="311" y="399"/>
                  </a:cubicBezTo>
                  <a:cubicBezTo>
                    <a:pt x="310" y="397"/>
                    <a:pt x="310" y="396"/>
                    <a:pt x="309" y="394"/>
                  </a:cubicBezTo>
                  <a:cubicBezTo>
                    <a:pt x="309" y="394"/>
                    <a:pt x="309" y="394"/>
                    <a:pt x="309" y="393"/>
                  </a:cubicBezTo>
                  <a:cubicBezTo>
                    <a:pt x="306" y="385"/>
                    <a:pt x="303" y="377"/>
                    <a:pt x="302" y="368"/>
                  </a:cubicBezTo>
                  <a:cubicBezTo>
                    <a:pt x="302" y="366"/>
                    <a:pt x="301" y="365"/>
                    <a:pt x="301" y="363"/>
                  </a:cubicBezTo>
                  <a:cubicBezTo>
                    <a:pt x="290" y="362"/>
                    <a:pt x="280" y="364"/>
                    <a:pt x="271" y="368"/>
                  </a:cubicBezTo>
                  <a:cubicBezTo>
                    <a:pt x="267" y="373"/>
                    <a:pt x="268" y="378"/>
                    <a:pt x="268" y="383"/>
                  </a:cubicBezTo>
                  <a:cubicBezTo>
                    <a:pt x="269" y="394"/>
                    <a:pt x="270" y="405"/>
                    <a:pt x="271" y="416"/>
                  </a:cubicBezTo>
                  <a:cubicBezTo>
                    <a:pt x="272" y="419"/>
                    <a:pt x="272" y="422"/>
                    <a:pt x="271" y="425"/>
                  </a:cubicBezTo>
                  <a:cubicBezTo>
                    <a:pt x="270" y="436"/>
                    <a:pt x="268" y="447"/>
                    <a:pt x="265" y="457"/>
                  </a:cubicBezTo>
                  <a:cubicBezTo>
                    <a:pt x="262" y="470"/>
                    <a:pt x="254" y="479"/>
                    <a:pt x="243" y="487"/>
                  </a:cubicBezTo>
                  <a:cubicBezTo>
                    <a:pt x="241" y="488"/>
                    <a:pt x="239" y="489"/>
                    <a:pt x="237" y="490"/>
                  </a:cubicBezTo>
                  <a:cubicBezTo>
                    <a:pt x="225" y="493"/>
                    <a:pt x="213" y="496"/>
                    <a:pt x="201" y="493"/>
                  </a:cubicBezTo>
                  <a:cubicBezTo>
                    <a:pt x="196" y="492"/>
                    <a:pt x="192" y="491"/>
                    <a:pt x="187" y="491"/>
                  </a:cubicBezTo>
                  <a:cubicBezTo>
                    <a:pt x="176" y="492"/>
                    <a:pt x="167" y="489"/>
                    <a:pt x="157" y="484"/>
                  </a:cubicBezTo>
                  <a:cubicBezTo>
                    <a:pt x="156" y="483"/>
                    <a:pt x="154" y="482"/>
                    <a:pt x="152" y="480"/>
                  </a:cubicBezTo>
                  <a:cubicBezTo>
                    <a:pt x="147" y="477"/>
                    <a:pt x="142" y="472"/>
                    <a:pt x="138" y="466"/>
                  </a:cubicBezTo>
                  <a:cubicBezTo>
                    <a:pt x="135" y="462"/>
                    <a:pt x="132" y="458"/>
                    <a:pt x="131" y="456"/>
                  </a:cubicBezTo>
                  <a:cubicBezTo>
                    <a:pt x="124" y="441"/>
                    <a:pt x="118" y="424"/>
                    <a:pt x="114" y="407"/>
                  </a:cubicBezTo>
                  <a:cubicBezTo>
                    <a:pt x="114" y="405"/>
                    <a:pt x="114" y="403"/>
                    <a:pt x="113" y="400"/>
                  </a:cubicBezTo>
                  <a:cubicBezTo>
                    <a:pt x="111" y="397"/>
                    <a:pt x="110" y="393"/>
                    <a:pt x="109" y="390"/>
                  </a:cubicBezTo>
                  <a:cubicBezTo>
                    <a:pt x="107" y="384"/>
                    <a:pt x="107" y="349"/>
                    <a:pt x="108" y="342"/>
                  </a:cubicBezTo>
                  <a:cubicBezTo>
                    <a:pt x="110" y="323"/>
                    <a:pt x="131" y="290"/>
                    <a:pt x="150" y="281"/>
                  </a:cubicBezTo>
                  <a:cubicBezTo>
                    <a:pt x="154" y="279"/>
                    <a:pt x="159" y="276"/>
                    <a:pt x="163" y="273"/>
                  </a:cubicBezTo>
                  <a:cubicBezTo>
                    <a:pt x="169" y="270"/>
                    <a:pt x="175" y="268"/>
                    <a:pt x="182" y="268"/>
                  </a:cubicBezTo>
                  <a:cubicBezTo>
                    <a:pt x="196" y="266"/>
                    <a:pt x="209" y="270"/>
                    <a:pt x="221" y="276"/>
                  </a:cubicBezTo>
                  <a:cubicBezTo>
                    <a:pt x="228" y="279"/>
                    <a:pt x="233" y="283"/>
                    <a:pt x="238" y="289"/>
                  </a:cubicBezTo>
                  <a:cubicBezTo>
                    <a:pt x="243" y="296"/>
                    <a:pt x="247" y="304"/>
                    <a:pt x="250" y="311"/>
                  </a:cubicBezTo>
                  <a:cubicBezTo>
                    <a:pt x="252" y="315"/>
                    <a:pt x="253" y="320"/>
                    <a:pt x="253" y="324"/>
                  </a:cubicBezTo>
                  <a:cubicBezTo>
                    <a:pt x="254" y="325"/>
                    <a:pt x="254" y="327"/>
                    <a:pt x="255" y="328"/>
                  </a:cubicBezTo>
                  <a:cubicBezTo>
                    <a:pt x="255" y="329"/>
                    <a:pt x="256" y="330"/>
                    <a:pt x="256" y="331"/>
                  </a:cubicBezTo>
                  <a:cubicBezTo>
                    <a:pt x="262" y="333"/>
                    <a:pt x="265" y="334"/>
                    <a:pt x="268" y="333"/>
                  </a:cubicBezTo>
                  <a:cubicBezTo>
                    <a:pt x="278" y="331"/>
                    <a:pt x="287" y="331"/>
                    <a:pt x="296" y="331"/>
                  </a:cubicBezTo>
                  <a:cubicBezTo>
                    <a:pt x="298" y="331"/>
                    <a:pt x="299" y="331"/>
                    <a:pt x="301" y="331"/>
                  </a:cubicBezTo>
                  <a:cubicBezTo>
                    <a:pt x="301" y="330"/>
                    <a:pt x="301" y="330"/>
                    <a:pt x="302" y="329"/>
                  </a:cubicBezTo>
                  <a:cubicBezTo>
                    <a:pt x="302" y="324"/>
                    <a:pt x="302" y="318"/>
                    <a:pt x="303" y="314"/>
                  </a:cubicBezTo>
                  <a:cubicBezTo>
                    <a:pt x="307" y="293"/>
                    <a:pt x="316" y="275"/>
                    <a:pt x="333" y="262"/>
                  </a:cubicBezTo>
                  <a:cubicBezTo>
                    <a:pt x="340" y="256"/>
                    <a:pt x="347" y="253"/>
                    <a:pt x="356" y="251"/>
                  </a:cubicBezTo>
                  <a:cubicBezTo>
                    <a:pt x="357" y="247"/>
                    <a:pt x="356" y="246"/>
                    <a:pt x="354" y="243"/>
                  </a:cubicBezTo>
                  <a:cubicBezTo>
                    <a:pt x="350" y="238"/>
                    <a:pt x="345" y="233"/>
                    <a:pt x="340" y="228"/>
                  </a:cubicBezTo>
                  <a:cubicBezTo>
                    <a:pt x="334" y="224"/>
                    <a:pt x="328" y="222"/>
                    <a:pt x="320" y="225"/>
                  </a:cubicBezTo>
                  <a:cubicBezTo>
                    <a:pt x="319" y="226"/>
                    <a:pt x="317" y="228"/>
                    <a:pt x="315" y="227"/>
                  </a:cubicBezTo>
                  <a:cubicBezTo>
                    <a:pt x="314" y="227"/>
                    <a:pt x="313" y="228"/>
                    <a:pt x="312" y="228"/>
                  </a:cubicBezTo>
                  <a:cubicBezTo>
                    <a:pt x="309" y="218"/>
                    <a:pt x="315" y="211"/>
                    <a:pt x="320" y="205"/>
                  </a:cubicBezTo>
                  <a:cubicBezTo>
                    <a:pt x="314" y="199"/>
                    <a:pt x="309" y="193"/>
                    <a:pt x="304" y="187"/>
                  </a:cubicBezTo>
                  <a:cubicBezTo>
                    <a:pt x="290" y="188"/>
                    <a:pt x="275" y="190"/>
                    <a:pt x="261" y="194"/>
                  </a:cubicBezTo>
                  <a:cubicBezTo>
                    <a:pt x="249" y="198"/>
                    <a:pt x="237" y="202"/>
                    <a:pt x="226" y="206"/>
                  </a:cubicBezTo>
                  <a:cubicBezTo>
                    <a:pt x="222" y="207"/>
                    <a:pt x="218" y="209"/>
                    <a:pt x="214" y="210"/>
                  </a:cubicBezTo>
                  <a:cubicBezTo>
                    <a:pt x="199" y="218"/>
                    <a:pt x="184" y="225"/>
                    <a:pt x="169" y="232"/>
                  </a:cubicBezTo>
                  <a:cubicBezTo>
                    <a:pt x="164" y="234"/>
                    <a:pt x="159" y="238"/>
                    <a:pt x="155" y="241"/>
                  </a:cubicBezTo>
                  <a:cubicBezTo>
                    <a:pt x="142" y="249"/>
                    <a:pt x="130" y="258"/>
                    <a:pt x="117" y="265"/>
                  </a:cubicBezTo>
                  <a:cubicBezTo>
                    <a:pt x="88" y="282"/>
                    <a:pt x="63" y="303"/>
                    <a:pt x="39" y="327"/>
                  </a:cubicBezTo>
                  <a:cubicBezTo>
                    <a:pt x="33" y="333"/>
                    <a:pt x="27" y="340"/>
                    <a:pt x="20" y="347"/>
                  </a:cubicBezTo>
                  <a:cubicBezTo>
                    <a:pt x="14" y="354"/>
                    <a:pt x="8" y="360"/>
                    <a:pt x="2" y="367"/>
                  </a:cubicBezTo>
                  <a:cubicBezTo>
                    <a:pt x="1" y="380"/>
                    <a:pt x="0" y="392"/>
                    <a:pt x="2" y="405"/>
                  </a:cubicBezTo>
                  <a:cubicBezTo>
                    <a:pt x="3" y="412"/>
                    <a:pt x="2" y="420"/>
                    <a:pt x="2" y="427"/>
                  </a:cubicBezTo>
                  <a:cubicBezTo>
                    <a:pt x="1" y="434"/>
                    <a:pt x="1" y="440"/>
                    <a:pt x="4" y="445"/>
                  </a:cubicBezTo>
                  <a:cubicBezTo>
                    <a:pt x="4" y="448"/>
                    <a:pt x="5" y="450"/>
                    <a:pt x="6" y="451"/>
                  </a:cubicBezTo>
                  <a:cubicBezTo>
                    <a:pt x="5" y="457"/>
                    <a:pt x="5" y="463"/>
                    <a:pt x="5" y="468"/>
                  </a:cubicBezTo>
                  <a:close/>
                  <a:moveTo>
                    <a:pt x="100" y="458"/>
                  </a:moveTo>
                  <a:cubicBezTo>
                    <a:pt x="104" y="461"/>
                    <a:pt x="104" y="464"/>
                    <a:pt x="102" y="468"/>
                  </a:cubicBezTo>
                  <a:cubicBezTo>
                    <a:pt x="98" y="465"/>
                    <a:pt x="98" y="465"/>
                    <a:pt x="96" y="461"/>
                  </a:cubicBezTo>
                  <a:cubicBezTo>
                    <a:pt x="97" y="460"/>
                    <a:pt x="99" y="459"/>
                    <a:pt x="100" y="458"/>
                  </a:cubicBezTo>
                  <a:close/>
                  <a:moveTo>
                    <a:pt x="88" y="433"/>
                  </a:moveTo>
                  <a:cubicBezTo>
                    <a:pt x="91" y="434"/>
                    <a:pt x="92" y="436"/>
                    <a:pt x="92" y="438"/>
                  </a:cubicBezTo>
                  <a:cubicBezTo>
                    <a:pt x="92" y="445"/>
                    <a:pt x="90" y="451"/>
                    <a:pt x="86" y="457"/>
                  </a:cubicBezTo>
                  <a:cubicBezTo>
                    <a:pt x="82" y="452"/>
                    <a:pt x="83" y="447"/>
                    <a:pt x="83" y="443"/>
                  </a:cubicBezTo>
                  <a:cubicBezTo>
                    <a:pt x="84" y="439"/>
                    <a:pt x="84" y="435"/>
                    <a:pt x="88" y="433"/>
                  </a:cubicBezTo>
                  <a:close/>
                  <a:moveTo>
                    <a:pt x="83" y="404"/>
                  </a:moveTo>
                  <a:cubicBezTo>
                    <a:pt x="79" y="414"/>
                    <a:pt x="75" y="422"/>
                    <a:pt x="69" y="431"/>
                  </a:cubicBezTo>
                  <a:cubicBezTo>
                    <a:pt x="69" y="431"/>
                    <a:pt x="68" y="431"/>
                    <a:pt x="67" y="431"/>
                  </a:cubicBezTo>
                  <a:cubicBezTo>
                    <a:pt x="67" y="430"/>
                    <a:pt x="67" y="429"/>
                    <a:pt x="67" y="428"/>
                  </a:cubicBezTo>
                  <a:cubicBezTo>
                    <a:pt x="68" y="419"/>
                    <a:pt x="71" y="411"/>
                    <a:pt x="75" y="403"/>
                  </a:cubicBezTo>
                  <a:cubicBezTo>
                    <a:pt x="76" y="400"/>
                    <a:pt x="78" y="398"/>
                    <a:pt x="82" y="398"/>
                  </a:cubicBezTo>
                  <a:cubicBezTo>
                    <a:pt x="84" y="400"/>
                    <a:pt x="84" y="402"/>
                    <a:pt x="83" y="404"/>
                  </a:cubicBezTo>
                  <a:close/>
                  <a:moveTo>
                    <a:pt x="54" y="388"/>
                  </a:moveTo>
                  <a:cubicBezTo>
                    <a:pt x="57" y="376"/>
                    <a:pt x="61" y="364"/>
                    <a:pt x="70" y="354"/>
                  </a:cubicBezTo>
                  <a:cubicBezTo>
                    <a:pt x="71" y="352"/>
                    <a:pt x="73" y="350"/>
                    <a:pt x="76" y="348"/>
                  </a:cubicBezTo>
                  <a:cubicBezTo>
                    <a:pt x="77" y="348"/>
                    <a:pt x="78" y="348"/>
                    <a:pt x="81" y="347"/>
                  </a:cubicBezTo>
                  <a:cubicBezTo>
                    <a:pt x="80" y="349"/>
                    <a:pt x="80" y="351"/>
                    <a:pt x="80" y="352"/>
                  </a:cubicBezTo>
                  <a:cubicBezTo>
                    <a:pt x="80" y="354"/>
                    <a:pt x="79" y="356"/>
                    <a:pt x="78" y="357"/>
                  </a:cubicBezTo>
                  <a:cubicBezTo>
                    <a:pt x="71" y="370"/>
                    <a:pt x="64" y="383"/>
                    <a:pt x="57" y="396"/>
                  </a:cubicBezTo>
                  <a:cubicBezTo>
                    <a:pt x="57" y="396"/>
                    <a:pt x="56" y="397"/>
                    <a:pt x="55" y="399"/>
                  </a:cubicBezTo>
                  <a:cubicBezTo>
                    <a:pt x="53" y="395"/>
                    <a:pt x="53" y="391"/>
                    <a:pt x="54" y="388"/>
                  </a:cubicBezTo>
                  <a:close/>
                  <a:moveTo>
                    <a:pt x="58" y="440"/>
                  </a:moveTo>
                  <a:cubicBezTo>
                    <a:pt x="57" y="441"/>
                    <a:pt x="57" y="443"/>
                    <a:pt x="55" y="444"/>
                  </a:cubicBezTo>
                  <a:cubicBezTo>
                    <a:pt x="46" y="449"/>
                    <a:pt x="36" y="455"/>
                    <a:pt x="27" y="460"/>
                  </a:cubicBezTo>
                  <a:cubicBezTo>
                    <a:pt x="26" y="460"/>
                    <a:pt x="26" y="460"/>
                    <a:pt x="25" y="460"/>
                  </a:cubicBezTo>
                  <a:cubicBezTo>
                    <a:pt x="23" y="457"/>
                    <a:pt x="24" y="454"/>
                    <a:pt x="26" y="452"/>
                  </a:cubicBezTo>
                  <a:cubicBezTo>
                    <a:pt x="32" y="444"/>
                    <a:pt x="40" y="439"/>
                    <a:pt x="50" y="436"/>
                  </a:cubicBezTo>
                  <a:cubicBezTo>
                    <a:pt x="54" y="435"/>
                    <a:pt x="55" y="436"/>
                    <a:pt x="58" y="440"/>
                  </a:cubicBezTo>
                  <a:close/>
                  <a:moveTo>
                    <a:pt x="22" y="431"/>
                  </a:moveTo>
                  <a:cubicBezTo>
                    <a:pt x="25" y="425"/>
                    <a:pt x="30" y="420"/>
                    <a:pt x="36" y="417"/>
                  </a:cubicBezTo>
                  <a:cubicBezTo>
                    <a:pt x="38" y="416"/>
                    <a:pt x="39" y="415"/>
                    <a:pt x="41" y="415"/>
                  </a:cubicBezTo>
                  <a:cubicBezTo>
                    <a:pt x="44" y="415"/>
                    <a:pt x="45" y="416"/>
                    <a:pt x="46" y="418"/>
                  </a:cubicBezTo>
                  <a:cubicBezTo>
                    <a:pt x="47" y="420"/>
                    <a:pt x="47" y="422"/>
                    <a:pt x="45" y="423"/>
                  </a:cubicBezTo>
                  <a:cubicBezTo>
                    <a:pt x="45" y="424"/>
                    <a:pt x="44" y="425"/>
                    <a:pt x="43" y="425"/>
                  </a:cubicBezTo>
                  <a:cubicBezTo>
                    <a:pt x="35" y="430"/>
                    <a:pt x="28" y="436"/>
                    <a:pt x="21" y="443"/>
                  </a:cubicBezTo>
                  <a:cubicBezTo>
                    <a:pt x="19" y="438"/>
                    <a:pt x="20" y="434"/>
                    <a:pt x="22" y="431"/>
                  </a:cubicBezTo>
                  <a:close/>
                  <a:moveTo>
                    <a:pt x="19" y="488"/>
                  </a:moveTo>
                  <a:cubicBezTo>
                    <a:pt x="20" y="486"/>
                    <a:pt x="21" y="483"/>
                    <a:pt x="22" y="481"/>
                  </a:cubicBezTo>
                  <a:cubicBezTo>
                    <a:pt x="30" y="471"/>
                    <a:pt x="40" y="463"/>
                    <a:pt x="53" y="460"/>
                  </a:cubicBezTo>
                  <a:cubicBezTo>
                    <a:pt x="57" y="459"/>
                    <a:pt x="58" y="460"/>
                    <a:pt x="62" y="465"/>
                  </a:cubicBezTo>
                  <a:cubicBezTo>
                    <a:pt x="60" y="467"/>
                    <a:pt x="58" y="469"/>
                    <a:pt x="57" y="471"/>
                  </a:cubicBezTo>
                  <a:cubicBezTo>
                    <a:pt x="54" y="473"/>
                    <a:pt x="51" y="475"/>
                    <a:pt x="48" y="477"/>
                  </a:cubicBezTo>
                  <a:cubicBezTo>
                    <a:pt x="41" y="482"/>
                    <a:pt x="33" y="487"/>
                    <a:pt x="26" y="492"/>
                  </a:cubicBezTo>
                  <a:cubicBezTo>
                    <a:pt x="25" y="493"/>
                    <a:pt x="23" y="494"/>
                    <a:pt x="22" y="495"/>
                  </a:cubicBezTo>
                  <a:cubicBezTo>
                    <a:pt x="19" y="493"/>
                    <a:pt x="19" y="491"/>
                    <a:pt x="19" y="488"/>
                  </a:cubicBezTo>
                  <a:close/>
                  <a:moveTo>
                    <a:pt x="36" y="835"/>
                  </a:moveTo>
                  <a:cubicBezTo>
                    <a:pt x="36" y="835"/>
                    <a:pt x="36" y="834"/>
                    <a:pt x="37" y="834"/>
                  </a:cubicBezTo>
                  <a:cubicBezTo>
                    <a:pt x="39" y="828"/>
                    <a:pt x="41" y="821"/>
                    <a:pt x="43" y="815"/>
                  </a:cubicBezTo>
                  <a:cubicBezTo>
                    <a:pt x="48" y="803"/>
                    <a:pt x="53" y="790"/>
                    <a:pt x="58" y="778"/>
                  </a:cubicBezTo>
                  <a:cubicBezTo>
                    <a:pt x="59" y="773"/>
                    <a:pt x="60" y="769"/>
                    <a:pt x="61" y="764"/>
                  </a:cubicBezTo>
                  <a:cubicBezTo>
                    <a:pt x="63" y="758"/>
                    <a:pt x="64" y="752"/>
                    <a:pt x="65" y="746"/>
                  </a:cubicBezTo>
                  <a:cubicBezTo>
                    <a:pt x="67" y="739"/>
                    <a:pt x="69" y="732"/>
                    <a:pt x="70" y="725"/>
                  </a:cubicBezTo>
                  <a:cubicBezTo>
                    <a:pt x="72" y="718"/>
                    <a:pt x="74" y="710"/>
                    <a:pt x="76" y="703"/>
                  </a:cubicBezTo>
                  <a:cubicBezTo>
                    <a:pt x="75" y="700"/>
                    <a:pt x="73" y="698"/>
                    <a:pt x="70" y="697"/>
                  </a:cubicBezTo>
                  <a:cubicBezTo>
                    <a:pt x="78" y="700"/>
                    <a:pt x="85" y="703"/>
                    <a:pt x="93" y="705"/>
                  </a:cubicBezTo>
                  <a:cubicBezTo>
                    <a:pt x="94" y="706"/>
                    <a:pt x="95" y="706"/>
                    <a:pt x="96" y="707"/>
                  </a:cubicBezTo>
                  <a:cubicBezTo>
                    <a:pt x="98" y="714"/>
                    <a:pt x="99" y="720"/>
                    <a:pt x="97" y="727"/>
                  </a:cubicBezTo>
                  <a:cubicBezTo>
                    <a:pt x="94" y="735"/>
                    <a:pt x="93" y="743"/>
                    <a:pt x="92" y="751"/>
                  </a:cubicBezTo>
                  <a:cubicBezTo>
                    <a:pt x="91" y="757"/>
                    <a:pt x="89" y="762"/>
                    <a:pt x="88" y="768"/>
                  </a:cubicBezTo>
                  <a:cubicBezTo>
                    <a:pt x="86" y="778"/>
                    <a:pt x="83" y="787"/>
                    <a:pt x="80" y="797"/>
                  </a:cubicBezTo>
                  <a:cubicBezTo>
                    <a:pt x="80" y="798"/>
                    <a:pt x="80" y="800"/>
                    <a:pt x="80" y="801"/>
                  </a:cubicBezTo>
                  <a:cubicBezTo>
                    <a:pt x="80" y="802"/>
                    <a:pt x="81" y="802"/>
                    <a:pt x="81" y="802"/>
                  </a:cubicBezTo>
                  <a:cubicBezTo>
                    <a:pt x="83" y="801"/>
                    <a:pt x="84" y="800"/>
                    <a:pt x="85" y="798"/>
                  </a:cubicBezTo>
                  <a:cubicBezTo>
                    <a:pt x="94" y="782"/>
                    <a:pt x="102" y="765"/>
                    <a:pt x="109" y="747"/>
                  </a:cubicBezTo>
                  <a:cubicBezTo>
                    <a:pt x="111" y="741"/>
                    <a:pt x="113" y="734"/>
                    <a:pt x="116" y="728"/>
                  </a:cubicBezTo>
                  <a:cubicBezTo>
                    <a:pt x="117" y="724"/>
                    <a:pt x="120" y="721"/>
                    <a:pt x="124" y="718"/>
                  </a:cubicBezTo>
                  <a:cubicBezTo>
                    <a:pt x="130" y="723"/>
                    <a:pt x="130" y="723"/>
                    <a:pt x="132" y="732"/>
                  </a:cubicBezTo>
                  <a:cubicBezTo>
                    <a:pt x="131" y="735"/>
                    <a:pt x="130" y="738"/>
                    <a:pt x="129" y="741"/>
                  </a:cubicBezTo>
                  <a:cubicBezTo>
                    <a:pt x="117" y="765"/>
                    <a:pt x="109" y="790"/>
                    <a:pt x="103" y="816"/>
                  </a:cubicBezTo>
                  <a:cubicBezTo>
                    <a:pt x="102" y="821"/>
                    <a:pt x="100" y="826"/>
                    <a:pt x="99" y="832"/>
                  </a:cubicBezTo>
                  <a:cubicBezTo>
                    <a:pt x="98" y="837"/>
                    <a:pt x="95" y="840"/>
                    <a:pt x="90" y="842"/>
                  </a:cubicBezTo>
                  <a:cubicBezTo>
                    <a:pt x="84" y="844"/>
                    <a:pt x="79" y="846"/>
                    <a:pt x="74" y="847"/>
                  </a:cubicBezTo>
                  <a:cubicBezTo>
                    <a:pt x="67" y="849"/>
                    <a:pt x="60" y="849"/>
                    <a:pt x="53" y="846"/>
                  </a:cubicBezTo>
                  <a:cubicBezTo>
                    <a:pt x="46" y="843"/>
                    <a:pt x="41" y="840"/>
                    <a:pt x="36" y="835"/>
                  </a:cubicBezTo>
                  <a:close/>
                  <a:moveTo>
                    <a:pt x="32" y="160"/>
                  </a:moveTo>
                  <a:cubicBezTo>
                    <a:pt x="38" y="146"/>
                    <a:pt x="43" y="132"/>
                    <a:pt x="53" y="120"/>
                  </a:cubicBezTo>
                  <a:cubicBezTo>
                    <a:pt x="57" y="116"/>
                    <a:pt x="59" y="112"/>
                    <a:pt x="62" y="108"/>
                  </a:cubicBezTo>
                  <a:cubicBezTo>
                    <a:pt x="65" y="105"/>
                    <a:pt x="67" y="102"/>
                    <a:pt x="68" y="98"/>
                  </a:cubicBezTo>
                  <a:cubicBezTo>
                    <a:pt x="69" y="97"/>
                    <a:pt x="69" y="96"/>
                    <a:pt x="70" y="96"/>
                  </a:cubicBezTo>
                  <a:cubicBezTo>
                    <a:pt x="76" y="91"/>
                    <a:pt x="82" y="87"/>
                    <a:pt x="88" y="82"/>
                  </a:cubicBezTo>
                  <a:cubicBezTo>
                    <a:pt x="91" y="80"/>
                    <a:pt x="94" y="78"/>
                    <a:pt x="94" y="74"/>
                  </a:cubicBezTo>
                  <a:cubicBezTo>
                    <a:pt x="93" y="73"/>
                    <a:pt x="91" y="73"/>
                    <a:pt x="90" y="73"/>
                  </a:cubicBezTo>
                  <a:cubicBezTo>
                    <a:pt x="88" y="73"/>
                    <a:pt x="86" y="74"/>
                    <a:pt x="83" y="75"/>
                  </a:cubicBezTo>
                  <a:cubicBezTo>
                    <a:pt x="94" y="54"/>
                    <a:pt x="107" y="35"/>
                    <a:pt x="128" y="22"/>
                  </a:cubicBezTo>
                  <a:cubicBezTo>
                    <a:pt x="134" y="19"/>
                    <a:pt x="139" y="14"/>
                    <a:pt x="144" y="10"/>
                  </a:cubicBezTo>
                  <a:cubicBezTo>
                    <a:pt x="149" y="7"/>
                    <a:pt x="155" y="3"/>
                    <a:pt x="161" y="0"/>
                  </a:cubicBezTo>
                  <a:cubicBezTo>
                    <a:pt x="160" y="3"/>
                    <a:pt x="159" y="5"/>
                    <a:pt x="158" y="8"/>
                  </a:cubicBezTo>
                  <a:cubicBezTo>
                    <a:pt x="152" y="18"/>
                    <a:pt x="146" y="27"/>
                    <a:pt x="140" y="37"/>
                  </a:cubicBezTo>
                  <a:cubicBezTo>
                    <a:pt x="133" y="50"/>
                    <a:pt x="125" y="62"/>
                    <a:pt x="116" y="76"/>
                  </a:cubicBezTo>
                  <a:cubicBezTo>
                    <a:pt x="119" y="76"/>
                    <a:pt x="120" y="76"/>
                    <a:pt x="121" y="75"/>
                  </a:cubicBezTo>
                  <a:cubicBezTo>
                    <a:pt x="122" y="75"/>
                    <a:pt x="123" y="74"/>
                    <a:pt x="124" y="74"/>
                  </a:cubicBezTo>
                  <a:cubicBezTo>
                    <a:pt x="132" y="70"/>
                    <a:pt x="140" y="67"/>
                    <a:pt x="148" y="64"/>
                  </a:cubicBezTo>
                  <a:cubicBezTo>
                    <a:pt x="151" y="63"/>
                    <a:pt x="153" y="62"/>
                    <a:pt x="155" y="60"/>
                  </a:cubicBezTo>
                  <a:cubicBezTo>
                    <a:pt x="162" y="57"/>
                    <a:pt x="169" y="53"/>
                    <a:pt x="176" y="49"/>
                  </a:cubicBezTo>
                  <a:cubicBezTo>
                    <a:pt x="193" y="41"/>
                    <a:pt x="210" y="36"/>
                    <a:pt x="229" y="35"/>
                  </a:cubicBezTo>
                  <a:cubicBezTo>
                    <a:pt x="236" y="34"/>
                    <a:pt x="244" y="35"/>
                    <a:pt x="251" y="36"/>
                  </a:cubicBezTo>
                  <a:cubicBezTo>
                    <a:pt x="253" y="36"/>
                    <a:pt x="255" y="36"/>
                    <a:pt x="256" y="37"/>
                  </a:cubicBezTo>
                  <a:cubicBezTo>
                    <a:pt x="256" y="37"/>
                    <a:pt x="256" y="37"/>
                    <a:pt x="256" y="37"/>
                  </a:cubicBezTo>
                  <a:cubicBezTo>
                    <a:pt x="249" y="42"/>
                    <a:pt x="242" y="47"/>
                    <a:pt x="234" y="52"/>
                  </a:cubicBezTo>
                  <a:cubicBezTo>
                    <a:pt x="227" y="56"/>
                    <a:pt x="219" y="59"/>
                    <a:pt x="210" y="61"/>
                  </a:cubicBezTo>
                  <a:cubicBezTo>
                    <a:pt x="200" y="62"/>
                    <a:pt x="190" y="66"/>
                    <a:pt x="180" y="69"/>
                  </a:cubicBezTo>
                  <a:cubicBezTo>
                    <a:pt x="177" y="70"/>
                    <a:pt x="174" y="71"/>
                    <a:pt x="171" y="75"/>
                  </a:cubicBezTo>
                  <a:cubicBezTo>
                    <a:pt x="173" y="76"/>
                    <a:pt x="174" y="76"/>
                    <a:pt x="175" y="76"/>
                  </a:cubicBezTo>
                  <a:cubicBezTo>
                    <a:pt x="179" y="76"/>
                    <a:pt x="183" y="76"/>
                    <a:pt x="188" y="76"/>
                  </a:cubicBezTo>
                  <a:cubicBezTo>
                    <a:pt x="198" y="75"/>
                    <a:pt x="207" y="74"/>
                    <a:pt x="217" y="73"/>
                  </a:cubicBezTo>
                  <a:cubicBezTo>
                    <a:pt x="225" y="73"/>
                    <a:pt x="232" y="74"/>
                    <a:pt x="239" y="75"/>
                  </a:cubicBezTo>
                  <a:cubicBezTo>
                    <a:pt x="250" y="77"/>
                    <a:pt x="261" y="76"/>
                    <a:pt x="272" y="77"/>
                  </a:cubicBezTo>
                  <a:cubicBezTo>
                    <a:pt x="279" y="78"/>
                    <a:pt x="286" y="79"/>
                    <a:pt x="293" y="80"/>
                  </a:cubicBezTo>
                  <a:cubicBezTo>
                    <a:pt x="294" y="80"/>
                    <a:pt x="296" y="80"/>
                    <a:pt x="298" y="82"/>
                  </a:cubicBezTo>
                  <a:cubicBezTo>
                    <a:pt x="283" y="83"/>
                    <a:pt x="268" y="84"/>
                    <a:pt x="254" y="85"/>
                  </a:cubicBezTo>
                  <a:cubicBezTo>
                    <a:pt x="244" y="85"/>
                    <a:pt x="234" y="85"/>
                    <a:pt x="225" y="85"/>
                  </a:cubicBezTo>
                  <a:cubicBezTo>
                    <a:pt x="213" y="85"/>
                    <a:pt x="202" y="87"/>
                    <a:pt x="191" y="89"/>
                  </a:cubicBezTo>
                  <a:cubicBezTo>
                    <a:pt x="186" y="90"/>
                    <a:pt x="180" y="92"/>
                    <a:pt x="175" y="96"/>
                  </a:cubicBezTo>
                  <a:cubicBezTo>
                    <a:pt x="175" y="96"/>
                    <a:pt x="175" y="96"/>
                    <a:pt x="175" y="96"/>
                  </a:cubicBezTo>
                  <a:cubicBezTo>
                    <a:pt x="174" y="96"/>
                    <a:pt x="173" y="96"/>
                    <a:pt x="171" y="97"/>
                  </a:cubicBezTo>
                  <a:cubicBezTo>
                    <a:pt x="163" y="98"/>
                    <a:pt x="155" y="99"/>
                    <a:pt x="147" y="101"/>
                  </a:cubicBezTo>
                  <a:cubicBezTo>
                    <a:pt x="145" y="101"/>
                    <a:pt x="143" y="102"/>
                    <a:pt x="140" y="103"/>
                  </a:cubicBezTo>
                  <a:cubicBezTo>
                    <a:pt x="141" y="106"/>
                    <a:pt x="143" y="106"/>
                    <a:pt x="145" y="106"/>
                  </a:cubicBezTo>
                  <a:cubicBezTo>
                    <a:pt x="158" y="105"/>
                    <a:pt x="171" y="105"/>
                    <a:pt x="185" y="105"/>
                  </a:cubicBezTo>
                  <a:cubicBezTo>
                    <a:pt x="207" y="104"/>
                    <a:pt x="229" y="108"/>
                    <a:pt x="251" y="115"/>
                  </a:cubicBezTo>
                  <a:cubicBezTo>
                    <a:pt x="260" y="118"/>
                    <a:pt x="268" y="121"/>
                    <a:pt x="276" y="125"/>
                  </a:cubicBezTo>
                  <a:cubicBezTo>
                    <a:pt x="284" y="129"/>
                    <a:pt x="291" y="134"/>
                    <a:pt x="298" y="139"/>
                  </a:cubicBezTo>
                  <a:cubicBezTo>
                    <a:pt x="300" y="141"/>
                    <a:pt x="302" y="142"/>
                    <a:pt x="303" y="144"/>
                  </a:cubicBezTo>
                  <a:cubicBezTo>
                    <a:pt x="303" y="143"/>
                    <a:pt x="302" y="143"/>
                    <a:pt x="302" y="143"/>
                  </a:cubicBezTo>
                  <a:cubicBezTo>
                    <a:pt x="283" y="141"/>
                    <a:pt x="264" y="138"/>
                    <a:pt x="246" y="135"/>
                  </a:cubicBezTo>
                  <a:cubicBezTo>
                    <a:pt x="233" y="132"/>
                    <a:pt x="219" y="130"/>
                    <a:pt x="206" y="128"/>
                  </a:cubicBezTo>
                  <a:cubicBezTo>
                    <a:pt x="187" y="126"/>
                    <a:pt x="168" y="123"/>
                    <a:pt x="148" y="123"/>
                  </a:cubicBezTo>
                  <a:cubicBezTo>
                    <a:pt x="139" y="123"/>
                    <a:pt x="130" y="123"/>
                    <a:pt x="122" y="124"/>
                  </a:cubicBezTo>
                  <a:cubicBezTo>
                    <a:pt x="112" y="125"/>
                    <a:pt x="103" y="129"/>
                    <a:pt x="94" y="131"/>
                  </a:cubicBezTo>
                  <a:cubicBezTo>
                    <a:pt x="91" y="132"/>
                    <a:pt x="89" y="133"/>
                    <a:pt x="90" y="137"/>
                  </a:cubicBezTo>
                  <a:cubicBezTo>
                    <a:pt x="91" y="137"/>
                    <a:pt x="92" y="138"/>
                    <a:pt x="93" y="138"/>
                  </a:cubicBezTo>
                  <a:cubicBezTo>
                    <a:pt x="98" y="138"/>
                    <a:pt x="102" y="138"/>
                    <a:pt x="106" y="137"/>
                  </a:cubicBezTo>
                  <a:cubicBezTo>
                    <a:pt x="110" y="137"/>
                    <a:pt x="114" y="136"/>
                    <a:pt x="118" y="135"/>
                  </a:cubicBezTo>
                  <a:cubicBezTo>
                    <a:pt x="120" y="135"/>
                    <a:pt x="123" y="135"/>
                    <a:pt x="124" y="138"/>
                  </a:cubicBezTo>
                  <a:cubicBezTo>
                    <a:pt x="119" y="142"/>
                    <a:pt x="112" y="142"/>
                    <a:pt x="108" y="149"/>
                  </a:cubicBezTo>
                  <a:cubicBezTo>
                    <a:pt x="109" y="150"/>
                    <a:pt x="111" y="151"/>
                    <a:pt x="112" y="151"/>
                  </a:cubicBezTo>
                  <a:cubicBezTo>
                    <a:pt x="119" y="150"/>
                    <a:pt x="127" y="149"/>
                    <a:pt x="134" y="148"/>
                  </a:cubicBezTo>
                  <a:cubicBezTo>
                    <a:pt x="139" y="148"/>
                    <a:pt x="144" y="147"/>
                    <a:pt x="149" y="146"/>
                  </a:cubicBezTo>
                  <a:cubicBezTo>
                    <a:pt x="150" y="146"/>
                    <a:pt x="152" y="147"/>
                    <a:pt x="155" y="147"/>
                  </a:cubicBezTo>
                  <a:cubicBezTo>
                    <a:pt x="152" y="149"/>
                    <a:pt x="151" y="150"/>
                    <a:pt x="150" y="150"/>
                  </a:cubicBezTo>
                  <a:cubicBezTo>
                    <a:pt x="129" y="157"/>
                    <a:pt x="109" y="168"/>
                    <a:pt x="90" y="179"/>
                  </a:cubicBezTo>
                  <a:cubicBezTo>
                    <a:pt x="82" y="183"/>
                    <a:pt x="74" y="187"/>
                    <a:pt x="66" y="191"/>
                  </a:cubicBezTo>
                  <a:cubicBezTo>
                    <a:pt x="62" y="193"/>
                    <a:pt x="58" y="195"/>
                    <a:pt x="54" y="198"/>
                  </a:cubicBezTo>
                  <a:cubicBezTo>
                    <a:pt x="38" y="208"/>
                    <a:pt x="23" y="218"/>
                    <a:pt x="8" y="229"/>
                  </a:cubicBezTo>
                  <a:cubicBezTo>
                    <a:pt x="10" y="220"/>
                    <a:pt x="12" y="212"/>
                    <a:pt x="14" y="204"/>
                  </a:cubicBezTo>
                  <a:cubicBezTo>
                    <a:pt x="17" y="195"/>
                    <a:pt x="21" y="186"/>
                    <a:pt x="24" y="178"/>
                  </a:cubicBezTo>
                  <a:cubicBezTo>
                    <a:pt x="27" y="172"/>
                    <a:pt x="30" y="166"/>
                    <a:pt x="32" y="160"/>
                  </a:cubicBezTo>
                  <a:close/>
                  <a:moveTo>
                    <a:pt x="256" y="389"/>
                  </a:moveTo>
                  <a:cubicBezTo>
                    <a:pt x="257" y="393"/>
                    <a:pt x="257" y="398"/>
                    <a:pt x="257" y="403"/>
                  </a:cubicBezTo>
                  <a:cubicBezTo>
                    <a:pt x="258" y="405"/>
                    <a:pt x="258" y="407"/>
                    <a:pt x="257" y="410"/>
                  </a:cubicBezTo>
                  <a:cubicBezTo>
                    <a:pt x="257" y="408"/>
                    <a:pt x="257" y="406"/>
                    <a:pt x="257" y="404"/>
                  </a:cubicBezTo>
                  <a:cubicBezTo>
                    <a:pt x="256" y="399"/>
                    <a:pt x="255" y="394"/>
                    <a:pt x="256" y="389"/>
                  </a:cubicBezTo>
                  <a:close/>
                </a:path>
              </a:pathLst>
            </a:custGeom>
            <a:solidFill>
              <a:srgbClr val="994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67">
              <a:extLst>
                <a:ext uri="{FF2B5EF4-FFF2-40B4-BE49-F238E27FC236}">
                  <a16:creationId xmlns:a16="http://schemas.microsoft.com/office/drawing/2014/main" id="{8E0E102E-E4DE-42D5-9F91-E768A197FF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63" y="2763"/>
              <a:ext cx="1282" cy="1703"/>
            </a:xfrm>
            <a:custGeom>
              <a:avLst/>
              <a:gdLst>
                <a:gd name="T0" fmla="*/ 374 w 539"/>
                <a:gd name="T1" fmla="*/ 587 h 716"/>
                <a:gd name="T2" fmla="*/ 539 w 539"/>
                <a:gd name="T3" fmla="*/ 691 h 716"/>
                <a:gd name="T4" fmla="*/ 486 w 539"/>
                <a:gd name="T5" fmla="*/ 702 h 716"/>
                <a:gd name="T6" fmla="*/ 434 w 539"/>
                <a:gd name="T7" fmla="*/ 622 h 716"/>
                <a:gd name="T8" fmla="*/ 332 w 539"/>
                <a:gd name="T9" fmla="*/ 559 h 716"/>
                <a:gd name="T10" fmla="*/ 370 w 539"/>
                <a:gd name="T11" fmla="*/ 584 h 716"/>
                <a:gd name="T12" fmla="*/ 330 w 539"/>
                <a:gd name="T13" fmla="*/ 582 h 716"/>
                <a:gd name="T14" fmla="*/ 376 w 539"/>
                <a:gd name="T15" fmla="*/ 554 h 716"/>
                <a:gd name="T16" fmla="*/ 449 w 539"/>
                <a:gd name="T17" fmla="*/ 598 h 716"/>
                <a:gd name="T18" fmla="*/ 504 w 539"/>
                <a:gd name="T19" fmla="*/ 661 h 716"/>
                <a:gd name="T20" fmla="*/ 515 w 539"/>
                <a:gd name="T21" fmla="*/ 652 h 716"/>
                <a:gd name="T22" fmla="*/ 456 w 539"/>
                <a:gd name="T23" fmla="*/ 564 h 716"/>
                <a:gd name="T24" fmla="*/ 474 w 539"/>
                <a:gd name="T25" fmla="*/ 573 h 716"/>
                <a:gd name="T26" fmla="*/ 531 w 539"/>
                <a:gd name="T27" fmla="*/ 646 h 716"/>
                <a:gd name="T28" fmla="*/ 539 w 539"/>
                <a:gd name="T29" fmla="*/ 691 h 716"/>
                <a:gd name="T30" fmla="*/ 464 w 539"/>
                <a:gd name="T31" fmla="*/ 647 h 716"/>
                <a:gd name="T32" fmla="*/ 471 w 539"/>
                <a:gd name="T33" fmla="*/ 659 h 716"/>
                <a:gd name="T34" fmla="*/ 491 w 539"/>
                <a:gd name="T35" fmla="*/ 678 h 716"/>
                <a:gd name="T36" fmla="*/ 497 w 539"/>
                <a:gd name="T37" fmla="*/ 687 h 716"/>
                <a:gd name="T38" fmla="*/ 17 w 539"/>
                <a:gd name="T39" fmla="*/ 231 h 716"/>
                <a:gd name="T40" fmla="*/ 2 w 539"/>
                <a:gd name="T41" fmla="*/ 230 h 716"/>
                <a:gd name="T42" fmla="*/ 32 w 539"/>
                <a:gd name="T43" fmla="*/ 166 h 716"/>
                <a:gd name="T44" fmla="*/ 29 w 539"/>
                <a:gd name="T45" fmla="*/ 164 h 716"/>
                <a:gd name="T46" fmla="*/ 23 w 539"/>
                <a:gd name="T47" fmla="*/ 165 h 716"/>
                <a:gd name="T48" fmla="*/ 27 w 539"/>
                <a:gd name="T49" fmla="*/ 145 h 716"/>
                <a:gd name="T50" fmla="*/ 92 w 539"/>
                <a:gd name="T51" fmla="*/ 87 h 716"/>
                <a:gd name="T52" fmla="*/ 142 w 539"/>
                <a:gd name="T53" fmla="*/ 53 h 716"/>
                <a:gd name="T54" fmla="*/ 177 w 539"/>
                <a:gd name="T55" fmla="*/ 31 h 716"/>
                <a:gd name="T56" fmla="*/ 245 w 539"/>
                <a:gd name="T57" fmla="*/ 2 h 716"/>
                <a:gd name="T58" fmla="*/ 223 w 539"/>
                <a:gd name="T59" fmla="*/ 32 h 716"/>
                <a:gd name="T60" fmla="*/ 282 w 539"/>
                <a:gd name="T61" fmla="*/ 23 h 716"/>
                <a:gd name="T62" fmla="*/ 292 w 539"/>
                <a:gd name="T63" fmla="*/ 39 h 716"/>
                <a:gd name="T64" fmla="*/ 208 w 539"/>
                <a:gd name="T65" fmla="*/ 71 h 716"/>
                <a:gd name="T66" fmla="*/ 97 w 539"/>
                <a:gd name="T67" fmla="*/ 144 h 716"/>
                <a:gd name="T68" fmla="*/ 156 w 539"/>
                <a:gd name="T69" fmla="*/ 73 h 716"/>
                <a:gd name="T70" fmla="*/ 156 w 539"/>
                <a:gd name="T71" fmla="*/ 73 h 716"/>
                <a:gd name="T72" fmla="*/ 147 w 539"/>
                <a:gd name="T73" fmla="*/ 78 h 716"/>
                <a:gd name="T74" fmla="*/ 124 w 539"/>
                <a:gd name="T75" fmla="*/ 100 h 716"/>
                <a:gd name="T76" fmla="*/ 124 w 539"/>
                <a:gd name="T77" fmla="*/ 100 h 716"/>
                <a:gd name="T78" fmla="*/ 113 w 539"/>
                <a:gd name="T79" fmla="*/ 100 h 716"/>
                <a:gd name="T80" fmla="*/ 88 w 539"/>
                <a:gd name="T81" fmla="*/ 128 h 716"/>
                <a:gd name="T82" fmla="*/ 88 w 539"/>
                <a:gd name="T83" fmla="*/ 128 h 716"/>
                <a:gd name="T84" fmla="*/ 73 w 539"/>
                <a:gd name="T85" fmla="*/ 127 h 716"/>
                <a:gd name="T86" fmla="*/ 63 w 539"/>
                <a:gd name="T87" fmla="*/ 155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39" h="716">
                  <a:moveTo>
                    <a:pt x="374" y="587"/>
                  </a:moveTo>
                  <a:cubicBezTo>
                    <a:pt x="374" y="587"/>
                    <a:pt x="374" y="587"/>
                    <a:pt x="374" y="587"/>
                  </a:cubicBezTo>
                  <a:cubicBezTo>
                    <a:pt x="374" y="587"/>
                    <a:pt x="374" y="587"/>
                    <a:pt x="374" y="587"/>
                  </a:cubicBezTo>
                  <a:close/>
                  <a:moveTo>
                    <a:pt x="374" y="588"/>
                  </a:moveTo>
                  <a:cubicBezTo>
                    <a:pt x="374" y="588"/>
                    <a:pt x="374" y="588"/>
                    <a:pt x="374" y="588"/>
                  </a:cubicBezTo>
                  <a:close/>
                  <a:moveTo>
                    <a:pt x="539" y="691"/>
                  </a:moveTo>
                  <a:cubicBezTo>
                    <a:pt x="534" y="698"/>
                    <a:pt x="529" y="705"/>
                    <a:pt x="523" y="710"/>
                  </a:cubicBezTo>
                  <a:cubicBezTo>
                    <a:pt x="517" y="715"/>
                    <a:pt x="511" y="716"/>
                    <a:pt x="505" y="714"/>
                  </a:cubicBezTo>
                  <a:cubicBezTo>
                    <a:pt x="497" y="712"/>
                    <a:pt x="491" y="708"/>
                    <a:pt x="486" y="702"/>
                  </a:cubicBezTo>
                  <a:cubicBezTo>
                    <a:pt x="476" y="691"/>
                    <a:pt x="467" y="680"/>
                    <a:pt x="460" y="667"/>
                  </a:cubicBezTo>
                  <a:cubicBezTo>
                    <a:pt x="455" y="656"/>
                    <a:pt x="449" y="647"/>
                    <a:pt x="443" y="637"/>
                  </a:cubicBezTo>
                  <a:cubicBezTo>
                    <a:pt x="440" y="632"/>
                    <a:pt x="437" y="627"/>
                    <a:pt x="434" y="622"/>
                  </a:cubicBezTo>
                  <a:cubicBezTo>
                    <a:pt x="417" y="592"/>
                    <a:pt x="392" y="572"/>
                    <a:pt x="360" y="560"/>
                  </a:cubicBezTo>
                  <a:cubicBezTo>
                    <a:pt x="353" y="558"/>
                    <a:pt x="346" y="556"/>
                    <a:pt x="339" y="556"/>
                  </a:cubicBezTo>
                  <a:cubicBezTo>
                    <a:pt x="336" y="556"/>
                    <a:pt x="334" y="556"/>
                    <a:pt x="332" y="559"/>
                  </a:cubicBezTo>
                  <a:cubicBezTo>
                    <a:pt x="332" y="562"/>
                    <a:pt x="335" y="564"/>
                    <a:pt x="337" y="565"/>
                  </a:cubicBezTo>
                  <a:cubicBezTo>
                    <a:pt x="344" y="569"/>
                    <a:pt x="350" y="572"/>
                    <a:pt x="356" y="576"/>
                  </a:cubicBezTo>
                  <a:cubicBezTo>
                    <a:pt x="361" y="578"/>
                    <a:pt x="366" y="581"/>
                    <a:pt x="370" y="584"/>
                  </a:cubicBezTo>
                  <a:cubicBezTo>
                    <a:pt x="372" y="585"/>
                    <a:pt x="372" y="586"/>
                    <a:pt x="373" y="587"/>
                  </a:cubicBezTo>
                  <a:cubicBezTo>
                    <a:pt x="366" y="586"/>
                    <a:pt x="359" y="585"/>
                    <a:pt x="352" y="584"/>
                  </a:cubicBezTo>
                  <a:cubicBezTo>
                    <a:pt x="345" y="583"/>
                    <a:pt x="338" y="583"/>
                    <a:pt x="330" y="582"/>
                  </a:cubicBezTo>
                  <a:cubicBezTo>
                    <a:pt x="318" y="570"/>
                    <a:pt x="307" y="557"/>
                    <a:pt x="297" y="542"/>
                  </a:cubicBezTo>
                  <a:cubicBezTo>
                    <a:pt x="312" y="543"/>
                    <a:pt x="327" y="545"/>
                    <a:pt x="342" y="547"/>
                  </a:cubicBezTo>
                  <a:cubicBezTo>
                    <a:pt x="353" y="548"/>
                    <a:pt x="365" y="551"/>
                    <a:pt x="376" y="554"/>
                  </a:cubicBezTo>
                  <a:cubicBezTo>
                    <a:pt x="388" y="557"/>
                    <a:pt x="399" y="562"/>
                    <a:pt x="408" y="569"/>
                  </a:cubicBezTo>
                  <a:cubicBezTo>
                    <a:pt x="413" y="572"/>
                    <a:pt x="419" y="575"/>
                    <a:pt x="424" y="578"/>
                  </a:cubicBezTo>
                  <a:cubicBezTo>
                    <a:pt x="433" y="584"/>
                    <a:pt x="441" y="591"/>
                    <a:pt x="449" y="598"/>
                  </a:cubicBezTo>
                  <a:cubicBezTo>
                    <a:pt x="456" y="606"/>
                    <a:pt x="464" y="614"/>
                    <a:pt x="472" y="621"/>
                  </a:cubicBezTo>
                  <a:cubicBezTo>
                    <a:pt x="484" y="630"/>
                    <a:pt x="492" y="642"/>
                    <a:pt x="500" y="655"/>
                  </a:cubicBezTo>
                  <a:cubicBezTo>
                    <a:pt x="501" y="657"/>
                    <a:pt x="503" y="659"/>
                    <a:pt x="504" y="661"/>
                  </a:cubicBezTo>
                  <a:cubicBezTo>
                    <a:pt x="505" y="662"/>
                    <a:pt x="507" y="663"/>
                    <a:pt x="508" y="663"/>
                  </a:cubicBezTo>
                  <a:cubicBezTo>
                    <a:pt x="510" y="664"/>
                    <a:pt x="512" y="664"/>
                    <a:pt x="514" y="664"/>
                  </a:cubicBezTo>
                  <a:cubicBezTo>
                    <a:pt x="517" y="660"/>
                    <a:pt x="516" y="656"/>
                    <a:pt x="515" y="652"/>
                  </a:cubicBezTo>
                  <a:cubicBezTo>
                    <a:pt x="511" y="643"/>
                    <a:pt x="509" y="633"/>
                    <a:pt x="503" y="624"/>
                  </a:cubicBezTo>
                  <a:cubicBezTo>
                    <a:pt x="498" y="616"/>
                    <a:pt x="494" y="608"/>
                    <a:pt x="489" y="600"/>
                  </a:cubicBezTo>
                  <a:cubicBezTo>
                    <a:pt x="481" y="586"/>
                    <a:pt x="469" y="575"/>
                    <a:pt x="456" y="564"/>
                  </a:cubicBezTo>
                  <a:cubicBezTo>
                    <a:pt x="456" y="564"/>
                    <a:pt x="455" y="563"/>
                    <a:pt x="454" y="562"/>
                  </a:cubicBezTo>
                  <a:cubicBezTo>
                    <a:pt x="455" y="562"/>
                    <a:pt x="455" y="562"/>
                    <a:pt x="455" y="562"/>
                  </a:cubicBezTo>
                  <a:cubicBezTo>
                    <a:pt x="462" y="564"/>
                    <a:pt x="468" y="568"/>
                    <a:pt x="474" y="573"/>
                  </a:cubicBezTo>
                  <a:cubicBezTo>
                    <a:pt x="479" y="576"/>
                    <a:pt x="484" y="579"/>
                    <a:pt x="488" y="583"/>
                  </a:cubicBezTo>
                  <a:cubicBezTo>
                    <a:pt x="492" y="586"/>
                    <a:pt x="496" y="589"/>
                    <a:pt x="499" y="592"/>
                  </a:cubicBezTo>
                  <a:cubicBezTo>
                    <a:pt x="513" y="608"/>
                    <a:pt x="524" y="626"/>
                    <a:pt x="531" y="646"/>
                  </a:cubicBezTo>
                  <a:cubicBezTo>
                    <a:pt x="536" y="661"/>
                    <a:pt x="539" y="675"/>
                    <a:pt x="537" y="691"/>
                  </a:cubicBezTo>
                  <a:cubicBezTo>
                    <a:pt x="538" y="691"/>
                    <a:pt x="538" y="691"/>
                    <a:pt x="539" y="690"/>
                  </a:cubicBezTo>
                  <a:cubicBezTo>
                    <a:pt x="539" y="690"/>
                    <a:pt x="539" y="690"/>
                    <a:pt x="539" y="691"/>
                  </a:cubicBezTo>
                  <a:close/>
                  <a:moveTo>
                    <a:pt x="478" y="651"/>
                  </a:moveTo>
                  <a:cubicBezTo>
                    <a:pt x="475" y="646"/>
                    <a:pt x="471" y="646"/>
                    <a:pt x="467" y="645"/>
                  </a:cubicBezTo>
                  <a:cubicBezTo>
                    <a:pt x="466" y="645"/>
                    <a:pt x="464" y="645"/>
                    <a:pt x="464" y="647"/>
                  </a:cubicBezTo>
                  <a:cubicBezTo>
                    <a:pt x="469" y="653"/>
                    <a:pt x="470" y="654"/>
                    <a:pt x="478" y="651"/>
                  </a:cubicBezTo>
                  <a:close/>
                  <a:moveTo>
                    <a:pt x="488" y="663"/>
                  </a:moveTo>
                  <a:cubicBezTo>
                    <a:pt x="483" y="658"/>
                    <a:pt x="477" y="657"/>
                    <a:pt x="471" y="659"/>
                  </a:cubicBezTo>
                  <a:cubicBezTo>
                    <a:pt x="472" y="665"/>
                    <a:pt x="473" y="666"/>
                    <a:pt x="479" y="667"/>
                  </a:cubicBezTo>
                  <a:cubicBezTo>
                    <a:pt x="482" y="667"/>
                    <a:pt x="486" y="668"/>
                    <a:pt x="488" y="663"/>
                  </a:cubicBezTo>
                  <a:close/>
                  <a:moveTo>
                    <a:pt x="491" y="678"/>
                  </a:moveTo>
                  <a:cubicBezTo>
                    <a:pt x="487" y="675"/>
                    <a:pt x="487" y="675"/>
                    <a:pt x="484" y="678"/>
                  </a:cubicBezTo>
                  <a:cubicBezTo>
                    <a:pt x="487" y="680"/>
                    <a:pt x="489" y="681"/>
                    <a:pt x="491" y="678"/>
                  </a:cubicBezTo>
                  <a:close/>
                  <a:moveTo>
                    <a:pt x="497" y="687"/>
                  </a:moveTo>
                  <a:cubicBezTo>
                    <a:pt x="496" y="687"/>
                    <a:pt x="494" y="687"/>
                    <a:pt x="493" y="687"/>
                  </a:cubicBezTo>
                  <a:cubicBezTo>
                    <a:pt x="495" y="691"/>
                    <a:pt x="495" y="691"/>
                    <a:pt x="497" y="687"/>
                  </a:cubicBezTo>
                  <a:close/>
                  <a:moveTo>
                    <a:pt x="17" y="231"/>
                  </a:moveTo>
                  <a:cubicBezTo>
                    <a:pt x="11" y="242"/>
                    <a:pt x="6" y="253"/>
                    <a:pt x="5" y="266"/>
                  </a:cubicBezTo>
                  <a:cubicBezTo>
                    <a:pt x="5" y="265"/>
                    <a:pt x="4" y="264"/>
                    <a:pt x="4" y="263"/>
                  </a:cubicBezTo>
                  <a:cubicBezTo>
                    <a:pt x="1" y="252"/>
                    <a:pt x="0" y="242"/>
                    <a:pt x="2" y="230"/>
                  </a:cubicBezTo>
                  <a:cubicBezTo>
                    <a:pt x="5" y="218"/>
                    <a:pt x="9" y="207"/>
                    <a:pt x="16" y="196"/>
                  </a:cubicBezTo>
                  <a:cubicBezTo>
                    <a:pt x="21" y="187"/>
                    <a:pt x="26" y="178"/>
                    <a:pt x="31" y="169"/>
                  </a:cubicBezTo>
                  <a:cubicBezTo>
                    <a:pt x="31" y="168"/>
                    <a:pt x="32" y="167"/>
                    <a:pt x="32" y="166"/>
                  </a:cubicBezTo>
                  <a:cubicBezTo>
                    <a:pt x="30" y="164"/>
                    <a:pt x="29" y="166"/>
                    <a:pt x="28" y="167"/>
                  </a:cubicBezTo>
                  <a:cubicBezTo>
                    <a:pt x="27" y="168"/>
                    <a:pt x="26" y="169"/>
                    <a:pt x="25" y="170"/>
                  </a:cubicBezTo>
                  <a:cubicBezTo>
                    <a:pt x="26" y="168"/>
                    <a:pt x="27" y="166"/>
                    <a:pt x="29" y="164"/>
                  </a:cubicBezTo>
                  <a:cubicBezTo>
                    <a:pt x="28" y="163"/>
                    <a:pt x="28" y="163"/>
                    <a:pt x="28" y="163"/>
                  </a:cubicBezTo>
                  <a:cubicBezTo>
                    <a:pt x="28" y="163"/>
                    <a:pt x="27" y="163"/>
                    <a:pt x="27" y="163"/>
                  </a:cubicBezTo>
                  <a:cubicBezTo>
                    <a:pt x="26" y="164"/>
                    <a:pt x="25" y="165"/>
                    <a:pt x="23" y="165"/>
                  </a:cubicBezTo>
                  <a:cubicBezTo>
                    <a:pt x="19" y="169"/>
                    <a:pt x="14" y="172"/>
                    <a:pt x="9" y="176"/>
                  </a:cubicBezTo>
                  <a:cubicBezTo>
                    <a:pt x="7" y="178"/>
                    <a:pt x="5" y="180"/>
                    <a:pt x="3" y="182"/>
                  </a:cubicBezTo>
                  <a:cubicBezTo>
                    <a:pt x="8" y="168"/>
                    <a:pt x="17" y="156"/>
                    <a:pt x="27" y="145"/>
                  </a:cubicBezTo>
                  <a:cubicBezTo>
                    <a:pt x="33" y="139"/>
                    <a:pt x="39" y="132"/>
                    <a:pt x="45" y="127"/>
                  </a:cubicBezTo>
                  <a:cubicBezTo>
                    <a:pt x="58" y="115"/>
                    <a:pt x="72" y="104"/>
                    <a:pt x="85" y="92"/>
                  </a:cubicBezTo>
                  <a:cubicBezTo>
                    <a:pt x="87" y="90"/>
                    <a:pt x="90" y="89"/>
                    <a:pt x="92" y="87"/>
                  </a:cubicBezTo>
                  <a:cubicBezTo>
                    <a:pt x="99" y="83"/>
                    <a:pt x="106" y="79"/>
                    <a:pt x="113" y="75"/>
                  </a:cubicBezTo>
                  <a:cubicBezTo>
                    <a:pt x="119" y="72"/>
                    <a:pt x="125" y="68"/>
                    <a:pt x="130" y="63"/>
                  </a:cubicBezTo>
                  <a:cubicBezTo>
                    <a:pt x="133" y="59"/>
                    <a:pt x="137" y="56"/>
                    <a:pt x="142" y="53"/>
                  </a:cubicBezTo>
                  <a:cubicBezTo>
                    <a:pt x="150" y="47"/>
                    <a:pt x="158" y="41"/>
                    <a:pt x="166" y="36"/>
                  </a:cubicBezTo>
                  <a:cubicBezTo>
                    <a:pt x="166" y="35"/>
                    <a:pt x="167" y="35"/>
                    <a:pt x="168" y="35"/>
                  </a:cubicBezTo>
                  <a:cubicBezTo>
                    <a:pt x="170" y="33"/>
                    <a:pt x="174" y="32"/>
                    <a:pt x="177" y="31"/>
                  </a:cubicBezTo>
                  <a:cubicBezTo>
                    <a:pt x="188" y="26"/>
                    <a:pt x="199" y="21"/>
                    <a:pt x="210" y="16"/>
                  </a:cubicBezTo>
                  <a:cubicBezTo>
                    <a:pt x="215" y="13"/>
                    <a:pt x="220" y="10"/>
                    <a:pt x="225" y="7"/>
                  </a:cubicBezTo>
                  <a:cubicBezTo>
                    <a:pt x="231" y="2"/>
                    <a:pt x="237" y="0"/>
                    <a:pt x="245" y="2"/>
                  </a:cubicBezTo>
                  <a:cubicBezTo>
                    <a:pt x="250" y="3"/>
                    <a:pt x="255" y="3"/>
                    <a:pt x="262" y="5"/>
                  </a:cubicBezTo>
                  <a:cubicBezTo>
                    <a:pt x="240" y="14"/>
                    <a:pt x="231" y="20"/>
                    <a:pt x="226" y="29"/>
                  </a:cubicBezTo>
                  <a:cubicBezTo>
                    <a:pt x="225" y="30"/>
                    <a:pt x="224" y="31"/>
                    <a:pt x="223" y="32"/>
                  </a:cubicBezTo>
                  <a:cubicBezTo>
                    <a:pt x="231" y="31"/>
                    <a:pt x="238" y="29"/>
                    <a:pt x="244" y="28"/>
                  </a:cubicBezTo>
                  <a:cubicBezTo>
                    <a:pt x="250" y="27"/>
                    <a:pt x="255" y="27"/>
                    <a:pt x="260" y="26"/>
                  </a:cubicBezTo>
                  <a:cubicBezTo>
                    <a:pt x="268" y="25"/>
                    <a:pt x="275" y="24"/>
                    <a:pt x="282" y="23"/>
                  </a:cubicBezTo>
                  <a:cubicBezTo>
                    <a:pt x="293" y="21"/>
                    <a:pt x="304" y="24"/>
                    <a:pt x="314" y="29"/>
                  </a:cubicBezTo>
                  <a:cubicBezTo>
                    <a:pt x="316" y="30"/>
                    <a:pt x="318" y="31"/>
                    <a:pt x="320" y="32"/>
                  </a:cubicBezTo>
                  <a:cubicBezTo>
                    <a:pt x="311" y="33"/>
                    <a:pt x="302" y="36"/>
                    <a:pt x="292" y="39"/>
                  </a:cubicBezTo>
                  <a:cubicBezTo>
                    <a:pt x="284" y="41"/>
                    <a:pt x="276" y="44"/>
                    <a:pt x="268" y="46"/>
                  </a:cubicBezTo>
                  <a:cubicBezTo>
                    <a:pt x="262" y="48"/>
                    <a:pt x="256" y="50"/>
                    <a:pt x="250" y="52"/>
                  </a:cubicBezTo>
                  <a:cubicBezTo>
                    <a:pt x="236" y="58"/>
                    <a:pt x="222" y="64"/>
                    <a:pt x="208" y="71"/>
                  </a:cubicBezTo>
                  <a:cubicBezTo>
                    <a:pt x="201" y="74"/>
                    <a:pt x="194" y="77"/>
                    <a:pt x="187" y="82"/>
                  </a:cubicBezTo>
                  <a:cubicBezTo>
                    <a:pt x="174" y="90"/>
                    <a:pt x="160" y="99"/>
                    <a:pt x="147" y="107"/>
                  </a:cubicBezTo>
                  <a:cubicBezTo>
                    <a:pt x="129" y="118"/>
                    <a:pt x="113" y="130"/>
                    <a:pt x="97" y="144"/>
                  </a:cubicBezTo>
                  <a:cubicBezTo>
                    <a:pt x="77" y="161"/>
                    <a:pt x="59" y="180"/>
                    <a:pt x="41" y="199"/>
                  </a:cubicBezTo>
                  <a:cubicBezTo>
                    <a:pt x="32" y="208"/>
                    <a:pt x="24" y="219"/>
                    <a:pt x="17" y="231"/>
                  </a:cubicBezTo>
                  <a:close/>
                  <a:moveTo>
                    <a:pt x="156" y="73"/>
                  </a:moveTo>
                  <a:cubicBezTo>
                    <a:pt x="156" y="73"/>
                    <a:pt x="157" y="74"/>
                    <a:pt x="159" y="75"/>
                  </a:cubicBezTo>
                  <a:cubicBezTo>
                    <a:pt x="163" y="71"/>
                    <a:pt x="163" y="71"/>
                    <a:pt x="161" y="67"/>
                  </a:cubicBezTo>
                  <a:cubicBezTo>
                    <a:pt x="156" y="68"/>
                    <a:pt x="155" y="69"/>
                    <a:pt x="156" y="73"/>
                  </a:cubicBezTo>
                  <a:close/>
                  <a:moveTo>
                    <a:pt x="142" y="81"/>
                  </a:moveTo>
                  <a:cubicBezTo>
                    <a:pt x="142" y="82"/>
                    <a:pt x="144" y="83"/>
                    <a:pt x="145" y="84"/>
                  </a:cubicBezTo>
                  <a:cubicBezTo>
                    <a:pt x="146" y="82"/>
                    <a:pt x="147" y="80"/>
                    <a:pt x="147" y="78"/>
                  </a:cubicBezTo>
                  <a:cubicBezTo>
                    <a:pt x="147" y="78"/>
                    <a:pt x="146" y="77"/>
                    <a:pt x="145" y="76"/>
                  </a:cubicBezTo>
                  <a:cubicBezTo>
                    <a:pt x="141" y="78"/>
                    <a:pt x="141" y="79"/>
                    <a:pt x="142" y="81"/>
                  </a:cubicBezTo>
                  <a:close/>
                  <a:moveTo>
                    <a:pt x="124" y="100"/>
                  </a:moveTo>
                  <a:cubicBezTo>
                    <a:pt x="126" y="98"/>
                    <a:pt x="128" y="96"/>
                    <a:pt x="127" y="92"/>
                  </a:cubicBezTo>
                  <a:cubicBezTo>
                    <a:pt x="126" y="92"/>
                    <a:pt x="126" y="91"/>
                    <a:pt x="125" y="91"/>
                  </a:cubicBezTo>
                  <a:cubicBezTo>
                    <a:pt x="121" y="95"/>
                    <a:pt x="121" y="95"/>
                    <a:pt x="124" y="100"/>
                  </a:cubicBezTo>
                  <a:close/>
                  <a:moveTo>
                    <a:pt x="110" y="110"/>
                  </a:moveTo>
                  <a:cubicBezTo>
                    <a:pt x="113" y="107"/>
                    <a:pt x="113" y="107"/>
                    <a:pt x="114" y="101"/>
                  </a:cubicBezTo>
                  <a:cubicBezTo>
                    <a:pt x="114" y="101"/>
                    <a:pt x="113" y="100"/>
                    <a:pt x="113" y="100"/>
                  </a:cubicBezTo>
                  <a:cubicBezTo>
                    <a:pt x="112" y="99"/>
                    <a:pt x="112" y="99"/>
                    <a:pt x="111" y="99"/>
                  </a:cubicBezTo>
                  <a:cubicBezTo>
                    <a:pt x="107" y="104"/>
                    <a:pt x="107" y="106"/>
                    <a:pt x="110" y="110"/>
                  </a:cubicBezTo>
                  <a:close/>
                  <a:moveTo>
                    <a:pt x="88" y="128"/>
                  </a:moveTo>
                  <a:cubicBezTo>
                    <a:pt x="94" y="121"/>
                    <a:pt x="96" y="116"/>
                    <a:pt x="95" y="109"/>
                  </a:cubicBezTo>
                  <a:cubicBezTo>
                    <a:pt x="91" y="109"/>
                    <a:pt x="90" y="111"/>
                    <a:pt x="89" y="113"/>
                  </a:cubicBezTo>
                  <a:cubicBezTo>
                    <a:pt x="87" y="118"/>
                    <a:pt x="86" y="123"/>
                    <a:pt x="88" y="128"/>
                  </a:cubicBezTo>
                  <a:close/>
                  <a:moveTo>
                    <a:pt x="63" y="155"/>
                  </a:moveTo>
                  <a:cubicBezTo>
                    <a:pt x="67" y="147"/>
                    <a:pt x="70" y="139"/>
                    <a:pt x="72" y="131"/>
                  </a:cubicBezTo>
                  <a:cubicBezTo>
                    <a:pt x="73" y="129"/>
                    <a:pt x="73" y="128"/>
                    <a:pt x="73" y="127"/>
                  </a:cubicBezTo>
                  <a:cubicBezTo>
                    <a:pt x="72" y="126"/>
                    <a:pt x="71" y="125"/>
                    <a:pt x="70" y="123"/>
                  </a:cubicBezTo>
                  <a:cubicBezTo>
                    <a:pt x="62" y="128"/>
                    <a:pt x="60" y="136"/>
                    <a:pt x="59" y="144"/>
                  </a:cubicBezTo>
                  <a:cubicBezTo>
                    <a:pt x="58" y="148"/>
                    <a:pt x="59" y="152"/>
                    <a:pt x="63" y="155"/>
                  </a:cubicBezTo>
                  <a:close/>
                </a:path>
              </a:pathLst>
            </a:custGeom>
            <a:solidFill>
              <a:srgbClr val="CF7F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68">
              <a:extLst>
                <a:ext uri="{FF2B5EF4-FFF2-40B4-BE49-F238E27FC236}">
                  <a16:creationId xmlns:a16="http://schemas.microsoft.com/office/drawing/2014/main" id="{013C2661-FAAE-40E0-9A30-84EC769080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81" y="2790"/>
              <a:ext cx="407" cy="478"/>
            </a:xfrm>
            <a:custGeom>
              <a:avLst/>
              <a:gdLst>
                <a:gd name="T0" fmla="*/ 57 w 171"/>
                <a:gd name="T1" fmla="*/ 180 h 201"/>
                <a:gd name="T2" fmla="*/ 46 w 171"/>
                <a:gd name="T3" fmla="*/ 180 h 201"/>
                <a:gd name="T4" fmla="*/ 59 w 171"/>
                <a:gd name="T5" fmla="*/ 175 h 201"/>
                <a:gd name="T6" fmla="*/ 88 w 171"/>
                <a:gd name="T7" fmla="*/ 171 h 201"/>
                <a:gd name="T8" fmla="*/ 94 w 171"/>
                <a:gd name="T9" fmla="*/ 178 h 201"/>
                <a:gd name="T10" fmla="*/ 54 w 171"/>
                <a:gd name="T11" fmla="*/ 201 h 201"/>
                <a:gd name="T12" fmla="*/ 46 w 171"/>
                <a:gd name="T13" fmla="*/ 200 h 201"/>
                <a:gd name="T14" fmla="*/ 71 w 171"/>
                <a:gd name="T15" fmla="*/ 179 h 201"/>
                <a:gd name="T16" fmla="*/ 109 w 171"/>
                <a:gd name="T17" fmla="*/ 10 h 201"/>
                <a:gd name="T18" fmla="*/ 47 w 171"/>
                <a:gd name="T19" fmla="*/ 104 h 201"/>
                <a:gd name="T20" fmla="*/ 34 w 171"/>
                <a:gd name="T21" fmla="*/ 125 h 201"/>
                <a:gd name="T22" fmla="*/ 33 w 171"/>
                <a:gd name="T23" fmla="*/ 134 h 201"/>
                <a:gd name="T24" fmla="*/ 74 w 171"/>
                <a:gd name="T25" fmla="*/ 80 h 201"/>
                <a:gd name="T26" fmla="*/ 85 w 171"/>
                <a:gd name="T27" fmla="*/ 72 h 201"/>
                <a:gd name="T28" fmla="*/ 72 w 171"/>
                <a:gd name="T29" fmla="*/ 106 h 201"/>
                <a:gd name="T30" fmla="*/ 85 w 171"/>
                <a:gd name="T31" fmla="*/ 90 h 201"/>
                <a:gd name="T32" fmla="*/ 83 w 171"/>
                <a:gd name="T33" fmla="*/ 86 h 201"/>
                <a:gd name="T34" fmla="*/ 121 w 171"/>
                <a:gd name="T35" fmla="*/ 16 h 201"/>
                <a:gd name="T36" fmla="*/ 126 w 171"/>
                <a:gd name="T37" fmla="*/ 4 h 201"/>
                <a:gd name="T38" fmla="*/ 5 w 171"/>
                <a:gd name="T39" fmla="*/ 82 h 201"/>
                <a:gd name="T40" fmla="*/ 11 w 171"/>
                <a:gd name="T41" fmla="*/ 62 h 201"/>
                <a:gd name="T42" fmla="*/ 11 w 171"/>
                <a:gd name="T43" fmla="*/ 80 h 201"/>
                <a:gd name="T44" fmla="*/ 31 w 171"/>
                <a:gd name="T45" fmla="*/ 51 h 201"/>
                <a:gd name="T46" fmla="*/ 23 w 171"/>
                <a:gd name="T47" fmla="*/ 61 h 201"/>
                <a:gd name="T48" fmla="*/ 22 w 171"/>
                <a:gd name="T49" fmla="*/ 56 h 201"/>
                <a:gd name="T50" fmla="*/ 27 w 171"/>
                <a:gd name="T51" fmla="*/ 0 h 201"/>
                <a:gd name="T52" fmla="*/ 18 w 171"/>
                <a:gd name="T53" fmla="*/ 14 h 201"/>
                <a:gd name="T54" fmla="*/ 5 w 171"/>
                <a:gd name="T55" fmla="*/ 61 h 201"/>
                <a:gd name="T56" fmla="*/ 1 w 171"/>
                <a:gd name="T57" fmla="*/ 68 h 201"/>
                <a:gd name="T58" fmla="*/ 2 w 171"/>
                <a:gd name="T59" fmla="*/ 88 h 201"/>
                <a:gd name="T60" fmla="*/ 80 w 171"/>
                <a:gd name="T61" fmla="*/ 137 h 201"/>
                <a:gd name="T62" fmla="*/ 110 w 171"/>
                <a:gd name="T63" fmla="*/ 124 h 201"/>
                <a:gd name="T64" fmla="*/ 142 w 171"/>
                <a:gd name="T65" fmla="*/ 112 h 201"/>
                <a:gd name="T66" fmla="*/ 127 w 171"/>
                <a:gd name="T67" fmla="*/ 123 h 201"/>
                <a:gd name="T68" fmla="*/ 97 w 171"/>
                <a:gd name="T69" fmla="*/ 139 h 201"/>
                <a:gd name="T70" fmla="*/ 114 w 171"/>
                <a:gd name="T71" fmla="*/ 139 h 201"/>
                <a:gd name="T72" fmla="*/ 104 w 171"/>
                <a:gd name="T73" fmla="*/ 139 h 201"/>
                <a:gd name="T74" fmla="*/ 143 w 171"/>
                <a:gd name="T75" fmla="*/ 117 h 201"/>
                <a:gd name="T76" fmla="*/ 171 w 171"/>
                <a:gd name="T77" fmla="*/ 96 h 201"/>
                <a:gd name="T78" fmla="*/ 152 w 171"/>
                <a:gd name="T79" fmla="*/ 96 h 201"/>
                <a:gd name="T80" fmla="*/ 97 w 171"/>
                <a:gd name="T81" fmla="*/ 127 h 201"/>
                <a:gd name="T82" fmla="*/ 92 w 171"/>
                <a:gd name="T83" fmla="*/ 122 h 201"/>
                <a:gd name="T84" fmla="*/ 80 w 171"/>
                <a:gd name="T85" fmla="*/ 13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1" h="201">
                  <a:moveTo>
                    <a:pt x="71" y="179"/>
                  </a:moveTo>
                  <a:cubicBezTo>
                    <a:pt x="66" y="178"/>
                    <a:pt x="61" y="180"/>
                    <a:pt x="57" y="180"/>
                  </a:cubicBezTo>
                  <a:cubicBezTo>
                    <a:pt x="52" y="181"/>
                    <a:pt x="48" y="184"/>
                    <a:pt x="43" y="183"/>
                  </a:cubicBezTo>
                  <a:cubicBezTo>
                    <a:pt x="44" y="181"/>
                    <a:pt x="45" y="180"/>
                    <a:pt x="46" y="180"/>
                  </a:cubicBezTo>
                  <a:cubicBezTo>
                    <a:pt x="50" y="176"/>
                    <a:pt x="55" y="173"/>
                    <a:pt x="59" y="171"/>
                  </a:cubicBezTo>
                  <a:cubicBezTo>
                    <a:pt x="59" y="172"/>
                    <a:pt x="59" y="173"/>
                    <a:pt x="59" y="175"/>
                  </a:cubicBezTo>
                  <a:cubicBezTo>
                    <a:pt x="62" y="175"/>
                    <a:pt x="64" y="175"/>
                    <a:pt x="66" y="174"/>
                  </a:cubicBezTo>
                  <a:cubicBezTo>
                    <a:pt x="73" y="172"/>
                    <a:pt x="81" y="171"/>
                    <a:pt x="88" y="171"/>
                  </a:cubicBezTo>
                  <a:cubicBezTo>
                    <a:pt x="91" y="171"/>
                    <a:pt x="94" y="171"/>
                    <a:pt x="97" y="174"/>
                  </a:cubicBezTo>
                  <a:cubicBezTo>
                    <a:pt x="96" y="175"/>
                    <a:pt x="95" y="177"/>
                    <a:pt x="94" y="178"/>
                  </a:cubicBezTo>
                  <a:cubicBezTo>
                    <a:pt x="82" y="188"/>
                    <a:pt x="67" y="193"/>
                    <a:pt x="51" y="200"/>
                  </a:cubicBezTo>
                  <a:cubicBezTo>
                    <a:pt x="52" y="200"/>
                    <a:pt x="53" y="201"/>
                    <a:pt x="54" y="201"/>
                  </a:cubicBezTo>
                  <a:cubicBezTo>
                    <a:pt x="53" y="201"/>
                    <a:pt x="53" y="201"/>
                    <a:pt x="53" y="201"/>
                  </a:cubicBezTo>
                  <a:cubicBezTo>
                    <a:pt x="51" y="201"/>
                    <a:pt x="48" y="200"/>
                    <a:pt x="46" y="200"/>
                  </a:cubicBezTo>
                  <a:cubicBezTo>
                    <a:pt x="44" y="200"/>
                    <a:pt x="41" y="200"/>
                    <a:pt x="39" y="200"/>
                  </a:cubicBezTo>
                  <a:cubicBezTo>
                    <a:pt x="47" y="189"/>
                    <a:pt x="60" y="185"/>
                    <a:pt x="71" y="179"/>
                  </a:cubicBezTo>
                  <a:close/>
                  <a:moveTo>
                    <a:pt x="121" y="4"/>
                  </a:moveTo>
                  <a:cubicBezTo>
                    <a:pt x="117" y="6"/>
                    <a:pt x="113" y="7"/>
                    <a:pt x="109" y="10"/>
                  </a:cubicBezTo>
                  <a:cubicBezTo>
                    <a:pt x="102" y="14"/>
                    <a:pt x="96" y="21"/>
                    <a:pt x="91" y="28"/>
                  </a:cubicBezTo>
                  <a:cubicBezTo>
                    <a:pt x="75" y="52"/>
                    <a:pt x="59" y="77"/>
                    <a:pt x="47" y="104"/>
                  </a:cubicBezTo>
                  <a:cubicBezTo>
                    <a:pt x="44" y="112"/>
                    <a:pt x="41" y="119"/>
                    <a:pt x="37" y="129"/>
                  </a:cubicBezTo>
                  <a:cubicBezTo>
                    <a:pt x="36" y="127"/>
                    <a:pt x="35" y="126"/>
                    <a:pt x="34" y="125"/>
                  </a:cubicBezTo>
                  <a:cubicBezTo>
                    <a:pt x="33" y="127"/>
                    <a:pt x="33" y="128"/>
                    <a:pt x="33" y="130"/>
                  </a:cubicBezTo>
                  <a:cubicBezTo>
                    <a:pt x="32" y="131"/>
                    <a:pt x="33" y="133"/>
                    <a:pt x="33" y="134"/>
                  </a:cubicBezTo>
                  <a:cubicBezTo>
                    <a:pt x="38" y="132"/>
                    <a:pt x="38" y="132"/>
                    <a:pt x="39" y="130"/>
                  </a:cubicBezTo>
                  <a:cubicBezTo>
                    <a:pt x="51" y="113"/>
                    <a:pt x="62" y="97"/>
                    <a:pt x="74" y="80"/>
                  </a:cubicBezTo>
                  <a:cubicBezTo>
                    <a:pt x="76" y="77"/>
                    <a:pt x="77" y="73"/>
                    <a:pt x="81" y="72"/>
                  </a:cubicBezTo>
                  <a:cubicBezTo>
                    <a:pt x="82" y="71"/>
                    <a:pt x="83" y="70"/>
                    <a:pt x="85" y="72"/>
                  </a:cubicBezTo>
                  <a:cubicBezTo>
                    <a:pt x="83" y="77"/>
                    <a:pt x="80" y="82"/>
                    <a:pt x="78" y="87"/>
                  </a:cubicBezTo>
                  <a:cubicBezTo>
                    <a:pt x="76" y="93"/>
                    <a:pt x="74" y="98"/>
                    <a:pt x="72" y="106"/>
                  </a:cubicBezTo>
                  <a:cubicBezTo>
                    <a:pt x="75" y="103"/>
                    <a:pt x="77" y="102"/>
                    <a:pt x="78" y="101"/>
                  </a:cubicBezTo>
                  <a:cubicBezTo>
                    <a:pt x="80" y="97"/>
                    <a:pt x="83" y="94"/>
                    <a:pt x="85" y="90"/>
                  </a:cubicBezTo>
                  <a:cubicBezTo>
                    <a:pt x="84" y="91"/>
                    <a:pt x="83" y="91"/>
                    <a:pt x="82" y="91"/>
                  </a:cubicBezTo>
                  <a:cubicBezTo>
                    <a:pt x="80" y="89"/>
                    <a:pt x="82" y="87"/>
                    <a:pt x="83" y="86"/>
                  </a:cubicBezTo>
                  <a:cubicBezTo>
                    <a:pt x="90" y="71"/>
                    <a:pt x="97" y="55"/>
                    <a:pt x="106" y="41"/>
                  </a:cubicBezTo>
                  <a:cubicBezTo>
                    <a:pt x="111" y="32"/>
                    <a:pt x="116" y="24"/>
                    <a:pt x="121" y="16"/>
                  </a:cubicBezTo>
                  <a:cubicBezTo>
                    <a:pt x="123" y="12"/>
                    <a:pt x="125" y="9"/>
                    <a:pt x="126" y="4"/>
                  </a:cubicBezTo>
                  <a:cubicBezTo>
                    <a:pt x="126" y="4"/>
                    <a:pt x="126" y="4"/>
                    <a:pt x="126" y="4"/>
                  </a:cubicBezTo>
                  <a:cubicBezTo>
                    <a:pt x="124" y="4"/>
                    <a:pt x="122" y="4"/>
                    <a:pt x="121" y="4"/>
                  </a:cubicBezTo>
                  <a:close/>
                  <a:moveTo>
                    <a:pt x="5" y="82"/>
                  </a:moveTo>
                  <a:cubicBezTo>
                    <a:pt x="7" y="77"/>
                    <a:pt x="8" y="72"/>
                    <a:pt x="9" y="68"/>
                  </a:cubicBezTo>
                  <a:cubicBezTo>
                    <a:pt x="10" y="66"/>
                    <a:pt x="10" y="64"/>
                    <a:pt x="11" y="62"/>
                  </a:cubicBezTo>
                  <a:cubicBezTo>
                    <a:pt x="11" y="62"/>
                    <a:pt x="12" y="62"/>
                    <a:pt x="12" y="63"/>
                  </a:cubicBezTo>
                  <a:cubicBezTo>
                    <a:pt x="12" y="68"/>
                    <a:pt x="11" y="73"/>
                    <a:pt x="11" y="80"/>
                  </a:cubicBezTo>
                  <a:cubicBezTo>
                    <a:pt x="16" y="79"/>
                    <a:pt x="18" y="76"/>
                    <a:pt x="19" y="74"/>
                  </a:cubicBezTo>
                  <a:cubicBezTo>
                    <a:pt x="24" y="67"/>
                    <a:pt x="28" y="59"/>
                    <a:pt x="31" y="51"/>
                  </a:cubicBezTo>
                  <a:cubicBezTo>
                    <a:pt x="29" y="54"/>
                    <a:pt x="27" y="57"/>
                    <a:pt x="25" y="59"/>
                  </a:cubicBezTo>
                  <a:cubicBezTo>
                    <a:pt x="24" y="60"/>
                    <a:pt x="24" y="60"/>
                    <a:pt x="23" y="61"/>
                  </a:cubicBezTo>
                  <a:cubicBezTo>
                    <a:pt x="23" y="61"/>
                    <a:pt x="22" y="61"/>
                    <a:pt x="22" y="61"/>
                  </a:cubicBezTo>
                  <a:cubicBezTo>
                    <a:pt x="20" y="59"/>
                    <a:pt x="21" y="58"/>
                    <a:pt x="22" y="56"/>
                  </a:cubicBezTo>
                  <a:cubicBezTo>
                    <a:pt x="28" y="39"/>
                    <a:pt x="28" y="21"/>
                    <a:pt x="28" y="3"/>
                  </a:cubicBezTo>
                  <a:cubicBezTo>
                    <a:pt x="28" y="2"/>
                    <a:pt x="27" y="1"/>
                    <a:pt x="27" y="0"/>
                  </a:cubicBezTo>
                  <a:cubicBezTo>
                    <a:pt x="25" y="1"/>
                    <a:pt x="24" y="2"/>
                    <a:pt x="24" y="3"/>
                  </a:cubicBezTo>
                  <a:cubicBezTo>
                    <a:pt x="22" y="6"/>
                    <a:pt x="20" y="10"/>
                    <a:pt x="18" y="14"/>
                  </a:cubicBezTo>
                  <a:cubicBezTo>
                    <a:pt x="16" y="19"/>
                    <a:pt x="14" y="25"/>
                    <a:pt x="11" y="31"/>
                  </a:cubicBezTo>
                  <a:cubicBezTo>
                    <a:pt x="7" y="41"/>
                    <a:pt x="5" y="51"/>
                    <a:pt x="5" y="61"/>
                  </a:cubicBezTo>
                  <a:cubicBezTo>
                    <a:pt x="5" y="64"/>
                    <a:pt x="5" y="67"/>
                    <a:pt x="2" y="69"/>
                  </a:cubicBezTo>
                  <a:cubicBezTo>
                    <a:pt x="1" y="69"/>
                    <a:pt x="1" y="69"/>
                    <a:pt x="1" y="68"/>
                  </a:cubicBezTo>
                  <a:cubicBezTo>
                    <a:pt x="0" y="74"/>
                    <a:pt x="0" y="79"/>
                    <a:pt x="0" y="84"/>
                  </a:cubicBezTo>
                  <a:cubicBezTo>
                    <a:pt x="0" y="85"/>
                    <a:pt x="1" y="86"/>
                    <a:pt x="2" y="88"/>
                  </a:cubicBezTo>
                  <a:cubicBezTo>
                    <a:pt x="3" y="85"/>
                    <a:pt x="5" y="84"/>
                    <a:pt x="5" y="82"/>
                  </a:cubicBezTo>
                  <a:close/>
                  <a:moveTo>
                    <a:pt x="80" y="137"/>
                  </a:moveTo>
                  <a:cubicBezTo>
                    <a:pt x="84" y="137"/>
                    <a:pt x="85" y="137"/>
                    <a:pt x="86" y="136"/>
                  </a:cubicBezTo>
                  <a:cubicBezTo>
                    <a:pt x="94" y="133"/>
                    <a:pt x="103" y="130"/>
                    <a:pt x="110" y="124"/>
                  </a:cubicBezTo>
                  <a:cubicBezTo>
                    <a:pt x="118" y="119"/>
                    <a:pt x="127" y="116"/>
                    <a:pt x="136" y="112"/>
                  </a:cubicBezTo>
                  <a:cubicBezTo>
                    <a:pt x="137" y="112"/>
                    <a:pt x="139" y="112"/>
                    <a:pt x="142" y="112"/>
                  </a:cubicBezTo>
                  <a:cubicBezTo>
                    <a:pt x="140" y="114"/>
                    <a:pt x="139" y="116"/>
                    <a:pt x="138" y="116"/>
                  </a:cubicBezTo>
                  <a:cubicBezTo>
                    <a:pt x="134" y="119"/>
                    <a:pt x="131" y="121"/>
                    <a:pt x="127" y="123"/>
                  </a:cubicBezTo>
                  <a:cubicBezTo>
                    <a:pt x="121" y="126"/>
                    <a:pt x="116" y="128"/>
                    <a:pt x="110" y="131"/>
                  </a:cubicBezTo>
                  <a:cubicBezTo>
                    <a:pt x="106" y="133"/>
                    <a:pt x="101" y="135"/>
                    <a:pt x="97" y="139"/>
                  </a:cubicBezTo>
                  <a:cubicBezTo>
                    <a:pt x="101" y="141"/>
                    <a:pt x="104" y="141"/>
                    <a:pt x="108" y="140"/>
                  </a:cubicBezTo>
                  <a:cubicBezTo>
                    <a:pt x="110" y="140"/>
                    <a:pt x="112" y="139"/>
                    <a:pt x="114" y="139"/>
                  </a:cubicBezTo>
                  <a:cubicBezTo>
                    <a:pt x="111" y="139"/>
                    <a:pt x="108" y="139"/>
                    <a:pt x="105" y="139"/>
                  </a:cubicBezTo>
                  <a:cubicBezTo>
                    <a:pt x="105" y="139"/>
                    <a:pt x="105" y="139"/>
                    <a:pt x="104" y="139"/>
                  </a:cubicBezTo>
                  <a:cubicBezTo>
                    <a:pt x="105" y="138"/>
                    <a:pt x="106" y="137"/>
                    <a:pt x="106" y="136"/>
                  </a:cubicBezTo>
                  <a:cubicBezTo>
                    <a:pt x="120" y="132"/>
                    <a:pt x="132" y="125"/>
                    <a:pt x="143" y="117"/>
                  </a:cubicBezTo>
                  <a:cubicBezTo>
                    <a:pt x="150" y="113"/>
                    <a:pt x="157" y="109"/>
                    <a:pt x="163" y="105"/>
                  </a:cubicBezTo>
                  <a:cubicBezTo>
                    <a:pt x="168" y="101"/>
                    <a:pt x="168" y="101"/>
                    <a:pt x="171" y="96"/>
                  </a:cubicBezTo>
                  <a:cubicBezTo>
                    <a:pt x="170" y="94"/>
                    <a:pt x="168" y="94"/>
                    <a:pt x="166" y="94"/>
                  </a:cubicBezTo>
                  <a:cubicBezTo>
                    <a:pt x="161" y="94"/>
                    <a:pt x="157" y="95"/>
                    <a:pt x="152" y="96"/>
                  </a:cubicBezTo>
                  <a:cubicBezTo>
                    <a:pt x="135" y="103"/>
                    <a:pt x="119" y="111"/>
                    <a:pt x="105" y="122"/>
                  </a:cubicBezTo>
                  <a:cubicBezTo>
                    <a:pt x="102" y="124"/>
                    <a:pt x="100" y="125"/>
                    <a:pt x="97" y="127"/>
                  </a:cubicBezTo>
                  <a:cubicBezTo>
                    <a:pt x="95" y="128"/>
                    <a:pt x="93" y="128"/>
                    <a:pt x="92" y="126"/>
                  </a:cubicBezTo>
                  <a:cubicBezTo>
                    <a:pt x="92" y="124"/>
                    <a:pt x="92" y="123"/>
                    <a:pt x="92" y="122"/>
                  </a:cubicBezTo>
                  <a:cubicBezTo>
                    <a:pt x="89" y="125"/>
                    <a:pt x="86" y="128"/>
                    <a:pt x="83" y="131"/>
                  </a:cubicBezTo>
                  <a:cubicBezTo>
                    <a:pt x="82" y="133"/>
                    <a:pt x="82" y="134"/>
                    <a:pt x="80" y="137"/>
                  </a:cubicBezTo>
                  <a:close/>
                </a:path>
              </a:pathLst>
            </a:custGeom>
            <a:solidFill>
              <a:srgbClr val="FFA8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69">
              <a:extLst>
                <a:ext uri="{FF2B5EF4-FFF2-40B4-BE49-F238E27FC236}">
                  <a16:creationId xmlns:a16="http://schemas.microsoft.com/office/drawing/2014/main" id="{D487CFAF-8BC1-489D-8190-1B30749096A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96" y="3061"/>
              <a:ext cx="1502" cy="1531"/>
            </a:xfrm>
            <a:custGeom>
              <a:avLst/>
              <a:gdLst>
                <a:gd name="T0" fmla="*/ 584 w 631"/>
                <a:gd name="T1" fmla="*/ 97 h 644"/>
                <a:gd name="T2" fmla="*/ 492 w 631"/>
                <a:gd name="T3" fmla="*/ 234 h 644"/>
                <a:gd name="T4" fmla="*/ 413 w 631"/>
                <a:gd name="T5" fmla="*/ 250 h 644"/>
                <a:gd name="T6" fmla="*/ 472 w 631"/>
                <a:gd name="T7" fmla="*/ 214 h 644"/>
                <a:gd name="T8" fmla="*/ 310 w 631"/>
                <a:gd name="T9" fmla="*/ 211 h 644"/>
                <a:gd name="T10" fmla="*/ 171 w 631"/>
                <a:gd name="T11" fmla="*/ 284 h 644"/>
                <a:gd name="T12" fmla="*/ 80 w 631"/>
                <a:gd name="T13" fmla="*/ 266 h 644"/>
                <a:gd name="T14" fmla="*/ 17 w 631"/>
                <a:gd name="T15" fmla="*/ 372 h 644"/>
                <a:gd name="T16" fmla="*/ 97 w 631"/>
                <a:gd name="T17" fmla="*/ 426 h 644"/>
                <a:gd name="T18" fmla="*/ 85 w 631"/>
                <a:gd name="T19" fmla="*/ 392 h 644"/>
                <a:gd name="T20" fmla="*/ 143 w 631"/>
                <a:gd name="T21" fmla="*/ 413 h 644"/>
                <a:gd name="T22" fmla="*/ 318 w 631"/>
                <a:gd name="T23" fmla="*/ 590 h 644"/>
                <a:gd name="T24" fmla="*/ 373 w 631"/>
                <a:gd name="T25" fmla="*/ 638 h 644"/>
                <a:gd name="T26" fmla="*/ 381 w 631"/>
                <a:gd name="T27" fmla="*/ 615 h 644"/>
                <a:gd name="T28" fmla="*/ 385 w 631"/>
                <a:gd name="T29" fmla="*/ 547 h 644"/>
                <a:gd name="T30" fmla="*/ 363 w 631"/>
                <a:gd name="T31" fmla="*/ 608 h 644"/>
                <a:gd name="T32" fmla="*/ 294 w 631"/>
                <a:gd name="T33" fmla="*/ 506 h 644"/>
                <a:gd name="T34" fmla="*/ 205 w 631"/>
                <a:gd name="T35" fmla="*/ 402 h 644"/>
                <a:gd name="T36" fmla="*/ 150 w 631"/>
                <a:gd name="T37" fmla="*/ 349 h 644"/>
                <a:gd name="T38" fmla="*/ 82 w 631"/>
                <a:gd name="T39" fmla="*/ 347 h 644"/>
                <a:gd name="T40" fmla="*/ 147 w 631"/>
                <a:gd name="T41" fmla="*/ 305 h 644"/>
                <a:gd name="T42" fmla="*/ 175 w 631"/>
                <a:gd name="T43" fmla="*/ 339 h 644"/>
                <a:gd name="T44" fmla="*/ 325 w 631"/>
                <a:gd name="T45" fmla="*/ 351 h 644"/>
                <a:gd name="T46" fmla="*/ 488 w 631"/>
                <a:gd name="T47" fmla="*/ 289 h 644"/>
                <a:gd name="T48" fmla="*/ 564 w 631"/>
                <a:gd name="T49" fmla="*/ 172 h 644"/>
                <a:gd name="T50" fmla="*/ 613 w 631"/>
                <a:gd name="T51" fmla="*/ 147 h 644"/>
                <a:gd name="T52" fmla="*/ 586 w 631"/>
                <a:gd name="T53" fmla="*/ 223 h 644"/>
                <a:gd name="T54" fmla="*/ 22 w 631"/>
                <a:gd name="T55" fmla="*/ 338 h 644"/>
                <a:gd name="T56" fmla="*/ 38 w 631"/>
                <a:gd name="T57" fmla="*/ 334 h 644"/>
                <a:gd name="T58" fmla="*/ 291 w 631"/>
                <a:gd name="T59" fmla="*/ 530 h 644"/>
                <a:gd name="T60" fmla="*/ 272 w 631"/>
                <a:gd name="T61" fmla="*/ 516 h 644"/>
                <a:gd name="T62" fmla="*/ 240 w 631"/>
                <a:gd name="T63" fmla="*/ 470 h 644"/>
                <a:gd name="T64" fmla="*/ 139 w 631"/>
                <a:gd name="T65" fmla="*/ 377 h 644"/>
                <a:gd name="T66" fmla="*/ 221 w 631"/>
                <a:gd name="T67" fmla="*/ 309 h 644"/>
                <a:gd name="T68" fmla="*/ 142 w 631"/>
                <a:gd name="T69" fmla="*/ 292 h 644"/>
                <a:gd name="T70" fmla="*/ 284 w 631"/>
                <a:gd name="T71" fmla="*/ 268 h 644"/>
                <a:gd name="T72" fmla="*/ 320 w 631"/>
                <a:gd name="T73" fmla="*/ 241 h 644"/>
                <a:gd name="T74" fmla="*/ 342 w 631"/>
                <a:gd name="T75" fmla="*/ 255 h 644"/>
                <a:gd name="T76" fmla="*/ 437 w 631"/>
                <a:gd name="T77" fmla="*/ 296 h 644"/>
                <a:gd name="T78" fmla="*/ 443 w 631"/>
                <a:gd name="T79" fmla="*/ 286 h 644"/>
                <a:gd name="T80" fmla="*/ 428 w 631"/>
                <a:gd name="T81" fmla="*/ 250 h 644"/>
                <a:gd name="T82" fmla="*/ 304 w 631"/>
                <a:gd name="T83" fmla="*/ 61 h 644"/>
                <a:gd name="T84" fmla="*/ 365 w 631"/>
                <a:gd name="T85" fmla="*/ 405 h 644"/>
                <a:gd name="T86" fmla="*/ 337 w 631"/>
                <a:gd name="T87" fmla="*/ 139 h 644"/>
                <a:gd name="T88" fmla="*/ 400 w 631"/>
                <a:gd name="T89" fmla="*/ 88 h 644"/>
                <a:gd name="T90" fmla="*/ 380 w 631"/>
                <a:gd name="T91" fmla="*/ 50 h 644"/>
                <a:gd name="T92" fmla="*/ 380 w 631"/>
                <a:gd name="T93" fmla="*/ 50 h 644"/>
                <a:gd name="T94" fmla="*/ 346 w 631"/>
                <a:gd name="T95" fmla="*/ 64 h 644"/>
                <a:gd name="T96" fmla="*/ 388 w 631"/>
                <a:gd name="T97" fmla="*/ 105 h 644"/>
                <a:gd name="T98" fmla="*/ 346 w 631"/>
                <a:gd name="T99" fmla="*/ 104 h 644"/>
                <a:gd name="T100" fmla="*/ 181 w 631"/>
                <a:gd name="T101" fmla="*/ 25 h 644"/>
                <a:gd name="T102" fmla="*/ 164 w 631"/>
                <a:gd name="T103" fmla="*/ 190 h 644"/>
                <a:gd name="T104" fmla="*/ 231 w 631"/>
                <a:gd name="T105" fmla="*/ 190 h 644"/>
                <a:gd name="T106" fmla="*/ 210 w 631"/>
                <a:gd name="T107" fmla="*/ 73 h 644"/>
                <a:gd name="T108" fmla="*/ 162 w 631"/>
                <a:gd name="T109" fmla="*/ 85 h 644"/>
                <a:gd name="T110" fmla="*/ 177 w 631"/>
                <a:gd name="T111" fmla="*/ 113 h 644"/>
                <a:gd name="T112" fmla="*/ 200 w 631"/>
                <a:gd name="T113" fmla="*/ 181 h 644"/>
                <a:gd name="T114" fmla="*/ 202 w 631"/>
                <a:gd name="T115" fmla="*/ 168 h 644"/>
                <a:gd name="T116" fmla="*/ 228 w 631"/>
                <a:gd name="T117" fmla="*/ 151 h 644"/>
                <a:gd name="T118" fmla="*/ 132 w 631"/>
                <a:gd name="T119" fmla="*/ 45 h 644"/>
                <a:gd name="T120" fmla="*/ 132 w 631"/>
                <a:gd name="T121" fmla="*/ 179 h 644"/>
                <a:gd name="T122" fmla="*/ 309 w 631"/>
                <a:gd name="T123" fmla="*/ 123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31" h="644">
                  <a:moveTo>
                    <a:pt x="622" y="167"/>
                  </a:moveTo>
                  <a:cubicBezTo>
                    <a:pt x="627" y="152"/>
                    <a:pt x="631" y="137"/>
                    <a:pt x="631" y="121"/>
                  </a:cubicBezTo>
                  <a:cubicBezTo>
                    <a:pt x="630" y="112"/>
                    <a:pt x="628" y="105"/>
                    <a:pt x="624" y="98"/>
                  </a:cubicBezTo>
                  <a:cubicBezTo>
                    <a:pt x="619" y="90"/>
                    <a:pt x="613" y="84"/>
                    <a:pt x="603" y="83"/>
                  </a:cubicBezTo>
                  <a:cubicBezTo>
                    <a:pt x="602" y="83"/>
                    <a:pt x="601" y="83"/>
                    <a:pt x="600" y="83"/>
                  </a:cubicBezTo>
                  <a:cubicBezTo>
                    <a:pt x="593" y="86"/>
                    <a:pt x="588" y="90"/>
                    <a:pt x="584" y="97"/>
                  </a:cubicBezTo>
                  <a:cubicBezTo>
                    <a:pt x="579" y="104"/>
                    <a:pt x="574" y="111"/>
                    <a:pt x="571" y="119"/>
                  </a:cubicBezTo>
                  <a:cubicBezTo>
                    <a:pt x="559" y="142"/>
                    <a:pt x="545" y="164"/>
                    <a:pt x="532" y="187"/>
                  </a:cubicBezTo>
                  <a:cubicBezTo>
                    <a:pt x="531" y="190"/>
                    <a:pt x="529" y="192"/>
                    <a:pt x="528" y="195"/>
                  </a:cubicBezTo>
                  <a:cubicBezTo>
                    <a:pt x="522" y="203"/>
                    <a:pt x="517" y="210"/>
                    <a:pt x="510" y="216"/>
                  </a:cubicBezTo>
                  <a:cubicBezTo>
                    <a:pt x="508" y="217"/>
                    <a:pt x="507" y="219"/>
                    <a:pt x="506" y="220"/>
                  </a:cubicBezTo>
                  <a:cubicBezTo>
                    <a:pt x="501" y="225"/>
                    <a:pt x="497" y="230"/>
                    <a:pt x="492" y="234"/>
                  </a:cubicBezTo>
                  <a:cubicBezTo>
                    <a:pt x="487" y="238"/>
                    <a:pt x="481" y="242"/>
                    <a:pt x="475" y="246"/>
                  </a:cubicBezTo>
                  <a:cubicBezTo>
                    <a:pt x="469" y="250"/>
                    <a:pt x="462" y="254"/>
                    <a:pt x="455" y="255"/>
                  </a:cubicBezTo>
                  <a:cubicBezTo>
                    <a:pt x="451" y="256"/>
                    <a:pt x="447" y="256"/>
                    <a:pt x="443" y="257"/>
                  </a:cubicBezTo>
                  <a:cubicBezTo>
                    <a:pt x="434" y="259"/>
                    <a:pt x="425" y="256"/>
                    <a:pt x="416" y="255"/>
                  </a:cubicBezTo>
                  <a:cubicBezTo>
                    <a:pt x="415" y="254"/>
                    <a:pt x="415" y="254"/>
                    <a:pt x="414" y="254"/>
                  </a:cubicBezTo>
                  <a:cubicBezTo>
                    <a:pt x="413" y="253"/>
                    <a:pt x="412" y="252"/>
                    <a:pt x="413" y="250"/>
                  </a:cubicBezTo>
                  <a:cubicBezTo>
                    <a:pt x="414" y="250"/>
                    <a:pt x="415" y="249"/>
                    <a:pt x="415" y="249"/>
                  </a:cubicBezTo>
                  <a:cubicBezTo>
                    <a:pt x="415" y="249"/>
                    <a:pt x="414" y="248"/>
                    <a:pt x="414" y="248"/>
                  </a:cubicBezTo>
                  <a:cubicBezTo>
                    <a:pt x="423" y="244"/>
                    <a:pt x="432" y="241"/>
                    <a:pt x="441" y="238"/>
                  </a:cubicBezTo>
                  <a:cubicBezTo>
                    <a:pt x="448" y="235"/>
                    <a:pt x="455" y="231"/>
                    <a:pt x="461" y="227"/>
                  </a:cubicBezTo>
                  <a:cubicBezTo>
                    <a:pt x="464" y="226"/>
                    <a:pt x="466" y="224"/>
                    <a:pt x="467" y="222"/>
                  </a:cubicBezTo>
                  <a:cubicBezTo>
                    <a:pt x="469" y="220"/>
                    <a:pt x="472" y="218"/>
                    <a:pt x="472" y="214"/>
                  </a:cubicBezTo>
                  <a:cubicBezTo>
                    <a:pt x="460" y="216"/>
                    <a:pt x="447" y="217"/>
                    <a:pt x="436" y="221"/>
                  </a:cubicBezTo>
                  <a:cubicBezTo>
                    <a:pt x="430" y="223"/>
                    <a:pt x="423" y="224"/>
                    <a:pt x="417" y="223"/>
                  </a:cubicBezTo>
                  <a:cubicBezTo>
                    <a:pt x="405" y="223"/>
                    <a:pt x="393" y="222"/>
                    <a:pt x="381" y="222"/>
                  </a:cubicBezTo>
                  <a:cubicBezTo>
                    <a:pt x="373" y="221"/>
                    <a:pt x="366" y="220"/>
                    <a:pt x="358" y="217"/>
                  </a:cubicBezTo>
                  <a:cubicBezTo>
                    <a:pt x="352" y="215"/>
                    <a:pt x="345" y="213"/>
                    <a:pt x="339" y="212"/>
                  </a:cubicBezTo>
                  <a:cubicBezTo>
                    <a:pt x="330" y="210"/>
                    <a:pt x="320" y="208"/>
                    <a:pt x="310" y="211"/>
                  </a:cubicBezTo>
                  <a:cubicBezTo>
                    <a:pt x="308" y="214"/>
                    <a:pt x="306" y="216"/>
                    <a:pt x="304" y="219"/>
                  </a:cubicBezTo>
                  <a:cubicBezTo>
                    <a:pt x="299" y="227"/>
                    <a:pt x="294" y="235"/>
                    <a:pt x="289" y="242"/>
                  </a:cubicBezTo>
                  <a:cubicBezTo>
                    <a:pt x="284" y="248"/>
                    <a:pt x="279" y="254"/>
                    <a:pt x="274" y="259"/>
                  </a:cubicBezTo>
                  <a:cubicBezTo>
                    <a:pt x="255" y="277"/>
                    <a:pt x="233" y="284"/>
                    <a:pt x="208" y="285"/>
                  </a:cubicBezTo>
                  <a:cubicBezTo>
                    <a:pt x="199" y="286"/>
                    <a:pt x="191" y="286"/>
                    <a:pt x="183" y="286"/>
                  </a:cubicBezTo>
                  <a:cubicBezTo>
                    <a:pt x="179" y="286"/>
                    <a:pt x="175" y="285"/>
                    <a:pt x="171" y="284"/>
                  </a:cubicBezTo>
                  <a:cubicBezTo>
                    <a:pt x="167" y="284"/>
                    <a:pt x="164" y="282"/>
                    <a:pt x="160" y="282"/>
                  </a:cubicBezTo>
                  <a:cubicBezTo>
                    <a:pt x="145" y="280"/>
                    <a:pt x="131" y="274"/>
                    <a:pt x="118" y="268"/>
                  </a:cubicBezTo>
                  <a:cubicBezTo>
                    <a:pt x="115" y="267"/>
                    <a:pt x="113" y="266"/>
                    <a:pt x="111" y="265"/>
                  </a:cubicBezTo>
                  <a:cubicBezTo>
                    <a:pt x="111" y="265"/>
                    <a:pt x="111" y="266"/>
                    <a:pt x="111" y="266"/>
                  </a:cubicBezTo>
                  <a:cubicBezTo>
                    <a:pt x="106" y="269"/>
                    <a:pt x="101" y="269"/>
                    <a:pt x="95" y="269"/>
                  </a:cubicBezTo>
                  <a:cubicBezTo>
                    <a:pt x="90" y="268"/>
                    <a:pt x="85" y="267"/>
                    <a:pt x="80" y="266"/>
                  </a:cubicBezTo>
                  <a:cubicBezTo>
                    <a:pt x="77" y="266"/>
                    <a:pt x="74" y="265"/>
                    <a:pt x="71" y="265"/>
                  </a:cubicBezTo>
                  <a:cubicBezTo>
                    <a:pt x="65" y="266"/>
                    <a:pt x="59" y="266"/>
                    <a:pt x="53" y="267"/>
                  </a:cubicBezTo>
                  <a:cubicBezTo>
                    <a:pt x="43" y="268"/>
                    <a:pt x="34" y="271"/>
                    <a:pt x="27" y="279"/>
                  </a:cubicBezTo>
                  <a:cubicBezTo>
                    <a:pt x="19" y="287"/>
                    <a:pt x="13" y="296"/>
                    <a:pt x="7" y="306"/>
                  </a:cubicBezTo>
                  <a:cubicBezTo>
                    <a:pt x="1" y="318"/>
                    <a:pt x="0" y="330"/>
                    <a:pt x="4" y="343"/>
                  </a:cubicBezTo>
                  <a:cubicBezTo>
                    <a:pt x="7" y="353"/>
                    <a:pt x="11" y="363"/>
                    <a:pt x="17" y="372"/>
                  </a:cubicBezTo>
                  <a:cubicBezTo>
                    <a:pt x="23" y="380"/>
                    <a:pt x="29" y="387"/>
                    <a:pt x="37" y="392"/>
                  </a:cubicBezTo>
                  <a:cubicBezTo>
                    <a:pt x="41" y="395"/>
                    <a:pt x="45" y="399"/>
                    <a:pt x="48" y="404"/>
                  </a:cubicBezTo>
                  <a:cubicBezTo>
                    <a:pt x="52" y="409"/>
                    <a:pt x="56" y="412"/>
                    <a:pt x="61" y="415"/>
                  </a:cubicBezTo>
                  <a:cubicBezTo>
                    <a:pt x="63" y="415"/>
                    <a:pt x="64" y="416"/>
                    <a:pt x="65" y="416"/>
                  </a:cubicBezTo>
                  <a:cubicBezTo>
                    <a:pt x="72" y="418"/>
                    <a:pt x="78" y="421"/>
                    <a:pt x="85" y="423"/>
                  </a:cubicBezTo>
                  <a:cubicBezTo>
                    <a:pt x="89" y="425"/>
                    <a:pt x="93" y="426"/>
                    <a:pt x="97" y="426"/>
                  </a:cubicBezTo>
                  <a:cubicBezTo>
                    <a:pt x="99" y="427"/>
                    <a:pt x="102" y="427"/>
                    <a:pt x="104" y="425"/>
                  </a:cubicBezTo>
                  <a:cubicBezTo>
                    <a:pt x="104" y="421"/>
                    <a:pt x="102" y="420"/>
                    <a:pt x="100" y="418"/>
                  </a:cubicBezTo>
                  <a:cubicBezTo>
                    <a:pt x="92" y="413"/>
                    <a:pt x="84" y="408"/>
                    <a:pt x="76" y="403"/>
                  </a:cubicBezTo>
                  <a:cubicBezTo>
                    <a:pt x="75" y="402"/>
                    <a:pt x="73" y="401"/>
                    <a:pt x="71" y="399"/>
                  </a:cubicBezTo>
                  <a:cubicBezTo>
                    <a:pt x="80" y="396"/>
                    <a:pt x="87" y="400"/>
                    <a:pt x="95" y="400"/>
                  </a:cubicBezTo>
                  <a:cubicBezTo>
                    <a:pt x="92" y="396"/>
                    <a:pt x="88" y="394"/>
                    <a:pt x="85" y="392"/>
                  </a:cubicBezTo>
                  <a:cubicBezTo>
                    <a:pt x="77" y="386"/>
                    <a:pt x="69" y="381"/>
                    <a:pt x="62" y="375"/>
                  </a:cubicBezTo>
                  <a:cubicBezTo>
                    <a:pt x="60" y="374"/>
                    <a:pt x="59" y="372"/>
                    <a:pt x="57" y="369"/>
                  </a:cubicBezTo>
                  <a:cubicBezTo>
                    <a:pt x="60" y="370"/>
                    <a:pt x="62" y="370"/>
                    <a:pt x="63" y="370"/>
                  </a:cubicBezTo>
                  <a:cubicBezTo>
                    <a:pt x="68" y="372"/>
                    <a:pt x="73" y="374"/>
                    <a:pt x="78" y="376"/>
                  </a:cubicBezTo>
                  <a:cubicBezTo>
                    <a:pt x="93" y="381"/>
                    <a:pt x="107" y="388"/>
                    <a:pt x="121" y="396"/>
                  </a:cubicBezTo>
                  <a:cubicBezTo>
                    <a:pt x="129" y="400"/>
                    <a:pt x="137" y="406"/>
                    <a:pt x="143" y="413"/>
                  </a:cubicBezTo>
                  <a:cubicBezTo>
                    <a:pt x="147" y="417"/>
                    <a:pt x="150" y="421"/>
                    <a:pt x="154" y="425"/>
                  </a:cubicBezTo>
                  <a:cubicBezTo>
                    <a:pt x="159" y="430"/>
                    <a:pt x="163" y="436"/>
                    <a:pt x="169" y="441"/>
                  </a:cubicBezTo>
                  <a:cubicBezTo>
                    <a:pt x="180" y="452"/>
                    <a:pt x="193" y="462"/>
                    <a:pt x="205" y="473"/>
                  </a:cubicBezTo>
                  <a:cubicBezTo>
                    <a:pt x="213" y="479"/>
                    <a:pt x="221" y="485"/>
                    <a:pt x="228" y="492"/>
                  </a:cubicBezTo>
                  <a:cubicBezTo>
                    <a:pt x="250" y="514"/>
                    <a:pt x="274" y="535"/>
                    <a:pt x="294" y="559"/>
                  </a:cubicBezTo>
                  <a:cubicBezTo>
                    <a:pt x="303" y="568"/>
                    <a:pt x="312" y="578"/>
                    <a:pt x="318" y="590"/>
                  </a:cubicBezTo>
                  <a:cubicBezTo>
                    <a:pt x="319" y="592"/>
                    <a:pt x="320" y="594"/>
                    <a:pt x="322" y="596"/>
                  </a:cubicBezTo>
                  <a:cubicBezTo>
                    <a:pt x="331" y="605"/>
                    <a:pt x="338" y="616"/>
                    <a:pt x="345" y="626"/>
                  </a:cubicBezTo>
                  <a:cubicBezTo>
                    <a:pt x="349" y="631"/>
                    <a:pt x="354" y="636"/>
                    <a:pt x="358" y="640"/>
                  </a:cubicBezTo>
                  <a:cubicBezTo>
                    <a:pt x="361" y="642"/>
                    <a:pt x="363" y="644"/>
                    <a:pt x="367" y="644"/>
                  </a:cubicBezTo>
                  <a:cubicBezTo>
                    <a:pt x="368" y="643"/>
                    <a:pt x="370" y="642"/>
                    <a:pt x="371" y="640"/>
                  </a:cubicBezTo>
                  <a:cubicBezTo>
                    <a:pt x="372" y="639"/>
                    <a:pt x="372" y="639"/>
                    <a:pt x="373" y="638"/>
                  </a:cubicBezTo>
                  <a:cubicBezTo>
                    <a:pt x="373" y="638"/>
                    <a:pt x="373" y="638"/>
                    <a:pt x="373" y="637"/>
                  </a:cubicBezTo>
                  <a:cubicBezTo>
                    <a:pt x="373" y="637"/>
                    <a:pt x="374" y="636"/>
                    <a:pt x="374" y="636"/>
                  </a:cubicBezTo>
                  <a:cubicBezTo>
                    <a:pt x="377" y="632"/>
                    <a:pt x="379" y="628"/>
                    <a:pt x="380" y="623"/>
                  </a:cubicBezTo>
                  <a:cubicBezTo>
                    <a:pt x="380" y="622"/>
                    <a:pt x="380" y="621"/>
                    <a:pt x="380" y="620"/>
                  </a:cubicBezTo>
                  <a:cubicBezTo>
                    <a:pt x="380" y="619"/>
                    <a:pt x="381" y="617"/>
                    <a:pt x="381" y="616"/>
                  </a:cubicBezTo>
                  <a:cubicBezTo>
                    <a:pt x="381" y="616"/>
                    <a:pt x="381" y="615"/>
                    <a:pt x="381" y="615"/>
                  </a:cubicBezTo>
                  <a:cubicBezTo>
                    <a:pt x="381" y="610"/>
                    <a:pt x="382" y="605"/>
                    <a:pt x="383" y="601"/>
                  </a:cubicBezTo>
                  <a:cubicBezTo>
                    <a:pt x="383" y="600"/>
                    <a:pt x="383" y="600"/>
                    <a:pt x="384" y="600"/>
                  </a:cubicBezTo>
                  <a:cubicBezTo>
                    <a:pt x="384" y="597"/>
                    <a:pt x="384" y="595"/>
                    <a:pt x="384" y="592"/>
                  </a:cubicBezTo>
                  <a:cubicBezTo>
                    <a:pt x="385" y="587"/>
                    <a:pt x="385" y="583"/>
                    <a:pt x="385" y="578"/>
                  </a:cubicBezTo>
                  <a:cubicBezTo>
                    <a:pt x="385" y="573"/>
                    <a:pt x="385" y="568"/>
                    <a:pt x="386" y="564"/>
                  </a:cubicBezTo>
                  <a:cubicBezTo>
                    <a:pt x="385" y="558"/>
                    <a:pt x="385" y="553"/>
                    <a:pt x="385" y="547"/>
                  </a:cubicBezTo>
                  <a:cubicBezTo>
                    <a:pt x="384" y="541"/>
                    <a:pt x="380" y="535"/>
                    <a:pt x="373" y="532"/>
                  </a:cubicBezTo>
                  <a:cubicBezTo>
                    <a:pt x="373" y="534"/>
                    <a:pt x="373" y="535"/>
                    <a:pt x="373" y="536"/>
                  </a:cubicBezTo>
                  <a:cubicBezTo>
                    <a:pt x="373" y="542"/>
                    <a:pt x="373" y="549"/>
                    <a:pt x="373" y="555"/>
                  </a:cubicBezTo>
                  <a:cubicBezTo>
                    <a:pt x="372" y="569"/>
                    <a:pt x="371" y="583"/>
                    <a:pt x="371" y="596"/>
                  </a:cubicBezTo>
                  <a:cubicBezTo>
                    <a:pt x="371" y="598"/>
                    <a:pt x="370" y="600"/>
                    <a:pt x="370" y="601"/>
                  </a:cubicBezTo>
                  <a:cubicBezTo>
                    <a:pt x="369" y="605"/>
                    <a:pt x="367" y="608"/>
                    <a:pt x="363" y="608"/>
                  </a:cubicBezTo>
                  <a:cubicBezTo>
                    <a:pt x="357" y="607"/>
                    <a:pt x="355" y="603"/>
                    <a:pt x="353" y="598"/>
                  </a:cubicBezTo>
                  <a:cubicBezTo>
                    <a:pt x="353" y="598"/>
                    <a:pt x="353" y="598"/>
                    <a:pt x="353" y="598"/>
                  </a:cubicBezTo>
                  <a:cubicBezTo>
                    <a:pt x="351" y="595"/>
                    <a:pt x="350" y="593"/>
                    <a:pt x="349" y="591"/>
                  </a:cubicBezTo>
                  <a:cubicBezTo>
                    <a:pt x="341" y="575"/>
                    <a:pt x="332" y="561"/>
                    <a:pt x="322" y="546"/>
                  </a:cubicBezTo>
                  <a:cubicBezTo>
                    <a:pt x="320" y="544"/>
                    <a:pt x="319" y="542"/>
                    <a:pt x="318" y="540"/>
                  </a:cubicBezTo>
                  <a:cubicBezTo>
                    <a:pt x="310" y="529"/>
                    <a:pt x="302" y="517"/>
                    <a:pt x="294" y="506"/>
                  </a:cubicBezTo>
                  <a:cubicBezTo>
                    <a:pt x="283" y="491"/>
                    <a:pt x="273" y="477"/>
                    <a:pt x="260" y="463"/>
                  </a:cubicBezTo>
                  <a:cubicBezTo>
                    <a:pt x="254" y="457"/>
                    <a:pt x="248" y="451"/>
                    <a:pt x="243" y="444"/>
                  </a:cubicBezTo>
                  <a:cubicBezTo>
                    <a:pt x="239" y="441"/>
                    <a:pt x="236" y="439"/>
                    <a:pt x="233" y="436"/>
                  </a:cubicBezTo>
                  <a:cubicBezTo>
                    <a:pt x="229" y="432"/>
                    <a:pt x="225" y="428"/>
                    <a:pt x="222" y="423"/>
                  </a:cubicBezTo>
                  <a:cubicBezTo>
                    <a:pt x="220" y="420"/>
                    <a:pt x="218" y="416"/>
                    <a:pt x="216" y="413"/>
                  </a:cubicBezTo>
                  <a:cubicBezTo>
                    <a:pt x="212" y="409"/>
                    <a:pt x="209" y="406"/>
                    <a:pt x="205" y="402"/>
                  </a:cubicBezTo>
                  <a:cubicBezTo>
                    <a:pt x="193" y="391"/>
                    <a:pt x="182" y="380"/>
                    <a:pt x="172" y="368"/>
                  </a:cubicBezTo>
                  <a:cubicBezTo>
                    <a:pt x="169" y="365"/>
                    <a:pt x="167" y="363"/>
                    <a:pt x="165" y="360"/>
                  </a:cubicBezTo>
                  <a:cubicBezTo>
                    <a:pt x="165" y="360"/>
                    <a:pt x="165" y="360"/>
                    <a:pt x="165" y="360"/>
                  </a:cubicBezTo>
                  <a:cubicBezTo>
                    <a:pt x="160" y="358"/>
                    <a:pt x="156" y="356"/>
                    <a:pt x="152" y="354"/>
                  </a:cubicBezTo>
                  <a:cubicBezTo>
                    <a:pt x="151" y="354"/>
                    <a:pt x="150" y="353"/>
                    <a:pt x="150" y="352"/>
                  </a:cubicBezTo>
                  <a:cubicBezTo>
                    <a:pt x="150" y="351"/>
                    <a:pt x="150" y="350"/>
                    <a:pt x="150" y="349"/>
                  </a:cubicBezTo>
                  <a:cubicBezTo>
                    <a:pt x="146" y="347"/>
                    <a:pt x="142" y="345"/>
                    <a:pt x="138" y="342"/>
                  </a:cubicBezTo>
                  <a:cubicBezTo>
                    <a:pt x="128" y="336"/>
                    <a:pt x="116" y="334"/>
                    <a:pt x="103" y="334"/>
                  </a:cubicBezTo>
                  <a:cubicBezTo>
                    <a:pt x="100" y="334"/>
                    <a:pt x="97" y="334"/>
                    <a:pt x="96" y="340"/>
                  </a:cubicBezTo>
                  <a:cubicBezTo>
                    <a:pt x="96" y="343"/>
                    <a:pt x="97" y="346"/>
                    <a:pt x="98" y="350"/>
                  </a:cubicBezTo>
                  <a:cubicBezTo>
                    <a:pt x="99" y="352"/>
                    <a:pt x="98" y="353"/>
                    <a:pt x="98" y="355"/>
                  </a:cubicBezTo>
                  <a:cubicBezTo>
                    <a:pt x="91" y="356"/>
                    <a:pt x="85" y="353"/>
                    <a:pt x="82" y="347"/>
                  </a:cubicBezTo>
                  <a:cubicBezTo>
                    <a:pt x="79" y="344"/>
                    <a:pt x="77" y="339"/>
                    <a:pt x="76" y="335"/>
                  </a:cubicBezTo>
                  <a:cubicBezTo>
                    <a:pt x="74" y="327"/>
                    <a:pt x="76" y="320"/>
                    <a:pt x="82" y="314"/>
                  </a:cubicBezTo>
                  <a:cubicBezTo>
                    <a:pt x="86" y="311"/>
                    <a:pt x="91" y="307"/>
                    <a:pt x="95" y="305"/>
                  </a:cubicBezTo>
                  <a:cubicBezTo>
                    <a:pt x="107" y="301"/>
                    <a:pt x="119" y="298"/>
                    <a:pt x="131" y="298"/>
                  </a:cubicBezTo>
                  <a:cubicBezTo>
                    <a:pt x="135" y="299"/>
                    <a:pt x="138" y="299"/>
                    <a:pt x="142" y="300"/>
                  </a:cubicBezTo>
                  <a:cubicBezTo>
                    <a:pt x="144" y="301"/>
                    <a:pt x="146" y="303"/>
                    <a:pt x="147" y="305"/>
                  </a:cubicBezTo>
                  <a:cubicBezTo>
                    <a:pt x="148" y="306"/>
                    <a:pt x="147" y="308"/>
                    <a:pt x="148" y="310"/>
                  </a:cubicBezTo>
                  <a:cubicBezTo>
                    <a:pt x="142" y="311"/>
                    <a:pt x="137" y="311"/>
                    <a:pt x="133" y="312"/>
                  </a:cubicBezTo>
                  <a:cubicBezTo>
                    <a:pt x="128" y="313"/>
                    <a:pt x="123" y="312"/>
                    <a:pt x="119" y="315"/>
                  </a:cubicBezTo>
                  <a:cubicBezTo>
                    <a:pt x="120" y="319"/>
                    <a:pt x="123" y="319"/>
                    <a:pt x="126" y="320"/>
                  </a:cubicBezTo>
                  <a:cubicBezTo>
                    <a:pt x="134" y="321"/>
                    <a:pt x="143" y="323"/>
                    <a:pt x="151" y="328"/>
                  </a:cubicBezTo>
                  <a:cubicBezTo>
                    <a:pt x="158" y="333"/>
                    <a:pt x="166" y="336"/>
                    <a:pt x="175" y="339"/>
                  </a:cubicBezTo>
                  <a:cubicBezTo>
                    <a:pt x="178" y="340"/>
                    <a:pt x="182" y="342"/>
                    <a:pt x="186" y="343"/>
                  </a:cubicBezTo>
                  <a:cubicBezTo>
                    <a:pt x="191" y="346"/>
                    <a:pt x="196" y="348"/>
                    <a:pt x="202" y="349"/>
                  </a:cubicBezTo>
                  <a:cubicBezTo>
                    <a:pt x="210" y="349"/>
                    <a:pt x="218" y="349"/>
                    <a:pt x="226" y="348"/>
                  </a:cubicBezTo>
                  <a:cubicBezTo>
                    <a:pt x="237" y="348"/>
                    <a:pt x="248" y="348"/>
                    <a:pt x="260" y="350"/>
                  </a:cubicBezTo>
                  <a:cubicBezTo>
                    <a:pt x="273" y="352"/>
                    <a:pt x="287" y="353"/>
                    <a:pt x="301" y="352"/>
                  </a:cubicBezTo>
                  <a:cubicBezTo>
                    <a:pt x="309" y="352"/>
                    <a:pt x="317" y="351"/>
                    <a:pt x="325" y="351"/>
                  </a:cubicBezTo>
                  <a:cubicBezTo>
                    <a:pt x="352" y="349"/>
                    <a:pt x="379" y="345"/>
                    <a:pt x="405" y="337"/>
                  </a:cubicBezTo>
                  <a:cubicBezTo>
                    <a:pt x="412" y="335"/>
                    <a:pt x="418" y="331"/>
                    <a:pt x="425" y="329"/>
                  </a:cubicBezTo>
                  <a:cubicBezTo>
                    <a:pt x="430" y="327"/>
                    <a:pt x="434" y="324"/>
                    <a:pt x="439" y="322"/>
                  </a:cubicBezTo>
                  <a:cubicBezTo>
                    <a:pt x="445" y="320"/>
                    <a:pt x="450" y="317"/>
                    <a:pt x="455" y="314"/>
                  </a:cubicBezTo>
                  <a:cubicBezTo>
                    <a:pt x="457" y="312"/>
                    <a:pt x="459" y="311"/>
                    <a:pt x="461" y="310"/>
                  </a:cubicBezTo>
                  <a:cubicBezTo>
                    <a:pt x="471" y="304"/>
                    <a:pt x="480" y="297"/>
                    <a:pt x="488" y="289"/>
                  </a:cubicBezTo>
                  <a:cubicBezTo>
                    <a:pt x="491" y="287"/>
                    <a:pt x="493" y="285"/>
                    <a:pt x="496" y="282"/>
                  </a:cubicBezTo>
                  <a:cubicBezTo>
                    <a:pt x="500" y="277"/>
                    <a:pt x="503" y="271"/>
                    <a:pt x="507" y="266"/>
                  </a:cubicBezTo>
                  <a:cubicBezTo>
                    <a:pt x="511" y="259"/>
                    <a:pt x="516" y="253"/>
                    <a:pt x="521" y="246"/>
                  </a:cubicBezTo>
                  <a:cubicBezTo>
                    <a:pt x="530" y="236"/>
                    <a:pt x="537" y="225"/>
                    <a:pt x="542" y="213"/>
                  </a:cubicBezTo>
                  <a:cubicBezTo>
                    <a:pt x="543" y="211"/>
                    <a:pt x="544" y="208"/>
                    <a:pt x="546" y="205"/>
                  </a:cubicBezTo>
                  <a:cubicBezTo>
                    <a:pt x="554" y="195"/>
                    <a:pt x="558" y="183"/>
                    <a:pt x="564" y="172"/>
                  </a:cubicBezTo>
                  <a:cubicBezTo>
                    <a:pt x="568" y="165"/>
                    <a:pt x="572" y="158"/>
                    <a:pt x="578" y="153"/>
                  </a:cubicBezTo>
                  <a:cubicBezTo>
                    <a:pt x="586" y="145"/>
                    <a:pt x="594" y="138"/>
                    <a:pt x="604" y="133"/>
                  </a:cubicBezTo>
                  <a:cubicBezTo>
                    <a:pt x="607" y="131"/>
                    <a:pt x="611" y="129"/>
                    <a:pt x="615" y="130"/>
                  </a:cubicBezTo>
                  <a:cubicBezTo>
                    <a:pt x="616" y="130"/>
                    <a:pt x="616" y="130"/>
                    <a:pt x="616" y="131"/>
                  </a:cubicBezTo>
                  <a:cubicBezTo>
                    <a:pt x="620" y="129"/>
                    <a:pt x="621" y="130"/>
                    <a:pt x="624" y="134"/>
                  </a:cubicBezTo>
                  <a:cubicBezTo>
                    <a:pt x="621" y="138"/>
                    <a:pt x="617" y="143"/>
                    <a:pt x="613" y="147"/>
                  </a:cubicBezTo>
                  <a:cubicBezTo>
                    <a:pt x="604" y="155"/>
                    <a:pt x="596" y="165"/>
                    <a:pt x="591" y="176"/>
                  </a:cubicBezTo>
                  <a:cubicBezTo>
                    <a:pt x="584" y="191"/>
                    <a:pt x="577" y="204"/>
                    <a:pt x="571" y="218"/>
                  </a:cubicBezTo>
                  <a:cubicBezTo>
                    <a:pt x="570" y="220"/>
                    <a:pt x="569" y="222"/>
                    <a:pt x="568" y="224"/>
                  </a:cubicBezTo>
                  <a:cubicBezTo>
                    <a:pt x="567" y="227"/>
                    <a:pt x="568" y="229"/>
                    <a:pt x="570" y="231"/>
                  </a:cubicBezTo>
                  <a:cubicBezTo>
                    <a:pt x="573" y="233"/>
                    <a:pt x="576" y="232"/>
                    <a:pt x="578" y="230"/>
                  </a:cubicBezTo>
                  <a:cubicBezTo>
                    <a:pt x="581" y="228"/>
                    <a:pt x="584" y="225"/>
                    <a:pt x="586" y="223"/>
                  </a:cubicBezTo>
                  <a:cubicBezTo>
                    <a:pt x="590" y="218"/>
                    <a:pt x="594" y="214"/>
                    <a:pt x="598" y="210"/>
                  </a:cubicBezTo>
                  <a:cubicBezTo>
                    <a:pt x="598" y="209"/>
                    <a:pt x="598" y="209"/>
                    <a:pt x="599" y="208"/>
                  </a:cubicBezTo>
                  <a:cubicBezTo>
                    <a:pt x="609" y="196"/>
                    <a:pt x="616" y="182"/>
                    <a:pt x="622" y="167"/>
                  </a:cubicBezTo>
                  <a:close/>
                  <a:moveTo>
                    <a:pt x="23" y="348"/>
                  </a:moveTo>
                  <a:cubicBezTo>
                    <a:pt x="22" y="347"/>
                    <a:pt x="20" y="344"/>
                    <a:pt x="20" y="342"/>
                  </a:cubicBezTo>
                  <a:cubicBezTo>
                    <a:pt x="20" y="341"/>
                    <a:pt x="21" y="339"/>
                    <a:pt x="22" y="338"/>
                  </a:cubicBezTo>
                  <a:cubicBezTo>
                    <a:pt x="27" y="341"/>
                    <a:pt x="26" y="345"/>
                    <a:pt x="28" y="348"/>
                  </a:cubicBezTo>
                  <a:cubicBezTo>
                    <a:pt x="26" y="350"/>
                    <a:pt x="24" y="350"/>
                    <a:pt x="23" y="348"/>
                  </a:cubicBezTo>
                  <a:close/>
                  <a:moveTo>
                    <a:pt x="51" y="313"/>
                  </a:moveTo>
                  <a:cubicBezTo>
                    <a:pt x="49" y="322"/>
                    <a:pt x="48" y="331"/>
                    <a:pt x="51" y="340"/>
                  </a:cubicBezTo>
                  <a:cubicBezTo>
                    <a:pt x="51" y="341"/>
                    <a:pt x="50" y="342"/>
                    <a:pt x="50" y="343"/>
                  </a:cubicBezTo>
                  <a:cubicBezTo>
                    <a:pt x="44" y="343"/>
                    <a:pt x="40" y="339"/>
                    <a:pt x="38" y="334"/>
                  </a:cubicBezTo>
                  <a:cubicBezTo>
                    <a:pt x="35" y="325"/>
                    <a:pt x="36" y="316"/>
                    <a:pt x="41" y="308"/>
                  </a:cubicBezTo>
                  <a:cubicBezTo>
                    <a:pt x="43" y="305"/>
                    <a:pt x="46" y="302"/>
                    <a:pt x="50" y="304"/>
                  </a:cubicBezTo>
                  <a:cubicBezTo>
                    <a:pt x="51" y="305"/>
                    <a:pt x="51" y="307"/>
                    <a:pt x="51" y="309"/>
                  </a:cubicBezTo>
                  <a:cubicBezTo>
                    <a:pt x="52" y="310"/>
                    <a:pt x="51" y="312"/>
                    <a:pt x="51" y="313"/>
                  </a:cubicBezTo>
                  <a:close/>
                  <a:moveTo>
                    <a:pt x="276" y="516"/>
                  </a:moveTo>
                  <a:cubicBezTo>
                    <a:pt x="281" y="520"/>
                    <a:pt x="286" y="524"/>
                    <a:pt x="291" y="530"/>
                  </a:cubicBezTo>
                  <a:cubicBezTo>
                    <a:pt x="299" y="539"/>
                    <a:pt x="307" y="549"/>
                    <a:pt x="312" y="560"/>
                  </a:cubicBezTo>
                  <a:cubicBezTo>
                    <a:pt x="312" y="562"/>
                    <a:pt x="313" y="563"/>
                    <a:pt x="313" y="564"/>
                  </a:cubicBezTo>
                  <a:cubicBezTo>
                    <a:pt x="307" y="562"/>
                    <a:pt x="303" y="559"/>
                    <a:pt x="300" y="555"/>
                  </a:cubicBezTo>
                  <a:cubicBezTo>
                    <a:pt x="296" y="550"/>
                    <a:pt x="293" y="545"/>
                    <a:pt x="289" y="540"/>
                  </a:cubicBezTo>
                  <a:cubicBezTo>
                    <a:pt x="284" y="534"/>
                    <a:pt x="279" y="527"/>
                    <a:pt x="274" y="521"/>
                  </a:cubicBezTo>
                  <a:cubicBezTo>
                    <a:pt x="274" y="519"/>
                    <a:pt x="273" y="518"/>
                    <a:pt x="272" y="516"/>
                  </a:cubicBezTo>
                  <a:cubicBezTo>
                    <a:pt x="274" y="516"/>
                    <a:pt x="275" y="516"/>
                    <a:pt x="276" y="516"/>
                  </a:cubicBezTo>
                  <a:close/>
                  <a:moveTo>
                    <a:pt x="139" y="377"/>
                  </a:moveTo>
                  <a:cubicBezTo>
                    <a:pt x="152" y="382"/>
                    <a:pt x="164" y="390"/>
                    <a:pt x="175" y="400"/>
                  </a:cubicBezTo>
                  <a:cubicBezTo>
                    <a:pt x="185" y="410"/>
                    <a:pt x="194" y="419"/>
                    <a:pt x="204" y="428"/>
                  </a:cubicBezTo>
                  <a:cubicBezTo>
                    <a:pt x="206" y="430"/>
                    <a:pt x="208" y="431"/>
                    <a:pt x="209" y="433"/>
                  </a:cubicBezTo>
                  <a:cubicBezTo>
                    <a:pt x="219" y="446"/>
                    <a:pt x="230" y="458"/>
                    <a:pt x="240" y="470"/>
                  </a:cubicBezTo>
                  <a:cubicBezTo>
                    <a:pt x="246" y="478"/>
                    <a:pt x="250" y="486"/>
                    <a:pt x="252" y="495"/>
                  </a:cubicBezTo>
                  <a:cubicBezTo>
                    <a:pt x="246" y="492"/>
                    <a:pt x="242" y="488"/>
                    <a:pt x="239" y="484"/>
                  </a:cubicBezTo>
                  <a:cubicBezTo>
                    <a:pt x="231" y="472"/>
                    <a:pt x="221" y="462"/>
                    <a:pt x="211" y="452"/>
                  </a:cubicBezTo>
                  <a:cubicBezTo>
                    <a:pt x="187" y="428"/>
                    <a:pt x="161" y="405"/>
                    <a:pt x="133" y="385"/>
                  </a:cubicBezTo>
                  <a:cubicBezTo>
                    <a:pt x="127" y="382"/>
                    <a:pt x="122" y="378"/>
                    <a:pt x="116" y="375"/>
                  </a:cubicBezTo>
                  <a:cubicBezTo>
                    <a:pt x="123" y="373"/>
                    <a:pt x="131" y="374"/>
                    <a:pt x="139" y="377"/>
                  </a:cubicBezTo>
                  <a:close/>
                  <a:moveTo>
                    <a:pt x="269" y="326"/>
                  </a:moveTo>
                  <a:cubicBezTo>
                    <a:pt x="275" y="326"/>
                    <a:pt x="279" y="321"/>
                    <a:pt x="285" y="326"/>
                  </a:cubicBezTo>
                  <a:cubicBezTo>
                    <a:pt x="280" y="330"/>
                    <a:pt x="276" y="330"/>
                    <a:pt x="269" y="326"/>
                  </a:cubicBezTo>
                  <a:close/>
                  <a:moveTo>
                    <a:pt x="300" y="261"/>
                  </a:moveTo>
                  <a:cubicBezTo>
                    <a:pt x="287" y="275"/>
                    <a:pt x="274" y="288"/>
                    <a:pt x="257" y="297"/>
                  </a:cubicBezTo>
                  <a:cubicBezTo>
                    <a:pt x="246" y="302"/>
                    <a:pt x="234" y="306"/>
                    <a:pt x="221" y="309"/>
                  </a:cubicBezTo>
                  <a:cubicBezTo>
                    <a:pt x="212" y="311"/>
                    <a:pt x="203" y="312"/>
                    <a:pt x="193" y="312"/>
                  </a:cubicBezTo>
                  <a:cubicBezTo>
                    <a:pt x="187" y="312"/>
                    <a:pt x="181" y="312"/>
                    <a:pt x="175" y="309"/>
                  </a:cubicBezTo>
                  <a:cubicBezTo>
                    <a:pt x="170" y="308"/>
                    <a:pt x="165" y="305"/>
                    <a:pt x="160" y="303"/>
                  </a:cubicBezTo>
                  <a:cubicBezTo>
                    <a:pt x="155" y="301"/>
                    <a:pt x="150" y="299"/>
                    <a:pt x="145" y="296"/>
                  </a:cubicBezTo>
                  <a:cubicBezTo>
                    <a:pt x="143" y="295"/>
                    <a:pt x="142" y="294"/>
                    <a:pt x="140" y="293"/>
                  </a:cubicBezTo>
                  <a:cubicBezTo>
                    <a:pt x="141" y="293"/>
                    <a:pt x="142" y="292"/>
                    <a:pt x="142" y="292"/>
                  </a:cubicBezTo>
                  <a:cubicBezTo>
                    <a:pt x="148" y="293"/>
                    <a:pt x="153" y="294"/>
                    <a:pt x="158" y="296"/>
                  </a:cubicBezTo>
                  <a:cubicBezTo>
                    <a:pt x="174" y="300"/>
                    <a:pt x="189" y="301"/>
                    <a:pt x="205" y="300"/>
                  </a:cubicBezTo>
                  <a:cubicBezTo>
                    <a:pt x="213" y="299"/>
                    <a:pt x="221" y="298"/>
                    <a:pt x="229" y="297"/>
                  </a:cubicBezTo>
                  <a:cubicBezTo>
                    <a:pt x="234" y="296"/>
                    <a:pt x="239" y="294"/>
                    <a:pt x="244" y="292"/>
                  </a:cubicBezTo>
                  <a:cubicBezTo>
                    <a:pt x="252" y="288"/>
                    <a:pt x="260" y="284"/>
                    <a:pt x="268" y="279"/>
                  </a:cubicBezTo>
                  <a:cubicBezTo>
                    <a:pt x="274" y="276"/>
                    <a:pt x="279" y="272"/>
                    <a:pt x="284" y="268"/>
                  </a:cubicBezTo>
                  <a:cubicBezTo>
                    <a:pt x="290" y="263"/>
                    <a:pt x="296" y="257"/>
                    <a:pt x="302" y="252"/>
                  </a:cubicBezTo>
                  <a:cubicBezTo>
                    <a:pt x="303" y="252"/>
                    <a:pt x="303" y="253"/>
                    <a:pt x="304" y="253"/>
                  </a:cubicBezTo>
                  <a:cubicBezTo>
                    <a:pt x="302" y="256"/>
                    <a:pt x="301" y="259"/>
                    <a:pt x="300" y="261"/>
                  </a:cubicBezTo>
                  <a:close/>
                  <a:moveTo>
                    <a:pt x="323" y="261"/>
                  </a:moveTo>
                  <a:cubicBezTo>
                    <a:pt x="319" y="258"/>
                    <a:pt x="317" y="253"/>
                    <a:pt x="319" y="249"/>
                  </a:cubicBezTo>
                  <a:cubicBezTo>
                    <a:pt x="317" y="246"/>
                    <a:pt x="318" y="244"/>
                    <a:pt x="320" y="241"/>
                  </a:cubicBezTo>
                  <a:cubicBezTo>
                    <a:pt x="325" y="236"/>
                    <a:pt x="334" y="234"/>
                    <a:pt x="340" y="237"/>
                  </a:cubicBezTo>
                  <a:cubicBezTo>
                    <a:pt x="343" y="239"/>
                    <a:pt x="346" y="240"/>
                    <a:pt x="347" y="245"/>
                  </a:cubicBezTo>
                  <a:cubicBezTo>
                    <a:pt x="346" y="245"/>
                    <a:pt x="346" y="245"/>
                    <a:pt x="345" y="245"/>
                  </a:cubicBezTo>
                  <a:cubicBezTo>
                    <a:pt x="347" y="246"/>
                    <a:pt x="348" y="248"/>
                    <a:pt x="350" y="250"/>
                  </a:cubicBezTo>
                  <a:cubicBezTo>
                    <a:pt x="350" y="251"/>
                    <a:pt x="350" y="252"/>
                    <a:pt x="350" y="253"/>
                  </a:cubicBezTo>
                  <a:cubicBezTo>
                    <a:pt x="348" y="254"/>
                    <a:pt x="345" y="254"/>
                    <a:pt x="342" y="255"/>
                  </a:cubicBezTo>
                  <a:cubicBezTo>
                    <a:pt x="343" y="259"/>
                    <a:pt x="346" y="260"/>
                    <a:pt x="348" y="262"/>
                  </a:cubicBezTo>
                  <a:cubicBezTo>
                    <a:pt x="351" y="264"/>
                    <a:pt x="354" y="265"/>
                    <a:pt x="356" y="266"/>
                  </a:cubicBezTo>
                  <a:cubicBezTo>
                    <a:pt x="357" y="269"/>
                    <a:pt x="354" y="270"/>
                    <a:pt x="352" y="270"/>
                  </a:cubicBezTo>
                  <a:cubicBezTo>
                    <a:pt x="347" y="270"/>
                    <a:pt x="342" y="270"/>
                    <a:pt x="337" y="268"/>
                  </a:cubicBezTo>
                  <a:cubicBezTo>
                    <a:pt x="332" y="267"/>
                    <a:pt x="327" y="264"/>
                    <a:pt x="323" y="261"/>
                  </a:cubicBezTo>
                  <a:close/>
                  <a:moveTo>
                    <a:pt x="437" y="296"/>
                  </a:moveTo>
                  <a:cubicBezTo>
                    <a:pt x="416" y="308"/>
                    <a:pt x="393" y="318"/>
                    <a:pt x="369" y="323"/>
                  </a:cubicBezTo>
                  <a:cubicBezTo>
                    <a:pt x="360" y="325"/>
                    <a:pt x="351" y="325"/>
                    <a:pt x="341" y="323"/>
                  </a:cubicBezTo>
                  <a:cubicBezTo>
                    <a:pt x="339" y="323"/>
                    <a:pt x="337" y="322"/>
                    <a:pt x="335" y="321"/>
                  </a:cubicBezTo>
                  <a:cubicBezTo>
                    <a:pt x="337" y="320"/>
                    <a:pt x="338" y="319"/>
                    <a:pt x="339" y="318"/>
                  </a:cubicBezTo>
                  <a:cubicBezTo>
                    <a:pt x="366" y="307"/>
                    <a:pt x="395" y="299"/>
                    <a:pt x="424" y="291"/>
                  </a:cubicBezTo>
                  <a:cubicBezTo>
                    <a:pt x="430" y="289"/>
                    <a:pt x="436" y="287"/>
                    <a:pt x="443" y="286"/>
                  </a:cubicBezTo>
                  <a:cubicBezTo>
                    <a:pt x="445" y="285"/>
                    <a:pt x="447" y="285"/>
                    <a:pt x="451" y="285"/>
                  </a:cubicBezTo>
                  <a:cubicBezTo>
                    <a:pt x="445" y="290"/>
                    <a:pt x="442" y="294"/>
                    <a:pt x="437" y="296"/>
                  </a:cubicBezTo>
                  <a:close/>
                  <a:moveTo>
                    <a:pt x="440" y="248"/>
                  </a:moveTo>
                  <a:cubicBezTo>
                    <a:pt x="442" y="247"/>
                    <a:pt x="444" y="247"/>
                    <a:pt x="446" y="246"/>
                  </a:cubicBezTo>
                  <a:cubicBezTo>
                    <a:pt x="442" y="247"/>
                    <a:pt x="438" y="249"/>
                    <a:pt x="432" y="250"/>
                  </a:cubicBezTo>
                  <a:cubicBezTo>
                    <a:pt x="431" y="250"/>
                    <a:pt x="429" y="250"/>
                    <a:pt x="428" y="250"/>
                  </a:cubicBezTo>
                  <a:cubicBezTo>
                    <a:pt x="432" y="250"/>
                    <a:pt x="436" y="249"/>
                    <a:pt x="440" y="248"/>
                  </a:cubicBezTo>
                  <a:close/>
                  <a:moveTo>
                    <a:pt x="331" y="0"/>
                  </a:moveTo>
                  <a:cubicBezTo>
                    <a:pt x="326" y="7"/>
                    <a:pt x="322" y="14"/>
                    <a:pt x="318" y="21"/>
                  </a:cubicBezTo>
                  <a:cubicBezTo>
                    <a:pt x="313" y="29"/>
                    <a:pt x="310" y="38"/>
                    <a:pt x="310" y="47"/>
                  </a:cubicBezTo>
                  <a:cubicBezTo>
                    <a:pt x="310" y="51"/>
                    <a:pt x="309" y="56"/>
                    <a:pt x="308" y="61"/>
                  </a:cubicBezTo>
                  <a:cubicBezTo>
                    <a:pt x="306" y="61"/>
                    <a:pt x="305" y="61"/>
                    <a:pt x="304" y="61"/>
                  </a:cubicBezTo>
                  <a:cubicBezTo>
                    <a:pt x="303" y="60"/>
                    <a:pt x="301" y="60"/>
                    <a:pt x="300" y="60"/>
                  </a:cubicBezTo>
                  <a:cubicBezTo>
                    <a:pt x="300" y="35"/>
                    <a:pt x="313" y="9"/>
                    <a:pt x="331" y="0"/>
                  </a:cubicBezTo>
                  <a:close/>
                  <a:moveTo>
                    <a:pt x="350" y="406"/>
                  </a:moveTo>
                  <a:cubicBezTo>
                    <a:pt x="348" y="399"/>
                    <a:pt x="345" y="394"/>
                    <a:pt x="343" y="387"/>
                  </a:cubicBezTo>
                  <a:cubicBezTo>
                    <a:pt x="347" y="385"/>
                    <a:pt x="352" y="385"/>
                    <a:pt x="356" y="384"/>
                  </a:cubicBezTo>
                  <a:cubicBezTo>
                    <a:pt x="362" y="389"/>
                    <a:pt x="363" y="397"/>
                    <a:pt x="365" y="405"/>
                  </a:cubicBezTo>
                  <a:cubicBezTo>
                    <a:pt x="361" y="406"/>
                    <a:pt x="358" y="407"/>
                    <a:pt x="356" y="409"/>
                  </a:cubicBezTo>
                  <a:cubicBezTo>
                    <a:pt x="354" y="407"/>
                    <a:pt x="352" y="406"/>
                    <a:pt x="350" y="406"/>
                  </a:cubicBezTo>
                  <a:close/>
                  <a:moveTo>
                    <a:pt x="342" y="8"/>
                  </a:moveTo>
                  <a:cubicBezTo>
                    <a:pt x="329" y="25"/>
                    <a:pt x="324" y="45"/>
                    <a:pt x="322" y="66"/>
                  </a:cubicBezTo>
                  <a:cubicBezTo>
                    <a:pt x="323" y="80"/>
                    <a:pt x="324" y="94"/>
                    <a:pt x="326" y="107"/>
                  </a:cubicBezTo>
                  <a:cubicBezTo>
                    <a:pt x="327" y="119"/>
                    <a:pt x="332" y="129"/>
                    <a:pt x="337" y="139"/>
                  </a:cubicBezTo>
                  <a:cubicBezTo>
                    <a:pt x="340" y="146"/>
                    <a:pt x="345" y="151"/>
                    <a:pt x="350" y="155"/>
                  </a:cubicBezTo>
                  <a:cubicBezTo>
                    <a:pt x="354" y="157"/>
                    <a:pt x="358" y="159"/>
                    <a:pt x="362" y="159"/>
                  </a:cubicBezTo>
                  <a:cubicBezTo>
                    <a:pt x="374" y="160"/>
                    <a:pt x="386" y="154"/>
                    <a:pt x="392" y="146"/>
                  </a:cubicBezTo>
                  <a:cubicBezTo>
                    <a:pt x="393" y="143"/>
                    <a:pt x="394" y="140"/>
                    <a:pt x="395" y="136"/>
                  </a:cubicBezTo>
                  <a:cubicBezTo>
                    <a:pt x="395" y="131"/>
                    <a:pt x="396" y="125"/>
                    <a:pt x="397" y="119"/>
                  </a:cubicBezTo>
                  <a:cubicBezTo>
                    <a:pt x="399" y="109"/>
                    <a:pt x="400" y="99"/>
                    <a:pt x="400" y="88"/>
                  </a:cubicBezTo>
                  <a:cubicBezTo>
                    <a:pt x="399" y="79"/>
                    <a:pt x="398" y="70"/>
                    <a:pt x="397" y="60"/>
                  </a:cubicBezTo>
                  <a:cubicBezTo>
                    <a:pt x="396" y="46"/>
                    <a:pt x="391" y="33"/>
                    <a:pt x="383" y="21"/>
                  </a:cubicBezTo>
                  <a:cubicBezTo>
                    <a:pt x="377" y="12"/>
                    <a:pt x="369" y="6"/>
                    <a:pt x="359" y="2"/>
                  </a:cubicBezTo>
                  <a:cubicBezTo>
                    <a:pt x="355" y="1"/>
                    <a:pt x="352" y="0"/>
                    <a:pt x="348" y="1"/>
                  </a:cubicBezTo>
                  <a:cubicBezTo>
                    <a:pt x="346" y="3"/>
                    <a:pt x="344" y="5"/>
                    <a:pt x="342" y="8"/>
                  </a:cubicBezTo>
                  <a:close/>
                  <a:moveTo>
                    <a:pt x="380" y="50"/>
                  </a:moveTo>
                  <a:cubicBezTo>
                    <a:pt x="380" y="49"/>
                    <a:pt x="382" y="48"/>
                    <a:pt x="382" y="47"/>
                  </a:cubicBezTo>
                  <a:cubicBezTo>
                    <a:pt x="386" y="46"/>
                    <a:pt x="389" y="47"/>
                    <a:pt x="390" y="50"/>
                  </a:cubicBezTo>
                  <a:cubicBezTo>
                    <a:pt x="394" y="58"/>
                    <a:pt x="395" y="67"/>
                    <a:pt x="390" y="75"/>
                  </a:cubicBezTo>
                  <a:cubicBezTo>
                    <a:pt x="384" y="76"/>
                    <a:pt x="382" y="75"/>
                    <a:pt x="380" y="72"/>
                  </a:cubicBezTo>
                  <a:cubicBezTo>
                    <a:pt x="379" y="70"/>
                    <a:pt x="378" y="67"/>
                    <a:pt x="378" y="65"/>
                  </a:cubicBezTo>
                  <a:cubicBezTo>
                    <a:pt x="379" y="60"/>
                    <a:pt x="379" y="55"/>
                    <a:pt x="380" y="50"/>
                  </a:cubicBezTo>
                  <a:close/>
                  <a:moveTo>
                    <a:pt x="349" y="52"/>
                  </a:moveTo>
                  <a:cubicBezTo>
                    <a:pt x="354" y="51"/>
                    <a:pt x="357" y="52"/>
                    <a:pt x="359" y="56"/>
                  </a:cubicBezTo>
                  <a:cubicBezTo>
                    <a:pt x="363" y="63"/>
                    <a:pt x="362" y="71"/>
                    <a:pt x="361" y="79"/>
                  </a:cubicBezTo>
                  <a:cubicBezTo>
                    <a:pt x="360" y="80"/>
                    <a:pt x="358" y="81"/>
                    <a:pt x="357" y="82"/>
                  </a:cubicBezTo>
                  <a:cubicBezTo>
                    <a:pt x="351" y="82"/>
                    <a:pt x="349" y="79"/>
                    <a:pt x="347" y="74"/>
                  </a:cubicBezTo>
                  <a:cubicBezTo>
                    <a:pt x="347" y="71"/>
                    <a:pt x="346" y="67"/>
                    <a:pt x="346" y="64"/>
                  </a:cubicBezTo>
                  <a:cubicBezTo>
                    <a:pt x="345" y="59"/>
                    <a:pt x="346" y="55"/>
                    <a:pt x="349" y="52"/>
                  </a:cubicBezTo>
                  <a:close/>
                  <a:moveTo>
                    <a:pt x="346" y="104"/>
                  </a:moveTo>
                  <a:cubicBezTo>
                    <a:pt x="349" y="105"/>
                    <a:pt x="351" y="108"/>
                    <a:pt x="354" y="111"/>
                  </a:cubicBezTo>
                  <a:cubicBezTo>
                    <a:pt x="357" y="116"/>
                    <a:pt x="362" y="119"/>
                    <a:pt x="368" y="120"/>
                  </a:cubicBezTo>
                  <a:cubicBezTo>
                    <a:pt x="375" y="123"/>
                    <a:pt x="382" y="120"/>
                    <a:pt x="385" y="114"/>
                  </a:cubicBezTo>
                  <a:cubicBezTo>
                    <a:pt x="386" y="111"/>
                    <a:pt x="387" y="108"/>
                    <a:pt x="388" y="105"/>
                  </a:cubicBezTo>
                  <a:cubicBezTo>
                    <a:pt x="389" y="103"/>
                    <a:pt x="389" y="101"/>
                    <a:pt x="390" y="99"/>
                  </a:cubicBezTo>
                  <a:cubicBezTo>
                    <a:pt x="391" y="98"/>
                    <a:pt x="393" y="98"/>
                    <a:pt x="395" y="97"/>
                  </a:cubicBezTo>
                  <a:cubicBezTo>
                    <a:pt x="399" y="112"/>
                    <a:pt x="392" y="127"/>
                    <a:pt x="379" y="131"/>
                  </a:cubicBezTo>
                  <a:cubicBezTo>
                    <a:pt x="373" y="133"/>
                    <a:pt x="367" y="132"/>
                    <a:pt x="361" y="129"/>
                  </a:cubicBezTo>
                  <a:cubicBezTo>
                    <a:pt x="353" y="125"/>
                    <a:pt x="349" y="119"/>
                    <a:pt x="345" y="111"/>
                  </a:cubicBezTo>
                  <a:cubicBezTo>
                    <a:pt x="344" y="109"/>
                    <a:pt x="343" y="106"/>
                    <a:pt x="346" y="104"/>
                  </a:cubicBezTo>
                  <a:close/>
                  <a:moveTo>
                    <a:pt x="239" y="148"/>
                  </a:moveTo>
                  <a:cubicBezTo>
                    <a:pt x="238" y="142"/>
                    <a:pt x="237" y="136"/>
                    <a:pt x="237" y="130"/>
                  </a:cubicBezTo>
                  <a:cubicBezTo>
                    <a:pt x="234" y="107"/>
                    <a:pt x="229" y="86"/>
                    <a:pt x="219" y="66"/>
                  </a:cubicBezTo>
                  <a:cubicBezTo>
                    <a:pt x="210" y="50"/>
                    <a:pt x="199" y="37"/>
                    <a:pt x="184" y="26"/>
                  </a:cubicBezTo>
                  <a:cubicBezTo>
                    <a:pt x="184" y="26"/>
                    <a:pt x="184" y="26"/>
                    <a:pt x="184" y="26"/>
                  </a:cubicBezTo>
                  <a:cubicBezTo>
                    <a:pt x="183" y="26"/>
                    <a:pt x="182" y="26"/>
                    <a:pt x="181" y="25"/>
                  </a:cubicBezTo>
                  <a:cubicBezTo>
                    <a:pt x="175" y="24"/>
                    <a:pt x="170" y="26"/>
                    <a:pt x="165" y="29"/>
                  </a:cubicBezTo>
                  <a:cubicBezTo>
                    <a:pt x="155" y="37"/>
                    <a:pt x="149" y="48"/>
                    <a:pt x="144" y="60"/>
                  </a:cubicBezTo>
                  <a:cubicBezTo>
                    <a:pt x="139" y="72"/>
                    <a:pt x="137" y="84"/>
                    <a:pt x="135" y="96"/>
                  </a:cubicBezTo>
                  <a:cubicBezTo>
                    <a:pt x="133" y="108"/>
                    <a:pt x="134" y="119"/>
                    <a:pt x="138" y="130"/>
                  </a:cubicBezTo>
                  <a:cubicBezTo>
                    <a:pt x="140" y="134"/>
                    <a:pt x="141" y="138"/>
                    <a:pt x="142" y="143"/>
                  </a:cubicBezTo>
                  <a:cubicBezTo>
                    <a:pt x="147" y="159"/>
                    <a:pt x="153" y="176"/>
                    <a:pt x="164" y="190"/>
                  </a:cubicBezTo>
                  <a:cubicBezTo>
                    <a:pt x="164" y="191"/>
                    <a:pt x="165" y="192"/>
                    <a:pt x="166" y="194"/>
                  </a:cubicBezTo>
                  <a:cubicBezTo>
                    <a:pt x="169" y="201"/>
                    <a:pt x="175" y="205"/>
                    <a:pt x="183" y="207"/>
                  </a:cubicBezTo>
                  <a:cubicBezTo>
                    <a:pt x="187" y="208"/>
                    <a:pt x="191" y="209"/>
                    <a:pt x="195" y="209"/>
                  </a:cubicBezTo>
                  <a:cubicBezTo>
                    <a:pt x="197" y="210"/>
                    <a:pt x="199" y="210"/>
                    <a:pt x="201" y="210"/>
                  </a:cubicBezTo>
                  <a:cubicBezTo>
                    <a:pt x="213" y="208"/>
                    <a:pt x="222" y="203"/>
                    <a:pt x="229" y="195"/>
                  </a:cubicBezTo>
                  <a:cubicBezTo>
                    <a:pt x="230" y="193"/>
                    <a:pt x="230" y="192"/>
                    <a:pt x="231" y="190"/>
                  </a:cubicBezTo>
                  <a:cubicBezTo>
                    <a:pt x="232" y="189"/>
                    <a:pt x="233" y="187"/>
                    <a:pt x="234" y="186"/>
                  </a:cubicBezTo>
                  <a:cubicBezTo>
                    <a:pt x="234" y="184"/>
                    <a:pt x="235" y="183"/>
                    <a:pt x="235" y="182"/>
                  </a:cubicBezTo>
                  <a:cubicBezTo>
                    <a:pt x="236" y="178"/>
                    <a:pt x="238" y="173"/>
                    <a:pt x="239" y="168"/>
                  </a:cubicBezTo>
                  <a:cubicBezTo>
                    <a:pt x="240" y="162"/>
                    <a:pt x="240" y="155"/>
                    <a:pt x="239" y="148"/>
                  </a:cubicBezTo>
                  <a:close/>
                  <a:moveTo>
                    <a:pt x="199" y="74"/>
                  </a:moveTo>
                  <a:cubicBezTo>
                    <a:pt x="201" y="69"/>
                    <a:pt x="207" y="68"/>
                    <a:pt x="210" y="73"/>
                  </a:cubicBezTo>
                  <a:cubicBezTo>
                    <a:pt x="216" y="80"/>
                    <a:pt x="218" y="88"/>
                    <a:pt x="217" y="97"/>
                  </a:cubicBezTo>
                  <a:cubicBezTo>
                    <a:pt x="217" y="100"/>
                    <a:pt x="216" y="102"/>
                    <a:pt x="213" y="104"/>
                  </a:cubicBezTo>
                  <a:cubicBezTo>
                    <a:pt x="211" y="105"/>
                    <a:pt x="208" y="106"/>
                    <a:pt x="204" y="104"/>
                  </a:cubicBezTo>
                  <a:cubicBezTo>
                    <a:pt x="200" y="97"/>
                    <a:pt x="198" y="90"/>
                    <a:pt x="197" y="83"/>
                  </a:cubicBezTo>
                  <a:cubicBezTo>
                    <a:pt x="197" y="80"/>
                    <a:pt x="198" y="77"/>
                    <a:pt x="199" y="74"/>
                  </a:cubicBezTo>
                  <a:close/>
                  <a:moveTo>
                    <a:pt x="162" y="85"/>
                  </a:moveTo>
                  <a:cubicBezTo>
                    <a:pt x="163" y="80"/>
                    <a:pt x="168" y="77"/>
                    <a:pt x="173" y="80"/>
                  </a:cubicBezTo>
                  <a:cubicBezTo>
                    <a:pt x="177" y="83"/>
                    <a:pt x="179" y="86"/>
                    <a:pt x="180" y="90"/>
                  </a:cubicBezTo>
                  <a:cubicBezTo>
                    <a:pt x="182" y="94"/>
                    <a:pt x="182" y="99"/>
                    <a:pt x="183" y="103"/>
                  </a:cubicBezTo>
                  <a:cubicBezTo>
                    <a:pt x="183" y="103"/>
                    <a:pt x="183" y="103"/>
                    <a:pt x="182" y="103"/>
                  </a:cubicBezTo>
                  <a:cubicBezTo>
                    <a:pt x="182" y="104"/>
                    <a:pt x="182" y="105"/>
                    <a:pt x="182" y="106"/>
                  </a:cubicBezTo>
                  <a:cubicBezTo>
                    <a:pt x="182" y="110"/>
                    <a:pt x="181" y="112"/>
                    <a:pt x="177" y="113"/>
                  </a:cubicBezTo>
                  <a:cubicBezTo>
                    <a:pt x="174" y="115"/>
                    <a:pt x="171" y="114"/>
                    <a:pt x="168" y="111"/>
                  </a:cubicBezTo>
                  <a:cubicBezTo>
                    <a:pt x="167" y="109"/>
                    <a:pt x="165" y="107"/>
                    <a:pt x="165" y="105"/>
                  </a:cubicBezTo>
                  <a:cubicBezTo>
                    <a:pt x="164" y="99"/>
                    <a:pt x="163" y="93"/>
                    <a:pt x="162" y="87"/>
                  </a:cubicBezTo>
                  <a:cubicBezTo>
                    <a:pt x="162" y="87"/>
                    <a:pt x="162" y="86"/>
                    <a:pt x="162" y="85"/>
                  </a:cubicBezTo>
                  <a:close/>
                  <a:moveTo>
                    <a:pt x="225" y="163"/>
                  </a:moveTo>
                  <a:cubicBezTo>
                    <a:pt x="221" y="175"/>
                    <a:pt x="212" y="181"/>
                    <a:pt x="200" y="181"/>
                  </a:cubicBezTo>
                  <a:cubicBezTo>
                    <a:pt x="188" y="181"/>
                    <a:pt x="179" y="177"/>
                    <a:pt x="173" y="167"/>
                  </a:cubicBezTo>
                  <a:cubicBezTo>
                    <a:pt x="166" y="158"/>
                    <a:pt x="162" y="147"/>
                    <a:pt x="161" y="135"/>
                  </a:cubicBezTo>
                  <a:cubicBezTo>
                    <a:pt x="163" y="134"/>
                    <a:pt x="165" y="134"/>
                    <a:pt x="166" y="133"/>
                  </a:cubicBezTo>
                  <a:cubicBezTo>
                    <a:pt x="167" y="135"/>
                    <a:pt x="168" y="136"/>
                    <a:pt x="168" y="137"/>
                  </a:cubicBezTo>
                  <a:cubicBezTo>
                    <a:pt x="169" y="143"/>
                    <a:pt x="173" y="148"/>
                    <a:pt x="177" y="154"/>
                  </a:cubicBezTo>
                  <a:cubicBezTo>
                    <a:pt x="183" y="162"/>
                    <a:pt x="191" y="168"/>
                    <a:pt x="202" y="168"/>
                  </a:cubicBezTo>
                  <a:cubicBezTo>
                    <a:pt x="208" y="167"/>
                    <a:pt x="211" y="163"/>
                    <a:pt x="213" y="158"/>
                  </a:cubicBezTo>
                  <a:cubicBezTo>
                    <a:pt x="216" y="152"/>
                    <a:pt x="216" y="145"/>
                    <a:pt x="217" y="139"/>
                  </a:cubicBezTo>
                  <a:cubicBezTo>
                    <a:pt x="218" y="135"/>
                    <a:pt x="218" y="132"/>
                    <a:pt x="219" y="128"/>
                  </a:cubicBezTo>
                  <a:cubicBezTo>
                    <a:pt x="219" y="127"/>
                    <a:pt x="221" y="125"/>
                    <a:pt x="222" y="124"/>
                  </a:cubicBezTo>
                  <a:cubicBezTo>
                    <a:pt x="225" y="125"/>
                    <a:pt x="226" y="128"/>
                    <a:pt x="226" y="130"/>
                  </a:cubicBezTo>
                  <a:cubicBezTo>
                    <a:pt x="227" y="137"/>
                    <a:pt x="228" y="144"/>
                    <a:pt x="228" y="151"/>
                  </a:cubicBezTo>
                  <a:cubicBezTo>
                    <a:pt x="228" y="155"/>
                    <a:pt x="227" y="159"/>
                    <a:pt x="225" y="163"/>
                  </a:cubicBezTo>
                  <a:close/>
                  <a:moveTo>
                    <a:pt x="113" y="122"/>
                  </a:moveTo>
                  <a:cubicBezTo>
                    <a:pt x="113" y="113"/>
                    <a:pt x="112" y="104"/>
                    <a:pt x="113" y="96"/>
                  </a:cubicBezTo>
                  <a:cubicBezTo>
                    <a:pt x="113" y="89"/>
                    <a:pt x="114" y="83"/>
                    <a:pt x="116" y="77"/>
                  </a:cubicBezTo>
                  <a:cubicBezTo>
                    <a:pt x="118" y="71"/>
                    <a:pt x="120" y="65"/>
                    <a:pt x="123" y="59"/>
                  </a:cubicBezTo>
                  <a:cubicBezTo>
                    <a:pt x="125" y="54"/>
                    <a:pt x="128" y="49"/>
                    <a:pt x="132" y="45"/>
                  </a:cubicBezTo>
                  <a:cubicBezTo>
                    <a:pt x="130" y="50"/>
                    <a:pt x="128" y="56"/>
                    <a:pt x="126" y="62"/>
                  </a:cubicBezTo>
                  <a:cubicBezTo>
                    <a:pt x="122" y="72"/>
                    <a:pt x="120" y="83"/>
                    <a:pt x="120" y="95"/>
                  </a:cubicBezTo>
                  <a:cubicBezTo>
                    <a:pt x="120" y="102"/>
                    <a:pt x="120" y="110"/>
                    <a:pt x="121" y="118"/>
                  </a:cubicBezTo>
                  <a:cubicBezTo>
                    <a:pt x="122" y="133"/>
                    <a:pt x="124" y="148"/>
                    <a:pt x="130" y="162"/>
                  </a:cubicBezTo>
                  <a:cubicBezTo>
                    <a:pt x="134" y="171"/>
                    <a:pt x="138" y="179"/>
                    <a:pt x="142" y="189"/>
                  </a:cubicBezTo>
                  <a:cubicBezTo>
                    <a:pt x="136" y="186"/>
                    <a:pt x="134" y="183"/>
                    <a:pt x="132" y="179"/>
                  </a:cubicBezTo>
                  <a:cubicBezTo>
                    <a:pt x="126" y="168"/>
                    <a:pt x="121" y="157"/>
                    <a:pt x="118" y="145"/>
                  </a:cubicBezTo>
                  <a:cubicBezTo>
                    <a:pt x="115" y="137"/>
                    <a:pt x="113" y="130"/>
                    <a:pt x="113" y="122"/>
                  </a:cubicBezTo>
                  <a:close/>
                  <a:moveTo>
                    <a:pt x="307" y="96"/>
                  </a:moveTo>
                  <a:cubicBezTo>
                    <a:pt x="309" y="101"/>
                    <a:pt x="311" y="106"/>
                    <a:pt x="313" y="111"/>
                  </a:cubicBezTo>
                  <a:cubicBezTo>
                    <a:pt x="314" y="116"/>
                    <a:pt x="315" y="122"/>
                    <a:pt x="315" y="128"/>
                  </a:cubicBezTo>
                  <a:cubicBezTo>
                    <a:pt x="313" y="126"/>
                    <a:pt x="311" y="125"/>
                    <a:pt x="309" y="123"/>
                  </a:cubicBezTo>
                  <a:cubicBezTo>
                    <a:pt x="308" y="118"/>
                    <a:pt x="307" y="114"/>
                    <a:pt x="305" y="109"/>
                  </a:cubicBezTo>
                  <a:cubicBezTo>
                    <a:pt x="304" y="105"/>
                    <a:pt x="303" y="101"/>
                    <a:pt x="301" y="96"/>
                  </a:cubicBezTo>
                  <a:cubicBezTo>
                    <a:pt x="304" y="95"/>
                    <a:pt x="305" y="95"/>
                    <a:pt x="307" y="96"/>
                  </a:cubicBezTo>
                  <a:close/>
                </a:path>
              </a:pathLst>
            </a:custGeom>
            <a:solidFill>
              <a:srgbClr val="FED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1" name="文本框 80">
            <a:extLst>
              <a:ext uri="{FF2B5EF4-FFF2-40B4-BE49-F238E27FC236}">
                <a16:creationId xmlns:a16="http://schemas.microsoft.com/office/drawing/2014/main" id="{F73ED582-CFB3-4CB2-BB0B-C1612F5E118F}"/>
              </a:ext>
            </a:extLst>
          </p:cNvPr>
          <p:cNvSpPr txBox="1"/>
          <p:nvPr/>
        </p:nvSpPr>
        <p:spPr>
          <a:xfrm>
            <a:off x="431800" y="3824187"/>
            <a:ext cx="2068221" cy="56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>
                <a:latin typeface="+mn-ea"/>
              </a:defRPr>
            </a:lvl1pPr>
          </a:lstStyle>
          <a:p>
            <a:r>
              <a:rPr lang="fr-FR" altLang="zh-CN" sz="1600" b="1"/>
              <a:t>POWER YOUR POINT</a:t>
            </a:r>
            <a:endParaRPr lang="zh-CN" altLang="en-US" sz="1600" b="1"/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60D5B4F6-8FE9-4F7A-8395-94C40A6EEE96}"/>
              </a:ext>
            </a:extLst>
          </p:cNvPr>
          <p:cNvSpPr txBox="1"/>
          <p:nvPr/>
        </p:nvSpPr>
        <p:spPr>
          <a:xfrm>
            <a:off x="549403" y="4564507"/>
            <a:ext cx="1833015" cy="1008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300">
                <a:latin typeface="+mn-ea"/>
              </a:rPr>
              <a:t>pellentesque habitant morbi tristique senectus et netus et malesuada fames ac</a:t>
            </a:r>
            <a:endParaRPr lang="zh-CN" altLang="en-US" sz="1300">
              <a:latin typeface="+mn-ea"/>
            </a:endParaRP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A9698E23-3234-47B0-84D8-EE79A5963BEC}"/>
              </a:ext>
            </a:extLst>
          </p:cNvPr>
          <p:cNvSpPr txBox="1"/>
          <p:nvPr/>
        </p:nvSpPr>
        <p:spPr>
          <a:xfrm>
            <a:off x="2864448" y="4564507"/>
            <a:ext cx="1833015" cy="1008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300">
                <a:latin typeface="+mn-ea"/>
              </a:rPr>
              <a:t>pellentesque habitant morbi tristique senectus et netus et malesuada fames ac</a:t>
            </a:r>
            <a:endParaRPr lang="zh-CN" altLang="en-US" sz="1300">
              <a:latin typeface="+mn-ea"/>
            </a:endParaRP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3F0A44D2-44D6-4702-B6EA-5E18538FE96C}"/>
              </a:ext>
            </a:extLst>
          </p:cNvPr>
          <p:cNvSpPr txBox="1"/>
          <p:nvPr/>
        </p:nvSpPr>
        <p:spPr>
          <a:xfrm>
            <a:off x="2746845" y="3824187"/>
            <a:ext cx="2068221" cy="56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>
                <a:latin typeface="+mn-ea"/>
              </a:defRPr>
            </a:lvl1pPr>
          </a:lstStyle>
          <a:p>
            <a:r>
              <a:rPr lang="fr-FR" altLang="zh-CN" sz="1600" b="1"/>
              <a:t>POWER YOUR POINT</a:t>
            </a:r>
            <a:endParaRPr lang="zh-CN" altLang="en-US" sz="1600" b="1"/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28869643-A0BA-4A4E-BF3E-BA0F5D204323}"/>
              </a:ext>
            </a:extLst>
          </p:cNvPr>
          <p:cNvSpPr txBox="1"/>
          <p:nvPr/>
        </p:nvSpPr>
        <p:spPr>
          <a:xfrm>
            <a:off x="5179492" y="4564507"/>
            <a:ext cx="1833015" cy="1008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300">
                <a:latin typeface="+mn-ea"/>
              </a:rPr>
              <a:t>pellentesque habitant morbi tristique senectus et netus et malesuada fames ac</a:t>
            </a:r>
            <a:endParaRPr lang="zh-CN" altLang="en-US" sz="1300">
              <a:latin typeface="+mn-ea"/>
            </a:endParaRP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DF3A12A0-AC30-4737-82F0-2A042918457B}"/>
              </a:ext>
            </a:extLst>
          </p:cNvPr>
          <p:cNvSpPr txBox="1"/>
          <p:nvPr/>
        </p:nvSpPr>
        <p:spPr>
          <a:xfrm>
            <a:off x="5061889" y="3824187"/>
            <a:ext cx="2068221" cy="56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>
                <a:latin typeface="+mn-ea"/>
              </a:defRPr>
            </a:lvl1pPr>
          </a:lstStyle>
          <a:p>
            <a:r>
              <a:rPr lang="fr-FR" altLang="zh-CN" sz="1600" b="1"/>
              <a:t>POWER YOUR POINT</a:t>
            </a:r>
            <a:endParaRPr lang="zh-CN" altLang="en-US" sz="1600" b="1"/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0EFC4EC5-5A6A-4616-A431-2F988EB0106A}"/>
              </a:ext>
            </a:extLst>
          </p:cNvPr>
          <p:cNvSpPr txBox="1"/>
          <p:nvPr/>
        </p:nvSpPr>
        <p:spPr>
          <a:xfrm>
            <a:off x="7494537" y="4564507"/>
            <a:ext cx="1833015" cy="1008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300">
                <a:latin typeface="+mn-ea"/>
              </a:rPr>
              <a:t>pellentesque habitant morbi tristique senectus et netus et malesuada fames ac</a:t>
            </a:r>
            <a:endParaRPr lang="zh-CN" altLang="en-US" sz="1300">
              <a:latin typeface="+mn-ea"/>
            </a:endParaRP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id="{03D1B0F7-176B-496A-98AF-9461A02CBF58}"/>
              </a:ext>
            </a:extLst>
          </p:cNvPr>
          <p:cNvSpPr txBox="1"/>
          <p:nvPr/>
        </p:nvSpPr>
        <p:spPr>
          <a:xfrm>
            <a:off x="7376934" y="3824187"/>
            <a:ext cx="2068221" cy="56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>
                <a:latin typeface="+mn-ea"/>
              </a:defRPr>
            </a:lvl1pPr>
          </a:lstStyle>
          <a:p>
            <a:r>
              <a:rPr lang="fr-FR" altLang="zh-CN" sz="1600" b="1"/>
              <a:t>POWER YOUR POINT</a:t>
            </a:r>
            <a:endParaRPr lang="zh-CN" altLang="en-US" sz="1600" b="1"/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EF67BC8A-DD1E-4134-9154-D6E7ECB4E4E9}"/>
              </a:ext>
            </a:extLst>
          </p:cNvPr>
          <p:cNvSpPr txBox="1"/>
          <p:nvPr/>
        </p:nvSpPr>
        <p:spPr>
          <a:xfrm>
            <a:off x="9809582" y="4564507"/>
            <a:ext cx="1833015" cy="1008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300">
                <a:latin typeface="+mn-ea"/>
              </a:rPr>
              <a:t>pellentesque habitant morbi tristique senectus et netus et malesuada fames ac</a:t>
            </a:r>
            <a:endParaRPr lang="zh-CN" altLang="en-US" sz="1300">
              <a:latin typeface="+mn-ea"/>
            </a:endParaRPr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id="{5F017B8F-85A4-415F-B319-2EB0408E2E2A}"/>
              </a:ext>
            </a:extLst>
          </p:cNvPr>
          <p:cNvSpPr txBox="1"/>
          <p:nvPr/>
        </p:nvSpPr>
        <p:spPr>
          <a:xfrm>
            <a:off x="9691979" y="3824187"/>
            <a:ext cx="2068221" cy="56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>
                <a:latin typeface="+mn-ea"/>
              </a:defRPr>
            </a:lvl1pPr>
          </a:lstStyle>
          <a:p>
            <a:r>
              <a:rPr lang="fr-FR" altLang="zh-CN" sz="1600" b="1"/>
              <a:t>POWER YOUR POINT</a:t>
            </a:r>
            <a:endParaRPr lang="zh-CN" altLang="en-US" sz="1600" b="1"/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793E84F6-7FE9-4F42-B5BE-AC976CB87924}"/>
              </a:ext>
            </a:extLst>
          </p:cNvPr>
          <p:cNvSpPr txBox="1"/>
          <p:nvPr/>
        </p:nvSpPr>
        <p:spPr>
          <a:xfrm>
            <a:off x="1155700" y="6343349"/>
            <a:ext cx="9880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400" b="1">
                <a:latin typeface="+mn-ea"/>
              </a:rPr>
              <a:t>Pellentesque Habitant Morbi Tristique Senectus Et Netus Et Malesuada Fames Ac Turpis Egestas</a:t>
            </a:r>
            <a:endParaRPr lang="zh-CN" altLang="en-US" sz="1400" b="1">
              <a:latin typeface="+mn-ea"/>
            </a:endParaRPr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2FFAC924-EA61-4BEE-9CBD-22A67C467786}"/>
              </a:ext>
            </a:extLst>
          </p:cNvPr>
          <p:cNvSpPr txBox="1"/>
          <p:nvPr/>
        </p:nvSpPr>
        <p:spPr>
          <a:xfrm>
            <a:off x="4775200" y="413051"/>
            <a:ext cx="264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>
                <a:latin typeface="+mn-ea"/>
              </a:defRPr>
            </a:lvl1pPr>
          </a:lstStyle>
          <a:p>
            <a:r>
              <a:rPr lang="fr-FR" altLang="zh-CN" b="1"/>
              <a:t>POWER YOUR POINT</a:t>
            </a:r>
            <a:endParaRPr lang="zh-CN" altLang="en-US" b="1"/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id="{3E92FC75-D20C-450D-BFF6-BD85B23D3177}"/>
              </a:ext>
            </a:extLst>
          </p:cNvPr>
          <p:cNvSpPr txBox="1"/>
          <p:nvPr/>
        </p:nvSpPr>
        <p:spPr>
          <a:xfrm>
            <a:off x="4775200" y="206874"/>
            <a:ext cx="2641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>
                <a:latin typeface="+mn-ea"/>
              </a:defRPr>
            </a:lvl1pPr>
          </a:lstStyle>
          <a:p>
            <a:r>
              <a:rPr lang="fr-FR" altLang="zh-CN" sz="1400"/>
              <a:t>2022</a:t>
            </a:r>
            <a:r>
              <a:rPr lang="en-US" altLang="zh-CN" sz="1400"/>
              <a:t>/01/21</a:t>
            </a:r>
            <a:endParaRPr lang="zh-CN" altLang="en-US" sz="1400"/>
          </a:p>
        </p:txBody>
      </p:sp>
    </p:spTree>
    <p:extLst>
      <p:ext uri="{BB962C8B-B14F-4D97-AF65-F5344CB8AC3E}">
        <p14:creationId xmlns:p14="http://schemas.microsoft.com/office/powerpoint/2010/main" val="18650908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3435F99-53DD-4299-83DC-FF1A209ACF50}"/>
              </a:ext>
            </a:extLst>
          </p:cNvPr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5BD0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01CBE84-3C28-48DB-9B78-BA39F6EE283D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69D4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Group 4">
            <a:extLst>
              <a:ext uri="{FF2B5EF4-FFF2-40B4-BE49-F238E27FC236}">
                <a16:creationId xmlns:a16="http://schemas.microsoft.com/office/drawing/2014/main" id="{4F628BF2-5567-4CCF-9087-E65BE07CE75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7562" y="986111"/>
            <a:ext cx="5888477" cy="5218546"/>
            <a:chOff x="-3" y="4"/>
            <a:chExt cx="2883" cy="2555"/>
          </a:xfrm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1A233728-9E18-4836-967D-A3F2A7CEDDD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7" y="614"/>
              <a:ext cx="1050" cy="863"/>
            </a:xfrm>
            <a:custGeom>
              <a:avLst/>
              <a:gdLst>
                <a:gd name="T0" fmla="*/ 413 w 442"/>
                <a:gd name="T1" fmla="*/ 301 h 363"/>
                <a:gd name="T2" fmla="*/ 434 w 442"/>
                <a:gd name="T3" fmla="*/ 295 h 363"/>
                <a:gd name="T4" fmla="*/ 440 w 442"/>
                <a:gd name="T5" fmla="*/ 308 h 363"/>
                <a:gd name="T6" fmla="*/ 422 w 442"/>
                <a:gd name="T7" fmla="*/ 317 h 363"/>
                <a:gd name="T8" fmla="*/ 401 w 442"/>
                <a:gd name="T9" fmla="*/ 314 h 363"/>
                <a:gd name="T10" fmla="*/ 324 w 442"/>
                <a:gd name="T11" fmla="*/ 325 h 363"/>
                <a:gd name="T12" fmla="*/ 320 w 442"/>
                <a:gd name="T13" fmla="*/ 338 h 363"/>
                <a:gd name="T14" fmla="*/ 309 w 442"/>
                <a:gd name="T15" fmla="*/ 361 h 363"/>
                <a:gd name="T16" fmla="*/ 285 w 442"/>
                <a:gd name="T17" fmla="*/ 343 h 363"/>
                <a:gd name="T18" fmla="*/ 288 w 442"/>
                <a:gd name="T19" fmla="*/ 324 h 363"/>
                <a:gd name="T20" fmla="*/ 282 w 442"/>
                <a:gd name="T21" fmla="*/ 305 h 363"/>
                <a:gd name="T22" fmla="*/ 256 w 442"/>
                <a:gd name="T23" fmla="*/ 355 h 363"/>
                <a:gd name="T24" fmla="*/ 221 w 442"/>
                <a:gd name="T25" fmla="*/ 352 h 363"/>
                <a:gd name="T26" fmla="*/ 184 w 442"/>
                <a:gd name="T27" fmla="*/ 323 h 363"/>
                <a:gd name="T28" fmla="*/ 173 w 442"/>
                <a:gd name="T29" fmla="*/ 267 h 363"/>
                <a:gd name="T30" fmla="*/ 180 w 442"/>
                <a:gd name="T31" fmla="*/ 254 h 363"/>
                <a:gd name="T32" fmla="*/ 203 w 442"/>
                <a:gd name="T33" fmla="*/ 263 h 363"/>
                <a:gd name="T34" fmla="*/ 231 w 442"/>
                <a:gd name="T35" fmla="*/ 270 h 363"/>
                <a:gd name="T36" fmla="*/ 272 w 442"/>
                <a:gd name="T37" fmla="*/ 279 h 363"/>
                <a:gd name="T38" fmla="*/ 278 w 442"/>
                <a:gd name="T39" fmla="*/ 289 h 363"/>
                <a:gd name="T40" fmla="*/ 314 w 442"/>
                <a:gd name="T41" fmla="*/ 293 h 363"/>
                <a:gd name="T42" fmla="*/ 352 w 442"/>
                <a:gd name="T43" fmla="*/ 296 h 363"/>
                <a:gd name="T44" fmla="*/ 402 w 442"/>
                <a:gd name="T45" fmla="*/ 304 h 363"/>
                <a:gd name="T46" fmla="*/ 81 w 442"/>
                <a:gd name="T47" fmla="*/ 214 h 363"/>
                <a:gd name="T48" fmla="*/ 72 w 442"/>
                <a:gd name="T49" fmla="*/ 236 h 363"/>
                <a:gd name="T50" fmla="*/ 119 w 442"/>
                <a:gd name="T51" fmla="*/ 293 h 363"/>
                <a:gd name="T52" fmla="*/ 156 w 442"/>
                <a:gd name="T53" fmla="*/ 290 h 363"/>
                <a:gd name="T54" fmla="*/ 158 w 442"/>
                <a:gd name="T55" fmla="*/ 268 h 363"/>
                <a:gd name="T56" fmla="*/ 160 w 442"/>
                <a:gd name="T57" fmla="*/ 246 h 363"/>
                <a:gd name="T58" fmla="*/ 143 w 442"/>
                <a:gd name="T59" fmla="*/ 234 h 363"/>
                <a:gd name="T60" fmla="*/ 110 w 442"/>
                <a:gd name="T61" fmla="*/ 216 h 363"/>
                <a:gd name="T62" fmla="*/ 78 w 442"/>
                <a:gd name="T63" fmla="*/ 175 h 363"/>
                <a:gd name="T64" fmla="*/ 58 w 442"/>
                <a:gd name="T65" fmla="*/ 146 h 363"/>
                <a:gd name="T66" fmla="*/ 41 w 442"/>
                <a:gd name="T67" fmla="*/ 98 h 363"/>
                <a:gd name="T68" fmla="*/ 31 w 442"/>
                <a:gd name="T69" fmla="*/ 102 h 363"/>
                <a:gd name="T70" fmla="*/ 19 w 442"/>
                <a:gd name="T71" fmla="*/ 138 h 363"/>
                <a:gd name="T72" fmla="*/ 45 w 442"/>
                <a:gd name="T73" fmla="*/ 217 h 363"/>
                <a:gd name="T74" fmla="*/ 70 w 442"/>
                <a:gd name="T75" fmla="*/ 214 h 363"/>
                <a:gd name="T76" fmla="*/ 80 w 442"/>
                <a:gd name="T77" fmla="*/ 203 h 363"/>
                <a:gd name="T78" fmla="*/ 84 w 442"/>
                <a:gd name="T79" fmla="*/ 214 h 363"/>
                <a:gd name="T80" fmla="*/ 1 w 442"/>
                <a:gd name="T81" fmla="*/ 57 h 363"/>
                <a:gd name="T82" fmla="*/ 30 w 442"/>
                <a:gd name="T83" fmla="*/ 83 h 363"/>
                <a:gd name="T84" fmla="*/ 39 w 442"/>
                <a:gd name="T85" fmla="*/ 83 h 363"/>
                <a:gd name="T86" fmla="*/ 36 w 442"/>
                <a:gd name="T87" fmla="*/ 43 h 363"/>
                <a:gd name="T88" fmla="*/ 31 w 442"/>
                <a:gd name="T89" fmla="*/ 2 h 363"/>
                <a:gd name="T90" fmla="*/ 25 w 442"/>
                <a:gd name="T91" fmla="*/ 3 h 363"/>
                <a:gd name="T92" fmla="*/ 15 w 442"/>
                <a:gd name="T93" fmla="*/ 7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2" h="363">
                  <a:moveTo>
                    <a:pt x="402" y="304"/>
                  </a:moveTo>
                  <a:cubicBezTo>
                    <a:pt x="406" y="303"/>
                    <a:pt x="409" y="302"/>
                    <a:pt x="413" y="301"/>
                  </a:cubicBezTo>
                  <a:cubicBezTo>
                    <a:pt x="418" y="299"/>
                    <a:pt x="422" y="298"/>
                    <a:pt x="426" y="297"/>
                  </a:cubicBezTo>
                  <a:cubicBezTo>
                    <a:pt x="429" y="296"/>
                    <a:pt x="432" y="295"/>
                    <a:pt x="434" y="295"/>
                  </a:cubicBezTo>
                  <a:cubicBezTo>
                    <a:pt x="436" y="295"/>
                    <a:pt x="437" y="296"/>
                    <a:pt x="439" y="297"/>
                  </a:cubicBezTo>
                  <a:cubicBezTo>
                    <a:pt x="440" y="301"/>
                    <a:pt x="438" y="304"/>
                    <a:pt x="440" y="308"/>
                  </a:cubicBezTo>
                  <a:cubicBezTo>
                    <a:pt x="442" y="312"/>
                    <a:pt x="439" y="316"/>
                    <a:pt x="434" y="317"/>
                  </a:cubicBezTo>
                  <a:cubicBezTo>
                    <a:pt x="430" y="318"/>
                    <a:pt x="426" y="317"/>
                    <a:pt x="422" y="317"/>
                  </a:cubicBezTo>
                  <a:cubicBezTo>
                    <a:pt x="420" y="317"/>
                    <a:pt x="418" y="316"/>
                    <a:pt x="416" y="317"/>
                  </a:cubicBezTo>
                  <a:cubicBezTo>
                    <a:pt x="411" y="317"/>
                    <a:pt x="405" y="318"/>
                    <a:pt x="401" y="314"/>
                  </a:cubicBezTo>
                  <a:cubicBezTo>
                    <a:pt x="391" y="321"/>
                    <a:pt x="380" y="320"/>
                    <a:pt x="369" y="320"/>
                  </a:cubicBezTo>
                  <a:cubicBezTo>
                    <a:pt x="355" y="326"/>
                    <a:pt x="340" y="325"/>
                    <a:pt x="324" y="325"/>
                  </a:cubicBezTo>
                  <a:cubicBezTo>
                    <a:pt x="324" y="327"/>
                    <a:pt x="324" y="330"/>
                    <a:pt x="323" y="332"/>
                  </a:cubicBezTo>
                  <a:cubicBezTo>
                    <a:pt x="323" y="334"/>
                    <a:pt x="321" y="336"/>
                    <a:pt x="320" y="338"/>
                  </a:cubicBezTo>
                  <a:cubicBezTo>
                    <a:pt x="320" y="343"/>
                    <a:pt x="320" y="348"/>
                    <a:pt x="319" y="353"/>
                  </a:cubicBezTo>
                  <a:cubicBezTo>
                    <a:pt x="318" y="358"/>
                    <a:pt x="314" y="362"/>
                    <a:pt x="309" y="361"/>
                  </a:cubicBezTo>
                  <a:cubicBezTo>
                    <a:pt x="302" y="360"/>
                    <a:pt x="296" y="358"/>
                    <a:pt x="290" y="355"/>
                  </a:cubicBezTo>
                  <a:cubicBezTo>
                    <a:pt x="286" y="352"/>
                    <a:pt x="284" y="348"/>
                    <a:pt x="285" y="343"/>
                  </a:cubicBezTo>
                  <a:cubicBezTo>
                    <a:pt x="285" y="341"/>
                    <a:pt x="286" y="339"/>
                    <a:pt x="285" y="337"/>
                  </a:cubicBezTo>
                  <a:cubicBezTo>
                    <a:pt x="284" y="332"/>
                    <a:pt x="285" y="328"/>
                    <a:pt x="288" y="324"/>
                  </a:cubicBezTo>
                  <a:cubicBezTo>
                    <a:pt x="286" y="320"/>
                    <a:pt x="286" y="315"/>
                    <a:pt x="289" y="311"/>
                  </a:cubicBezTo>
                  <a:cubicBezTo>
                    <a:pt x="286" y="308"/>
                    <a:pt x="284" y="307"/>
                    <a:pt x="282" y="305"/>
                  </a:cubicBezTo>
                  <a:cubicBezTo>
                    <a:pt x="279" y="306"/>
                    <a:pt x="280" y="307"/>
                    <a:pt x="280" y="309"/>
                  </a:cubicBezTo>
                  <a:cubicBezTo>
                    <a:pt x="279" y="328"/>
                    <a:pt x="269" y="342"/>
                    <a:pt x="256" y="355"/>
                  </a:cubicBezTo>
                  <a:cubicBezTo>
                    <a:pt x="249" y="361"/>
                    <a:pt x="241" y="363"/>
                    <a:pt x="232" y="359"/>
                  </a:cubicBezTo>
                  <a:cubicBezTo>
                    <a:pt x="228" y="357"/>
                    <a:pt x="224" y="355"/>
                    <a:pt x="221" y="352"/>
                  </a:cubicBezTo>
                  <a:cubicBezTo>
                    <a:pt x="214" y="347"/>
                    <a:pt x="207" y="341"/>
                    <a:pt x="199" y="335"/>
                  </a:cubicBezTo>
                  <a:cubicBezTo>
                    <a:pt x="194" y="331"/>
                    <a:pt x="189" y="327"/>
                    <a:pt x="184" y="323"/>
                  </a:cubicBezTo>
                  <a:cubicBezTo>
                    <a:pt x="171" y="314"/>
                    <a:pt x="165" y="301"/>
                    <a:pt x="164" y="286"/>
                  </a:cubicBezTo>
                  <a:cubicBezTo>
                    <a:pt x="164" y="277"/>
                    <a:pt x="165" y="274"/>
                    <a:pt x="173" y="267"/>
                  </a:cubicBezTo>
                  <a:cubicBezTo>
                    <a:pt x="173" y="264"/>
                    <a:pt x="169" y="260"/>
                    <a:pt x="172" y="256"/>
                  </a:cubicBezTo>
                  <a:cubicBezTo>
                    <a:pt x="174" y="254"/>
                    <a:pt x="177" y="253"/>
                    <a:pt x="180" y="254"/>
                  </a:cubicBezTo>
                  <a:cubicBezTo>
                    <a:pt x="183" y="256"/>
                    <a:pt x="186" y="257"/>
                    <a:pt x="189" y="259"/>
                  </a:cubicBezTo>
                  <a:cubicBezTo>
                    <a:pt x="193" y="261"/>
                    <a:pt x="198" y="263"/>
                    <a:pt x="203" y="263"/>
                  </a:cubicBezTo>
                  <a:cubicBezTo>
                    <a:pt x="207" y="263"/>
                    <a:pt x="211" y="265"/>
                    <a:pt x="215" y="266"/>
                  </a:cubicBezTo>
                  <a:cubicBezTo>
                    <a:pt x="220" y="268"/>
                    <a:pt x="225" y="270"/>
                    <a:pt x="231" y="270"/>
                  </a:cubicBezTo>
                  <a:cubicBezTo>
                    <a:pt x="234" y="270"/>
                    <a:pt x="238" y="271"/>
                    <a:pt x="241" y="272"/>
                  </a:cubicBezTo>
                  <a:cubicBezTo>
                    <a:pt x="252" y="274"/>
                    <a:pt x="262" y="277"/>
                    <a:pt x="272" y="279"/>
                  </a:cubicBezTo>
                  <a:cubicBezTo>
                    <a:pt x="274" y="280"/>
                    <a:pt x="275" y="281"/>
                    <a:pt x="277" y="281"/>
                  </a:cubicBezTo>
                  <a:cubicBezTo>
                    <a:pt x="277" y="284"/>
                    <a:pt x="278" y="286"/>
                    <a:pt x="278" y="289"/>
                  </a:cubicBezTo>
                  <a:cubicBezTo>
                    <a:pt x="281" y="290"/>
                    <a:pt x="285" y="291"/>
                    <a:pt x="289" y="292"/>
                  </a:cubicBezTo>
                  <a:cubicBezTo>
                    <a:pt x="297" y="291"/>
                    <a:pt x="305" y="291"/>
                    <a:pt x="314" y="293"/>
                  </a:cubicBezTo>
                  <a:cubicBezTo>
                    <a:pt x="317" y="294"/>
                    <a:pt x="321" y="294"/>
                    <a:pt x="325" y="293"/>
                  </a:cubicBezTo>
                  <a:cubicBezTo>
                    <a:pt x="334" y="292"/>
                    <a:pt x="343" y="294"/>
                    <a:pt x="352" y="296"/>
                  </a:cubicBezTo>
                  <a:cubicBezTo>
                    <a:pt x="362" y="298"/>
                    <a:pt x="372" y="300"/>
                    <a:pt x="382" y="301"/>
                  </a:cubicBezTo>
                  <a:cubicBezTo>
                    <a:pt x="389" y="301"/>
                    <a:pt x="395" y="303"/>
                    <a:pt x="402" y="304"/>
                  </a:cubicBezTo>
                  <a:close/>
                  <a:moveTo>
                    <a:pt x="84" y="214"/>
                  </a:moveTo>
                  <a:cubicBezTo>
                    <a:pt x="83" y="214"/>
                    <a:pt x="82" y="214"/>
                    <a:pt x="81" y="214"/>
                  </a:cubicBezTo>
                  <a:cubicBezTo>
                    <a:pt x="74" y="216"/>
                    <a:pt x="71" y="220"/>
                    <a:pt x="71" y="228"/>
                  </a:cubicBezTo>
                  <a:cubicBezTo>
                    <a:pt x="71" y="231"/>
                    <a:pt x="72" y="234"/>
                    <a:pt x="72" y="236"/>
                  </a:cubicBezTo>
                  <a:cubicBezTo>
                    <a:pt x="74" y="247"/>
                    <a:pt x="80" y="256"/>
                    <a:pt x="87" y="264"/>
                  </a:cubicBezTo>
                  <a:cubicBezTo>
                    <a:pt x="97" y="275"/>
                    <a:pt x="108" y="284"/>
                    <a:pt x="119" y="293"/>
                  </a:cubicBezTo>
                  <a:cubicBezTo>
                    <a:pt x="125" y="298"/>
                    <a:pt x="132" y="301"/>
                    <a:pt x="139" y="302"/>
                  </a:cubicBezTo>
                  <a:cubicBezTo>
                    <a:pt x="148" y="303"/>
                    <a:pt x="155" y="299"/>
                    <a:pt x="156" y="290"/>
                  </a:cubicBezTo>
                  <a:cubicBezTo>
                    <a:pt x="157" y="287"/>
                    <a:pt x="157" y="285"/>
                    <a:pt x="157" y="282"/>
                  </a:cubicBezTo>
                  <a:cubicBezTo>
                    <a:pt x="157" y="278"/>
                    <a:pt x="157" y="273"/>
                    <a:pt x="158" y="268"/>
                  </a:cubicBezTo>
                  <a:cubicBezTo>
                    <a:pt x="159" y="262"/>
                    <a:pt x="159" y="257"/>
                    <a:pt x="156" y="252"/>
                  </a:cubicBezTo>
                  <a:cubicBezTo>
                    <a:pt x="158" y="250"/>
                    <a:pt x="159" y="248"/>
                    <a:pt x="160" y="246"/>
                  </a:cubicBezTo>
                  <a:cubicBezTo>
                    <a:pt x="159" y="243"/>
                    <a:pt x="157" y="241"/>
                    <a:pt x="155" y="240"/>
                  </a:cubicBezTo>
                  <a:cubicBezTo>
                    <a:pt x="151" y="238"/>
                    <a:pt x="147" y="236"/>
                    <a:pt x="143" y="234"/>
                  </a:cubicBezTo>
                  <a:cubicBezTo>
                    <a:pt x="135" y="230"/>
                    <a:pt x="126" y="226"/>
                    <a:pt x="118" y="222"/>
                  </a:cubicBezTo>
                  <a:cubicBezTo>
                    <a:pt x="115" y="221"/>
                    <a:pt x="112" y="219"/>
                    <a:pt x="110" y="216"/>
                  </a:cubicBezTo>
                  <a:cubicBezTo>
                    <a:pt x="102" y="208"/>
                    <a:pt x="93" y="201"/>
                    <a:pt x="84" y="194"/>
                  </a:cubicBezTo>
                  <a:cubicBezTo>
                    <a:pt x="85" y="187"/>
                    <a:pt x="82" y="180"/>
                    <a:pt x="78" y="175"/>
                  </a:cubicBezTo>
                  <a:cubicBezTo>
                    <a:pt x="76" y="172"/>
                    <a:pt x="74" y="169"/>
                    <a:pt x="71" y="166"/>
                  </a:cubicBezTo>
                  <a:cubicBezTo>
                    <a:pt x="65" y="161"/>
                    <a:pt x="60" y="154"/>
                    <a:pt x="58" y="146"/>
                  </a:cubicBezTo>
                  <a:cubicBezTo>
                    <a:pt x="54" y="134"/>
                    <a:pt x="50" y="123"/>
                    <a:pt x="46" y="111"/>
                  </a:cubicBezTo>
                  <a:cubicBezTo>
                    <a:pt x="45" y="107"/>
                    <a:pt x="43" y="102"/>
                    <a:pt x="41" y="98"/>
                  </a:cubicBezTo>
                  <a:cubicBezTo>
                    <a:pt x="40" y="96"/>
                    <a:pt x="38" y="95"/>
                    <a:pt x="37" y="94"/>
                  </a:cubicBezTo>
                  <a:cubicBezTo>
                    <a:pt x="32" y="95"/>
                    <a:pt x="34" y="100"/>
                    <a:pt x="31" y="102"/>
                  </a:cubicBezTo>
                  <a:cubicBezTo>
                    <a:pt x="21" y="103"/>
                    <a:pt x="19" y="105"/>
                    <a:pt x="19" y="115"/>
                  </a:cubicBezTo>
                  <a:cubicBezTo>
                    <a:pt x="18" y="122"/>
                    <a:pt x="18" y="130"/>
                    <a:pt x="19" y="138"/>
                  </a:cubicBezTo>
                  <a:cubicBezTo>
                    <a:pt x="23" y="163"/>
                    <a:pt x="30" y="187"/>
                    <a:pt x="42" y="210"/>
                  </a:cubicBezTo>
                  <a:cubicBezTo>
                    <a:pt x="43" y="212"/>
                    <a:pt x="44" y="215"/>
                    <a:pt x="45" y="217"/>
                  </a:cubicBezTo>
                  <a:cubicBezTo>
                    <a:pt x="50" y="224"/>
                    <a:pt x="58" y="225"/>
                    <a:pt x="65" y="219"/>
                  </a:cubicBezTo>
                  <a:cubicBezTo>
                    <a:pt x="67" y="218"/>
                    <a:pt x="68" y="216"/>
                    <a:pt x="70" y="214"/>
                  </a:cubicBezTo>
                  <a:cubicBezTo>
                    <a:pt x="71" y="212"/>
                    <a:pt x="73" y="210"/>
                    <a:pt x="75" y="209"/>
                  </a:cubicBezTo>
                  <a:cubicBezTo>
                    <a:pt x="77" y="207"/>
                    <a:pt x="78" y="204"/>
                    <a:pt x="80" y="203"/>
                  </a:cubicBezTo>
                  <a:cubicBezTo>
                    <a:pt x="83" y="206"/>
                    <a:pt x="85" y="209"/>
                    <a:pt x="86" y="212"/>
                  </a:cubicBezTo>
                  <a:cubicBezTo>
                    <a:pt x="85" y="213"/>
                    <a:pt x="85" y="213"/>
                    <a:pt x="84" y="214"/>
                  </a:cubicBezTo>
                  <a:close/>
                  <a:moveTo>
                    <a:pt x="4" y="17"/>
                  </a:moveTo>
                  <a:cubicBezTo>
                    <a:pt x="2" y="30"/>
                    <a:pt x="1" y="44"/>
                    <a:pt x="1" y="57"/>
                  </a:cubicBezTo>
                  <a:cubicBezTo>
                    <a:pt x="0" y="63"/>
                    <a:pt x="2" y="70"/>
                    <a:pt x="4" y="76"/>
                  </a:cubicBezTo>
                  <a:cubicBezTo>
                    <a:pt x="7" y="87"/>
                    <a:pt x="21" y="90"/>
                    <a:pt x="30" y="83"/>
                  </a:cubicBezTo>
                  <a:cubicBezTo>
                    <a:pt x="32" y="82"/>
                    <a:pt x="33" y="81"/>
                    <a:pt x="34" y="80"/>
                  </a:cubicBezTo>
                  <a:cubicBezTo>
                    <a:pt x="36" y="81"/>
                    <a:pt x="37" y="82"/>
                    <a:pt x="39" y="83"/>
                  </a:cubicBezTo>
                  <a:cubicBezTo>
                    <a:pt x="39" y="76"/>
                    <a:pt x="39" y="70"/>
                    <a:pt x="38" y="64"/>
                  </a:cubicBezTo>
                  <a:cubicBezTo>
                    <a:pt x="38" y="57"/>
                    <a:pt x="37" y="50"/>
                    <a:pt x="36" y="43"/>
                  </a:cubicBezTo>
                  <a:cubicBezTo>
                    <a:pt x="35" y="37"/>
                    <a:pt x="33" y="31"/>
                    <a:pt x="33" y="25"/>
                  </a:cubicBezTo>
                  <a:cubicBezTo>
                    <a:pt x="32" y="17"/>
                    <a:pt x="32" y="10"/>
                    <a:pt x="31" y="2"/>
                  </a:cubicBezTo>
                  <a:cubicBezTo>
                    <a:pt x="31" y="1"/>
                    <a:pt x="30" y="1"/>
                    <a:pt x="30" y="0"/>
                  </a:cubicBezTo>
                  <a:cubicBezTo>
                    <a:pt x="28" y="1"/>
                    <a:pt x="27" y="2"/>
                    <a:pt x="25" y="3"/>
                  </a:cubicBezTo>
                  <a:cubicBezTo>
                    <a:pt x="23" y="3"/>
                    <a:pt x="22" y="2"/>
                    <a:pt x="20" y="2"/>
                  </a:cubicBezTo>
                  <a:cubicBezTo>
                    <a:pt x="18" y="3"/>
                    <a:pt x="17" y="5"/>
                    <a:pt x="15" y="7"/>
                  </a:cubicBezTo>
                  <a:cubicBezTo>
                    <a:pt x="7" y="8"/>
                    <a:pt x="4" y="10"/>
                    <a:pt x="4" y="17"/>
                  </a:cubicBezTo>
                  <a:close/>
                </a:path>
              </a:pathLst>
            </a:custGeom>
            <a:solidFill>
              <a:srgbClr val="6DF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8">
              <a:extLst>
                <a:ext uri="{FF2B5EF4-FFF2-40B4-BE49-F238E27FC236}">
                  <a16:creationId xmlns:a16="http://schemas.microsoft.com/office/drawing/2014/main" id="{476726B5-8A00-4580-81D8-29445EA69F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98" y="759"/>
              <a:ext cx="1069" cy="1424"/>
            </a:xfrm>
            <a:custGeom>
              <a:avLst/>
              <a:gdLst>
                <a:gd name="T0" fmla="*/ 149 w 450"/>
                <a:gd name="T1" fmla="*/ 456 h 599"/>
                <a:gd name="T2" fmla="*/ 170 w 450"/>
                <a:gd name="T3" fmla="*/ 448 h 599"/>
                <a:gd name="T4" fmla="*/ 210 w 450"/>
                <a:gd name="T5" fmla="*/ 440 h 599"/>
                <a:gd name="T6" fmla="*/ 363 w 450"/>
                <a:gd name="T7" fmla="*/ 437 h 599"/>
                <a:gd name="T8" fmla="*/ 288 w 450"/>
                <a:gd name="T9" fmla="*/ 464 h 599"/>
                <a:gd name="T10" fmla="*/ 188 w 450"/>
                <a:gd name="T11" fmla="*/ 468 h 599"/>
                <a:gd name="T12" fmla="*/ 111 w 450"/>
                <a:gd name="T13" fmla="*/ 514 h 599"/>
                <a:gd name="T14" fmla="*/ 194 w 450"/>
                <a:gd name="T15" fmla="*/ 550 h 599"/>
                <a:gd name="T16" fmla="*/ 301 w 450"/>
                <a:gd name="T17" fmla="*/ 544 h 599"/>
                <a:gd name="T18" fmla="*/ 367 w 450"/>
                <a:gd name="T19" fmla="*/ 535 h 599"/>
                <a:gd name="T20" fmla="*/ 291 w 450"/>
                <a:gd name="T21" fmla="*/ 502 h 599"/>
                <a:gd name="T22" fmla="*/ 138 w 450"/>
                <a:gd name="T23" fmla="*/ 502 h 599"/>
                <a:gd name="T24" fmla="*/ 120 w 450"/>
                <a:gd name="T25" fmla="*/ 512 h 599"/>
                <a:gd name="T26" fmla="*/ 114 w 450"/>
                <a:gd name="T27" fmla="*/ 516 h 599"/>
                <a:gd name="T28" fmla="*/ 119 w 450"/>
                <a:gd name="T29" fmla="*/ 530 h 599"/>
                <a:gd name="T30" fmla="*/ 100 w 450"/>
                <a:gd name="T31" fmla="*/ 551 h 599"/>
                <a:gd name="T32" fmla="*/ 322 w 450"/>
                <a:gd name="T33" fmla="*/ 571 h 599"/>
                <a:gd name="T34" fmla="*/ 258 w 450"/>
                <a:gd name="T35" fmla="*/ 575 h 599"/>
                <a:gd name="T36" fmla="*/ 172 w 450"/>
                <a:gd name="T37" fmla="*/ 580 h 599"/>
                <a:gd name="T38" fmla="*/ 70 w 450"/>
                <a:gd name="T39" fmla="*/ 578 h 599"/>
                <a:gd name="T40" fmla="*/ 63 w 450"/>
                <a:gd name="T41" fmla="*/ 591 h 599"/>
                <a:gd name="T42" fmla="*/ 206 w 450"/>
                <a:gd name="T43" fmla="*/ 594 h 599"/>
                <a:gd name="T44" fmla="*/ 336 w 450"/>
                <a:gd name="T45" fmla="*/ 588 h 599"/>
                <a:gd name="T46" fmla="*/ 367 w 450"/>
                <a:gd name="T47" fmla="*/ 573 h 599"/>
                <a:gd name="T48" fmla="*/ 111 w 450"/>
                <a:gd name="T49" fmla="*/ 514 h 599"/>
                <a:gd name="T50" fmla="*/ 246 w 450"/>
                <a:gd name="T51" fmla="*/ 409 h 599"/>
                <a:gd name="T52" fmla="*/ 363 w 450"/>
                <a:gd name="T53" fmla="*/ 402 h 599"/>
                <a:gd name="T54" fmla="*/ 355 w 450"/>
                <a:gd name="T55" fmla="*/ 375 h 599"/>
                <a:gd name="T56" fmla="*/ 237 w 450"/>
                <a:gd name="T57" fmla="*/ 376 h 599"/>
                <a:gd name="T58" fmla="*/ 204 w 450"/>
                <a:gd name="T59" fmla="*/ 390 h 599"/>
                <a:gd name="T60" fmla="*/ 180 w 450"/>
                <a:gd name="T61" fmla="*/ 387 h 599"/>
                <a:gd name="T62" fmla="*/ 92 w 450"/>
                <a:gd name="T63" fmla="*/ 22 h 599"/>
                <a:gd name="T64" fmla="*/ 24 w 450"/>
                <a:gd name="T65" fmla="*/ 93 h 599"/>
                <a:gd name="T66" fmla="*/ 69 w 450"/>
                <a:gd name="T67" fmla="*/ 43 h 599"/>
                <a:gd name="T68" fmla="*/ 19 w 450"/>
                <a:gd name="T69" fmla="*/ 431 h 599"/>
                <a:gd name="T70" fmla="*/ 9 w 450"/>
                <a:gd name="T71" fmla="*/ 235 h 599"/>
                <a:gd name="T72" fmla="*/ 3 w 450"/>
                <a:gd name="T73" fmla="*/ 284 h 599"/>
                <a:gd name="T74" fmla="*/ 9 w 450"/>
                <a:gd name="T75" fmla="*/ 591 h 599"/>
                <a:gd name="T76" fmla="*/ 22 w 450"/>
                <a:gd name="T77" fmla="*/ 532 h 599"/>
                <a:gd name="T78" fmla="*/ 447 w 450"/>
                <a:gd name="T79" fmla="*/ 448 h 599"/>
                <a:gd name="T80" fmla="*/ 443 w 450"/>
                <a:gd name="T81" fmla="*/ 302 h 599"/>
                <a:gd name="T82" fmla="*/ 419 w 450"/>
                <a:gd name="T83" fmla="*/ 115 h 599"/>
                <a:gd name="T84" fmla="*/ 364 w 450"/>
                <a:gd name="T85" fmla="*/ 24 h 599"/>
                <a:gd name="T86" fmla="*/ 408 w 450"/>
                <a:gd name="T87" fmla="*/ 114 h 599"/>
                <a:gd name="T88" fmla="*/ 420 w 450"/>
                <a:gd name="T89" fmla="*/ 231 h 599"/>
                <a:gd name="T90" fmla="*/ 425 w 450"/>
                <a:gd name="T91" fmla="*/ 357 h 599"/>
                <a:gd name="T92" fmla="*/ 430 w 450"/>
                <a:gd name="T93" fmla="*/ 554 h 599"/>
                <a:gd name="T94" fmla="*/ 448 w 450"/>
                <a:gd name="T95" fmla="*/ 569 h 599"/>
                <a:gd name="T96" fmla="*/ 269 w 450"/>
                <a:gd name="T97" fmla="*/ 300 h 599"/>
                <a:gd name="T98" fmla="*/ 265 w 450"/>
                <a:gd name="T99" fmla="*/ 309 h 599"/>
                <a:gd name="T100" fmla="*/ 362 w 450"/>
                <a:gd name="T101" fmla="*/ 286 h 599"/>
                <a:gd name="T102" fmla="*/ 301 w 450"/>
                <a:gd name="T103" fmla="*/ 284 h 599"/>
                <a:gd name="T104" fmla="*/ 288 w 450"/>
                <a:gd name="T105" fmla="*/ 288 h 599"/>
                <a:gd name="T106" fmla="*/ 288 w 450"/>
                <a:gd name="T107" fmla="*/ 288 h 599"/>
                <a:gd name="T108" fmla="*/ 277 w 450"/>
                <a:gd name="T109" fmla="*/ 290 h 599"/>
                <a:gd name="T110" fmla="*/ 277 w 450"/>
                <a:gd name="T111" fmla="*/ 290 h 599"/>
                <a:gd name="T112" fmla="*/ 214 w 450"/>
                <a:gd name="T113" fmla="*/ 352 h 599"/>
                <a:gd name="T114" fmla="*/ 344 w 450"/>
                <a:gd name="T115" fmla="*/ 350 h 599"/>
                <a:gd name="T116" fmla="*/ 363 w 450"/>
                <a:gd name="T117" fmla="*/ 325 h 599"/>
                <a:gd name="T118" fmla="*/ 289 w 450"/>
                <a:gd name="T119" fmla="*/ 334 h 599"/>
                <a:gd name="T120" fmla="*/ 230 w 450"/>
                <a:gd name="T121" fmla="*/ 333 h 599"/>
                <a:gd name="T122" fmla="*/ 219 w 450"/>
                <a:gd name="T123" fmla="*/ 341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50" h="599">
                  <a:moveTo>
                    <a:pt x="171" y="469"/>
                  </a:moveTo>
                  <a:cubicBezTo>
                    <a:pt x="160" y="469"/>
                    <a:pt x="149" y="470"/>
                    <a:pt x="137" y="473"/>
                  </a:cubicBezTo>
                  <a:cubicBezTo>
                    <a:pt x="139" y="464"/>
                    <a:pt x="141" y="456"/>
                    <a:pt x="143" y="447"/>
                  </a:cubicBezTo>
                  <a:cubicBezTo>
                    <a:pt x="145" y="450"/>
                    <a:pt x="145" y="454"/>
                    <a:pt x="149" y="456"/>
                  </a:cubicBezTo>
                  <a:cubicBezTo>
                    <a:pt x="152" y="453"/>
                    <a:pt x="150" y="450"/>
                    <a:pt x="150" y="447"/>
                  </a:cubicBezTo>
                  <a:cubicBezTo>
                    <a:pt x="153" y="447"/>
                    <a:pt x="155" y="451"/>
                    <a:pt x="159" y="450"/>
                  </a:cubicBezTo>
                  <a:cubicBezTo>
                    <a:pt x="158" y="448"/>
                    <a:pt x="157" y="447"/>
                    <a:pt x="156" y="445"/>
                  </a:cubicBezTo>
                  <a:cubicBezTo>
                    <a:pt x="161" y="446"/>
                    <a:pt x="165" y="447"/>
                    <a:pt x="170" y="448"/>
                  </a:cubicBezTo>
                  <a:cubicBezTo>
                    <a:pt x="166" y="443"/>
                    <a:pt x="161" y="440"/>
                    <a:pt x="156" y="437"/>
                  </a:cubicBezTo>
                  <a:cubicBezTo>
                    <a:pt x="159" y="437"/>
                    <a:pt x="163" y="436"/>
                    <a:pt x="166" y="437"/>
                  </a:cubicBezTo>
                  <a:cubicBezTo>
                    <a:pt x="176" y="438"/>
                    <a:pt x="186" y="438"/>
                    <a:pt x="196" y="438"/>
                  </a:cubicBezTo>
                  <a:cubicBezTo>
                    <a:pt x="201" y="439"/>
                    <a:pt x="205" y="440"/>
                    <a:pt x="210" y="440"/>
                  </a:cubicBezTo>
                  <a:cubicBezTo>
                    <a:pt x="230" y="440"/>
                    <a:pt x="250" y="438"/>
                    <a:pt x="271" y="435"/>
                  </a:cubicBezTo>
                  <a:cubicBezTo>
                    <a:pt x="284" y="433"/>
                    <a:pt x="296" y="433"/>
                    <a:pt x="310" y="434"/>
                  </a:cubicBezTo>
                  <a:cubicBezTo>
                    <a:pt x="317" y="434"/>
                    <a:pt x="325" y="435"/>
                    <a:pt x="333" y="434"/>
                  </a:cubicBezTo>
                  <a:cubicBezTo>
                    <a:pt x="343" y="434"/>
                    <a:pt x="353" y="435"/>
                    <a:pt x="363" y="437"/>
                  </a:cubicBezTo>
                  <a:cubicBezTo>
                    <a:pt x="363" y="438"/>
                    <a:pt x="363" y="439"/>
                    <a:pt x="363" y="440"/>
                  </a:cubicBezTo>
                  <a:cubicBezTo>
                    <a:pt x="364" y="446"/>
                    <a:pt x="365" y="452"/>
                    <a:pt x="363" y="458"/>
                  </a:cubicBezTo>
                  <a:cubicBezTo>
                    <a:pt x="351" y="460"/>
                    <a:pt x="339" y="462"/>
                    <a:pt x="327" y="463"/>
                  </a:cubicBezTo>
                  <a:cubicBezTo>
                    <a:pt x="314" y="464"/>
                    <a:pt x="301" y="465"/>
                    <a:pt x="288" y="464"/>
                  </a:cubicBezTo>
                  <a:cubicBezTo>
                    <a:pt x="280" y="463"/>
                    <a:pt x="271" y="465"/>
                    <a:pt x="263" y="465"/>
                  </a:cubicBezTo>
                  <a:cubicBezTo>
                    <a:pt x="257" y="466"/>
                    <a:pt x="251" y="466"/>
                    <a:pt x="245" y="467"/>
                  </a:cubicBezTo>
                  <a:cubicBezTo>
                    <a:pt x="236" y="467"/>
                    <a:pt x="227" y="467"/>
                    <a:pt x="219" y="467"/>
                  </a:cubicBezTo>
                  <a:cubicBezTo>
                    <a:pt x="208" y="466"/>
                    <a:pt x="198" y="467"/>
                    <a:pt x="188" y="468"/>
                  </a:cubicBezTo>
                  <a:cubicBezTo>
                    <a:pt x="182" y="469"/>
                    <a:pt x="177" y="469"/>
                    <a:pt x="171" y="469"/>
                  </a:cubicBezTo>
                  <a:close/>
                  <a:moveTo>
                    <a:pt x="111" y="514"/>
                  </a:moveTo>
                  <a:cubicBezTo>
                    <a:pt x="111" y="514"/>
                    <a:pt x="111" y="514"/>
                    <a:pt x="111" y="514"/>
                  </a:cubicBezTo>
                  <a:cubicBezTo>
                    <a:pt x="111" y="514"/>
                    <a:pt x="111" y="514"/>
                    <a:pt x="111" y="514"/>
                  </a:cubicBezTo>
                  <a:close/>
                  <a:moveTo>
                    <a:pt x="122" y="552"/>
                  </a:moveTo>
                  <a:cubicBezTo>
                    <a:pt x="128" y="552"/>
                    <a:pt x="133" y="551"/>
                    <a:pt x="138" y="551"/>
                  </a:cubicBezTo>
                  <a:cubicBezTo>
                    <a:pt x="153" y="551"/>
                    <a:pt x="169" y="550"/>
                    <a:pt x="184" y="550"/>
                  </a:cubicBezTo>
                  <a:cubicBezTo>
                    <a:pt x="188" y="550"/>
                    <a:pt x="191" y="550"/>
                    <a:pt x="194" y="550"/>
                  </a:cubicBezTo>
                  <a:cubicBezTo>
                    <a:pt x="202" y="549"/>
                    <a:pt x="209" y="549"/>
                    <a:pt x="217" y="549"/>
                  </a:cubicBezTo>
                  <a:cubicBezTo>
                    <a:pt x="225" y="550"/>
                    <a:pt x="232" y="550"/>
                    <a:pt x="240" y="549"/>
                  </a:cubicBezTo>
                  <a:cubicBezTo>
                    <a:pt x="247" y="548"/>
                    <a:pt x="254" y="547"/>
                    <a:pt x="260" y="546"/>
                  </a:cubicBezTo>
                  <a:cubicBezTo>
                    <a:pt x="274" y="544"/>
                    <a:pt x="287" y="543"/>
                    <a:pt x="301" y="544"/>
                  </a:cubicBezTo>
                  <a:cubicBezTo>
                    <a:pt x="306" y="544"/>
                    <a:pt x="312" y="543"/>
                    <a:pt x="317" y="543"/>
                  </a:cubicBezTo>
                  <a:cubicBezTo>
                    <a:pt x="325" y="542"/>
                    <a:pt x="334" y="542"/>
                    <a:pt x="342" y="541"/>
                  </a:cubicBezTo>
                  <a:cubicBezTo>
                    <a:pt x="350" y="541"/>
                    <a:pt x="358" y="540"/>
                    <a:pt x="366" y="539"/>
                  </a:cubicBezTo>
                  <a:cubicBezTo>
                    <a:pt x="367" y="538"/>
                    <a:pt x="367" y="537"/>
                    <a:pt x="367" y="535"/>
                  </a:cubicBezTo>
                  <a:cubicBezTo>
                    <a:pt x="367" y="522"/>
                    <a:pt x="367" y="509"/>
                    <a:pt x="367" y="495"/>
                  </a:cubicBezTo>
                  <a:cubicBezTo>
                    <a:pt x="355" y="497"/>
                    <a:pt x="342" y="497"/>
                    <a:pt x="330" y="497"/>
                  </a:cubicBezTo>
                  <a:cubicBezTo>
                    <a:pt x="328" y="497"/>
                    <a:pt x="326" y="497"/>
                    <a:pt x="324" y="497"/>
                  </a:cubicBezTo>
                  <a:cubicBezTo>
                    <a:pt x="313" y="499"/>
                    <a:pt x="302" y="500"/>
                    <a:pt x="291" y="502"/>
                  </a:cubicBezTo>
                  <a:cubicBezTo>
                    <a:pt x="276" y="504"/>
                    <a:pt x="260" y="505"/>
                    <a:pt x="244" y="503"/>
                  </a:cubicBezTo>
                  <a:cubicBezTo>
                    <a:pt x="236" y="502"/>
                    <a:pt x="228" y="501"/>
                    <a:pt x="220" y="501"/>
                  </a:cubicBezTo>
                  <a:cubicBezTo>
                    <a:pt x="201" y="502"/>
                    <a:pt x="182" y="502"/>
                    <a:pt x="164" y="503"/>
                  </a:cubicBezTo>
                  <a:cubicBezTo>
                    <a:pt x="155" y="504"/>
                    <a:pt x="147" y="504"/>
                    <a:pt x="138" y="502"/>
                  </a:cubicBezTo>
                  <a:cubicBezTo>
                    <a:pt x="136" y="501"/>
                    <a:pt x="133" y="501"/>
                    <a:pt x="129" y="502"/>
                  </a:cubicBezTo>
                  <a:cubicBezTo>
                    <a:pt x="132" y="506"/>
                    <a:pt x="136" y="508"/>
                    <a:pt x="140" y="511"/>
                  </a:cubicBezTo>
                  <a:cubicBezTo>
                    <a:pt x="131" y="509"/>
                    <a:pt x="123" y="507"/>
                    <a:pt x="114" y="506"/>
                  </a:cubicBezTo>
                  <a:cubicBezTo>
                    <a:pt x="117" y="508"/>
                    <a:pt x="118" y="510"/>
                    <a:pt x="120" y="512"/>
                  </a:cubicBezTo>
                  <a:cubicBezTo>
                    <a:pt x="125" y="515"/>
                    <a:pt x="129" y="517"/>
                    <a:pt x="133" y="521"/>
                  </a:cubicBezTo>
                  <a:cubicBezTo>
                    <a:pt x="134" y="521"/>
                    <a:pt x="135" y="522"/>
                    <a:pt x="136" y="523"/>
                  </a:cubicBezTo>
                  <a:cubicBezTo>
                    <a:pt x="134" y="523"/>
                    <a:pt x="133" y="523"/>
                    <a:pt x="132" y="523"/>
                  </a:cubicBezTo>
                  <a:cubicBezTo>
                    <a:pt x="126" y="522"/>
                    <a:pt x="120" y="520"/>
                    <a:pt x="114" y="516"/>
                  </a:cubicBezTo>
                  <a:cubicBezTo>
                    <a:pt x="113" y="515"/>
                    <a:pt x="112" y="515"/>
                    <a:pt x="111" y="514"/>
                  </a:cubicBezTo>
                  <a:cubicBezTo>
                    <a:pt x="111" y="515"/>
                    <a:pt x="112" y="517"/>
                    <a:pt x="112" y="518"/>
                  </a:cubicBezTo>
                  <a:cubicBezTo>
                    <a:pt x="114" y="520"/>
                    <a:pt x="116" y="522"/>
                    <a:pt x="118" y="525"/>
                  </a:cubicBezTo>
                  <a:cubicBezTo>
                    <a:pt x="118" y="526"/>
                    <a:pt x="119" y="528"/>
                    <a:pt x="119" y="530"/>
                  </a:cubicBezTo>
                  <a:cubicBezTo>
                    <a:pt x="111" y="530"/>
                    <a:pt x="108" y="524"/>
                    <a:pt x="103" y="521"/>
                  </a:cubicBezTo>
                  <a:cubicBezTo>
                    <a:pt x="103" y="522"/>
                    <a:pt x="102" y="523"/>
                    <a:pt x="103" y="525"/>
                  </a:cubicBezTo>
                  <a:cubicBezTo>
                    <a:pt x="104" y="532"/>
                    <a:pt x="102" y="539"/>
                    <a:pt x="100" y="546"/>
                  </a:cubicBezTo>
                  <a:cubicBezTo>
                    <a:pt x="100" y="548"/>
                    <a:pt x="100" y="549"/>
                    <a:pt x="100" y="551"/>
                  </a:cubicBezTo>
                  <a:cubicBezTo>
                    <a:pt x="107" y="553"/>
                    <a:pt x="115" y="553"/>
                    <a:pt x="122" y="552"/>
                  </a:cubicBezTo>
                  <a:close/>
                  <a:moveTo>
                    <a:pt x="362" y="571"/>
                  </a:moveTo>
                  <a:cubicBezTo>
                    <a:pt x="358" y="570"/>
                    <a:pt x="353" y="570"/>
                    <a:pt x="349" y="570"/>
                  </a:cubicBezTo>
                  <a:cubicBezTo>
                    <a:pt x="340" y="571"/>
                    <a:pt x="331" y="572"/>
                    <a:pt x="322" y="571"/>
                  </a:cubicBezTo>
                  <a:cubicBezTo>
                    <a:pt x="319" y="570"/>
                    <a:pt x="315" y="571"/>
                    <a:pt x="311" y="571"/>
                  </a:cubicBezTo>
                  <a:cubicBezTo>
                    <a:pt x="305" y="572"/>
                    <a:pt x="299" y="573"/>
                    <a:pt x="293" y="573"/>
                  </a:cubicBezTo>
                  <a:cubicBezTo>
                    <a:pt x="284" y="573"/>
                    <a:pt x="276" y="573"/>
                    <a:pt x="268" y="574"/>
                  </a:cubicBezTo>
                  <a:cubicBezTo>
                    <a:pt x="264" y="575"/>
                    <a:pt x="261" y="575"/>
                    <a:pt x="258" y="575"/>
                  </a:cubicBezTo>
                  <a:cubicBezTo>
                    <a:pt x="249" y="575"/>
                    <a:pt x="241" y="576"/>
                    <a:pt x="232" y="576"/>
                  </a:cubicBezTo>
                  <a:cubicBezTo>
                    <a:pt x="227" y="576"/>
                    <a:pt x="222" y="576"/>
                    <a:pt x="218" y="576"/>
                  </a:cubicBezTo>
                  <a:cubicBezTo>
                    <a:pt x="213" y="577"/>
                    <a:pt x="209" y="577"/>
                    <a:pt x="205" y="577"/>
                  </a:cubicBezTo>
                  <a:cubicBezTo>
                    <a:pt x="194" y="579"/>
                    <a:pt x="183" y="579"/>
                    <a:pt x="172" y="580"/>
                  </a:cubicBezTo>
                  <a:cubicBezTo>
                    <a:pt x="154" y="580"/>
                    <a:pt x="135" y="577"/>
                    <a:pt x="117" y="578"/>
                  </a:cubicBezTo>
                  <a:cubicBezTo>
                    <a:pt x="114" y="578"/>
                    <a:pt x="111" y="577"/>
                    <a:pt x="108" y="577"/>
                  </a:cubicBezTo>
                  <a:cubicBezTo>
                    <a:pt x="105" y="577"/>
                    <a:pt x="101" y="577"/>
                    <a:pt x="98" y="577"/>
                  </a:cubicBezTo>
                  <a:cubicBezTo>
                    <a:pt x="88" y="577"/>
                    <a:pt x="79" y="578"/>
                    <a:pt x="70" y="578"/>
                  </a:cubicBezTo>
                  <a:cubicBezTo>
                    <a:pt x="66" y="578"/>
                    <a:pt x="61" y="578"/>
                    <a:pt x="57" y="578"/>
                  </a:cubicBezTo>
                  <a:cubicBezTo>
                    <a:pt x="55" y="578"/>
                    <a:pt x="54" y="578"/>
                    <a:pt x="53" y="578"/>
                  </a:cubicBezTo>
                  <a:cubicBezTo>
                    <a:pt x="53" y="583"/>
                    <a:pt x="53" y="587"/>
                    <a:pt x="54" y="592"/>
                  </a:cubicBezTo>
                  <a:cubicBezTo>
                    <a:pt x="57" y="591"/>
                    <a:pt x="60" y="591"/>
                    <a:pt x="63" y="591"/>
                  </a:cubicBezTo>
                  <a:cubicBezTo>
                    <a:pt x="77" y="591"/>
                    <a:pt x="91" y="591"/>
                    <a:pt x="105" y="591"/>
                  </a:cubicBezTo>
                  <a:cubicBezTo>
                    <a:pt x="111" y="591"/>
                    <a:pt x="117" y="592"/>
                    <a:pt x="123" y="594"/>
                  </a:cubicBezTo>
                  <a:cubicBezTo>
                    <a:pt x="132" y="596"/>
                    <a:pt x="141" y="597"/>
                    <a:pt x="151" y="595"/>
                  </a:cubicBezTo>
                  <a:cubicBezTo>
                    <a:pt x="169" y="593"/>
                    <a:pt x="188" y="591"/>
                    <a:pt x="206" y="594"/>
                  </a:cubicBezTo>
                  <a:cubicBezTo>
                    <a:pt x="224" y="596"/>
                    <a:pt x="241" y="597"/>
                    <a:pt x="257" y="599"/>
                  </a:cubicBezTo>
                  <a:cubicBezTo>
                    <a:pt x="264" y="596"/>
                    <a:pt x="269" y="593"/>
                    <a:pt x="275" y="593"/>
                  </a:cubicBezTo>
                  <a:cubicBezTo>
                    <a:pt x="292" y="590"/>
                    <a:pt x="308" y="589"/>
                    <a:pt x="325" y="588"/>
                  </a:cubicBezTo>
                  <a:cubicBezTo>
                    <a:pt x="329" y="587"/>
                    <a:pt x="332" y="588"/>
                    <a:pt x="336" y="588"/>
                  </a:cubicBezTo>
                  <a:cubicBezTo>
                    <a:pt x="342" y="589"/>
                    <a:pt x="348" y="590"/>
                    <a:pt x="354" y="592"/>
                  </a:cubicBezTo>
                  <a:cubicBezTo>
                    <a:pt x="357" y="592"/>
                    <a:pt x="360" y="593"/>
                    <a:pt x="363" y="593"/>
                  </a:cubicBezTo>
                  <a:cubicBezTo>
                    <a:pt x="364" y="592"/>
                    <a:pt x="366" y="592"/>
                    <a:pt x="367" y="591"/>
                  </a:cubicBezTo>
                  <a:cubicBezTo>
                    <a:pt x="368" y="585"/>
                    <a:pt x="368" y="579"/>
                    <a:pt x="367" y="573"/>
                  </a:cubicBezTo>
                  <a:cubicBezTo>
                    <a:pt x="366" y="572"/>
                    <a:pt x="364" y="571"/>
                    <a:pt x="362" y="571"/>
                  </a:cubicBezTo>
                  <a:close/>
                  <a:moveTo>
                    <a:pt x="111" y="514"/>
                  </a:moveTo>
                  <a:cubicBezTo>
                    <a:pt x="111" y="514"/>
                    <a:pt x="111" y="514"/>
                    <a:pt x="111" y="514"/>
                  </a:cubicBezTo>
                  <a:cubicBezTo>
                    <a:pt x="111" y="514"/>
                    <a:pt x="111" y="514"/>
                    <a:pt x="111" y="514"/>
                  </a:cubicBezTo>
                  <a:cubicBezTo>
                    <a:pt x="111" y="514"/>
                    <a:pt x="111" y="514"/>
                    <a:pt x="111" y="514"/>
                  </a:cubicBezTo>
                  <a:close/>
                  <a:moveTo>
                    <a:pt x="178" y="412"/>
                  </a:moveTo>
                  <a:cubicBezTo>
                    <a:pt x="193" y="412"/>
                    <a:pt x="208" y="412"/>
                    <a:pt x="222" y="411"/>
                  </a:cubicBezTo>
                  <a:cubicBezTo>
                    <a:pt x="230" y="410"/>
                    <a:pt x="238" y="408"/>
                    <a:pt x="246" y="409"/>
                  </a:cubicBezTo>
                  <a:cubicBezTo>
                    <a:pt x="263" y="409"/>
                    <a:pt x="279" y="407"/>
                    <a:pt x="296" y="406"/>
                  </a:cubicBezTo>
                  <a:cubicBezTo>
                    <a:pt x="308" y="405"/>
                    <a:pt x="320" y="403"/>
                    <a:pt x="332" y="404"/>
                  </a:cubicBezTo>
                  <a:cubicBezTo>
                    <a:pt x="336" y="405"/>
                    <a:pt x="340" y="405"/>
                    <a:pt x="343" y="404"/>
                  </a:cubicBezTo>
                  <a:cubicBezTo>
                    <a:pt x="350" y="404"/>
                    <a:pt x="356" y="403"/>
                    <a:pt x="363" y="402"/>
                  </a:cubicBezTo>
                  <a:cubicBezTo>
                    <a:pt x="363" y="395"/>
                    <a:pt x="363" y="390"/>
                    <a:pt x="363" y="384"/>
                  </a:cubicBezTo>
                  <a:cubicBezTo>
                    <a:pt x="363" y="382"/>
                    <a:pt x="363" y="380"/>
                    <a:pt x="363" y="378"/>
                  </a:cubicBezTo>
                  <a:cubicBezTo>
                    <a:pt x="362" y="377"/>
                    <a:pt x="361" y="377"/>
                    <a:pt x="359" y="376"/>
                  </a:cubicBezTo>
                  <a:cubicBezTo>
                    <a:pt x="358" y="376"/>
                    <a:pt x="356" y="375"/>
                    <a:pt x="355" y="375"/>
                  </a:cubicBezTo>
                  <a:cubicBezTo>
                    <a:pt x="349" y="375"/>
                    <a:pt x="344" y="375"/>
                    <a:pt x="338" y="375"/>
                  </a:cubicBezTo>
                  <a:cubicBezTo>
                    <a:pt x="327" y="374"/>
                    <a:pt x="316" y="374"/>
                    <a:pt x="306" y="374"/>
                  </a:cubicBezTo>
                  <a:cubicBezTo>
                    <a:pt x="294" y="373"/>
                    <a:pt x="282" y="373"/>
                    <a:pt x="270" y="375"/>
                  </a:cubicBezTo>
                  <a:cubicBezTo>
                    <a:pt x="259" y="376"/>
                    <a:pt x="248" y="377"/>
                    <a:pt x="237" y="376"/>
                  </a:cubicBezTo>
                  <a:cubicBezTo>
                    <a:pt x="223" y="375"/>
                    <a:pt x="210" y="376"/>
                    <a:pt x="196" y="377"/>
                  </a:cubicBezTo>
                  <a:cubicBezTo>
                    <a:pt x="195" y="377"/>
                    <a:pt x="194" y="378"/>
                    <a:pt x="193" y="378"/>
                  </a:cubicBezTo>
                  <a:cubicBezTo>
                    <a:pt x="197" y="381"/>
                    <a:pt x="200" y="384"/>
                    <a:pt x="204" y="386"/>
                  </a:cubicBezTo>
                  <a:cubicBezTo>
                    <a:pt x="205" y="387"/>
                    <a:pt x="206" y="388"/>
                    <a:pt x="204" y="390"/>
                  </a:cubicBezTo>
                  <a:cubicBezTo>
                    <a:pt x="199" y="388"/>
                    <a:pt x="194" y="387"/>
                    <a:pt x="188" y="385"/>
                  </a:cubicBezTo>
                  <a:cubicBezTo>
                    <a:pt x="190" y="388"/>
                    <a:pt x="193" y="390"/>
                    <a:pt x="193" y="394"/>
                  </a:cubicBezTo>
                  <a:cubicBezTo>
                    <a:pt x="190" y="396"/>
                    <a:pt x="189" y="396"/>
                    <a:pt x="187" y="394"/>
                  </a:cubicBezTo>
                  <a:cubicBezTo>
                    <a:pt x="184" y="392"/>
                    <a:pt x="182" y="390"/>
                    <a:pt x="180" y="387"/>
                  </a:cubicBezTo>
                  <a:cubicBezTo>
                    <a:pt x="178" y="395"/>
                    <a:pt x="176" y="402"/>
                    <a:pt x="175" y="409"/>
                  </a:cubicBezTo>
                  <a:cubicBezTo>
                    <a:pt x="176" y="410"/>
                    <a:pt x="177" y="411"/>
                    <a:pt x="178" y="412"/>
                  </a:cubicBezTo>
                  <a:close/>
                  <a:moveTo>
                    <a:pt x="69" y="43"/>
                  </a:moveTo>
                  <a:cubicBezTo>
                    <a:pt x="76" y="36"/>
                    <a:pt x="84" y="30"/>
                    <a:pt x="92" y="22"/>
                  </a:cubicBezTo>
                  <a:cubicBezTo>
                    <a:pt x="88" y="21"/>
                    <a:pt x="85" y="23"/>
                    <a:pt x="82" y="25"/>
                  </a:cubicBezTo>
                  <a:cubicBezTo>
                    <a:pt x="78" y="27"/>
                    <a:pt x="73" y="30"/>
                    <a:pt x="69" y="33"/>
                  </a:cubicBezTo>
                  <a:cubicBezTo>
                    <a:pt x="51" y="44"/>
                    <a:pt x="38" y="59"/>
                    <a:pt x="27" y="77"/>
                  </a:cubicBezTo>
                  <a:cubicBezTo>
                    <a:pt x="24" y="81"/>
                    <a:pt x="22" y="86"/>
                    <a:pt x="24" y="93"/>
                  </a:cubicBezTo>
                  <a:cubicBezTo>
                    <a:pt x="25" y="95"/>
                    <a:pt x="27" y="99"/>
                    <a:pt x="32" y="99"/>
                  </a:cubicBezTo>
                  <a:cubicBezTo>
                    <a:pt x="34" y="90"/>
                    <a:pt x="39" y="83"/>
                    <a:pt x="44" y="76"/>
                  </a:cubicBezTo>
                  <a:cubicBezTo>
                    <a:pt x="49" y="69"/>
                    <a:pt x="54" y="62"/>
                    <a:pt x="59" y="55"/>
                  </a:cubicBezTo>
                  <a:cubicBezTo>
                    <a:pt x="62" y="51"/>
                    <a:pt x="65" y="47"/>
                    <a:pt x="69" y="43"/>
                  </a:cubicBezTo>
                  <a:close/>
                  <a:moveTo>
                    <a:pt x="22" y="532"/>
                  </a:moveTo>
                  <a:cubicBezTo>
                    <a:pt x="22" y="523"/>
                    <a:pt x="22" y="514"/>
                    <a:pt x="22" y="505"/>
                  </a:cubicBezTo>
                  <a:cubicBezTo>
                    <a:pt x="21" y="488"/>
                    <a:pt x="21" y="471"/>
                    <a:pt x="20" y="454"/>
                  </a:cubicBezTo>
                  <a:cubicBezTo>
                    <a:pt x="20" y="446"/>
                    <a:pt x="19" y="439"/>
                    <a:pt x="19" y="431"/>
                  </a:cubicBezTo>
                  <a:cubicBezTo>
                    <a:pt x="17" y="414"/>
                    <a:pt x="15" y="397"/>
                    <a:pt x="15" y="379"/>
                  </a:cubicBezTo>
                  <a:cubicBezTo>
                    <a:pt x="16" y="355"/>
                    <a:pt x="16" y="331"/>
                    <a:pt x="17" y="307"/>
                  </a:cubicBezTo>
                  <a:cubicBezTo>
                    <a:pt x="17" y="284"/>
                    <a:pt x="14" y="260"/>
                    <a:pt x="11" y="237"/>
                  </a:cubicBezTo>
                  <a:cubicBezTo>
                    <a:pt x="11" y="236"/>
                    <a:pt x="10" y="236"/>
                    <a:pt x="9" y="235"/>
                  </a:cubicBezTo>
                  <a:cubicBezTo>
                    <a:pt x="8" y="236"/>
                    <a:pt x="7" y="236"/>
                    <a:pt x="6" y="236"/>
                  </a:cubicBezTo>
                  <a:cubicBezTo>
                    <a:pt x="4" y="238"/>
                    <a:pt x="2" y="239"/>
                    <a:pt x="0" y="241"/>
                  </a:cubicBezTo>
                  <a:cubicBezTo>
                    <a:pt x="0" y="243"/>
                    <a:pt x="0" y="245"/>
                    <a:pt x="0" y="246"/>
                  </a:cubicBezTo>
                  <a:cubicBezTo>
                    <a:pt x="3" y="259"/>
                    <a:pt x="3" y="271"/>
                    <a:pt x="3" y="284"/>
                  </a:cubicBezTo>
                  <a:cubicBezTo>
                    <a:pt x="3" y="300"/>
                    <a:pt x="3" y="316"/>
                    <a:pt x="4" y="332"/>
                  </a:cubicBezTo>
                  <a:cubicBezTo>
                    <a:pt x="4" y="355"/>
                    <a:pt x="5" y="378"/>
                    <a:pt x="5" y="401"/>
                  </a:cubicBezTo>
                  <a:cubicBezTo>
                    <a:pt x="5" y="454"/>
                    <a:pt x="4" y="507"/>
                    <a:pt x="7" y="560"/>
                  </a:cubicBezTo>
                  <a:cubicBezTo>
                    <a:pt x="8" y="571"/>
                    <a:pt x="8" y="581"/>
                    <a:pt x="9" y="591"/>
                  </a:cubicBezTo>
                  <a:cubicBezTo>
                    <a:pt x="13" y="594"/>
                    <a:pt x="16" y="596"/>
                    <a:pt x="21" y="596"/>
                  </a:cubicBezTo>
                  <a:cubicBezTo>
                    <a:pt x="21" y="595"/>
                    <a:pt x="22" y="595"/>
                    <a:pt x="22" y="594"/>
                  </a:cubicBezTo>
                  <a:cubicBezTo>
                    <a:pt x="22" y="581"/>
                    <a:pt x="22" y="568"/>
                    <a:pt x="22" y="555"/>
                  </a:cubicBezTo>
                  <a:cubicBezTo>
                    <a:pt x="22" y="547"/>
                    <a:pt x="22" y="540"/>
                    <a:pt x="22" y="532"/>
                  </a:cubicBezTo>
                  <a:close/>
                  <a:moveTo>
                    <a:pt x="450" y="521"/>
                  </a:moveTo>
                  <a:cubicBezTo>
                    <a:pt x="450" y="516"/>
                    <a:pt x="450" y="511"/>
                    <a:pt x="449" y="506"/>
                  </a:cubicBezTo>
                  <a:cubicBezTo>
                    <a:pt x="449" y="488"/>
                    <a:pt x="448" y="471"/>
                    <a:pt x="447" y="454"/>
                  </a:cubicBezTo>
                  <a:cubicBezTo>
                    <a:pt x="447" y="452"/>
                    <a:pt x="447" y="450"/>
                    <a:pt x="447" y="448"/>
                  </a:cubicBezTo>
                  <a:cubicBezTo>
                    <a:pt x="447" y="440"/>
                    <a:pt x="447" y="431"/>
                    <a:pt x="447" y="422"/>
                  </a:cubicBezTo>
                  <a:cubicBezTo>
                    <a:pt x="447" y="417"/>
                    <a:pt x="447" y="412"/>
                    <a:pt x="447" y="407"/>
                  </a:cubicBezTo>
                  <a:cubicBezTo>
                    <a:pt x="448" y="397"/>
                    <a:pt x="447" y="387"/>
                    <a:pt x="447" y="376"/>
                  </a:cubicBezTo>
                  <a:cubicBezTo>
                    <a:pt x="445" y="352"/>
                    <a:pt x="446" y="327"/>
                    <a:pt x="443" y="302"/>
                  </a:cubicBezTo>
                  <a:cubicBezTo>
                    <a:pt x="441" y="285"/>
                    <a:pt x="440" y="267"/>
                    <a:pt x="438" y="250"/>
                  </a:cubicBezTo>
                  <a:cubicBezTo>
                    <a:pt x="437" y="240"/>
                    <a:pt x="436" y="231"/>
                    <a:pt x="437" y="221"/>
                  </a:cubicBezTo>
                  <a:cubicBezTo>
                    <a:pt x="438" y="207"/>
                    <a:pt x="437" y="193"/>
                    <a:pt x="434" y="179"/>
                  </a:cubicBezTo>
                  <a:cubicBezTo>
                    <a:pt x="430" y="157"/>
                    <a:pt x="426" y="136"/>
                    <a:pt x="419" y="115"/>
                  </a:cubicBezTo>
                  <a:cubicBezTo>
                    <a:pt x="412" y="89"/>
                    <a:pt x="403" y="64"/>
                    <a:pt x="388" y="41"/>
                  </a:cubicBezTo>
                  <a:cubicBezTo>
                    <a:pt x="378" y="26"/>
                    <a:pt x="367" y="11"/>
                    <a:pt x="351" y="2"/>
                  </a:cubicBezTo>
                  <a:cubicBezTo>
                    <a:pt x="350" y="2"/>
                    <a:pt x="348" y="0"/>
                    <a:pt x="347" y="2"/>
                  </a:cubicBezTo>
                  <a:cubicBezTo>
                    <a:pt x="352" y="10"/>
                    <a:pt x="357" y="18"/>
                    <a:pt x="364" y="24"/>
                  </a:cubicBezTo>
                  <a:cubicBezTo>
                    <a:pt x="367" y="27"/>
                    <a:pt x="369" y="30"/>
                    <a:pt x="371" y="33"/>
                  </a:cubicBezTo>
                  <a:cubicBezTo>
                    <a:pt x="374" y="38"/>
                    <a:pt x="376" y="43"/>
                    <a:pt x="379" y="47"/>
                  </a:cubicBezTo>
                  <a:cubicBezTo>
                    <a:pt x="384" y="56"/>
                    <a:pt x="388" y="65"/>
                    <a:pt x="394" y="74"/>
                  </a:cubicBezTo>
                  <a:cubicBezTo>
                    <a:pt x="401" y="87"/>
                    <a:pt x="406" y="100"/>
                    <a:pt x="408" y="114"/>
                  </a:cubicBezTo>
                  <a:cubicBezTo>
                    <a:pt x="408" y="118"/>
                    <a:pt x="408" y="121"/>
                    <a:pt x="409" y="124"/>
                  </a:cubicBezTo>
                  <a:cubicBezTo>
                    <a:pt x="413" y="140"/>
                    <a:pt x="415" y="156"/>
                    <a:pt x="417" y="172"/>
                  </a:cubicBezTo>
                  <a:cubicBezTo>
                    <a:pt x="418" y="187"/>
                    <a:pt x="420" y="202"/>
                    <a:pt x="419" y="217"/>
                  </a:cubicBezTo>
                  <a:cubicBezTo>
                    <a:pt x="419" y="222"/>
                    <a:pt x="420" y="226"/>
                    <a:pt x="420" y="231"/>
                  </a:cubicBezTo>
                  <a:cubicBezTo>
                    <a:pt x="421" y="243"/>
                    <a:pt x="422" y="255"/>
                    <a:pt x="423" y="267"/>
                  </a:cubicBezTo>
                  <a:cubicBezTo>
                    <a:pt x="424" y="283"/>
                    <a:pt x="425" y="299"/>
                    <a:pt x="425" y="315"/>
                  </a:cubicBezTo>
                  <a:cubicBezTo>
                    <a:pt x="426" y="323"/>
                    <a:pt x="425" y="332"/>
                    <a:pt x="425" y="341"/>
                  </a:cubicBezTo>
                  <a:cubicBezTo>
                    <a:pt x="425" y="346"/>
                    <a:pt x="425" y="352"/>
                    <a:pt x="425" y="357"/>
                  </a:cubicBezTo>
                  <a:cubicBezTo>
                    <a:pt x="426" y="381"/>
                    <a:pt x="427" y="405"/>
                    <a:pt x="428" y="429"/>
                  </a:cubicBezTo>
                  <a:cubicBezTo>
                    <a:pt x="429" y="438"/>
                    <a:pt x="429" y="447"/>
                    <a:pt x="429" y="456"/>
                  </a:cubicBezTo>
                  <a:cubicBezTo>
                    <a:pt x="429" y="477"/>
                    <a:pt x="430" y="498"/>
                    <a:pt x="429" y="519"/>
                  </a:cubicBezTo>
                  <a:cubicBezTo>
                    <a:pt x="428" y="530"/>
                    <a:pt x="429" y="542"/>
                    <a:pt x="430" y="554"/>
                  </a:cubicBezTo>
                  <a:cubicBezTo>
                    <a:pt x="430" y="556"/>
                    <a:pt x="430" y="559"/>
                    <a:pt x="431" y="560"/>
                  </a:cubicBezTo>
                  <a:cubicBezTo>
                    <a:pt x="434" y="565"/>
                    <a:pt x="437" y="570"/>
                    <a:pt x="440" y="575"/>
                  </a:cubicBezTo>
                  <a:cubicBezTo>
                    <a:pt x="442" y="577"/>
                    <a:pt x="444" y="578"/>
                    <a:pt x="446" y="579"/>
                  </a:cubicBezTo>
                  <a:cubicBezTo>
                    <a:pt x="446" y="576"/>
                    <a:pt x="447" y="572"/>
                    <a:pt x="448" y="569"/>
                  </a:cubicBezTo>
                  <a:cubicBezTo>
                    <a:pt x="448" y="568"/>
                    <a:pt x="449" y="566"/>
                    <a:pt x="449" y="565"/>
                  </a:cubicBezTo>
                  <a:cubicBezTo>
                    <a:pt x="449" y="563"/>
                    <a:pt x="449" y="560"/>
                    <a:pt x="449" y="558"/>
                  </a:cubicBezTo>
                  <a:cubicBezTo>
                    <a:pt x="449" y="545"/>
                    <a:pt x="449" y="533"/>
                    <a:pt x="450" y="521"/>
                  </a:cubicBezTo>
                  <a:close/>
                  <a:moveTo>
                    <a:pt x="269" y="300"/>
                  </a:moveTo>
                  <a:cubicBezTo>
                    <a:pt x="270" y="300"/>
                    <a:pt x="270" y="301"/>
                    <a:pt x="270" y="301"/>
                  </a:cubicBezTo>
                  <a:cubicBezTo>
                    <a:pt x="269" y="301"/>
                    <a:pt x="267" y="301"/>
                    <a:pt x="266" y="301"/>
                  </a:cubicBezTo>
                  <a:cubicBezTo>
                    <a:pt x="266" y="303"/>
                    <a:pt x="265" y="306"/>
                    <a:pt x="264" y="309"/>
                  </a:cubicBezTo>
                  <a:cubicBezTo>
                    <a:pt x="265" y="309"/>
                    <a:pt x="265" y="309"/>
                    <a:pt x="265" y="309"/>
                  </a:cubicBezTo>
                  <a:cubicBezTo>
                    <a:pt x="279" y="308"/>
                    <a:pt x="292" y="308"/>
                    <a:pt x="305" y="307"/>
                  </a:cubicBezTo>
                  <a:cubicBezTo>
                    <a:pt x="312" y="307"/>
                    <a:pt x="319" y="306"/>
                    <a:pt x="325" y="306"/>
                  </a:cubicBezTo>
                  <a:cubicBezTo>
                    <a:pt x="338" y="305"/>
                    <a:pt x="350" y="304"/>
                    <a:pt x="362" y="303"/>
                  </a:cubicBezTo>
                  <a:cubicBezTo>
                    <a:pt x="363" y="298"/>
                    <a:pt x="362" y="292"/>
                    <a:pt x="362" y="286"/>
                  </a:cubicBezTo>
                  <a:cubicBezTo>
                    <a:pt x="360" y="286"/>
                    <a:pt x="359" y="287"/>
                    <a:pt x="358" y="287"/>
                  </a:cubicBezTo>
                  <a:cubicBezTo>
                    <a:pt x="352" y="287"/>
                    <a:pt x="347" y="287"/>
                    <a:pt x="342" y="287"/>
                  </a:cubicBezTo>
                  <a:cubicBezTo>
                    <a:pt x="329" y="285"/>
                    <a:pt x="317" y="284"/>
                    <a:pt x="304" y="285"/>
                  </a:cubicBezTo>
                  <a:cubicBezTo>
                    <a:pt x="303" y="285"/>
                    <a:pt x="301" y="285"/>
                    <a:pt x="301" y="284"/>
                  </a:cubicBezTo>
                  <a:cubicBezTo>
                    <a:pt x="296" y="283"/>
                    <a:pt x="291" y="281"/>
                    <a:pt x="287" y="280"/>
                  </a:cubicBezTo>
                  <a:cubicBezTo>
                    <a:pt x="286" y="280"/>
                    <a:pt x="284" y="280"/>
                    <a:pt x="282" y="281"/>
                  </a:cubicBezTo>
                  <a:cubicBezTo>
                    <a:pt x="285" y="283"/>
                    <a:pt x="286" y="286"/>
                    <a:pt x="288" y="288"/>
                  </a:cubicBezTo>
                  <a:cubicBezTo>
                    <a:pt x="288" y="288"/>
                    <a:pt x="288" y="288"/>
                    <a:pt x="288" y="288"/>
                  </a:cubicBezTo>
                  <a:cubicBezTo>
                    <a:pt x="289" y="288"/>
                    <a:pt x="290" y="288"/>
                    <a:pt x="290" y="289"/>
                  </a:cubicBezTo>
                  <a:cubicBezTo>
                    <a:pt x="290" y="289"/>
                    <a:pt x="290" y="289"/>
                    <a:pt x="290" y="289"/>
                  </a:cubicBezTo>
                  <a:cubicBezTo>
                    <a:pt x="290" y="289"/>
                    <a:pt x="290" y="289"/>
                    <a:pt x="290" y="289"/>
                  </a:cubicBezTo>
                  <a:cubicBezTo>
                    <a:pt x="290" y="288"/>
                    <a:pt x="289" y="288"/>
                    <a:pt x="288" y="288"/>
                  </a:cubicBezTo>
                  <a:cubicBezTo>
                    <a:pt x="288" y="288"/>
                    <a:pt x="288" y="288"/>
                    <a:pt x="288" y="288"/>
                  </a:cubicBezTo>
                  <a:cubicBezTo>
                    <a:pt x="284" y="286"/>
                    <a:pt x="281" y="284"/>
                    <a:pt x="277" y="282"/>
                  </a:cubicBezTo>
                  <a:cubicBezTo>
                    <a:pt x="275" y="282"/>
                    <a:pt x="274" y="281"/>
                    <a:pt x="272" y="284"/>
                  </a:cubicBezTo>
                  <a:cubicBezTo>
                    <a:pt x="274" y="286"/>
                    <a:pt x="275" y="288"/>
                    <a:pt x="277" y="290"/>
                  </a:cubicBezTo>
                  <a:cubicBezTo>
                    <a:pt x="277" y="290"/>
                    <a:pt x="277" y="290"/>
                    <a:pt x="277" y="290"/>
                  </a:cubicBezTo>
                  <a:cubicBezTo>
                    <a:pt x="277" y="291"/>
                    <a:pt x="277" y="291"/>
                    <a:pt x="277" y="291"/>
                  </a:cubicBezTo>
                  <a:cubicBezTo>
                    <a:pt x="277" y="291"/>
                    <a:pt x="277" y="291"/>
                    <a:pt x="277" y="291"/>
                  </a:cubicBezTo>
                  <a:cubicBezTo>
                    <a:pt x="277" y="291"/>
                    <a:pt x="277" y="290"/>
                    <a:pt x="277" y="290"/>
                  </a:cubicBezTo>
                  <a:cubicBezTo>
                    <a:pt x="272" y="289"/>
                    <a:pt x="268" y="289"/>
                    <a:pt x="264" y="288"/>
                  </a:cubicBezTo>
                  <a:cubicBezTo>
                    <a:pt x="262" y="290"/>
                    <a:pt x="263" y="292"/>
                    <a:pt x="264" y="293"/>
                  </a:cubicBezTo>
                  <a:cubicBezTo>
                    <a:pt x="266" y="296"/>
                    <a:pt x="268" y="298"/>
                    <a:pt x="269" y="300"/>
                  </a:cubicBezTo>
                  <a:close/>
                  <a:moveTo>
                    <a:pt x="214" y="352"/>
                  </a:moveTo>
                  <a:cubicBezTo>
                    <a:pt x="227" y="352"/>
                    <a:pt x="239" y="352"/>
                    <a:pt x="252" y="351"/>
                  </a:cubicBezTo>
                  <a:cubicBezTo>
                    <a:pt x="267" y="349"/>
                    <a:pt x="282" y="349"/>
                    <a:pt x="298" y="351"/>
                  </a:cubicBezTo>
                  <a:cubicBezTo>
                    <a:pt x="302" y="351"/>
                    <a:pt x="306" y="351"/>
                    <a:pt x="310" y="351"/>
                  </a:cubicBezTo>
                  <a:cubicBezTo>
                    <a:pt x="321" y="351"/>
                    <a:pt x="333" y="350"/>
                    <a:pt x="344" y="350"/>
                  </a:cubicBezTo>
                  <a:cubicBezTo>
                    <a:pt x="347" y="350"/>
                    <a:pt x="350" y="350"/>
                    <a:pt x="353" y="350"/>
                  </a:cubicBezTo>
                  <a:cubicBezTo>
                    <a:pt x="357" y="350"/>
                    <a:pt x="360" y="350"/>
                    <a:pt x="364" y="349"/>
                  </a:cubicBezTo>
                  <a:cubicBezTo>
                    <a:pt x="363" y="341"/>
                    <a:pt x="364" y="333"/>
                    <a:pt x="364" y="325"/>
                  </a:cubicBezTo>
                  <a:cubicBezTo>
                    <a:pt x="364" y="325"/>
                    <a:pt x="363" y="325"/>
                    <a:pt x="363" y="325"/>
                  </a:cubicBezTo>
                  <a:cubicBezTo>
                    <a:pt x="360" y="325"/>
                    <a:pt x="357" y="326"/>
                    <a:pt x="355" y="328"/>
                  </a:cubicBezTo>
                  <a:cubicBezTo>
                    <a:pt x="354" y="329"/>
                    <a:pt x="353" y="329"/>
                    <a:pt x="352" y="330"/>
                  </a:cubicBezTo>
                  <a:cubicBezTo>
                    <a:pt x="339" y="331"/>
                    <a:pt x="327" y="333"/>
                    <a:pt x="314" y="333"/>
                  </a:cubicBezTo>
                  <a:cubicBezTo>
                    <a:pt x="306" y="334"/>
                    <a:pt x="297" y="334"/>
                    <a:pt x="289" y="334"/>
                  </a:cubicBezTo>
                  <a:cubicBezTo>
                    <a:pt x="287" y="334"/>
                    <a:pt x="284" y="334"/>
                    <a:pt x="281" y="334"/>
                  </a:cubicBezTo>
                  <a:cubicBezTo>
                    <a:pt x="271" y="334"/>
                    <a:pt x="260" y="335"/>
                    <a:pt x="250" y="335"/>
                  </a:cubicBezTo>
                  <a:cubicBezTo>
                    <a:pt x="248" y="335"/>
                    <a:pt x="245" y="335"/>
                    <a:pt x="243" y="334"/>
                  </a:cubicBezTo>
                  <a:cubicBezTo>
                    <a:pt x="239" y="332"/>
                    <a:pt x="234" y="334"/>
                    <a:pt x="230" y="333"/>
                  </a:cubicBezTo>
                  <a:cubicBezTo>
                    <a:pt x="230" y="333"/>
                    <a:pt x="229" y="334"/>
                    <a:pt x="229" y="334"/>
                  </a:cubicBezTo>
                  <a:cubicBezTo>
                    <a:pt x="226" y="333"/>
                    <a:pt x="223" y="332"/>
                    <a:pt x="218" y="330"/>
                  </a:cubicBezTo>
                  <a:cubicBezTo>
                    <a:pt x="220" y="335"/>
                    <a:pt x="220" y="339"/>
                    <a:pt x="222" y="343"/>
                  </a:cubicBezTo>
                  <a:cubicBezTo>
                    <a:pt x="220" y="342"/>
                    <a:pt x="219" y="342"/>
                    <a:pt x="219" y="341"/>
                  </a:cubicBezTo>
                  <a:cubicBezTo>
                    <a:pt x="216" y="339"/>
                    <a:pt x="214" y="340"/>
                    <a:pt x="213" y="343"/>
                  </a:cubicBezTo>
                  <a:cubicBezTo>
                    <a:pt x="213" y="344"/>
                    <a:pt x="213" y="345"/>
                    <a:pt x="213" y="346"/>
                  </a:cubicBezTo>
                  <a:cubicBezTo>
                    <a:pt x="214" y="348"/>
                    <a:pt x="214" y="350"/>
                    <a:pt x="214" y="352"/>
                  </a:cubicBezTo>
                  <a:close/>
                </a:path>
              </a:pathLst>
            </a:custGeom>
            <a:solidFill>
              <a:srgbClr val="FFFF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9">
              <a:extLst>
                <a:ext uri="{FF2B5EF4-FFF2-40B4-BE49-F238E27FC236}">
                  <a16:creationId xmlns:a16="http://schemas.microsoft.com/office/drawing/2014/main" id="{08CA0C3C-D1B7-451D-8D6C-F0A200B1F5A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76" y="797"/>
              <a:ext cx="1611" cy="1377"/>
            </a:xfrm>
            <a:custGeom>
              <a:avLst/>
              <a:gdLst>
                <a:gd name="T0" fmla="*/ 515 w 678"/>
                <a:gd name="T1" fmla="*/ 316 h 579"/>
                <a:gd name="T2" fmla="*/ 606 w 678"/>
                <a:gd name="T3" fmla="*/ 575 h 579"/>
                <a:gd name="T4" fmla="*/ 605 w 678"/>
                <a:gd name="T5" fmla="*/ 562 h 579"/>
                <a:gd name="T6" fmla="*/ 601 w 678"/>
                <a:gd name="T7" fmla="*/ 516 h 579"/>
                <a:gd name="T8" fmla="*/ 588 w 678"/>
                <a:gd name="T9" fmla="*/ 410 h 579"/>
                <a:gd name="T10" fmla="*/ 606 w 678"/>
                <a:gd name="T11" fmla="*/ 394 h 579"/>
                <a:gd name="T12" fmla="*/ 564 w 678"/>
                <a:gd name="T13" fmla="*/ 237 h 579"/>
                <a:gd name="T14" fmla="*/ 529 w 678"/>
                <a:gd name="T15" fmla="*/ 150 h 579"/>
                <a:gd name="T16" fmla="*/ 570 w 678"/>
                <a:gd name="T17" fmla="*/ 129 h 579"/>
                <a:gd name="T18" fmla="*/ 630 w 678"/>
                <a:gd name="T19" fmla="*/ 336 h 579"/>
                <a:gd name="T20" fmla="*/ 600 w 678"/>
                <a:gd name="T21" fmla="*/ 311 h 579"/>
                <a:gd name="T22" fmla="*/ 607 w 678"/>
                <a:gd name="T23" fmla="*/ 328 h 579"/>
                <a:gd name="T24" fmla="*/ 594 w 678"/>
                <a:gd name="T25" fmla="*/ 245 h 579"/>
                <a:gd name="T26" fmla="*/ 589 w 678"/>
                <a:gd name="T27" fmla="*/ 292 h 579"/>
                <a:gd name="T28" fmla="*/ 602 w 678"/>
                <a:gd name="T29" fmla="*/ 359 h 579"/>
                <a:gd name="T30" fmla="*/ 622 w 678"/>
                <a:gd name="T31" fmla="*/ 457 h 579"/>
                <a:gd name="T32" fmla="*/ 615 w 678"/>
                <a:gd name="T33" fmla="*/ 436 h 579"/>
                <a:gd name="T34" fmla="*/ 625 w 678"/>
                <a:gd name="T35" fmla="*/ 485 h 579"/>
                <a:gd name="T36" fmla="*/ 628 w 678"/>
                <a:gd name="T37" fmla="*/ 504 h 579"/>
                <a:gd name="T38" fmla="*/ 532 w 678"/>
                <a:gd name="T39" fmla="*/ 237 h 579"/>
                <a:gd name="T40" fmla="*/ 497 w 678"/>
                <a:gd name="T41" fmla="*/ 166 h 579"/>
                <a:gd name="T42" fmla="*/ 547 w 678"/>
                <a:gd name="T43" fmla="*/ 205 h 579"/>
                <a:gd name="T44" fmla="*/ 466 w 678"/>
                <a:gd name="T45" fmla="*/ 105 h 579"/>
                <a:gd name="T46" fmla="*/ 515 w 678"/>
                <a:gd name="T47" fmla="*/ 238 h 579"/>
                <a:gd name="T48" fmla="*/ 500 w 678"/>
                <a:gd name="T49" fmla="*/ 572 h 579"/>
                <a:gd name="T50" fmla="*/ 497 w 678"/>
                <a:gd name="T51" fmla="*/ 417 h 579"/>
                <a:gd name="T52" fmla="*/ 525 w 678"/>
                <a:gd name="T53" fmla="*/ 396 h 579"/>
                <a:gd name="T54" fmla="*/ 531 w 678"/>
                <a:gd name="T55" fmla="*/ 372 h 579"/>
                <a:gd name="T56" fmla="*/ 516 w 678"/>
                <a:gd name="T57" fmla="*/ 321 h 579"/>
                <a:gd name="T58" fmla="*/ 508 w 678"/>
                <a:gd name="T59" fmla="*/ 285 h 579"/>
                <a:gd name="T60" fmla="*/ 554 w 678"/>
                <a:gd name="T61" fmla="*/ 362 h 579"/>
                <a:gd name="T62" fmla="*/ 525 w 678"/>
                <a:gd name="T63" fmla="*/ 459 h 579"/>
                <a:gd name="T64" fmla="*/ 520 w 678"/>
                <a:gd name="T65" fmla="*/ 449 h 579"/>
                <a:gd name="T66" fmla="*/ 531 w 678"/>
                <a:gd name="T67" fmla="*/ 488 h 579"/>
                <a:gd name="T68" fmla="*/ 515 w 678"/>
                <a:gd name="T69" fmla="*/ 516 h 579"/>
                <a:gd name="T70" fmla="*/ 529 w 678"/>
                <a:gd name="T71" fmla="*/ 550 h 579"/>
                <a:gd name="T72" fmla="*/ 514 w 678"/>
                <a:gd name="T73" fmla="*/ 504 h 579"/>
                <a:gd name="T74" fmla="*/ 533 w 678"/>
                <a:gd name="T75" fmla="*/ 514 h 579"/>
                <a:gd name="T76" fmla="*/ 548 w 678"/>
                <a:gd name="T77" fmla="*/ 413 h 579"/>
                <a:gd name="T78" fmla="*/ 661 w 678"/>
                <a:gd name="T79" fmla="*/ 375 h 579"/>
                <a:gd name="T80" fmla="*/ 595 w 678"/>
                <a:gd name="T81" fmla="*/ 122 h 579"/>
                <a:gd name="T82" fmla="*/ 653 w 678"/>
                <a:gd name="T83" fmla="*/ 435 h 579"/>
                <a:gd name="T84" fmla="*/ 678 w 678"/>
                <a:gd name="T85" fmla="*/ 548 h 579"/>
                <a:gd name="T86" fmla="*/ 49 w 678"/>
                <a:gd name="T87" fmla="*/ 319 h 579"/>
                <a:gd name="T88" fmla="*/ 6 w 678"/>
                <a:gd name="T89" fmla="*/ 298 h 579"/>
                <a:gd name="T90" fmla="*/ 37 w 678"/>
                <a:gd name="T91" fmla="*/ 232 h 579"/>
                <a:gd name="T92" fmla="*/ 30 w 678"/>
                <a:gd name="T93" fmla="*/ 289 h 579"/>
                <a:gd name="T94" fmla="*/ 41 w 678"/>
                <a:gd name="T95" fmla="*/ 275 h 579"/>
                <a:gd name="T96" fmla="*/ 304 w 678"/>
                <a:gd name="T97" fmla="*/ 111 h 579"/>
                <a:gd name="T98" fmla="*/ 105 w 678"/>
                <a:gd name="T99" fmla="*/ 161 h 579"/>
                <a:gd name="T100" fmla="*/ 22 w 678"/>
                <a:gd name="T101" fmla="*/ 84 h 579"/>
                <a:gd name="T102" fmla="*/ 151 w 678"/>
                <a:gd name="T103" fmla="*/ 1 h 579"/>
                <a:gd name="T104" fmla="*/ 285 w 678"/>
                <a:gd name="T105" fmla="*/ 50 h 579"/>
                <a:gd name="T106" fmla="*/ 90 w 678"/>
                <a:gd name="T107" fmla="*/ 119 h 579"/>
                <a:gd name="T108" fmla="*/ 108 w 678"/>
                <a:gd name="T109" fmla="*/ 126 h 579"/>
                <a:gd name="T110" fmla="*/ 136 w 678"/>
                <a:gd name="T111" fmla="*/ 39 h 579"/>
                <a:gd name="T112" fmla="*/ 70 w 678"/>
                <a:gd name="T113" fmla="*/ 66 h 579"/>
                <a:gd name="T114" fmla="*/ 142 w 678"/>
                <a:gd name="T115" fmla="*/ 57 h 579"/>
                <a:gd name="T116" fmla="*/ 159 w 678"/>
                <a:gd name="T117" fmla="*/ 84 h 579"/>
                <a:gd name="T118" fmla="*/ 188 w 678"/>
                <a:gd name="T119" fmla="*/ 43 h 579"/>
                <a:gd name="T120" fmla="*/ 213 w 678"/>
                <a:gd name="T121" fmla="*/ 71 h 579"/>
                <a:gd name="T122" fmla="*/ 252 w 678"/>
                <a:gd name="T123" fmla="*/ 89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78" h="579">
                  <a:moveTo>
                    <a:pt x="514" y="315"/>
                  </a:moveTo>
                  <a:cubicBezTo>
                    <a:pt x="514" y="315"/>
                    <a:pt x="514" y="315"/>
                    <a:pt x="514" y="315"/>
                  </a:cubicBezTo>
                  <a:close/>
                  <a:moveTo>
                    <a:pt x="514" y="315"/>
                  </a:moveTo>
                  <a:cubicBezTo>
                    <a:pt x="514" y="315"/>
                    <a:pt x="515" y="316"/>
                    <a:pt x="515" y="316"/>
                  </a:cubicBezTo>
                  <a:cubicBezTo>
                    <a:pt x="515" y="316"/>
                    <a:pt x="515" y="316"/>
                    <a:pt x="515" y="316"/>
                  </a:cubicBezTo>
                  <a:cubicBezTo>
                    <a:pt x="515" y="316"/>
                    <a:pt x="515" y="316"/>
                    <a:pt x="515" y="316"/>
                  </a:cubicBezTo>
                  <a:cubicBezTo>
                    <a:pt x="515" y="316"/>
                    <a:pt x="515" y="315"/>
                    <a:pt x="514" y="315"/>
                  </a:cubicBezTo>
                  <a:close/>
                  <a:moveTo>
                    <a:pt x="652" y="556"/>
                  </a:moveTo>
                  <a:cubicBezTo>
                    <a:pt x="652" y="558"/>
                    <a:pt x="652" y="560"/>
                    <a:pt x="652" y="562"/>
                  </a:cubicBezTo>
                  <a:cubicBezTo>
                    <a:pt x="649" y="564"/>
                    <a:pt x="646" y="563"/>
                    <a:pt x="643" y="564"/>
                  </a:cubicBezTo>
                  <a:cubicBezTo>
                    <a:pt x="634" y="564"/>
                    <a:pt x="626" y="566"/>
                    <a:pt x="618" y="569"/>
                  </a:cubicBezTo>
                  <a:cubicBezTo>
                    <a:pt x="614" y="571"/>
                    <a:pt x="610" y="573"/>
                    <a:pt x="606" y="575"/>
                  </a:cubicBezTo>
                  <a:cubicBezTo>
                    <a:pt x="605" y="576"/>
                    <a:pt x="603" y="578"/>
                    <a:pt x="601" y="579"/>
                  </a:cubicBezTo>
                  <a:cubicBezTo>
                    <a:pt x="600" y="578"/>
                    <a:pt x="600" y="578"/>
                    <a:pt x="600" y="577"/>
                  </a:cubicBezTo>
                  <a:cubicBezTo>
                    <a:pt x="598" y="575"/>
                    <a:pt x="597" y="573"/>
                    <a:pt x="597" y="571"/>
                  </a:cubicBezTo>
                  <a:cubicBezTo>
                    <a:pt x="596" y="568"/>
                    <a:pt x="595" y="565"/>
                    <a:pt x="595" y="562"/>
                  </a:cubicBezTo>
                  <a:cubicBezTo>
                    <a:pt x="595" y="558"/>
                    <a:pt x="595" y="554"/>
                    <a:pt x="595" y="550"/>
                  </a:cubicBezTo>
                  <a:cubicBezTo>
                    <a:pt x="600" y="554"/>
                    <a:pt x="601" y="560"/>
                    <a:pt x="605" y="562"/>
                  </a:cubicBezTo>
                  <a:cubicBezTo>
                    <a:pt x="606" y="562"/>
                    <a:pt x="606" y="562"/>
                    <a:pt x="607" y="562"/>
                  </a:cubicBezTo>
                  <a:cubicBezTo>
                    <a:pt x="607" y="562"/>
                    <a:pt x="607" y="562"/>
                    <a:pt x="607" y="561"/>
                  </a:cubicBezTo>
                  <a:cubicBezTo>
                    <a:pt x="605" y="554"/>
                    <a:pt x="603" y="547"/>
                    <a:pt x="601" y="538"/>
                  </a:cubicBezTo>
                  <a:cubicBezTo>
                    <a:pt x="605" y="542"/>
                    <a:pt x="608" y="545"/>
                    <a:pt x="613" y="548"/>
                  </a:cubicBezTo>
                  <a:cubicBezTo>
                    <a:pt x="612" y="546"/>
                    <a:pt x="612" y="545"/>
                    <a:pt x="612" y="544"/>
                  </a:cubicBezTo>
                  <a:cubicBezTo>
                    <a:pt x="609" y="535"/>
                    <a:pt x="605" y="526"/>
                    <a:pt x="601" y="516"/>
                  </a:cubicBezTo>
                  <a:cubicBezTo>
                    <a:pt x="600" y="514"/>
                    <a:pt x="600" y="511"/>
                    <a:pt x="598" y="507"/>
                  </a:cubicBezTo>
                  <a:cubicBezTo>
                    <a:pt x="604" y="511"/>
                    <a:pt x="608" y="514"/>
                    <a:pt x="611" y="517"/>
                  </a:cubicBezTo>
                  <a:cubicBezTo>
                    <a:pt x="614" y="515"/>
                    <a:pt x="612" y="514"/>
                    <a:pt x="611" y="513"/>
                  </a:cubicBezTo>
                  <a:cubicBezTo>
                    <a:pt x="605" y="501"/>
                    <a:pt x="598" y="488"/>
                    <a:pt x="592" y="476"/>
                  </a:cubicBezTo>
                  <a:cubicBezTo>
                    <a:pt x="590" y="473"/>
                    <a:pt x="590" y="469"/>
                    <a:pt x="590" y="465"/>
                  </a:cubicBezTo>
                  <a:cubicBezTo>
                    <a:pt x="589" y="447"/>
                    <a:pt x="588" y="428"/>
                    <a:pt x="588" y="410"/>
                  </a:cubicBezTo>
                  <a:cubicBezTo>
                    <a:pt x="587" y="406"/>
                    <a:pt x="587" y="401"/>
                    <a:pt x="586" y="397"/>
                  </a:cubicBezTo>
                  <a:cubicBezTo>
                    <a:pt x="586" y="392"/>
                    <a:pt x="586" y="388"/>
                    <a:pt x="586" y="382"/>
                  </a:cubicBezTo>
                  <a:cubicBezTo>
                    <a:pt x="588" y="383"/>
                    <a:pt x="589" y="384"/>
                    <a:pt x="591" y="385"/>
                  </a:cubicBezTo>
                  <a:cubicBezTo>
                    <a:pt x="591" y="385"/>
                    <a:pt x="591" y="386"/>
                    <a:pt x="591" y="386"/>
                  </a:cubicBezTo>
                  <a:cubicBezTo>
                    <a:pt x="597" y="392"/>
                    <a:pt x="602" y="398"/>
                    <a:pt x="611" y="402"/>
                  </a:cubicBezTo>
                  <a:cubicBezTo>
                    <a:pt x="610" y="399"/>
                    <a:pt x="608" y="397"/>
                    <a:pt x="606" y="394"/>
                  </a:cubicBezTo>
                  <a:cubicBezTo>
                    <a:pt x="607" y="392"/>
                    <a:pt x="607" y="391"/>
                    <a:pt x="607" y="390"/>
                  </a:cubicBezTo>
                  <a:cubicBezTo>
                    <a:pt x="606" y="382"/>
                    <a:pt x="603" y="376"/>
                    <a:pt x="595" y="373"/>
                  </a:cubicBezTo>
                  <a:cubicBezTo>
                    <a:pt x="591" y="371"/>
                    <a:pt x="588" y="368"/>
                    <a:pt x="584" y="365"/>
                  </a:cubicBezTo>
                  <a:cubicBezTo>
                    <a:pt x="580" y="342"/>
                    <a:pt x="576" y="319"/>
                    <a:pt x="572" y="296"/>
                  </a:cubicBezTo>
                  <a:cubicBezTo>
                    <a:pt x="570" y="281"/>
                    <a:pt x="568" y="265"/>
                    <a:pt x="566" y="249"/>
                  </a:cubicBezTo>
                  <a:cubicBezTo>
                    <a:pt x="565" y="245"/>
                    <a:pt x="565" y="241"/>
                    <a:pt x="564" y="237"/>
                  </a:cubicBezTo>
                  <a:cubicBezTo>
                    <a:pt x="563" y="222"/>
                    <a:pt x="562" y="207"/>
                    <a:pt x="558" y="193"/>
                  </a:cubicBezTo>
                  <a:cubicBezTo>
                    <a:pt x="555" y="181"/>
                    <a:pt x="556" y="169"/>
                    <a:pt x="554" y="157"/>
                  </a:cubicBezTo>
                  <a:cubicBezTo>
                    <a:pt x="554" y="151"/>
                    <a:pt x="553" y="146"/>
                    <a:pt x="552" y="141"/>
                  </a:cubicBezTo>
                  <a:cubicBezTo>
                    <a:pt x="551" y="139"/>
                    <a:pt x="551" y="136"/>
                    <a:pt x="548" y="135"/>
                  </a:cubicBezTo>
                  <a:cubicBezTo>
                    <a:pt x="542" y="140"/>
                    <a:pt x="545" y="147"/>
                    <a:pt x="543" y="153"/>
                  </a:cubicBezTo>
                  <a:cubicBezTo>
                    <a:pt x="537" y="156"/>
                    <a:pt x="533" y="154"/>
                    <a:pt x="529" y="150"/>
                  </a:cubicBezTo>
                  <a:cubicBezTo>
                    <a:pt x="530" y="143"/>
                    <a:pt x="530" y="135"/>
                    <a:pt x="531" y="128"/>
                  </a:cubicBezTo>
                  <a:cubicBezTo>
                    <a:pt x="532" y="125"/>
                    <a:pt x="533" y="122"/>
                    <a:pt x="534" y="120"/>
                  </a:cubicBezTo>
                  <a:cubicBezTo>
                    <a:pt x="535" y="120"/>
                    <a:pt x="536" y="120"/>
                    <a:pt x="536" y="120"/>
                  </a:cubicBezTo>
                  <a:cubicBezTo>
                    <a:pt x="545" y="124"/>
                    <a:pt x="554" y="124"/>
                    <a:pt x="563" y="121"/>
                  </a:cubicBezTo>
                  <a:cubicBezTo>
                    <a:pt x="563" y="121"/>
                    <a:pt x="564" y="121"/>
                    <a:pt x="564" y="121"/>
                  </a:cubicBezTo>
                  <a:cubicBezTo>
                    <a:pt x="567" y="123"/>
                    <a:pt x="569" y="126"/>
                    <a:pt x="570" y="129"/>
                  </a:cubicBezTo>
                  <a:cubicBezTo>
                    <a:pt x="573" y="136"/>
                    <a:pt x="576" y="142"/>
                    <a:pt x="578" y="149"/>
                  </a:cubicBezTo>
                  <a:cubicBezTo>
                    <a:pt x="583" y="169"/>
                    <a:pt x="591" y="188"/>
                    <a:pt x="598" y="207"/>
                  </a:cubicBezTo>
                  <a:cubicBezTo>
                    <a:pt x="604" y="220"/>
                    <a:pt x="607" y="234"/>
                    <a:pt x="611" y="247"/>
                  </a:cubicBezTo>
                  <a:cubicBezTo>
                    <a:pt x="613" y="254"/>
                    <a:pt x="616" y="261"/>
                    <a:pt x="618" y="268"/>
                  </a:cubicBezTo>
                  <a:cubicBezTo>
                    <a:pt x="620" y="278"/>
                    <a:pt x="622" y="288"/>
                    <a:pt x="624" y="299"/>
                  </a:cubicBezTo>
                  <a:cubicBezTo>
                    <a:pt x="626" y="311"/>
                    <a:pt x="628" y="323"/>
                    <a:pt x="630" y="336"/>
                  </a:cubicBezTo>
                  <a:cubicBezTo>
                    <a:pt x="633" y="360"/>
                    <a:pt x="637" y="385"/>
                    <a:pt x="640" y="409"/>
                  </a:cubicBezTo>
                  <a:cubicBezTo>
                    <a:pt x="642" y="420"/>
                    <a:pt x="642" y="430"/>
                    <a:pt x="643" y="440"/>
                  </a:cubicBezTo>
                  <a:cubicBezTo>
                    <a:pt x="645" y="459"/>
                    <a:pt x="647" y="477"/>
                    <a:pt x="648" y="496"/>
                  </a:cubicBezTo>
                  <a:cubicBezTo>
                    <a:pt x="649" y="505"/>
                    <a:pt x="649" y="514"/>
                    <a:pt x="649" y="523"/>
                  </a:cubicBezTo>
                  <a:cubicBezTo>
                    <a:pt x="649" y="534"/>
                    <a:pt x="650" y="545"/>
                    <a:pt x="652" y="556"/>
                  </a:cubicBezTo>
                  <a:close/>
                  <a:moveTo>
                    <a:pt x="600" y="311"/>
                  </a:moveTo>
                  <a:cubicBezTo>
                    <a:pt x="597" y="308"/>
                    <a:pt x="594" y="307"/>
                    <a:pt x="590" y="310"/>
                  </a:cubicBezTo>
                  <a:cubicBezTo>
                    <a:pt x="589" y="312"/>
                    <a:pt x="590" y="314"/>
                    <a:pt x="591" y="316"/>
                  </a:cubicBezTo>
                  <a:cubicBezTo>
                    <a:pt x="590" y="316"/>
                    <a:pt x="589" y="317"/>
                    <a:pt x="589" y="318"/>
                  </a:cubicBezTo>
                  <a:cubicBezTo>
                    <a:pt x="592" y="324"/>
                    <a:pt x="596" y="328"/>
                    <a:pt x="605" y="328"/>
                  </a:cubicBezTo>
                  <a:cubicBezTo>
                    <a:pt x="605" y="328"/>
                    <a:pt x="605" y="328"/>
                    <a:pt x="605" y="327"/>
                  </a:cubicBezTo>
                  <a:cubicBezTo>
                    <a:pt x="605" y="328"/>
                    <a:pt x="606" y="328"/>
                    <a:pt x="607" y="328"/>
                  </a:cubicBezTo>
                  <a:cubicBezTo>
                    <a:pt x="608" y="320"/>
                    <a:pt x="604" y="315"/>
                    <a:pt x="600" y="311"/>
                  </a:cubicBezTo>
                  <a:close/>
                  <a:moveTo>
                    <a:pt x="594" y="245"/>
                  </a:moveTo>
                  <a:cubicBezTo>
                    <a:pt x="596" y="240"/>
                    <a:pt x="594" y="236"/>
                    <a:pt x="592" y="232"/>
                  </a:cubicBezTo>
                  <a:cubicBezTo>
                    <a:pt x="591" y="230"/>
                    <a:pt x="589" y="229"/>
                    <a:pt x="587" y="229"/>
                  </a:cubicBezTo>
                  <a:cubicBezTo>
                    <a:pt x="585" y="230"/>
                    <a:pt x="583" y="231"/>
                    <a:pt x="583" y="234"/>
                  </a:cubicBezTo>
                  <a:cubicBezTo>
                    <a:pt x="584" y="239"/>
                    <a:pt x="590" y="241"/>
                    <a:pt x="594" y="245"/>
                  </a:cubicBezTo>
                  <a:close/>
                  <a:moveTo>
                    <a:pt x="587" y="243"/>
                  </a:moveTo>
                  <a:cubicBezTo>
                    <a:pt x="587" y="244"/>
                    <a:pt x="587" y="245"/>
                    <a:pt x="587" y="246"/>
                  </a:cubicBezTo>
                  <a:cubicBezTo>
                    <a:pt x="589" y="244"/>
                    <a:pt x="589" y="244"/>
                    <a:pt x="587" y="243"/>
                  </a:cubicBezTo>
                  <a:close/>
                  <a:moveTo>
                    <a:pt x="585" y="286"/>
                  </a:moveTo>
                  <a:cubicBezTo>
                    <a:pt x="588" y="288"/>
                    <a:pt x="590" y="290"/>
                    <a:pt x="592" y="291"/>
                  </a:cubicBezTo>
                  <a:cubicBezTo>
                    <a:pt x="591" y="291"/>
                    <a:pt x="590" y="291"/>
                    <a:pt x="589" y="292"/>
                  </a:cubicBezTo>
                  <a:cubicBezTo>
                    <a:pt x="593" y="298"/>
                    <a:pt x="593" y="298"/>
                    <a:pt x="599" y="296"/>
                  </a:cubicBezTo>
                  <a:cubicBezTo>
                    <a:pt x="598" y="292"/>
                    <a:pt x="597" y="290"/>
                    <a:pt x="595" y="290"/>
                  </a:cubicBezTo>
                  <a:cubicBezTo>
                    <a:pt x="595" y="286"/>
                    <a:pt x="594" y="283"/>
                    <a:pt x="589" y="281"/>
                  </a:cubicBezTo>
                  <a:cubicBezTo>
                    <a:pt x="588" y="282"/>
                    <a:pt x="587" y="284"/>
                    <a:pt x="585" y="286"/>
                  </a:cubicBezTo>
                  <a:close/>
                  <a:moveTo>
                    <a:pt x="607" y="367"/>
                  </a:moveTo>
                  <a:cubicBezTo>
                    <a:pt x="606" y="364"/>
                    <a:pt x="604" y="361"/>
                    <a:pt x="602" y="359"/>
                  </a:cubicBezTo>
                  <a:cubicBezTo>
                    <a:pt x="602" y="353"/>
                    <a:pt x="599" y="348"/>
                    <a:pt x="594" y="345"/>
                  </a:cubicBezTo>
                  <a:cubicBezTo>
                    <a:pt x="592" y="343"/>
                    <a:pt x="589" y="342"/>
                    <a:pt x="585" y="346"/>
                  </a:cubicBezTo>
                  <a:cubicBezTo>
                    <a:pt x="586" y="348"/>
                    <a:pt x="588" y="350"/>
                    <a:pt x="589" y="351"/>
                  </a:cubicBezTo>
                  <a:cubicBezTo>
                    <a:pt x="589" y="353"/>
                    <a:pt x="590" y="354"/>
                    <a:pt x="591" y="355"/>
                  </a:cubicBezTo>
                  <a:cubicBezTo>
                    <a:pt x="595" y="360"/>
                    <a:pt x="599" y="366"/>
                    <a:pt x="607" y="367"/>
                  </a:cubicBezTo>
                  <a:close/>
                  <a:moveTo>
                    <a:pt x="622" y="457"/>
                  </a:moveTo>
                  <a:cubicBezTo>
                    <a:pt x="622" y="455"/>
                    <a:pt x="622" y="454"/>
                    <a:pt x="622" y="452"/>
                  </a:cubicBezTo>
                  <a:cubicBezTo>
                    <a:pt x="622" y="452"/>
                    <a:pt x="622" y="452"/>
                    <a:pt x="622" y="452"/>
                  </a:cubicBezTo>
                  <a:cubicBezTo>
                    <a:pt x="622" y="451"/>
                    <a:pt x="623" y="450"/>
                    <a:pt x="624" y="449"/>
                  </a:cubicBezTo>
                  <a:cubicBezTo>
                    <a:pt x="624" y="448"/>
                    <a:pt x="624" y="447"/>
                    <a:pt x="623" y="446"/>
                  </a:cubicBezTo>
                  <a:cubicBezTo>
                    <a:pt x="622" y="443"/>
                    <a:pt x="621" y="441"/>
                    <a:pt x="619" y="438"/>
                  </a:cubicBezTo>
                  <a:cubicBezTo>
                    <a:pt x="618" y="437"/>
                    <a:pt x="617" y="436"/>
                    <a:pt x="615" y="436"/>
                  </a:cubicBezTo>
                  <a:cubicBezTo>
                    <a:pt x="613" y="435"/>
                    <a:pt x="612" y="436"/>
                    <a:pt x="610" y="436"/>
                  </a:cubicBezTo>
                  <a:cubicBezTo>
                    <a:pt x="610" y="438"/>
                    <a:pt x="610" y="439"/>
                    <a:pt x="609" y="440"/>
                  </a:cubicBezTo>
                  <a:cubicBezTo>
                    <a:pt x="607" y="444"/>
                    <a:pt x="609" y="447"/>
                    <a:pt x="611" y="449"/>
                  </a:cubicBezTo>
                  <a:cubicBezTo>
                    <a:pt x="613" y="452"/>
                    <a:pt x="616" y="456"/>
                    <a:pt x="622" y="457"/>
                  </a:cubicBezTo>
                  <a:close/>
                  <a:moveTo>
                    <a:pt x="627" y="493"/>
                  </a:moveTo>
                  <a:cubicBezTo>
                    <a:pt x="628" y="490"/>
                    <a:pt x="627" y="487"/>
                    <a:pt x="625" y="485"/>
                  </a:cubicBezTo>
                  <a:cubicBezTo>
                    <a:pt x="623" y="485"/>
                    <a:pt x="622" y="485"/>
                    <a:pt x="621" y="486"/>
                  </a:cubicBezTo>
                  <a:cubicBezTo>
                    <a:pt x="622" y="492"/>
                    <a:pt x="622" y="492"/>
                    <a:pt x="627" y="493"/>
                  </a:cubicBezTo>
                  <a:close/>
                  <a:moveTo>
                    <a:pt x="628" y="504"/>
                  </a:moveTo>
                  <a:cubicBezTo>
                    <a:pt x="628" y="505"/>
                    <a:pt x="627" y="507"/>
                    <a:pt x="626" y="508"/>
                  </a:cubicBezTo>
                  <a:cubicBezTo>
                    <a:pt x="628" y="510"/>
                    <a:pt x="629" y="511"/>
                    <a:pt x="631" y="512"/>
                  </a:cubicBezTo>
                  <a:cubicBezTo>
                    <a:pt x="632" y="507"/>
                    <a:pt x="632" y="507"/>
                    <a:pt x="628" y="504"/>
                  </a:cubicBezTo>
                  <a:close/>
                  <a:moveTo>
                    <a:pt x="515" y="238"/>
                  </a:moveTo>
                  <a:cubicBezTo>
                    <a:pt x="516" y="234"/>
                    <a:pt x="513" y="230"/>
                    <a:pt x="516" y="225"/>
                  </a:cubicBezTo>
                  <a:cubicBezTo>
                    <a:pt x="517" y="227"/>
                    <a:pt x="519" y="229"/>
                    <a:pt x="520" y="231"/>
                  </a:cubicBezTo>
                  <a:cubicBezTo>
                    <a:pt x="522" y="237"/>
                    <a:pt x="524" y="242"/>
                    <a:pt x="527" y="248"/>
                  </a:cubicBezTo>
                  <a:cubicBezTo>
                    <a:pt x="528" y="249"/>
                    <a:pt x="529" y="251"/>
                    <a:pt x="530" y="252"/>
                  </a:cubicBezTo>
                  <a:cubicBezTo>
                    <a:pt x="530" y="247"/>
                    <a:pt x="528" y="242"/>
                    <a:pt x="532" y="237"/>
                  </a:cubicBezTo>
                  <a:cubicBezTo>
                    <a:pt x="539" y="249"/>
                    <a:pt x="541" y="262"/>
                    <a:pt x="549" y="273"/>
                  </a:cubicBezTo>
                  <a:cubicBezTo>
                    <a:pt x="549" y="273"/>
                    <a:pt x="550" y="273"/>
                    <a:pt x="550" y="273"/>
                  </a:cubicBezTo>
                  <a:cubicBezTo>
                    <a:pt x="550" y="260"/>
                    <a:pt x="550" y="247"/>
                    <a:pt x="549" y="233"/>
                  </a:cubicBezTo>
                  <a:cubicBezTo>
                    <a:pt x="534" y="226"/>
                    <a:pt x="521" y="217"/>
                    <a:pt x="512" y="204"/>
                  </a:cubicBezTo>
                  <a:cubicBezTo>
                    <a:pt x="502" y="191"/>
                    <a:pt x="494" y="177"/>
                    <a:pt x="490" y="161"/>
                  </a:cubicBezTo>
                  <a:cubicBezTo>
                    <a:pt x="494" y="161"/>
                    <a:pt x="496" y="164"/>
                    <a:pt x="497" y="166"/>
                  </a:cubicBezTo>
                  <a:cubicBezTo>
                    <a:pt x="497" y="166"/>
                    <a:pt x="498" y="166"/>
                    <a:pt x="498" y="167"/>
                  </a:cubicBezTo>
                  <a:cubicBezTo>
                    <a:pt x="497" y="166"/>
                    <a:pt x="497" y="165"/>
                    <a:pt x="498" y="164"/>
                  </a:cubicBezTo>
                  <a:cubicBezTo>
                    <a:pt x="501" y="166"/>
                    <a:pt x="503" y="168"/>
                    <a:pt x="505" y="171"/>
                  </a:cubicBezTo>
                  <a:cubicBezTo>
                    <a:pt x="510" y="177"/>
                    <a:pt x="516" y="182"/>
                    <a:pt x="522" y="187"/>
                  </a:cubicBezTo>
                  <a:cubicBezTo>
                    <a:pt x="528" y="192"/>
                    <a:pt x="534" y="196"/>
                    <a:pt x="539" y="201"/>
                  </a:cubicBezTo>
                  <a:cubicBezTo>
                    <a:pt x="542" y="203"/>
                    <a:pt x="544" y="204"/>
                    <a:pt x="547" y="205"/>
                  </a:cubicBezTo>
                  <a:cubicBezTo>
                    <a:pt x="546" y="194"/>
                    <a:pt x="543" y="184"/>
                    <a:pt x="543" y="174"/>
                  </a:cubicBezTo>
                  <a:cubicBezTo>
                    <a:pt x="535" y="170"/>
                    <a:pt x="528" y="166"/>
                    <a:pt x="520" y="162"/>
                  </a:cubicBezTo>
                  <a:cubicBezTo>
                    <a:pt x="512" y="157"/>
                    <a:pt x="506" y="151"/>
                    <a:pt x="501" y="143"/>
                  </a:cubicBezTo>
                  <a:cubicBezTo>
                    <a:pt x="494" y="131"/>
                    <a:pt x="485" y="120"/>
                    <a:pt x="479" y="107"/>
                  </a:cubicBezTo>
                  <a:cubicBezTo>
                    <a:pt x="478" y="103"/>
                    <a:pt x="475" y="100"/>
                    <a:pt x="469" y="100"/>
                  </a:cubicBezTo>
                  <a:cubicBezTo>
                    <a:pt x="468" y="102"/>
                    <a:pt x="467" y="103"/>
                    <a:pt x="466" y="105"/>
                  </a:cubicBezTo>
                  <a:cubicBezTo>
                    <a:pt x="464" y="110"/>
                    <a:pt x="462" y="114"/>
                    <a:pt x="461" y="119"/>
                  </a:cubicBezTo>
                  <a:cubicBezTo>
                    <a:pt x="461" y="122"/>
                    <a:pt x="460" y="124"/>
                    <a:pt x="460" y="126"/>
                  </a:cubicBezTo>
                  <a:cubicBezTo>
                    <a:pt x="460" y="134"/>
                    <a:pt x="462" y="141"/>
                    <a:pt x="466" y="149"/>
                  </a:cubicBezTo>
                  <a:cubicBezTo>
                    <a:pt x="468" y="153"/>
                    <a:pt x="471" y="158"/>
                    <a:pt x="473" y="163"/>
                  </a:cubicBezTo>
                  <a:cubicBezTo>
                    <a:pt x="484" y="189"/>
                    <a:pt x="498" y="213"/>
                    <a:pt x="514" y="237"/>
                  </a:cubicBezTo>
                  <a:cubicBezTo>
                    <a:pt x="514" y="237"/>
                    <a:pt x="515" y="237"/>
                    <a:pt x="515" y="238"/>
                  </a:cubicBezTo>
                  <a:close/>
                  <a:moveTo>
                    <a:pt x="561" y="559"/>
                  </a:moveTo>
                  <a:cubicBezTo>
                    <a:pt x="561" y="562"/>
                    <a:pt x="561" y="564"/>
                    <a:pt x="561" y="567"/>
                  </a:cubicBezTo>
                  <a:cubicBezTo>
                    <a:pt x="561" y="570"/>
                    <a:pt x="561" y="573"/>
                    <a:pt x="559" y="574"/>
                  </a:cubicBezTo>
                  <a:cubicBezTo>
                    <a:pt x="558" y="575"/>
                    <a:pt x="558" y="575"/>
                    <a:pt x="557" y="575"/>
                  </a:cubicBezTo>
                  <a:cubicBezTo>
                    <a:pt x="546" y="575"/>
                    <a:pt x="534" y="575"/>
                    <a:pt x="522" y="575"/>
                  </a:cubicBezTo>
                  <a:cubicBezTo>
                    <a:pt x="515" y="575"/>
                    <a:pt x="507" y="574"/>
                    <a:pt x="500" y="572"/>
                  </a:cubicBezTo>
                  <a:cubicBezTo>
                    <a:pt x="500" y="572"/>
                    <a:pt x="500" y="572"/>
                    <a:pt x="500" y="572"/>
                  </a:cubicBezTo>
                  <a:cubicBezTo>
                    <a:pt x="500" y="566"/>
                    <a:pt x="499" y="561"/>
                    <a:pt x="499" y="556"/>
                  </a:cubicBezTo>
                  <a:cubicBezTo>
                    <a:pt x="498" y="541"/>
                    <a:pt x="498" y="526"/>
                    <a:pt x="498" y="512"/>
                  </a:cubicBezTo>
                  <a:cubicBezTo>
                    <a:pt x="498" y="504"/>
                    <a:pt x="498" y="495"/>
                    <a:pt x="498" y="487"/>
                  </a:cubicBezTo>
                  <a:cubicBezTo>
                    <a:pt x="498" y="472"/>
                    <a:pt x="497" y="456"/>
                    <a:pt x="498" y="441"/>
                  </a:cubicBezTo>
                  <a:cubicBezTo>
                    <a:pt x="498" y="433"/>
                    <a:pt x="498" y="425"/>
                    <a:pt x="497" y="417"/>
                  </a:cubicBezTo>
                  <a:cubicBezTo>
                    <a:pt x="495" y="398"/>
                    <a:pt x="496" y="379"/>
                    <a:pt x="498" y="361"/>
                  </a:cubicBezTo>
                  <a:cubicBezTo>
                    <a:pt x="499" y="360"/>
                    <a:pt x="499" y="360"/>
                    <a:pt x="500" y="359"/>
                  </a:cubicBezTo>
                  <a:cubicBezTo>
                    <a:pt x="503" y="361"/>
                    <a:pt x="503" y="366"/>
                    <a:pt x="505" y="369"/>
                  </a:cubicBezTo>
                  <a:cubicBezTo>
                    <a:pt x="507" y="372"/>
                    <a:pt x="509" y="375"/>
                    <a:pt x="511" y="378"/>
                  </a:cubicBezTo>
                  <a:cubicBezTo>
                    <a:pt x="513" y="382"/>
                    <a:pt x="515" y="385"/>
                    <a:pt x="518" y="388"/>
                  </a:cubicBezTo>
                  <a:cubicBezTo>
                    <a:pt x="520" y="391"/>
                    <a:pt x="522" y="394"/>
                    <a:pt x="525" y="396"/>
                  </a:cubicBezTo>
                  <a:cubicBezTo>
                    <a:pt x="525" y="395"/>
                    <a:pt x="525" y="394"/>
                    <a:pt x="525" y="392"/>
                  </a:cubicBezTo>
                  <a:cubicBezTo>
                    <a:pt x="519" y="379"/>
                    <a:pt x="512" y="365"/>
                    <a:pt x="506" y="350"/>
                  </a:cubicBezTo>
                  <a:cubicBezTo>
                    <a:pt x="509" y="351"/>
                    <a:pt x="510" y="354"/>
                    <a:pt x="512" y="356"/>
                  </a:cubicBezTo>
                  <a:cubicBezTo>
                    <a:pt x="514" y="357"/>
                    <a:pt x="516" y="360"/>
                    <a:pt x="518" y="362"/>
                  </a:cubicBezTo>
                  <a:cubicBezTo>
                    <a:pt x="520" y="363"/>
                    <a:pt x="522" y="365"/>
                    <a:pt x="524" y="367"/>
                  </a:cubicBezTo>
                  <a:cubicBezTo>
                    <a:pt x="526" y="369"/>
                    <a:pt x="528" y="370"/>
                    <a:pt x="531" y="372"/>
                  </a:cubicBezTo>
                  <a:cubicBezTo>
                    <a:pt x="531" y="370"/>
                    <a:pt x="531" y="369"/>
                    <a:pt x="530" y="369"/>
                  </a:cubicBezTo>
                  <a:cubicBezTo>
                    <a:pt x="528" y="365"/>
                    <a:pt x="526" y="362"/>
                    <a:pt x="524" y="359"/>
                  </a:cubicBezTo>
                  <a:cubicBezTo>
                    <a:pt x="517" y="351"/>
                    <a:pt x="515" y="342"/>
                    <a:pt x="511" y="332"/>
                  </a:cubicBezTo>
                  <a:cubicBezTo>
                    <a:pt x="518" y="338"/>
                    <a:pt x="522" y="344"/>
                    <a:pt x="530" y="349"/>
                  </a:cubicBezTo>
                  <a:cubicBezTo>
                    <a:pt x="530" y="346"/>
                    <a:pt x="528" y="344"/>
                    <a:pt x="527" y="343"/>
                  </a:cubicBezTo>
                  <a:cubicBezTo>
                    <a:pt x="524" y="335"/>
                    <a:pt x="520" y="328"/>
                    <a:pt x="516" y="321"/>
                  </a:cubicBezTo>
                  <a:cubicBezTo>
                    <a:pt x="515" y="319"/>
                    <a:pt x="515" y="318"/>
                    <a:pt x="515" y="316"/>
                  </a:cubicBezTo>
                  <a:cubicBezTo>
                    <a:pt x="518" y="317"/>
                    <a:pt x="518" y="319"/>
                    <a:pt x="520" y="321"/>
                  </a:cubicBezTo>
                  <a:cubicBezTo>
                    <a:pt x="525" y="327"/>
                    <a:pt x="529" y="332"/>
                    <a:pt x="535" y="336"/>
                  </a:cubicBezTo>
                  <a:cubicBezTo>
                    <a:pt x="537" y="334"/>
                    <a:pt x="536" y="333"/>
                    <a:pt x="535" y="332"/>
                  </a:cubicBezTo>
                  <a:cubicBezTo>
                    <a:pt x="528" y="317"/>
                    <a:pt x="520" y="302"/>
                    <a:pt x="510" y="288"/>
                  </a:cubicBezTo>
                  <a:cubicBezTo>
                    <a:pt x="509" y="287"/>
                    <a:pt x="508" y="286"/>
                    <a:pt x="508" y="285"/>
                  </a:cubicBezTo>
                  <a:cubicBezTo>
                    <a:pt x="508" y="283"/>
                    <a:pt x="508" y="282"/>
                    <a:pt x="509" y="281"/>
                  </a:cubicBezTo>
                  <a:cubicBezTo>
                    <a:pt x="512" y="282"/>
                    <a:pt x="514" y="283"/>
                    <a:pt x="517" y="285"/>
                  </a:cubicBezTo>
                  <a:cubicBezTo>
                    <a:pt x="524" y="291"/>
                    <a:pt x="532" y="298"/>
                    <a:pt x="539" y="304"/>
                  </a:cubicBezTo>
                  <a:cubicBezTo>
                    <a:pt x="543" y="307"/>
                    <a:pt x="546" y="310"/>
                    <a:pt x="549" y="314"/>
                  </a:cubicBezTo>
                  <a:cubicBezTo>
                    <a:pt x="550" y="317"/>
                    <a:pt x="551" y="321"/>
                    <a:pt x="552" y="324"/>
                  </a:cubicBezTo>
                  <a:cubicBezTo>
                    <a:pt x="553" y="337"/>
                    <a:pt x="553" y="350"/>
                    <a:pt x="554" y="362"/>
                  </a:cubicBezTo>
                  <a:cubicBezTo>
                    <a:pt x="555" y="382"/>
                    <a:pt x="557" y="402"/>
                    <a:pt x="558" y="421"/>
                  </a:cubicBezTo>
                  <a:cubicBezTo>
                    <a:pt x="560" y="444"/>
                    <a:pt x="561" y="467"/>
                    <a:pt x="560" y="491"/>
                  </a:cubicBezTo>
                  <a:cubicBezTo>
                    <a:pt x="559" y="513"/>
                    <a:pt x="559" y="536"/>
                    <a:pt x="561" y="559"/>
                  </a:cubicBezTo>
                  <a:close/>
                  <a:moveTo>
                    <a:pt x="520" y="451"/>
                  </a:moveTo>
                  <a:cubicBezTo>
                    <a:pt x="520" y="452"/>
                    <a:pt x="520" y="452"/>
                    <a:pt x="520" y="452"/>
                  </a:cubicBezTo>
                  <a:cubicBezTo>
                    <a:pt x="520" y="455"/>
                    <a:pt x="522" y="458"/>
                    <a:pt x="525" y="459"/>
                  </a:cubicBezTo>
                  <a:cubicBezTo>
                    <a:pt x="527" y="455"/>
                    <a:pt x="527" y="455"/>
                    <a:pt x="525" y="450"/>
                  </a:cubicBezTo>
                  <a:cubicBezTo>
                    <a:pt x="525" y="449"/>
                    <a:pt x="525" y="449"/>
                    <a:pt x="524" y="448"/>
                  </a:cubicBezTo>
                  <a:cubicBezTo>
                    <a:pt x="523" y="448"/>
                    <a:pt x="523" y="449"/>
                    <a:pt x="522" y="449"/>
                  </a:cubicBezTo>
                  <a:cubicBezTo>
                    <a:pt x="522" y="449"/>
                    <a:pt x="522" y="449"/>
                    <a:pt x="522" y="449"/>
                  </a:cubicBezTo>
                  <a:cubicBezTo>
                    <a:pt x="522" y="449"/>
                    <a:pt x="522" y="449"/>
                    <a:pt x="522" y="449"/>
                  </a:cubicBezTo>
                  <a:cubicBezTo>
                    <a:pt x="521" y="449"/>
                    <a:pt x="521" y="449"/>
                    <a:pt x="520" y="449"/>
                  </a:cubicBezTo>
                  <a:cubicBezTo>
                    <a:pt x="520" y="450"/>
                    <a:pt x="520" y="450"/>
                    <a:pt x="520" y="451"/>
                  </a:cubicBezTo>
                  <a:cubicBezTo>
                    <a:pt x="520" y="451"/>
                    <a:pt x="520" y="451"/>
                    <a:pt x="520" y="451"/>
                  </a:cubicBezTo>
                  <a:close/>
                  <a:moveTo>
                    <a:pt x="516" y="481"/>
                  </a:moveTo>
                  <a:cubicBezTo>
                    <a:pt x="519" y="487"/>
                    <a:pt x="522" y="489"/>
                    <a:pt x="529" y="490"/>
                  </a:cubicBezTo>
                  <a:cubicBezTo>
                    <a:pt x="529" y="489"/>
                    <a:pt x="529" y="489"/>
                    <a:pt x="529" y="488"/>
                  </a:cubicBezTo>
                  <a:cubicBezTo>
                    <a:pt x="529" y="488"/>
                    <a:pt x="530" y="488"/>
                    <a:pt x="531" y="488"/>
                  </a:cubicBezTo>
                  <a:cubicBezTo>
                    <a:pt x="531" y="483"/>
                    <a:pt x="528" y="481"/>
                    <a:pt x="524" y="480"/>
                  </a:cubicBezTo>
                  <a:cubicBezTo>
                    <a:pt x="523" y="480"/>
                    <a:pt x="523" y="481"/>
                    <a:pt x="522" y="481"/>
                  </a:cubicBezTo>
                  <a:cubicBezTo>
                    <a:pt x="521" y="480"/>
                    <a:pt x="519" y="480"/>
                    <a:pt x="516" y="481"/>
                  </a:cubicBezTo>
                  <a:close/>
                  <a:moveTo>
                    <a:pt x="532" y="551"/>
                  </a:moveTo>
                  <a:cubicBezTo>
                    <a:pt x="531" y="545"/>
                    <a:pt x="531" y="544"/>
                    <a:pt x="527" y="540"/>
                  </a:cubicBezTo>
                  <a:cubicBezTo>
                    <a:pt x="527" y="531"/>
                    <a:pt x="523" y="523"/>
                    <a:pt x="515" y="516"/>
                  </a:cubicBezTo>
                  <a:cubicBezTo>
                    <a:pt x="514" y="517"/>
                    <a:pt x="512" y="518"/>
                    <a:pt x="511" y="519"/>
                  </a:cubicBezTo>
                  <a:cubicBezTo>
                    <a:pt x="512" y="523"/>
                    <a:pt x="514" y="526"/>
                    <a:pt x="515" y="529"/>
                  </a:cubicBezTo>
                  <a:cubicBezTo>
                    <a:pt x="514" y="528"/>
                    <a:pt x="513" y="527"/>
                    <a:pt x="511" y="527"/>
                  </a:cubicBezTo>
                  <a:cubicBezTo>
                    <a:pt x="510" y="527"/>
                    <a:pt x="510" y="528"/>
                    <a:pt x="510" y="528"/>
                  </a:cubicBezTo>
                  <a:cubicBezTo>
                    <a:pt x="510" y="529"/>
                    <a:pt x="510" y="530"/>
                    <a:pt x="511" y="530"/>
                  </a:cubicBezTo>
                  <a:cubicBezTo>
                    <a:pt x="517" y="537"/>
                    <a:pt x="523" y="543"/>
                    <a:pt x="529" y="550"/>
                  </a:cubicBezTo>
                  <a:cubicBezTo>
                    <a:pt x="530" y="550"/>
                    <a:pt x="531" y="550"/>
                    <a:pt x="532" y="551"/>
                  </a:cubicBezTo>
                  <a:close/>
                  <a:moveTo>
                    <a:pt x="533" y="514"/>
                  </a:moveTo>
                  <a:cubicBezTo>
                    <a:pt x="532" y="506"/>
                    <a:pt x="527" y="500"/>
                    <a:pt x="521" y="496"/>
                  </a:cubicBezTo>
                  <a:cubicBezTo>
                    <a:pt x="520" y="496"/>
                    <a:pt x="519" y="496"/>
                    <a:pt x="519" y="496"/>
                  </a:cubicBezTo>
                  <a:cubicBezTo>
                    <a:pt x="515" y="496"/>
                    <a:pt x="512" y="499"/>
                    <a:pt x="513" y="503"/>
                  </a:cubicBezTo>
                  <a:cubicBezTo>
                    <a:pt x="513" y="503"/>
                    <a:pt x="514" y="504"/>
                    <a:pt x="514" y="504"/>
                  </a:cubicBezTo>
                  <a:cubicBezTo>
                    <a:pt x="513" y="504"/>
                    <a:pt x="512" y="504"/>
                    <a:pt x="511" y="504"/>
                  </a:cubicBezTo>
                  <a:cubicBezTo>
                    <a:pt x="514" y="511"/>
                    <a:pt x="520" y="517"/>
                    <a:pt x="525" y="520"/>
                  </a:cubicBezTo>
                  <a:cubicBezTo>
                    <a:pt x="527" y="521"/>
                    <a:pt x="529" y="522"/>
                    <a:pt x="532" y="521"/>
                  </a:cubicBezTo>
                  <a:cubicBezTo>
                    <a:pt x="531" y="518"/>
                    <a:pt x="530" y="517"/>
                    <a:pt x="529" y="515"/>
                  </a:cubicBezTo>
                  <a:cubicBezTo>
                    <a:pt x="530" y="515"/>
                    <a:pt x="531" y="516"/>
                    <a:pt x="532" y="516"/>
                  </a:cubicBezTo>
                  <a:cubicBezTo>
                    <a:pt x="532" y="515"/>
                    <a:pt x="533" y="515"/>
                    <a:pt x="533" y="514"/>
                  </a:cubicBezTo>
                  <a:close/>
                  <a:moveTo>
                    <a:pt x="543" y="438"/>
                  </a:moveTo>
                  <a:cubicBezTo>
                    <a:pt x="540" y="431"/>
                    <a:pt x="537" y="427"/>
                    <a:pt x="533" y="428"/>
                  </a:cubicBezTo>
                  <a:cubicBezTo>
                    <a:pt x="533" y="428"/>
                    <a:pt x="532" y="428"/>
                    <a:pt x="531" y="429"/>
                  </a:cubicBezTo>
                  <a:cubicBezTo>
                    <a:pt x="535" y="437"/>
                    <a:pt x="535" y="437"/>
                    <a:pt x="543" y="438"/>
                  </a:cubicBezTo>
                  <a:close/>
                  <a:moveTo>
                    <a:pt x="553" y="417"/>
                  </a:moveTo>
                  <a:cubicBezTo>
                    <a:pt x="551" y="416"/>
                    <a:pt x="551" y="415"/>
                    <a:pt x="548" y="413"/>
                  </a:cubicBezTo>
                  <a:cubicBezTo>
                    <a:pt x="548" y="416"/>
                    <a:pt x="548" y="418"/>
                    <a:pt x="548" y="421"/>
                  </a:cubicBezTo>
                  <a:cubicBezTo>
                    <a:pt x="550" y="419"/>
                    <a:pt x="551" y="418"/>
                    <a:pt x="553" y="417"/>
                  </a:cubicBezTo>
                  <a:close/>
                  <a:moveTo>
                    <a:pt x="674" y="483"/>
                  </a:moveTo>
                  <a:cubicBezTo>
                    <a:pt x="672" y="471"/>
                    <a:pt x="669" y="459"/>
                    <a:pt x="668" y="447"/>
                  </a:cubicBezTo>
                  <a:cubicBezTo>
                    <a:pt x="668" y="435"/>
                    <a:pt x="667" y="424"/>
                    <a:pt x="665" y="413"/>
                  </a:cubicBezTo>
                  <a:cubicBezTo>
                    <a:pt x="664" y="400"/>
                    <a:pt x="663" y="387"/>
                    <a:pt x="661" y="375"/>
                  </a:cubicBezTo>
                  <a:cubicBezTo>
                    <a:pt x="657" y="350"/>
                    <a:pt x="654" y="325"/>
                    <a:pt x="651" y="300"/>
                  </a:cubicBezTo>
                  <a:cubicBezTo>
                    <a:pt x="649" y="284"/>
                    <a:pt x="646" y="268"/>
                    <a:pt x="640" y="253"/>
                  </a:cubicBezTo>
                  <a:cubicBezTo>
                    <a:pt x="637" y="246"/>
                    <a:pt x="636" y="239"/>
                    <a:pt x="634" y="232"/>
                  </a:cubicBezTo>
                  <a:cubicBezTo>
                    <a:pt x="629" y="211"/>
                    <a:pt x="624" y="189"/>
                    <a:pt x="618" y="168"/>
                  </a:cubicBezTo>
                  <a:cubicBezTo>
                    <a:pt x="614" y="154"/>
                    <a:pt x="608" y="141"/>
                    <a:pt x="600" y="129"/>
                  </a:cubicBezTo>
                  <a:cubicBezTo>
                    <a:pt x="599" y="127"/>
                    <a:pt x="597" y="125"/>
                    <a:pt x="595" y="122"/>
                  </a:cubicBezTo>
                  <a:cubicBezTo>
                    <a:pt x="594" y="127"/>
                    <a:pt x="597" y="131"/>
                    <a:pt x="597" y="134"/>
                  </a:cubicBezTo>
                  <a:cubicBezTo>
                    <a:pt x="603" y="160"/>
                    <a:pt x="611" y="185"/>
                    <a:pt x="619" y="210"/>
                  </a:cubicBezTo>
                  <a:cubicBezTo>
                    <a:pt x="621" y="214"/>
                    <a:pt x="622" y="219"/>
                    <a:pt x="623" y="224"/>
                  </a:cubicBezTo>
                  <a:cubicBezTo>
                    <a:pt x="627" y="240"/>
                    <a:pt x="631" y="255"/>
                    <a:pt x="633" y="271"/>
                  </a:cubicBezTo>
                  <a:cubicBezTo>
                    <a:pt x="637" y="298"/>
                    <a:pt x="642" y="324"/>
                    <a:pt x="645" y="351"/>
                  </a:cubicBezTo>
                  <a:cubicBezTo>
                    <a:pt x="648" y="379"/>
                    <a:pt x="650" y="407"/>
                    <a:pt x="653" y="435"/>
                  </a:cubicBezTo>
                  <a:cubicBezTo>
                    <a:pt x="653" y="441"/>
                    <a:pt x="654" y="448"/>
                    <a:pt x="655" y="454"/>
                  </a:cubicBezTo>
                  <a:cubicBezTo>
                    <a:pt x="659" y="478"/>
                    <a:pt x="663" y="501"/>
                    <a:pt x="664" y="525"/>
                  </a:cubicBezTo>
                  <a:cubicBezTo>
                    <a:pt x="664" y="526"/>
                    <a:pt x="664" y="527"/>
                    <a:pt x="664" y="528"/>
                  </a:cubicBezTo>
                  <a:cubicBezTo>
                    <a:pt x="665" y="537"/>
                    <a:pt x="670" y="544"/>
                    <a:pt x="677" y="550"/>
                  </a:cubicBezTo>
                  <a:cubicBezTo>
                    <a:pt x="677" y="550"/>
                    <a:pt x="677" y="550"/>
                    <a:pt x="677" y="550"/>
                  </a:cubicBezTo>
                  <a:cubicBezTo>
                    <a:pt x="678" y="549"/>
                    <a:pt x="678" y="549"/>
                    <a:pt x="678" y="548"/>
                  </a:cubicBezTo>
                  <a:cubicBezTo>
                    <a:pt x="678" y="527"/>
                    <a:pt x="678" y="505"/>
                    <a:pt x="674" y="483"/>
                  </a:cubicBezTo>
                  <a:close/>
                  <a:moveTo>
                    <a:pt x="42" y="231"/>
                  </a:moveTo>
                  <a:cubicBezTo>
                    <a:pt x="49" y="236"/>
                    <a:pt x="55" y="241"/>
                    <a:pt x="62" y="247"/>
                  </a:cubicBezTo>
                  <a:cubicBezTo>
                    <a:pt x="57" y="258"/>
                    <a:pt x="54" y="270"/>
                    <a:pt x="52" y="282"/>
                  </a:cubicBezTo>
                  <a:cubicBezTo>
                    <a:pt x="51" y="285"/>
                    <a:pt x="51" y="287"/>
                    <a:pt x="51" y="290"/>
                  </a:cubicBezTo>
                  <a:cubicBezTo>
                    <a:pt x="50" y="300"/>
                    <a:pt x="50" y="309"/>
                    <a:pt x="49" y="319"/>
                  </a:cubicBezTo>
                  <a:cubicBezTo>
                    <a:pt x="46" y="319"/>
                    <a:pt x="43" y="320"/>
                    <a:pt x="41" y="319"/>
                  </a:cubicBezTo>
                  <a:cubicBezTo>
                    <a:pt x="33" y="317"/>
                    <a:pt x="26" y="317"/>
                    <a:pt x="18" y="318"/>
                  </a:cubicBezTo>
                  <a:cubicBezTo>
                    <a:pt x="16" y="318"/>
                    <a:pt x="13" y="318"/>
                    <a:pt x="11" y="318"/>
                  </a:cubicBezTo>
                  <a:cubicBezTo>
                    <a:pt x="10" y="318"/>
                    <a:pt x="9" y="318"/>
                    <a:pt x="8" y="318"/>
                  </a:cubicBezTo>
                  <a:cubicBezTo>
                    <a:pt x="8" y="318"/>
                    <a:pt x="7" y="317"/>
                    <a:pt x="7" y="317"/>
                  </a:cubicBezTo>
                  <a:cubicBezTo>
                    <a:pt x="6" y="311"/>
                    <a:pt x="6" y="304"/>
                    <a:pt x="6" y="298"/>
                  </a:cubicBezTo>
                  <a:cubicBezTo>
                    <a:pt x="7" y="291"/>
                    <a:pt x="7" y="284"/>
                    <a:pt x="7" y="277"/>
                  </a:cubicBezTo>
                  <a:cubicBezTo>
                    <a:pt x="8" y="267"/>
                    <a:pt x="6" y="258"/>
                    <a:pt x="3" y="249"/>
                  </a:cubicBezTo>
                  <a:cubicBezTo>
                    <a:pt x="0" y="242"/>
                    <a:pt x="0" y="235"/>
                    <a:pt x="0" y="228"/>
                  </a:cubicBezTo>
                  <a:cubicBezTo>
                    <a:pt x="0" y="227"/>
                    <a:pt x="1" y="225"/>
                    <a:pt x="1" y="224"/>
                  </a:cubicBezTo>
                  <a:cubicBezTo>
                    <a:pt x="5" y="226"/>
                    <a:pt x="9" y="228"/>
                    <a:pt x="12" y="231"/>
                  </a:cubicBezTo>
                  <a:cubicBezTo>
                    <a:pt x="20" y="235"/>
                    <a:pt x="29" y="235"/>
                    <a:pt x="37" y="232"/>
                  </a:cubicBezTo>
                  <a:cubicBezTo>
                    <a:pt x="39" y="232"/>
                    <a:pt x="40" y="231"/>
                    <a:pt x="42" y="231"/>
                  </a:cubicBezTo>
                  <a:close/>
                  <a:moveTo>
                    <a:pt x="21" y="254"/>
                  </a:moveTo>
                  <a:cubicBezTo>
                    <a:pt x="21" y="254"/>
                    <a:pt x="20" y="254"/>
                    <a:pt x="20" y="254"/>
                  </a:cubicBezTo>
                  <a:cubicBezTo>
                    <a:pt x="18" y="255"/>
                    <a:pt x="19" y="256"/>
                    <a:pt x="20" y="257"/>
                  </a:cubicBezTo>
                  <a:cubicBezTo>
                    <a:pt x="21" y="256"/>
                    <a:pt x="21" y="255"/>
                    <a:pt x="21" y="254"/>
                  </a:cubicBezTo>
                  <a:close/>
                  <a:moveTo>
                    <a:pt x="30" y="289"/>
                  </a:moveTo>
                  <a:cubicBezTo>
                    <a:pt x="28" y="288"/>
                    <a:pt x="27" y="288"/>
                    <a:pt x="26" y="288"/>
                  </a:cubicBezTo>
                  <a:cubicBezTo>
                    <a:pt x="26" y="290"/>
                    <a:pt x="26" y="290"/>
                    <a:pt x="27" y="292"/>
                  </a:cubicBezTo>
                  <a:cubicBezTo>
                    <a:pt x="28" y="291"/>
                    <a:pt x="28" y="290"/>
                    <a:pt x="30" y="289"/>
                  </a:cubicBezTo>
                  <a:close/>
                  <a:moveTo>
                    <a:pt x="40" y="260"/>
                  </a:moveTo>
                  <a:cubicBezTo>
                    <a:pt x="37" y="260"/>
                    <a:pt x="33" y="263"/>
                    <a:pt x="33" y="267"/>
                  </a:cubicBezTo>
                  <a:cubicBezTo>
                    <a:pt x="33" y="271"/>
                    <a:pt x="37" y="275"/>
                    <a:pt x="41" y="275"/>
                  </a:cubicBezTo>
                  <a:cubicBezTo>
                    <a:pt x="45" y="275"/>
                    <a:pt x="48" y="272"/>
                    <a:pt x="48" y="268"/>
                  </a:cubicBezTo>
                  <a:cubicBezTo>
                    <a:pt x="48" y="264"/>
                    <a:pt x="45" y="260"/>
                    <a:pt x="40" y="260"/>
                  </a:cubicBezTo>
                  <a:close/>
                  <a:moveTo>
                    <a:pt x="291" y="58"/>
                  </a:moveTo>
                  <a:cubicBezTo>
                    <a:pt x="300" y="74"/>
                    <a:pt x="307" y="92"/>
                    <a:pt x="310" y="111"/>
                  </a:cubicBezTo>
                  <a:cubicBezTo>
                    <a:pt x="310" y="111"/>
                    <a:pt x="309" y="112"/>
                    <a:pt x="309" y="113"/>
                  </a:cubicBezTo>
                  <a:cubicBezTo>
                    <a:pt x="307" y="112"/>
                    <a:pt x="306" y="112"/>
                    <a:pt x="304" y="111"/>
                  </a:cubicBezTo>
                  <a:cubicBezTo>
                    <a:pt x="290" y="104"/>
                    <a:pt x="275" y="101"/>
                    <a:pt x="260" y="99"/>
                  </a:cubicBezTo>
                  <a:cubicBezTo>
                    <a:pt x="246" y="98"/>
                    <a:pt x="233" y="98"/>
                    <a:pt x="220" y="100"/>
                  </a:cubicBezTo>
                  <a:cubicBezTo>
                    <a:pt x="206" y="102"/>
                    <a:pt x="192" y="105"/>
                    <a:pt x="178" y="109"/>
                  </a:cubicBezTo>
                  <a:cubicBezTo>
                    <a:pt x="165" y="113"/>
                    <a:pt x="153" y="119"/>
                    <a:pt x="143" y="127"/>
                  </a:cubicBezTo>
                  <a:cubicBezTo>
                    <a:pt x="141" y="128"/>
                    <a:pt x="140" y="129"/>
                    <a:pt x="139" y="130"/>
                  </a:cubicBezTo>
                  <a:cubicBezTo>
                    <a:pt x="126" y="138"/>
                    <a:pt x="115" y="149"/>
                    <a:pt x="105" y="161"/>
                  </a:cubicBezTo>
                  <a:cubicBezTo>
                    <a:pt x="104" y="162"/>
                    <a:pt x="104" y="162"/>
                    <a:pt x="103" y="162"/>
                  </a:cubicBezTo>
                  <a:cubicBezTo>
                    <a:pt x="92" y="161"/>
                    <a:pt x="80" y="160"/>
                    <a:pt x="68" y="159"/>
                  </a:cubicBezTo>
                  <a:cubicBezTo>
                    <a:pt x="66" y="157"/>
                    <a:pt x="64" y="156"/>
                    <a:pt x="63" y="155"/>
                  </a:cubicBezTo>
                  <a:cubicBezTo>
                    <a:pt x="58" y="139"/>
                    <a:pt x="47" y="129"/>
                    <a:pt x="33" y="123"/>
                  </a:cubicBezTo>
                  <a:cubicBezTo>
                    <a:pt x="27" y="120"/>
                    <a:pt x="21" y="118"/>
                    <a:pt x="15" y="115"/>
                  </a:cubicBezTo>
                  <a:cubicBezTo>
                    <a:pt x="16" y="104"/>
                    <a:pt x="17" y="94"/>
                    <a:pt x="22" y="84"/>
                  </a:cubicBezTo>
                  <a:cubicBezTo>
                    <a:pt x="31" y="66"/>
                    <a:pt x="42" y="50"/>
                    <a:pt x="58" y="38"/>
                  </a:cubicBezTo>
                  <a:cubicBezTo>
                    <a:pt x="60" y="37"/>
                    <a:pt x="61" y="36"/>
                    <a:pt x="62" y="35"/>
                  </a:cubicBezTo>
                  <a:cubicBezTo>
                    <a:pt x="73" y="24"/>
                    <a:pt x="87" y="19"/>
                    <a:pt x="99" y="12"/>
                  </a:cubicBezTo>
                  <a:cubicBezTo>
                    <a:pt x="100" y="12"/>
                    <a:pt x="101" y="11"/>
                    <a:pt x="102" y="11"/>
                  </a:cubicBezTo>
                  <a:cubicBezTo>
                    <a:pt x="115" y="8"/>
                    <a:pt x="128" y="4"/>
                    <a:pt x="142" y="1"/>
                  </a:cubicBezTo>
                  <a:cubicBezTo>
                    <a:pt x="145" y="0"/>
                    <a:pt x="148" y="0"/>
                    <a:pt x="151" y="1"/>
                  </a:cubicBezTo>
                  <a:cubicBezTo>
                    <a:pt x="161" y="1"/>
                    <a:pt x="171" y="2"/>
                    <a:pt x="181" y="3"/>
                  </a:cubicBezTo>
                  <a:cubicBezTo>
                    <a:pt x="185" y="4"/>
                    <a:pt x="190" y="4"/>
                    <a:pt x="195" y="5"/>
                  </a:cubicBezTo>
                  <a:cubicBezTo>
                    <a:pt x="202" y="5"/>
                    <a:pt x="209" y="8"/>
                    <a:pt x="216" y="12"/>
                  </a:cubicBezTo>
                  <a:cubicBezTo>
                    <a:pt x="224" y="16"/>
                    <a:pt x="232" y="20"/>
                    <a:pt x="241" y="23"/>
                  </a:cubicBezTo>
                  <a:cubicBezTo>
                    <a:pt x="249" y="25"/>
                    <a:pt x="256" y="28"/>
                    <a:pt x="263" y="31"/>
                  </a:cubicBezTo>
                  <a:cubicBezTo>
                    <a:pt x="271" y="36"/>
                    <a:pt x="278" y="43"/>
                    <a:pt x="285" y="50"/>
                  </a:cubicBezTo>
                  <a:cubicBezTo>
                    <a:pt x="287" y="52"/>
                    <a:pt x="289" y="55"/>
                    <a:pt x="291" y="58"/>
                  </a:cubicBezTo>
                  <a:close/>
                  <a:moveTo>
                    <a:pt x="58" y="107"/>
                  </a:moveTo>
                  <a:cubicBezTo>
                    <a:pt x="54" y="103"/>
                    <a:pt x="51" y="103"/>
                    <a:pt x="50" y="106"/>
                  </a:cubicBezTo>
                  <a:cubicBezTo>
                    <a:pt x="49" y="109"/>
                    <a:pt x="50" y="110"/>
                    <a:pt x="54" y="112"/>
                  </a:cubicBezTo>
                  <a:cubicBezTo>
                    <a:pt x="57" y="112"/>
                    <a:pt x="58" y="110"/>
                    <a:pt x="58" y="107"/>
                  </a:cubicBezTo>
                  <a:close/>
                  <a:moveTo>
                    <a:pt x="90" y="119"/>
                  </a:moveTo>
                  <a:cubicBezTo>
                    <a:pt x="90" y="117"/>
                    <a:pt x="88" y="115"/>
                    <a:pt x="86" y="115"/>
                  </a:cubicBezTo>
                  <a:cubicBezTo>
                    <a:pt x="83" y="116"/>
                    <a:pt x="83" y="117"/>
                    <a:pt x="84" y="122"/>
                  </a:cubicBezTo>
                  <a:cubicBezTo>
                    <a:pt x="89" y="122"/>
                    <a:pt x="90" y="122"/>
                    <a:pt x="90" y="119"/>
                  </a:cubicBezTo>
                  <a:close/>
                  <a:moveTo>
                    <a:pt x="118" y="126"/>
                  </a:moveTo>
                  <a:cubicBezTo>
                    <a:pt x="119" y="123"/>
                    <a:pt x="116" y="121"/>
                    <a:pt x="113" y="121"/>
                  </a:cubicBezTo>
                  <a:cubicBezTo>
                    <a:pt x="111" y="121"/>
                    <a:pt x="108" y="123"/>
                    <a:pt x="108" y="126"/>
                  </a:cubicBezTo>
                  <a:cubicBezTo>
                    <a:pt x="108" y="128"/>
                    <a:pt x="110" y="131"/>
                    <a:pt x="113" y="131"/>
                  </a:cubicBezTo>
                  <a:cubicBezTo>
                    <a:pt x="116" y="131"/>
                    <a:pt x="118" y="129"/>
                    <a:pt x="118" y="126"/>
                  </a:cubicBezTo>
                  <a:close/>
                  <a:moveTo>
                    <a:pt x="152" y="47"/>
                  </a:moveTo>
                  <a:cubicBezTo>
                    <a:pt x="152" y="47"/>
                    <a:pt x="152" y="47"/>
                    <a:pt x="152" y="46"/>
                  </a:cubicBezTo>
                  <a:cubicBezTo>
                    <a:pt x="152" y="43"/>
                    <a:pt x="149" y="42"/>
                    <a:pt x="146" y="40"/>
                  </a:cubicBezTo>
                  <a:cubicBezTo>
                    <a:pt x="143" y="38"/>
                    <a:pt x="139" y="38"/>
                    <a:pt x="136" y="39"/>
                  </a:cubicBezTo>
                  <a:cubicBezTo>
                    <a:pt x="131" y="40"/>
                    <a:pt x="126" y="42"/>
                    <a:pt x="122" y="44"/>
                  </a:cubicBezTo>
                  <a:cubicBezTo>
                    <a:pt x="119" y="47"/>
                    <a:pt x="116" y="49"/>
                    <a:pt x="113" y="51"/>
                  </a:cubicBezTo>
                  <a:cubicBezTo>
                    <a:pt x="108" y="49"/>
                    <a:pt x="104" y="48"/>
                    <a:pt x="99" y="45"/>
                  </a:cubicBezTo>
                  <a:cubicBezTo>
                    <a:pt x="89" y="40"/>
                    <a:pt x="73" y="48"/>
                    <a:pt x="68" y="58"/>
                  </a:cubicBezTo>
                  <a:cubicBezTo>
                    <a:pt x="66" y="60"/>
                    <a:pt x="66" y="63"/>
                    <a:pt x="68" y="66"/>
                  </a:cubicBezTo>
                  <a:cubicBezTo>
                    <a:pt x="69" y="66"/>
                    <a:pt x="69" y="66"/>
                    <a:pt x="70" y="66"/>
                  </a:cubicBezTo>
                  <a:cubicBezTo>
                    <a:pt x="74" y="67"/>
                    <a:pt x="74" y="67"/>
                    <a:pt x="78" y="67"/>
                  </a:cubicBezTo>
                  <a:cubicBezTo>
                    <a:pt x="87" y="65"/>
                    <a:pt x="95" y="66"/>
                    <a:pt x="102" y="70"/>
                  </a:cubicBezTo>
                  <a:cubicBezTo>
                    <a:pt x="105" y="71"/>
                    <a:pt x="108" y="73"/>
                    <a:pt x="110" y="74"/>
                  </a:cubicBezTo>
                  <a:cubicBezTo>
                    <a:pt x="115" y="76"/>
                    <a:pt x="118" y="75"/>
                    <a:pt x="122" y="71"/>
                  </a:cubicBezTo>
                  <a:cubicBezTo>
                    <a:pt x="122" y="71"/>
                    <a:pt x="123" y="70"/>
                    <a:pt x="123" y="69"/>
                  </a:cubicBezTo>
                  <a:cubicBezTo>
                    <a:pt x="128" y="63"/>
                    <a:pt x="134" y="59"/>
                    <a:pt x="142" y="57"/>
                  </a:cubicBezTo>
                  <a:cubicBezTo>
                    <a:pt x="145" y="56"/>
                    <a:pt x="148" y="55"/>
                    <a:pt x="151" y="54"/>
                  </a:cubicBezTo>
                  <a:cubicBezTo>
                    <a:pt x="152" y="51"/>
                    <a:pt x="152" y="49"/>
                    <a:pt x="152" y="47"/>
                  </a:cubicBezTo>
                  <a:close/>
                  <a:moveTo>
                    <a:pt x="159" y="84"/>
                  </a:moveTo>
                  <a:cubicBezTo>
                    <a:pt x="156" y="82"/>
                    <a:pt x="156" y="82"/>
                    <a:pt x="154" y="85"/>
                  </a:cubicBezTo>
                  <a:cubicBezTo>
                    <a:pt x="155" y="85"/>
                    <a:pt x="155" y="86"/>
                    <a:pt x="156" y="86"/>
                  </a:cubicBezTo>
                  <a:cubicBezTo>
                    <a:pt x="157" y="86"/>
                    <a:pt x="158" y="85"/>
                    <a:pt x="159" y="84"/>
                  </a:cubicBezTo>
                  <a:close/>
                  <a:moveTo>
                    <a:pt x="188" y="43"/>
                  </a:moveTo>
                  <a:cubicBezTo>
                    <a:pt x="187" y="42"/>
                    <a:pt x="185" y="40"/>
                    <a:pt x="183" y="40"/>
                  </a:cubicBezTo>
                  <a:cubicBezTo>
                    <a:pt x="179" y="40"/>
                    <a:pt x="177" y="42"/>
                    <a:pt x="176" y="46"/>
                  </a:cubicBezTo>
                  <a:cubicBezTo>
                    <a:pt x="177" y="49"/>
                    <a:pt x="178" y="51"/>
                    <a:pt x="181" y="51"/>
                  </a:cubicBezTo>
                  <a:cubicBezTo>
                    <a:pt x="183" y="51"/>
                    <a:pt x="186" y="50"/>
                    <a:pt x="187" y="48"/>
                  </a:cubicBezTo>
                  <a:cubicBezTo>
                    <a:pt x="188" y="47"/>
                    <a:pt x="188" y="44"/>
                    <a:pt x="188" y="43"/>
                  </a:cubicBezTo>
                  <a:close/>
                  <a:moveTo>
                    <a:pt x="282" y="77"/>
                  </a:moveTo>
                  <a:cubicBezTo>
                    <a:pt x="281" y="72"/>
                    <a:pt x="278" y="71"/>
                    <a:pt x="275" y="69"/>
                  </a:cubicBezTo>
                  <a:cubicBezTo>
                    <a:pt x="276" y="67"/>
                    <a:pt x="275" y="66"/>
                    <a:pt x="273" y="64"/>
                  </a:cubicBezTo>
                  <a:cubicBezTo>
                    <a:pt x="270" y="61"/>
                    <a:pt x="265" y="60"/>
                    <a:pt x="261" y="61"/>
                  </a:cubicBezTo>
                  <a:cubicBezTo>
                    <a:pt x="257" y="62"/>
                    <a:pt x="253" y="64"/>
                    <a:pt x="248" y="66"/>
                  </a:cubicBezTo>
                  <a:cubicBezTo>
                    <a:pt x="231" y="53"/>
                    <a:pt x="216" y="60"/>
                    <a:pt x="213" y="71"/>
                  </a:cubicBezTo>
                  <a:cubicBezTo>
                    <a:pt x="214" y="71"/>
                    <a:pt x="214" y="71"/>
                    <a:pt x="215" y="72"/>
                  </a:cubicBezTo>
                  <a:cubicBezTo>
                    <a:pt x="214" y="73"/>
                    <a:pt x="214" y="74"/>
                    <a:pt x="214" y="76"/>
                  </a:cubicBezTo>
                  <a:cubicBezTo>
                    <a:pt x="220" y="77"/>
                    <a:pt x="225" y="78"/>
                    <a:pt x="230" y="78"/>
                  </a:cubicBezTo>
                  <a:cubicBezTo>
                    <a:pt x="235" y="79"/>
                    <a:pt x="238" y="80"/>
                    <a:pt x="241" y="84"/>
                  </a:cubicBezTo>
                  <a:cubicBezTo>
                    <a:pt x="243" y="85"/>
                    <a:pt x="245" y="87"/>
                    <a:pt x="246" y="88"/>
                  </a:cubicBezTo>
                  <a:cubicBezTo>
                    <a:pt x="248" y="90"/>
                    <a:pt x="251" y="90"/>
                    <a:pt x="252" y="89"/>
                  </a:cubicBezTo>
                  <a:cubicBezTo>
                    <a:pt x="257" y="86"/>
                    <a:pt x="260" y="82"/>
                    <a:pt x="264" y="80"/>
                  </a:cubicBezTo>
                  <a:cubicBezTo>
                    <a:pt x="268" y="78"/>
                    <a:pt x="274" y="79"/>
                    <a:pt x="278" y="78"/>
                  </a:cubicBezTo>
                  <a:cubicBezTo>
                    <a:pt x="280" y="78"/>
                    <a:pt x="281" y="77"/>
                    <a:pt x="282" y="77"/>
                  </a:cubicBezTo>
                  <a:close/>
                </a:path>
              </a:pathLst>
            </a:custGeom>
            <a:solidFill>
              <a:srgbClr val="00A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0">
              <a:extLst>
                <a:ext uri="{FF2B5EF4-FFF2-40B4-BE49-F238E27FC236}">
                  <a16:creationId xmlns:a16="http://schemas.microsoft.com/office/drawing/2014/main" id="{5E7E84F1-2FE5-4CA9-A5C0-0FDD60B6CB2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57" y="1076"/>
              <a:ext cx="589" cy="477"/>
            </a:xfrm>
            <a:custGeom>
              <a:avLst/>
              <a:gdLst>
                <a:gd name="T0" fmla="*/ 233 w 248"/>
                <a:gd name="T1" fmla="*/ 11 h 201"/>
                <a:gd name="T2" fmla="*/ 235 w 248"/>
                <a:gd name="T3" fmla="*/ 12 h 201"/>
                <a:gd name="T4" fmla="*/ 241 w 248"/>
                <a:gd name="T5" fmla="*/ 17 h 201"/>
                <a:gd name="T6" fmla="*/ 248 w 248"/>
                <a:gd name="T7" fmla="*/ 76 h 201"/>
                <a:gd name="T8" fmla="*/ 233 w 248"/>
                <a:gd name="T9" fmla="*/ 84 h 201"/>
                <a:gd name="T10" fmla="*/ 217 w 248"/>
                <a:gd name="T11" fmla="*/ 85 h 201"/>
                <a:gd name="T12" fmla="*/ 207 w 248"/>
                <a:gd name="T13" fmla="*/ 81 h 201"/>
                <a:gd name="T14" fmla="*/ 190 w 248"/>
                <a:gd name="T15" fmla="*/ 78 h 201"/>
                <a:gd name="T16" fmla="*/ 171 w 248"/>
                <a:gd name="T17" fmla="*/ 77 h 201"/>
                <a:gd name="T18" fmla="*/ 141 w 248"/>
                <a:gd name="T19" fmla="*/ 76 h 201"/>
                <a:gd name="T20" fmla="*/ 134 w 248"/>
                <a:gd name="T21" fmla="*/ 76 h 201"/>
                <a:gd name="T22" fmla="*/ 104 w 248"/>
                <a:gd name="T23" fmla="*/ 74 h 201"/>
                <a:gd name="T24" fmla="*/ 101 w 248"/>
                <a:gd name="T25" fmla="*/ 74 h 201"/>
                <a:gd name="T26" fmla="*/ 97 w 248"/>
                <a:gd name="T27" fmla="*/ 69 h 201"/>
                <a:gd name="T28" fmla="*/ 79 w 248"/>
                <a:gd name="T29" fmla="*/ 59 h 201"/>
                <a:gd name="T30" fmla="*/ 75 w 248"/>
                <a:gd name="T31" fmla="*/ 58 h 201"/>
                <a:gd name="T32" fmla="*/ 65 w 248"/>
                <a:gd name="T33" fmla="*/ 55 h 201"/>
                <a:gd name="T34" fmla="*/ 67 w 248"/>
                <a:gd name="T35" fmla="*/ 50 h 201"/>
                <a:gd name="T36" fmla="*/ 95 w 248"/>
                <a:gd name="T37" fmla="*/ 24 h 201"/>
                <a:gd name="T38" fmla="*/ 131 w 248"/>
                <a:gd name="T39" fmla="*/ 8 h 201"/>
                <a:gd name="T40" fmla="*/ 168 w 248"/>
                <a:gd name="T41" fmla="*/ 1 h 201"/>
                <a:gd name="T42" fmla="*/ 180 w 248"/>
                <a:gd name="T43" fmla="*/ 2 h 201"/>
                <a:gd name="T44" fmla="*/ 193 w 248"/>
                <a:gd name="T45" fmla="*/ 3 h 201"/>
                <a:gd name="T46" fmla="*/ 214 w 248"/>
                <a:gd name="T47" fmla="*/ 8 h 201"/>
                <a:gd name="T48" fmla="*/ 233 w 248"/>
                <a:gd name="T49" fmla="*/ 11 h 201"/>
                <a:gd name="T50" fmla="*/ 25 w 248"/>
                <a:gd name="T51" fmla="*/ 198 h 201"/>
                <a:gd name="T52" fmla="*/ 40 w 248"/>
                <a:gd name="T53" fmla="*/ 200 h 201"/>
                <a:gd name="T54" fmla="*/ 67 w 248"/>
                <a:gd name="T55" fmla="*/ 201 h 201"/>
                <a:gd name="T56" fmla="*/ 78 w 248"/>
                <a:gd name="T57" fmla="*/ 197 h 201"/>
                <a:gd name="T58" fmla="*/ 81 w 248"/>
                <a:gd name="T59" fmla="*/ 181 h 201"/>
                <a:gd name="T60" fmla="*/ 107 w 248"/>
                <a:gd name="T61" fmla="*/ 174 h 201"/>
                <a:gd name="T62" fmla="*/ 108 w 248"/>
                <a:gd name="T63" fmla="*/ 172 h 201"/>
                <a:gd name="T64" fmla="*/ 94 w 248"/>
                <a:gd name="T65" fmla="*/ 167 h 201"/>
                <a:gd name="T66" fmla="*/ 81 w 248"/>
                <a:gd name="T67" fmla="*/ 160 h 201"/>
                <a:gd name="T68" fmla="*/ 74 w 248"/>
                <a:gd name="T69" fmla="*/ 165 h 201"/>
                <a:gd name="T70" fmla="*/ 52 w 248"/>
                <a:gd name="T71" fmla="*/ 166 h 201"/>
                <a:gd name="T72" fmla="*/ 42 w 248"/>
                <a:gd name="T73" fmla="*/ 161 h 201"/>
                <a:gd name="T74" fmla="*/ 31 w 248"/>
                <a:gd name="T75" fmla="*/ 156 h 201"/>
                <a:gd name="T76" fmla="*/ 12 w 248"/>
                <a:gd name="T77" fmla="*/ 146 h 201"/>
                <a:gd name="T78" fmla="*/ 5 w 248"/>
                <a:gd name="T79" fmla="*/ 168 h 201"/>
                <a:gd name="T80" fmla="*/ 0 w 248"/>
                <a:gd name="T81" fmla="*/ 200 h 201"/>
                <a:gd name="T82" fmla="*/ 7 w 248"/>
                <a:gd name="T83" fmla="*/ 199 h 201"/>
                <a:gd name="T84" fmla="*/ 25 w 248"/>
                <a:gd name="T85" fmla="*/ 198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48" h="201">
                  <a:moveTo>
                    <a:pt x="233" y="11"/>
                  </a:moveTo>
                  <a:cubicBezTo>
                    <a:pt x="234" y="11"/>
                    <a:pt x="235" y="12"/>
                    <a:pt x="235" y="12"/>
                  </a:cubicBezTo>
                  <a:cubicBezTo>
                    <a:pt x="237" y="13"/>
                    <a:pt x="239" y="15"/>
                    <a:pt x="241" y="17"/>
                  </a:cubicBezTo>
                  <a:cubicBezTo>
                    <a:pt x="243" y="36"/>
                    <a:pt x="245" y="56"/>
                    <a:pt x="248" y="76"/>
                  </a:cubicBezTo>
                  <a:cubicBezTo>
                    <a:pt x="243" y="79"/>
                    <a:pt x="238" y="81"/>
                    <a:pt x="233" y="84"/>
                  </a:cubicBezTo>
                  <a:cubicBezTo>
                    <a:pt x="228" y="86"/>
                    <a:pt x="223" y="87"/>
                    <a:pt x="217" y="85"/>
                  </a:cubicBezTo>
                  <a:cubicBezTo>
                    <a:pt x="214" y="84"/>
                    <a:pt x="210" y="82"/>
                    <a:pt x="207" y="81"/>
                  </a:cubicBezTo>
                  <a:cubicBezTo>
                    <a:pt x="201" y="79"/>
                    <a:pt x="196" y="78"/>
                    <a:pt x="190" y="78"/>
                  </a:cubicBezTo>
                  <a:cubicBezTo>
                    <a:pt x="184" y="79"/>
                    <a:pt x="177" y="78"/>
                    <a:pt x="171" y="77"/>
                  </a:cubicBezTo>
                  <a:cubicBezTo>
                    <a:pt x="161" y="76"/>
                    <a:pt x="151" y="75"/>
                    <a:pt x="141" y="76"/>
                  </a:cubicBezTo>
                  <a:cubicBezTo>
                    <a:pt x="139" y="77"/>
                    <a:pt x="136" y="77"/>
                    <a:pt x="134" y="76"/>
                  </a:cubicBezTo>
                  <a:cubicBezTo>
                    <a:pt x="124" y="74"/>
                    <a:pt x="114" y="74"/>
                    <a:pt x="104" y="74"/>
                  </a:cubicBezTo>
                  <a:cubicBezTo>
                    <a:pt x="103" y="74"/>
                    <a:pt x="102" y="74"/>
                    <a:pt x="101" y="74"/>
                  </a:cubicBezTo>
                  <a:cubicBezTo>
                    <a:pt x="100" y="72"/>
                    <a:pt x="98" y="71"/>
                    <a:pt x="97" y="69"/>
                  </a:cubicBezTo>
                  <a:cubicBezTo>
                    <a:pt x="92" y="63"/>
                    <a:pt x="86" y="59"/>
                    <a:pt x="79" y="59"/>
                  </a:cubicBezTo>
                  <a:cubicBezTo>
                    <a:pt x="77" y="58"/>
                    <a:pt x="76" y="58"/>
                    <a:pt x="75" y="58"/>
                  </a:cubicBezTo>
                  <a:cubicBezTo>
                    <a:pt x="72" y="57"/>
                    <a:pt x="68" y="56"/>
                    <a:pt x="65" y="55"/>
                  </a:cubicBezTo>
                  <a:cubicBezTo>
                    <a:pt x="66" y="53"/>
                    <a:pt x="66" y="52"/>
                    <a:pt x="67" y="50"/>
                  </a:cubicBezTo>
                  <a:cubicBezTo>
                    <a:pt x="74" y="39"/>
                    <a:pt x="83" y="30"/>
                    <a:pt x="95" y="24"/>
                  </a:cubicBezTo>
                  <a:cubicBezTo>
                    <a:pt x="107" y="18"/>
                    <a:pt x="118" y="11"/>
                    <a:pt x="131" y="8"/>
                  </a:cubicBezTo>
                  <a:cubicBezTo>
                    <a:pt x="143" y="5"/>
                    <a:pt x="155" y="3"/>
                    <a:pt x="168" y="1"/>
                  </a:cubicBezTo>
                  <a:cubicBezTo>
                    <a:pt x="172" y="0"/>
                    <a:pt x="176" y="1"/>
                    <a:pt x="180" y="2"/>
                  </a:cubicBezTo>
                  <a:cubicBezTo>
                    <a:pt x="184" y="2"/>
                    <a:pt x="189" y="3"/>
                    <a:pt x="193" y="3"/>
                  </a:cubicBezTo>
                  <a:cubicBezTo>
                    <a:pt x="200" y="5"/>
                    <a:pt x="207" y="6"/>
                    <a:pt x="214" y="8"/>
                  </a:cubicBezTo>
                  <a:cubicBezTo>
                    <a:pt x="220" y="10"/>
                    <a:pt x="227" y="11"/>
                    <a:pt x="233" y="11"/>
                  </a:cubicBezTo>
                  <a:close/>
                  <a:moveTo>
                    <a:pt x="25" y="198"/>
                  </a:moveTo>
                  <a:cubicBezTo>
                    <a:pt x="30" y="199"/>
                    <a:pt x="35" y="200"/>
                    <a:pt x="40" y="200"/>
                  </a:cubicBezTo>
                  <a:cubicBezTo>
                    <a:pt x="49" y="201"/>
                    <a:pt x="58" y="200"/>
                    <a:pt x="67" y="201"/>
                  </a:cubicBezTo>
                  <a:cubicBezTo>
                    <a:pt x="71" y="201"/>
                    <a:pt x="75" y="200"/>
                    <a:pt x="78" y="197"/>
                  </a:cubicBezTo>
                  <a:cubicBezTo>
                    <a:pt x="79" y="191"/>
                    <a:pt x="80" y="186"/>
                    <a:pt x="81" y="181"/>
                  </a:cubicBezTo>
                  <a:cubicBezTo>
                    <a:pt x="89" y="175"/>
                    <a:pt x="98" y="176"/>
                    <a:pt x="107" y="174"/>
                  </a:cubicBezTo>
                  <a:cubicBezTo>
                    <a:pt x="108" y="174"/>
                    <a:pt x="108" y="173"/>
                    <a:pt x="108" y="172"/>
                  </a:cubicBezTo>
                  <a:cubicBezTo>
                    <a:pt x="103" y="171"/>
                    <a:pt x="99" y="169"/>
                    <a:pt x="94" y="167"/>
                  </a:cubicBezTo>
                  <a:cubicBezTo>
                    <a:pt x="90" y="165"/>
                    <a:pt x="86" y="163"/>
                    <a:pt x="81" y="160"/>
                  </a:cubicBezTo>
                  <a:cubicBezTo>
                    <a:pt x="79" y="162"/>
                    <a:pt x="76" y="163"/>
                    <a:pt x="74" y="165"/>
                  </a:cubicBezTo>
                  <a:cubicBezTo>
                    <a:pt x="67" y="169"/>
                    <a:pt x="60" y="169"/>
                    <a:pt x="52" y="166"/>
                  </a:cubicBezTo>
                  <a:cubicBezTo>
                    <a:pt x="49" y="165"/>
                    <a:pt x="46" y="163"/>
                    <a:pt x="42" y="161"/>
                  </a:cubicBezTo>
                  <a:cubicBezTo>
                    <a:pt x="39" y="160"/>
                    <a:pt x="35" y="157"/>
                    <a:pt x="31" y="156"/>
                  </a:cubicBezTo>
                  <a:cubicBezTo>
                    <a:pt x="24" y="154"/>
                    <a:pt x="18" y="150"/>
                    <a:pt x="12" y="146"/>
                  </a:cubicBezTo>
                  <a:cubicBezTo>
                    <a:pt x="10" y="154"/>
                    <a:pt x="7" y="161"/>
                    <a:pt x="5" y="168"/>
                  </a:cubicBezTo>
                  <a:cubicBezTo>
                    <a:pt x="3" y="179"/>
                    <a:pt x="2" y="189"/>
                    <a:pt x="0" y="200"/>
                  </a:cubicBezTo>
                  <a:cubicBezTo>
                    <a:pt x="2" y="200"/>
                    <a:pt x="5" y="199"/>
                    <a:pt x="7" y="199"/>
                  </a:cubicBezTo>
                  <a:cubicBezTo>
                    <a:pt x="13" y="198"/>
                    <a:pt x="19" y="197"/>
                    <a:pt x="25" y="198"/>
                  </a:cubicBezTo>
                  <a:close/>
                </a:path>
              </a:pathLst>
            </a:custGeom>
            <a:solidFill>
              <a:srgbClr val="00AA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1">
              <a:extLst>
                <a:ext uri="{FF2B5EF4-FFF2-40B4-BE49-F238E27FC236}">
                  <a16:creationId xmlns:a16="http://schemas.microsoft.com/office/drawing/2014/main" id="{355743CE-EED1-40F5-B432-ADED9CB4FF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3" y="657"/>
              <a:ext cx="2747" cy="1902"/>
            </a:xfrm>
            <a:custGeom>
              <a:avLst/>
              <a:gdLst>
                <a:gd name="T0" fmla="*/ 89 w 1156"/>
                <a:gd name="T1" fmla="*/ 656 h 800"/>
                <a:gd name="T2" fmla="*/ 403 w 1156"/>
                <a:gd name="T3" fmla="*/ 74 h 800"/>
                <a:gd name="T4" fmla="*/ 580 w 1156"/>
                <a:gd name="T5" fmla="*/ 28 h 800"/>
                <a:gd name="T6" fmla="*/ 714 w 1156"/>
                <a:gd name="T7" fmla="*/ 141 h 800"/>
                <a:gd name="T8" fmla="*/ 751 w 1156"/>
                <a:gd name="T9" fmla="*/ 405 h 800"/>
                <a:gd name="T10" fmla="*/ 778 w 1156"/>
                <a:gd name="T11" fmla="*/ 624 h 800"/>
                <a:gd name="T12" fmla="*/ 778 w 1156"/>
                <a:gd name="T13" fmla="*/ 366 h 800"/>
                <a:gd name="T14" fmla="*/ 726 w 1156"/>
                <a:gd name="T15" fmla="*/ 89 h 800"/>
                <a:gd name="T16" fmla="*/ 630 w 1156"/>
                <a:gd name="T17" fmla="*/ 13 h 800"/>
                <a:gd name="T18" fmla="*/ 407 w 1156"/>
                <a:gd name="T19" fmla="*/ 35 h 800"/>
                <a:gd name="T20" fmla="*/ 124 w 1156"/>
                <a:gd name="T21" fmla="*/ 702 h 800"/>
                <a:gd name="T22" fmla="*/ 329 w 1156"/>
                <a:gd name="T23" fmla="*/ 482 h 800"/>
                <a:gd name="T24" fmla="*/ 347 w 1156"/>
                <a:gd name="T25" fmla="*/ 589 h 800"/>
                <a:gd name="T26" fmla="*/ 347 w 1156"/>
                <a:gd name="T27" fmla="*/ 242 h 800"/>
                <a:gd name="T28" fmla="*/ 1132 w 1156"/>
                <a:gd name="T29" fmla="*/ 672 h 800"/>
                <a:gd name="T30" fmla="*/ 1070 w 1156"/>
                <a:gd name="T31" fmla="*/ 683 h 800"/>
                <a:gd name="T32" fmla="*/ 1046 w 1156"/>
                <a:gd name="T33" fmla="*/ 710 h 800"/>
                <a:gd name="T34" fmla="*/ 998 w 1156"/>
                <a:gd name="T35" fmla="*/ 719 h 800"/>
                <a:gd name="T36" fmla="*/ 1068 w 1156"/>
                <a:gd name="T37" fmla="*/ 737 h 800"/>
                <a:gd name="T38" fmla="*/ 979 w 1156"/>
                <a:gd name="T39" fmla="*/ 752 h 800"/>
                <a:gd name="T40" fmla="*/ 898 w 1156"/>
                <a:gd name="T41" fmla="*/ 763 h 800"/>
                <a:gd name="T42" fmla="*/ 908 w 1156"/>
                <a:gd name="T43" fmla="*/ 740 h 800"/>
                <a:gd name="T44" fmla="*/ 825 w 1156"/>
                <a:gd name="T45" fmla="*/ 726 h 800"/>
                <a:gd name="T46" fmla="*/ 851 w 1156"/>
                <a:gd name="T47" fmla="*/ 754 h 800"/>
                <a:gd name="T48" fmla="*/ 786 w 1156"/>
                <a:gd name="T49" fmla="*/ 780 h 800"/>
                <a:gd name="T50" fmla="*/ 633 w 1156"/>
                <a:gd name="T51" fmla="*/ 783 h 800"/>
                <a:gd name="T52" fmla="*/ 554 w 1156"/>
                <a:gd name="T53" fmla="*/ 768 h 800"/>
                <a:gd name="T54" fmla="*/ 661 w 1156"/>
                <a:gd name="T55" fmla="*/ 746 h 800"/>
                <a:gd name="T56" fmla="*/ 636 w 1156"/>
                <a:gd name="T57" fmla="*/ 729 h 800"/>
                <a:gd name="T58" fmla="*/ 533 w 1156"/>
                <a:gd name="T59" fmla="*/ 706 h 800"/>
                <a:gd name="T60" fmla="*/ 355 w 1156"/>
                <a:gd name="T61" fmla="*/ 699 h 800"/>
                <a:gd name="T62" fmla="*/ 490 w 1156"/>
                <a:gd name="T63" fmla="*/ 728 h 800"/>
                <a:gd name="T64" fmla="*/ 372 w 1156"/>
                <a:gd name="T65" fmla="*/ 768 h 800"/>
                <a:gd name="T66" fmla="*/ 287 w 1156"/>
                <a:gd name="T67" fmla="*/ 779 h 800"/>
                <a:gd name="T68" fmla="*/ 286 w 1156"/>
                <a:gd name="T69" fmla="*/ 755 h 800"/>
                <a:gd name="T70" fmla="*/ 142 w 1156"/>
                <a:gd name="T71" fmla="*/ 758 h 800"/>
                <a:gd name="T72" fmla="*/ 343 w 1156"/>
                <a:gd name="T73" fmla="*/ 723 h 800"/>
                <a:gd name="T74" fmla="*/ 211 w 1156"/>
                <a:gd name="T75" fmla="*/ 732 h 800"/>
                <a:gd name="T76" fmla="*/ 144 w 1156"/>
                <a:gd name="T77" fmla="*/ 704 h 800"/>
                <a:gd name="T78" fmla="*/ 86 w 1156"/>
                <a:gd name="T79" fmla="*/ 693 h 800"/>
                <a:gd name="T80" fmla="*/ 11 w 1156"/>
                <a:gd name="T81" fmla="*/ 699 h 800"/>
                <a:gd name="T82" fmla="*/ 136 w 1156"/>
                <a:gd name="T83" fmla="*/ 672 h 800"/>
                <a:gd name="T84" fmla="*/ 286 w 1156"/>
                <a:gd name="T85" fmla="*/ 699 h 800"/>
                <a:gd name="T86" fmla="*/ 316 w 1156"/>
                <a:gd name="T87" fmla="*/ 678 h 800"/>
                <a:gd name="T88" fmla="*/ 413 w 1156"/>
                <a:gd name="T89" fmla="*/ 664 h 800"/>
                <a:gd name="T90" fmla="*/ 558 w 1156"/>
                <a:gd name="T91" fmla="*/ 670 h 800"/>
                <a:gd name="T92" fmla="*/ 693 w 1156"/>
                <a:gd name="T93" fmla="*/ 663 h 800"/>
                <a:gd name="T94" fmla="*/ 867 w 1156"/>
                <a:gd name="T95" fmla="*/ 661 h 800"/>
                <a:gd name="T96" fmla="*/ 949 w 1156"/>
                <a:gd name="T97" fmla="*/ 652 h 800"/>
                <a:gd name="T98" fmla="*/ 998 w 1156"/>
                <a:gd name="T99" fmla="*/ 655 h 800"/>
                <a:gd name="T100" fmla="*/ 1112 w 1156"/>
                <a:gd name="T101" fmla="*/ 660 h 800"/>
                <a:gd name="T102" fmla="*/ 218 w 1156"/>
                <a:gd name="T103" fmla="*/ 704 h 800"/>
                <a:gd name="T104" fmla="*/ 878 w 1156"/>
                <a:gd name="T105" fmla="*/ 694 h 800"/>
                <a:gd name="T106" fmla="*/ 697 w 1156"/>
                <a:gd name="T107" fmla="*/ 715 h 800"/>
                <a:gd name="T108" fmla="*/ 134 w 1156"/>
                <a:gd name="T109" fmla="*/ 703 h 800"/>
                <a:gd name="T110" fmla="*/ 1129 w 1156"/>
                <a:gd name="T111" fmla="*/ 637 h 800"/>
                <a:gd name="T112" fmla="*/ 1149 w 1156"/>
                <a:gd name="T113" fmla="*/ 657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56" h="800">
                  <a:moveTo>
                    <a:pt x="18" y="670"/>
                  </a:moveTo>
                  <a:cubicBezTo>
                    <a:pt x="12" y="671"/>
                    <a:pt x="7" y="673"/>
                    <a:pt x="0" y="675"/>
                  </a:cubicBezTo>
                  <a:cubicBezTo>
                    <a:pt x="0" y="673"/>
                    <a:pt x="0" y="672"/>
                    <a:pt x="0" y="671"/>
                  </a:cubicBezTo>
                  <a:cubicBezTo>
                    <a:pt x="2" y="668"/>
                    <a:pt x="4" y="665"/>
                    <a:pt x="7" y="664"/>
                  </a:cubicBezTo>
                  <a:cubicBezTo>
                    <a:pt x="22" y="652"/>
                    <a:pt x="39" y="646"/>
                    <a:pt x="59" y="647"/>
                  </a:cubicBezTo>
                  <a:cubicBezTo>
                    <a:pt x="63" y="647"/>
                    <a:pt x="68" y="648"/>
                    <a:pt x="73" y="648"/>
                  </a:cubicBezTo>
                  <a:cubicBezTo>
                    <a:pt x="79" y="648"/>
                    <a:pt x="85" y="651"/>
                    <a:pt x="89" y="656"/>
                  </a:cubicBezTo>
                  <a:cubicBezTo>
                    <a:pt x="86" y="656"/>
                    <a:pt x="84" y="657"/>
                    <a:pt x="83" y="657"/>
                  </a:cubicBezTo>
                  <a:cubicBezTo>
                    <a:pt x="75" y="660"/>
                    <a:pt x="67" y="663"/>
                    <a:pt x="60" y="668"/>
                  </a:cubicBezTo>
                  <a:cubicBezTo>
                    <a:pt x="59" y="668"/>
                    <a:pt x="59" y="668"/>
                    <a:pt x="58" y="668"/>
                  </a:cubicBezTo>
                  <a:cubicBezTo>
                    <a:pt x="45" y="666"/>
                    <a:pt x="31" y="668"/>
                    <a:pt x="18" y="670"/>
                  </a:cubicBezTo>
                  <a:close/>
                  <a:moveTo>
                    <a:pt x="387" y="93"/>
                  </a:moveTo>
                  <a:cubicBezTo>
                    <a:pt x="389" y="90"/>
                    <a:pt x="391" y="87"/>
                    <a:pt x="394" y="84"/>
                  </a:cubicBezTo>
                  <a:cubicBezTo>
                    <a:pt x="397" y="81"/>
                    <a:pt x="400" y="77"/>
                    <a:pt x="403" y="74"/>
                  </a:cubicBezTo>
                  <a:cubicBezTo>
                    <a:pt x="415" y="64"/>
                    <a:pt x="428" y="56"/>
                    <a:pt x="441" y="49"/>
                  </a:cubicBezTo>
                  <a:cubicBezTo>
                    <a:pt x="448" y="46"/>
                    <a:pt x="455" y="42"/>
                    <a:pt x="461" y="39"/>
                  </a:cubicBezTo>
                  <a:cubicBezTo>
                    <a:pt x="465" y="37"/>
                    <a:pt x="468" y="36"/>
                    <a:pt x="471" y="35"/>
                  </a:cubicBezTo>
                  <a:cubicBezTo>
                    <a:pt x="477" y="33"/>
                    <a:pt x="483" y="32"/>
                    <a:pt x="489" y="31"/>
                  </a:cubicBezTo>
                  <a:cubicBezTo>
                    <a:pt x="501" y="27"/>
                    <a:pt x="514" y="25"/>
                    <a:pt x="527" y="26"/>
                  </a:cubicBezTo>
                  <a:cubicBezTo>
                    <a:pt x="542" y="26"/>
                    <a:pt x="557" y="27"/>
                    <a:pt x="571" y="27"/>
                  </a:cubicBezTo>
                  <a:cubicBezTo>
                    <a:pt x="574" y="27"/>
                    <a:pt x="577" y="28"/>
                    <a:pt x="580" y="28"/>
                  </a:cubicBezTo>
                  <a:cubicBezTo>
                    <a:pt x="585" y="29"/>
                    <a:pt x="590" y="30"/>
                    <a:pt x="595" y="31"/>
                  </a:cubicBezTo>
                  <a:cubicBezTo>
                    <a:pt x="608" y="35"/>
                    <a:pt x="621" y="38"/>
                    <a:pt x="633" y="45"/>
                  </a:cubicBezTo>
                  <a:cubicBezTo>
                    <a:pt x="643" y="51"/>
                    <a:pt x="652" y="57"/>
                    <a:pt x="662" y="62"/>
                  </a:cubicBezTo>
                  <a:cubicBezTo>
                    <a:pt x="667" y="65"/>
                    <a:pt x="670" y="69"/>
                    <a:pt x="673" y="73"/>
                  </a:cubicBezTo>
                  <a:cubicBezTo>
                    <a:pt x="678" y="81"/>
                    <a:pt x="683" y="89"/>
                    <a:pt x="689" y="95"/>
                  </a:cubicBezTo>
                  <a:cubicBezTo>
                    <a:pt x="694" y="101"/>
                    <a:pt x="698" y="108"/>
                    <a:pt x="702" y="114"/>
                  </a:cubicBezTo>
                  <a:cubicBezTo>
                    <a:pt x="707" y="123"/>
                    <a:pt x="711" y="131"/>
                    <a:pt x="714" y="141"/>
                  </a:cubicBezTo>
                  <a:cubicBezTo>
                    <a:pt x="716" y="145"/>
                    <a:pt x="719" y="150"/>
                    <a:pt x="722" y="154"/>
                  </a:cubicBezTo>
                  <a:cubicBezTo>
                    <a:pt x="724" y="155"/>
                    <a:pt x="725" y="158"/>
                    <a:pt x="726" y="160"/>
                  </a:cubicBezTo>
                  <a:cubicBezTo>
                    <a:pt x="730" y="169"/>
                    <a:pt x="734" y="178"/>
                    <a:pt x="737" y="188"/>
                  </a:cubicBezTo>
                  <a:cubicBezTo>
                    <a:pt x="742" y="205"/>
                    <a:pt x="742" y="222"/>
                    <a:pt x="744" y="239"/>
                  </a:cubicBezTo>
                  <a:cubicBezTo>
                    <a:pt x="746" y="263"/>
                    <a:pt x="747" y="287"/>
                    <a:pt x="748" y="311"/>
                  </a:cubicBezTo>
                  <a:cubicBezTo>
                    <a:pt x="748" y="323"/>
                    <a:pt x="749" y="335"/>
                    <a:pt x="749" y="347"/>
                  </a:cubicBezTo>
                  <a:cubicBezTo>
                    <a:pt x="750" y="366"/>
                    <a:pt x="750" y="385"/>
                    <a:pt x="751" y="405"/>
                  </a:cubicBezTo>
                  <a:cubicBezTo>
                    <a:pt x="751" y="409"/>
                    <a:pt x="752" y="414"/>
                    <a:pt x="752" y="418"/>
                  </a:cubicBezTo>
                  <a:cubicBezTo>
                    <a:pt x="754" y="430"/>
                    <a:pt x="755" y="441"/>
                    <a:pt x="755" y="452"/>
                  </a:cubicBezTo>
                  <a:cubicBezTo>
                    <a:pt x="755" y="467"/>
                    <a:pt x="755" y="481"/>
                    <a:pt x="755" y="496"/>
                  </a:cubicBezTo>
                  <a:cubicBezTo>
                    <a:pt x="755" y="513"/>
                    <a:pt x="755" y="529"/>
                    <a:pt x="758" y="546"/>
                  </a:cubicBezTo>
                  <a:cubicBezTo>
                    <a:pt x="761" y="565"/>
                    <a:pt x="765" y="583"/>
                    <a:pt x="769" y="602"/>
                  </a:cubicBezTo>
                  <a:cubicBezTo>
                    <a:pt x="771" y="609"/>
                    <a:pt x="774" y="615"/>
                    <a:pt x="777" y="622"/>
                  </a:cubicBezTo>
                  <a:cubicBezTo>
                    <a:pt x="777" y="623"/>
                    <a:pt x="778" y="623"/>
                    <a:pt x="778" y="624"/>
                  </a:cubicBezTo>
                  <a:cubicBezTo>
                    <a:pt x="779" y="616"/>
                    <a:pt x="779" y="608"/>
                    <a:pt x="779" y="600"/>
                  </a:cubicBezTo>
                  <a:cubicBezTo>
                    <a:pt x="779" y="589"/>
                    <a:pt x="779" y="579"/>
                    <a:pt x="779" y="568"/>
                  </a:cubicBezTo>
                  <a:cubicBezTo>
                    <a:pt x="780" y="544"/>
                    <a:pt x="779" y="520"/>
                    <a:pt x="779" y="496"/>
                  </a:cubicBezTo>
                  <a:cubicBezTo>
                    <a:pt x="779" y="473"/>
                    <a:pt x="778" y="451"/>
                    <a:pt x="778" y="428"/>
                  </a:cubicBezTo>
                  <a:cubicBezTo>
                    <a:pt x="777" y="421"/>
                    <a:pt x="777" y="413"/>
                    <a:pt x="777" y="406"/>
                  </a:cubicBezTo>
                  <a:cubicBezTo>
                    <a:pt x="777" y="400"/>
                    <a:pt x="777" y="393"/>
                    <a:pt x="777" y="387"/>
                  </a:cubicBezTo>
                  <a:cubicBezTo>
                    <a:pt x="777" y="380"/>
                    <a:pt x="778" y="373"/>
                    <a:pt x="778" y="366"/>
                  </a:cubicBezTo>
                  <a:cubicBezTo>
                    <a:pt x="778" y="356"/>
                    <a:pt x="777" y="347"/>
                    <a:pt x="776" y="337"/>
                  </a:cubicBezTo>
                  <a:cubicBezTo>
                    <a:pt x="775" y="318"/>
                    <a:pt x="773" y="299"/>
                    <a:pt x="772" y="279"/>
                  </a:cubicBezTo>
                  <a:cubicBezTo>
                    <a:pt x="771" y="259"/>
                    <a:pt x="770" y="239"/>
                    <a:pt x="769" y="219"/>
                  </a:cubicBezTo>
                  <a:cubicBezTo>
                    <a:pt x="768" y="199"/>
                    <a:pt x="766" y="179"/>
                    <a:pt x="759" y="160"/>
                  </a:cubicBezTo>
                  <a:cubicBezTo>
                    <a:pt x="758" y="158"/>
                    <a:pt x="757" y="155"/>
                    <a:pt x="756" y="152"/>
                  </a:cubicBezTo>
                  <a:cubicBezTo>
                    <a:pt x="755" y="144"/>
                    <a:pt x="751" y="137"/>
                    <a:pt x="747" y="130"/>
                  </a:cubicBezTo>
                  <a:cubicBezTo>
                    <a:pt x="739" y="117"/>
                    <a:pt x="731" y="104"/>
                    <a:pt x="726" y="89"/>
                  </a:cubicBezTo>
                  <a:cubicBezTo>
                    <a:pt x="723" y="86"/>
                    <a:pt x="720" y="82"/>
                    <a:pt x="717" y="79"/>
                  </a:cubicBezTo>
                  <a:cubicBezTo>
                    <a:pt x="710" y="73"/>
                    <a:pt x="703" y="65"/>
                    <a:pt x="698" y="57"/>
                  </a:cubicBezTo>
                  <a:cubicBezTo>
                    <a:pt x="694" y="52"/>
                    <a:pt x="689" y="47"/>
                    <a:pt x="684" y="43"/>
                  </a:cubicBezTo>
                  <a:cubicBezTo>
                    <a:pt x="679" y="39"/>
                    <a:pt x="673" y="35"/>
                    <a:pt x="668" y="30"/>
                  </a:cubicBezTo>
                  <a:cubicBezTo>
                    <a:pt x="667" y="29"/>
                    <a:pt x="666" y="28"/>
                    <a:pt x="664" y="27"/>
                  </a:cubicBezTo>
                  <a:cubicBezTo>
                    <a:pt x="653" y="23"/>
                    <a:pt x="642" y="20"/>
                    <a:pt x="632" y="14"/>
                  </a:cubicBezTo>
                  <a:cubicBezTo>
                    <a:pt x="631" y="14"/>
                    <a:pt x="630" y="14"/>
                    <a:pt x="630" y="13"/>
                  </a:cubicBezTo>
                  <a:cubicBezTo>
                    <a:pt x="622" y="11"/>
                    <a:pt x="614" y="9"/>
                    <a:pt x="606" y="6"/>
                  </a:cubicBezTo>
                  <a:cubicBezTo>
                    <a:pt x="596" y="4"/>
                    <a:pt x="586" y="2"/>
                    <a:pt x="575" y="2"/>
                  </a:cubicBezTo>
                  <a:cubicBezTo>
                    <a:pt x="568" y="3"/>
                    <a:pt x="561" y="2"/>
                    <a:pt x="554" y="2"/>
                  </a:cubicBezTo>
                  <a:cubicBezTo>
                    <a:pt x="539" y="0"/>
                    <a:pt x="524" y="2"/>
                    <a:pt x="508" y="3"/>
                  </a:cubicBezTo>
                  <a:cubicBezTo>
                    <a:pt x="498" y="4"/>
                    <a:pt x="488" y="5"/>
                    <a:pt x="478" y="6"/>
                  </a:cubicBezTo>
                  <a:cubicBezTo>
                    <a:pt x="462" y="6"/>
                    <a:pt x="448" y="11"/>
                    <a:pt x="434" y="19"/>
                  </a:cubicBezTo>
                  <a:cubicBezTo>
                    <a:pt x="425" y="24"/>
                    <a:pt x="416" y="30"/>
                    <a:pt x="407" y="35"/>
                  </a:cubicBezTo>
                  <a:cubicBezTo>
                    <a:pt x="405" y="37"/>
                    <a:pt x="403" y="38"/>
                    <a:pt x="401" y="40"/>
                  </a:cubicBezTo>
                  <a:cubicBezTo>
                    <a:pt x="396" y="44"/>
                    <a:pt x="392" y="49"/>
                    <a:pt x="387" y="54"/>
                  </a:cubicBezTo>
                  <a:cubicBezTo>
                    <a:pt x="384" y="59"/>
                    <a:pt x="380" y="64"/>
                    <a:pt x="376" y="69"/>
                  </a:cubicBezTo>
                  <a:cubicBezTo>
                    <a:pt x="373" y="74"/>
                    <a:pt x="371" y="80"/>
                    <a:pt x="369" y="85"/>
                  </a:cubicBezTo>
                  <a:cubicBezTo>
                    <a:pt x="373" y="90"/>
                    <a:pt x="376" y="95"/>
                    <a:pt x="380" y="99"/>
                  </a:cubicBezTo>
                  <a:cubicBezTo>
                    <a:pt x="383" y="98"/>
                    <a:pt x="385" y="95"/>
                    <a:pt x="387" y="93"/>
                  </a:cubicBezTo>
                  <a:close/>
                  <a:moveTo>
                    <a:pt x="124" y="702"/>
                  </a:moveTo>
                  <a:cubicBezTo>
                    <a:pt x="124" y="702"/>
                    <a:pt x="124" y="702"/>
                    <a:pt x="124" y="702"/>
                  </a:cubicBezTo>
                  <a:cubicBezTo>
                    <a:pt x="125" y="702"/>
                    <a:pt x="126" y="702"/>
                    <a:pt x="127" y="702"/>
                  </a:cubicBezTo>
                  <a:cubicBezTo>
                    <a:pt x="127" y="702"/>
                    <a:pt x="127" y="702"/>
                    <a:pt x="127" y="702"/>
                  </a:cubicBezTo>
                  <a:cubicBezTo>
                    <a:pt x="126" y="702"/>
                    <a:pt x="125" y="702"/>
                    <a:pt x="124" y="702"/>
                  </a:cubicBezTo>
                  <a:close/>
                  <a:moveTo>
                    <a:pt x="328" y="293"/>
                  </a:moveTo>
                  <a:cubicBezTo>
                    <a:pt x="329" y="342"/>
                    <a:pt x="329" y="390"/>
                    <a:pt x="329" y="439"/>
                  </a:cubicBezTo>
                  <a:cubicBezTo>
                    <a:pt x="329" y="454"/>
                    <a:pt x="329" y="468"/>
                    <a:pt x="329" y="482"/>
                  </a:cubicBezTo>
                  <a:cubicBezTo>
                    <a:pt x="328" y="500"/>
                    <a:pt x="330" y="518"/>
                    <a:pt x="331" y="535"/>
                  </a:cubicBezTo>
                  <a:cubicBezTo>
                    <a:pt x="332" y="560"/>
                    <a:pt x="331" y="584"/>
                    <a:pt x="331" y="609"/>
                  </a:cubicBezTo>
                  <a:cubicBezTo>
                    <a:pt x="330" y="619"/>
                    <a:pt x="330" y="630"/>
                    <a:pt x="330" y="640"/>
                  </a:cubicBezTo>
                  <a:cubicBezTo>
                    <a:pt x="334" y="642"/>
                    <a:pt x="338" y="642"/>
                    <a:pt x="342" y="641"/>
                  </a:cubicBezTo>
                  <a:cubicBezTo>
                    <a:pt x="345" y="633"/>
                    <a:pt x="347" y="624"/>
                    <a:pt x="348" y="616"/>
                  </a:cubicBezTo>
                  <a:cubicBezTo>
                    <a:pt x="349" y="614"/>
                    <a:pt x="349" y="611"/>
                    <a:pt x="349" y="609"/>
                  </a:cubicBezTo>
                  <a:cubicBezTo>
                    <a:pt x="348" y="602"/>
                    <a:pt x="348" y="595"/>
                    <a:pt x="347" y="589"/>
                  </a:cubicBezTo>
                  <a:cubicBezTo>
                    <a:pt x="347" y="584"/>
                    <a:pt x="346" y="579"/>
                    <a:pt x="346" y="574"/>
                  </a:cubicBezTo>
                  <a:cubicBezTo>
                    <a:pt x="347" y="555"/>
                    <a:pt x="347" y="536"/>
                    <a:pt x="346" y="518"/>
                  </a:cubicBezTo>
                  <a:cubicBezTo>
                    <a:pt x="345" y="503"/>
                    <a:pt x="344" y="488"/>
                    <a:pt x="343" y="473"/>
                  </a:cubicBezTo>
                  <a:cubicBezTo>
                    <a:pt x="342" y="439"/>
                    <a:pt x="342" y="405"/>
                    <a:pt x="341" y="371"/>
                  </a:cubicBezTo>
                  <a:cubicBezTo>
                    <a:pt x="341" y="360"/>
                    <a:pt x="341" y="349"/>
                    <a:pt x="340" y="338"/>
                  </a:cubicBezTo>
                  <a:cubicBezTo>
                    <a:pt x="339" y="311"/>
                    <a:pt x="342" y="284"/>
                    <a:pt x="342" y="257"/>
                  </a:cubicBezTo>
                  <a:cubicBezTo>
                    <a:pt x="342" y="252"/>
                    <a:pt x="343" y="247"/>
                    <a:pt x="347" y="242"/>
                  </a:cubicBezTo>
                  <a:cubicBezTo>
                    <a:pt x="348" y="242"/>
                    <a:pt x="350" y="242"/>
                    <a:pt x="352" y="241"/>
                  </a:cubicBezTo>
                  <a:cubicBezTo>
                    <a:pt x="352" y="240"/>
                    <a:pt x="351" y="238"/>
                    <a:pt x="350" y="237"/>
                  </a:cubicBezTo>
                  <a:cubicBezTo>
                    <a:pt x="342" y="239"/>
                    <a:pt x="334" y="240"/>
                    <a:pt x="329" y="247"/>
                  </a:cubicBezTo>
                  <a:cubicBezTo>
                    <a:pt x="328" y="251"/>
                    <a:pt x="327" y="255"/>
                    <a:pt x="327" y="259"/>
                  </a:cubicBezTo>
                  <a:cubicBezTo>
                    <a:pt x="327" y="259"/>
                    <a:pt x="327" y="259"/>
                    <a:pt x="327" y="259"/>
                  </a:cubicBezTo>
                  <a:cubicBezTo>
                    <a:pt x="327" y="270"/>
                    <a:pt x="328" y="281"/>
                    <a:pt x="328" y="293"/>
                  </a:cubicBezTo>
                  <a:close/>
                  <a:moveTo>
                    <a:pt x="1132" y="672"/>
                  </a:moveTo>
                  <a:cubicBezTo>
                    <a:pt x="1132" y="673"/>
                    <a:pt x="1132" y="675"/>
                    <a:pt x="1130" y="678"/>
                  </a:cubicBezTo>
                  <a:cubicBezTo>
                    <a:pt x="1124" y="680"/>
                    <a:pt x="1118" y="679"/>
                    <a:pt x="1112" y="678"/>
                  </a:cubicBezTo>
                  <a:cubicBezTo>
                    <a:pt x="1106" y="678"/>
                    <a:pt x="1100" y="676"/>
                    <a:pt x="1093" y="680"/>
                  </a:cubicBezTo>
                  <a:cubicBezTo>
                    <a:pt x="1093" y="678"/>
                    <a:pt x="1094" y="677"/>
                    <a:pt x="1094" y="676"/>
                  </a:cubicBezTo>
                  <a:cubicBezTo>
                    <a:pt x="1082" y="673"/>
                    <a:pt x="1070" y="673"/>
                    <a:pt x="1059" y="673"/>
                  </a:cubicBezTo>
                  <a:cubicBezTo>
                    <a:pt x="1052" y="673"/>
                    <a:pt x="1046" y="674"/>
                    <a:pt x="1038" y="678"/>
                  </a:cubicBezTo>
                  <a:cubicBezTo>
                    <a:pt x="1050" y="680"/>
                    <a:pt x="1060" y="682"/>
                    <a:pt x="1070" y="683"/>
                  </a:cubicBezTo>
                  <a:cubicBezTo>
                    <a:pt x="1078" y="683"/>
                    <a:pt x="1086" y="685"/>
                    <a:pt x="1093" y="689"/>
                  </a:cubicBezTo>
                  <a:cubicBezTo>
                    <a:pt x="1096" y="690"/>
                    <a:pt x="1098" y="691"/>
                    <a:pt x="1099" y="693"/>
                  </a:cubicBezTo>
                  <a:cubicBezTo>
                    <a:pt x="1101" y="695"/>
                    <a:pt x="1102" y="697"/>
                    <a:pt x="1100" y="700"/>
                  </a:cubicBezTo>
                  <a:cubicBezTo>
                    <a:pt x="1092" y="703"/>
                    <a:pt x="1083" y="699"/>
                    <a:pt x="1074" y="701"/>
                  </a:cubicBezTo>
                  <a:cubicBezTo>
                    <a:pt x="1073" y="703"/>
                    <a:pt x="1072" y="704"/>
                    <a:pt x="1071" y="706"/>
                  </a:cubicBezTo>
                  <a:cubicBezTo>
                    <a:pt x="1067" y="709"/>
                    <a:pt x="1062" y="709"/>
                    <a:pt x="1057" y="710"/>
                  </a:cubicBezTo>
                  <a:cubicBezTo>
                    <a:pt x="1053" y="710"/>
                    <a:pt x="1049" y="710"/>
                    <a:pt x="1046" y="710"/>
                  </a:cubicBezTo>
                  <a:cubicBezTo>
                    <a:pt x="1030" y="709"/>
                    <a:pt x="1014" y="709"/>
                    <a:pt x="998" y="707"/>
                  </a:cubicBezTo>
                  <a:cubicBezTo>
                    <a:pt x="981" y="706"/>
                    <a:pt x="964" y="708"/>
                    <a:pt x="945" y="709"/>
                  </a:cubicBezTo>
                  <a:cubicBezTo>
                    <a:pt x="948" y="709"/>
                    <a:pt x="949" y="710"/>
                    <a:pt x="950" y="710"/>
                  </a:cubicBezTo>
                  <a:cubicBezTo>
                    <a:pt x="951" y="710"/>
                    <a:pt x="952" y="710"/>
                    <a:pt x="953" y="710"/>
                  </a:cubicBezTo>
                  <a:cubicBezTo>
                    <a:pt x="960" y="711"/>
                    <a:pt x="967" y="711"/>
                    <a:pt x="973" y="712"/>
                  </a:cubicBezTo>
                  <a:cubicBezTo>
                    <a:pt x="979" y="712"/>
                    <a:pt x="984" y="713"/>
                    <a:pt x="990" y="714"/>
                  </a:cubicBezTo>
                  <a:cubicBezTo>
                    <a:pt x="993" y="714"/>
                    <a:pt x="996" y="715"/>
                    <a:pt x="998" y="719"/>
                  </a:cubicBezTo>
                  <a:cubicBezTo>
                    <a:pt x="996" y="720"/>
                    <a:pt x="995" y="721"/>
                    <a:pt x="994" y="721"/>
                  </a:cubicBezTo>
                  <a:cubicBezTo>
                    <a:pt x="991" y="721"/>
                    <a:pt x="987" y="721"/>
                    <a:pt x="984" y="721"/>
                  </a:cubicBezTo>
                  <a:cubicBezTo>
                    <a:pt x="980" y="721"/>
                    <a:pt x="976" y="722"/>
                    <a:pt x="972" y="726"/>
                  </a:cubicBezTo>
                  <a:cubicBezTo>
                    <a:pt x="976" y="726"/>
                    <a:pt x="979" y="726"/>
                    <a:pt x="982" y="726"/>
                  </a:cubicBezTo>
                  <a:cubicBezTo>
                    <a:pt x="998" y="726"/>
                    <a:pt x="1013" y="726"/>
                    <a:pt x="1028" y="728"/>
                  </a:cubicBezTo>
                  <a:cubicBezTo>
                    <a:pt x="1039" y="729"/>
                    <a:pt x="1049" y="731"/>
                    <a:pt x="1059" y="732"/>
                  </a:cubicBezTo>
                  <a:cubicBezTo>
                    <a:pt x="1064" y="733"/>
                    <a:pt x="1065" y="733"/>
                    <a:pt x="1068" y="737"/>
                  </a:cubicBezTo>
                  <a:cubicBezTo>
                    <a:pt x="1067" y="739"/>
                    <a:pt x="1065" y="740"/>
                    <a:pt x="1063" y="741"/>
                  </a:cubicBezTo>
                  <a:cubicBezTo>
                    <a:pt x="1058" y="741"/>
                    <a:pt x="1054" y="742"/>
                    <a:pt x="1050" y="743"/>
                  </a:cubicBezTo>
                  <a:cubicBezTo>
                    <a:pt x="1033" y="743"/>
                    <a:pt x="1017" y="744"/>
                    <a:pt x="1000" y="744"/>
                  </a:cubicBezTo>
                  <a:cubicBezTo>
                    <a:pt x="997" y="744"/>
                    <a:pt x="994" y="744"/>
                    <a:pt x="991" y="745"/>
                  </a:cubicBezTo>
                  <a:cubicBezTo>
                    <a:pt x="978" y="750"/>
                    <a:pt x="964" y="751"/>
                    <a:pt x="951" y="751"/>
                  </a:cubicBezTo>
                  <a:cubicBezTo>
                    <a:pt x="950" y="751"/>
                    <a:pt x="949" y="751"/>
                    <a:pt x="946" y="751"/>
                  </a:cubicBezTo>
                  <a:cubicBezTo>
                    <a:pt x="958" y="751"/>
                    <a:pt x="969" y="752"/>
                    <a:pt x="979" y="752"/>
                  </a:cubicBezTo>
                  <a:cubicBezTo>
                    <a:pt x="981" y="754"/>
                    <a:pt x="982" y="755"/>
                    <a:pt x="983" y="757"/>
                  </a:cubicBezTo>
                  <a:cubicBezTo>
                    <a:pt x="990" y="758"/>
                    <a:pt x="998" y="759"/>
                    <a:pt x="1006" y="760"/>
                  </a:cubicBezTo>
                  <a:cubicBezTo>
                    <a:pt x="1004" y="761"/>
                    <a:pt x="1003" y="762"/>
                    <a:pt x="1002" y="762"/>
                  </a:cubicBezTo>
                  <a:cubicBezTo>
                    <a:pt x="992" y="765"/>
                    <a:pt x="981" y="766"/>
                    <a:pt x="970" y="766"/>
                  </a:cubicBezTo>
                  <a:cubicBezTo>
                    <a:pt x="956" y="766"/>
                    <a:pt x="942" y="765"/>
                    <a:pt x="927" y="765"/>
                  </a:cubicBezTo>
                  <a:cubicBezTo>
                    <a:pt x="921" y="765"/>
                    <a:pt x="915" y="765"/>
                    <a:pt x="908" y="764"/>
                  </a:cubicBezTo>
                  <a:cubicBezTo>
                    <a:pt x="905" y="764"/>
                    <a:pt x="901" y="764"/>
                    <a:pt x="898" y="763"/>
                  </a:cubicBezTo>
                  <a:cubicBezTo>
                    <a:pt x="894" y="762"/>
                    <a:pt x="893" y="761"/>
                    <a:pt x="894" y="755"/>
                  </a:cubicBezTo>
                  <a:cubicBezTo>
                    <a:pt x="896" y="754"/>
                    <a:pt x="898" y="753"/>
                    <a:pt x="900" y="752"/>
                  </a:cubicBezTo>
                  <a:cubicBezTo>
                    <a:pt x="899" y="751"/>
                    <a:pt x="899" y="750"/>
                    <a:pt x="899" y="750"/>
                  </a:cubicBezTo>
                  <a:cubicBezTo>
                    <a:pt x="895" y="750"/>
                    <a:pt x="891" y="751"/>
                    <a:pt x="887" y="751"/>
                  </a:cubicBezTo>
                  <a:cubicBezTo>
                    <a:pt x="885" y="751"/>
                    <a:pt x="883" y="751"/>
                    <a:pt x="882" y="751"/>
                  </a:cubicBezTo>
                  <a:cubicBezTo>
                    <a:pt x="881" y="748"/>
                    <a:pt x="883" y="748"/>
                    <a:pt x="884" y="747"/>
                  </a:cubicBezTo>
                  <a:cubicBezTo>
                    <a:pt x="891" y="745"/>
                    <a:pt x="899" y="742"/>
                    <a:pt x="908" y="740"/>
                  </a:cubicBezTo>
                  <a:cubicBezTo>
                    <a:pt x="905" y="739"/>
                    <a:pt x="904" y="738"/>
                    <a:pt x="903" y="738"/>
                  </a:cubicBezTo>
                  <a:cubicBezTo>
                    <a:pt x="889" y="737"/>
                    <a:pt x="875" y="736"/>
                    <a:pt x="862" y="738"/>
                  </a:cubicBezTo>
                  <a:cubicBezTo>
                    <a:pt x="857" y="739"/>
                    <a:pt x="853" y="739"/>
                    <a:pt x="848" y="739"/>
                  </a:cubicBezTo>
                  <a:cubicBezTo>
                    <a:pt x="849" y="737"/>
                    <a:pt x="850" y="736"/>
                    <a:pt x="851" y="735"/>
                  </a:cubicBezTo>
                  <a:cubicBezTo>
                    <a:pt x="854" y="734"/>
                    <a:pt x="856" y="733"/>
                    <a:pt x="859" y="732"/>
                  </a:cubicBezTo>
                  <a:cubicBezTo>
                    <a:pt x="861" y="731"/>
                    <a:pt x="863" y="730"/>
                    <a:pt x="866" y="728"/>
                  </a:cubicBezTo>
                  <a:cubicBezTo>
                    <a:pt x="851" y="727"/>
                    <a:pt x="838" y="727"/>
                    <a:pt x="825" y="726"/>
                  </a:cubicBezTo>
                  <a:cubicBezTo>
                    <a:pt x="816" y="731"/>
                    <a:pt x="806" y="733"/>
                    <a:pt x="797" y="735"/>
                  </a:cubicBezTo>
                  <a:cubicBezTo>
                    <a:pt x="782" y="739"/>
                    <a:pt x="768" y="742"/>
                    <a:pt x="753" y="746"/>
                  </a:cubicBezTo>
                  <a:cubicBezTo>
                    <a:pt x="763" y="746"/>
                    <a:pt x="774" y="746"/>
                    <a:pt x="784" y="747"/>
                  </a:cubicBezTo>
                  <a:cubicBezTo>
                    <a:pt x="794" y="747"/>
                    <a:pt x="804" y="749"/>
                    <a:pt x="814" y="750"/>
                  </a:cubicBezTo>
                  <a:cubicBezTo>
                    <a:pt x="815" y="751"/>
                    <a:pt x="816" y="753"/>
                    <a:pt x="818" y="754"/>
                  </a:cubicBezTo>
                  <a:cubicBezTo>
                    <a:pt x="819" y="754"/>
                    <a:pt x="820" y="754"/>
                    <a:pt x="820" y="754"/>
                  </a:cubicBezTo>
                  <a:cubicBezTo>
                    <a:pt x="831" y="754"/>
                    <a:pt x="841" y="754"/>
                    <a:pt x="851" y="754"/>
                  </a:cubicBezTo>
                  <a:cubicBezTo>
                    <a:pt x="855" y="754"/>
                    <a:pt x="858" y="755"/>
                    <a:pt x="861" y="756"/>
                  </a:cubicBezTo>
                  <a:cubicBezTo>
                    <a:pt x="864" y="756"/>
                    <a:pt x="865" y="759"/>
                    <a:pt x="864" y="762"/>
                  </a:cubicBezTo>
                  <a:cubicBezTo>
                    <a:pt x="863" y="763"/>
                    <a:pt x="861" y="765"/>
                    <a:pt x="859" y="766"/>
                  </a:cubicBezTo>
                  <a:cubicBezTo>
                    <a:pt x="853" y="767"/>
                    <a:pt x="847" y="769"/>
                    <a:pt x="841" y="770"/>
                  </a:cubicBezTo>
                  <a:cubicBezTo>
                    <a:pt x="830" y="772"/>
                    <a:pt x="819" y="773"/>
                    <a:pt x="807" y="774"/>
                  </a:cubicBezTo>
                  <a:cubicBezTo>
                    <a:pt x="805" y="775"/>
                    <a:pt x="802" y="776"/>
                    <a:pt x="799" y="776"/>
                  </a:cubicBezTo>
                  <a:cubicBezTo>
                    <a:pt x="795" y="778"/>
                    <a:pt x="791" y="779"/>
                    <a:pt x="786" y="780"/>
                  </a:cubicBezTo>
                  <a:cubicBezTo>
                    <a:pt x="762" y="785"/>
                    <a:pt x="737" y="791"/>
                    <a:pt x="711" y="795"/>
                  </a:cubicBezTo>
                  <a:cubicBezTo>
                    <a:pt x="700" y="797"/>
                    <a:pt x="687" y="798"/>
                    <a:pt x="675" y="799"/>
                  </a:cubicBezTo>
                  <a:cubicBezTo>
                    <a:pt x="656" y="800"/>
                    <a:pt x="636" y="800"/>
                    <a:pt x="616" y="798"/>
                  </a:cubicBezTo>
                  <a:cubicBezTo>
                    <a:pt x="606" y="797"/>
                    <a:pt x="597" y="796"/>
                    <a:pt x="587" y="796"/>
                  </a:cubicBezTo>
                  <a:cubicBezTo>
                    <a:pt x="585" y="795"/>
                    <a:pt x="582" y="796"/>
                    <a:pt x="580" y="793"/>
                  </a:cubicBezTo>
                  <a:cubicBezTo>
                    <a:pt x="582" y="792"/>
                    <a:pt x="583" y="791"/>
                    <a:pt x="584" y="791"/>
                  </a:cubicBezTo>
                  <a:cubicBezTo>
                    <a:pt x="600" y="787"/>
                    <a:pt x="617" y="784"/>
                    <a:pt x="633" y="783"/>
                  </a:cubicBezTo>
                  <a:cubicBezTo>
                    <a:pt x="652" y="781"/>
                    <a:pt x="672" y="780"/>
                    <a:pt x="691" y="779"/>
                  </a:cubicBezTo>
                  <a:cubicBezTo>
                    <a:pt x="697" y="778"/>
                    <a:pt x="703" y="778"/>
                    <a:pt x="709" y="777"/>
                  </a:cubicBezTo>
                  <a:cubicBezTo>
                    <a:pt x="712" y="777"/>
                    <a:pt x="715" y="776"/>
                    <a:pt x="720" y="774"/>
                  </a:cubicBezTo>
                  <a:cubicBezTo>
                    <a:pt x="711" y="774"/>
                    <a:pt x="704" y="774"/>
                    <a:pt x="697" y="775"/>
                  </a:cubicBezTo>
                  <a:cubicBezTo>
                    <a:pt x="677" y="778"/>
                    <a:pt x="657" y="778"/>
                    <a:pt x="637" y="776"/>
                  </a:cubicBezTo>
                  <a:cubicBezTo>
                    <a:pt x="614" y="774"/>
                    <a:pt x="590" y="770"/>
                    <a:pt x="567" y="770"/>
                  </a:cubicBezTo>
                  <a:cubicBezTo>
                    <a:pt x="563" y="770"/>
                    <a:pt x="559" y="769"/>
                    <a:pt x="554" y="768"/>
                  </a:cubicBezTo>
                  <a:cubicBezTo>
                    <a:pt x="553" y="768"/>
                    <a:pt x="552" y="767"/>
                    <a:pt x="551" y="767"/>
                  </a:cubicBezTo>
                  <a:cubicBezTo>
                    <a:pt x="552" y="762"/>
                    <a:pt x="554" y="760"/>
                    <a:pt x="558" y="759"/>
                  </a:cubicBezTo>
                  <a:cubicBezTo>
                    <a:pt x="563" y="758"/>
                    <a:pt x="569" y="756"/>
                    <a:pt x="574" y="756"/>
                  </a:cubicBezTo>
                  <a:cubicBezTo>
                    <a:pt x="590" y="754"/>
                    <a:pt x="606" y="753"/>
                    <a:pt x="623" y="754"/>
                  </a:cubicBezTo>
                  <a:cubicBezTo>
                    <a:pt x="627" y="754"/>
                    <a:pt x="631" y="754"/>
                    <a:pt x="634" y="753"/>
                  </a:cubicBezTo>
                  <a:cubicBezTo>
                    <a:pt x="642" y="752"/>
                    <a:pt x="650" y="750"/>
                    <a:pt x="658" y="748"/>
                  </a:cubicBezTo>
                  <a:cubicBezTo>
                    <a:pt x="658" y="748"/>
                    <a:pt x="659" y="747"/>
                    <a:pt x="661" y="746"/>
                  </a:cubicBezTo>
                  <a:cubicBezTo>
                    <a:pt x="656" y="746"/>
                    <a:pt x="652" y="746"/>
                    <a:pt x="649" y="746"/>
                  </a:cubicBezTo>
                  <a:cubicBezTo>
                    <a:pt x="634" y="746"/>
                    <a:pt x="618" y="745"/>
                    <a:pt x="603" y="745"/>
                  </a:cubicBezTo>
                  <a:cubicBezTo>
                    <a:pt x="596" y="744"/>
                    <a:pt x="588" y="742"/>
                    <a:pt x="581" y="741"/>
                  </a:cubicBezTo>
                  <a:cubicBezTo>
                    <a:pt x="580" y="741"/>
                    <a:pt x="579" y="740"/>
                    <a:pt x="578" y="740"/>
                  </a:cubicBezTo>
                  <a:cubicBezTo>
                    <a:pt x="578" y="739"/>
                    <a:pt x="578" y="739"/>
                    <a:pt x="578" y="738"/>
                  </a:cubicBezTo>
                  <a:cubicBezTo>
                    <a:pt x="578" y="738"/>
                    <a:pt x="579" y="738"/>
                    <a:pt x="579" y="738"/>
                  </a:cubicBezTo>
                  <a:cubicBezTo>
                    <a:pt x="598" y="735"/>
                    <a:pt x="617" y="733"/>
                    <a:pt x="636" y="729"/>
                  </a:cubicBezTo>
                  <a:cubicBezTo>
                    <a:pt x="634" y="728"/>
                    <a:pt x="633" y="727"/>
                    <a:pt x="631" y="727"/>
                  </a:cubicBezTo>
                  <a:cubicBezTo>
                    <a:pt x="624" y="726"/>
                    <a:pt x="617" y="725"/>
                    <a:pt x="610" y="725"/>
                  </a:cubicBezTo>
                  <a:cubicBezTo>
                    <a:pt x="591" y="723"/>
                    <a:pt x="572" y="721"/>
                    <a:pt x="553" y="720"/>
                  </a:cubicBezTo>
                  <a:cubicBezTo>
                    <a:pt x="541" y="719"/>
                    <a:pt x="528" y="718"/>
                    <a:pt x="516" y="717"/>
                  </a:cubicBezTo>
                  <a:cubicBezTo>
                    <a:pt x="511" y="717"/>
                    <a:pt x="506" y="717"/>
                    <a:pt x="500" y="715"/>
                  </a:cubicBezTo>
                  <a:cubicBezTo>
                    <a:pt x="502" y="714"/>
                    <a:pt x="503" y="713"/>
                    <a:pt x="504" y="712"/>
                  </a:cubicBezTo>
                  <a:cubicBezTo>
                    <a:pt x="514" y="710"/>
                    <a:pt x="523" y="708"/>
                    <a:pt x="533" y="706"/>
                  </a:cubicBezTo>
                  <a:cubicBezTo>
                    <a:pt x="534" y="706"/>
                    <a:pt x="535" y="706"/>
                    <a:pt x="537" y="705"/>
                  </a:cubicBezTo>
                  <a:cubicBezTo>
                    <a:pt x="535" y="704"/>
                    <a:pt x="534" y="704"/>
                    <a:pt x="534" y="704"/>
                  </a:cubicBezTo>
                  <a:cubicBezTo>
                    <a:pt x="526" y="703"/>
                    <a:pt x="519" y="702"/>
                    <a:pt x="511" y="702"/>
                  </a:cubicBezTo>
                  <a:cubicBezTo>
                    <a:pt x="490" y="703"/>
                    <a:pt x="469" y="704"/>
                    <a:pt x="448" y="705"/>
                  </a:cubicBezTo>
                  <a:cubicBezTo>
                    <a:pt x="430" y="706"/>
                    <a:pt x="411" y="704"/>
                    <a:pt x="393" y="700"/>
                  </a:cubicBezTo>
                  <a:cubicBezTo>
                    <a:pt x="386" y="699"/>
                    <a:pt x="379" y="697"/>
                    <a:pt x="373" y="696"/>
                  </a:cubicBezTo>
                  <a:cubicBezTo>
                    <a:pt x="367" y="695"/>
                    <a:pt x="361" y="695"/>
                    <a:pt x="355" y="699"/>
                  </a:cubicBezTo>
                  <a:cubicBezTo>
                    <a:pt x="358" y="700"/>
                    <a:pt x="359" y="700"/>
                    <a:pt x="360" y="701"/>
                  </a:cubicBezTo>
                  <a:cubicBezTo>
                    <a:pt x="372" y="702"/>
                    <a:pt x="383" y="703"/>
                    <a:pt x="394" y="704"/>
                  </a:cubicBezTo>
                  <a:cubicBezTo>
                    <a:pt x="409" y="706"/>
                    <a:pt x="423" y="710"/>
                    <a:pt x="437" y="714"/>
                  </a:cubicBezTo>
                  <a:cubicBezTo>
                    <a:pt x="439" y="715"/>
                    <a:pt x="440" y="716"/>
                    <a:pt x="442" y="717"/>
                  </a:cubicBezTo>
                  <a:cubicBezTo>
                    <a:pt x="440" y="721"/>
                    <a:pt x="436" y="720"/>
                    <a:pt x="432" y="722"/>
                  </a:cubicBezTo>
                  <a:cubicBezTo>
                    <a:pt x="448" y="723"/>
                    <a:pt x="463" y="726"/>
                    <a:pt x="479" y="725"/>
                  </a:cubicBezTo>
                  <a:cubicBezTo>
                    <a:pt x="483" y="724"/>
                    <a:pt x="487" y="723"/>
                    <a:pt x="490" y="728"/>
                  </a:cubicBezTo>
                  <a:cubicBezTo>
                    <a:pt x="489" y="729"/>
                    <a:pt x="488" y="731"/>
                    <a:pt x="487" y="732"/>
                  </a:cubicBezTo>
                  <a:cubicBezTo>
                    <a:pt x="479" y="736"/>
                    <a:pt x="471" y="739"/>
                    <a:pt x="463" y="739"/>
                  </a:cubicBezTo>
                  <a:cubicBezTo>
                    <a:pt x="454" y="740"/>
                    <a:pt x="447" y="742"/>
                    <a:pt x="439" y="745"/>
                  </a:cubicBezTo>
                  <a:cubicBezTo>
                    <a:pt x="428" y="751"/>
                    <a:pt x="417" y="754"/>
                    <a:pt x="405" y="756"/>
                  </a:cubicBezTo>
                  <a:cubicBezTo>
                    <a:pt x="401" y="757"/>
                    <a:pt x="396" y="758"/>
                    <a:pt x="392" y="760"/>
                  </a:cubicBezTo>
                  <a:cubicBezTo>
                    <a:pt x="387" y="763"/>
                    <a:pt x="381" y="764"/>
                    <a:pt x="376" y="766"/>
                  </a:cubicBezTo>
                  <a:cubicBezTo>
                    <a:pt x="375" y="766"/>
                    <a:pt x="373" y="766"/>
                    <a:pt x="372" y="768"/>
                  </a:cubicBezTo>
                  <a:cubicBezTo>
                    <a:pt x="380" y="768"/>
                    <a:pt x="389" y="768"/>
                    <a:pt x="397" y="767"/>
                  </a:cubicBezTo>
                  <a:cubicBezTo>
                    <a:pt x="401" y="767"/>
                    <a:pt x="405" y="766"/>
                    <a:pt x="410" y="767"/>
                  </a:cubicBezTo>
                  <a:cubicBezTo>
                    <a:pt x="408" y="769"/>
                    <a:pt x="407" y="770"/>
                    <a:pt x="406" y="770"/>
                  </a:cubicBezTo>
                  <a:cubicBezTo>
                    <a:pt x="396" y="773"/>
                    <a:pt x="387" y="776"/>
                    <a:pt x="378" y="778"/>
                  </a:cubicBezTo>
                  <a:cubicBezTo>
                    <a:pt x="362" y="783"/>
                    <a:pt x="345" y="785"/>
                    <a:pt x="328" y="785"/>
                  </a:cubicBezTo>
                  <a:cubicBezTo>
                    <a:pt x="326" y="785"/>
                    <a:pt x="323" y="785"/>
                    <a:pt x="321" y="784"/>
                  </a:cubicBezTo>
                  <a:cubicBezTo>
                    <a:pt x="310" y="782"/>
                    <a:pt x="298" y="781"/>
                    <a:pt x="287" y="779"/>
                  </a:cubicBezTo>
                  <a:cubicBezTo>
                    <a:pt x="281" y="779"/>
                    <a:pt x="280" y="778"/>
                    <a:pt x="277" y="772"/>
                  </a:cubicBezTo>
                  <a:cubicBezTo>
                    <a:pt x="278" y="768"/>
                    <a:pt x="280" y="767"/>
                    <a:pt x="284" y="766"/>
                  </a:cubicBezTo>
                  <a:cubicBezTo>
                    <a:pt x="291" y="765"/>
                    <a:pt x="299" y="764"/>
                    <a:pt x="306" y="763"/>
                  </a:cubicBezTo>
                  <a:cubicBezTo>
                    <a:pt x="312" y="763"/>
                    <a:pt x="316" y="761"/>
                    <a:pt x="321" y="759"/>
                  </a:cubicBezTo>
                  <a:cubicBezTo>
                    <a:pt x="326" y="757"/>
                    <a:pt x="330" y="755"/>
                    <a:pt x="335" y="752"/>
                  </a:cubicBezTo>
                  <a:cubicBezTo>
                    <a:pt x="326" y="753"/>
                    <a:pt x="317" y="754"/>
                    <a:pt x="309" y="754"/>
                  </a:cubicBezTo>
                  <a:cubicBezTo>
                    <a:pt x="301" y="755"/>
                    <a:pt x="293" y="755"/>
                    <a:pt x="286" y="755"/>
                  </a:cubicBezTo>
                  <a:cubicBezTo>
                    <a:pt x="273" y="755"/>
                    <a:pt x="261" y="757"/>
                    <a:pt x="249" y="760"/>
                  </a:cubicBezTo>
                  <a:cubicBezTo>
                    <a:pt x="234" y="764"/>
                    <a:pt x="219" y="767"/>
                    <a:pt x="203" y="769"/>
                  </a:cubicBezTo>
                  <a:cubicBezTo>
                    <a:pt x="199" y="769"/>
                    <a:pt x="194" y="769"/>
                    <a:pt x="189" y="769"/>
                  </a:cubicBezTo>
                  <a:cubicBezTo>
                    <a:pt x="176" y="768"/>
                    <a:pt x="164" y="767"/>
                    <a:pt x="152" y="767"/>
                  </a:cubicBezTo>
                  <a:cubicBezTo>
                    <a:pt x="143" y="767"/>
                    <a:pt x="135" y="767"/>
                    <a:pt x="125" y="767"/>
                  </a:cubicBezTo>
                  <a:cubicBezTo>
                    <a:pt x="126" y="765"/>
                    <a:pt x="127" y="763"/>
                    <a:pt x="128" y="763"/>
                  </a:cubicBezTo>
                  <a:cubicBezTo>
                    <a:pt x="133" y="761"/>
                    <a:pt x="137" y="759"/>
                    <a:pt x="142" y="758"/>
                  </a:cubicBezTo>
                  <a:cubicBezTo>
                    <a:pt x="148" y="756"/>
                    <a:pt x="154" y="755"/>
                    <a:pt x="160" y="754"/>
                  </a:cubicBezTo>
                  <a:cubicBezTo>
                    <a:pt x="167" y="752"/>
                    <a:pt x="174" y="751"/>
                    <a:pt x="181" y="752"/>
                  </a:cubicBezTo>
                  <a:cubicBezTo>
                    <a:pt x="190" y="752"/>
                    <a:pt x="198" y="751"/>
                    <a:pt x="207" y="748"/>
                  </a:cubicBezTo>
                  <a:cubicBezTo>
                    <a:pt x="219" y="745"/>
                    <a:pt x="232" y="741"/>
                    <a:pt x="244" y="738"/>
                  </a:cubicBezTo>
                  <a:cubicBezTo>
                    <a:pt x="255" y="734"/>
                    <a:pt x="267" y="732"/>
                    <a:pt x="279" y="732"/>
                  </a:cubicBezTo>
                  <a:cubicBezTo>
                    <a:pt x="283" y="732"/>
                    <a:pt x="287" y="731"/>
                    <a:pt x="291" y="730"/>
                  </a:cubicBezTo>
                  <a:cubicBezTo>
                    <a:pt x="308" y="725"/>
                    <a:pt x="325" y="724"/>
                    <a:pt x="343" y="723"/>
                  </a:cubicBezTo>
                  <a:cubicBezTo>
                    <a:pt x="349" y="722"/>
                    <a:pt x="356" y="721"/>
                    <a:pt x="362" y="720"/>
                  </a:cubicBezTo>
                  <a:cubicBezTo>
                    <a:pt x="349" y="717"/>
                    <a:pt x="336" y="717"/>
                    <a:pt x="323" y="720"/>
                  </a:cubicBezTo>
                  <a:cubicBezTo>
                    <a:pt x="313" y="723"/>
                    <a:pt x="303" y="723"/>
                    <a:pt x="293" y="723"/>
                  </a:cubicBezTo>
                  <a:cubicBezTo>
                    <a:pt x="285" y="722"/>
                    <a:pt x="278" y="723"/>
                    <a:pt x="270" y="723"/>
                  </a:cubicBezTo>
                  <a:cubicBezTo>
                    <a:pt x="263" y="731"/>
                    <a:pt x="252" y="732"/>
                    <a:pt x="242" y="733"/>
                  </a:cubicBezTo>
                  <a:cubicBezTo>
                    <a:pt x="236" y="734"/>
                    <a:pt x="230" y="733"/>
                    <a:pt x="224" y="733"/>
                  </a:cubicBezTo>
                  <a:cubicBezTo>
                    <a:pt x="220" y="733"/>
                    <a:pt x="215" y="732"/>
                    <a:pt x="211" y="732"/>
                  </a:cubicBezTo>
                  <a:cubicBezTo>
                    <a:pt x="193" y="732"/>
                    <a:pt x="176" y="731"/>
                    <a:pt x="158" y="729"/>
                  </a:cubicBezTo>
                  <a:cubicBezTo>
                    <a:pt x="151" y="728"/>
                    <a:pt x="145" y="729"/>
                    <a:pt x="138" y="729"/>
                  </a:cubicBezTo>
                  <a:cubicBezTo>
                    <a:pt x="128" y="729"/>
                    <a:pt x="117" y="728"/>
                    <a:pt x="107" y="728"/>
                  </a:cubicBezTo>
                  <a:cubicBezTo>
                    <a:pt x="102" y="728"/>
                    <a:pt x="97" y="726"/>
                    <a:pt x="93" y="722"/>
                  </a:cubicBezTo>
                  <a:cubicBezTo>
                    <a:pt x="93" y="720"/>
                    <a:pt x="96" y="720"/>
                    <a:pt x="97" y="720"/>
                  </a:cubicBezTo>
                  <a:cubicBezTo>
                    <a:pt x="109" y="714"/>
                    <a:pt x="121" y="710"/>
                    <a:pt x="133" y="708"/>
                  </a:cubicBezTo>
                  <a:cubicBezTo>
                    <a:pt x="137" y="707"/>
                    <a:pt x="141" y="707"/>
                    <a:pt x="144" y="704"/>
                  </a:cubicBezTo>
                  <a:cubicBezTo>
                    <a:pt x="144" y="704"/>
                    <a:pt x="144" y="704"/>
                    <a:pt x="144" y="704"/>
                  </a:cubicBezTo>
                  <a:cubicBezTo>
                    <a:pt x="144" y="704"/>
                    <a:pt x="144" y="704"/>
                    <a:pt x="144" y="704"/>
                  </a:cubicBezTo>
                  <a:cubicBezTo>
                    <a:pt x="144" y="704"/>
                    <a:pt x="144" y="704"/>
                    <a:pt x="144" y="704"/>
                  </a:cubicBezTo>
                  <a:cubicBezTo>
                    <a:pt x="149" y="705"/>
                    <a:pt x="152" y="702"/>
                    <a:pt x="156" y="701"/>
                  </a:cubicBezTo>
                  <a:cubicBezTo>
                    <a:pt x="155" y="701"/>
                    <a:pt x="153" y="700"/>
                    <a:pt x="151" y="700"/>
                  </a:cubicBezTo>
                  <a:cubicBezTo>
                    <a:pt x="136" y="699"/>
                    <a:pt x="121" y="697"/>
                    <a:pt x="106" y="693"/>
                  </a:cubicBezTo>
                  <a:cubicBezTo>
                    <a:pt x="99" y="692"/>
                    <a:pt x="93" y="692"/>
                    <a:pt x="86" y="693"/>
                  </a:cubicBezTo>
                  <a:cubicBezTo>
                    <a:pt x="75" y="695"/>
                    <a:pt x="65" y="697"/>
                    <a:pt x="54" y="700"/>
                  </a:cubicBezTo>
                  <a:cubicBezTo>
                    <a:pt x="47" y="702"/>
                    <a:pt x="41" y="705"/>
                    <a:pt x="34" y="707"/>
                  </a:cubicBezTo>
                  <a:cubicBezTo>
                    <a:pt x="33" y="707"/>
                    <a:pt x="31" y="707"/>
                    <a:pt x="28" y="708"/>
                  </a:cubicBezTo>
                  <a:cubicBezTo>
                    <a:pt x="30" y="705"/>
                    <a:pt x="31" y="702"/>
                    <a:pt x="32" y="700"/>
                  </a:cubicBezTo>
                  <a:cubicBezTo>
                    <a:pt x="31" y="700"/>
                    <a:pt x="30" y="699"/>
                    <a:pt x="29" y="700"/>
                  </a:cubicBezTo>
                  <a:cubicBezTo>
                    <a:pt x="23" y="701"/>
                    <a:pt x="17" y="703"/>
                    <a:pt x="9" y="703"/>
                  </a:cubicBezTo>
                  <a:cubicBezTo>
                    <a:pt x="10" y="701"/>
                    <a:pt x="10" y="700"/>
                    <a:pt x="11" y="699"/>
                  </a:cubicBezTo>
                  <a:cubicBezTo>
                    <a:pt x="16" y="696"/>
                    <a:pt x="20" y="693"/>
                    <a:pt x="25" y="690"/>
                  </a:cubicBezTo>
                  <a:cubicBezTo>
                    <a:pt x="31" y="687"/>
                    <a:pt x="37" y="684"/>
                    <a:pt x="43" y="681"/>
                  </a:cubicBezTo>
                  <a:cubicBezTo>
                    <a:pt x="47" y="679"/>
                    <a:pt x="52" y="678"/>
                    <a:pt x="56" y="678"/>
                  </a:cubicBezTo>
                  <a:cubicBezTo>
                    <a:pt x="66" y="676"/>
                    <a:pt x="76" y="673"/>
                    <a:pt x="85" y="669"/>
                  </a:cubicBezTo>
                  <a:cubicBezTo>
                    <a:pt x="90" y="669"/>
                    <a:pt x="95" y="668"/>
                    <a:pt x="100" y="667"/>
                  </a:cubicBezTo>
                  <a:cubicBezTo>
                    <a:pt x="102" y="669"/>
                    <a:pt x="103" y="672"/>
                    <a:pt x="105" y="674"/>
                  </a:cubicBezTo>
                  <a:cubicBezTo>
                    <a:pt x="115" y="674"/>
                    <a:pt x="125" y="675"/>
                    <a:pt x="136" y="672"/>
                  </a:cubicBezTo>
                  <a:cubicBezTo>
                    <a:pt x="148" y="668"/>
                    <a:pt x="160" y="667"/>
                    <a:pt x="173" y="667"/>
                  </a:cubicBezTo>
                  <a:cubicBezTo>
                    <a:pt x="176" y="667"/>
                    <a:pt x="179" y="668"/>
                    <a:pt x="182" y="667"/>
                  </a:cubicBezTo>
                  <a:cubicBezTo>
                    <a:pt x="191" y="666"/>
                    <a:pt x="201" y="666"/>
                    <a:pt x="210" y="666"/>
                  </a:cubicBezTo>
                  <a:cubicBezTo>
                    <a:pt x="214" y="667"/>
                    <a:pt x="217" y="668"/>
                    <a:pt x="220" y="668"/>
                  </a:cubicBezTo>
                  <a:cubicBezTo>
                    <a:pt x="227" y="670"/>
                    <a:pt x="235" y="671"/>
                    <a:pt x="241" y="674"/>
                  </a:cubicBezTo>
                  <a:cubicBezTo>
                    <a:pt x="251" y="678"/>
                    <a:pt x="260" y="684"/>
                    <a:pt x="269" y="689"/>
                  </a:cubicBezTo>
                  <a:cubicBezTo>
                    <a:pt x="275" y="692"/>
                    <a:pt x="280" y="695"/>
                    <a:pt x="286" y="699"/>
                  </a:cubicBezTo>
                  <a:cubicBezTo>
                    <a:pt x="287" y="698"/>
                    <a:pt x="287" y="697"/>
                    <a:pt x="287" y="696"/>
                  </a:cubicBezTo>
                  <a:cubicBezTo>
                    <a:pt x="287" y="695"/>
                    <a:pt x="287" y="693"/>
                    <a:pt x="286" y="692"/>
                  </a:cubicBezTo>
                  <a:cubicBezTo>
                    <a:pt x="285" y="689"/>
                    <a:pt x="283" y="686"/>
                    <a:pt x="281" y="683"/>
                  </a:cubicBezTo>
                  <a:cubicBezTo>
                    <a:pt x="277" y="679"/>
                    <a:pt x="273" y="675"/>
                    <a:pt x="270" y="671"/>
                  </a:cubicBezTo>
                  <a:cubicBezTo>
                    <a:pt x="279" y="666"/>
                    <a:pt x="289" y="666"/>
                    <a:pt x="300" y="665"/>
                  </a:cubicBezTo>
                  <a:cubicBezTo>
                    <a:pt x="308" y="664"/>
                    <a:pt x="315" y="667"/>
                    <a:pt x="322" y="672"/>
                  </a:cubicBezTo>
                  <a:cubicBezTo>
                    <a:pt x="319" y="674"/>
                    <a:pt x="317" y="676"/>
                    <a:pt x="316" y="678"/>
                  </a:cubicBezTo>
                  <a:cubicBezTo>
                    <a:pt x="315" y="679"/>
                    <a:pt x="313" y="680"/>
                    <a:pt x="315" y="682"/>
                  </a:cubicBezTo>
                  <a:cubicBezTo>
                    <a:pt x="319" y="681"/>
                    <a:pt x="322" y="679"/>
                    <a:pt x="326" y="678"/>
                  </a:cubicBezTo>
                  <a:cubicBezTo>
                    <a:pt x="327" y="678"/>
                    <a:pt x="328" y="678"/>
                    <a:pt x="329" y="678"/>
                  </a:cubicBezTo>
                  <a:cubicBezTo>
                    <a:pt x="330" y="679"/>
                    <a:pt x="331" y="680"/>
                    <a:pt x="332" y="681"/>
                  </a:cubicBezTo>
                  <a:cubicBezTo>
                    <a:pt x="339" y="681"/>
                    <a:pt x="345" y="679"/>
                    <a:pt x="351" y="677"/>
                  </a:cubicBezTo>
                  <a:cubicBezTo>
                    <a:pt x="363" y="672"/>
                    <a:pt x="376" y="669"/>
                    <a:pt x="390" y="667"/>
                  </a:cubicBezTo>
                  <a:cubicBezTo>
                    <a:pt x="397" y="667"/>
                    <a:pt x="405" y="665"/>
                    <a:pt x="413" y="664"/>
                  </a:cubicBezTo>
                  <a:cubicBezTo>
                    <a:pt x="423" y="662"/>
                    <a:pt x="433" y="662"/>
                    <a:pt x="443" y="663"/>
                  </a:cubicBezTo>
                  <a:cubicBezTo>
                    <a:pt x="450" y="665"/>
                    <a:pt x="458" y="665"/>
                    <a:pt x="466" y="665"/>
                  </a:cubicBezTo>
                  <a:cubicBezTo>
                    <a:pt x="481" y="664"/>
                    <a:pt x="497" y="664"/>
                    <a:pt x="512" y="665"/>
                  </a:cubicBezTo>
                  <a:cubicBezTo>
                    <a:pt x="517" y="666"/>
                    <a:pt x="523" y="665"/>
                    <a:pt x="528" y="665"/>
                  </a:cubicBezTo>
                  <a:cubicBezTo>
                    <a:pt x="539" y="664"/>
                    <a:pt x="550" y="664"/>
                    <a:pt x="561" y="666"/>
                  </a:cubicBezTo>
                  <a:cubicBezTo>
                    <a:pt x="563" y="666"/>
                    <a:pt x="564" y="667"/>
                    <a:pt x="565" y="667"/>
                  </a:cubicBezTo>
                  <a:cubicBezTo>
                    <a:pt x="563" y="668"/>
                    <a:pt x="560" y="669"/>
                    <a:pt x="558" y="670"/>
                  </a:cubicBezTo>
                  <a:cubicBezTo>
                    <a:pt x="555" y="671"/>
                    <a:pt x="553" y="673"/>
                    <a:pt x="551" y="675"/>
                  </a:cubicBezTo>
                  <a:cubicBezTo>
                    <a:pt x="551" y="675"/>
                    <a:pt x="551" y="676"/>
                    <a:pt x="550" y="678"/>
                  </a:cubicBezTo>
                  <a:cubicBezTo>
                    <a:pt x="552" y="679"/>
                    <a:pt x="553" y="680"/>
                    <a:pt x="555" y="681"/>
                  </a:cubicBezTo>
                  <a:cubicBezTo>
                    <a:pt x="563" y="679"/>
                    <a:pt x="571" y="676"/>
                    <a:pt x="579" y="674"/>
                  </a:cubicBezTo>
                  <a:cubicBezTo>
                    <a:pt x="589" y="674"/>
                    <a:pt x="598" y="673"/>
                    <a:pt x="608" y="670"/>
                  </a:cubicBezTo>
                  <a:cubicBezTo>
                    <a:pt x="621" y="667"/>
                    <a:pt x="636" y="665"/>
                    <a:pt x="650" y="664"/>
                  </a:cubicBezTo>
                  <a:cubicBezTo>
                    <a:pt x="664" y="663"/>
                    <a:pt x="678" y="663"/>
                    <a:pt x="693" y="663"/>
                  </a:cubicBezTo>
                  <a:cubicBezTo>
                    <a:pt x="703" y="662"/>
                    <a:pt x="714" y="661"/>
                    <a:pt x="725" y="660"/>
                  </a:cubicBezTo>
                  <a:cubicBezTo>
                    <a:pt x="733" y="659"/>
                    <a:pt x="741" y="659"/>
                    <a:pt x="749" y="660"/>
                  </a:cubicBezTo>
                  <a:cubicBezTo>
                    <a:pt x="762" y="662"/>
                    <a:pt x="775" y="662"/>
                    <a:pt x="787" y="659"/>
                  </a:cubicBezTo>
                  <a:cubicBezTo>
                    <a:pt x="797" y="656"/>
                    <a:pt x="807" y="656"/>
                    <a:pt x="817" y="657"/>
                  </a:cubicBezTo>
                  <a:cubicBezTo>
                    <a:pt x="831" y="659"/>
                    <a:pt x="845" y="660"/>
                    <a:pt x="860" y="660"/>
                  </a:cubicBezTo>
                  <a:cubicBezTo>
                    <a:pt x="862" y="661"/>
                    <a:pt x="864" y="661"/>
                    <a:pt x="866" y="661"/>
                  </a:cubicBezTo>
                  <a:cubicBezTo>
                    <a:pt x="866" y="661"/>
                    <a:pt x="866" y="661"/>
                    <a:pt x="867" y="661"/>
                  </a:cubicBezTo>
                  <a:cubicBezTo>
                    <a:pt x="876" y="670"/>
                    <a:pt x="888" y="675"/>
                    <a:pt x="900" y="678"/>
                  </a:cubicBezTo>
                  <a:cubicBezTo>
                    <a:pt x="905" y="680"/>
                    <a:pt x="910" y="681"/>
                    <a:pt x="915" y="679"/>
                  </a:cubicBezTo>
                  <a:cubicBezTo>
                    <a:pt x="916" y="679"/>
                    <a:pt x="917" y="678"/>
                    <a:pt x="919" y="677"/>
                  </a:cubicBezTo>
                  <a:cubicBezTo>
                    <a:pt x="908" y="669"/>
                    <a:pt x="896" y="663"/>
                    <a:pt x="885" y="656"/>
                  </a:cubicBezTo>
                  <a:cubicBezTo>
                    <a:pt x="892" y="653"/>
                    <a:pt x="899" y="651"/>
                    <a:pt x="906" y="652"/>
                  </a:cubicBezTo>
                  <a:cubicBezTo>
                    <a:pt x="909" y="652"/>
                    <a:pt x="911" y="652"/>
                    <a:pt x="914" y="652"/>
                  </a:cubicBezTo>
                  <a:cubicBezTo>
                    <a:pt x="926" y="655"/>
                    <a:pt x="938" y="654"/>
                    <a:pt x="949" y="652"/>
                  </a:cubicBezTo>
                  <a:cubicBezTo>
                    <a:pt x="953" y="652"/>
                    <a:pt x="957" y="652"/>
                    <a:pt x="961" y="651"/>
                  </a:cubicBezTo>
                  <a:cubicBezTo>
                    <a:pt x="963" y="651"/>
                    <a:pt x="965" y="651"/>
                    <a:pt x="967" y="651"/>
                  </a:cubicBezTo>
                  <a:cubicBezTo>
                    <a:pt x="970" y="652"/>
                    <a:pt x="972" y="653"/>
                    <a:pt x="973" y="655"/>
                  </a:cubicBezTo>
                  <a:cubicBezTo>
                    <a:pt x="968" y="663"/>
                    <a:pt x="967" y="665"/>
                    <a:pt x="965" y="675"/>
                  </a:cubicBezTo>
                  <a:cubicBezTo>
                    <a:pt x="966" y="675"/>
                    <a:pt x="967" y="675"/>
                    <a:pt x="967" y="674"/>
                  </a:cubicBezTo>
                  <a:cubicBezTo>
                    <a:pt x="970" y="673"/>
                    <a:pt x="973" y="671"/>
                    <a:pt x="976" y="669"/>
                  </a:cubicBezTo>
                  <a:cubicBezTo>
                    <a:pt x="983" y="665"/>
                    <a:pt x="991" y="660"/>
                    <a:pt x="998" y="655"/>
                  </a:cubicBezTo>
                  <a:cubicBezTo>
                    <a:pt x="1001" y="652"/>
                    <a:pt x="1005" y="650"/>
                    <a:pt x="1008" y="648"/>
                  </a:cubicBezTo>
                  <a:cubicBezTo>
                    <a:pt x="1030" y="640"/>
                    <a:pt x="1052" y="639"/>
                    <a:pt x="1074" y="647"/>
                  </a:cubicBezTo>
                  <a:cubicBezTo>
                    <a:pt x="1079" y="648"/>
                    <a:pt x="1083" y="651"/>
                    <a:pt x="1087" y="653"/>
                  </a:cubicBezTo>
                  <a:cubicBezTo>
                    <a:pt x="1090" y="654"/>
                    <a:pt x="1092" y="656"/>
                    <a:pt x="1096" y="655"/>
                  </a:cubicBezTo>
                  <a:cubicBezTo>
                    <a:pt x="1097" y="654"/>
                    <a:pt x="1098" y="652"/>
                    <a:pt x="1100" y="651"/>
                  </a:cubicBezTo>
                  <a:cubicBezTo>
                    <a:pt x="1106" y="653"/>
                    <a:pt x="1111" y="655"/>
                    <a:pt x="1116" y="659"/>
                  </a:cubicBezTo>
                  <a:cubicBezTo>
                    <a:pt x="1114" y="659"/>
                    <a:pt x="1113" y="659"/>
                    <a:pt x="1112" y="660"/>
                  </a:cubicBezTo>
                  <a:cubicBezTo>
                    <a:pt x="1116" y="662"/>
                    <a:pt x="1119" y="663"/>
                    <a:pt x="1122" y="664"/>
                  </a:cubicBezTo>
                  <a:cubicBezTo>
                    <a:pt x="1122" y="664"/>
                    <a:pt x="1122" y="664"/>
                    <a:pt x="1122" y="664"/>
                  </a:cubicBezTo>
                  <a:cubicBezTo>
                    <a:pt x="1123" y="665"/>
                    <a:pt x="1124" y="667"/>
                    <a:pt x="1125" y="668"/>
                  </a:cubicBezTo>
                  <a:cubicBezTo>
                    <a:pt x="1127" y="670"/>
                    <a:pt x="1129" y="672"/>
                    <a:pt x="1132" y="672"/>
                  </a:cubicBezTo>
                  <a:close/>
                  <a:moveTo>
                    <a:pt x="267" y="703"/>
                  </a:moveTo>
                  <a:cubicBezTo>
                    <a:pt x="258" y="699"/>
                    <a:pt x="249" y="698"/>
                    <a:pt x="240" y="699"/>
                  </a:cubicBezTo>
                  <a:cubicBezTo>
                    <a:pt x="232" y="700"/>
                    <a:pt x="225" y="702"/>
                    <a:pt x="218" y="704"/>
                  </a:cubicBezTo>
                  <a:cubicBezTo>
                    <a:pt x="209" y="707"/>
                    <a:pt x="200" y="708"/>
                    <a:pt x="191" y="710"/>
                  </a:cubicBezTo>
                  <a:cubicBezTo>
                    <a:pt x="189" y="710"/>
                    <a:pt x="188" y="711"/>
                    <a:pt x="185" y="712"/>
                  </a:cubicBezTo>
                  <a:cubicBezTo>
                    <a:pt x="195" y="712"/>
                    <a:pt x="205" y="712"/>
                    <a:pt x="214" y="712"/>
                  </a:cubicBezTo>
                  <a:cubicBezTo>
                    <a:pt x="215" y="712"/>
                    <a:pt x="216" y="711"/>
                    <a:pt x="218" y="711"/>
                  </a:cubicBezTo>
                  <a:cubicBezTo>
                    <a:pt x="231" y="707"/>
                    <a:pt x="244" y="706"/>
                    <a:pt x="258" y="704"/>
                  </a:cubicBezTo>
                  <a:cubicBezTo>
                    <a:pt x="261" y="704"/>
                    <a:pt x="264" y="703"/>
                    <a:pt x="267" y="703"/>
                  </a:cubicBezTo>
                  <a:close/>
                  <a:moveTo>
                    <a:pt x="878" y="694"/>
                  </a:moveTo>
                  <a:cubicBezTo>
                    <a:pt x="876" y="693"/>
                    <a:pt x="876" y="693"/>
                    <a:pt x="876" y="693"/>
                  </a:cubicBezTo>
                  <a:cubicBezTo>
                    <a:pt x="842" y="693"/>
                    <a:pt x="807" y="695"/>
                    <a:pt x="773" y="696"/>
                  </a:cubicBezTo>
                  <a:cubicBezTo>
                    <a:pt x="759" y="697"/>
                    <a:pt x="745" y="699"/>
                    <a:pt x="730" y="700"/>
                  </a:cubicBezTo>
                  <a:cubicBezTo>
                    <a:pt x="717" y="701"/>
                    <a:pt x="705" y="705"/>
                    <a:pt x="691" y="703"/>
                  </a:cubicBezTo>
                  <a:cubicBezTo>
                    <a:pt x="690" y="703"/>
                    <a:pt x="689" y="703"/>
                    <a:pt x="688" y="703"/>
                  </a:cubicBezTo>
                  <a:cubicBezTo>
                    <a:pt x="675" y="705"/>
                    <a:pt x="663" y="707"/>
                    <a:pt x="650" y="709"/>
                  </a:cubicBezTo>
                  <a:cubicBezTo>
                    <a:pt x="666" y="709"/>
                    <a:pt x="681" y="712"/>
                    <a:pt x="697" y="715"/>
                  </a:cubicBezTo>
                  <a:cubicBezTo>
                    <a:pt x="703" y="716"/>
                    <a:pt x="709" y="718"/>
                    <a:pt x="715" y="717"/>
                  </a:cubicBezTo>
                  <a:cubicBezTo>
                    <a:pt x="720" y="716"/>
                    <a:pt x="724" y="715"/>
                    <a:pt x="729" y="715"/>
                  </a:cubicBezTo>
                  <a:cubicBezTo>
                    <a:pt x="750" y="710"/>
                    <a:pt x="772" y="709"/>
                    <a:pt x="794" y="710"/>
                  </a:cubicBezTo>
                  <a:cubicBezTo>
                    <a:pt x="799" y="710"/>
                    <a:pt x="803" y="710"/>
                    <a:pt x="807" y="713"/>
                  </a:cubicBezTo>
                  <a:cubicBezTo>
                    <a:pt x="814" y="712"/>
                    <a:pt x="821" y="710"/>
                    <a:pt x="827" y="710"/>
                  </a:cubicBezTo>
                  <a:cubicBezTo>
                    <a:pt x="846" y="710"/>
                    <a:pt x="861" y="701"/>
                    <a:pt x="878" y="694"/>
                  </a:cubicBezTo>
                  <a:close/>
                  <a:moveTo>
                    <a:pt x="134" y="703"/>
                  </a:moveTo>
                  <a:cubicBezTo>
                    <a:pt x="137" y="703"/>
                    <a:pt x="141" y="706"/>
                    <a:pt x="144" y="704"/>
                  </a:cubicBezTo>
                  <a:cubicBezTo>
                    <a:pt x="141" y="702"/>
                    <a:pt x="137" y="703"/>
                    <a:pt x="134" y="703"/>
                  </a:cubicBezTo>
                  <a:close/>
                  <a:moveTo>
                    <a:pt x="115" y="703"/>
                  </a:moveTo>
                  <a:cubicBezTo>
                    <a:pt x="116" y="703"/>
                    <a:pt x="115" y="703"/>
                    <a:pt x="115" y="703"/>
                  </a:cubicBezTo>
                  <a:close/>
                  <a:moveTo>
                    <a:pt x="1145" y="639"/>
                  </a:moveTo>
                  <a:cubicBezTo>
                    <a:pt x="1144" y="640"/>
                    <a:pt x="1142" y="640"/>
                    <a:pt x="1141" y="640"/>
                  </a:cubicBezTo>
                  <a:cubicBezTo>
                    <a:pt x="1137" y="639"/>
                    <a:pt x="1133" y="638"/>
                    <a:pt x="1129" y="637"/>
                  </a:cubicBezTo>
                  <a:cubicBezTo>
                    <a:pt x="1128" y="637"/>
                    <a:pt x="1128" y="637"/>
                    <a:pt x="1128" y="637"/>
                  </a:cubicBezTo>
                  <a:cubicBezTo>
                    <a:pt x="1128" y="637"/>
                    <a:pt x="1128" y="637"/>
                    <a:pt x="1128" y="637"/>
                  </a:cubicBezTo>
                  <a:cubicBezTo>
                    <a:pt x="1123" y="638"/>
                    <a:pt x="1118" y="639"/>
                    <a:pt x="1114" y="641"/>
                  </a:cubicBezTo>
                  <a:cubicBezTo>
                    <a:pt x="1118" y="645"/>
                    <a:pt x="1123" y="649"/>
                    <a:pt x="1127" y="654"/>
                  </a:cubicBezTo>
                  <a:cubicBezTo>
                    <a:pt x="1127" y="654"/>
                    <a:pt x="1128" y="655"/>
                    <a:pt x="1128" y="656"/>
                  </a:cubicBezTo>
                  <a:cubicBezTo>
                    <a:pt x="1129" y="656"/>
                    <a:pt x="1129" y="655"/>
                    <a:pt x="1130" y="655"/>
                  </a:cubicBezTo>
                  <a:cubicBezTo>
                    <a:pt x="1137" y="653"/>
                    <a:pt x="1143" y="654"/>
                    <a:pt x="1149" y="657"/>
                  </a:cubicBezTo>
                  <a:cubicBezTo>
                    <a:pt x="1150" y="657"/>
                    <a:pt x="1151" y="657"/>
                    <a:pt x="1152" y="658"/>
                  </a:cubicBezTo>
                  <a:cubicBezTo>
                    <a:pt x="1154" y="657"/>
                    <a:pt x="1155" y="656"/>
                    <a:pt x="1156" y="656"/>
                  </a:cubicBezTo>
                  <a:cubicBezTo>
                    <a:pt x="1156" y="653"/>
                    <a:pt x="1156" y="650"/>
                    <a:pt x="1156" y="647"/>
                  </a:cubicBezTo>
                  <a:cubicBezTo>
                    <a:pt x="1153" y="643"/>
                    <a:pt x="1149" y="640"/>
                    <a:pt x="1145" y="639"/>
                  </a:cubicBezTo>
                  <a:close/>
                </a:path>
              </a:pathLst>
            </a:custGeom>
            <a:solidFill>
              <a:srgbClr val="FC9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2">
              <a:extLst>
                <a:ext uri="{FF2B5EF4-FFF2-40B4-BE49-F238E27FC236}">
                  <a16:creationId xmlns:a16="http://schemas.microsoft.com/office/drawing/2014/main" id="{9BF426D7-C11C-46E7-A315-63DAC912023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3" y="301"/>
              <a:ext cx="304" cy="316"/>
            </a:xfrm>
            <a:custGeom>
              <a:avLst/>
              <a:gdLst>
                <a:gd name="T0" fmla="*/ 73 w 128"/>
                <a:gd name="T1" fmla="*/ 113 h 133"/>
                <a:gd name="T2" fmla="*/ 95 w 128"/>
                <a:gd name="T3" fmla="*/ 126 h 133"/>
                <a:gd name="T4" fmla="*/ 118 w 128"/>
                <a:gd name="T5" fmla="*/ 120 h 133"/>
                <a:gd name="T6" fmla="*/ 126 w 128"/>
                <a:gd name="T7" fmla="*/ 111 h 133"/>
                <a:gd name="T8" fmla="*/ 72 w 128"/>
                <a:gd name="T9" fmla="*/ 76 h 133"/>
                <a:gd name="T10" fmla="*/ 75 w 128"/>
                <a:gd name="T11" fmla="*/ 91 h 133"/>
                <a:gd name="T12" fmla="*/ 108 w 128"/>
                <a:gd name="T13" fmla="*/ 105 h 133"/>
                <a:gd name="T14" fmla="*/ 104 w 128"/>
                <a:gd name="T15" fmla="*/ 101 h 133"/>
                <a:gd name="T16" fmla="*/ 99 w 128"/>
                <a:gd name="T17" fmla="*/ 88 h 133"/>
                <a:gd name="T18" fmla="*/ 89 w 128"/>
                <a:gd name="T19" fmla="*/ 99 h 133"/>
                <a:gd name="T20" fmla="*/ 64 w 128"/>
                <a:gd name="T21" fmla="*/ 63 h 133"/>
                <a:gd name="T22" fmla="*/ 95 w 128"/>
                <a:gd name="T23" fmla="*/ 26 h 133"/>
                <a:gd name="T24" fmla="*/ 90 w 128"/>
                <a:gd name="T25" fmla="*/ 12 h 133"/>
                <a:gd name="T26" fmla="*/ 49 w 128"/>
                <a:gd name="T27" fmla="*/ 19 h 133"/>
                <a:gd name="T28" fmla="*/ 56 w 128"/>
                <a:gd name="T29" fmla="*/ 20 h 133"/>
                <a:gd name="T30" fmla="*/ 54 w 128"/>
                <a:gd name="T31" fmla="*/ 31 h 133"/>
                <a:gd name="T32" fmla="*/ 47 w 128"/>
                <a:gd name="T33" fmla="*/ 24 h 133"/>
                <a:gd name="T34" fmla="*/ 45 w 128"/>
                <a:gd name="T35" fmla="*/ 50 h 133"/>
                <a:gd name="T36" fmla="*/ 64 w 128"/>
                <a:gd name="T37" fmla="*/ 63 h 133"/>
                <a:gd name="T38" fmla="*/ 62 w 128"/>
                <a:gd name="T39" fmla="*/ 37 h 133"/>
                <a:gd name="T40" fmla="*/ 65 w 128"/>
                <a:gd name="T41" fmla="*/ 35 h 133"/>
                <a:gd name="T42" fmla="*/ 7 w 128"/>
                <a:gd name="T43" fmla="*/ 84 h 133"/>
                <a:gd name="T44" fmla="*/ 3 w 128"/>
                <a:gd name="T45" fmla="*/ 118 h 133"/>
                <a:gd name="T46" fmla="*/ 29 w 128"/>
                <a:gd name="T47" fmla="*/ 132 h 133"/>
                <a:gd name="T48" fmla="*/ 61 w 128"/>
                <a:gd name="T49" fmla="*/ 98 h 133"/>
                <a:gd name="T50" fmla="*/ 49 w 128"/>
                <a:gd name="T51" fmla="*/ 69 h 133"/>
                <a:gd name="T52" fmla="*/ 12 w 128"/>
                <a:gd name="T53" fmla="*/ 83 h 133"/>
                <a:gd name="T54" fmla="*/ 21 w 128"/>
                <a:gd name="T55" fmla="*/ 72 h 133"/>
                <a:gd name="T56" fmla="*/ 19 w 128"/>
                <a:gd name="T57" fmla="*/ 82 h 133"/>
                <a:gd name="T58" fmla="*/ 12 w 128"/>
                <a:gd name="T59" fmla="*/ 83 h 133"/>
                <a:gd name="T60" fmla="*/ 20 w 128"/>
                <a:gd name="T61" fmla="*/ 97 h 133"/>
                <a:gd name="T62" fmla="*/ 26 w 128"/>
                <a:gd name="T63" fmla="*/ 98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8" h="133">
                  <a:moveTo>
                    <a:pt x="75" y="91"/>
                  </a:moveTo>
                  <a:cubicBezTo>
                    <a:pt x="75" y="98"/>
                    <a:pt x="73" y="106"/>
                    <a:pt x="73" y="113"/>
                  </a:cubicBezTo>
                  <a:cubicBezTo>
                    <a:pt x="74" y="114"/>
                    <a:pt x="76" y="115"/>
                    <a:pt x="77" y="117"/>
                  </a:cubicBezTo>
                  <a:cubicBezTo>
                    <a:pt x="82" y="123"/>
                    <a:pt x="89" y="125"/>
                    <a:pt x="95" y="126"/>
                  </a:cubicBezTo>
                  <a:cubicBezTo>
                    <a:pt x="99" y="127"/>
                    <a:pt x="103" y="127"/>
                    <a:pt x="106" y="126"/>
                  </a:cubicBezTo>
                  <a:cubicBezTo>
                    <a:pt x="110" y="124"/>
                    <a:pt x="114" y="122"/>
                    <a:pt x="118" y="120"/>
                  </a:cubicBezTo>
                  <a:cubicBezTo>
                    <a:pt x="121" y="119"/>
                    <a:pt x="123" y="117"/>
                    <a:pt x="125" y="115"/>
                  </a:cubicBezTo>
                  <a:cubicBezTo>
                    <a:pt x="126" y="114"/>
                    <a:pt x="126" y="113"/>
                    <a:pt x="126" y="111"/>
                  </a:cubicBezTo>
                  <a:cubicBezTo>
                    <a:pt x="128" y="99"/>
                    <a:pt x="126" y="87"/>
                    <a:pt x="118" y="76"/>
                  </a:cubicBezTo>
                  <a:cubicBezTo>
                    <a:pt x="107" y="60"/>
                    <a:pt x="83" y="60"/>
                    <a:pt x="72" y="76"/>
                  </a:cubicBezTo>
                  <a:cubicBezTo>
                    <a:pt x="72" y="76"/>
                    <a:pt x="72" y="76"/>
                    <a:pt x="72" y="76"/>
                  </a:cubicBezTo>
                  <a:cubicBezTo>
                    <a:pt x="74" y="81"/>
                    <a:pt x="76" y="86"/>
                    <a:pt x="75" y="91"/>
                  </a:cubicBezTo>
                  <a:close/>
                  <a:moveTo>
                    <a:pt x="104" y="101"/>
                  </a:moveTo>
                  <a:cubicBezTo>
                    <a:pt x="107" y="101"/>
                    <a:pt x="108" y="103"/>
                    <a:pt x="108" y="105"/>
                  </a:cubicBezTo>
                  <a:cubicBezTo>
                    <a:pt x="106" y="108"/>
                    <a:pt x="104" y="108"/>
                    <a:pt x="101" y="105"/>
                  </a:cubicBezTo>
                  <a:cubicBezTo>
                    <a:pt x="102" y="103"/>
                    <a:pt x="103" y="102"/>
                    <a:pt x="104" y="101"/>
                  </a:cubicBezTo>
                  <a:close/>
                  <a:moveTo>
                    <a:pt x="93" y="86"/>
                  </a:moveTo>
                  <a:cubicBezTo>
                    <a:pt x="95" y="84"/>
                    <a:pt x="97" y="85"/>
                    <a:pt x="99" y="88"/>
                  </a:cubicBezTo>
                  <a:cubicBezTo>
                    <a:pt x="98" y="93"/>
                    <a:pt x="97" y="97"/>
                    <a:pt x="95" y="102"/>
                  </a:cubicBezTo>
                  <a:cubicBezTo>
                    <a:pt x="92" y="103"/>
                    <a:pt x="90" y="101"/>
                    <a:pt x="89" y="99"/>
                  </a:cubicBezTo>
                  <a:cubicBezTo>
                    <a:pt x="87" y="95"/>
                    <a:pt x="89" y="89"/>
                    <a:pt x="93" y="86"/>
                  </a:cubicBezTo>
                  <a:close/>
                  <a:moveTo>
                    <a:pt x="64" y="63"/>
                  </a:moveTo>
                  <a:cubicBezTo>
                    <a:pt x="70" y="52"/>
                    <a:pt x="79" y="46"/>
                    <a:pt x="88" y="43"/>
                  </a:cubicBezTo>
                  <a:cubicBezTo>
                    <a:pt x="92" y="38"/>
                    <a:pt x="94" y="32"/>
                    <a:pt x="95" y="26"/>
                  </a:cubicBezTo>
                  <a:cubicBezTo>
                    <a:pt x="96" y="24"/>
                    <a:pt x="96" y="21"/>
                    <a:pt x="95" y="18"/>
                  </a:cubicBezTo>
                  <a:cubicBezTo>
                    <a:pt x="94" y="16"/>
                    <a:pt x="92" y="14"/>
                    <a:pt x="90" y="12"/>
                  </a:cubicBezTo>
                  <a:cubicBezTo>
                    <a:pt x="79" y="0"/>
                    <a:pt x="61" y="3"/>
                    <a:pt x="53" y="13"/>
                  </a:cubicBezTo>
                  <a:cubicBezTo>
                    <a:pt x="52" y="15"/>
                    <a:pt x="50" y="17"/>
                    <a:pt x="49" y="19"/>
                  </a:cubicBezTo>
                  <a:cubicBezTo>
                    <a:pt x="50" y="19"/>
                    <a:pt x="50" y="18"/>
                    <a:pt x="50" y="18"/>
                  </a:cubicBezTo>
                  <a:cubicBezTo>
                    <a:pt x="52" y="17"/>
                    <a:pt x="54" y="17"/>
                    <a:pt x="56" y="20"/>
                  </a:cubicBezTo>
                  <a:cubicBezTo>
                    <a:pt x="56" y="22"/>
                    <a:pt x="55" y="24"/>
                    <a:pt x="55" y="26"/>
                  </a:cubicBezTo>
                  <a:cubicBezTo>
                    <a:pt x="54" y="27"/>
                    <a:pt x="54" y="29"/>
                    <a:pt x="54" y="31"/>
                  </a:cubicBezTo>
                  <a:cubicBezTo>
                    <a:pt x="49" y="31"/>
                    <a:pt x="47" y="29"/>
                    <a:pt x="47" y="25"/>
                  </a:cubicBezTo>
                  <a:cubicBezTo>
                    <a:pt x="47" y="25"/>
                    <a:pt x="47" y="24"/>
                    <a:pt x="47" y="24"/>
                  </a:cubicBezTo>
                  <a:cubicBezTo>
                    <a:pt x="44" y="31"/>
                    <a:pt x="43" y="39"/>
                    <a:pt x="45" y="47"/>
                  </a:cubicBezTo>
                  <a:cubicBezTo>
                    <a:pt x="45" y="48"/>
                    <a:pt x="45" y="49"/>
                    <a:pt x="45" y="50"/>
                  </a:cubicBezTo>
                  <a:cubicBezTo>
                    <a:pt x="49" y="52"/>
                    <a:pt x="51" y="53"/>
                    <a:pt x="54" y="55"/>
                  </a:cubicBezTo>
                  <a:cubicBezTo>
                    <a:pt x="58" y="57"/>
                    <a:pt x="61" y="60"/>
                    <a:pt x="64" y="63"/>
                  </a:cubicBezTo>
                  <a:close/>
                  <a:moveTo>
                    <a:pt x="65" y="35"/>
                  </a:moveTo>
                  <a:cubicBezTo>
                    <a:pt x="64" y="35"/>
                    <a:pt x="63" y="36"/>
                    <a:pt x="62" y="37"/>
                  </a:cubicBezTo>
                  <a:cubicBezTo>
                    <a:pt x="61" y="36"/>
                    <a:pt x="60" y="35"/>
                    <a:pt x="60" y="35"/>
                  </a:cubicBezTo>
                  <a:cubicBezTo>
                    <a:pt x="62" y="31"/>
                    <a:pt x="62" y="31"/>
                    <a:pt x="65" y="35"/>
                  </a:cubicBezTo>
                  <a:close/>
                  <a:moveTo>
                    <a:pt x="29" y="66"/>
                  </a:moveTo>
                  <a:cubicBezTo>
                    <a:pt x="19" y="69"/>
                    <a:pt x="11" y="75"/>
                    <a:pt x="7" y="84"/>
                  </a:cubicBezTo>
                  <a:cubicBezTo>
                    <a:pt x="5" y="88"/>
                    <a:pt x="4" y="92"/>
                    <a:pt x="3" y="95"/>
                  </a:cubicBezTo>
                  <a:cubicBezTo>
                    <a:pt x="0" y="104"/>
                    <a:pt x="1" y="111"/>
                    <a:pt x="3" y="118"/>
                  </a:cubicBezTo>
                  <a:cubicBezTo>
                    <a:pt x="7" y="122"/>
                    <a:pt x="11" y="126"/>
                    <a:pt x="17" y="129"/>
                  </a:cubicBezTo>
                  <a:cubicBezTo>
                    <a:pt x="21" y="131"/>
                    <a:pt x="25" y="133"/>
                    <a:pt x="29" y="132"/>
                  </a:cubicBezTo>
                  <a:cubicBezTo>
                    <a:pt x="34" y="132"/>
                    <a:pt x="39" y="132"/>
                    <a:pt x="43" y="129"/>
                  </a:cubicBezTo>
                  <a:cubicBezTo>
                    <a:pt x="53" y="121"/>
                    <a:pt x="60" y="111"/>
                    <a:pt x="61" y="98"/>
                  </a:cubicBezTo>
                  <a:cubicBezTo>
                    <a:pt x="61" y="89"/>
                    <a:pt x="60" y="81"/>
                    <a:pt x="55" y="74"/>
                  </a:cubicBezTo>
                  <a:cubicBezTo>
                    <a:pt x="53" y="73"/>
                    <a:pt x="51" y="71"/>
                    <a:pt x="49" y="69"/>
                  </a:cubicBezTo>
                  <a:cubicBezTo>
                    <a:pt x="42" y="65"/>
                    <a:pt x="36" y="64"/>
                    <a:pt x="29" y="66"/>
                  </a:cubicBezTo>
                  <a:close/>
                  <a:moveTo>
                    <a:pt x="12" y="83"/>
                  </a:moveTo>
                  <a:cubicBezTo>
                    <a:pt x="11" y="80"/>
                    <a:pt x="12" y="78"/>
                    <a:pt x="14" y="76"/>
                  </a:cubicBezTo>
                  <a:cubicBezTo>
                    <a:pt x="16" y="74"/>
                    <a:pt x="18" y="73"/>
                    <a:pt x="21" y="72"/>
                  </a:cubicBezTo>
                  <a:cubicBezTo>
                    <a:pt x="23" y="71"/>
                    <a:pt x="25" y="72"/>
                    <a:pt x="26" y="76"/>
                  </a:cubicBezTo>
                  <a:cubicBezTo>
                    <a:pt x="24" y="78"/>
                    <a:pt x="22" y="80"/>
                    <a:pt x="19" y="82"/>
                  </a:cubicBezTo>
                  <a:cubicBezTo>
                    <a:pt x="20" y="84"/>
                    <a:pt x="20" y="85"/>
                    <a:pt x="20" y="87"/>
                  </a:cubicBezTo>
                  <a:cubicBezTo>
                    <a:pt x="16" y="87"/>
                    <a:pt x="13" y="86"/>
                    <a:pt x="12" y="83"/>
                  </a:cubicBezTo>
                  <a:close/>
                  <a:moveTo>
                    <a:pt x="26" y="98"/>
                  </a:moveTo>
                  <a:cubicBezTo>
                    <a:pt x="24" y="98"/>
                    <a:pt x="22" y="97"/>
                    <a:pt x="20" y="97"/>
                  </a:cubicBezTo>
                  <a:cubicBezTo>
                    <a:pt x="20" y="90"/>
                    <a:pt x="20" y="90"/>
                    <a:pt x="26" y="89"/>
                  </a:cubicBezTo>
                  <a:cubicBezTo>
                    <a:pt x="28" y="92"/>
                    <a:pt x="28" y="94"/>
                    <a:pt x="26" y="98"/>
                  </a:cubicBezTo>
                  <a:close/>
                </a:path>
              </a:pathLst>
            </a:custGeom>
            <a:solidFill>
              <a:srgbClr val="FD6C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3">
              <a:extLst>
                <a:ext uri="{FF2B5EF4-FFF2-40B4-BE49-F238E27FC236}">
                  <a16:creationId xmlns:a16="http://schemas.microsoft.com/office/drawing/2014/main" id="{FA4AE8B1-0AFA-43DF-9F60-3CD38ECA84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2" y="1123"/>
              <a:ext cx="1148" cy="1072"/>
            </a:xfrm>
            <a:custGeom>
              <a:avLst/>
              <a:gdLst>
                <a:gd name="T0" fmla="*/ 136 w 483"/>
                <a:gd name="T1" fmla="*/ 391 h 451"/>
                <a:gd name="T2" fmla="*/ 197 w 483"/>
                <a:gd name="T3" fmla="*/ 325 h 451"/>
                <a:gd name="T4" fmla="*/ 130 w 483"/>
                <a:gd name="T5" fmla="*/ 3 h 451"/>
                <a:gd name="T6" fmla="*/ 166 w 483"/>
                <a:gd name="T7" fmla="*/ 131 h 451"/>
                <a:gd name="T8" fmla="*/ 195 w 483"/>
                <a:gd name="T9" fmla="*/ 436 h 451"/>
                <a:gd name="T10" fmla="*/ 417 w 483"/>
                <a:gd name="T11" fmla="*/ 198 h 451"/>
                <a:gd name="T12" fmla="*/ 360 w 483"/>
                <a:gd name="T13" fmla="*/ 209 h 451"/>
                <a:gd name="T14" fmla="*/ 350 w 483"/>
                <a:gd name="T15" fmla="*/ 225 h 451"/>
                <a:gd name="T16" fmla="*/ 337 w 483"/>
                <a:gd name="T17" fmla="*/ 245 h 451"/>
                <a:gd name="T18" fmla="*/ 352 w 483"/>
                <a:gd name="T19" fmla="*/ 274 h 451"/>
                <a:gd name="T20" fmla="*/ 332 w 483"/>
                <a:gd name="T21" fmla="*/ 296 h 451"/>
                <a:gd name="T22" fmla="*/ 336 w 483"/>
                <a:gd name="T23" fmla="*/ 319 h 451"/>
                <a:gd name="T24" fmla="*/ 340 w 483"/>
                <a:gd name="T25" fmla="*/ 356 h 451"/>
                <a:gd name="T26" fmla="*/ 334 w 483"/>
                <a:gd name="T27" fmla="*/ 387 h 451"/>
                <a:gd name="T28" fmla="*/ 349 w 483"/>
                <a:gd name="T29" fmla="*/ 339 h 451"/>
                <a:gd name="T30" fmla="*/ 412 w 483"/>
                <a:gd name="T31" fmla="*/ 306 h 451"/>
                <a:gd name="T32" fmla="*/ 398 w 483"/>
                <a:gd name="T33" fmla="*/ 288 h 451"/>
                <a:gd name="T34" fmla="*/ 446 w 483"/>
                <a:gd name="T35" fmla="*/ 260 h 451"/>
                <a:gd name="T36" fmla="*/ 406 w 483"/>
                <a:gd name="T37" fmla="*/ 252 h 451"/>
                <a:gd name="T38" fmla="*/ 439 w 483"/>
                <a:gd name="T39" fmla="*/ 229 h 451"/>
                <a:gd name="T40" fmla="*/ 410 w 483"/>
                <a:gd name="T41" fmla="*/ 221 h 451"/>
                <a:gd name="T42" fmla="*/ 483 w 483"/>
                <a:gd name="T43" fmla="*/ 200 h 451"/>
                <a:gd name="T44" fmla="*/ 66 w 483"/>
                <a:gd name="T45" fmla="*/ 156 h 451"/>
                <a:gd name="T46" fmla="*/ 88 w 483"/>
                <a:gd name="T47" fmla="*/ 185 h 451"/>
                <a:gd name="T48" fmla="*/ 48 w 483"/>
                <a:gd name="T49" fmla="*/ 118 h 451"/>
                <a:gd name="T50" fmla="*/ 21 w 483"/>
                <a:gd name="T51" fmla="*/ 53 h 451"/>
                <a:gd name="T52" fmla="*/ 87 w 483"/>
                <a:gd name="T53" fmla="*/ 110 h 451"/>
                <a:gd name="T54" fmla="*/ 0 w 483"/>
                <a:gd name="T55" fmla="*/ 30 h 451"/>
                <a:gd name="T56" fmla="*/ 102 w 483"/>
                <a:gd name="T57" fmla="*/ 393 h 451"/>
                <a:gd name="T58" fmla="*/ 42 w 483"/>
                <a:gd name="T59" fmla="*/ 384 h 451"/>
                <a:gd name="T60" fmla="*/ 49 w 483"/>
                <a:gd name="T61" fmla="*/ 233 h 451"/>
                <a:gd name="T62" fmla="*/ 48 w 483"/>
                <a:gd name="T63" fmla="*/ 205 h 451"/>
                <a:gd name="T64" fmla="*/ 101 w 483"/>
                <a:gd name="T65" fmla="*/ 283 h 451"/>
                <a:gd name="T66" fmla="*/ 74 w 483"/>
                <a:gd name="T67" fmla="*/ 353 h 451"/>
                <a:gd name="T68" fmla="*/ 64 w 483"/>
                <a:gd name="T69" fmla="*/ 324 h 451"/>
                <a:gd name="T70" fmla="*/ 61 w 483"/>
                <a:gd name="T71" fmla="*/ 364 h 451"/>
                <a:gd name="T72" fmla="*/ 55 w 483"/>
                <a:gd name="T73" fmla="*/ 382 h 451"/>
                <a:gd name="T74" fmla="*/ 82 w 483"/>
                <a:gd name="T75" fmla="*/ 277 h 451"/>
                <a:gd name="T76" fmla="*/ 84 w 483"/>
                <a:gd name="T77" fmla="*/ 271 h 451"/>
                <a:gd name="T78" fmla="*/ 132 w 483"/>
                <a:gd name="T79" fmla="*/ 445 h 451"/>
                <a:gd name="T80" fmla="*/ 146 w 483"/>
                <a:gd name="T81" fmla="*/ 401 h 451"/>
                <a:gd name="T82" fmla="*/ 127 w 483"/>
                <a:gd name="T83" fmla="*/ 338 h 451"/>
                <a:gd name="T84" fmla="*/ 120 w 483"/>
                <a:gd name="T85" fmla="*/ 209 h 451"/>
                <a:gd name="T86" fmla="*/ 102 w 483"/>
                <a:gd name="T87" fmla="*/ 32 h 451"/>
                <a:gd name="T88" fmla="*/ 66 w 483"/>
                <a:gd name="T89" fmla="*/ 77 h 451"/>
                <a:gd name="T90" fmla="*/ 131 w 483"/>
                <a:gd name="T91" fmla="*/ 52 h 451"/>
                <a:gd name="T92" fmla="*/ 167 w 483"/>
                <a:gd name="T93" fmla="*/ 246 h 451"/>
                <a:gd name="T94" fmla="*/ 130 w 483"/>
                <a:gd name="T95" fmla="*/ 195 h 451"/>
                <a:gd name="T96" fmla="*/ 131 w 483"/>
                <a:gd name="T97" fmla="*/ 140 h 451"/>
                <a:gd name="T98" fmla="*/ 139 w 483"/>
                <a:gd name="T99" fmla="*/ 167 h 451"/>
                <a:gd name="T100" fmla="*/ 124 w 483"/>
                <a:gd name="T101" fmla="*/ 59 h 451"/>
                <a:gd name="T102" fmla="*/ 145 w 483"/>
                <a:gd name="T103" fmla="*/ 230 h 451"/>
                <a:gd name="T104" fmla="*/ 145 w 483"/>
                <a:gd name="T105" fmla="*/ 261 h 451"/>
                <a:gd name="T106" fmla="*/ 148 w 483"/>
                <a:gd name="T107" fmla="*/ 307 h 451"/>
                <a:gd name="T108" fmla="*/ 159 w 483"/>
                <a:gd name="T109" fmla="*/ 303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83" h="451">
                  <a:moveTo>
                    <a:pt x="136" y="391"/>
                  </a:moveTo>
                  <a:cubicBezTo>
                    <a:pt x="136" y="391"/>
                    <a:pt x="136" y="391"/>
                    <a:pt x="136" y="391"/>
                  </a:cubicBezTo>
                  <a:cubicBezTo>
                    <a:pt x="135" y="391"/>
                    <a:pt x="135" y="391"/>
                    <a:pt x="135" y="391"/>
                  </a:cubicBezTo>
                  <a:cubicBezTo>
                    <a:pt x="135" y="390"/>
                    <a:pt x="134" y="388"/>
                    <a:pt x="134" y="387"/>
                  </a:cubicBezTo>
                  <a:cubicBezTo>
                    <a:pt x="134" y="387"/>
                    <a:pt x="134" y="387"/>
                    <a:pt x="134" y="387"/>
                  </a:cubicBezTo>
                  <a:cubicBezTo>
                    <a:pt x="134" y="387"/>
                    <a:pt x="134" y="387"/>
                    <a:pt x="134" y="387"/>
                  </a:cubicBezTo>
                  <a:cubicBezTo>
                    <a:pt x="135" y="388"/>
                    <a:pt x="135" y="390"/>
                    <a:pt x="136" y="391"/>
                  </a:cubicBezTo>
                  <a:close/>
                  <a:moveTo>
                    <a:pt x="130" y="357"/>
                  </a:moveTo>
                  <a:cubicBezTo>
                    <a:pt x="130" y="357"/>
                    <a:pt x="130" y="357"/>
                    <a:pt x="130" y="358"/>
                  </a:cubicBezTo>
                  <a:cubicBezTo>
                    <a:pt x="130" y="358"/>
                    <a:pt x="131" y="358"/>
                    <a:pt x="131" y="358"/>
                  </a:cubicBezTo>
                  <a:cubicBezTo>
                    <a:pt x="131" y="358"/>
                    <a:pt x="131" y="358"/>
                    <a:pt x="131" y="357"/>
                  </a:cubicBezTo>
                  <a:cubicBezTo>
                    <a:pt x="130" y="357"/>
                    <a:pt x="130" y="357"/>
                    <a:pt x="130" y="357"/>
                  </a:cubicBezTo>
                  <a:close/>
                  <a:moveTo>
                    <a:pt x="200" y="361"/>
                  </a:moveTo>
                  <a:cubicBezTo>
                    <a:pt x="199" y="349"/>
                    <a:pt x="198" y="337"/>
                    <a:pt x="197" y="325"/>
                  </a:cubicBezTo>
                  <a:cubicBezTo>
                    <a:pt x="197" y="301"/>
                    <a:pt x="195" y="278"/>
                    <a:pt x="192" y="255"/>
                  </a:cubicBezTo>
                  <a:cubicBezTo>
                    <a:pt x="187" y="218"/>
                    <a:pt x="182" y="182"/>
                    <a:pt x="177" y="145"/>
                  </a:cubicBezTo>
                  <a:cubicBezTo>
                    <a:pt x="174" y="127"/>
                    <a:pt x="169" y="111"/>
                    <a:pt x="164" y="94"/>
                  </a:cubicBezTo>
                  <a:cubicBezTo>
                    <a:pt x="163" y="88"/>
                    <a:pt x="161" y="82"/>
                    <a:pt x="160" y="76"/>
                  </a:cubicBezTo>
                  <a:cubicBezTo>
                    <a:pt x="157" y="64"/>
                    <a:pt x="155" y="52"/>
                    <a:pt x="152" y="40"/>
                  </a:cubicBezTo>
                  <a:cubicBezTo>
                    <a:pt x="151" y="34"/>
                    <a:pt x="149" y="27"/>
                    <a:pt x="145" y="22"/>
                  </a:cubicBezTo>
                  <a:cubicBezTo>
                    <a:pt x="140" y="16"/>
                    <a:pt x="135" y="9"/>
                    <a:pt x="130" y="3"/>
                  </a:cubicBezTo>
                  <a:cubicBezTo>
                    <a:pt x="130" y="2"/>
                    <a:pt x="128" y="1"/>
                    <a:pt x="127" y="0"/>
                  </a:cubicBezTo>
                  <a:cubicBezTo>
                    <a:pt x="127" y="1"/>
                    <a:pt x="127" y="2"/>
                    <a:pt x="127" y="2"/>
                  </a:cubicBezTo>
                  <a:cubicBezTo>
                    <a:pt x="127" y="3"/>
                    <a:pt x="127" y="4"/>
                    <a:pt x="128" y="5"/>
                  </a:cubicBezTo>
                  <a:cubicBezTo>
                    <a:pt x="135" y="18"/>
                    <a:pt x="141" y="32"/>
                    <a:pt x="144" y="47"/>
                  </a:cubicBezTo>
                  <a:cubicBezTo>
                    <a:pt x="145" y="49"/>
                    <a:pt x="145" y="51"/>
                    <a:pt x="146" y="53"/>
                  </a:cubicBezTo>
                  <a:cubicBezTo>
                    <a:pt x="153" y="70"/>
                    <a:pt x="157" y="88"/>
                    <a:pt x="161" y="106"/>
                  </a:cubicBezTo>
                  <a:cubicBezTo>
                    <a:pt x="163" y="114"/>
                    <a:pt x="164" y="123"/>
                    <a:pt x="166" y="131"/>
                  </a:cubicBezTo>
                  <a:cubicBezTo>
                    <a:pt x="167" y="143"/>
                    <a:pt x="169" y="154"/>
                    <a:pt x="171" y="165"/>
                  </a:cubicBezTo>
                  <a:cubicBezTo>
                    <a:pt x="174" y="182"/>
                    <a:pt x="177" y="199"/>
                    <a:pt x="176" y="216"/>
                  </a:cubicBezTo>
                  <a:cubicBezTo>
                    <a:pt x="176" y="219"/>
                    <a:pt x="177" y="221"/>
                    <a:pt x="177" y="224"/>
                  </a:cubicBezTo>
                  <a:cubicBezTo>
                    <a:pt x="179" y="242"/>
                    <a:pt x="182" y="260"/>
                    <a:pt x="185" y="278"/>
                  </a:cubicBezTo>
                  <a:cubicBezTo>
                    <a:pt x="187" y="297"/>
                    <a:pt x="190" y="316"/>
                    <a:pt x="191" y="334"/>
                  </a:cubicBezTo>
                  <a:cubicBezTo>
                    <a:pt x="192" y="357"/>
                    <a:pt x="192" y="381"/>
                    <a:pt x="193" y="404"/>
                  </a:cubicBezTo>
                  <a:cubicBezTo>
                    <a:pt x="193" y="414"/>
                    <a:pt x="194" y="425"/>
                    <a:pt x="195" y="436"/>
                  </a:cubicBezTo>
                  <a:cubicBezTo>
                    <a:pt x="199" y="435"/>
                    <a:pt x="200" y="432"/>
                    <a:pt x="200" y="430"/>
                  </a:cubicBezTo>
                  <a:cubicBezTo>
                    <a:pt x="202" y="424"/>
                    <a:pt x="204" y="418"/>
                    <a:pt x="203" y="411"/>
                  </a:cubicBezTo>
                  <a:cubicBezTo>
                    <a:pt x="203" y="400"/>
                    <a:pt x="202" y="388"/>
                    <a:pt x="202" y="377"/>
                  </a:cubicBezTo>
                  <a:cubicBezTo>
                    <a:pt x="201" y="372"/>
                    <a:pt x="201" y="366"/>
                    <a:pt x="200" y="361"/>
                  </a:cubicBezTo>
                  <a:close/>
                  <a:moveTo>
                    <a:pt x="480" y="199"/>
                  </a:moveTo>
                  <a:cubicBezTo>
                    <a:pt x="474" y="199"/>
                    <a:pt x="469" y="199"/>
                    <a:pt x="463" y="199"/>
                  </a:cubicBezTo>
                  <a:cubicBezTo>
                    <a:pt x="448" y="198"/>
                    <a:pt x="432" y="196"/>
                    <a:pt x="417" y="198"/>
                  </a:cubicBezTo>
                  <a:cubicBezTo>
                    <a:pt x="416" y="199"/>
                    <a:pt x="415" y="198"/>
                    <a:pt x="415" y="198"/>
                  </a:cubicBezTo>
                  <a:cubicBezTo>
                    <a:pt x="405" y="199"/>
                    <a:pt x="396" y="200"/>
                    <a:pt x="386" y="201"/>
                  </a:cubicBezTo>
                  <a:cubicBezTo>
                    <a:pt x="379" y="201"/>
                    <a:pt x="371" y="202"/>
                    <a:pt x="363" y="202"/>
                  </a:cubicBezTo>
                  <a:cubicBezTo>
                    <a:pt x="354" y="202"/>
                    <a:pt x="345" y="204"/>
                    <a:pt x="337" y="205"/>
                  </a:cubicBezTo>
                  <a:cubicBezTo>
                    <a:pt x="335" y="205"/>
                    <a:pt x="334" y="206"/>
                    <a:pt x="332" y="208"/>
                  </a:cubicBezTo>
                  <a:cubicBezTo>
                    <a:pt x="338" y="208"/>
                    <a:pt x="342" y="208"/>
                    <a:pt x="347" y="208"/>
                  </a:cubicBezTo>
                  <a:cubicBezTo>
                    <a:pt x="351" y="208"/>
                    <a:pt x="355" y="208"/>
                    <a:pt x="360" y="209"/>
                  </a:cubicBezTo>
                  <a:cubicBezTo>
                    <a:pt x="367" y="209"/>
                    <a:pt x="367" y="209"/>
                    <a:pt x="372" y="212"/>
                  </a:cubicBezTo>
                  <a:cubicBezTo>
                    <a:pt x="371" y="212"/>
                    <a:pt x="371" y="213"/>
                    <a:pt x="370" y="213"/>
                  </a:cubicBezTo>
                  <a:cubicBezTo>
                    <a:pt x="361" y="215"/>
                    <a:pt x="353" y="217"/>
                    <a:pt x="344" y="218"/>
                  </a:cubicBezTo>
                  <a:cubicBezTo>
                    <a:pt x="340" y="218"/>
                    <a:pt x="336" y="219"/>
                    <a:pt x="332" y="221"/>
                  </a:cubicBezTo>
                  <a:cubicBezTo>
                    <a:pt x="331" y="222"/>
                    <a:pt x="329" y="223"/>
                    <a:pt x="328" y="223"/>
                  </a:cubicBezTo>
                  <a:cubicBezTo>
                    <a:pt x="328" y="225"/>
                    <a:pt x="329" y="226"/>
                    <a:pt x="329" y="227"/>
                  </a:cubicBezTo>
                  <a:cubicBezTo>
                    <a:pt x="336" y="226"/>
                    <a:pt x="343" y="225"/>
                    <a:pt x="350" y="225"/>
                  </a:cubicBezTo>
                  <a:cubicBezTo>
                    <a:pt x="357" y="224"/>
                    <a:pt x="365" y="224"/>
                    <a:pt x="373" y="224"/>
                  </a:cubicBezTo>
                  <a:cubicBezTo>
                    <a:pt x="376" y="225"/>
                    <a:pt x="379" y="225"/>
                    <a:pt x="381" y="226"/>
                  </a:cubicBezTo>
                  <a:cubicBezTo>
                    <a:pt x="382" y="226"/>
                    <a:pt x="383" y="227"/>
                    <a:pt x="384" y="229"/>
                  </a:cubicBezTo>
                  <a:cubicBezTo>
                    <a:pt x="382" y="229"/>
                    <a:pt x="381" y="230"/>
                    <a:pt x="380" y="230"/>
                  </a:cubicBezTo>
                  <a:cubicBezTo>
                    <a:pt x="378" y="230"/>
                    <a:pt x="376" y="230"/>
                    <a:pt x="374" y="231"/>
                  </a:cubicBezTo>
                  <a:cubicBezTo>
                    <a:pt x="373" y="231"/>
                    <a:pt x="373" y="231"/>
                    <a:pt x="373" y="231"/>
                  </a:cubicBezTo>
                  <a:cubicBezTo>
                    <a:pt x="361" y="236"/>
                    <a:pt x="350" y="242"/>
                    <a:pt x="337" y="245"/>
                  </a:cubicBezTo>
                  <a:cubicBezTo>
                    <a:pt x="335" y="245"/>
                    <a:pt x="334" y="246"/>
                    <a:pt x="331" y="248"/>
                  </a:cubicBezTo>
                  <a:cubicBezTo>
                    <a:pt x="337" y="249"/>
                    <a:pt x="343" y="248"/>
                    <a:pt x="348" y="252"/>
                  </a:cubicBezTo>
                  <a:cubicBezTo>
                    <a:pt x="344" y="254"/>
                    <a:pt x="340" y="257"/>
                    <a:pt x="336" y="259"/>
                  </a:cubicBezTo>
                  <a:cubicBezTo>
                    <a:pt x="334" y="261"/>
                    <a:pt x="331" y="262"/>
                    <a:pt x="329" y="264"/>
                  </a:cubicBezTo>
                  <a:cubicBezTo>
                    <a:pt x="329" y="267"/>
                    <a:pt x="330" y="271"/>
                    <a:pt x="330" y="275"/>
                  </a:cubicBezTo>
                  <a:cubicBezTo>
                    <a:pt x="334" y="275"/>
                    <a:pt x="338" y="275"/>
                    <a:pt x="341" y="275"/>
                  </a:cubicBezTo>
                  <a:cubicBezTo>
                    <a:pt x="345" y="275"/>
                    <a:pt x="349" y="275"/>
                    <a:pt x="352" y="274"/>
                  </a:cubicBezTo>
                  <a:cubicBezTo>
                    <a:pt x="358" y="274"/>
                    <a:pt x="363" y="274"/>
                    <a:pt x="369" y="274"/>
                  </a:cubicBezTo>
                  <a:cubicBezTo>
                    <a:pt x="373" y="275"/>
                    <a:pt x="377" y="276"/>
                    <a:pt x="382" y="277"/>
                  </a:cubicBezTo>
                  <a:cubicBezTo>
                    <a:pt x="381" y="278"/>
                    <a:pt x="380" y="279"/>
                    <a:pt x="379" y="279"/>
                  </a:cubicBezTo>
                  <a:cubicBezTo>
                    <a:pt x="375" y="280"/>
                    <a:pt x="371" y="280"/>
                    <a:pt x="367" y="281"/>
                  </a:cubicBezTo>
                  <a:cubicBezTo>
                    <a:pt x="361" y="282"/>
                    <a:pt x="354" y="282"/>
                    <a:pt x="347" y="283"/>
                  </a:cubicBezTo>
                  <a:cubicBezTo>
                    <a:pt x="342" y="284"/>
                    <a:pt x="336" y="285"/>
                    <a:pt x="331" y="286"/>
                  </a:cubicBezTo>
                  <a:cubicBezTo>
                    <a:pt x="331" y="290"/>
                    <a:pt x="331" y="293"/>
                    <a:pt x="332" y="296"/>
                  </a:cubicBezTo>
                  <a:cubicBezTo>
                    <a:pt x="340" y="296"/>
                    <a:pt x="347" y="296"/>
                    <a:pt x="355" y="296"/>
                  </a:cubicBezTo>
                  <a:cubicBezTo>
                    <a:pt x="362" y="296"/>
                    <a:pt x="370" y="293"/>
                    <a:pt x="378" y="294"/>
                  </a:cubicBezTo>
                  <a:cubicBezTo>
                    <a:pt x="378" y="295"/>
                    <a:pt x="377" y="296"/>
                    <a:pt x="377" y="296"/>
                  </a:cubicBezTo>
                  <a:cubicBezTo>
                    <a:pt x="380" y="296"/>
                    <a:pt x="382" y="296"/>
                    <a:pt x="386" y="296"/>
                  </a:cubicBezTo>
                  <a:cubicBezTo>
                    <a:pt x="382" y="298"/>
                    <a:pt x="381" y="299"/>
                    <a:pt x="379" y="300"/>
                  </a:cubicBezTo>
                  <a:cubicBezTo>
                    <a:pt x="374" y="302"/>
                    <a:pt x="368" y="305"/>
                    <a:pt x="363" y="307"/>
                  </a:cubicBezTo>
                  <a:cubicBezTo>
                    <a:pt x="354" y="312"/>
                    <a:pt x="346" y="317"/>
                    <a:pt x="336" y="319"/>
                  </a:cubicBezTo>
                  <a:cubicBezTo>
                    <a:pt x="334" y="319"/>
                    <a:pt x="333" y="320"/>
                    <a:pt x="331" y="321"/>
                  </a:cubicBezTo>
                  <a:cubicBezTo>
                    <a:pt x="331" y="328"/>
                    <a:pt x="332" y="335"/>
                    <a:pt x="332" y="341"/>
                  </a:cubicBezTo>
                  <a:cubicBezTo>
                    <a:pt x="333" y="343"/>
                    <a:pt x="333" y="345"/>
                    <a:pt x="333" y="347"/>
                  </a:cubicBezTo>
                  <a:cubicBezTo>
                    <a:pt x="338" y="348"/>
                    <a:pt x="343" y="349"/>
                    <a:pt x="349" y="349"/>
                  </a:cubicBezTo>
                  <a:cubicBezTo>
                    <a:pt x="353" y="349"/>
                    <a:pt x="357" y="348"/>
                    <a:pt x="361" y="351"/>
                  </a:cubicBezTo>
                  <a:cubicBezTo>
                    <a:pt x="359" y="352"/>
                    <a:pt x="358" y="352"/>
                    <a:pt x="357" y="352"/>
                  </a:cubicBezTo>
                  <a:cubicBezTo>
                    <a:pt x="351" y="354"/>
                    <a:pt x="345" y="355"/>
                    <a:pt x="340" y="356"/>
                  </a:cubicBezTo>
                  <a:cubicBezTo>
                    <a:pt x="337" y="356"/>
                    <a:pt x="335" y="357"/>
                    <a:pt x="333" y="358"/>
                  </a:cubicBezTo>
                  <a:cubicBezTo>
                    <a:pt x="333" y="362"/>
                    <a:pt x="333" y="365"/>
                    <a:pt x="334" y="368"/>
                  </a:cubicBezTo>
                  <a:cubicBezTo>
                    <a:pt x="334" y="370"/>
                    <a:pt x="334" y="372"/>
                    <a:pt x="334" y="374"/>
                  </a:cubicBezTo>
                  <a:cubicBezTo>
                    <a:pt x="340" y="375"/>
                    <a:pt x="346" y="376"/>
                    <a:pt x="352" y="377"/>
                  </a:cubicBezTo>
                  <a:cubicBezTo>
                    <a:pt x="353" y="377"/>
                    <a:pt x="354" y="378"/>
                    <a:pt x="357" y="379"/>
                  </a:cubicBezTo>
                  <a:cubicBezTo>
                    <a:pt x="351" y="380"/>
                    <a:pt x="347" y="381"/>
                    <a:pt x="342" y="383"/>
                  </a:cubicBezTo>
                  <a:cubicBezTo>
                    <a:pt x="339" y="384"/>
                    <a:pt x="337" y="386"/>
                    <a:pt x="334" y="387"/>
                  </a:cubicBezTo>
                  <a:cubicBezTo>
                    <a:pt x="334" y="390"/>
                    <a:pt x="335" y="393"/>
                    <a:pt x="335" y="396"/>
                  </a:cubicBezTo>
                  <a:cubicBezTo>
                    <a:pt x="348" y="397"/>
                    <a:pt x="361" y="398"/>
                    <a:pt x="375" y="397"/>
                  </a:cubicBezTo>
                  <a:cubicBezTo>
                    <a:pt x="376" y="389"/>
                    <a:pt x="375" y="382"/>
                    <a:pt x="374" y="375"/>
                  </a:cubicBezTo>
                  <a:cubicBezTo>
                    <a:pt x="374" y="371"/>
                    <a:pt x="373" y="368"/>
                    <a:pt x="373" y="364"/>
                  </a:cubicBezTo>
                  <a:cubicBezTo>
                    <a:pt x="373" y="356"/>
                    <a:pt x="373" y="348"/>
                    <a:pt x="372" y="341"/>
                  </a:cubicBezTo>
                  <a:cubicBezTo>
                    <a:pt x="372" y="340"/>
                    <a:pt x="372" y="339"/>
                    <a:pt x="372" y="339"/>
                  </a:cubicBezTo>
                  <a:cubicBezTo>
                    <a:pt x="365" y="338"/>
                    <a:pt x="357" y="339"/>
                    <a:pt x="349" y="339"/>
                  </a:cubicBezTo>
                  <a:cubicBezTo>
                    <a:pt x="354" y="337"/>
                    <a:pt x="357" y="336"/>
                    <a:pt x="361" y="336"/>
                  </a:cubicBezTo>
                  <a:cubicBezTo>
                    <a:pt x="365" y="335"/>
                    <a:pt x="369" y="334"/>
                    <a:pt x="373" y="334"/>
                  </a:cubicBezTo>
                  <a:cubicBezTo>
                    <a:pt x="373" y="332"/>
                    <a:pt x="373" y="331"/>
                    <a:pt x="373" y="330"/>
                  </a:cubicBezTo>
                  <a:cubicBezTo>
                    <a:pt x="373" y="327"/>
                    <a:pt x="374" y="324"/>
                    <a:pt x="378" y="323"/>
                  </a:cubicBezTo>
                  <a:cubicBezTo>
                    <a:pt x="383" y="323"/>
                    <a:pt x="389" y="324"/>
                    <a:pt x="394" y="323"/>
                  </a:cubicBezTo>
                  <a:cubicBezTo>
                    <a:pt x="400" y="323"/>
                    <a:pt x="406" y="324"/>
                    <a:pt x="411" y="322"/>
                  </a:cubicBezTo>
                  <a:cubicBezTo>
                    <a:pt x="411" y="316"/>
                    <a:pt x="412" y="311"/>
                    <a:pt x="412" y="306"/>
                  </a:cubicBezTo>
                  <a:cubicBezTo>
                    <a:pt x="412" y="306"/>
                    <a:pt x="412" y="305"/>
                    <a:pt x="411" y="305"/>
                  </a:cubicBezTo>
                  <a:cubicBezTo>
                    <a:pt x="406" y="305"/>
                    <a:pt x="400" y="308"/>
                    <a:pt x="395" y="305"/>
                  </a:cubicBezTo>
                  <a:cubicBezTo>
                    <a:pt x="395" y="303"/>
                    <a:pt x="395" y="302"/>
                    <a:pt x="397" y="301"/>
                  </a:cubicBezTo>
                  <a:cubicBezTo>
                    <a:pt x="401" y="298"/>
                    <a:pt x="406" y="295"/>
                    <a:pt x="410" y="293"/>
                  </a:cubicBezTo>
                  <a:cubicBezTo>
                    <a:pt x="411" y="292"/>
                    <a:pt x="412" y="291"/>
                    <a:pt x="413" y="289"/>
                  </a:cubicBezTo>
                  <a:cubicBezTo>
                    <a:pt x="413" y="289"/>
                    <a:pt x="413" y="289"/>
                    <a:pt x="413" y="289"/>
                  </a:cubicBezTo>
                  <a:cubicBezTo>
                    <a:pt x="407" y="288"/>
                    <a:pt x="402" y="288"/>
                    <a:pt x="398" y="288"/>
                  </a:cubicBezTo>
                  <a:cubicBezTo>
                    <a:pt x="396" y="288"/>
                    <a:pt x="395" y="288"/>
                    <a:pt x="394" y="286"/>
                  </a:cubicBezTo>
                  <a:cubicBezTo>
                    <a:pt x="400" y="282"/>
                    <a:pt x="408" y="281"/>
                    <a:pt x="414" y="278"/>
                  </a:cubicBezTo>
                  <a:cubicBezTo>
                    <a:pt x="415" y="274"/>
                    <a:pt x="416" y="271"/>
                    <a:pt x="417" y="267"/>
                  </a:cubicBezTo>
                  <a:cubicBezTo>
                    <a:pt x="419" y="263"/>
                    <a:pt x="422" y="261"/>
                    <a:pt x="426" y="261"/>
                  </a:cubicBezTo>
                  <a:cubicBezTo>
                    <a:pt x="430" y="260"/>
                    <a:pt x="434" y="260"/>
                    <a:pt x="437" y="260"/>
                  </a:cubicBezTo>
                  <a:cubicBezTo>
                    <a:pt x="440" y="260"/>
                    <a:pt x="443" y="260"/>
                    <a:pt x="447" y="260"/>
                  </a:cubicBezTo>
                  <a:cubicBezTo>
                    <a:pt x="447" y="260"/>
                    <a:pt x="446" y="260"/>
                    <a:pt x="446" y="260"/>
                  </a:cubicBezTo>
                  <a:cubicBezTo>
                    <a:pt x="436" y="259"/>
                    <a:pt x="426" y="259"/>
                    <a:pt x="415" y="259"/>
                  </a:cubicBezTo>
                  <a:cubicBezTo>
                    <a:pt x="408" y="259"/>
                    <a:pt x="401" y="260"/>
                    <a:pt x="394" y="260"/>
                  </a:cubicBezTo>
                  <a:cubicBezTo>
                    <a:pt x="380" y="259"/>
                    <a:pt x="367" y="259"/>
                    <a:pt x="354" y="261"/>
                  </a:cubicBezTo>
                  <a:cubicBezTo>
                    <a:pt x="353" y="261"/>
                    <a:pt x="352" y="261"/>
                    <a:pt x="351" y="261"/>
                  </a:cubicBezTo>
                  <a:cubicBezTo>
                    <a:pt x="355" y="259"/>
                    <a:pt x="359" y="258"/>
                    <a:pt x="363" y="257"/>
                  </a:cubicBezTo>
                  <a:cubicBezTo>
                    <a:pt x="372" y="256"/>
                    <a:pt x="382" y="255"/>
                    <a:pt x="391" y="254"/>
                  </a:cubicBezTo>
                  <a:cubicBezTo>
                    <a:pt x="396" y="253"/>
                    <a:pt x="401" y="253"/>
                    <a:pt x="406" y="252"/>
                  </a:cubicBezTo>
                  <a:cubicBezTo>
                    <a:pt x="405" y="252"/>
                    <a:pt x="403" y="252"/>
                    <a:pt x="401" y="251"/>
                  </a:cubicBezTo>
                  <a:cubicBezTo>
                    <a:pt x="401" y="249"/>
                    <a:pt x="403" y="249"/>
                    <a:pt x="404" y="248"/>
                  </a:cubicBezTo>
                  <a:cubicBezTo>
                    <a:pt x="409" y="247"/>
                    <a:pt x="414" y="246"/>
                    <a:pt x="418" y="244"/>
                  </a:cubicBezTo>
                  <a:cubicBezTo>
                    <a:pt x="425" y="242"/>
                    <a:pt x="431" y="241"/>
                    <a:pt x="438" y="241"/>
                  </a:cubicBezTo>
                  <a:cubicBezTo>
                    <a:pt x="443" y="241"/>
                    <a:pt x="447" y="240"/>
                    <a:pt x="451" y="238"/>
                  </a:cubicBezTo>
                  <a:cubicBezTo>
                    <a:pt x="453" y="235"/>
                    <a:pt x="453" y="232"/>
                    <a:pt x="453" y="229"/>
                  </a:cubicBezTo>
                  <a:cubicBezTo>
                    <a:pt x="448" y="228"/>
                    <a:pt x="444" y="228"/>
                    <a:pt x="439" y="229"/>
                  </a:cubicBezTo>
                  <a:cubicBezTo>
                    <a:pt x="425" y="232"/>
                    <a:pt x="411" y="235"/>
                    <a:pt x="398" y="238"/>
                  </a:cubicBezTo>
                  <a:cubicBezTo>
                    <a:pt x="394" y="239"/>
                    <a:pt x="391" y="239"/>
                    <a:pt x="387" y="239"/>
                  </a:cubicBezTo>
                  <a:cubicBezTo>
                    <a:pt x="389" y="235"/>
                    <a:pt x="392" y="235"/>
                    <a:pt x="395" y="234"/>
                  </a:cubicBezTo>
                  <a:cubicBezTo>
                    <a:pt x="400" y="233"/>
                    <a:pt x="405" y="232"/>
                    <a:pt x="410" y="230"/>
                  </a:cubicBezTo>
                  <a:cubicBezTo>
                    <a:pt x="420" y="227"/>
                    <a:pt x="429" y="224"/>
                    <a:pt x="439" y="221"/>
                  </a:cubicBezTo>
                  <a:cubicBezTo>
                    <a:pt x="439" y="221"/>
                    <a:pt x="440" y="220"/>
                    <a:pt x="440" y="219"/>
                  </a:cubicBezTo>
                  <a:cubicBezTo>
                    <a:pt x="430" y="220"/>
                    <a:pt x="420" y="219"/>
                    <a:pt x="410" y="221"/>
                  </a:cubicBezTo>
                  <a:cubicBezTo>
                    <a:pt x="407" y="221"/>
                    <a:pt x="404" y="221"/>
                    <a:pt x="401" y="221"/>
                  </a:cubicBezTo>
                  <a:cubicBezTo>
                    <a:pt x="400" y="220"/>
                    <a:pt x="399" y="219"/>
                    <a:pt x="397" y="218"/>
                  </a:cubicBezTo>
                  <a:cubicBezTo>
                    <a:pt x="403" y="217"/>
                    <a:pt x="407" y="215"/>
                    <a:pt x="412" y="214"/>
                  </a:cubicBezTo>
                  <a:cubicBezTo>
                    <a:pt x="415" y="213"/>
                    <a:pt x="417" y="213"/>
                    <a:pt x="420" y="212"/>
                  </a:cubicBezTo>
                  <a:cubicBezTo>
                    <a:pt x="431" y="211"/>
                    <a:pt x="441" y="211"/>
                    <a:pt x="452" y="210"/>
                  </a:cubicBezTo>
                  <a:cubicBezTo>
                    <a:pt x="452" y="206"/>
                    <a:pt x="453" y="203"/>
                    <a:pt x="457" y="201"/>
                  </a:cubicBezTo>
                  <a:cubicBezTo>
                    <a:pt x="466" y="199"/>
                    <a:pt x="474" y="201"/>
                    <a:pt x="483" y="200"/>
                  </a:cubicBezTo>
                  <a:cubicBezTo>
                    <a:pt x="483" y="199"/>
                    <a:pt x="483" y="199"/>
                    <a:pt x="483" y="198"/>
                  </a:cubicBezTo>
                  <a:cubicBezTo>
                    <a:pt x="482" y="199"/>
                    <a:pt x="481" y="199"/>
                    <a:pt x="480" y="199"/>
                  </a:cubicBezTo>
                  <a:close/>
                  <a:moveTo>
                    <a:pt x="51" y="164"/>
                  </a:moveTo>
                  <a:cubicBezTo>
                    <a:pt x="50" y="155"/>
                    <a:pt x="47" y="148"/>
                    <a:pt x="49" y="138"/>
                  </a:cubicBezTo>
                  <a:cubicBezTo>
                    <a:pt x="54" y="149"/>
                    <a:pt x="55" y="160"/>
                    <a:pt x="61" y="170"/>
                  </a:cubicBezTo>
                  <a:cubicBezTo>
                    <a:pt x="61" y="163"/>
                    <a:pt x="58" y="156"/>
                    <a:pt x="62" y="151"/>
                  </a:cubicBezTo>
                  <a:cubicBezTo>
                    <a:pt x="65" y="152"/>
                    <a:pt x="66" y="154"/>
                    <a:pt x="66" y="156"/>
                  </a:cubicBezTo>
                  <a:cubicBezTo>
                    <a:pt x="68" y="160"/>
                    <a:pt x="69" y="165"/>
                    <a:pt x="70" y="170"/>
                  </a:cubicBezTo>
                  <a:cubicBezTo>
                    <a:pt x="72" y="175"/>
                    <a:pt x="74" y="181"/>
                    <a:pt x="76" y="186"/>
                  </a:cubicBezTo>
                  <a:cubicBezTo>
                    <a:pt x="76" y="188"/>
                    <a:pt x="78" y="189"/>
                    <a:pt x="79" y="191"/>
                  </a:cubicBezTo>
                  <a:cubicBezTo>
                    <a:pt x="79" y="187"/>
                    <a:pt x="78" y="183"/>
                    <a:pt x="78" y="179"/>
                  </a:cubicBezTo>
                  <a:cubicBezTo>
                    <a:pt x="77" y="173"/>
                    <a:pt x="77" y="172"/>
                    <a:pt x="79" y="166"/>
                  </a:cubicBezTo>
                  <a:cubicBezTo>
                    <a:pt x="80" y="168"/>
                    <a:pt x="81" y="169"/>
                    <a:pt x="82" y="170"/>
                  </a:cubicBezTo>
                  <a:cubicBezTo>
                    <a:pt x="84" y="175"/>
                    <a:pt x="86" y="180"/>
                    <a:pt x="88" y="185"/>
                  </a:cubicBezTo>
                  <a:cubicBezTo>
                    <a:pt x="91" y="193"/>
                    <a:pt x="93" y="202"/>
                    <a:pt x="96" y="210"/>
                  </a:cubicBezTo>
                  <a:cubicBezTo>
                    <a:pt x="96" y="210"/>
                    <a:pt x="96" y="210"/>
                    <a:pt x="97" y="211"/>
                  </a:cubicBezTo>
                  <a:cubicBezTo>
                    <a:pt x="97" y="210"/>
                    <a:pt x="97" y="209"/>
                    <a:pt x="97" y="208"/>
                  </a:cubicBezTo>
                  <a:cubicBezTo>
                    <a:pt x="98" y="187"/>
                    <a:pt x="92" y="168"/>
                    <a:pt x="84" y="148"/>
                  </a:cubicBezTo>
                  <a:cubicBezTo>
                    <a:pt x="82" y="143"/>
                    <a:pt x="78" y="139"/>
                    <a:pt x="73" y="137"/>
                  </a:cubicBezTo>
                  <a:cubicBezTo>
                    <a:pt x="68" y="135"/>
                    <a:pt x="64" y="132"/>
                    <a:pt x="59" y="129"/>
                  </a:cubicBezTo>
                  <a:cubicBezTo>
                    <a:pt x="55" y="126"/>
                    <a:pt x="51" y="122"/>
                    <a:pt x="48" y="118"/>
                  </a:cubicBezTo>
                  <a:cubicBezTo>
                    <a:pt x="43" y="110"/>
                    <a:pt x="38" y="103"/>
                    <a:pt x="34" y="96"/>
                  </a:cubicBezTo>
                  <a:cubicBezTo>
                    <a:pt x="32" y="95"/>
                    <a:pt x="31" y="93"/>
                    <a:pt x="30" y="91"/>
                  </a:cubicBezTo>
                  <a:cubicBezTo>
                    <a:pt x="30" y="91"/>
                    <a:pt x="30" y="91"/>
                    <a:pt x="30" y="90"/>
                  </a:cubicBezTo>
                  <a:cubicBezTo>
                    <a:pt x="30" y="90"/>
                    <a:pt x="30" y="90"/>
                    <a:pt x="30" y="90"/>
                  </a:cubicBezTo>
                  <a:cubicBezTo>
                    <a:pt x="27" y="85"/>
                    <a:pt x="24" y="80"/>
                    <a:pt x="22" y="74"/>
                  </a:cubicBezTo>
                  <a:cubicBezTo>
                    <a:pt x="20" y="68"/>
                    <a:pt x="19" y="62"/>
                    <a:pt x="19" y="56"/>
                  </a:cubicBezTo>
                  <a:cubicBezTo>
                    <a:pt x="19" y="54"/>
                    <a:pt x="19" y="53"/>
                    <a:pt x="21" y="53"/>
                  </a:cubicBezTo>
                  <a:cubicBezTo>
                    <a:pt x="24" y="60"/>
                    <a:pt x="28" y="67"/>
                    <a:pt x="31" y="75"/>
                  </a:cubicBezTo>
                  <a:cubicBezTo>
                    <a:pt x="33" y="78"/>
                    <a:pt x="34" y="81"/>
                    <a:pt x="37" y="84"/>
                  </a:cubicBezTo>
                  <a:cubicBezTo>
                    <a:pt x="43" y="89"/>
                    <a:pt x="48" y="95"/>
                    <a:pt x="54" y="100"/>
                  </a:cubicBezTo>
                  <a:cubicBezTo>
                    <a:pt x="60" y="108"/>
                    <a:pt x="68" y="113"/>
                    <a:pt x="76" y="117"/>
                  </a:cubicBezTo>
                  <a:cubicBezTo>
                    <a:pt x="83" y="120"/>
                    <a:pt x="89" y="124"/>
                    <a:pt x="96" y="127"/>
                  </a:cubicBezTo>
                  <a:cubicBezTo>
                    <a:pt x="96" y="127"/>
                    <a:pt x="97" y="127"/>
                    <a:pt x="97" y="127"/>
                  </a:cubicBezTo>
                  <a:cubicBezTo>
                    <a:pt x="95" y="121"/>
                    <a:pt x="90" y="116"/>
                    <a:pt x="87" y="110"/>
                  </a:cubicBezTo>
                  <a:cubicBezTo>
                    <a:pt x="81" y="107"/>
                    <a:pt x="75" y="104"/>
                    <a:pt x="70" y="101"/>
                  </a:cubicBezTo>
                  <a:cubicBezTo>
                    <a:pt x="58" y="95"/>
                    <a:pt x="48" y="86"/>
                    <a:pt x="41" y="74"/>
                  </a:cubicBezTo>
                  <a:cubicBezTo>
                    <a:pt x="35" y="64"/>
                    <a:pt x="30" y="55"/>
                    <a:pt x="26" y="45"/>
                  </a:cubicBezTo>
                  <a:cubicBezTo>
                    <a:pt x="24" y="39"/>
                    <a:pt x="21" y="33"/>
                    <a:pt x="18" y="27"/>
                  </a:cubicBezTo>
                  <a:cubicBezTo>
                    <a:pt x="15" y="23"/>
                    <a:pt x="12" y="21"/>
                    <a:pt x="8" y="20"/>
                  </a:cubicBezTo>
                  <a:cubicBezTo>
                    <a:pt x="4" y="23"/>
                    <a:pt x="2" y="24"/>
                    <a:pt x="1" y="26"/>
                  </a:cubicBezTo>
                  <a:cubicBezTo>
                    <a:pt x="1" y="27"/>
                    <a:pt x="0" y="29"/>
                    <a:pt x="0" y="30"/>
                  </a:cubicBezTo>
                  <a:cubicBezTo>
                    <a:pt x="0" y="45"/>
                    <a:pt x="3" y="59"/>
                    <a:pt x="3" y="74"/>
                  </a:cubicBezTo>
                  <a:cubicBezTo>
                    <a:pt x="3" y="75"/>
                    <a:pt x="3" y="76"/>
                    <a:pt x="3" y="77"/>
                  </a:cubicBezTo>
                  <a:cubicBezTo>
                    <a:pt x="7" y="91"/>
                    <a:pt x="12" y="104"/>
                    <a:pt x="18" y="118"/>
                  </a:cubicBezTo>
                  <a:cubicBezTo>
                    <a:pt x="24" y="131"/>
                    <a:pt x="34" y="142"/>
                    <a:pt x="42" y="154"/>
                  </a:cubicBezTo>
                  <a:cubicBezTo>
                    <a:pt x="44" y="157"/>
                    <a:pt x="47" y="160"/>
                    <a:pt x="51" y="164"/>
                  </a:cubicBezTo>
                  <a:close/>
                  <a:moveTo>
                    <a:pt x="102" y="337"/>
                  </a:moveTo>
                  <a:cubicBezTo>
                    <a:pt x="102" y="356"/>
                    <a:pt x="102" y="374"/>
                    <a:pt x="102" y="393"/>
                  </a:cubicBezTo>
                  <a:cubicBezTo>
                    <a:pt x="102" y="396"/>
                    <a:pt x="102" y="399"/>
                    <a:pt x="101" y="401"/>
                  </a:cubicBezTo>
                  <a:cubicBezTo>
                    <a:pt x="98" y="415"/>
                    <a:pt x="95" y="429"/>
                    <a:pt x="97" y="443"/>
                  </a:cubicBezTo>
                  <a:cubicBezTo>
                    <a:pt x="92" y="444"/>
                    <a:pt x="88" y="444"/>
                    <a:pt x="83" y="445"/>
                  </a:cubicBezTo>
                  <a:cubicBezTo>
                    <a:pt x="77" y="445"/>
                    <a:pt x="71" y="446"/>
                    <a:pt x="66" y="447"/>
                  </a:cubicBezTo>
                  <a:cubicBezTo>
                    <a:pt x="60" y="448"/>
                    <a:pt x="55" y="447"/>
                    <a:pt x="49" y="444"/>
                  </a:cubicBezTo>
                  <a:cubicBezTo>
                    <a:pt x="46" y="428"/>
                    <a:pt x="43" y="412"/>
                    <a:pt x="43" y="396"/>
                  </a:cubicBezTo>
                  <a:cubicBezTo>
                    <a:pt x="42" y="392"/>
                    <a:pt x="42" y="388"/>
                    <a:pt x="42" y="384"/>
                  </a:cubicBezTo>
                  <a:cubicBezTo>
                    <a:pt x="40" y="360"/>
                    <a:pt x="40" y="336"/>
                    <a:pt x="41" y="311"/>
                  </a:cubicBezTo>
                  <a:cubicBezTo>
                    <a:pt x="41" y="301"/>
                    <a:pt x="41" y="290"/>
                    <a:pt x="41" y="279"/>
                  </a:cubicBezTo>
                  <a:cubicBezTo>
                    <a:pt x="41" y="270"/>
                    <a:pt x="41" y="261"/>
                    <a:pt x="41" y="251"/>
                  </a:cubicBezTo>
                  <a:cubicBezTo>
                    <a:pt x="41" y="248"/>
                    <a:pt x="41" y="244"/>
                    <a:pt x="43" y="241"/>
                  </a:cubicBezTo>
                  <a:cubicBezTo>
                    <a:pt x="48" y="250"/>
                    <a:pt x="52" y="259"/>
                    <a:pt x="56" y="268"/>
                  </a:cubicBezTo>
                  <a:cubicBezTo>
                    <a:pt x="58" y="265"/>
                    <a:pt x="57" y="263"/>
                    <a:pt x="57" y="261"/>
                  </a:cubicBezTo>
                  <a:cubicBezTo>
                    <a:pt x="54" y="251"/>
                    <a:pt x="52" y="242"/>
                    <a:pt x="49" y="233"/>
                  </a:cubicBezTo>
                  <a:cubicBezTo>
                    <a:pt x="48" y="230"/>
                    <a:pt x="47" y="228"/>
                    <a:pt x="47" y="224"/>
                  </a:cubicBezTo>
                  <a:cubicBezTo>
                    <a:pt x="49" y="227"/>
                    <a:pt x="51" y="229"/>
                    <a:pt x="53" y="232"/>
                  </a:cubicBezTo>
                  <a:cubicBezTo>
                    <a:pt x="54" y="234"/>
                    <a:pt x="56" y="237"/>
                    <a:pt x="58" y="239"/>
                  </a:cubicBezTo>
                  <a:cubicBezTo>
                    <a:pt x="60" y="242"/>
                    <a:pt x="61" y="245"/>
                    <a:pt x="65" y="247"/>
                  </a:cubicBezTo>
                  <a:cubicBezTo>
                    <a:pt x="65" y="241"/>
                    <a:pt x="62" y="237"/>
                    <a:pt x="61" y="232"/>
                  </a:cubicBezTo>
                  <a:cubicBezTo>
                    <a:pt x="59" y="228"/>
                    <a:pt x="56" y="223"/>
                    <a:pt x="54" y="218"/>
                  </a:cubicBezTo>
                  <a:cubicBezTo>
                    <a:pt x="52" y="214"/>
                    <a:pt x="50" y="210"/>
                    <a:pt x="48" y="205"/>
                  </a:cubicBezTo>
                  <a:cubicBezTo>
                    <a:pt x="48" y="203"/>
                    <a:pt x="49" y="202"/>
                    <a:pt x="50" y="201"/>
                  </a:cubicBezTo>
                  <a:cubicBezTo>
                    <a:pt x="56" y="204"/>
                    <a:pt x="62" y="207"/>
                    <a:pt x="68" y="210"/>
                  </a:cubicBezTo>
                  <a:cubicBezTo>
                    <a:pt x="74" y="213"/>
                    <a:pt x="79" y="218"/>
                    <a:pt x="84" y="221"/>
                  </a:cubicBezTo>
                  <a:cubicBezTo>
                    <a:pt x="91" y="224"/>
                    <a:pt x="93" y="230"/>
                    <a:pt x="94" y="237"/>
                  </a:cubicBezTo>
                  <a:cubicBezTo>
                    <a:pt x="95" y="245"/>
                    <a:pt x="96" y="252"/>
                    <a:pt x="97" y="260"/>
                  </a:cubicBezTo>
                  <a:cubicBezTo>
                    <a:pt x="98" y="263"/>
                    <a:pt x="99" y="266"/>
                    <a:pt x="99" y="269"/>
                  </a:cubicBezTo>
                  <a:cubicBezTo>
                    <a:pt x="100" y="273"/>
                    <a:pt x="101" y="278"/>
                    <a:pt x="101" y="283"/>
                  </a:cubicBezTo>
                  <a:cubicBezTo>
                    <a:pt x="101" y="301"/>
                    <a:pt x="102" y="319"/>
                    <a:pt x="102" y="337"/>
                  </a:cubicBezTo>
                  <a:close/>
                  <a:moveTo>
                    <a:pt x="66" y="340"/>
                  </a:moveTo>
                  <a:cubicBezTo>
                    <a:pt x="63" y="342"/>
                    <a:pt x="63" y="342"/>
                    <a:pt x="63" y="345"/>
                  </a:cubicBezTo>
                  <a:cubicBezTo>
                    <a:pt x="62" y="345"/>
                    <a:pt x="61" y="346"/>
                    <a:pt x="61" y="347"/>
                  </a:cubicBezTo>
                  <a:cubicBezTo>
                    <a:pt x="64" y="351"/>
                    <a:pt x="68" y="353"/>
                    <a:pt x="74" y="354"/>
                  </a:cubicBezTo>
                  <a:cubicBezTo>
                    <a:pt x="74" y="354"/>
                    <a:pt x="73" y="353"/>
                    <a:pt x="73" y="352"/>
                  </a:cubicBezTo>
                  <a:cubicBezTo>
                    <a:pt x="73" y="352"/>
                    <a:pt x="74" y="352"/>
                    <a:pt x="74" y="353"/>
                  </a:cubicBezTo>
                  <a:cubicBezTo>
                    <a:pt x="74" y="352"/>
                    <a:pt x="75" y="352"/>
                    <a:pt x="75" y="351"/>
                  </a:cubicBezTo>
                  <a:cubicBezTo>
                    <a:pt x="75" y="345"/>
                    <a:pt x="72" y="341"/>
                    <a:pt x="66" y="340"/>
                  </a:cubicBezTo>
                  <a:close/>
                  <a:moveTo>
                    <a:pt x="64" y="324"/>
                  </a:moveTo>
                  <a:cubicBezTo>
                    <a:pt x="66" y="326"/>
                    <a:pt x="68" y="328"/>
                    <a:pt x="71" y="326"/>
                  </a:cubicBezTo>
                  <a:cubicBezTo>
                    <a:pt x="71" y="321"/>
                    <a:pt x="70" y="317"/>
                    <a:pt x="67" y="314"/>
                  </a:cubicBezTo>
                  <a:cubicBezTo>
                    <a:pt x="65" y="312"/>
                    <a:pt x="63" y="312"/>
                    <a:pt x="61" y="314"/>
                  </a:cubicBezTo>
                  <a:cubicBezTo>
                    <a:pt x="61" y="320"/>
                    <a:pt x="61" y="321"/>
                    <a:pt x="64" y="324"/>
                  </a:cubicBezTo>
                  <a:close/>
                  <a:moveTo>
                    <a:pt x="57" y="366"/>
                  </a:moveTo>
                  <a:cubicBezTo>
                    <a:pt x="62" y="372"/>
                    <a:pt x="67" y="376"/>
                    <a:pt x="75" y="377"/>
                  </a:cubicBezTo>
                  <a:cubicBezTo>
                    <a:pt x="75" y="375"/>
                    <a:pt x="76" y="374"/>
                    <a:pt x="76" y="372"/>
                  </a:cubicBezTo>
                  <a:cubicBezTo>
                    <a:pt x="76" y="371"/>
                    <a:pt x="75" y="371"/>
                    <a:pt x="75" y="371"/>
                  </a:cubicBezTo>
                  <a:cubicBezTo>
                    <a:pt x="74" y="365"/>
                    <a:pt x="71" y="361"/>
                    <a:pt x="66" y="358"/>
                  </a:cubicBezTo>
                  <a:cubicBezTo>
                    <a:pt x="64" y="357"/>
                    <a:pt x="61" y="357"/>
                    <a:pt x="59" y="360"/>
                  </a:cubicBezTo>
                  <a:cubicBezTo>
                    <a:pt x="60" y="362"/>
                    <a:pt x="60" y="363"/>
                    <a:pt x="61" y="364"/>
                  </a:cubicBezTo>
                  <a:cubicBezTo>
                    <a:pt x="60" y="364"/>
                    <a:pt x="60" y="363"/>
                    <a:pt x="59" y="363"/>
                  </a:cubicBezTo>
                  <a:cubicBezTo>
                    <a:pt x="58" y="364"/>
                    <a:pt x="58" y="365"/>
                    <a:pt x="57" y="366"/>
                  </a:cubicBezTo>
                  <a:close/>
                  <a:moveTo>
                    <a:pt x="78" y="404"/>
                  </a:moveTo>
                  <a:cubicBezTo>
                    <a:pt x="76" y="400"/>
                    <a:pt x="73" y="397"/>
                    <a:pt x="70" y="394"/>
                  </a:cubicBezTo>
                  <a:cubicBezTo>
                    <a:pt x="71" y="395"/>
                    <a:pt x="72" y="395"/>
                    <a:pt x="73" y="396"/>
                  </a:cubicBezTo>
                  <a:cubicBezTo>
                    <a:pt x="71" y="388"/>
                    <a:pt x="68" y="384"/>
                    <a:pt x="58" y="380"/>
                  </a:cubicBezTo>
                  <a:cubicBezTo>
                    <a:pt x="57" y="381"/>
                    <a:pt x="56" y="381"/>
                    <a:pt x="55" y="382"/>
                  </a:cubicBezTo>
                  <a:cubicBezTo>
                    <a:pt x="57" y="385"/>
                    <a:pt x="59" y="388"/>
                    <a:pt x="62" y="390"/>
                  </a:cubicBezTo>
                  <a:cubicBezTo>
                    <a:pt x="60" y="389"/>
                    <a:pt x="58" y="388"/>
                    <a:pt x="57" y="388"/>
                  </a:cubicBezTo>
                  <a:cubicBezTo>
                    <a:pt x="56" y="388"/>
                    <a:pt x="55" y="389"/>
                    <a:pt x="54" y="389"/>
                  </a:cubicBezTo>
                  <a:cubicBezTo>
                    <a:pt x="56" y="393"/>
                    <a:pt x="67" y="403"/>
                    <a:pt x="72" y="406"/>
                  </a:cubicBezTo>
                  <a:cubicBezTo>
                    <a:pt x="73" y="406"/>
                    <a:pt x="75" y="406"/>
                    <a:pt x="78" y="407"/>
                  </a:cubicBezTo>
                  <a:cubicBezTo>
                    <a:pt x="78" y="405"/>
                    <a:pt x="78" y="404"/>
                    <a:pt x="78" y="404"/>
                  </a:cubicBezTo>
                  <a:close/>
                  <a:moveTo>
                    <a:pt x="82" y="277"/>
                  </a:moveTo>
                  <a:cubicBezTo>
                    <a:pt x="80" y="277"/>
                    <a:pt x="80" y="277"/>
                    <a:pt x="79" y="277"/>
                  </a:cubicBezTo>
                  <a:cubicBezTo>
                    <a:pt x="79" y="277"/>
                    <a:pt x="78" y="278"/>
                    <a:pt x="78" y="278"/>
                  </a:cubicBezTo>
                  <a:cubicBezTo>
                    <a:pt x="77" y="287"/>
                    <a:pt x="77" y="287"/>
                    <a:pt x="83" y="290"/>
                  </a:cubicBezTo>
                  <a:cubicBezTo>
                    <a:pt x="85" y="285"/>
                    <a:pt x="83" y="281"/>
                    <a:pt x="82" y="277"/>
                  </a:cubicBezTo>
                  <a:close/>
                  <a:moveTo>
                    <a:pt x="83" y="263"/>
                  </a:moveTo>
                  <a:cubicBezTo>
                    <a:pt x="83" y="264"/>
                    <a:pt x="81" y="265"/>
                    <a:pt x="81" y="266"/>
                  </a:cubicBezTo>
                  <a:cubicBezTo>
                    <a:pt x="81" y="267"/>
                    <a:pt x="83" y="269"/>
                    <a:pt x="84" y="271"/>
                  </a:cubicBezTo>
                  <a:cubicBezTo>
                    <a:pt x="87" y="266"/>
                    <a:pt x="87" y="266"/>
                    <a:pt x="83" y="263"/>
                  </a:cubicBezTo>
                  <a:close/>
                  <a:moveTo>
                    <a:pt x="180" y="370"/>
                  </a:moveTo>
                  <a:cubicBezTo>
                    <a:pt x="182" y="390"/>
                    <a:pt x="180" y="410"/>
                    <a:pt x="178" y="430"/>
                  </a:cubicBezTo>
                  <a:cubicBezTo>
                    <a:pt x="177" y="435"/>
                    <a:pt x="176" y="441"/>
                    <a:pt x="174" y="447"/>
                  </a:cubicBezTo>
                  <a:cubicBezTo>
                    <a:pt x="169" y="448"/>
                    <a:pt x="164" y="449"/>
                    <a:pt x="159" y="450"/>
                  </a:cubicBezTo>
                  <a:cubicBezTo>
                    <a:pt x="157" y="451"/>
                    <a:pt x="155" y="451"/>
                    <a:pt x="154" y="450"/>
                  </a:cubicBezTo>
                  <a:cubicBezTo>
                    <a:pt x="147" y="448"/>
                    <a:pt x="139" y="446"/>
                    <a:pt x="132" y="445"/>
                  </a:cubicBezTo>
                  <a:cubicBezTo>
                    <a:pt x="131" y="443"/>
                    <a:pt x="130" y="441"/>
                    <a:pt x="130" y="439"/>
                  </a:cubicBezTo>
                  <a:cubicBezTo>
                    <a:pt x="129" y="424"/>
                    <a:pt x="126" y="409"/>
                    <a:pt x="127" y="392"/>
                  </a:cubicBezTo>
                  <a:cubicBezTo>
                    <a:pt x="132" y="397"/>
                    <a:pt x="132" y="404"/>
                    <a:pt x="137" y="408"/>
                  </a:cubicBezTo>
                  <a:cubicBezTo>
                    <a:pt x="141" y="413"/>
                    <a:pt x="143" y="419"/>
                    <a:pt x="149" y="424"/>
                  </a:cubicBezTo>
                  <a:cubicBezTo>
                    <a:pt x="144" y="412"/>
                    <a:pt x="140" y="402"/>
                    <a:pt x="136" y="391"/>
                  </a:cubicBezTo>
                  <a:cubicBezTo>
                    <a:pt x="138" y="391"/>
                    <a:pt x="138" y="393"/>
                    <a:pt x="139" y="394"/>
                  </a:cubicBezTo>
                  <a:cubicBezTo>
                    <a:pt x="141" y="397"/>
                    <a:pt x="143" y="400"/>
                    <a:pt x="146" y="401"/>
                  </a:cubicBezTo>
                  <a:cubicBezTo>
                    <a:pt x="147" y="399"/>
                    <a:pt x="145" y="398"/>
                    <a:pt x="145" y="397"/>
                  </a:cubicBezTo>
                  <a:cubicBezTo>
                    <a:pt x="141" y="387"/>
                    <a:pt x="136" y="376"/>
                    <a:pt x="132" y="366"/>
                  </a:cubicBezTo>
                  <a:cubicBezTo>
                    <a:pt x="131" y="363"/>
                    <a:pt x="129" y="361"/>
                    <a:pt x="131" y="358"/>
                  </a:cubicBezTo>
                  <a:cubicBezTo>
                    <a:pt x="135" y="364"/>
                    <a:pt x="139" y="371"/>
                    <a:pt x="143" y="377"/>
                  </a:cubicBezTo>
                  <a:cubicBezTo>
                    <a:pt x="145" y="380"/>
                    <a:pt x="147" y="382"/>
                    <a:pt x="150" y="384"/>
                  </a:cubicBezTo>
                  <a:cubicBezTo>
                    <a:pt x="149" y="383"/>
                    <a:pt x="149" y="382"/>
                    <a:pt x="149" y="381"/>
                  </a:cubicBezTo>
                  <a:cubicBezTo>
                    <a:pt x="142" y="366"/>
                    <a:pt x="134" y="352"/>
                    <a:pt x="127" y="338"/>
                  </a:cubicBezTo>
                  <a:cubicBezTo>
                    <a:pt x="125" y="334"/>
                    <a:pt x="123" y="331"/>
                    <a:pt x="123" y="326"/>
                  </a:cubicBezTo>
                  <a:cubicBezTo>
                    <a:pt x="131" y="337"/>
                    <a:pt x="136" y="348"/>
                    <a:pt x="144" y="357"/>
                  </a:cubicBezTo>
                  <a:cubicBezTo>
                    <a:pt x="146" y="355"/>
                    <a:pt x="145" y="354"/>
                    <a:pt x="144" y="353"/>
                  </a:cubicBezTo>
                  <a:cubicBezTo>
                    <a:pt x="138" y="339"/>
                    <a:pt x="132" y="325"/>
                    <a:pt x="125" y="312"/>
                  </a:cubicBezTo>
                  <a:cubicBezTo>
                    <a:pt x="121" y="304"/>
                    <a:pt x="120" y="295"/>
                    <a:pt x="120" y="287"/>
                  </a:cubicBezTo>
                  <a:cubicBezTo>
                    <a:pt x="120" y="272"/>
                    <a:pt x="120" y="257"/>
                    <a:pt x="119" y="242"/>
                  </a:cubicBezTo>
                  <a:cubicBezTo>
                    <a:pt x="117" y="231"/>
                    <a:pt x="118" y="220"/>
                    <a:pt x="120" y="209"/>
                  </a:cubicBezTo>
                  <a:cubicBezTo>
                    <a:pt x="121" y="197"/>
                    <a:pt x="120" y="185"/>
                    <a:pt x="119" y="173"/>
                  </a:cubicBezTo>
                  <a:cubicBezTo>
                    <a:pt x="116" y="154"/>
                    <a:pt x="112" y="134"/>
                    <a:pt x="112" y="115"/>
                  </a:cubicBezTo>
                  <a:cubicBezTo>
                    <a:pt x="112" y="108"/>
                    <a:pt x="110" y="102"/>
                    <a:pt x="109" y="96"/>
                  </a:cubicBezTo>
                  <a:cubicBezTo>
                    <a:pt x="108" y="89"/>
                    <a:pt x="108" y="82"/>
                    <a:pt x="105" y="75"/>
                  </a:cubicBezTo>
                  <a:cubicBezTo>
                    <a:pt x="105" y="76"/>
                    <a:pt x="105" y="76"/>
                    <a:pt x="105" y="76"/>
                  </a:cubicBezTo>
                  <a:cubicBezTo>
                    <a:pt x="104" y="71"/>
                    <a:pt x="104" y="66"/>
                    <a:pt x="103" y="60"/>
                  </a:cubicBezTo>
                  <a:cubicBezTo>
                    <a:pt x="103" y="51"/>
                    <a:pt x="102" y="41"/>
                    <a:pt x="102" y="32"/>
                  </a:cubicBezTo>
                  <a:cubicBezTo>
                    <a:pt x="102" y="31"/>
                    <a:pt x="101" y="29"/>
                    <a:pt x="101" y="27"/>
                  </a:cubicBezTo>
                  <a:cubicBezTo>
                    <a:pt x="97" y="29"/>
                    <a:pt x="98" y="32"/>
                    <a:pt x="97" y="34"/>
                  </a:cubicBezTo>
                  <a:cubicBezTo>
                    <a:pt x="97" y="44"/>
                    <a:pt x="96" y="54"/>
                    <a:pt x="96" y="63"/>
                  </a:cubicBezTo>
                  <a:cubicBezTo>
                    <a:pt x="96" y="72"/>
                    <a:pt x="94" y="81"/>
                    <a:pt x="91" y="89"/>
                  </a:cubicBezTo>
                  <a:cubicBezTo>
                    <a:pt x="91" y="90"/>
                    <a:pt x="90" y="90"/>
                    <a:pt x="90" y="91"/>
                  </a:cubicBezTo>
                  <a:cubicBezTo>
                    <a:pt x="89" y="91"/>
                    <a:pt x="89" y="91"/>
                    <a:pt x="88" y="91"/>
                  </a:cubicBezTo>
                  <a:cubicBezTo>
                    <a:pt x="79" y="90"/>
                    <a:pt x="71" y="85"/>
                    <a:pt x="66" y="77"/>
                  </a:cubicBezTo>
                  <a:cubicBezTo>
                    <a:pt x="65" y="73"/>
                    <a:pt x="65" y="68"/>
                    <a:pt x="64" y="63"/>
                  </a:cubicBezTo>
                  <a:cubicBezTo>
                    <a:pt x="64" y="51"/>
                    <a:pt x="67" y="39"/>
                    <a:pt x="70" y="26"/>
                  </a:cubicBezTo>
                  <a:cubicBezTo>
                    <a:pt x="72" y="19"/>
                    <a:pt x="77" y="12"/>
                    <a:pt x="83" y="7"/>
                  </a:cubicBezTo>
                  <a:cubicBezTo>
                    <a:pt x="83" y="7"/>
                    <a:pt x="84" y="7"/>
                    <a:pt x="84" y="7"/>
                  </a:cubicBezTo>
                  <a:cubicBezTo>
                    <a:pt x="92" y="13"/>
                    <a:pt x="100" y="14"/>
                    <a:pt x="110" y="11"/>
                  </a:cubicBezTo>
                  <a:cubicBezTo>
                    <a:pt x="111" y="15"/>
                    <a:pt x="114" y="18"/>
                    <a:pt x="116" y="21"/>
                  </a:cubicBezTo>
                  <a:cubicBezTo>
                    <a:pt x="124" y="30"/>
                    <a:pt x="129" y="41"/>
                    <a:pt x="131" y="52"/>
                  </a:cubicBezTo>
                  <a:cubicBezTo>
                    <a:pt x="137" y="80"/>
                    <a:pt x="142" y="107"/>
                    <a:pt x="148" y="134"/>
                  </a:cubicBezTo>
                  <a:cubicBezTo>
                    <a:pt x="150" y="143"/>
                    <a:pt x="152" y="151"/>
                    <a:pt x="155" y="160"/>
                  </a:cubicBezTo>
                  <a:cubicBezTo>
                    <a:pt x="155" y="160"/>
                    <a:pt x="155" y="161"/>
                    <a:pt x="156" y="161"/>
                  </a:cubicBezTo>
                  <a:cubicBezTo>
                    <a:pt x="157" y="164"/>
                    <a:pt x="157" y="166"/>
                    <a:pt x="157" y="169"/>
                  </a:cubicBezTo>
                  <a:cubicBezTo>
                    <a:pt x="159" y="179"/>
                    <a:pt x="161" y="190"/>
                    <a:pt x="163" y="200"/>
                  </a:cubicBezTo>
                  <a:cubicBezTo>
                    <a:pt x="163" y="202"/>
                    <a:pt x="163" y="203"/>
                    <a:pt x="163" y="205"/>
                  </a:cubicBezTo>
                  <a:cubicBezTo>
                    <a:pt x="163" y="219"/>
                    <a:pt x="165" y="233"/>
                    <a:pt x="167" y="246"/>
                  </a:cubicBezTo>
                  <a:cubicBezTo>
                    <a:pt x="170" y="264"/>
                    <a:pt x="172" y="282"/>
                    <a:pt x="174" y="300"/>
                  </a:cubicBezTo>
                  <a:cubicBezTo>
                    <a:pt x="175" y="304"/>
                    <a:pt x="176" y="309"/>
                    <a:pt x="176" y="314"/>
                  </a:cubicBezTo>
                  <a:cubicBezTo>
                    <a:pt x="177" y="317"/>
                    <a:pt x="177" y="320"/>
                    <a:pt x="177" y="324"/>
                  </a:cubicBezTo>
                  <a:cubicBezTo>
                    <a:pt x="178" y="326"/>
                    <a:pt x="178" y="328"/>
                    <a:pt x="178" y="330"/>
                  </a:cubicBezTo>
                  <a:cubicBezTo>
                    <a:pt x="179" y="344"/>
                    <a:pt x="179" y="357"/>
                    <a:pt x="180" y="370"/>
                  </a:cubicBezTo>
                  <a:close/>
                  <a:moveTo>
                    <a:pt x="136" y="189"/>
                  </a:moveTo>
                  <a:cubicBezTo>
                    <a:pt x="133" y="187"/>
                    <a:pt x="131" y="189"/>
                    <a:pt x="130" y="195"/>
                  </a:cubicBezTo>
                  <a:cubicBezTo>
                    <a:pt x="131" y="195"/>
                    <a:pt x="131" y="195"/>
                    <a:pt x="131" y="195"/>
                  </a:cubicBezTo>
                  <a:cubicBezTo>
                    <a:pt x="131" y="196"/>
                    <a:pt x="131" y="196"/>
                    <a:pt x="130" y="197"/>
                  </a:cubicBezTo>
                  <a:cubicBezTo>
                    <a:pt x="133" y="199"/>
                    <a:pt x="136" y="201"/>
                    <a:pt x="140" y="200"/>
                  </a:cubicBezTo>
                  <a:cubicBezTo>
                    <a:pt x="141" y="201"/>
                    <a:pt x="143" y="201"/>
                    <a:pt x="145" y="201"/>
                  </a:cubicBezTo>
                  <a:cubicBezTo>
                    <a:pt x="145" y="194"/>
                    <a:pt x="141" y="191"/>
                    <a:pt x="136" y="189"/>
                  </a:cubicBezTo>
                  <a:close/>
                  <a:moveTo>
                    <a:pt x="130" y="140"/>
                  </a:moveTo>
                  <a:cubicBezTo>
                    <a:pt x="130" y="140"/>
                    <a:pt x="131" y="140"/>
                    <a:pt x="131" y="140"/>
                  </a:cubicBezTo>
                  <a:cubicBezTo>
                    <a:pt x="131" y="140"/>
                    <a:pt x="131" y="140"/>
                    <a:pt x="131" y="140"/>
                  </a:cubicBezTo>
                  <a:cubicBezTo>
                    <a:pt x="131" y="140"/>
                    <a:pt x="131" y="140"/>
                    <a:pt x="131" y="140"/>
                  </a:cubicBezTo>
                  <a:cubicBezTo>
                    <a:pt x="132" y="141"/>
                    <a:pt x="133" y="141"/>
                    <a:pt x="134" y="141"/>
                  </a:cubicBezTo>
                  <a:cubicBezTo>
                    <a:pt x="136" y="137"/>
                    <a:pt x="136" y="137"/>
                    <a:pt x="131" y="136"/>
                  </a:cubicBezTo>
                  <a:cubicBezTo>
                    <a:pt x="131" y="137"/>
                    <a:pt x="130" y="138"/>
                    <a:pt x="130" y="140"/>
                  </a:cubicBezTo>
                  <a:close/>
                  <a:moveTo>
                    <a:pt x="129" y="166"/>
                  </a:moveTo>
                  <a:cubicBezTo>
                    <a:pt x="132" y="168"/>
                    <a:pt x="135" y="169"/>
                    <a:pt x="139" y="167"/>
                  </a:cubicBezTo>
                  <a:cubicBezTo>
                    <a:pt x="139" y="162"/>
                    <a:pt x="139" y="161"/>
                    <a:pt x="138" y="160"/>
                  </a:cubicBezTo>
                  <a:cubicBezTo>
                    <a:pt x="136" y="160"/>
                    <a:pt x="134" y="159"/>
                    <a:pt x="133" y="159"/>
                  </a:cubicBezTo>
                  <a:cubicBezTo>
                    <a:pt x="129" y="159"/>
                    <a:pt x="128" y="161"/>
                    <a:pt x="129" y="166"/>
                  </a:cubicBezTo>
                  <a:close/>
                  <a:moveTo>
                    <a:pt x="124" y="59"/>
                  </a:moveTo>
                  <a:cubicBezTo>
                    <a:pt x="125" y="56"/>
                    <a:pt x="126" y="54"/>
                    <a:pt x="123" y="51"/>
                  </a:cubicBezTo>
                  <a:cubicBezTo>
                    <a:pt x="122" y="53"/>
                    <a:pt x="121" y="53"/>
                    <a:pt x="119" y="55"/>
                  </a:cubicBezTo>
                  <a:cubicBezTo>
                    <a:pt x="121" y="57"/>
                    <a:pt x="121" y="60"/>
                    <a:pt x="124" y="59"/>
                  </a:cubicBezTo>
                  <a:close/>
                  <a:moveTo>
                    <a:pt x="127" y="93"/>
                  </a:moveTo>
                  <a:cubicBezTo>
                    <a:pt x="130" y="90"/>
                    <a:pt x="130" y="90"/>
                    <a:pt x="126" y="88"/>
                  </a:cubicBezTo>
                  <a:cubicBezTo>
                    <a:pt x="124" y="90"/>
                    <a:pt x="125" y="92"/>
                    <a:pt x="127" y="93"/>
                  </a:cubicBezTo>
                  <a:close/>
                  <a:moveTo>
                    <a:pt x="126" y="226"/>
                  </a:moveTo>
                  <a:cubicBezTo>
                    <a:pt x="132" y="231"/>
                    <a:pt x="137" y="236"/>
                    <a:pt x="144" y="235"/>
                  </a:cubicBezTo>
                  <a:cubicBezTo>
                    <a:pt x="145" y="234"/>
                    <a:pt x="146" y="233"/>
                    <a:pt x="146" y="233"/>
                  </a:cubicBezTo>
                  <a:cubicBezTo>
                    <a:pt x="146" y="232"/>
                    <a:pt x="146" y="230"/>
                    <a:pt x="145" y="230"/>
                  </a:cubicBezTo>
                  <a:cubicBezTo>
                    <a:pt x="145" y="221"/>
                    <a:pt x="138" y="217"/>
                    <a:pt x="128" y="221"/>
                  </a:cubicBezTo>
                  <a:cubicBezTo>
                    <a:pt x="128" y="222"/>
                    <a:pt x="129" y="222"/>
                    <a:pt x="130" y="223"/>
                  </a:cubicBezTo>
                  <a:cubicBezTo>
                    <a:pt x="129" y="224"/>
                    <a:pt x="128" y="225"/>
                    <a:pt x="126" y="226"/>
                  </a:cubicBezTo>
                  <a:close/>
                  <a:moveTo>
                    <a:pt x="147" y="273"/>
                  </a:moveTo>
                  <a:cubicBezTo>
                    <a:pt x="146" y="272"/>
                    <a:pt x="146" y="271"/>
                    <a:pt x="145" y="270"/>
                  </a:cubicBezTo>
                  <a:cubicBezTo>
                    <a:pt x="146" y="270"/>
                    <a:pt x="146" y="270"/>
                    <a:pt x="147" y="271"/>
                  </a:cubicBezTo>
                  <a:cubicBezTo>
                    <a:pt x="149" y="266"/>
                    <a:pt x="147" y="263"/>
                    <a:pt x="145" y="261"/>
                  </a:cubicBezTo>
                  <a:cubicBezTo>
                    <a:pt x="143" y="259"/>
                    <a:pt x="141" y="257"/>
                    <a:pt x="137" y="260"/>
                  </a:cubicBezTo>
                  <a:cubicBezTo>
                    <a:pt x="137" y="261"/>
                    <a:pt x="138" y="261"/>
                    <a:pt x="138" y="262"/>
                  </a:cubicBezTo>
                  <a:cubicBezTo>
                    <a:pt x="137" y="262"/>
                    <a:pt x="136" y="263"/>
                    <a:pt x="135" y="263"/>
                  </a:cubicBezTo>
                  <a:cubicBezTo>
                    <a:pt x="135" y="267"/>
                    <a:pt x="136" y="269"/>
                    <a:pt x="138" y="270"/>
                  </a:cubicBezTo>
                  <a:cubicBezTo>
                    <a:pt x="140" y="272"/>
                    <a:pt x="143" y="274"/>
                    <a:pt x="147" y="273"/>
                  </a:cubicBezTo>
                  <a:close/>
                  <a:moveTo>
                    <a:pt x="153" y="315"/>
                  </a:moveTo>
                  <a:cubicBezTo>
                    <a:pt x="152" y="312"/>
                    <a:pt x="151" y="309"/>
                    <a:pt x="148" y="307"/>
                  </a:cubicBezTo>
                  <a:cubicBezTo>
                    <a:pt x="145" y="310"/>
                    <a:pt x="147" y="312"/>
                    <a:pt x="148" y="314"/>
                  </a:cubicBezTo>
                  <a:cubicBezTo>
                    <a:pt x="149" y="316"/>
                    <a:pt x="151" y="317"/>
                    <a:pt x="153" y="315"/>
                  </a:cubicBezTo>
                  <a:close/>
                  <a:moveTo>
                    <a:pt x="159" y="303"/>
                  </a:moveTo>
                  <a:cubicBezTo>
                    <a:pt x="159" y="303"/>
                    <a:pt x="157" y="302"/>
                    <a:pt x="156" y="301"/>
                  </a:cubicBezTo>
                  <a:cubicBezTo>
                    <a:pt x="155" y="303"/>
                    <a:pt x="155" y="303"/>
                    <a:pt x="154" y="305"/>
                  </a:cubicBezTo>
                  <a:cubicBezTo>
                    <a:pt x="155" y="305"/>
                    <a:pt x="156" y="306"/>
                    <a:pt x="156" y="307"/>
                  </a:cubicBezTo>
                  <a:cubicBezTo>
                    <a:pt x="159" y="306"/>
                    <a:pt x="160" y="305"/>
                    <a:pt x="159" y="303"/>
                  </a:cubicBezTo>
                  <a:close/>
                </a:path>
              </a:pathLst>
            </a:custGeom>
            <a:solidFill>
              <a:srgbClr val="00E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4">
              <a:extLst>
                <a:ext uri="{FF2B5EF4-FFF2-40B4-BE49-F238E27FC236}">
                  <a16:creationId xmlns:a16="http://schemas.microsoft.com/office/drawing/2014/main" id="{955ADA66-3A6A-4A03-8BD2-237D450E228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" y="4"/>
              <a:ext cx="2859" cy="2315"/>
            </a:xfrm>
            <a:custGeom>
              <a:avLst/>
              <a:gdLst>
                <a:gd name="T0" fmla="*/ 366 w 1203"/>
                <a:gd name="T1" fmla="*/ 160 h 974"/>
                <a:gd name="T2" fmla="*/ 355 w 1203"/>
                <a:gd name="T3" fmla="*/ 156 h 974"/>
                <a:gd name="T4" fmla="*/ 1134 w 1203"/>
                <a:gd name="T5" fmla="*/ 918 h 974"/>
                <a:gd name="T6" fmla="*/ 608 w 1203"/>
                <a:gd name="T7" fmla="*/ 950 h 974"/>
                <a:gd name="T8" fmla="*/ 343 w 1203"/>
                <a:gd name="T9" fmla="*/ 967 h 974"/>
                <a:gd name="T10" fmla="*/ 143 w 1203"/>
                <a:gd name="T11" fmla="*/ 901 h 974"/>
                <a:gd name="T12" fmla="*/ 236 w 1203"/>
                <a:gd name="T13" fmla="*/ 464 h 974"/>
                <a:gd name="T14" fmla="*/ 356 w 1203"/>
                <a:gd name="T15" fmla="*/ 408 h 974"/>
                <a:gd name="T16" fmla="*/ 222 w 1203"/>
                <a:gd name="T17" fmla="*/ 316 h 974"/>
                <a:gd name="T18" fmla="*/ 154 w 1203"/>
                <a:gd name="T19" fmla="*/ 401 h 974"/>
                <a:gd name="T20" fmla="*/ 195 w 1203"/>
                <a:gd name="T21" fmla="*/ 187 h 974"/>
                <a:gd name="T22" fmla="*/ 107 w 1203"/>
                <a:gd name="T23" fmla="*/ 224 h 974"/>
                <a:gd name="T24" fmla="*/ 74 w 1203"/>
                <a:gd name="T25" fmla="*/ 221 h 974"/>
                <a:gd name="T26" fmla="*/ 194 w 1203"/>
                <a:gd name="T27" fmla="*/ 91 h 974"/>
                <a:gd name="T28" fmla="*/ 120 w 1203"/>
                <a:gd name="T29" fmla="*/ 46 h 974"/>
                <a:gd name="T30" fmla="*/ 139 w 1203"/>
                <a:gd name="T31" fmla="*/ 21 h 974"/>
                <a:gd name="T32" fmla="*/ 575 w 1203"/>
                <a:gd name="T33" fmla="*/ 40 h 974"/>
                <a:gd name="T34" fmla="*/ 427 w 1203"/>
                <a:gd name="T35" fmla="*/ 115 h 974"/>
                <a:gd name="T36" fmla="*/ 645 w 1203"/>
                <a:gd name="T37" fmla="*/ 100 h 974"/>
                <a:gd name="T38" fmla="*/ 485 w 1203"/>
                <a:gd name="T39" fmla="*/ 131 h 974"/>
                <a:gd name="T40" fmla="*/ 613 w 1203"/>
                <a:gd name="T41" fmla="*/ 194 h 974"/>
                <a:gd name="T42" fmla="*/ 515 w 1203"/>
                <a:gd name="T43" fmla="*/ 189 h 974"/>
                <a:gd name="T44" fmla="*/ 416 w 1203"/>
                <a:gd name="T45" fmla="*/ 349 h 974"/>
                <a:gd name="T46" fmla="*/ 879 w 1203"/>
                <a:gd name="T47" fmla="*/ 681 h 974"/>
                <a:gd name="T48" fmla="*/ 898 w 1203"/>
                <a:gd name="T49" fmla="*/ 475 h 974"/>
                <a:gd name="T50" fmla="*/ 1146 w 1203"/>
                <a:gd name="T51" fmla="*/ 889 h 974"/>
                <a:gd name="T52" fmla="*/ 165 w 1203"/>
                <a:gd name="T53" fmla="*/ 545 h 974"/>
                <a:gd name="T54" fmla="*/ 165 w 1203"/>
                <a:gd name="T55" fmla="*/ 901 h 974"/>
                <a:gd name="T56" fmla="*/ 214 w 1203"/>
                <a:gd name="T57" fmla="*/ 562 h 974"/>
                <a:gd name="T58" fmla="*/ 326 w 1203"/>
                <a:gd name="T59" fmla="*/ 848 h 974"/>
                <a:gd name="T60" fmla="*/ 324 w 1203"/>
                <a:gd name="T61" fmla="*/ 901 h 974"/>
                <a:gd name="T62" fmla="*/ 362 w 1203"/>
                <a:gd name="T63" fmla="*/ 223 h 974"/>
                <a:gd name="T64" fmla="*/ 352 w 1203"/>
                <a:gd name="T65" fmla="*/ 292 h 974"/>
                <a:gd name="T66" fmla="*/ 386 w 1203"/>
                <a:gd name="T67" fmla="*/ 354 h 974"/>
                <a:gd name="T68" fmla="*/ 489 w 1203"/>
                <a:gd name="T69" fmla="*/ 551 h 974"/>
                <a:gd name="T70" fmla="*/ 619 w 1203"/>
                <a:gd name="T71" fmla="*/ 555 h 974"/>
                <a:gd name="T72" fmla="*/ 611 w 1203"/>
                <a:gd name="T73" fmla="*/ 611 h 974"/>
                <a:gd name="T74" fmla="*/ 644 w 1203"/>
                <a:gd name="T75" fmla="*/ 539 h 974"/>
                <a:gd name="T76" fmla="*/ 565 w 1203"/>
                <a:gd name="T77" fmla="*/ 744 h 974"/>
                <a:gd name="T78" fmla="*/ 529 w 1203"/>
                <a:gd name="T79" fmla="*/ 808 h 974"/>
                <a:gd name="T80" fmla="*/ 586 w 1203"/>
                <a:gd name="T81" fmla="*/ 805 h 974"/>
                <a:gd name="T82" fmla="*/ 680 w 1203"/>
                <a:gd name="T83" fmla="*/ 612 h 974"/>
                <a:gd name="T84" fmla="*/ 609 w 1203"/>
                <a:gd name="T85" fmla="*/ 510 h 974"/>
                <a:gd name="T86" fmla="*/ 546 w 1203"/>
                <a:gd name="T87" fmla="*/ 340 h 974"/>
                <a:gd name="T88" fmla="*/ 448 w 1203"/>
                <a:gd name="T89" fmla="*/ 395 h 974"/>
                <a:gd name="T90" fmla="*/ 442 w 1203"/>
                <a:gd name="T91" fmla="*/ 914 h 974"/>
                <a:gd name="T92" fmla="*/ 498 w 1203"/>
                <a:gd name="T93" fmla="*/ 846 h 974"/>
                <a:gd name="T94" fmla="*/ 607 w 1203"/>
                <a:gd name="T95" fmla="*/ 671 h 974"/>
                <a:gd name="T96" fmla="*/ 458 w 1203"/>
                <a:gd name="T97" fmla="*/ 839 h 974"/>
                <a:gd name="T98" fmla="*/ 746 w 1203"/>
                <a:gd name="T99" fmla="*/ 906 h 974"/>
                <a:gd name="T100" fmla="*/ 632 w 1203"/>
                <a:gd name="T101" fmla="*/ 277 h 974"/>
                <a:gd name="T102" fmla="*/ 782 w 1203"/>
                <a:gd name="T103" fmla="*/ 449 h 974"/>
                <a:gd name="T104" fmla="*/ 859 w 1203"/>
                <a:gd name="T105" fmla="*/ 568 h 974"/>
                <a:gd name="T106" fmla="*/ 852 w 1203"/>
                <a:gd name="T107" fmla="*/ 878 h 974"/>
                <a:gd name="T108" fmla="*/ 922 w 1203"/>
                <a:gd name="T109" fmla="*/ 506 h 974"/>
                <a:gd name="T110" fmla="*/ 1106 w 1203"/>
                <a:gd name="T111" fmla="*/ 890 h 974"/>
                <a:gd name="T112" fmla="*/ 1023 w 1203"/>
                <a:gd name="T113" fmla="*/ 692 h 974"/>
                <a:gd name="T114" fmla="*/ 1099 w 1203"/>
                <a:gd name="T115" fmla="*/ 685 h 974"/>
                <a:gd name="T116" fmla="*/ 964 w 1203"/>
                <a:gd name="T117" fmla="*/ 862 h 974"/>
                <a:gd name="T118" fmla="*/ 255 w 1203"/>
                <a:gd name="T119" fmla="*/ 611 h 974"/>
                <a:gd name="T120" fmla="*/ 185 w 1203"/>
                <a:gd name="T121" fmla="*/ 818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03" h="974">
                  <a:moveTo>
                    <a:pt x="606" y="380"/>
                  </a:moveTo>
                  <a:cubicBezTo>
                    <a:pt x="605" y="383"/>
                    <a:pt x="603" y="383"/>
                    <a:pt x="601" y="383"/>
                  </a:cubicBezTo>
                  <a:cubicBezTo>
                    <a:pt x="590" y="381"/>
                    <a:pt x="582" y="387"/>
                    <a:pt x="574" y="394"/>
                  </a:cubicBezTo>
                  <a:cubicBezTo>
                    <a:pt x="572" y="396"/>
                    <a:pt x="570" y="398"/>
                    <a:pt x="568" y="400"/>
                  </a:cubicBezTo>
                  <a:cubicBezTo>
                    <a:pt x="562" y="396"/>
                    <a:pt x="557" y="393"/>
                    <a:pt x="552" y="392"/>
                  </a:cubicBezTo>
                  <a:cubicBezTo>
                    <a:pt x="545" y="390"/>
                    <a:pt x="539" y="391"/>
                    <a:pt x="533" y="395"/>
                  </a:cubicBezTo>
                  <a:cubicBezTo>
                    <a:pt x="531" y="396"/>
                    <a:pt x="529" y="398"/>
                    <a:pt x="526" y="399"/>
                  </a:cubicBezTo>
                  <a:cubicBezTo>
                    <a:pt x="525" y="400"/>
                    <a:pt x="523" y="400"/>
                    <a:pt x="522" y="400"/>
                  </a:cubicBezTo>
                  <a:cubicBezTo>
                    <a:pt x="520" y="397"/>
                    <a:pt x="520" y="394"/>
                    <a:pt x="522" y="392"/>
                  </a:cubicBezTo>
                  <a:cubicBezTo>
                    <a:pt x="527" y="382"/>
                    <a:pt x="543" y="374"/>
                    <a:pt x="553" y="379"/>
                  </a:cubicBezTo>
                  <a:cubicBezTo>
                    <a:pt x="558" y="382"/>
                    <a:pt x="562" y="383"/>
                    <a:pt x="567" y="385"/>
                  </a:cubicBezTo>
                  <a:cubicBezTo>
                    <a:pt x="570" y="383"/>
                    <a:pt x="573" y="381"/>
                    <a:pt x="576" y="378"/>
                  </a:cubicBezTo>
                  <a:cubicBezTo>
                    <a:pt x="580" y="376"/>
                    <a:pt x="585" y="374"/>
                    <a:pt x="590" y="373"/>
                  </a:cubicBezTo>
                  <a:cubicBezTo>
                    <a:pt x="593" y="372"/>
                    <a:pt x="597" y="372"/>
                    <a:pt x="600" y="374"/>
                  </a:cubicBezTo>
                  <a:cubicBezTo>
                    <a:pt x="603" y="376"/>
                    <a:pt x="606" y="377"/>
                    <a:pt x="606" y="380"/>
                  </a:cubicBezTo>
                  <a:close/>
                  <a:moveTo>
                    <a:pt x="321" y="222"/>
                  </a:moveTo>
                  <a:cubicBezTo>
                    <a:pt x="323" y="222"/>
                    <a:pt x="325" y="223"/>
                    <a:pt x="327" y="223"/>
                  </a:cubicBezTo>
                  <a:cubicBezTo>
                    <a:pt x="329" y="219"/>
                    <a:pt x="329" y="217"/>
                    <a:pt x="327" y="214"/>
                  </a:cubicBezTo>
                  <a:cubicBezTo>
                    <a:pt x="321" y="215"/>
                    <a:pt x="321" y="215"/>
                    <a:pt x="321" y="222"/>
                  </a:cubicBezTo>
                  <a:close/>
                  <a:moveTo>
                    <a:pt x="978" y="791"/>
                  </a:moveTo>
                  <a:cubicBezTo>
                    <a:pt x="978" y="788"/>
                    <a:pt x="979" y="785"/>
                    <a:pt x="976" y="783"/>
                  </a:cubicBezTo>
                  <a:cubicBezTo>
                    <a:pt x="975" y="784"/>
                    <a:pt x="974" y="785"/>
                    <a:pt x="974" y="785"/>
                  </a:cubicBezTo>
                  <a:cubicBezTo>
                    <a:pt x="975" y="788"/>
                    <a:pt x="975" y="791"/>
                    <a:pt x="978" y="791"/>
                  </a:cubicBezTo>
                  <a:close/>
                  <a:moveTo>
                    <a:pt x="366" y="160"/>
                  </a:moveTo>
                  <a:cubicBezTo>
                    <a:pt x="363" y="156"/>
                    <a:pt x="363" y="156"/>
                    <a:pt x="361" y="160"/>
                  </a:cubicBezTo>
                  <a:cubicBezTo>
                    <a:pt x="361" y="160"/>
                    <a:pt x="362" y="161"/>
                    <a:pt x="363" y="162"/>
                  </a:cubicBezTo>
                  <a:cubicBezTo>
                    <a:pt x="364" y="161"/>
                    <a:pt x="365" y="160"/>
                    <a:pt x="366" y="160"/>
                  </a:cubicBezTo>
                  <a:close/>
                  <a:moveTo>
                    <a:pt x="983" y="824"/>
                  </a:moveTo>
                  <a:cubicBezTo>
                    <a:pt x="980" y="815"/>
                    <a:pt x="976" y="813"/>
                    <a:pt x="970" y="815"/>
                  </a:cubicBezTo>
                  <a:cubicBezTo>
                    <a:pt x="973" y="821"/>
                    <a:pt x="976" y="823"/>
                    <a:pt x="983" y="824"/>
                  </a:cubicBezTo>
                  <a:close/>
                  <a:moveTo>
                    <a:pt x="396" y="227"/>
                  </a:moveTo>
                  <a:cubicBezTo>
                    <a:pt x="398" y="222"/>
                    <a:pt x="399" y="218"/>
                    <a:pt x="400" y="213"/>
                  </a:cubicBezTo>
                  <a:cubicBezTo>
                    <a:pt x="398" y="210"/>
                    <a:pt x="396" y="209"/>
                    <a:pt x="394" y="211"/>
                  </a:cubicBezTo>
                  <a:cubicBezTo>
                    <a:pt x="390" y="214"/>
                    <a:pt x="388" y="220"/>
                    <a:pt x="390" y="224"/>
                  </a:cubicBezTo>
                  <a:cubicBezTo>
                    <a:pt x="391" y="226"/>
                    <a:pt x="393" y="228"/>
                    <a:pt x="396" y="227"/>
                  </a:cubicBezTo>
                  <a:close/>
                  <a:moveTo>
                    <a:pt x="320" y="207"/>
                  </a:moveTo>
                  <a:cubicBezTo>
                    <a:pt x="323" y="205"/>
                    <a:pt x="325" y="203"/>
                    <a:pt x="327" y="201"/>
                  </a:cubicBezTo>
                  <a:cubicBezTo>
                    <a:pt x="326" y="197"/>
                    <a:pt x="324" y="196"/>
                    <a:pt x="322" y="197"/>
                  </a:cubicBezTo>
                  <a:cubicBezTo>
                    <a:pt x="319" y="198"/>
                    <a:pt x="317" y="199"/>
                    <a:pt x="315" y="201"/>
                  </a:cubicBezTo>
                  <a:cubicBezTo>
                    <a:pt x="313" y="203"/>
                    <a:pt x="312" y="205"/>
                    <a:pt x="313" y="208"/>
                  </a:cubicBezTo>
                  <a:cubicBezTo>
                    <a:pt x="314" y="211"/>
                    <a:pt x="317" y="212"/>
                    <a:pt x="321" y="212"/>
                  </a:cubicBezTo>
                  <a:cubicBezTo>
                    <a:pt x="321" y="210"/>
                    <a:pt x="321" y="209"/>
                    <a:pt x="320" y="207"/>
                  </a:cubicBezTo>
                  <a:close/>
                  <a:moveTo>
                    <a:pt x="355" y="156"/>
                  </a:moveTo>
                  <a:cubicBezTo>
                    <a:pt x="355" y="154"/>
                    <a:pt x="355" y="152"/>
                    <a:pt x="356" y="151"/>
                  </a:cubicBezTo>
                  <a:cubicBezTo>
                    <a:pt x="356" y="149"/>
                    <a:pt x="357" y="147"/>
                    <a:pt x="357" y="145"/>
                  </a:cubicBezTo>
                  <a:cubicBezTo>
                    <a:pt x="355" y="142"/>
                    <a:pt x="353" y="142"/>
                    <a:pt x="351" y="143"/>
                  </a:cubicBezTo>
                  <a:cubicBezTo>
                    <a:pt x="349" y="145"/>
                    <a:pt x="347" y="147"/>
                    <a:pt x="348" y="150"/>
                  </a:cubicBezTo>
                  <a:cubicBezTo>
                    <a:pt x="348" y="154"/>
                    <a:pt x="350" y="156"/>
                    <a:pt x="355" y="156"/>
                  </a:cubicBezTo>
                  <a:close/>
                  <a:moveTo>
                    <a:pt x="1041" y="577"/>
                  </a:moveTo>
                  <a:cubicBezTo>
                    <a:pt x="1041" y="578"/>
                    <a:pt x="1041" y="579"/>
                    <a:pt x="1041" y="580"/>
                  </a:cubicBezTo>
                  <a:cubicBezTo>
                    <a:pt x="1043" y="578"/>
                    <a:pt x="1043" y="578"/>
                    <a:pt x="1041" y="577"/>
                  </a:cubicBezTo>
                  <a:close/>
                  <a:moveTo>
                    <a:pt x="1063" y="774"/>
                  </a:moveTo>
                  <a:cubicBezTo>
                    <a:pt x="1061" y="778"/>
                    <a:pt x="1063" y="781"/>
                    <a:pt x="1065" y="783"/>
                  </a:cubicBezTo>
                  <a:cubicBezTo>
                    <a:pt x="1067" y="786"/>
                    <a:pt x="1070" y="790"/>
                    <a:pt x="1076" y="791"/>
                  </a:cubicBezTo>
                  <a:cubicBezTo>
                    <a:pt x="1076" y="784"/>
                    <a:pt x="1074" y="779"/>
                    <a:pt x="1070" y="775"/>
                  </a:cubicBezTo>
                  <a:cubicBezTo>
                    <a:pt x="1069" y="773"/>
                    <a:pt x="1066" y="773"/>
                    <a:pt x="1063" y="774"/>
                  </a:cubicBezTo>
                  <a:close/>
                  <a:moveTo>
                    <a:pt x="1043" y="713"/>
                  </a:moveTo>
                  <a:cubicBezTo>
                    <a:pt x="1042" y="716"/>
                    <a:pt x="1044" y="718"/>
                    <a:pt x="1045" y="720"/>
                  </a:cubicBezTo>
                  <a:cubicBezTo>
                    <a:pt x="1051" y="726"/>
                    <a:pt x="1056" y="732"/>
                    <a:pt x="1065" y="736"/>
                  </a:cubicBezTo>
                  <a:cubicBezTo>
                    <a:pt x="1059" y="724"/>
                    <a:pt x="1051" y="716"/>
                    <a:pt x="1043" y="713"/>
                  </a:cubicBezTo>
                  <a:close/>
                  <a:moveTo>
                    <a:pt x="1203" y="912"/>
                  </a:moveTo>
                  <a:cubicBezTo>
                    <a:pt x="1202" y="915"/>
                    <a:pt x="1200" y="915"/>
                    <a:pt x="1198" y="915"/>
                  </a:cubicBezTo>
                  <a:cubicBezTo>
                    <a:pt x="1194" y="914"/>
                    <a:pt x="1190" y="913"/>
                    <a:pt x="1186" y="912"/>
                  </a:cubicBezTo>
                  <a:cubicBezTo>
                    <a:pt x="1180" y="911"/>
                    <a:pt x="1175" y="909"/>
                    <a:pt x="1169" y="908"/>
                  </a:cubicBezTo>
                  <a:cubicBezTo>
                    <a:pt x="1166" y="907"/>
                    <a:pt x="1162" y="906"/>
                    <a:pt x="1158" y="908"/>
                  </a:cubicBezTo>
                  <a:cubicBezTo>
                    <a:pt x="1159" y="909"/>
                    <a:pt x="1159" y="910"/>
                    <a:pt x="1160" y="911"/>
                  </a:cubicBezTo>
                  <a:cubicBezTo>
                    <a:pt x="1170" y="914"/>
                    <a:pt x="1177" y="921"/>
                    <a:pt x="1184" y="929"/>
                  </a:cubicBezTo>
                  <a:cubicBezTo>
                    <a:pt x="1187" y="932"/>
                    <a:pt x="1189" y="936"/>
                    <a:pt x="1190" y="940"/>
                  </a:cubicBezTo>
                  <a:cubicBezTo>
                    <a:pt x="1191" y="941"/>
                    <a:pt x="1190" y="942"/>
                    <a:pt x="1189" y="947"/>
                  </a:cubicBezTo>
                  <a:cubicBezTo>
                    <a:pt x="1186" y="947"/>
                    <a:pt x="1184" y="945"/>
                    <a:pt x="1182" y="943"/>
                  </a:cubicBezTo>
                  <a:cubicBezTo>
                    <a:pt x="1173" y="932"/>
                    <a:pt x="1161" y="926"/>
                    <a:pt x="1147" y="923"/>
                  </a:cubicBezTo>
                  <a:cubicBezTo>
                    <a:pt x="1143" y="922"/>
                    <a:pt x="1138" y="920"/>
                    <a:pt x="1134" y="918"/>
                  </a:cubicBezTo>
                  <a:cubicBezTo>
                    <a:pt x="1120" y="912"/>
                    <a:pt x="1106" y="912"/>
                    <a:pt x="1092" y="915"/>
                  </a:cubicBezTo>
                  <a:cubicBezTo>
                    <a:pt x="1078" y="917"/>
                    <a:pt x="1066" y="922"/>
                    <a:pt x="1055" y="930"/>
                  </a:cubicBezTo>
                  <a:cubicBezTo>
                    <a:pt x="1048" y="935"/>
                    <a:pt x="1040" y="940"/>
                    <a:pt x="1033" y="944"/>
                  </a:cubicBezTo>
                  <a:cubicBezTo>
                    <a:pt x="1030" y="946"/>
                    <a:pt x="1027" y="948"/>
                    <a:pt x="1024" y="949"/>
                  </a:cubicBezTo>
                  <a:cubicBezTo>
                    <a:pt x="1024" y="950"/>
                    <a:pt x="1023" y="950"/>
                    <a:pt x="1022" y="950"/>
                  </a:cubicBezTo>
                  <a:cubicBezTo>
                    <a:pt x="1024" y="940"/>
                    <a:pt x="1025" y="938"/>
                    <a:pt x="1030" y="930"/>
                  </a:cubicBezTo>
                  <a:cubicBezTo>
                    <a:pt x="1026" y="925"/>
                    <a:pt x="1020" y="925"/>
                    <a:pt x="1014" y="924"/>
                  </a:cubicBezTo>
                  <a:cubicBezTo>
                    <a:pt x="996" y="922"/>
                    <a:pt x="979" y="922"/>
                    <a:pt x="961" y="921"/>
                  </a:cubicBezTo>
                  <a:cubicBezTo>
                    <a:pt x="953" y="921"/>
                    <a:pt x="946" y="923"/>
                    <a:pt x="938" y="928"/>
                  </a:cubicBezTo>
                  <a:cubicBezTo>
                    <a:pt x="950" y="937"/>
                    <a:pt x="963" y="943"/>
                    <a:pt x="976" y="952"/>
                  </a:cubicBezTo>
                  <a:cubicBezTo>
                    <a:pt x="974" y="953"/>
                    <a:pt x="973" y="954"/>
                    <a:pt x="972" y="954"/>
                  </a:cubicBezTo>
                  <a:cubicBezTo>
                    <a:pt x="967" y="956"/>
                    <a:pt x="962" y="955"/>
                    <a:pt x="957" y="953"/>
                  </a:cubicBezTo>
                  <a:cubicBezTo>
                    <a:pt x="945" y="950"/>
                    <a:pt x="933" y="945"/>
                    <a:pt x="924" y="936"/>
                  </a:cubicBezTo>
                  <a:cubicBezTo>
                    <a:pt x="916" y="930"/>
                    <a:pt x="908" y="926"/>
                    <a:pt x="898" y="924"/>
                  </a:cubicBezTo>
                  <a:cubicBezTo>
                    <a:pt x="889" y="922"/>
                    <a:pt x="880" y="921"/>
                    <a:pt x="871" y="922"/>
                  </a:cubicBezTo>
                  <a:cubicBezTo>
                    <a:pt x="854" y="923"/>
                    <a:pt x="837" y="925"/>
                    <a:pt x="820" y="926"/>
                  </a:cubicBezTo>
                  <a:cubicBezTo>
                    <a:pt x="801" y="927"/>
                    <a:pt x="783" y="929"/>
                    <a:pt x="764" y="923"/>
                  </a:cubicBezTo>
                  <a:cubicBezTo>
                    <a:pt x="756" y="921"/>
                    <a:pt x="748" y="921"/>
                    <a:pt x="739" y="922"/>
                  </a:cubicBezTo>
                  <a:cubicBezTo>
                    <a:pt x="726" y="923"/>
                    <a:pt x="714" y="924"/>
                    <a:pt x="701" y="926"/>
                  </a:cubicBezTo>
                  <a:cubicBezTo>
                    <a:pt x="697" y="926"/>
                    <a:pt x="692" y="928"/>
                    <a:pt x="688" y="930"/>
                  </a:cubicBezTo>
                  <a:cubicBezTo>
                    <a:pt x="674" y="939"/>
                    <a:pt x="658" y="944"/>
                    <a:pt x="642" y="948"/>
                  </a:cubicBezTo>
                  <a:cubicBezTo>
                    <a:pt x="632" y="950"/>
                    <a:pt x="622" y="953"/>
                    <a:pt x="612" y="956"/>
                  </a:cubicBezTo>
                  <a:cubicBezTo>
                    <a:pt x="610" y="955"/>
                    <a:pt x="609" y="954"/>
                    <a:pt x="607" y="953"/>
                  </a:cubicBezTo>
                  <a:cubicBezTo>
                    <a:pt x="608" y="951"/>
                    <a:pt x="608" y="950"/>
                    <a:pt x="608" y="950"/>
                  </a:cubicBezTo>
                  <a:cubicBezTo>
                    <a:pt x="610" y="948"/>
                    <a:pt x="612" y="946"/>
                    <a:pt x="615" y="945"/>
                  </a:cubicBezTo>
                  <a:cubicBezTo>
                    <a:pt x="622" y="942"/>
                    <a:pt x="630" y="939"/>
                    <a:pt x="638" y="936"/>
                  </a:cubicBezTo>
                  <a:cubicBezTo>
                    <a:pt x="643" y="934"/>
                    <a:pt x="649" y="932"/>
                    <a:pt x="654" y="931"/>
                  </a:cubicBezTo>
                  <a:cubicBezTo>
                    <a:pt x="655" y="930"/>
                    <a:pt x="657" y="929"/>
                    <a:pt x="660" y="928"/>
                  </a:cubicBezTo>
                  <a:cubicBezTo>
                    <a:pt x="657" y="927"/>
                    <a:pt x="655" y="927"/>
                    <a:pt x="654" y="927"/>
                  </a:cubicBezTo>
                  <a:cubicBezTo>
                    <a:pt x="630" y="926"/>
                    <a:pt x="607" y="928"/>
                    <a:pt x="583" y="929"/>
                  </a:cubicBezTo>
                  <a:cubicBezTo>
                    <a:pt x="580" y="929"/>
                    <a:pt x="577" y="930"/>
                    <a:pt x="574" y="930"/>
                  </a:cubicBezTo>
                  <a:cubicBezTo>
                    <a:pt x="570" y="930"/>
                    <a:pt x="566" y="930"/>
                    <a:pt x="562" y="930"/>
                  </a:cubicBezTo>
                  <a:cubicBezTo>
                    <a:pt x="544" y="929"/>
                    <a:pt x="527" y="927"/>
                    <a:pt x="509" y="926"/>
                  </a:cubicBezTo>
                  <a:cubicBezTo>
                    <a:pt x="503" y="925"/>
                    <a:pt x="496" y="925"/>
                    <a:pt x="489" y="925"/>
                  </a:cubicBezTo>
                  <a:cubicBezTo>
                    <a:pt x="485" y="925"/>
                    <a:pt x="481" y="926"/>
                    <a:pt x="477" y="926"/>
                  </a:cubicBezTo>
                  <a:cubicBezTo>
                    <a:pt x="464" y="929"/>
                    <a:pt x="452" y="932"/>
                    <a:pt x="440" y="934"/>
                  </a:cubicBezTo>
                  <a:cubicBezTo>
                    <a:pt x="430" y="936"/>
                    <a:pt x="421" y="939"/>
                    <a:pt x="412" y="943"/>
                  </a:cubicBezTo>
                  <a:cubicBezTo>
                    <a:pt x="402" y="947"/>
                    <a:pt x="393" y="951"/>
                    <a:pt x="383" y="953"/>
                  </a:cubicBezTo>
                  <a:cubicBezTo>
                    <a:pt x="379" y="954"/>
                    <a:pt x="376" y="956"/>
                    <a:pt x="372" y="957"/>
                  </a:cubicBezTo>
                  <a:cubicBezTo>
                    <a:pt x="370" y="955"/>
                    <a:pt x="372" y="954"/>
                    <a:pt x="373" y="953"/>
                  </a:cubicBezTo>
                  <a:cubicBezTo>
                    <a:pt x="375" y="950"/>
                    <a:pt x="378" y="947"/>
                    <a:pt x="381" y="944"/>
                  </a:cubicBezTo>
                  <a:cubicBezTo>
                    <a:pt x="380" y="943"/>
                    <a:pt x="379" y="942"/>
                    <a:pt x="378" y="942"/>
                  </a:cubicBezTo>
                  <a:cubicBezTo>
                    <a:pt x="374" y="940"/>
                    <a:pt x="369" y="938"/>
                    <a:pt x="366" y="936"/>
                  </a:cubicBezTo>
                  <a:cubicBezTo>
                    <a:pt x="357" y="931"/>
                    <a:pt x="347" y="929"/>
                    <a:pt x="338" y="933"/>
                  </a:cubicBezTo>
                  <a:cubicBezTo>
                    <a:pt x="332" y="934"/>
                    <a:pt x="327" y="936"/>
                    <a:pt x="321" y="938"/>
                  </a:cubicBezTo>
                  <a:cubicBezTo>
                    <a:pt x="321" y="940"/>
                    <a:pt x="323" y="941"/>
                    <a:pt x="324" y="942"/>
                  </a:cubicBezTo>
                  <a:cubicBezTo>
                    <a:pt x="328" y="948"/>
                    <a:pt x="333" y="953"/>
                    <a:pt x="338" y="958"/>
                  </a:cubicBezTo>
                  <a:cubicBezTo>
                    <a:pt x="340" y="961"/>
                    <a:pt x="342" y="964"/>
                    <a:pt x="343" y="967"/>
                  </a:cubicBezTo>
                  <a:cubicBezTo>
                    <a:pt x="344" y="968"/>
                    <a:pt x="344" y="970"/>
                    <a:pt x="344" y="971"/>
                  </a:cubicBezTo>
                  <a:cubicBezTo>
                    <a:pt x="344" y="972"/>
                    <a:pt x="344" y="973"/>
                    <a:pt x="343" y="974"/>
                  </a:cubicBezTo>
                  <a:cubicBezTo>
                    <a:pt x="337" y="970"/>
                    <a:pt x="332" y="967"/>
                    <a:pt x="326" y="964"/>
                  </a:cubicBezTo>
                  <a:cubicBezTo>
                    <a:pt x="317" y="959"/>
                    <a:pt x="308" y="953"/>
                    <a:pt x="298" y="949"/>
                  </a:cubicBezTo>
                  <a:cubicBezTo>
                    <a:pt x="292" y="946"/>
                    <a:pt x="284" y="945"/>
                    <a:pt x="277" y="943"/>
                  </a:cubicBezTo>
                  <a:cubicBezTo>
                    <a:pt x="271" y="942"/>
                    <a:pt x="265" y="940"/>
                    <a:pt x="260" y="938"/>
                  </a:cubicBezTo>
                  <a:cubicBezTo>
                    <a:pt x="249" y="934"/>
                    <a:pt x="237" y="933"/>
                    <a:pt x="226" y="932"/>
                  </a:cubicBezTo>
                  <a:cubicBezTo>
                    <a:pt x="216" y="932"/>
                    <a:pt x="206" y="932"/>
                    <a:pt x="196" y="935"/>
                  </a:cubicBezTo>
                  <a:cubicBezTo>
                    <a:pt x="186" y="937"/>
                    <a:pt x="177" y="939"/>
                    <a:pt x="167" y="941"/>
                  </a:cubicBezTo>
                  <a:cubicBezTo>
                    <a:pt x="158" y="943"/>
                    <a:pt x="150" y="943"/>
                    <a:pt x="141" y="945"/>
                  </a:cubicBezTo>
                  <a:cubicBezTo>
                    <a:pt x="135" y="946"/>
                    <a:pt x="129" y="947"/>
                    <a:pt x="123" y="948"/>
                  </a:cubicBezTo>
                  <a:cubicBezTo>
                    <a:pt x="119" y="949"/>
                    <a:pt x="116" y="950"/>
                    <a:pt x="113" y="948"/>
                  </a:cubicBezTo>
                  <a:cubicBezTo>
                    <a:pt x="112" y="946"/>
                    <a:pt x="113" y="945"/>
                    <a:pt x="115" y="944"/>
                  </a:cubicBezTo>
                  <a:cubicBezTo>
                    <a:pt x="123" y="939"/>
                    <a:pt x="131" y="935"/>
                    <a:pt x="140" y="932"/>
                  </a:cubicBezTo>
                  <a:cubicBezTo>
                    <a:pt x="142" y="932"/>
                    <a:pt x="144" y="931"/>
                    <a:pt x="147" y="930"/>
                  </a:cubicBezTo>
                  <a:cubicBezTo>
                    <a:pt x="142" y="925"/>
                    <a:pt x="136" y="921"/>
                    <a:pt x="129" y="920"/>
                  </a:cubicBezTo>
                  <a:cubicBezTo>
                    <a:pt x="123" y="919"/>
                    <a:pt x="117" y="918"/>
                    <a:pt x="111" y="917"/>
                  </a:cubicBezTo>
                  <a:cubicBezTo>
                    <a:pt x="105" y="915"/>
                    <a:pt x="98" y="915"/>
                    <a:pt x="92" y="917"/>
                  </a:cubicBezTo>
                  <a:cubicBezTo>
                    <a:pt x="83" y="920"/>
                    <a:pt x="73" y="923"/>
                    <a:pt x="64" y="926"/>
                  </a:cubicBezTo>
                  <a:cubicBezTo>
                    <a:pt x="62" y="927"/>
                    <a:pt x="59" y="928"/>
                    <a:pt x="56" y="926"/>
                  </a:cubicBezTo>
                  <a:cubicBezTo>
                    <a:pt x="56" y="923"/>
                    <a:pt x="58" y="921"/>
                    <a:pt x="60" y="919"/>
                  </a:cubicBezTo>
                  <a:cubicBezTo>
                    <a:pt x="76" y="907"/>
                    <a:pt x="93" y="896"/>
                    <a:pt x="114" y="897"/>
                  </a:cubicBezTo>
                  <a:cubicBezTo>
                    <a:pt x="119" y="898"/>
                    <a:pt x="124" y="898"/>
                    <a:pt x="129" y="898"/>
                  </a:cubicBezTo>
                  <a:cubicBezTo>
                    <a:pt x="134" y="899"/>
                    <a:pt x="138" y="900"/>
                    <a:pt x="143" y="901"/>
                  </a:cubicBezTo>
                  <a:cubicBezTo>
                    <a:pt x="143" y="899"/>
                    <a:pt x="143" y="896"/>
                    <a:pt x="143" y="894"/>
                  </a:cubicBezTo>
                  <a:cubicBezTo>
                    <a:pt x="139" y="859"/>
                    <a:pt x="139" y="824"/>
                    <a:pt x="140" y="788"/>
                  </a:cubicBezTo>
                  <a:cubicBezTo>
                    <a:pt x="141" y="773"/>
                    <a:pt x="140" y="759"/>
                    <a:pt x="140" y="744"/>
                  </a:cubicBezTo>
                  <a:cubicBezTo>
                    <a:pt x="141" y="734"/>
                    <a:pt x="142" y="725"/>
                    <a:pt x="143" y="716"/>
                  </a:cubicBezTo>
                  <a:cubicBezTo>
                    <a:pt x="145" y="702"/>
                    <a:pt x="148" y="689"/>
                    <a:pt x="149" y="676"/>
                  </a:cubicBezTo>
                  <a:cubicBezTo>
                    <a:pt x="150" y="665"/>
                    <a:pt x="150" y="654"/>
                    <a:pt x="151" y="644"/>
                  </a:cubicBezTo>
                  <a:cubicBezTo>
                    <a:pt x="146" y="638"/>
                    <a:pt x="142" y="632"/>
                    <a:pt x="138" y="626"/>
                  </a:cubicBezTo>
                  <a:cubicBezTo>
                    <a:pt x="132" y="615"/>
                    <a:pt x="127" y="604"/>
                    <a:pt x="123" y="592"/>
                  </a:cubicBezTo>
                  <a:cubicBezTo>
                    <a:pt x="121" y="585"/>
                    <a:pt x="118" y="578"/>
                    <a:pt x="115" y="571"/>
                  </a:cubicBezTo>
                  <a:cubicBezTo>
                    <a:pt x="112" y="566"/>
                    <a:pt x="111" y="560"/>
                    <a:pt x="109" y="555"/>
                  </a:cubicBezTo>
                  <a:cubicBezTo>
                    <a:pt x="106" y="536"/>
                    <a:pt x="105" y="518"/>
                    <a:pt x="111" y="500"/>
                  </a:cubicBezTo>
                  <a:cubicBezTo>
                    <a:pt x="113" y="494"/>
                    <a:pt x="116" y="487"/>
                    <a:pt x="122" y="483"/>
                  </a:cubicBezTo>
                  <a:cubicBezTo>
                    <a:pt x="128" y="479"/>
                    <a:pt x="134" y="478"/>
                    <a:pt x="141" y="481"/>
                  </a:cubicBezTo>
                  <a:cubicBezTo>
                    <a:pt x="146" y="484"/>
                    <a:pt x="150" y="487"/>
                    <a:pt x="153" y="491"/>
                  </a:cubicBezTo>
                  <a:cubicBezTo>
                    <a:pt x="157" y="497"/>
                    <a:pt x="160" y="503"/>
                    <a:pt x="163" y="510"/>
                  </a:cubicBezTo>
                  <a:cubicBezTo>
                    <a:pt x="165" y="512"/>
                    <a:pt x="166" y="516"/>
                    <a:pt x="170" y="517"/>
                  </a:cubicBezTo>
                  <a:cubicBezTo>
                    <a:pt x="173" y="514"/>
                    <a:pt x="173" y="509"/>
                    <a:pt x="174" y="505"/>
                  </a:cubicBezTo>
                  <a:cubicBezTo>
                    <a:pt x="175" y="498"/>
                    <a:pt x="176" y="492"/>
                    <a:pt x="178" y="486"/>
                  </a:cubicBezTo>
                  <a:cubicBezTo>
                    <a:pt x="178" y="485"/>
                    <a:pt x="178" y="484"/>
                    <a:pt x="179" y="482"/>
                  </a:cubicBezTo>
                  <a:cubicBezTo>
                    <a:pt x="181" y="475"/>
                    <a:pt x="186" y="468"/>
                    <a:pt x="193" y="464"/>
                  </a:cubicBezTo>
                  <a:cubicBezTo>
                    <a:pt x="200" y="459"/>
                    <a:pt x="205" y="459"/>
                    <a:pt x="213" y="464"/>
                  </a:cubicBezTo>
                  <a:cubicBezTo>
                    <a:pt x="214" y="465"/>
                    <a:pt x="215" y="466"/>
                    <a:pt x="216" y="467"/>
                  </a:cubicBezTo>
                  <a:cubicBezTo>
                    <a:pt x="221" y="471"/>
                    <a:pt x="226" y="471"/>
                    <a:pt x="231" y="468"/>
                  </a:cubicBezTo>
                  <a:cubicBezTo>
                    <a:pt x="233" y="466"/>
                    <a:pt x="234" y="465"/>
                    <a:pt x="236" y="464"/>
                  </a:cubicBezTo>
                  <a:cubicBezTo>
                    <a:pt x="239" y="462"/>
                    <a:pt x="241" y="460"/>
                    <a:pt x="244" y="459"/>
                  </a:cubicBezTo>
                  <a:cubicBezTo>
                    <a:pt x="251" y="456"/>
                    <a:pt x="257" y="457"/>
                    <a:pt x="262" y="462"/>
                  </a:cubicBezTo>
                  <a:cubicBezTo>
                    <a:pt x="271" y="472"/>
                    <a:pt x="279" y="482"/>
                    <a:pt x="283" y="495"/>
                  </a:cubicBezTo>
                  <a:cubicBezTo>
                    <a:pt x="288" y="508"/>
                    <a:pt x="290" y="522"/>
                    <a:pt x="293" y="535"/>
                  </a:cubicBezTo>
                  <a:cubicBezTo>
                    <a:pt x="298" y="558"/>
                    <a:pt x="303" y="580"/>
                    <a:pt x="308" y="602"/>
                  </a:cubicBezTo>
                  <a:cubicBezTo>
                    <a:pt x="309" y="607"/>
                    <a:pt x="310" y="613"/>
                    <a:pt x="310" y="618"/>
                  </a:cubicBezTo>
                  <a:cubicBezTo>
                    <a:pt x="312" y="636"/>
                    <a:pt x="316" y="653"/>
                    <a:pt x="319" y="670"/>
                  </a:cubicBezTo>
                  <a:cubicBezTo>
                    <a:pt x="323" y="688"/>
                    <a:pt x="325" y="706"/>
                    <a:pt x="328" y="723"/>
                  </a:cubicBezTo>
                  <a:cubicBezTo>
                    <a:pt x="329" y="735"/>
                    <a:pt x="331" y="746"/>
                    <a:pt x="332" y="757"/>
                  </a:cubicBezTo>
                  <a:cubicBezTo>
                    <a:pt x="333" y="767"/>
                    <a:pt x="334" y="777"/>
                    <a:pt x="334" y="788"/>
                  </a:cubicBezTo>
                  <a:cubicBezTo>
                    <a:pt x="335" y="797"/>
                    <a:pt x="336" y="805"/>
                    <a:pt x="336" y="814"/>
                  </a:cubicBezTo>
                  <a:cubicBezTo>
                    <a:pt x="339" y="840"/>
                    <a:pt x="341" y="867"/>
                    <a:pt x="340" y="893"/>
                  </a:cubicBezTo>
                  <a:cubicBezTo>
                    <a:pt x="340" y="897"/>
                    <a:pt x="339" y="901"/>
                    <a:pt x="339" y="904"/>
                  </a:cubicBezTo>
                  <a:cubicBezTo>
                    <a:pt x="339" y="908"/>
                    <a:pt x="339" y="911"/>
                    <a:pt x="339" y="915"/>
                  </a:cubicBezTo>
                  <a:cubicBezTo>
                    <a:pt x="344" y="917"/>
                    <a:pt x="348" y="916"/>
                    <a:pt x="352" y="916"/>
                  </a:cubicBezTo>
                  <a:cubicBezTo>
                    <a:pt x="356" y="917"/>
                    <a:pt x="360" y="917"/>
                    <a:pt x="365" y="918"/>
                  </a:cubicBezTo>
                  <a:cubicBezTo>
                    <a:pt x="367" y="914"/>
                    <a:pt x="370" y="910"/>
                    <a:pt x="373" y="906"/>
                  </a:cubicBezTo>
                  <a:cubicBezTo>
                    <a:pt x="371" y="889"/>
                    <a:pt x="373" y="872"/>
                    <a:pt x="373" y="855"/>
                  </a:cubicBezTo>
                  <a:cubicBezTo>
                    <a:pt x="374" y="834"/>
                    <a:pt x="374" y="813"/>
                    <a:pt x="372" y="792"/>
                  </a:cubicBezTo>
                  <a:cubicBezTo>
                    <a:pt x="371" y="787"/>
                    <a:pt x="371" y="781"/>
                    <a:pt x="371" y="776"/>
                  </a:cubicBezTo>
                  <a:cubicBezTo>
                    <a:pt x="374" y="708"/>
                    <a:pt x="373" y="640"/>
                    <a:pt x="373" y="572"/>
                  </a:cubicBezTo>
                  <a:cubicBezTo>
                    <a:pt x="373" y="551"/>
                    <a:pt x="372" y="530"/>
                    <a:pt x="372" y="510"/>
                  </a:cubicBezTo>
                  <a:cubicBezTo>
                    <a:pt x="372" y="497"/>
                    <a:pt x="371" y="485"/>
                    <a:pt x="373" y="474"/>
                  </a:cubicBezTo>
                  <a:cubicBezTo>
                    <a:pt x="365" y="452"/>
                    <a:pt x="359" y="430"/>
                    <a:pt x="356" y="408"/>
                  </a:cubicBezTo>
                  <a:cubicBezTo>
                    <a:pt x="354" y="399"/>
                    <a:pt x="354" y="391"/>
                    <a:pt x="353" y="382"/>
                  </a:cubicBezTo>
                  <a:cubicBezTo>
                    <a:pt x="353" y="379"/>
                    <a:pt x="353" y="377"/>
                    <a:pt x="352" y="375"/>
                  </a:cubicBezTo>
                  <a:cubicBezTo>
                    <a:pt x="351" y="364"/>
                    <a:pt x="349" y="354"/>
                    <a:pt x="351" y="344"/>
                  </a:cubicBezTo>
                  <a:cubicBezTo>
                    <a:pt x="350" y="342"/>
                    <a:pt x="350" y="342"/>
                    <a:pt x="349" y="341"/>
                  </a:cubicBezTo>
                  <a:cubicBezTo>
                    <a:pt x="342" y="334"/>
                    <a:pt x="340" y="325"/>
                    <a:pt x="341" y="315"/>
                  </a:cubicBezTo>
                  <a:cubicBezTo>
                    <a:pt x="342" y="301"/>
                    <a:pt x="342" y="287"/>
                    <a:pt x="342" y="274"/>
                  </a:cubicBezTo>
                  <a:cubicBezTo>
                    <a:pt x="342" y="273"/>
                    <a:pt x="342" y="272"/>
                    <a:pt x="341" y="271"/>
                  </a:cubicBezTo>
                  <a:cubicBezTo>
                    <a:pt x="337" y="270"/>
                    <a:pt x="332" y="270"/>
                    <a:pt x="328" y="270"/>
                  </a:cubicBezTo>
                  <a:cubicBezTo>
                    <a:pt x="323" y="270"/>
                    <a:pt x="319" y="269"/>
                    <a:pt x="315" y="266"/>
                  </a:cubicBezTo>
                  <a:cubicBezTo>
                    <a:pt x="313" y="265"/>
                    <a:pt x="311" y="264"/>
                    <a:pt x="310" y="263"/>
                  </a:cubicBezTo>
                  <a:cubicBezTo>
                    <a:pt x="299" y="257"/>
                    <a:pt x="292" y="249"/>
                    <a:pt x="286" y="239"/>
                  </a:cubicBezTo>
                  <a:cubicBezTo>
                    <a:pt x="285" y="238"/>
                    <a:pt x="284" y="236"/>
                    <a:pt x="283" y="234"/>
                  </a:cubicBezTo>
                  <a:cubicBezTo>
                    <a:pt x="278" y="243"/>
                    <a:pt x="273" y="251"/>
                    <a:pt x="269" y="260"/>
                  </a:cubicBezTo>
                  <a:cubicBezTo>
                    <a:pt x="265" y="267"/>
                    <a:pt x="261" y="275"/>
                    <a:pt x="257" y="283"/>
                  </a:cubicBezTo>
                  <a:cubicBezTo>
                    <a:pt x="256" y="284"/>
                    <a:pt x="254" y="286"/>
                    <a:pt x="252" y="288"/>
                  </a:cubicBezTo>
                  <a:cubicBezTo>
                    <a:pt x="252" y="285"/>
                    <a:pt x="251" y="284"/>
                    <a:pt x="251" y="283"/>
                  </a:cubicBezTo>
                  <a:cubicBezTo>
                    <a:pt x="251" y="279"/>
                    <a:pt x="251" y="276"/>
                    <a:pt x="252" y="273"/>
                  </a:cubicBezTo>
                  <a:cubicBezTo>
                    <a:pt x="258" y="250"/>
                    <a:pt x="266" y="228"/>
                    <a:pt x="278" y="207"/>
                  </a:cubicBezTo>
                  <a:cubicBezTo>
                    <a:pt x="281" y="202"/>
                    <a:pt x="284" y="198"/>
                    <a:pt x="288" y="193"/>
                  </a:cubicBezTo>
                  <a:cubicBezTo>
                    <a:pt x="287" y="191"/>
                    <a:pt x="285" y="193"/>
                    <a:pt x="284" y="193"/>
                  </a:cubicBezTo>
                  <a:cubicBezTo>
                    <a:pt x="282" y="194"/>
                    <a:pt x="279" y="195"/>
                    <a:pt x="277" y="196"/>
                  </a:cubicBezTo>
                  <a:cubicBezTo>
                    <a:pt x="269" y="199"/>
                    <a:pt x="263" y="204"/>
                    <a:pt x="259" y="212"/>
                  </a:cubicBezTo>
                  <a:cubicBezTo>
                    <a:pt x="249" y="232"/>
                    <a:pt x="240" y="252"/>
                    <a:pt x="234" y="274"/>
                  </a:cubicBezTo>
                  <a:cubicBezTo>
                    <a:pt x="230" y="288"/>
                    <a:pt x="226" y="302"/>
                    <a:pt x="222" y="316"/>
                  </a:cubicBezTo>
                  <a:cubicBezTo>
                    <a:pt x="221" y="318"/>
                    <a:pt x="220" y="319"/>
                    <a:pt x="219" y="321"/>
                  </a:cubicBezTo>
                  <a:cubicBezTo>
                    <a:pt x="216" y="321"/>
                    <a:pt x="216" y="318"/>
                    <a:pt x="215" y="316"/>
                  </a:cubicBezTo>
                  <a:cubicBezTo>
                    <a:pt x="212" y="306"/>
                    <a:pt x="213" y="296"/>
                    <a:pt x="215" y="286"/>
                  </a:cubicBezTo>
                  <a:cubicBezTo>
                    <a:pt x="219" y="266"/>
                    <a:pt x="223" y="247"/>
                    <a:pt x="232" y="229"/>
                  </a:cubicBezTo>
                  <a:cubicBezTo>
                    <a:pt x="233" y="228"/>
                    <a:pt x="233" y="227"/>
                    <a:pt x="233" y="225"/>
                  </a:cubicBezTo>
                  <a:cubicBezTo>
                    <a:pt x="227" y="229"/>
                    <a:pt x="222" y="232"/>
                    <a:pt x="215" y="241"/>
                  </a:cubicBezTo>
                  <a:cubicBezTo>
                    <a:pt x="215" y="251"/>
                    <a:pt x="212" y="260"/>
                    <a:pt x="209" y="270"/>
                  </a:cubicBezTo>
                  <a:cubicBezTo>
                    <a:pt x="207" y="278"/>
                    <a:pt x="205" y="286"/>
                    <a:pt x="204" y="294"/>
                  </a:cubicBezTo>
                  <a:cubicBezTo>
                    <a:pt x="204" y="298"/>
                    <a:pt x="203" y="302"/>
                    <a:pt x="202" y="306"/>
                  </a:cubicBezTo>
                  <a:cubicBezTo>
                    <a:pt x="199" y="323"/>
                    <a:pt x="195" y="340"/>
                    <a:pt x="192" y="357"/>
                  </a:cubicBezTo>
                  <a:cubicBezTo>
                    <a:pt x="191" y="362"/>
                    <a:pt x="191" y="367"/>
                    <a:pt x="191" y="373"/>
                  </a:cubicBezTo>
                  <a:cubicBezTo>
                    <a:pt x="191" y="374"/>
                    <a:pt x="190" y="376"/>
                    <a:pt x="190" y="377"/>
                  </a:cubicBezTo>
                  <a:cubicBezTo>
                    <a:pt x="187" y="379"/>
                    <a:pt x="185" y="378"/>
                    <a:pt x="185" y="375"/>
                  </a:cubicBezTo>
                  <a:cubicBezTo>
                    <a:pt x="183" y="372"/>
                    <a:pt x="182" y="368"/>
                    <a:pt x="182" y="365"/>
                  </a:cubicBezTo>
                  <a:cubicBezTo>
                    <a:pt x="181" y="360"/>
                    <a:pt x="181" y="356"/>
                    <a:pt x="182" y="351"/>
                  </a:cubicBezTo>
                  <a:cubicBezTo>
                    <a:pt x="183" y="334"/>
                    <a:pt x="183" y="317"/>
                    <a:pt x="186" y="300"/>
                  </a:cubicBezTo>
                  <a:cubicBezTo>
                    <a:pt x="188" y="292"/>
                    <a:pt x="188" y="285"/>
                    <a:pt x="189" y="276"/>
                  </a:cubicBezTo>
                  <a:cubicBezTo>
                    <a:pt x="187" y="278"/>
                    <a:pt x="186" y="278"/>
                    <a:pt x="185" y="280"/>
                  </a:cubicBezTo>
                  <a:cubicBezTo>
                    <a:pt x="184" y="283"/>
                    <a:pt x="182" y="287"/>
                    <a:pt x="181" y="290"/>
                  </a:cubicBezTo>
                  <a:cubicBezTo>
                    <a:pt x="176" y="305"/>
                    <a:pt x="171" y="319"/>
                    <a:pt x="170" y="334"/>
                  </a:cubicBezTo>
                  <a:cubicBezTo>
                    <a:pt x="170" y="334"/>
                    <a:pt x="170" y="335"/>
                    <a:pt x="170" y="335"/>
                  </a:cubicBezTo>
                  <a:cubicBezTo>
                    <a:pt x="166" y="351"/>
                    <a:pt x="164" y="367"/>
                    <a:pt x="162" y="382"/>
                  </a:cubicBezTo>
                  <a:cubicBezTo>
                    <a:pt x="161" y="387"/>
                    <a:pt x="159" y="392"/>
                    <a:pt x="157" y="397"/>
                  </a:cubicBezTo>
                  <a:cubicBezTo>
                    <a:pt x="157" y="398"/>
                    <a:pt x="155" y="399"/>
                    <a:pt x="154" y="401"/>
                  </a:cubicBezTo>
                  <a:cubicBezTo>
                    <a:pt x="151" y="397"/>
                    <a:pt x="151" y="394"/>
                    <a:pt x="151" y="391"/>
                  </a:cubicBezTo>
                  <a:cubicBezTo>
                    <a:pt x="151" y="379"/>
                    <a:pt x="150" y="367"/>
                    <a:pt x="150" y="355"/>
                  </a:cubicBezTo>
                  <a:cubicBezTo>
                    <a:pt x="150" y="354"/>
                    <a:pt x="150" y="354"/>
                    <a:pt x="149" y="352"/>
                  </a:cubicBezTo>
                  <a:cubicBezTo>
                    <a:pt x="146" y="355"/>
                    <a:pt x="146" y="358"/>
                    <a:pt x="145" y="361"/>
                  </a:cubicBezTo>
                  <a:cubicBezTo>
                    <a:pt x="142" y="375"/>
                    <a:pt x="138" y="388"/>
                    <a:pt x="134" y="402"/>
                  </a:cubicBezTo>
                  <a:cubicBezTo>
                    <a:pt x="134" y="405"/>
                    <a:pt x="134" y="408"/>
                    <a:pt x="131" y="409"/>
                  </a:cubicBezTo>
                  <a:cubicBezTo>
                    <a:pt x="129" y="409"/>
                    <a:pt x="128" y="407"/>
                    <a:pt x="127" y="405"/>
                  </a:cubicBezTo>
                  <a:cubicBezTo>
                    <a:pt x="126" y="399"/>
                    <a:pt x="125" y="393"/>
                    <a:pt x="126" y="387"/>
                  </a:cubicBezTo>
                  <a:cubicBezTo>
                    <a:pt x="128" y="367"/>
                    <a:pt x="132" y="348"/>
                    <a:pt x="139" y="330"/>
                  </a:cubicBezTo>
                  <a:cubicBezTo>
                    <a:pt x="148" y="309"/>
                    <a:pt x="157" y="289"/>
                    <a:pt x="168" y="270"/>
                  </a:cubicBezTo>
                  <a:cubicBezTo>
                    <a:pt x="185" y="242"/>
                    <a:pt x="206" y="217"/>
                    <a:pt x="233" y="199"/>
                  </a:cubicBezTo>
                  <a:cubicBezTo>
                    <a:pt x="237" y="196"/>
                    <a:pt x="242" y="192"/>
                    <a:pt x="246" y="189"/>
                  </a:cubicBezTo>
                  <a:cubicBezTo>
                    <a:pt x="263" y="176"/>
                    <a:pt x="283" y="169"/>
                    <a:pt x="304" y="166"/>
                  </a:cubicBezTo>
                  <a:cubicBezTo>
                    <a:pt x="305" y="166"/>
                    <a:pt x="306" y="166"/>
                    <a:pt x="308" y="165"/>
                  </a:cubicBezTo>
                  <a:cubicBezTo>
                    <a:pt x="305" y="160"/>
                    <a:pt x="300" y="158"/>
                    <a:pt x="296" y="155"/>
                  </a:cubicBezTo>
                  <a:cubicBezTo>
                    <a:pt x="281" y="155"/>
                    <a:pt x="267" y="159"/>
                    <a:pt x="254" y="166"/>
                  </a:cubicBezTo>
                  <a:cubicBezTo>
                    <a:pt x="247" y="170"/>
                    <a:pt x="241" y="173"/>
                    <a:pt x="234" y="177"/>
                  </a:cubicBezTo>
                  <a:cubicBezTo>
                    <a:pt x="232" y="176"/>
                    <a:pt x="231" y="174"/>
                    <a:pt x="232" y="172"/>
                  </a:cubicBezTo>
                  <a:cubicBezTo>
                    <a:pt x="233" y="169"/>
                    <a:pt x="235" y="167"/>
                    <a:pt x="237" y="164"/>
                  </a:cubicBezTo>
                  <a:cubicBezTo>
                    <a:pt x="244" y="157"/>
                    <a:pt x="251" y="152"/>
                    <a:pt x="259" y="147"/>
                  </a:cubicBezTo>
                  <a:cubicBezTo>
                    <a:pt x="261" y="146"/>
                    <a:pt x="263" y="145"/>
                    <a:pt x="265" y="143"/>
                  </a:cubicBezTo>
                  <a:cubicBezTo>
                    <a:pt x="262" y="140"/>
                    <a:pt x="258" y="140"/>
                    <a:pt x="254" y="139"/>
                  </a:cubicBezTo>
                  <a:cubicBezTo>
                    <a:pt x="246" y="141"/>
                    <a:pt x="239" y="146"/>
                    <a:pt x="233" y="151"/>
                  </a:cubicBezTo>
                  <a:cubicBezTo>
                    <a:pt x="219" y="162"/>
                    <a:pt x="206" y="173"/>
                    <a:pt x="195" y="187"/>
                  </a:cubicBezTo>
                  <a:cubicBezTo>
                    <a:pt x="194" y="189"/>
                    <a:pt x="192" y="190"/>
                    <a:pt x="190" y="192"/>
                  </a:cubicBezTo>
                  <a:cubicBezTo>
                    <a:pt x="187" y="191"/>
                    <a:pt x="187" y="188"/>
                    <a:pt x="188" y="186"/>
                  </a:cubicBezTo>
                  <a:cubicBezTo>
                    <a:pt x="189" y="180"/>
                    <a:pt x="192" y="174"/>
                    <a:pt x="196" y="169"/>
                  </a:cubicBezTo>
                  <a:cubicBezTo>
                    <a:pt x="200" y="163"/>
                    <a:pt x="205" y="157"/>
                    <a:pt x="210" y="152"/>
                  </a:cubicBezTo>
                  <a:cubicBezTo>
                    <a:pt x="214" y="147"/>
                    <a:pt x="218" y="143"/>
                    <a:pt x="223" y="137"/>
                  </a:cubicBezTo>
                  <a:cubicBezTo>
                    <a:pt x="221" y="137"/>
                    <a:pt x="219" y="137"/>
                    <a:pt x="218" y="137"/>
                  </a:cubicBezTo>
                  <a:cubicBezTo>
                    <a:pt x="213" y="139"/>
                    <a:pt x="208" y="141"/>
                    <a:pt x="204" y="142"/>
                  </a:cubicBezTo>
                  <a:cubicBezTo>
                    <a:pt x="196" y="151"/>
                    <a:pt x="189" y="160"/>
                    <a:pt x="182" y="169"/>
                  </a:cubicBezTo>
                  <a:cubicBezTo>
                    <a:pt x="174" y="179"/>
                    <a:pt x="169" y="190"/>
                    <a:pt x="163" y="202"/>
                  </a:cubicBezTo>
                  <a:cubicBezTo>
                    <a:pt x="157" y="214"/>
                    <a:pt x="152" y="225"/>
                    <a:pt x="146" y="237"/>
                  </a:cubicBezTo>
                  <a:cubicBezTo>
                    <a:pt x="146" y="238"/>
                    <a:pt x="145" y="238"/>
                    <a:pt x="144" y="239"/>
                  </a:cubicBezTo>
                  <a:cubicBezTo>
                    <a:pt x="142" y="237"/>
                    <a:pt x="142" y="235"/>
                    <a:pt x="142" y="232"/>
                  </a:cubicBezTo>
                  <a:cubicBezTo>
                    <a:pt x="144" y="218"/>
                    <a:pt x="147" y="203"/>
                    <a:pt x="152" y="189"/>
                  </a:cubicBezTo>
                  <a:cubicBezTo>
                    <a:pt x="155" y="180"/>
                    <a:pt x="159" y="171"/>
                    <a:pt x="163" y="162"/>
                  </a:cubicBezTo>
                  <a:cubicBezTo>
                    <a:pt x="155" y="167"/>
                    <a:pt x="150" y="173"/>
                    <a:pt x="145" y="180"/>
                  </a:cubicBezTo>
                  <a:cubicBezTo>
                    <a:pt x="127" y="210"/>
                    <a:pt x="117" y="243"/>
                    <a:pt x="109" y="276"/>
                  </a:cubicBezTo>
                  <a:cubicBezTo>
                    <a:pt x="106" y="284"/>
                    <a:pt x="104" y="293"/>
                    <a:pt x="101" y="301"/>
                  </a:cubicBezTo>
                  <a:cubicBezTo>
                    <a:pt x="101" y="302"/>
                    <a:pt x="100" y="303"/>
                    <a:pt x="99" y="305"/>
                  </a:cubicBezTo>
                  <a:cubicBezTo>
                    <a:pt x="97" y="299"/>
                    <a:pt x="97" y="299"/>
                    <a:pt x="97" y="291"/>
                  </a:cubicBezTo>
                  <a:cubicBezTo>
                    <a:pt x="98" y="286"/>
                    <a:pt x="98" y="282"/>
                    <a:pt x="98" y="277"/>
                  </a:cubicBezTo>
                  <a:cubicBezTo>
                    <a:pt x="98" y="273"/>
                    <a:pt x="99" y="268"/>
                    <a:pt x="99" y="264"/>
                  </a:cubicBezTo>
                  <a:cubicBezTo>
                    <a:pt x="100" y="259"/>
                    <a:pt x="101" y="255"/>
                    <a:pt x="101" y="250"/>
                  </a:cubicBezTo>
                  <a:cubicBezTo>
                    <a:pt x="102" y="246"/>
                    <a:pt x="103" y="241"/>
                    <a:pt x="104" y="237"/>
                  </a:cubicBezTo>
                  <a:cubicBezTo>
                    <a:pt x="105" y="232"/>
                    <a:pt x="106" y="228"/>
                    <a:pt x="107" y="224"/>
                  </a:cubicBezTo>
                  <a:cubicBezTo>
                    <a:pt x="109" y="219"/>
                    <a:pt x="110" y="215"/>
                    <a:pt x="112" y="211"/>
                  </a:cubicBezTo>
                  <a:cubicBezTo>
                    <a:pt x="109" y="209"/>
                    <a:pt x="109" y="211"/>
                    <a:pt x="108" y="212"/>
                  </a:cubicBezTo>
                  <a:cubicBezTo>
                    <a:pt x="104" y="217"/>
                    <a:pt x="100" y="221"/>
                    <a:pt x="97" y="226"/>
                  </a:cubicBezTo>
                  <a:cubicBezTo>
                    <a:pt x="92" y="233"/>
                    <a:pt x="88" y="240"/>
                    <a:pt x="86" y="249"/>
                  </a:cubicBezTo>
                  <a:cubicBezTo>
                    <a:pt x="82" y="267"/>
                    <a:pt x="77" y="285"/>
                    <a:pt x="73" y="303"/>
                  </a:cubicBezTo>
                  <a:cubicBezTo>
                    <a:pt x="70" y="317"/>
                    <a:pt x="67" y="331"/>
                    <a:pt x="66" y="345"/>
                  </a:cubicBezTo>
                  <a:cubicBezTo>
                    <a:pt x="66" y="345"/>
                    <a:pt x="66" y="346"/>
                    <a:pt x="66" y="347"/>
                  </a:cubicBezTo>
                  <a:cubicBezTo>
                    <a:pt x="64" y="348"/>
                    <a:pt x="62" y="347"/>
                    <a:pt x="62" y="346"/>
                  </a:cubicBezTo>
                  <a:cubicBezTo>
                    <a:pt x="60" y="344"/>
                    <a:pt x="59" y="341"/>
                    <a:pt x="59" y="338"/>
                  </a:cubicBezTo>
                  <a:cubicBezTo>
                    <a:pt x="57" y="327"/>
                    <a:pt x="57" y="315"/>
                    <a:pt x="59" y="303"/>
                  </a:cubicBezTo>
                  <a:cubicBezTo>
                    <a:pt x="59" y="300"/>
                    <a:pt x="59" y="297"/>
                    <a:pt x="59" y="294"/>
                  </a:cubicBezTo>
                  <a:cubicBezTo>
                    <a:pt x="59" y="294"/>
                    <a:pt x="59" y="294"/>
                    <a:pt x="59" y="294"/>
                  </a:cubicBezTo>
                  <a:cubicBezTo>
                    <a:pt x="59" y="294"/>
                    <a:pt x="59" y="294"/>
                    <a:pt x="60" y="293"/>
                  </a:cubicBezTo>
                  <a:cubicBezTo>
                    <a:pt x="59" y="294"/>
                    <a:pt x="59" y="294"/>
                    <a:pt x="59" y="294"/>
                  </a:cubicBezTo>
                  <a:cubicBezTo>
                    <a:pt x="59" y="294"/>
                    <a:pt x="59" y="294"/>
                    <a:pt x="59" y="294"/>
                  </a:cubicBezTo>
                  <a:cubicBezTo>
                    <a:pt x="57" y="295"/>
                    <a:pt x="56" y="297"/>
                    <a:pt x="56" y="299"/>
                  </a:cubicBezTo>
                  <a:cubicBezTo>
                    <a:pt x="50" y="314"/>
                    <a:pt x="44" y="329"/>
                    <a:pt x="38" y="343"/>
                  </a:cubicBezTo>
                  <a:cubicBezTo>
                    <a:pt x="37" y="346"/>
                    <a:pt x="36" y="349"/>
                    <a:pt x="32" y="350"/>
                  </a:cubicBezTo>
                  <a:cubicBezTo>
                    <a:pt x="29" y="349"/>
                    <a:pt x="27" y="347"/>
                    <a:pt x="27" y="344"/>
                  </a:cubicBezTo>
                  <a:cubicBezTo>
                    <a:pt x="27" y="340"/>
                    <a:pt x="27" y="336"/>
                    <a:pt x="27" y="333"/>
                  </a:cubicBezTo>
                  <a:cubicBezTo>
                    <a:pt x="27" y="330"/>
                    <a:pt x="28" y="328"/>
                    <a:pt x="29" y="326"/>
                  </a:cubicBezTo>
                  <a:cubicBezTo>
                    <a:pt x="34" y="310"/>
                    <a:pt x="38" y="294"/>
                    <a:pt x="43" y="279"/>
                  </a:cubicBezTo>
                  <a:cubicBezTo>
                    <a:pt x="48" y="263"/>
                    <a:pt x="56" y="248"/>
                    <a:pt x="64" y="234"/>
                  </a:cubicBezTo>
                  <a:cubicBezTo>
                    <a:pt x="67" y="229"/>
                    <a:pt x="70" y="225"/>
                    <a:pt x="74" y="221"/>
                  </a:cubicBezTo>
                  <a:cubicBezTo>
                    <a:pt x="83" y="209"/>
                    <a:pt x="93" y="198"/>
                    <a:pt x="105" y="188"/>
                  </a:cubicBezTo>
                  <a:cubicBezTo>
                    <a:pt x="112" y="181"/>
                    <a:pt x="119" y="174"/>
                    <a:pt x="127" y="167"/>
                  </a:cubicBezTo>
                  <a:cubicBezTo>
                    <a:pt x="137" y="157"/>
                    <a:pt x="148" y="147"/>
                    <a:pt x="160" y="139"/>
                  </a:cubicBezTo>
                  <a:cubicBezTo>
                    <a:pt x="166" y="135"/>
                    <a:pt x="173" y="132"/>
                    <a:pt x="179" y="130"/>
                  </a:cubicBezTo>
                  <a:cubicBezTo>
                    <a:pt x="189" y="127"/>
                    <a:pt x="198" y="124"/>
                    <a:pt x="207" y="121"/>
                  </a:cubicBezTo>
                  <a:cubicBezTo>
                    <a:pt x="217" y="117"/>
                    <a:pt x="228" y="115"/>
                    <a:pt x="239" y="116"/>
                  </a:cubicBezTo>
                  <a:cubicBezTo>
                    <a:pt x="254" y="118"/>
                    <a:pt x="268" y="121"/>
                    <a:pt x="282" y="125"/>
                  </a:cubicBezTo>
                  <a:cubicBezTo>
                    <a:pt x="286" y="126"/>
                    <a:pt x="289" y="128"/>
                    <a:pt x="293" y="130"/>
                  </a:cubicBezTo>
                  <a:cubicBezTo>
                    <a:pt x="298" y="132"/>
                    <a:pt x="303" y="135"/>
                    <a:pt x="308" y="137"/>
                  </a:cubicBezTo>
                  <a:cubicBezTo>
                    <a:pt x="312" y="138"/>
                    <a:pt x="315" y="141"/>
                    <a:pt x="318" y="143"/>
                  </a:cubicBezTo>
                  <a:cubicBezTo>
                    <a:pt x="320" y="145"/>
                    <a:pt x="322" y="148"/>
                    <a:pt x="325" y="147"/>
                  </a:cubicBezTo>
                  <a:cubicBezTo>
                    <a:pt x="325" y="146"/>
                    <a:pt x="325" y="145"/>
                    <a:pt x="325" y="144"/>
                  </a:cubicBezTo>
                  <a:cubicBezTo>
                    <a:pt x="324" y="139"/>
                    <a:pt x="323" y="134"/>
                    <a:pt x="323" y="130"/>
                  </a:cubicBezTo>
                  <a:cubicBezTo>
                    <a:pt x="314" y="124"/>
                    <a:pt x="306" y="120"/>
                    <a:pt x="297" y="117"/>
                  </a:cubicBezTo>
                  <a:cubicBezTo>
                    <a:pt x="284" y="111"/>
                    <a:pt x="270" y="107"/>
                    <a:pt x="255" y="104"/>
                  </a:cubicBezTo>
                  <a:cubicBezTo>
                    <a:pt x="253" y="104"/>
                    <a:pt x="252" y="103"/>
                    <a:pt x="249" y="102"/>
                  </a:cubicBezTo>
                  <a:cubicBezTo>
                    <a:pt x="253" y="98"/>
                    <a:pt x="257" y="97"/>
                    <a:pt x="262" y="97"/>
                  </a:cubicBezTo>
                  <a:cubicBezTo>
                    <a:pt x="274" y="96"/>
                    <a:pt x="286" y="96"/>
                    <a:pt x="298" y="99"/>
                  </a:cubicBezTo>
                  <a:cubicBezTo>
                    <a:pt x="300" y="100"/>
                    <a:pt x="301" y="100"/>
                    <a:pt x="303" y="100"/>
                  </a:cubicBezTo>
                  <a:cubicBezTo>
                    <a:pt x="303" y="100"/>
                    <a:pt x="303" y="100"/>
                    <a:pt x="304" y="100"/>
                  </a:cubicBezTo>
                  <a:cubicBezTo>
                    <a:pt x="301" y="95"/>
                    <a:pt x="297" y="91"/>
                    <a:pt x="287" y="83"/>
                  </a:cubicBezTo>
                  <a:cubicBezTo>
                    <a:pt x="265" y="79"/>
                    <a:pt x="244" y="80"/>
                    <a:pt x="224" y="86"/>
                  </a:cubicBezTo>
                  <a:cubicBezTo>
                    <a:pt x="217" y="87"/>
                    <a:pt x="210" y="89"/>
                    <a:pt x="203" y="91"/>
                  </a:cubicBezTo>
                  <a:cubicBezTo>
                    <a:pt x="200" y="91"/>
                    <a:pt x="197" y="93"/>
                    <a:pt x="194" y="91"/>
                  </a:cubicBezTo>
                  <a:cubicBezTo>
                    <a:pt x="194" y="88"/>
                    <a:pt x="195" y="86"/>
                    <a:pt x="197" y="85"/>
                  </a:cubicBezTo>
                  <a:cubicBezTo>
                    <a:pt x="199" y="84"/>
                    <a:pt x="202" y="82"/>
                    <a:pt x="204" y="81"/>
                  </a:cubicBezTo>
                  <a:cubicBezTo>
                    <a:pt x="222" y="72"/>
                    <a:pt x="240" y="65"/>
                    <a:pt x="261" y="64"/>
                  </a:cubicBezTo>
                  <a:cubicBezTo>
                    <a:pt x="254" y="59"/>
                    <a:pt x="248" y="55"/>
                    <a:pt x="241" y="55"/>
                  </a:cubicBezTo>
                  <a:cubicBezTo>
                    <a:pt x="230" y="54"/>
                    <a:pt x="219" y="56"/>
                    <a:pt x="209" y="60"/>
                  </a:cubicBezTo>
                  <a:cubicBezTo>
                    <a:pt x="193" y="66"/>
                    <a:pt x="178" y="72"/>
                    <a:pt x="163" y="78"/>
                  </a:cubicBezTo>
                  <a:cubicBezTo>
                    <a:pt x="155" y="82"/>
                    <a:pt x="146" y="85"/>
                    <a:pt x="138" y="88"/>
                  </a:cubicBezTo>
                  <a:cubicBezTo>
                    <a:pt x="135" y="89"/>
                    <a:pt x="132" y="91"/>
                    <a:pt x="128" y="88"/>
                  </a:cubicBezTo>
                  <a:cubicBezTo>
                    <a:pt x="129" y="87"/>
                    <a:pt x="130" y="84"/>
                    <a:pt x="131" y="83"/>
                  </a:cubicBezTo>
                  <a:cubicBezTo>
                    <a:pt x="134" y="80"/>
                    <a:pt x="138" y="77"/>
                    <a:pt x="142" y="74"/>
                  </a:cubicBezTo>
                  <a:cubicBezTo>
                    <a:pt x="158" y="64"/>
                    <a:pt x="174" y="55"/>
                    <a:pt x="191" y="48"/>
                  </a:cubicBezTo>
                  <a:cubicBezTo>
                    <a:pt x="194" y="47"/>
                    <a:pt x="196" y="46"/>
                    <a:pt x="199" y="45"/>
                  </a:cubicBezTo>
                  <a:cubicBezTo>
                    <a:pt x="197" y="42"/>
                    <a:pt x="195" y="43"/>
                    <a:pt x="193" y="42"/>
                  </a:cubicBezTo>
                  <a:cubicBezTo>
                    <a:pt x="186" y="41"/>
                    <a:pt x="180" y="41"/>
                    <a:pt x="174" y="44"/>
                  </a:cubicBezTo>
                  <a:cubicBezTo>
                    <a:pt x="169" y="46"/>
                    <a:pt x="164" y="46"/>
                    <a:pt x="159" y="48"/>
                  </a:cubicBezTo>
                  <a:cubicBezTo>
                    <a:pt x="153" y="49"/>
                    <a:pt x="148" y="51"/>
                    <a:pt x="142" y="55"/>
                  </a:cubicBezTo>
                  <a:cubicBezTo>
                    <a:pt x="140" y="56"/>
                    <a:pt x="138" y="58"/>
                    <a:pt x="136" y="59"/>
                  </a:cubicBezTo>
                  <a:cubicBezTo>
                    <a:pt x="125" y="64"/>
                    <a:pt x="116" y="70"/>
                    <a:pt x="108" y="79"/>
                  </a:cubicBezTo>
                  <a:cubicBezTo>
                    <a:pt x="104" y="83"/>
                    <a:pt x="85" y="96"/>
                    <a:pt x="80" y="98"/>
                  </a:cubicBezTo>
                  <a:cubicBezTo>
                    <a:pt x="77" y="97"/>
                    <a:pt x="77" y="95"/>
                    <a:pt x="78" y="93"/>
                  </a:cubicBezTo>
                  <a:cubicBezTo>
                    <a:pt x="80" y="89"/>
                    <a:pt x="82" y="86"/>
                    <a:pt x="84" y="83"/>
                  </a:cubicBezTo>
                  <a:cubicBezTo>
                    <a:pt x="90" y="76"/>
                    <a:pt x="95" y="69"/>
                    <a:pt x="101" y="61"/>
                  </a:cubicBezTo>
                  <a:cubicBezTo>
                    <a:pt x="106" y="55"/>
                    <a:pt x="112" y="50"/>
                    <a:pt x="120" y="46"/>
                  </a:cubicBezTo>
                  <a:cubicBezTo>
                    <a:pt x="120" y="46"/>
                    <a:pt x="120" y="46"/>
                    <a:pt x="120" y="46"/>
                  </a:cubicBezTo>
                  <a:cubicBezTo>
                    <a:pt x="120" y="46"/>
                    <a:pt x="120" y="46"/>
                    <a:pt x="120" y="46"/>
                  </a:cubicBezTo>
                  <a:cubicBezTo>
                    <a:pt x="120" y="46"/>
                    <a:pt x="120" y="46"/>
                    <a:pt x="120" y="46"/>
                  </a:cubicBezTo>
                  <a:cubicBezTo>
                    <a:pt x="117" y="45"/>
                    <a:pt x="115" y="46"/>
                    <a:pt x="113" y="47"/>
                  </a:cubicBezTo>
                  <a:cubicBezTo>
                    <a:pt x="105" y="52"/>
                    <a:pt x="96" y="56"/>
                    <a:pt x="89" y="62"/>
                  </a:cubicBezTo>
                  <a:cubicBezTo>
                    <a:pt x="79" y="71"/>
                    <a:pt x="69" y="80"/>
                    <a:pt x="60" y="90"/>
                  </a:cubicBezTo>
                  <a:cubicBezTo>
                    <a:pt x="52" y="99"/>
                    <a:pt x="45" y="109"/>
                    <a:pt x="37" y="119"/>
                  </a:cubicBezTo>
                  <a:cubicBezTo>
                    <a:pt x="36" y="120"/>
                    <a:pt x="34" y="121"/>
                    <a:pt x="33" y="122"/>
                  </a:cubicBezTo>
                  <a:cubicBezTo>
                    <a:pt x="30" y="122"/>
                    <a:pt x="29" y="120"/>
                    <a:pt x="29" y="118"/>
                  </a:cubicBezTo>
                  <a:cubicBezTo>
                    <a:pt x="30" y="114"/>
                    <a:pt x="30" y="111"/>
                    <a:pt x="32" y="108"/>
                  </a:cubicBezTo>
                  <a:cubicBezTo>
                    <a:pt x="37" y="95"/>
                    <a:pt x="45" y="84"/>
                    <a:pt x="53" y="73"/>
                  </a:cubicBezTo>
                  <a:cubicBezTo>
                    <a:pt x="53" y="72"/>
                    <a:pt x="54" y="71"/>
                    <a:pt x="56" y="70"/>
                  </a:cubicBezTo>
                  <a:cubicBezTo>
                    <a:pt x="56" y="70"/>
                    <a:pt x="56" y="70"/>
                    <a:pt x="56" y="70"/>
                  </a:cubicBezTo>
                  <a:cubicBezTo>
                    <a:pt x="56" y="69"/>
                    <a:pt x="56" y="69"/>
                    <a:pt x="56" y="69"/>
                  </a:cubicBezTo>
                  <a:cubicBezTo>
                    <a:pt x="56" y="70"/>
                    <a:pt x="56" y="70"/>
                    <a:pt x="56" y="70"/>
                  </a:cubicBezTo>
                  <a:cubicBezTo>
                    <a:pt x="56" y="70"/>
                    <a:pt x="56" y="70"/>
                    <a:pt x="56" y="70"/>
                  </a:cubicBezTo>
                  <a:cubicBezTo>
                    <a:pt x="54" y="70"/>
                    <a:pt x="53" y="71"/>
                    <a:pt x="52" y="71"/>
                  </a:cubicBezTo>
                  <a:cubicBezTo>
                    <a:pt x="49" y="73"/>
                    <a:pt x="46" y="75"/>
                    <a:pt x="43" y="78"/>
                  </a:cubicBezTo>
                  <a:cubicBezTo>
                    <a:pt x="30" y="89"/>
                    <a:pt x="17" y="101"/>
                    <a:pt x="4" y="113"/>
                  </a:cubicBezTo>
                  <a:cubicBezTo>
                    <a:pt x="3" y="113"/>
                    <a:pt x="2" y="114"/>
                    <a:pt x="1" y="115"/>
                  </a:cubicBezTo>
                  <a:cubicBezTo>
                    <a:pt x="1" y="114"/>
                    <a:pt x="0" y="113"/>
                    <a:pt x="1" y="113"/>
                  </a:cubicBezTo>
                  <a:cubicBezTo>
                    <a:pt x="3" y="109"/>
                    <a:pt x="5" y="104"/>
                    <a:pt x="8" y="100"/>
                  </a:cubicBezTo>
                  <a:cubicBezTo>
                    <a:pt x="20" y="84"/>
                    <a:pt x="32" y="68"/>
                    <a:pt x="47" y="55"/>
                  </a:cubicBezTo>
                  <a:cubicBezTo>
                    <a:pt x="61" y="43"/>
                    <a:pt x="77" y="34"/>
                    <a:pt x="96" y="30"/>
                  </a:cubicBezTo>
                  <a:cubicBezTo>
                    <a:pt x="110" y="27"/>
                    <a:pt x="124" y="23"/>
                    <a:pt x="139" y="21"/>
                  </a:cubicBezTo>
                  <a:cubicBezTo>
                    <a:pt x="142" y="21"/>
                    <a:pt x="145" y="20"/>
                    <a:pt x="147" y="20"/>
                  </a:cubicBezTo>
                  <a:cubicBezTo>
                    <a:pt x="171" y="20"/>
                    <a:pt x="194" y="20"/>
                    <a:pt x="216" y="25"/>
                  </a:cubicBezTo>
                  <a:cubicBezTo>
                    <a:pt x="233" y="28"/>
                    <a:pt x="248" y="32"/>
                    <a:pt x="263" y="39"/>
                  </a:cubicBezTo>
                  <a:cubicBezTo>
                    <a:pt x="265" y="40"/>
                    <a:pt x="267" y="40"/>
                    <a:pt x="268" y="41"/>
                  </a:cubicBezTo>
                  <a:cubicBezTo>
                    <a:pt x="278" y="43"/>
                    <a:pt x="286" y="48"/>
                    <a:pt x="293" y="56"/>
                  </a:cubicBezTo>
                  <a:cubicBezTo>
                    <a:pt x="299" y="63"/>
                    <a:pt x="305" y="69"/>
                    <a:pt x="312" y="75"/>
                  </a:cubicBezTo>
                  <a:cubicBezTo>
                    <a:pt x="325" y="87"/>
                    <a:pt x="334" y="101"/>
                    <a:pt x="339" y="117"/>
                  </a:cubicBezTo>
                  <a:cubicBezTo>
                    <a:pt x="339" y="117"/>
                    <a:pt x="340" y="118"/>
                    <a:pt x="340" y="118"/>
                  </a:cubicBezTo>
                  <a:cubicBezTo>
                    <a:pt x="344" y="115"/>
                    <a:pt x="348" y="112"/>
                    <a:pt x="353" y="110"/>
                  </a:cubicBezTo>
                  <a:cubicBezTo>
                    <a:pt x="357" y="108"/>
                    <a:pt x="362" y="108"/>
                    <a:pt x="367" y="106"/>
                  </a:cubicBezTo>
                  <a:cubicBezTo>
                    <a:pt x="372" y="93"/>
                    <a:pt x="382" y="82"/>
                    <a:pt x="392" y="72"/>
                  </a:cubicBezTo>
                  <a:cubicBezTo>
                    <a:pt x="405" y="59"/>
                    <a:pt x="418" y="47"/>
                    <a:pt x="433" y="36"/>
                  </a:cubicBezTo>
                  <a:cubicBezTo>
                    <a:pt x="448" y="26"/>
                    <a:pt x="463" y="16"/>
                    <a:pt x="480" y="9"/>
                  </a:cubicBezTo>
                  <a:cubicBezTo>
                    <a:pt x="493" y="3"/>
                    <a:pt x="507" y="1"/>
                    <a:pt x="522" y="0"/>
                  </a:cubicBezTo>
                  <a:cubicBezTo>
                    <a:pt x="542" y="0"/>
                    <a:pt x="561" y="1"/>
                    <a:pt x="581" y="5"/>
                  </a:cubicBezTo>
                  <a:cubicBezTo>
                    <a:pt x="588" y="7"/>
                    <a:pt x="596" y="9"/>
                    <a:pt x="604" y="12"/>
                  </a:cubicBezTo>
                  <a:cubicBezTo>
                    <a:pt x="605" y="12"/>
                    <a:pt x="607" y="13"/>
                    <a:pt x="608" y="14"/>
                  </a:cubicBezTo>
                  <a:cubicBezTo>
                    <a:pt x="609" y="15"/>
                    <a:pt x="610" y="17"/>
                    <a:pt x="610" y="18"/>
                  </a:cubicBezTo>
                  <a:cubicBezTo>
                    <a:pt x="608" y="19"/>
                    <a:pt x="606" y="19"/>
                    <a:pt x="604" y="19"/>
                  </a:cubicBezTo>
                  <a:cubicBezTo>
                    <a:pt x="593" y="18"/>
                    <a:pt x="582" y="17"/>
                    <a:pt x="571" y="16"/>
                  </a:cubicBezTo>
                  <a:cubicBezTo>
                    <a:pt x="562" y="15"/>
                    <a:pt x="554" y="15"/>
                    <a:pt x="545" y="15"/>
                  </a:cubicBezTo>
                  <a:cubicBezTo>
                    <a:pt x="544" y="15"/>
                    <a:pt x="542" y="15"/>
                    <a:pt x="540" y="18"/>
                  </a:cubicBezTo>
                  <a:cubicBezTo>
                    <a:pt x="555" y="21"/>
                    <a:pt x="568" y="28"/>
                    <a:pt x="581" y="38"/>
                  </a:cubicBezTo>
                  <a:cubicBezTo>
                    <a:pt x="578" y="39"/>
                    <a:pt x="576" y="40"/>
                    <a:pt x="575" y="40"/>
                  </a:cubicBezTo>
                  <a:cubicBezTo>
                    <a:pt x="571" y="39"/>
                    <a:pt x="567" y="38"/>
                    <a:pt x="564" y="37"/>
                  </a:cubicBezTo>
                  <a:cubicBezTo>
                    <a:pt x="545" y="31"/>
                    <a:pt x="526" y="29"/>
                    <a:pt x="507" y="31"/>
                  </a:cubicBezTo>
                  <a:cubicBezTo>
                    <a:pt x="501" y="31"/>
                    <a:pt x="494" y="31"/>
                    <a:pt x="488" y="31"/>
                  </a:cubicBezTo>
                  <a:cubicBezTo>
                    <a:pt x="484" y="32"/>
                    <a:pt x="479" y="32"/>
                    <a:pt x="475" y="33"/>
                  </a:cubicBezTo>
                  <a:cubicBezTo>
                    <a:pt x="474" y="33"/>
                    <a:pt x="473" y="35"/>
                    <a:pt x="470" y="36"/>
                  </a:cubicBezTo>
                  <a:cubicBezTo>
                    <a:pt x="487" y="36"/>
                    <a:pt x="501" y="38"/>
                    <a:pt x="513" y="47"/>
                  </a:cubicBezTo>
                  <a:cubicBezTo>
                    <a:pt x="513" y="50"/>
                    <a:pt x="511" y="51"/>
                    <a:pt x="509" y="51"/>
                  </a:cubicBezTo>
                  <a:cubicBezTo>
                    <a:pt x="506" y="51"/>
                    <a:pt x="503" y="52"/>
                    <a:pt x="500" y="51"/>
                  </a:cubicBezTo>
                  <a:cubicBezTo>
                    <a:pt x="486" y="49"/>
                    <a:pt x="472" y="51"/>
                    <a:pt x="458" y="55"/>
                  </a:cubicBezTo>
                  <a:cubicBezTo>
                    <a:pt x="451" y="57"/>
                    <a:pt x="444" y="59"/>
                    <a:pt x="437" y="61"/>
                  </a:cubicBezTo>
                  <a:cubicBezTo>
                    <a:pt x="434" y="62"/>
                    <a:pt x="432" y="63"/>
                    <a:pt x="428" y="65"/>
                  </a:cubicBezTo>
                  <a:cubicBezTo>
                    <a:pt x="438" y="67"/>
                    <a:pt x="448" y="67"/>
                    <a:pt x="456" y="73"/>
                  </a:cubicBezTo>
                  <a:cubicBezTo>
                    <a:pt x="454" y="75"/>
                    <a:pt x="454" y="76"/>
                    <a:pt x="452" y="77"/>
                  </a:cubicBezTo>
                  <a:cubicBezTo>
                    <a:pt x="450" y="78"/>
                    <a:pt x="447" y="79"/>
                    <a:pt x="444" y="79"/>
                  </a:cubicBezTo>
                  <a:cubicBezTo>
                    <a:pt x="434" y="80"/>
                    <a:pt x="423" y="82"/>
                    <a:pt x="413" y="86"/>
                  </a:cubicBezTo>
                  <a:cubicBezTo>
                    <a:pt x="408" y="88"/>
                    <a:pt x="408" y="87"/>
                    <a:pt x="405" y="93"/>
                  </a:cubicBezTo>
                  <a:cubicBezTo>
                    <a:pt x="413" y="94"/>
                    <a:pt x="421" y="91"/>
                    <a:pt x="427" y="96"/>
                  </a:cubicBezTo>
                  <a:cubicBezTo>
                    <a:pt x="428" y="99"/>
                    <a:pt x="427" y="100"/>
                    <a:pt x="425" y="101"/>
                  </a:cubicBezTo>
                  <a:cubicBezTo>
                    <a:pt x="422" y="102"/>
                    <a:pt x="419" y="103"/>
                    <a:pt x="415" y="104"/>
                  </a:cubicBezTo>
                  <a:cubicBezTo>
                    <a:pt x="407" y="107"/>
                    <a:pt x="399" y="109"/>
                    <a:pt x="391" y="115"/>
                  </a:cubicBezTo>
                  <a:cubicBezTo>
                    <a:pt x="393" y="119"/>
                    <a:pt x="398" y="120"/>
                    <a:pt x="400" y="124"/>
                  </a:cubicBezTo>
                  <a:cubicBezTo>
                    <a:pt x="402" y="127"/>
                    <a:pt x="405" y="131"/>
                    <a:pt x="407" y="135"/>
                  </a:cubicBezTo>
                  <a:cubicBezTo>
                    <a:pt x="409" y="133"/>
                    <a:pt x="410" y="132"/>
                    <a:pt x="411" y="130"/>
                  </a:cubicBezTo>
                  <a:cubicBezTo>
                    <a:pt x="415" y="124"/>
                    <a:pt x="421" y="119"/>
                    <a:pt x="427" y="115"/>
                  </a:cubicBezTo>
                  <a:cubicBezTo>
                    <a:pt x="434" y="110"/>
                    <a:pt x="441" y="105"/>
                    <a:pt x="448" y="100"/>
                  </a:cubicBezTo>
                  <a:cubicBezTo>
                    <a:pt x="461" y="91"/>
                    <a:pt x="474" y="83"/>
                    <a:pt x="488" y="77"/>
                  </a:cubicBezTo>
                  <a:cubicBezTo>
                    <a:pt x="503" y="72"/>
                    <a:pt x="518" y="66"/>
                    <a:pt x="533" y="64"/>
                  </a:cubicBezTo>
                  <a:cubicBezTo>
                    <a:pt x="555" y="60"/>
                    <a:pt x="577" y="60"/>
                    <a:pt x="600" y="61"/>
                  </a:cubicBezTo>
                  <a:cubicBezTo>
                    <a:pt x="614" y="62"/>
                    <a:pt x="628" y="64"/>
                    <a:pt x="641" y="66"/>
                  </a:cubicBezTo>
                  <a:cubicBezTo>
                    <a:pt x="656" y="67"/>
                    <a:pt x="669" y="73"/>
                    <a:pt x="682" y="79"/>
                  </a:cubicBezTo>
                  <a:cubicBezTo>
                    <a:pt x="685" y="81"/>
                    <a:pt x="689" y="83"/>
                    <a:pt x="692" y="85"/>
                  </a:cubicBezTo>
                  <a:cubicBezTo>
                    <a:pt x="706" y="91"/>
                    <a:pt x="718" y="98"/>
                    <a:pt x="729" y="108"/>
                  </a:cubicBezTo>
                  <a:cubicBezTo>
                    <a:pt x="732" y="111"/>
                    <a:pt x="736" y="113"/>
                    <a:pt x="740" y="116"/>
                  </a:cubicBezTo>
                  <a:cubicBezTo>
                    <a:pt x="742" y="118"/>
                    <a:pt x="744" y="120"/>
                    <a:pt x="746" y="122"/>
                  </a:cubicBezTo>
                  <a:cubicBezTo>
                    <a:pt x="747" y="124"/>
                    <a:pt x="748" y="127"/>
                    <a:pt x="745" y="130"/>
                  </a:cubicBezTo>
                  <a:cubicBezTo>
                    <a:pt x="744" y="129"/>
                    <a:pt x="742" y="130"/>
                    <a:pt x="741" y="129"/>
                  </a:cubicBezTo>
                  <a:cubicBezTo>
                    <a:pt x="732" y="124"/>
                    <a:pt x="722" y="120"/>
                    <a:pt x="714" y="114"/>
                  </a:cubicBezTo>
                  <a:cubicBezTo>
                    <a:pt x="709" y="109"/>
                    <a:pt x="703" y="106"/>
                    <a:pt x="697" y="104"/>
                  </a:cubicBezTo>
                  <a:cubicBezTo>
                    <a:pt x="689" y="101"/>
                    <a:pt x="682" y="97"/>
                    <a:pt x="675" y="94"/>
                  </a:cubicBezTo>
                  <a:cubicBezTo>
                    <a:pt x="671" y="93"/>
                    <a:pt x="667" y="90"/>
                    <a:pt x="662" y="91"/>
                  </a:cubicBezTo>
                  <a:cubicBezTo>
                    <a:pt x="664" y="92"/>
                    <a:pt x="666" y="93"/>
                    <a:pt x="668" y="94"/>
                  </a:cubicBezTo>
                  <a:cubicBezTo>
                    <a:pt x="676" y="98"/>
                    <a:pt x="683" y="104"/>
                    <a:pt x="689" y="111"/>
                  </a:cubicBezTo>
                  <a:cubicBezTo>
                    <a:pt x="692" y="114"/>
                    <a:pt x="695" y="116"/>
                    <a:pt x="698" y="119"/>
                  </a:cubicBezTo>
                  <a:cubicBezTo>
                    <a:pt x="700" y="121"/>
                    <a:pt x="701" y="123"/>
                    <a:pt x="703" y="125"/>
                  </a:cubicBezTo>
                  <a:cubicBezTo>
                    <a:pt x="700" y="127"/>
                    <a:pt x="697" y="126"/>
                    <a:pt x="695" y="125"/>
                  </a:cubicBezTo>
                  <a:cubicBezTo>
                    <a:pt x="690" y="123"/>
                    <a:pt x="685" y="120"/>
                    <a:pt x="681" y="117"/>
                  </a:cubicBezTo>
                  <a:cubicBezTo>
                    <a:pt x="675" y="113"/>
                    <a:pt x="669" y="110"/>
                    <a:pt x="662" y="108"/>
                  </a:cubicBezTo>
                  <a:cubicBezTo>
                    <a:pt x="656" y="105"/>
                    <a:pt x="650" y="103"/>
                    <a:pt x="645" y="100"/>
                  </a:cubicBezTo>
                  <a:cubicBezTo>
                    <a:pt x="630" y="92"/>
                    <a:pt x="614" y="87"/>
                    <a:pt x="597" y="84"/>
                  </a:cubicBezTo>
                  <a:cubicBezTo>
                    <a:pt x="593" y="83"/>
                    <a:pt x="588" y="81"/>
                    <a:pt x="582" y="83"/>
                  </a:cubicBezTo>
                  <a:cubicBezTo>
                    <a:pt x="584" y="84"/>
                    <a:pt x="585" y="85"/>
                    <a:pt x="586" y="86"/>
                  </a:cubicBezTo>
                  <a:cubicBezTo>
                    <a:pt x="597" y="92"/>
                    <a:pt x="608" y="98"/>
                    <a:pt x="619" y="104"/>
                  </a:cubicBezTo>
                  <a:cubicBezTo>
                    <a:pt x="627" y="109"/>
                    <a:pt x="634" y="116"/>
                    <a:pt x="640" y="123"/>
                  </a:cubicBezTo>
                  <a:cubicBezTo>
                    <a:pt x="642" y="125"/>
                    <a:pt x="644" y="127"/>
                    <a:pt x="642" y="131"/>
                  </a:cubicBezTo>
                  <a:cubicBezTo>
                    <a:pt x="641" y="131"/>
                    <a:pt x="640" y="131"/>
                    <a:pt x="638" y="130"/>
                  </a:cubicBezTo>
                  <a:cubicBezTo>
                    <a:pt x="634" y="128"/>
                    <a:pt x="630" y="126"/>
                    <a:pt x="626" y="124"/>
                  </a:cubicBezTo>
                  <a:cubicBezTo>
                    <a:pt x="624" y="122"/>
                    <a:pt x="622" y="120"/>
                    <a:pt x="619" y="119"/>
                  </a:cubicBezTo>
                  <a:cubicBezTo>
                    <a:pt x="603" y="111"/>
                    <a:pt x="587" y="102"/>
                    <a:pt x="570" y="96"/>
                  </a:cubicBezTo>
                  <a:cubicBezTo>
                    <a:pt x="562" y="93"/>
                    <a:pt x="554" y="91"/>
                    <a:pt x="545" y="91"/>
                  </a:cubicBezTo>
                  <a:cubicBezTo>
                    <a:pt x="543" y="91"/>
                    <a:pt x="540" y="91"/>
                    <a:pt x="538" y="91"/>
                  </a:cubicBezTo>
                  <a:cubicBezTo>
                    <a:pt x="525" y="88"/>
                    <a:pt x="513" y="90"/>
                    <a:pt x="501" y="93"/>
                  </a:cubicBezTo>
                  <a:cubicBezTo>
                    <a:pt x="500" y="94"/>
                    <a:pt x="500" y="95"/>
                    <a:pt x="498" y="96"/>
                  </a:cubicBezTo>
                  <a:cubicBezTo>
                    <a:pt x="500" y="96"/>
                    <a:pt x="501" y="96"/>
                    <a:pt x="502" y="96"/>
                  </a:cubicBezTo>
                  <a:cubicBezTo>
                    <a:pt x="523" y="97"/>
                    <a:pt x="542" y="103"/>
                    <a:pt x="561" y="110"/>
                  </a:cubicBezTo>
                  <a:cubicBezTo>
                    <a:pt x="569" y="114"/>
                    <a:pt x="575" y="119"/>
                    <a:pt x="581" y="125"/>
                  </a:cubicBezTo>
                  <a:cubicBezTo>
                    <a:pt x="582" y="125"/>
                    <a:pt x="582" y="126"/>
                    <a:pt x="583" y="128"/>
                  </a:cubicBezTo>
                  <a:cubicBezTo>
                    <a:pt x="581" y="128"/>
                    <a:pt x="580" y="129"/>
                    <a:pt x="578" y="129"/>
                  </a:cubicBezTo>
                  <a:cubicBezTo>
                    <a:pt x="575" y="129"/>
                    <a:pt x="572" y="128"/>
                    <a:pt x="570" y="127"/>
                  </a:cubicBezTo>
                  <a:cubicBezTo>
                    <a:pt x="554" y="121"/>
                    <a:pt x="537" y="118"/>
                    <a:pt x="520" y="115"/>
                  </a:cubicBezTo>
                  <a:cubicBezTo>
                    <a:pt x="505" y="112"/>
                    <a:pt x="490" y="113"/>
                    <a:pt x="475" y="113"/>
                  </a:cubicBezTo>
                  <a:cubicBezTo>
                    <a:pt x="467" y="113"/>
                    <a:pt x="460" y="117"/>
                    <a:pt x="452" y="120"/>
                  </a:cubicBezTo>
                  <a:cubicBezTo>
                    <a:pt x="463" y="124"/>
                    <a:pt x="476" y="121"/>
                    <a:pt x="485" y="131"/>
                  </a:cubicBezTo>
                  <a:cubicBezTo>
                    <a:pt x="483" y="132"/>
                    <a:pt x="482" y="133"/>
                    <a:pt x="481" y="133"/>
                  </a:cubicBezTo>
                  <a:cubicBezTo>
                    <a:pt x="475" y="134"/>
                    <a:pt x="469" y="135"/>
                    <a:pt x="464" y="135"/>
                  </a:cubicBezTo>
                  <a:cubicBezTo>
                    <a:pt x="451" y="135"/>
                    <a:pt x="438" y="139"/>
                    <a:pt x="427" y="144"/>
                  </a:cubicBezTo>
                  <a:cubicBezTo>
                    <a:pt x="425" y="148"/>
                    <a:pt x="422" y="152"/>
                    <a:pt x="420" y="156"/>
                  </a:cubicBezTo>
                  <a:cubicBezTo>
                    <a:pt x="429" y="154"/>
                    <a:pt x="436" y="151"/>
                    <a:pt x="444" y="150"/>
                  </a:cubicBezTo>
                  <a:cubicBezTo>
                    <a:pt x="458" y="148"/>
                    <a:pt x="471" y="146"/>
                    <a:pt x="485" y="145"/>
                  </a:cubicBezTo>
                  <a:cubicBezTo>
                    <a:pt x="498" y="144"/>
                    <a:pt x="511" y="143"/>
                    <a:pt x="524" y="144"/>
                  </a:cubicBezTo>
                  <a:cubicBezTo>
                    <a:pt x="542" y="146"/>
                    <a:pt x="560" y="149"/>
                    <a:pt x="578" y="153"/>
                  </a:cubicBezTo>
                  <a:cubicBezTo>
                    <a:pt x="592" y="157"/>
                    <a:pt x="605" y="160"/>
                    <a:pt x="619" y="166"/>
                  </a:cubicBezTo>
                  <a:cubicBezTo>
                    <a:pt x="625" y="169"/>
                    <a:pt x="632" y="172"/>
                    <a:pt x="638" y="175"/>
                  </a:cubicBezTo>
                  <a:cubicBezTo>
                    <a:pt x="642" y="177"/>
                    <a:pt x="645" y="179"/>
                    <a:pt x="649" y="181"/>
                  </a:cubicBezTo>
                  <a:cubicBezTo>
                    <a:pt x="662" y="187"/>
                    <a:pt x="674" y="195"/>
                    <a:pt x="684" y="205"/>
                  </a:cubicBezTo>
                  <a:cubicBezTo>
                    <a:pt x="687" y="208"/>
                    <a:pt x="690" y="210"/>
                    <a:pt x="690" y="214"/>
                  </a:cubicBezTo>
                  <a:cubicBezTo>
                    <a:pt x="689" y="215"/>
                    <a:pt x="688" y="216"/>
                    <a:pt x="687" y="217"/>
                  </a:cubicBezTo>
                  <a:cubicBezTo>
                    <a:pt x="681" y="216"/>
                    <a:pt x="675" y="212"/>
                    <a:pt x="670" y="209"/>
                  </a:cubicBezTo>
                  <a:cubicBezTo>
                    <a:pt x="662" y="204"/>
                    <a:pt x="654" y="199"/>
                    <a:pt x="646" y="196"/>
                  </a:cubicBezTo>
                  <a:cubicBezTo>
                    <a:pt x="645" y="196"/>
                    <a:pt x="644" y="196"/>
                    <a:pt x="643" y="196"/>
                  </a:cubicBezTo>
                  <a:cubicBezTo>
                    <a:pt x="642" y="197"/>
                    <a:pt x="644" y="198"/>
                    <a:pt x="644" y="199"/>
                  </a:cubicBezTo>
                  <a:cubicBezTo>
                    <a:pt x="647" y="203"/>
                    <a:pt x="651" y="207"/>
                    <a:pt x="654" y="211"/>
                  </a:cubicBezTo>
                  <a:cubicBezTo>
                    <a:pt x="655" y="213"/>
                    <a:pt x="657" y="215"/>
                    <a:pt x="658" y="217"/>
                  </a:cubicBezTo>
                  <a:cubicBezTo>
                    <a:pt x="659" y="220"/>
                    <a:pt x="658" y="222"/>
                    <a:pt x="655" y="224"/>
                  </a:cubicBezTo>
                  <a:cubicBezTo>
                    <a:pt x="652" y="224"/>
                    <a:pt x="650" y="222"/>
                    <a:pt x="647" y="220"/>
                  </a:cubicBezTo>
                  <a:cubicBezTo>
                    <a:pt x="642" y="216"/>
                    <a:pt x="636" y="211"/>
                    <a:pt x="631" y="206"/>
                  </a:cubicBezTo>
                  <a:cubicBezTo>
                    <a:pt x="626" y="201"/>
                    <a:pt x="620" y="197"/>
                    <a:pt x="613" y="194"/>
                  </a:cubicBezTo>
                  <a:cubicBezTo>
                    <a:pt x="608" y="191"/>
                    <a:pt x="603" y="188"/>
                    <a:pt x="597" y="185"/>
                  </a:cubicBezTo>
                  <a:cubicBezTo>
                    <a:pt x="589" y="181"/>
                    <a:pt x="580" y="177"/>
                    <a:pt x="571" y="173"/>
                  </a:cubicBezTo>
                  <a:cubicBezTo>
                    <a:pt x="570" y="172"/>
                    <a:pt x="568" y="172"/>
                    <a:pt x="566" y="172"/>
                  </a:cubicBezTo>
                  <a:cubicBezTo>
                    <a:pt x="574" y="179"/>
                    <a:pt x="581" y="184"/>
                    <a:pt x="590" y="189"/>
                  </a:cubicBezTo>
                  <a:cubicBezTo>
                    <a:pt x="600" y="195"/>
                    <a:pt x="607" y="204"/>
                    <a:pt x="612" y="214"/>
                  </a:cubicBezTo>
                  <a:cubicBezTo>
                    <a:pt x="613" y="215"/>
                    <a:pt x="613" y="217"/>
                    <a:pt x="613" y="218"/>
                  </a:cubicBezTo>
                  <a:cubicBezTo>
                    <a:pt x="613" y="219"/>
                    <a:pt x="612" y="220"/>
                    <a:pt x="612" y="220"/>
                  </a:cubicBezTo>
                  <a:cubicBezTo>
                    <a:pt x="611" y="220"/>
                    <a:pt x="610" y="221"/>
                    <a:pt x="610" y="220"/>
                  </a:cubicBezTo>
                  <a:cubicBezTo>
                    <a:pt x="607" y="218"/>
                    <a:pt x="603" y="216"/>
                    <a:pt x="600" y="213"/>
                  </a:cubicBezTo>
                  <a:cubicBezTo>
                    <a:pt x="595" y="208"/>
                    <a:pt x="589" y="204"/>
                    <a:pt x="582" y="200"/>
                  </a:cubicBezTo>
                  <a:cubicBezTo>
                    <a:pt x="576" y="196"/>
                    <a:pt x="570" y="192"/>
                    <a:pt x="565" y="189"/>
                  </a:cubicBezTo>
                  <a:cubicBezTo>
                    <a:pt x="552" y="180"/>
                    <a:pt x="537" y="175"/>
                    <a:pt x="523" y="172"/>
                  </a:cubicBezTo>
                  <a:cubicBezTo>
                    <a:pt x="522" y="171"/>
                    <a:pt x="520" y="172"/>
                    <a:pt x="519" y="172"/>
                  </a:cubicBezTo>
                  <a:cubicBezTo>
                    <a:pt x="519" y="172"/>
                    <a:pt x="519" y="172"/>
                    <a:pt x="519" y="172"/>
                  </a:cubicBezTo>
                  <a:cubicBezTo>
                    <a:pt x="519" y="172"/>
                    <a:pt x="519" y="171"/>
                    <a:pt x="519" y="171"/>
                  </a:cubicBezTo>
                  <a:cubicBezTo>
                    <a:pt x="519" y="172"/>
                    <a:pt x="519" y="172"/>
                    <a:pt x="519" y="172"/>
                  </a:cubicBezTo>
                  <a:cubicBezTo>
                    <a:pt x="519" y="172"/>
                    <a:pt x="519" y="172"/>
                    <a:pt x="519" y="172"/>
                  </a:cubicBezTo>
                  <a:cubicBezTo>
                    <a:pt x="521" y="173"/>
                    <a:pt x="522" y="175"/>
                    <a:pt x="523" y="176"/>
                  </a:cubicBezTo>
                  <a:cubicBezTo>
                    <a:pt x="534" y="186"/>
                    <a:pt x="546" y="196"/>
                    <a:pt x="556" y="206"/>
                  </a:cubicBezTo>
                  <a:cubicBezTo>
                    <a:pt x="561" y="211"/>
                    <a:pt x="565" y="216"/>
                    <a:pt x="567" y="222"/>
                  </a:cubicBezTo>
                  <a:cubicBezTo>
                    <a:pt x="568" y="223"/>
                    <a:pt x="568" y="225"/>
                    <a:pt x="569" y="227"/>
                  </a:cubicBezTo>
                  <a:cubicBezTo>
                    <a:pt x="567" y="227"/>
                    <a:pt x="565" y="227"/>
                    <a:pt x="564" y="226"/>
                  </a:cubicBezTo>
                  <a:cubicBezTo>
                    <a:pt x="561" y="224"/>
                    <a:pt x="557" y="222"/>
                    <a:pt x="554" y="219"/>
                  </a:cubicBezTo>
                  <a:cubicBezTo>
                    <a:pt x="542" y="208"/>
                    <a:pt x="529" y="198"/>
                    <a:pt x="515" y="189"/>
                  </a:cubicBezTo>
                  <a:cubicBezTo>
                    <a:pt x="511" y="186"/>
                    <a:pt x="508" y="184"/>
                    <a:pt x="504" y="182"/>
                  </a:cubicBezTo>
                  <a:cubicBezTo>
                    <a:pt x="490" y="177"/>
                    <a:pt x="476" y="172"/>
                    <a:pt x="461" y="169"/>
                  </a:cubicBezTo>
                  <a:cubicBezTo>
                    <a:pt x="456" y="168"/>
                    <a:pt x="451" y="168"/>
                    <a:pt x="446" y="169"/>
                  </a:cubicBezTo>
                  <a:cubicBezTo>
                    <a:pt x="456" y="172"/>
                    <a:pt x="465" y="175"/>
                    <a:pt x="473" y="180"/>
                  </a:cubicBezTo>
                  <a:cubicBezTo>
                    <a:pt x="477" y="182"/>
                    <a:pt x="481" y="185"/>
                    <a:pt x="485" y="187"/>
                  </a:cubicBezTo>
                  <a:cubicBezTo>
                    <a:pt x="492" y="193"/>
                    <a:pt x="499" y="199"/>
                    <a:pt x="506" y="205"/>
                  </a:cubicBezTo>
                  <a:cubicBezTo>
                    <a:pt x="511" y="210"/>
                    <a:pt x="515" y="216"/>
                    <a:pt x="517" y="224"/>
                  </a:cubicBezTo>
                  <a:cubicBezTo>
                    <a:pt x="515" y="224"/>
                    <a:pt x="514" y="224"/>
                    <a:pt x="513" y="224"/>
                  </a:cubicBezTo>
                  <a:cubicBezTo>
                    <a:pt x="512" y="224"/>
                    <a:pt x="511" y="223"/>
                    <a:pt x="511" y="223"/>
                  </a:cubicBezTo>
                  <a:cubicBezTo>
                    <a:pt x="501" y="214"/>
                    <a:pt x="489" y="208"/>
                    <a:pt x="478" y="200"/>
                  </a:cubicBezTo>
                  <a:cubicBezTo>
                    <a:pt x="468" y="193"/>
                    <a:pt x="456" y="188"/>
                    <a:pt x="443" y="185"/>
                  </a:cubicBezTo>
                  <a:cubicBezTo>
                    <a:pt x="442" y="185"/>
                    <a:pt x="441" y="185"/>
                    <a:pt x="440" y="185"/>
                  </a:cubicBezTo>
                  <a:cubicBezTo>
                    <a:pt x="439" y="185"/>
                    <a:pt x="438" y="185"/>
                    <a:pt x="438" y="185"/>
                  </a:cubicBezTo>
                  <a:cubicBezTo>
                    <a:pt x="438" y="186"/>
                    <a:pt x="438" y="187"/>
                    <a:pt x="439" y="187"/>
                  </a:cubicBezTo>
                  <a:cubicBezTo>
                    <a:pt x="444" y="192"/>
                    <a:pt x="445" y="198"/>
                    <a:pt x="447" y="205"/>
                  </a:cubicBezTo>
                  <a:cubicBezTo>
                    <a:pt x="450" y="219"/>
                    <a:pt x="446" y="232"/>
                    <a:pt x="438" y="243"/>
                  </a:cubicBezTo>
                  <a:cubicBezTo>
                    <a:pt x="436" y="246"/>
                    <a:pt x="433" y="249"/>
                    <a:pt x="430" y="251"/>
                  </a:cubicBezTo>
                  <a:cubicBezTo>
                    <a:pt x="424" y="256"/>
                    <a:pt x="416" y="260"/>
                    <a:pt x="409" y="263"/>
                  </a:cubicBezTo>
                  <a:cubicBezTo>
                    <a:pt x="405" y="264"/>
                    <a:pt x="401" y="265"/>
                    <a:pt x="397" y="264"/>
                  </a:cubicBezTo>
                  <a:cubicBezTo>
                    <a:pt x="395" y="264"/>
                    <a:pt x="394" y="264"/>
                    <a:pt x="391" y="263"/>
                  </a:cubicBezTo>
                  <a:cubicBezTo>
                    <a:pt x="395" y="276"/>
                    <a:pt x="398" y="287"/>
                    <a:pt x="401" y="299"/>
                  </a:cubicBezTo>
                  <a:cubicBezTo>
                    <a:pt x="405" y="310"/>
                    <a:pt x="406" y="320"/>
                    <a:pt x="406" y="331"/>
                  </a:cubicBezTo>
                  <a:cubicBezTo>
                    <a:pt x="406" y="336"/>
                    <a:pt x="404" y="340"/>
                    <a:pt x="402" y="345"/>
                  </a:cubicBezTo>
                  <a:cubicBezTo>
                    <a:pt x="406" y="348"/>
                    <a:pt x="410" y="350"/>
                    <a:pt x="416" y="349"/>
                  </a:cubicBezTo>
                  <a:cubicBezTo>
                    <a:pt x="417" y="346"/>
                    <a:pt x="419" y="344"/>
                    <a:pt x="420" y="341"/>
                  </a:cubicBezTo>
                  <a:cubicBezTo>
                    <a:pt x="426" y="329"/>
                    <a:pt x="434" y="318"/>
                    <a:pt x="444" y="308"/>
                  </a:cubicBezTo>
                  <a:cubicBezTo>
                    <a:pt x="445" y="306"/>
                    <a:pt x="447" y="303"/>
                    <a:pt x="450" y="302"/>
                  </a:cubicBezTo>
                  <a:cubicBezTo>
                    <a:pt x="468" y="288"/>
                    <a:pt x="488" y="276"/>
                    <a:pt x="510" y="269"/>
                  </a:cubicBezTo>
                  <a:cubicBezTo>
                    <a:pt x="514" y="268"/>
                    <a:pt x="519" y="267"/>
                    <a:pt x="523" y="267"/>
                  </a:cubicBezTo>
                  <a:cubicBezTo>
                    <a:pt x="540" y="265"/>
                    <a:pt x="557" y="263"/>
                    <a:pt x="574" y="262"/>
                  </a:cubicBezTo>
                  <a:cubicBezTo>
                    <a:pt x="586" y="261"/>
                    <a:pt x="597" y="261"/>
                    <a:pt x="608" y="261"/>
                  </a:cubicBezTo>
                  <a:cubicBezTo>
                    <a:pt x="618" y="261"/>
                    <a:pt x="627" y="261"/>
                    <a:pt x="636" y="261"/>
                  </a:cubicBezTo>
                  <a:cubicBezTo>
                    <a:pt x="646" y="261"/>
                    <a:pt x="656" y="262"/>
                    <a:pt x="665" y="264"/>
                  </a:cubicBezTo>
                  <a:cubicBezTo>
                    <a:pt x="673" y="266"/>
                    <a:pt x="681" y="268"/>
                    <a:pt x="688" y="270"/>
                  </a:cubicBezTo>
                  <a:cubicBezTo>
                    <a:pt x="694" y="271"/>
                    <a:pt x="700" y="271"/>
                    <a:pt x="705" y="272"/>
                  </a:cubicBezTo>
                  <a:cubicBezTo>
                    <a:pt x="712" y="273"/>
                    <a:pt x="717" y="275"/>
                    <a:pt x="723" y="277"/>
                  </a:cubicBezTo>
                  <a:cubicBezTo>
                    <a:pt x="730" y="281"/>
                    <a:pt x="737" y="284"/>
                    <a:pt x="744" y="287"/>
                  </a:cubicBezTo>
                  <a:cubicBezTo>
                    <a:pt x="747" y="289"/>
                    <a:pt x="750" y="290"/>
                    <a:pt x="753" y="292"/>
                  </a:cubicBezTo>
                  <a:cubicBezTo>
                    <a:pt x="762" y="298"/>
                    <a:pt x="771" y="304"/>
                    <a:pt x="780" y="309"/>
                  </a:cubicBezTo>
                  <a:cubicBezTo>
                    <a:pt x="794" y="317"/>
                    <a:pt x="804" y="328"/>
                    <a:pt x="813" y="341"/>
                  </a:cubicBezTo>
                  <a:cubicBezTo>
                    <a:pt x="826" y="361"/>
                    <a:pt x="838" y="382"/>
                    <a:pt x="845" y="405"/>
                  </a:cubicBezTo>
                  <a:cubicBezTo>
                    <a:pt x="850" y="422"/>
                    <a:pt x="855" y="438"/>
                    <a:pt x="860" y="455"/>
                  </a:cubicBezTo>
                  <a:cubicBezTo>
                    <a:pt x="865" y="475"/>
                    <a:pt x="869" y="495"/>
                    <a:pt x="870" y="516"/>
                  </a:cubicBezTo>
                  <a:cubicBezTo>
                    <a:pt x="870" y="519"/>
                    <a:pt x="870" y="522"/>
                    <a:pt x="870" y="525"/>
                  </a:cubicBezTo>
                  <a:cubicBezTo>
                    <a:pt x="868" y="546"/>
                    <a:pt x="872" y="568"/>
                    <a:pt x="874" y="589"/>
                  </a:cubicBezTo>
                  <a:cubicBezTo>
                    <a:pt x="875" y="603"/>
                    <a:pt x="877" y="616"/>
                    <a:pt x="878" y="630"/>
                  </a:cubicBezTo>
                  <a:cubicBezTo>
                    <a:pt x="879" y="634"/>
                    <a:pt x="879" y="638"/>
                    <a:pt x="879" y="643"/>
                  </a:cubicBezTo>
                  <a:cubicBezTo>
                    <a:pt x="879" y="655"/>
                    <a:pt x="879" y="668"/>
                    <a:pt x="879" y="681"/>
                  </a:cubicBezTo>
                  <a:cubicBezTo>
                    <a:pt x="879" y="686"/>
                    <a:pt x="879" y="692"/>
                    <a:pt x="880" y="697"/>
                  </a:cubicBezTo>
                  <a:cubicBezTo>
                    <a:pt x="880" y="703"/>
                    <a:pt x="880" y="709"/>
                    <a:pt x="880" y="715"/>
                  </a:cubicBezTo>
                  <a:cubicBezTo>
                    <a:pt x="881" y="726"/>
                    <a:pt x="881" y="737"/>
                    <a:pt x="881" y="748"/>
                  </a:cubicBezTo>
                  <a:cubicBezTo>
                    <a:pt x="881" y="751"/>
                    <a:pt x="882" y="753"/>
                    <a:pt x="881" y="756"/>
                  </a:cubicBezTo>
                  <a:cubicBezTo>
                    <a:pt x="880" y="779"/>
                    <a:pt x="882" y="802"/>
                    <a:pt x="883" y="826"/>
                  </a:cubicBezTo>
                  <a:cubicBezTo>
                    <a:pt x="883" y="827"/>
                    <a:pt x="883" y="828"/>
                    <a:pt x="883" y="829"/>
                  </a:cubicBezTo>
                  <a:cubicBezTo>
                    <a:pt x="883" y="843"/>
                    <a:pt x="882" y="858"/>
                    <a:pt x="881" y="872"/>
                  </a:cubicBezTo>
                  <a:cubicBezTo>
                    <a:pt x="881" y="883"/>
                    <a:pt x="880" y="893"/>
                    <a:pt x="880" y="904"/>
                  </a:cubicBezTo>
                  <a:cubicBezTo>
                    <a:pt x="882" y="905"/>
                    <a:pt x="884" y="906"/>
                    <a:pt x="885" y="907"/>
                  </a:cubicBezTo>
                  <a:cubicBezTo>
                    <a:pt x="892" y="909"/>
                    <a:pt x="898" y="910"/>
                    <a:pt x="905" y="912"/>
                  </a:cubicBezTo>
                  <a:cubicBezTo>
                    <a:pt x="910" y="914"/>
                    <a:pt x="915" y="915"/>
                    <a:pt x="921" y="914"/>
                  </a:cubicBezTo>
                  <a:cubicBezTo>
                    <a:pt x="923" y="911"/>
                    <a:pt x="922" y="908"/>
                    <a:pt x="922" y="905"/>
                  </a:cubicBezTo>
                  <a:cubicBezTo>
                    <a:pt x="921" y="897"/>
                    <a:pt x="920" y="889"/>
                    <a:pt x="920" y="881"/>
                  </a:cubicBezTo>
                  <a:cubicBezTo>
                    <a:pt x="920" y="865"/>
                    <a:pt x="919" y="850"/>
                    <a:pt x="919" y="835"/>
                  </a:cubicBezTo>
                  <a:cubicBezTo>
                    <a:pt x="919" y="823"/>
                    <a:pt x="920" y="811"/>
                    <a:pt x="920" y="799"/>
                  </a:cubicBezTo>
                  <a:cubicBezTo>
                    <a:pt x="922" y="776"/>
                    <a:pt x="923" y="753"/>
                    <a:pt x="924" y="730"/>
                  </a:cubicBezTo>
                  <a:cubicBezTo>
                    <a:pt x="925" y="726"/>
                    <a:pt x="925" y="722"/>
                    <a:pt x="926" y="718"/>
                  </a:cubicBezTo>
                  <a:cubicBezTo>
                    <a:pt x="928" y="693"/>
                    <a:pt x="931" y="669"/>
                    <a:pt x="933" y="644"/>
                  </a:cubicBezTo>
                  <a:cubicBezTo>
                    <a:pt x="934" y="638"/>
                    <a:pt x="935" y="631"/>
                    <a:pt x="936" y="625"/>
                  </a:cubicBezTo>
                  <a:cubicBezTo>
                    <a:pt x="938" y="614"/>
                    <a:pt x="939" y="603"/>
                    <a:pt x="939" y="592"/>
                  </a:cubicBezTo>
                  <a:cubicBezTo>
                    <a:pt x="938" y="574"/>
                    <a:pt x="941" y="576"/>
                    <a:pt x="928" y="558"/>
                  </a:cubicBezTo>
                  <a:cubicBezTo>
                    <a:pt x="924" y="553"/>
                    <a:pt x="922" y="546"/>
                    <a:pt x="920" y="540"/>
                  </a:cubicBezTo>
                  <a:cubicBezTo>
                    <a:pt x="917" y="532"/>
                    <a:pt x="913" y="524"/>
                    <a:pt x="910" y="516"/>
                  </a:cubicBezTo>
                  <a:cubicBezTo>
                    <a:pt x="904" y="503"/>
                    <a:pt x="899" y="490"/>
                    <a:pt x="898" y="475"/>
                  </a:cubicBezTo>
                  <a:cubicBezTo>
                    <a:pt x="897" y="461"/>
                    <a:pt x="900" y="446"/>
                    <a:pt x="906" y="433"/>
                  </a:cubicBezTo>
                  <a:cubicBezTo>
                    <a:pt x="907" y="429"/>
                    <a:pt x="910" y="426"/>
                    <a:pt x="912" y="423"/>
                  </a:cubicBezTo>
                  <a:cubicBezTo>
                    <a:pt x="916" y="419"/>
                    <a:pt x="921" y="417"/>
                    <a:pt x="926" y="419"/>
                  </a:cubicBezTo>
                  <a:cubicBezTo>
                    <a:pt x="935" y="422"/>
                    <a:pt x="942" y="427"/>
                    <a:pt x="946" y="436"/>
                  </a:cubicBezTo>
                  <a:cubicBezTo>
                    <a:pt x="950" y="446"/>
                    <a:pt x="956" y="453"/>
                    <a:pt x="962" y="462"/>
                  </a:cubicBezTo>
                  <a:cubicBezTo>
                    <a:pt x="962" y="463"/>
                    <a:pt x="963" y="463"/>
                    <a:pt x="964" y="463"/>
                  </a:cubicBezTo>
                  <a:cubicBezTo>
                    <a:pt x="965" y="460"/>
                    <a:pt x="966" y="457"/>
                    <a:pt x="968" y="453"/>
                  </a:cubicBezTo>
                  <a:cubicBezTo>
                    <a:pt x="969" y="450"/>
                    <a:pt x="971" y="446"/>
                    <a:pt x="973" y="443"/>
                  </a:cubicBezTo>
                  <a:cubicBezTo>
                    <a:pt x="978" y="438"/>
                    <a:pt x="983" y="435"/>
                    <a:pt x="990" y="438"/>
                  </a:cubicBezTo>
                  <a:cubicBezTo>
                    <a:pt x="993" y="439"/>
                    <a:pt x="996" y="439"/>
                    <a:pt x="998" y="440"/>
                  </a:cubicBezTo>
                  <a:cubicBezTo>
                    <a:pt x="1004" y="442"/>
                    <a:pt x="1009" y="441"/>
                    <a:pt x="1014" y="438"/>
                  </a:cubicBezTo>
                  <a:cubicBezTo>
                    <a:pt x="1015" y="436"/>
                    <a:pt x="1017" y="435"/>
                    <a:pt x="1019" y="434"/>
                  </a:cubicBezTo>
                  <a:cubicBezTo>
                    <a:pt x="1024" y="431"/>
                    <a:pt x="1029" y="429"/>
                    <a:pt x="1034" y="430"/>
                  </a:cubicBezTo>
                  <a:cubicBezTo>
                    <a:pt x="1035" y="430"/>
                    <a:pt x="1036" y="431"/>
                    <a:pt x="1037" y="431"/>
                  </a:cubicBezTo>
                  <a:cubicBezTo>
                    <a:pt x="1050" y="431"/>
                    <a:pt x="1058" y="437"/>
                    <a:pt x="1064" y="448"/>
                  </a:cubicBezTo>
                  <a:cubicBezTo>
                    <a:pt x="1072" y="463"/>
                    <a:pt x="1079" y="479"/>
                    <a:pt x="1084" y="496"/>
                  </a:cubicBezTo>
                  <a:cubicBezTo>
                    <a:pt x="1090" y="518"/>
                    <a:pt x="1095" y="541"/>
                    <a:pt x="1101" y="564"/>
                  </a:cubicBezTo>
                  <a:cubicBezTo>
                    <a:pt x="1107" y="588"/>
                    <a:pt x="1112" y="612"/>
                    <a:pt x="1116" y="636"/>
                  </a:cubicBezTo>
                  <a:cubicBezTo>
                    <a:pt x="1119" y="658"/>
                    <a:pt x="1122" y="679"/>
                    <a:pt x="1125" y="700"/>
                  </a:cubicBezTo>
                  <a:cubicBezTo>
                    <a:pt x="1128" y="724"/>
                    <a:pt x="1131" y="749"/>
                    <a:pt x="1134" y="773"/>
                  </a:cubicBezTo>
                  <a:cubicBezTo>
                    <a:pt x="1136" y="787"/>
                    <a:pt x="1138" y="802"/>
                    <a:pt x="1140" y="816"/>
                  </a:cubicBezTo>
                  <a:cubicBezTo>
                    <a:pt x="1141" y="823"/>
                    <a:pt x="1141" y="829"/>
                    <a:pt x="1142" y="836"/>
                  </a:cubicBezTo>
                  <a:cubicBezTo>
                    <a:pt x="1143" y="852"/>
                    <a:pt x="1143" y="868"/>
                    <a:pt x="1144" y="883"/>
                  </a:cubicBezTo>
                  <a:cubicBezTo>
                    <a:pt x="1145" y="885"/>
                    <a:pt x="1146" y="887"/>
                    <a:pt x="1146" y="889"/>
                  </a:cubicBezTo>
                  <a:cubicBezTo>
                    <a:pt x="1149" y="890"/>
                    <a:pt x="1152" y="890"/>
                    <a:pt x="1154" y="890"/>
                  </a:cubicBezTo>
                  <a:cubicBezTo>
                    <a:pt x="1169" y="891"/>
                    <a:pt x="1184" y="896"/>
                    <a:pt x="1196" y="905"/>
                  </a:cubicBezTo>
                  <a:cubicBezTo>
                    <a:pt x="1199" y="907"/>
                    <a:pt x="1202" y="909"/>
                    <a:pt x="1203" y="912"/>
                  </a:cubicBezTo>
                  <a:close/>
                  <a:moveTo>
                    <a:pt x="166" y="637"/>
                  </a:moveTo>
                  <a:cubicBezTo>
                    <a:pt x="169" y="638"/>
                    <a:pt x="171" y="640"/>
                    <a:pt x="173" y="643"/>
                  </a:cubicBezTo>
                  <a:cubicBezTo>
                    <a:pt x="181" y="652"/>
                    <a:pt x="190" y="661"/>
                    <a:pt x="201" y="667"/>
                  </a:cubicBezTo>
                  <a:cubicBezTo>
                    <a:pt x="202" y="668"/>
                    <a:pt x="203" y="669"/>
                    <a:pt x="204" y="670"/>
                  </a:cubicBezTo>
                  <a:cubicBezTo>
                    <a:pt x="206" y="672"/>
                    <a:pt x="209" y="674"/>
                    <a:pt x="212" y="676"/>
                  </a:cubicBezTo>
                  <a:cubicBezTo>
                    <a:pt x="214" y="678"/>
                    <a:pt x="217" y="680"/>
                    <a:pt x="220" y="683"/>
                  </a:cubicBezTo>
                  <a:cubicBezTo>
                    <a:pt x="221" y="681"/>
                    <a:pt x="221" y="680"/>
                    <a:pt x="221" y="679"/>
                  </a:cubicBezTo>
                  <a:cubicBezTo>
                    <a:pt x="222" y="658"/>
                    <a:pt x="216" y="639"/>
                    <a:pt x="208" y="619"/>
                  </a:cubicBezTo>
                  <a:cubicBezTo>
                    <a:pt x="206" y="614"/>
                    <a:pt x="202" y="610"/>
                    <a:pt x="197" y="608"/>
                  </a:cubicBezTo>
                  <a:cubicBezTo>
                    <a:pt x="192" y="606"/>
                    <a:pt x="188" y="603"/>
                    <a:pt x="183" y="600"/>
                  </a:cubicBezTo>
                  <a:cubicBezTo>
                    <a:pt x="179" y="597"/>
                    <a:pt x="175" y="593"/>
                    <a:pt x="172" y="589"/>
                  </a:cubicBezTo>
                  <a:cubicBezTo>
                    <a:pt x="166" y="580"/>
                    <a:pt x="160" y="570"/>
                    <a:pt x="154" y="561"/>
                  </a:cubicBezTo>
                  <a:cubicBezTo>
                    <a:pt x="153" y="560"/>
                    <a:pt x="153" y="559"/>
                    <a:pt x="153" y="557"/>
                  </a:cubicBezTo>
                  <a:cubicBezTo>
                    <a:pt x="159" y="559"/>
                    <a:pt x="163" y="562"/>
                    <a:pt x="166" y="566"/>
                  </a:cubicBezTo>
                  <a:cubicBezTo>
                    <a:pt x="170" y="570"/>
                    <a:pt x="174" y="575"/>
                    <a:pt x="177" y="579"/>
                  </a:cubicBezTo>
                  <a:cubicBezTo>
                    <a:pt x="181" y="585"/>
                    <a:pt x="186" y="588"/>
                    <a:pt x="192" y="591"/>
                  </a:cubicBezTo>
                  <a:cubicBezTo>
                    <a:pt x="200" y="596"/>
                    <a:pt x="209" y="600"/>
                    <a:pt x="217" y="604"/>
                  </a:cubicBezTo>
                  <a:cubicBezTo>
                    <a:pt x="219" y="605"/>
                    <a:pt x="221" y="606"/>
                    <a:pt x="223" y="605"/>
                  </a:cubicBezTo>
                  <a:cubicBezTo>
                    <a:pt x="222" y="595"/>
                    <a:pt x="215" y="589"/>
                    <a:pt x="211" y="581"/>
                  </a:cubicBezTo>
                  <a:cubicBezTo>
                    <a:pt x="205" y="578"/>
                    <a:pt x="199" y="575"/>
                    <a:pt x="194" y="572"/>
                  </a:cubicBezTo>
                  <a:cubicBezTo>
                    <a:pt x="182" y="566"/>
                    <a:pt x="172" y="557"/>
                    <a:pt x="165" y="545"/>
                  </a:cubicBezTo>
                  <a:cubicBezTo>
                    <a:pt x="159" y="535"/>
                    <a:pt x="154" y="526"/>
                    <a:pt x="150" y="516"/>
                  </a:cubicBezTo>
                  <a:cubicBezTo>
                    <a:pt x="148" y="510"/>
                    <a:pt x="145" y="504"/>
                    <a:pt x="142" y="498"/>
                  </a:cubicBezTo>
                  <a:cubicBezTo>
                    <a:pt x="139" y="494"/>
                    <a:pt x="136" y="492"/>
                    <a:pt x="132" y="491"/>
                  </a:cubicBezTo>
                  <a:cubicBezTo>
                    <a:pt x="125" y="496"/>
                    <a:pt x="125" y="496"/>
                    <a:pt x="123" y="501"/>
                  </a:cubicBezTo>
                  <a:cubicBezTo>
                    <a:pt x="120" y="511"/>
                    <a:pt x="119" y="521"/>
                    <a:pt x="119" y="531"/>
                  </a:cubicBezTo>
                  <a:cubicBezTo>
                    <a:pt x="120" y="538"/>
                    <a:pt x="121" y="544"/>
                    <a:pt x="121" y="551"/>
                  </a:cubicBezTo>
                  <a:cubicBezTo>
                    <a:pt x="121" y="557"/>
                    <a:pt x="123" y="562"/>
                    <a:pt x="126" y="567"/>
                  </a:cubicBezTo>
                  <a:cubicBezTo>
                    <a:pt x="129" y="572"/>
                    <a:pt x="131" y="578"/>
                    <a:pt x="133" y="584"/>
                  </a:cubicBezTo>
                  <a:cubicBezTo>
                    <a:pt x="137" y="594"/>
                    <a:pt x="141" y="603"/>
                    <a:pt x="145" y="613"/>
                  </a:cubicBezTo>
                  <a:cubicBezTo>
                    <a:pt x="149" y="623"/>
                    <a:pt x="156" y="632"/>
                    <a:pt x="166" y="637"/>
                  </a:cubicBezTo>
                  <a:close/>
                  <a:moveTo>
                    <a:pt x="226" y="864"/>
                  </a:moveTo>
                  <a:cubicBezTo>
                    <a:pt x="226" y="845"/>
                    <a:pt x="226" y="827"/>
                    <a:pt x="226" y="808"/>
                  </a:cubicBezTo>
                  <a:cubicBezTo>
                    <a:pt x="226" y="790"/>
                    <a:pt x="225" y="772"/>
                    <a:pt x="225" y="754"/>
                  </a:cubicBezTo>
                  <a:cubicBezTo>
                    <a:pt x="225" y="749"/>
                    <a:pt x="224" y="744"/>
                    <a:pt x="223" y="740"/>
                  </a:cubicBezTo>
                  <a:cubicBezTo>
                    <a:pt x="223" y="737"/>
                    <a:pt x="222" y="734"/>
                    <a:pt x="221" y="731"/>
                  </a:cubicBezTo>
                  <a:cubicBezTo>
                    <a:pt x="220" y="723"/>
                    <a:pt x="219" y="716"/>
                    <a:pt x="218" y="708"/>
                  </a:cubicBezTo>
                  <a:cubicBezTo>
                    <a:pt x="217" y="701"/>
                    <a:pt x="215" y="695"/>
                    <a:pt x="208" y="692"/>
                  </a:cubicBezTo>
                  <a:cubicBezTo>
                    <a:pt x="203" y="689"/>
                    <a:pt x="198" y="684"/>
                    <a:pt x="192" y="681"/>
                  </a:cubicBezTo>
                  <a:cubicBezTo>
                    <a:pt x="184" y="677"/>
                    <a:pt x="176" y="673"/>
                    <a:pt x="168" y="669"/>
                  </a:cubicBezTo>
                  <a:cubicBezTo>
                    <a:pt x="164" y="672"/>
                    <a:pt x="162" y="677"/>
                    <a:pt x="161" y="683"/>
                  </a:cubicBezTo>
                  <a:cubicBezTo>
                    <a:pt x="160" y="695"/>
                    <a:pt x="159" y="708"/>
                    <a:pt x="157" y="720"/>
                  </a:cubicBezTo>
                  <a:cubicBezTo>
                    <a:pt x="157" y="726"/>
                    <a:pt x="156" y="732"/>
                    <a:pt x="156" y="738"/>
                  </a:cubicBezTo>
                  <a:cubicBezTo>
                    <a:pt x="156" y="780"/>
                    <a:pt x="155" y="821"/>
                    <a:pt x="158" y="863"/>
                  </a:cubicBezTo>
                  <a:cubicBezTo>
                    <a:pt x="158" y="876"/>
                    <a:pt x="161" y="889"/>
                    <a:pt x="165" y="901"/>
                  </a:cubicBezTo>
                  <a:cubicBezTo>
                    <a:pt x="167" y="906"/>
                    <a:pt x="169" y="910"/>
                    <a:pt x="171" y="914"/>
                  </a:cubicBezTo>
                  <a:cubicBezTo>
                    <a:pt x="178" y="918"/>
                    <a:pt x="183" y="919"/>
                    <a:pt x="190" y="918"/>
                  </a:cubicBezTo>
                  <a:cubicBezTo>
                    <a:pt x="195" y="917"/>
                    <a:pt x="201" y="916"/>
                    <a:pt x="207" y="916"/>
                  </a:cubicBezTo>
                  <a:cubicBezTo>
                    <a:pt x="212" y="915"/>
                    <a:pt x="216" y="915"/>
                    <a:pt x="221" y="914"/>
                  </a:cubicBezTo>
                  <a:cubicBezTo>
                    <a:pt x="219" y="900"/>
                    <a:pt x="222" y="886"/>
                    <a:pt x="225" y="872"/>
                  </a:cubicBezTo>
                  <a:cubicBezTo>
                    <a:pt x="226" y="870"/>
                    <a:pt x="226" y="867"/>
                    <a:pt x="226" y="864"/>
                  </a:cubicBezTo>
                  <a:close/>
                  <a:moveTo>
                    <a:pt x="304" y="841"/>
                  </a:moveTo>
                  <a:cubicBezTo>
                    <a:pt x="303" y="828"/>
                    <a:pt x="303" y="815"/>
                    <a:pt x="302" y="801"/>
                  </a:cubicBezTo>
                  <a:cubicBezTo>
                    <a:pt x="301" y="791"/>
                    <a:pt x="300" y="781"/>
                    <a:pt x="298" y="771"/>
                  </a:cubicBezTo>
                  <a:cubicBezTo>
                    <a:pt x="296" y="753"/>
                    <a:pt x="294" y="735"/>
                    <a:pt x="291" y="717"/>
                  </a:cubicBezTo>
                  <a:cubicBezTo>
                    <a:pt x="289" y="704"/>
                    <a:pt x="287" y="690"/>
                    <a:pt x="287" y="676"/>
                  </a:cubicBezTo>
                  <a:cubicBezTo>
                    <a:pt x="287" y="674"/>
                    <a:pt x="287" y="673"/>
                    <a:pt x="287" y="671"/>
                  </a:cubicBezTo>
                  <a:cubicBezTo>
                    <a:pt x="285" y="661"/>
                    <a:pt x="283" y="650"/>
                    <a:pt x="281" y="640"/>
                  </a:cubicBezTo>
                  <a:cubicBezTo>
                    <a:pt x="280" y="632"/>
                    <a:pt x="279" y="625"/>
                    <a:pt x="278" y="617"/>
                  </a:cubicBezTo>
                  <a:cubicBezTo>
                    <a:pt x="276" y="580"/>
                    <a:pt x="268" y="544"/>
                    <a:pt x="256" y="509"/>
                  </a:cubicBezTo>
                  <a:cubicBezTo>
                    <a:pt x="254" y="502"/>
                    <a:pt x="251" y="496"/>
                    <a:pt x="248" y="490"/>
                  </a:cubicBezTo>
                  <a:cubicBezTo>
                    <a:pt x="246" y="485"/>
                    <a:pt x="243" y="482"/>
                    <a:pt x="238" y="481"/>
                  </a:cubicBezTo>
                  <a:cubicBezTo>
                    <a:pt x="237" y="481"/>
                    <a:pt x="236" y="481"/>
                    <a:pt x="235" y="481"/>
                  </a:cubicBezTo>
                  <a:cubicBezTo>
                    <a:pt x="224" y="486"/>
                    <a:pt x="214" y="484"/>
                    <a:pt x="205" y="475"/>
                  </a:cubicBezTo>
                  <a:cubicBezTo>
                    <a:pt x="204" y="474"/>
                    <a:pt x="202" y="473"/>
                    <a:pt x="201" y="472"/>
                  </a:cubicBezTo>
                  <a:cubicBezTo>
                    <a:pt x="194" y="474"/>
                    <a:pt x="192" y="479"/>
                    <a:pt x="190" y="485"/>
                  </a:cubicBezTo>
                  <a:cubicBezTo>
                    <a:pt x="185" y="502"/>
                    <a:pt x="181" y="519"/>
                    <a:pt x="185" y="537"/>
                  </a:cubicBezTo>
                  <a:cubicBezTo>
                    <a:pt x="187" y="550"/>
                    <a:pt x="199" y="561"/>
                    <a:pt x="212" y="562"/>
                  </a:cubicBezTo>
                  <a:cubicBezTo>
                    <a:pt x="213" y="562"/>
                    <a:pt x="213" y="562"/>
                    <a:pt x="214" y="562"/>
                  </a:cubicBezTo>
                  <a:cubicBezTo>
                    <a:pt x="214" y="561"/>
                    <a:pt x="215" y="561"/>
                    <a:pt x="215" y="560"/>
                  </a:cubicBezTo>
                  <a:cubicBezTo>
                    <a:pt x="218" y="552"/>
                    <a:pt x="220" y="543"/>
                    <a:pt x="220" y="534"/>
                  </a:cubicBezTo>
                  <a:cubicBezTo>
                    <a:pt x="220" y="525"/>
                    <a:pt x="221" y="515"/>
                    <a:pt x="221" y="505"/>
                  </a:cubicBezTo>
                  <a:cubicBezTo>
                    <a:pt x="222" y="503"/>
                    <a:pt x="221" y="500"/>
                    <a:pt x="225" y="498"/>
                  </a:cubicBezTo>
                  <a:cubicBezTo>
                    <a:pt x="225" y="500"/>
                    <a:pt x="226" y="502"/>
                    <a:pt x="226" y="503"/>
                  </a:cubicBezTo>
                  <a:cubicBezTo>
                    <a:pt x="226" y="512"/>
                    <a:pt x="227" y="522"/>
                    <a:pt x="227" y="531"/>
                  </a:cubicBezTo>
                  <a:cubicBezTo>
                    <a:pt x="228" y="544"/>
                    <a:pt x="230" y="557"/>
                    <a:pt x="231" y="570"/>
                  </a:cubicBezTo>
                  <a:cubicBezTo>
                    <a:pt x="232" y="582"/>
                    <a:pt x="233" y="594"/>
                    <a:pt x="234" y="606"/>
                  </a:cubicBezTo>
                  <a:cubicBezTo>
                    <a:pt x="234" y="609"/>
                    <a:pt x="234" y="612"/>
                    <a:pt x="235" y="615"/>
                  </a:cubicBezTo>
                  <a:cubicBezTo>
                    <a:pt x="237" y="620"/>
                    <a:pt x="237" y="626"/>
                    <a:pt x="237" y="632"/>
                  </a:cubicBezTo>
                  <a:cubicBezTo>
                    <a:pt x="236" y="639"/>
                    <a:pt x="235" y="646"/>
                    <a:pt x="235" y="653"/>
                  </a:cubicBezTo>
                  <a:cubicBezTo>
                    <a:pt x="235" y="659"/>
                    <a:pt x="234" y="664"/>
                    <a:pt x="234" y="670"/>
                  </a:cubicBezTo>
                  <a:cubicBezTo>
                    <a:pt x="234" y="690"/>
                    <a:pt x="235" y="710"/>
                    <a:pt x="236" y="729"/>
                  </a:cubicBezTo>
                  <a:cubicBezTo>
                    <a:pt x="236" y="752"/>
                    <a:pt x="236" y="774"/>
                    <a:pt x="236" y="797"/>
                  </a:cubicBezTo>
                  <a:cubicBezTo>
                    <a:pt x="235" y="819"/>
                    <a:pt x="237" y="841"/>
                    <a:pt x="240" y="863"/>
                  </a:cubicBezTo>
                  <a:cubicBezTo>
                    <a:pt x="242" y="879"/>
                    <a:pt x="244" y="896"/>
                    <a:pt x="244" y="912"/>
                  </a:cubicBezTo>
                  <a:cubicBezTo>
                    <a:pt x="244" y="913"/>
                    <a:pt x="244" y="914"/>
                    <a:pt x="245" y="916"/>
                  </a:cubicBezTo>
                  <a:cubicBezTo>
                    <a:pt x="256" y="915"/>
                    <a:pt x="267" y="918"/>
                    <a:pt x="278" y="921"/>
                  </a:cubicBezTo>
                  <a:cubicBezTo>
                    <a:pt x="279" y="922"/>
                    <a:pt x="281" y="922"/>
                    <a:pt x="283" y="921"/>
                  </a:cubicBezTo>
                  <a:cubicBezTo>
                    <a:pt x="288" y="920"/>
                    <a:pt x="293" y="919"/>
                    <a:pt x="298" y="918"/>
                  </a:cubicBezTo>
                  <a:cubicBezTo>
                    <a:pt x="300" y="912"/>
                    <a:pt x="301" y="906"/>
                    <a:pt x="302" y="901"/>
                  </a:cubicBezTo>
                  <a:cubicBezTo>
                    <a:pt x="304" y="881"/>
                    <a:pt x="306" y="861"/>
                    <a:pt x="304" y="841"/>
                  </a:cubicBezTo>
                  <a:close/>
                  <a:moveTo>
                    <a:pt x="327" y="882"/>
                  </a:moveTo>
                  <a:cubicBezTo>
                    <a:pt x="327" y="871"/>
                    <a:pt x="326" y="859"/>
                    <a:pt x="326" y="848"/>
                  </a:cubicBezTo>
                  <a:cubicBezTo>
                    <a:pt x="325" y="843"/>
                    <a:pt x="325" y="837"/>
                    <a:pt x="324" y="832"/>
                  </a:cubicBezTo>
                  <a:cubicBezTo>
                    <a:pt x="323" y="820"/>
                    <a:pt x="322" y="808"/>
                    <a:pt x="321" y="796"/>
                  </a:cubicBezTo>
                  <a:cubicBezTo>
                    <a:pt x="321" y="772"/>
                    <a:pt x="319" y="749"/>
                    <a:pt x="316" y="726"/>
                  </a:cubicBezTo>
                  <a:cubicBezTo>
                    <a:pt x="311" y="689"/>
                    <a:pt x="306" y="653"/>
                    <a:pt x="301" y="616"/>
                  </a:cubicBezTo>
                  <a:cubicBezTo>
                    <a:pt x="298" y="598"/>
                    <a:pt x="293" y="582"/>
                    <a:pt x="288" y="565"/>
                  </a:cubicBezTo>
                  <a:cubicBezTo>
                    <a:pt x="287" y="559"/>
                    <a:pt x="285" y="553"/>
                    <a:pt x="284" y="547"/>
                  </a:cubicBezTo>
                  <a:cubicBezTo>
                    <a:pt x="281" y="535"/>
                    <a:pt x="279" y="523"/>
                    <a:pt x="276" y="511"/>
                  </a:cubicBezTo>
                  <a:cubicBezTo>
                    <a:pt x="275" y="505"/>
                    <a:pt x="273" y="498"/>
                    <a:pt x="269" y="493"/>
                  </a:cubicBezTo>
                  <a:cubicBezTo>
                    <a:pt x="264" y="487"/>
                    <a:pt x="259" y="480"/>
                    <a:pt x="254" y="474"/>
                  </a:cubicBezTo>
                  <a:cubicBezTo>
                    <a:pt x="254" y="473"/>
                    <a:pt x="252" y="472"/>
                    <a:pt x="251" y="471"/>
                  </a:cubicBezTo>
                  <a:cubicBezTo>
                    <a:pt x="251" y="472"/>
                    <a:pt x="251" y="473"/>
                    <a:pt x="251" y="473"/>
                  </a:cubicBezTo>
                  <a:cubicBezTo>
                    <a:pt x="251" y="474"/>
                    <a:pt x="251" y="475"/>
                    <a:pt x="252" y="476"/>
                  </a:cubicBezTo>
                  <a:cubicBezTo>
                    <a:pt x="259" y="489"/>
                    <a:pt x="265" y="503"/>
                    <a:pt x="268" y="518"/>
                  </a:cubicBezTo>
                  <a:cubicBezTo>
                    <a:pt x="269" y="520"/>
                    <a:pt x="269" y="522"/>
                    <a:pt x="270" y="524"/>
                  </a:cubicBezTo>
                  <a:cubicBezTo>
                    <a:pt x="277" y="541"/>
                    <a:pt x="281" y="559"/>
                    <a:pt x="285" y="577"/>
                  </a:cubicBezTo>
                  <a:cubicBezTo>
                    <a:pt x="287" y="585"/>
                    <a:pt x="288" y="594"/>
                    <a:pt x="290" y="602"/>
                  </a:cubicBezTo>
                  <a:cubicBezTo>
                    <a:pt x="291" y="614"/>
                    <a:pt x="293" y="625"/>
                    <a:pt x="295" y="636"/>
                  </a:cubicBezTo>
                  <a:cubicBezTo>
                    <a:pt x="298" y="653"/>
                    <a:pt x="301" y="670"/>
                    <a:pt x="300" y="687"/>
                  </a:cubicBezTo>
                  <a:cubicBezTo>
                    <a:pt x="300" y="690"/>
                    <a:pt x="301" y="692"/>
                    <a:pt x="301" y="695"/>
                  </a:cubicBezTo>
                  <a:cubicBezTo>
                    <a:pt x="303" y="713"/>
                    <a:pt x="306" y="731"/>
                    <a:pt x="309" y="749"/>
                  </a:cubicBezTo>
                  <a:cubicBezTo>
                    <a:pt x="311" y="768"/>
                    <a:pt x="314" y="787"/>
                    <a:pt x="315" y="805"/>
                  </a:cubicBezTo>
                  <a:cubicBezTo>
                    <a:pt x="316" y="828"/>
                    <a:pt x="316" y="852"/>
                    <a:pt x="317" y="875"/>
                  </a:cubicBezTo>
                  <a:cubicBezTo>
                    <a:pt x="317" y="885"/>
                    <a:pt x="318" y="896"/>
                    <a:pt x="319" y="907"/>
                  </a:cubicBezTo>
                  <a:cubicBezTo>
                    <a:pt x="323" y="906"/>
                    <a:pt x="324" y="903"/>
                    <a:pt x="324" y="901"/>
                  </a:cubicBezTo>
                  <a:cubicBezTo>
                    <a:pt x="326" y="895"/>
                    <a:pt x="328" y="889"/>
                    <a:pt x="327" y="882"/>
                  </a:cubicBezTo>
                  <a:close/>
                  <a:moveTo>
                    <a:pt x="371" y="196"/>
                  </a:moveTo>
                  <a:cubicBezTo>
                    <a:pt x="373" y="203"/>
                    <a:pt x="377" y="209"/>
                    <a:pt x="376" y="216"/>
                  </a:cubicBezTo>
                  <a:cubicBezTo>
                    <a:pt x="376" y="223"/>
                    <a:pt x="374" y="231"/>
                    <a:pt x="374" y="238"/>
                  </a:cubicBezTo>
                  <a:cubicBezTo>
                    <a:pt x="375" y="239"/>
                    <a:pt x="377" y="240"/>
                    <a:pt x="378" y="242"/>
                  </a:cubicBezTo>
                  <a:cubicBezTo>
                    <a:pt x="383" y="248"/>
                    <a:pt x="390" y="250"/>
                    <a:pt x="396" y="251"/>
                  </a:cubicBezTo>
                  <a:cubicBezTo>
                    <a:pt x="400" y="252"/>
                    <a:pt x="404" y="252"/>
                    <a:pt x="407" y="251"/>
                  </a:cubicBezTo>
                  <a:cubicBezTo>
                    <a:pt x="411" y="249"/>
                    <a:pt x="415" y="247"/>
                    <a:pt x="419" y="245"/>
                  </a:cubicBezTo>
                  <a:cubicBezTo>
                    <a:pt x="424" y="243"/>
                    <a:pt x="428" y="239"/>
                    <a:pt x="430" y="234"/>
                  </a:cubicBezTo>
                  <a:cubicBezTo>
                    <a:pt x="433" y="225"/>
                    <a:pt x="434" y="216"/>
                    <a:pt x="431" y="206"/>
                  </a:cubicBezTo>
                  <a:cubicBezTo>
                    <a:pt x="427" y="192"/>
                    <a:pt x="420" y="181"/>
                    <a:pt x="404" y="178"/>
                  </a:cubicBezTo>
                  <a:cubicBezTo>
                    <a:pt x="403" y="178"/>
                    <a:pt x="402" y="178"/>
                    <a:pt x="401" y="177"/>
                  </a:cubicBezTo>
                  <a:cubicBezTo>
                    <a:pt x="388" y="179"/>
                    <a:pt x="377" y="184"/>
                    <a:pt x="371" y="196"/>
                  </a:cubicBezTo>
                  <a:close/>
                  <a:moveTo>
                    <a:pt x="338" y="154"/>
                  </a:moveTo>
                  <a:cubicBezTo>
                    <a:pt x="339" y="162"/>
                    <a:pt x="339" y="169"/>
                    <a:pt x="344" y="174"/>
                  </a:cubicBezTo>
                  <a:cubicBezTo>
                    <a:pt x="348" y="176"/>
                    <a:pt x="352" y="178"/>
                    <a:pt x="355" y="180"/>
                  </a:cubicBezTo>
                  <a:cubicBezTo>
                    <a:pt x="359" y="182"/>
                    <a:pt x="362" y="185"/>
                    <a:pt x="365" y="188"/>
                  </a:cubicBezTo>
                  <a:cubicBezTo>
                    <a:pt x="371" y="177"/>
                    <a:pt x="380" y="171"/>
                    <a:pt x="389" y="168"/>
                  </a:cubicBezTo>
                  <a:cubicBezTo>
                    <a:pt x="393" y="163"/>
                    <a:pt x="395" y="157"/>
                    <a:pt x="396" y="151"/>
                  </a:cubicBezTo>
                  <a:cubicBezTo>
                    <a:pt x="397" y="148"/>
                    <a:pt x="397" y="145"/>
                    <a:pt x="396" y="142"/>
                  </a:cubicBezTo>
                  <a:cubicBezTo>
                    <a:pt x="392" y="131"/>
                    <a:pt x="384" y="124"/>
                    <a:pt x="373" y="121"/>
                  </a:cubicBezTo>
                  <a:cubicBezTo>
                    <a:pt x="361" y="117"/>
                    <a:pt x="353" y="120"/>
                    <a:pt x="346" y="131"/>
                  </a:cubicBezTo>
                  <a:cubicBezTo>
                    <a:pt x="341" y="138"/>
                    <a:pt x="338" y="145"/>
                    <a:pt x="338" y="154"/>
                  </a:cubicBezTo>
                  <a:close/>
                  <a:moveTo>
                    <a:pt x="362" y="223"/>
                  </a:moveTo>
                  <a:cubicBezTo>
                    <a:pt x="363" y="210"/>
                    <a:pt x="358" y="198"/>
                    <a:pt x="347" y="190"/>
                  </a:cubicBezTo>
                  <a:cubicBezTo>
                    <a:pt x="336" y="181"/>
                    <a:pt x="324" y="180"/>
                    <a:pt x="312" y="190"/>
                  </a:cubicBezTo>
                  <a:cubicBezTo>
                    <a:pt x="305" y="196"/>
                    <a:pt x="301" y="205"/>
                    <a:pt x="297" y="213"/>
                  </a:cubicBezTo>
                  <a:cubicBezTo>
                    <a:pt x="294" y="219"/>
                    <a:pt x="294" y="226"/>
                    <a:pt x="297" y="232"/>
                  </a:cubicBezTo>
                  <a:cubicBezTo>
                    <a:pt x="302" y="241"/>
                    <a:pt x="308" y="249"/>
                    <a:pt x="318" y="254"/>
                  </a:cubicBezTo>
                  <a:cubicBezTo>
                    <a:pt x="322" y="256"/>
                    <a:pt x="326" y="258"/>
                    <a:pt x="330" y="257"/>
                  </a:cubicBezTo>
                  <a:cubicBezTo>
                    <a:pt x="335" y="257"/>
                    <a:pt x="340" y="257"/>
                    <a:pt x="344" y="254"/>
                  </a:cubicBezTo>
                  <a:cubicBezTo>
                    <a:pt x="354" y="246"/>
                    <a:pt x="361" y="236"/>
                    <a:pt x="362" y="223"/>
                  </a:cubicBezTo>
                  <a:close/>
                  <a:moveTo>
                    <a:pt x="363" y="336"/>
                  </a:moveTo>
                  <a:cubicBezTo>
                    <a:pt x="371" y="336"/>
                    <a:pt x="379" y="335"/>
                    <a:pt x="386" y="335"/>
                  </a:cubicBezTo>
                  <a:cubicBezTo>
                    <a:pt x="388" y="335"/>
                    <a:pt x="390" y="334"/>
                    <a:pt x="392" y="334"/>
                  </a:cubicBezTo>
                  <a:cubicBezTo>
                    <a:pt x="393" y="333"/>
                    <a:pt x="393" y="332"/>
                    <a:pt x="393" y="331"/>
                  </a:cubicBezTo>
                  <a:cubicBezTo>
                    <a:pt x="391" y="322"/>
                    <a:pt x="390" y="313"/>
                    <a:pt x="388" y="304"/>
                  </a:cubicBezTo>
                  <a:cubicBezTo>
                    <a:pt x="385" y="296"/>
                    <a:pt x="383" y="288"/>
                    <a:pt x="382" y="279"/>
                  </a:cubicBezTo>
                  <a:cubicBezTo>
                    <a:pt x="381" y="275"/>
                    <a:pt x="381" y="270"/>
                    <a:pt x="380" y="265"/>
                  </a:cubicBezTo>
                  <a:cubicBezTo>
                    <a:pt x="380" y="264"/>
                    <a:pt x="378" y="262"/>
                    <a:pt x="377" y="261"/>
                  </a:cubicBezTo>
                  <a:cubicBezTo>
                    <a:pt x="375" y="262"/>
                    <a:pt x="373" y="262"/>
                    <a:pt x="372" y="263"/>
                  </a:cubicBezTo>
                  <a:cubicBezTo>
                    <a:pt x="368" y="274"/>
                    <a:pt x="367" y="283"/>
                    <a:pt x="368" y="295"/>
                  </a:cubicBezTo>
                  <a:cubicBezTo>
                    <a:pt x="368" y="299"/>
                    <a:pt x="369" y="303"/>
                    <a:pt x="367" y="307"/>
                  </a:cubicBezTo>
                  <a:cubicBezTo>
                    <a:pt x="364" y="307"/>
                    <a:pt x="363" y="306"/>
                    <a:pt x="362" y="304"/>
                  </a:cubicBezTo>
                  <a:cubicBezTo>
                    <a:pt x="362" y="301"/>
                    <a:pt x="361" y="297"/>
                    <a:pt x="360" y="293"/>
                  </a:cubicBezTo>
                  <a:cubicBezTo>
                    <a:pt x="360" y="286"/>
                    <a:pt x="360" y="279"/>
                    <a:pt x="358" y="271"/>
                  </a:cubicBezTo>
                  <a:cubicBezTo>
                    <a:pt x="355" y="274"/>
                    <a:pt x="353" y="276"/>
                    <a:pt x="352" y="278"/>
                  </a:cubicBezTo>
                  <a:cubicBezTo>
                    <a:pt x="352" y="283"/>
                    <a:pt x="351" y="288"/>
                    <a:pt x="352" y="292"/>
                  </a:cubicBezTo>
                  <a:cubicBezTo>
                    <a:pt x="352" y="301"/>
                    <a:pt x="353" y="311"/>
                    <a:pt x="352" y="320"/>
                  </a:cubicBezTo>
                  <a:cubicBezTo>
                    <a:pt x="352" y="321"/>
                    <a:pt x="352" y="323"/>
                    <a:pt x="352" y="324"/>
                  </a:cubicBezTo>
                  <a:cubicBezTo>
                    <a:pt x="353" y="331"/>
                    <a:pt x="357" y="335"/>
                    <a:pt x="363" y="336"/>
                  </a:cubicBezTo>
                  <a:close/>
                  <a:moveTo>
                    <a:pt x="415" y="887"/>
                  </a:moveTo>
                  <a:cubicBezTo>
                    <a:pt x="414" y="867"/>
                    <a:pt x="414" y="847"/>
                    <a:pt x="413" y="827"/>
                  </a:cubicBezTo>
                  <a:cubicBezTo>
                    <a:pt x="412" y="784"/>
                    <a:pt x="412" y="741"/>
                    <a:pt x="411" y="698"/>
                  </a:cubicBezTo>
                  <a:cubicBezTo>
                    <a:pt x="411" y="660"/>
                    <a:pt x="410" y="623"/>
                    <a:pt x="410" y="585"/>
                  </a:cubicBezTo>
                  <a:cubicBezTo>
                    <a:pt x="410" y="582"/>
                    <a:pt x="410" y="579"/>
                    <a:pt x="410" y="575"/>
                  </a:cubicBezTo>
                  <a:cubicBezTo>
                    <a:pt x="409" y="556"/>
                    <a:pt x="408" y="536"/>
                    <a:pt x="409" y="516"/>
                  </a:cubicBezTo>
                  <a:cubicBezTo>
                    <a:pt x="409" y="515"/>
                    <a:pt x="408" y="513"/>
                    <a:pt x="407" y="512"/>
                  </a:cubicBezTo>
                  <a:cubicBezTo>
                    <a:pt x="398" y="514"/>
                    <a:pt x="389" y="515"/>
                    <a:pt x="384" y="525"/>
                  </a:cubicBezTo>
                  <a:cubicBezTo>
                    <a:pt x="384" y="528"/>
                    <a:pt x="384" y="531"/>
                    <a:pt x="384" y="534"/>
                  </a:cubicBezTo>
                  <a:cubicBezTo>
                    <a:pt x="384" y="545"/>
                    <a:pt x="385" y="556"/>
                    <a:pt x="385" y="568"/>
                  </a:cubicBezTo>
                  <a:cubicBezTo>
                    <a:pt x="386" y="617"/>
                    <a:pt x="386" y="665"/>
                    <a:pt x="386" y="714"/>
                  </a:cubicBezTo>
                  <a:cubicBezTo>
                    <a:pt x="386" y="729"/>
                    <a:pt x="386" y="743"/>
                    <a:pt x="386" y="757"/>
                  </a:cubicBezTo>
                  <a:cubicBezTo>
                    <a:pt x="385" y="775"/>
                    <a:pt x="387" y="793"/>
                    <a:pt x="388" y="810"/>
                  </a:cubicBezTo>
                  <a:cubicBezTo>
                    <a:pt x="389" y="835"/>
                    <a:pt x="388" y="859"/>
                    <a:pt x="388" y="884"/>
                  </a:cubicBezTo>
                  <a:cubicBezTo>
                    <a:pt x="387" y="894"/>
                    <a:pt x="387" y="905"/>
                    <a:pt x="387" y="915"/>
                  </a:cubicBezTo>
                  <a:cubicBezTo>
                    <a:pt x="394" y="917"/>
                    <a:pt x="400" y="916"/>
                    <a:pt x="407" y="915"/>
                  </a:cubicBezTo>
                  <a:cubicBezTo>
                    <a:pt x="412" y="906"/>
                    <a:pt x="415" y="897"/>
                    <a:pt x="415" y="887"/>
                  </a:cubicBezTo>
                  <a:close/>
                  <a:moveTo>
                    <a:pt x="415" y="462"/>
                  </a:moveTo>
                  <a:cubicBezTo>
                    <a:pt x="421" y="451"/>
                    <a:pt x="425" y="439"/>
                    <a:pt x="430" y="427"/>
                  </a:cubicBezTo>
                  <a:cubicBezTo>
                    <a:pt x="427" y="418"/>
                    <a:pt x="395" y="359"/>
                    <a:pt x="389" y="352"/>
                  </a:cubicBezTo>
                  <a:cubicBezTo>
                    <a:pt x="388" y="353"/>
                    <a:pt x="387" y="353"/>
                    <a:pt x="386" y="354"/>
                  </a:cubicBezTo>
                  <a:cubicBezTo>
                    <a:pt x="384" y="359"/>
                    <a:pt x="383" y="364"/>
                    <a:pt x="384" y="369"/>
                  </a:cubicBezTo>
                  <a:cubicBezTo>
                    <a:pt x="384" y="379"/>
                    <a:pt x="386" y="389"/>
                    <a:pt x="389" y="399"/>
                  </a:cubicBezTo>
                  <a:cubicBezTo>
                    <a:pt x="391" y="405"/>
                    <a:pt x="392" y="411"/>
                    <a:pt x="394" y="417"/>
                  </a:cubicBezTo>
                  <a:cubicBezTo>
                    <a:pt x="394" y="417"/>
                    <a:pt x="394" y="418"/>
                    <a:pt x="394" y="419"/>
                  </a:cubicBezTo>
                  <a:cubicBezTo>
                    <a:pt x="393" y="420"/>
                    <a:pt x="391" y="420"/>
                    <a:pt x="391" y="421"/>
                  </a:cubicBezTo>
                  <a:cubicBezTo>
                    <a:pt x="386" y="420"/>
                    <a:pt x="384" y="416"/>
                    <a:pt x="382" y="412"/>
                  </a:cubicBezTo>
                  <a:cubicBezTo>
                    <a:pt x="377" y="402"/>
                    <a:pt x="374" y="392"/>
                    <a:pt x="371" y="381"/>
                  </a:cubicBezTo>
                  <a:cubicBezTo>
                    <a:pt x="371" y="377"/>
                    <a:pt x="370" y="374"/>
                    <a:pt x="367" y="370"/>
                  </a:cubicBezTo>
                  <a:cubicBezTo>
                    <a:pt x="364" y="375"/>
                    <a:pt x="364" y="378"/>
                    <a:pt x="365" y="382"/>
                  </a:cubicBezTo>
                  <a:cubicBezTo>
                    <a:pt x="366" y="387"/>
                    <a:pt x="367" y="391"/>
                    <a:pt x="367" y="396"/>
                  </a:cubicBezTo>
                  <a:cubicBezTo>
                    <a:pt x="369" y="417"/>
                    <a:pt x="376" y="436"/>
                    <a:pt x="382" y="455"/>
                  </a:cubicBezTo>
                  <a:cubicBezTo>
                    <a:pt x="384" y="463"/>
                    <a:pt x="389" y="468"/>
                    <a:pt x="395" y="473"/>
                  </a:cubicBezTo>
                  <a:cubicBezTo>
                    <a:pt x="398" y="473"/>
                    <a:pt x="400" y="472"/>
                    <a:pt x="403" y="472"/>
                  </a:cubicBezTo>
                  <a:cubicBezTo>
                    <a:pt x="409" y="471"/>
                    <a:pt x="413" y="468"/>
                    <a:pt x="415" y="462"/>
                  </a:cubicBezTo>
                  <a:close/>
                  <a:moveTo>
                    <a:pt x="472" y="525"/>
                  </a:moveTo>
                  <a:cubicBezTo>
                    <a:pt x="470" y="526"/>
                    <a:pt x="469" y="527"/>
                    <a:pt x="468" y="527"/>
                  </a:cubicBezTo>
                  <a:cubicBezTo>
                    <a:pt x="464" y="528"/>
                    <a:pt x="460" y="528"/>
                    <a:pt x="457" y="525"/>
                  </a:cubicBezTo>
                  <a:cubicBezTo>
                    <a:pt x="454" y="523"/>
                    <a:pt x="451" y="520"/>
                    <a:pt x="448" y="517"/>
                  </a:cubicBezTo>
                  <a:cubicBezTo>
                    <a:pt x="442" y="511"/>
                    <a:pt x="435" y="505"/>
                    <a:pt x="430" y="497"/>
                  </a:cubicBezTo>
                  <a:cubicBezTo>
                    <a:pt x="429" y="495"/>
                    <a:pt x="427" y="493"/>
                    <a:pt x="424" y="493"/>
                  </a:cubicBezTo>
                  <a:cubicBezTo>
                    <a:pt x="422" y="502"/>
                    <a:pt x="422" y="507"/>
                    <a:pt x="427" y="511"/>
                  </a:cubicBezTo>
                  <a:cubicBezTo>
                    <a:pt x="436" y="521"/>
                    <a:pt x="446" y="531"/>
                    <a:pt x="456" y="540"/>
                  </a:cubicBezTo>
                  <a:cubicBezTo>
                    <a:pt x="460" y="544"/>
                    <a:pt x="465" y="547"/>
                    <a:pt x="470" y="550"/>
                  </a:cubicBezTo>
                  <a:cubicBezTo>
                    <a:pt x="476" y="554"/>
                    <a:pt x="482" y="554"/>
                    <a:pt x="489" y="551"/>
                  </a:cubicBezTo>
                  <a:cubicBezTo>
                    <a:pt x="490" y="549"/>
                    <a:pt x="492" y="547"/>
                    <a:pt x="492" y="545"/>
                  </a:cubicBezTo>
                  <a:cubicBezTo>
                    <a:pt x="494" y="539"/>
                    <a:pt x="496" y="533"/>
                    <a:pt x="497" y="526"/>
                  </a:cubicBezTo>
                  <a:cubicBezTo>
                    <a:pt x="499" y="518"/>
                    <a:pt x="500" y="510"/>
                    <a:pt x="502" y="501"/>
                  </a:cubicBezTo>
                  <a:cubicBezTo>
                    <a:pt x="504" y="494"/>
                    <a:pt x="502" y="487"/>
                    <a:pt x="496" y="481"/>
                  </a:cubicBezTo>
                  <a:cubicBezTo>
                    <a:pt x="490" y="475"/>
                    <a:pt x="483" y="470"/>
                    <a:pt x="474" y="468"/>
                  </a:cubicBezTo>
                  <a:cubicBezTo>
                    <a:pt x="463" y="464"/>
                    <a:pt x="453" y="460"/>
                    <a:pt x="445" y="452"/>
                  </a:cubicBezTo>
                  <a:cubicBezTo>
                    <a:pt x="443" y="451"/>
                    <a:pt x="441" y="450"/>
                    <a:pt x="439" y="449"/>
                  </a:cubicBezTo>
                  <a:cubicBezTo>
                    <a:pt x="437" y="454"/>
                    <a:pt x="435" y="458"/>
                    <a:pt x="433" y="463"/>
                  </a:cubicBezTo>
                  <a:cubicBezTo>
                    <a:pt x="434" y="467"/>
                    <a:pt x="435" y="472"/>
                    <a:pt x="436" y="476"/>
                  </a:cubicBezTo>
                  <a:cubicBezTo>
                    <a:pt x="439" y="488"/>
                    <a:pt x="445" y="497"/>
                    <a:pt x="453" y="504"/>
                  </a:cubicBezTo>
                  <a:cubicBezTo>
                    <a:pt x="459" y="509"/>
                    <a:pt x="464" y="514"/>
                    <a:pt x="468" y="519"/>
                  </a:cubicBezTo>
                  <a:cubicBezTo>
                    <a:pt x="470" y="521"/>
                    <a:pt x="471" y="523"/>
                    <a:pt x="472" y="525"/>
                  </a:cubicBezTo>
                  <a:close/>
                  <a:moveTo>
                    <a:pt x="575" y="581"/>
                  </a:moveTo>
                  <a:cubicBezTo>
                    <a:pt x="571" y="584"/>
                    <a:pt x="567" y="583"/>
                    <a:pt x="563" y="581"/>
                  </a:cubicBezTo>
                  <a:cubicBezTo>
                    <a:pt x="552" y="578"/>
                    <a:pt x="540" y="575"/>
                    <a:pt x="531" y="567"/>
                  </a:cubicBezTo>
                  <a:cubicBezTo>
                    <a:pt x="530" y="567"/>
                    <a:pt x="530" y="567"/>
                    <a:pt x="529" y="568"/>
                  </a:cubicBezTo>
                  <a:cubicBezTo>
                    <a:pt x="530" y="571"/>
                    <a:pt x="531" y="574"/>
                    <a:pt x="535" y="576"/>
                  </a:cubicBezTo>
                  <a:cubicBezTo>
                    <a:pt x="541" y="581"/>
                    <a:pt x="547" y="585"/>
                    <a:pt x="554" y="590"/>
                  </a:cubicBezTo>
                  <a:cubicBezTo>
                    <a:pt x="557" y="591"/>
                    <a:pt x="559" y="593"/>
                    <a:pt x="562" y="594"/>
                  </a:cubicBezTo>
                  <a:cubicBezTo>
                    <a:pt x="569" y="596"/>
                    <a:pt x="576" y="599"/>
                    <a:pt x="582" y="603"/>
                  </a:cubicBezTo>
                  <a:cubicBezTo>
                    <a:pt x="585" y="604"/>
                    <a:pt x="588" y="606"/>
                    <a:pt x="592" y="606"/>
                  </a:cubicBezTo>
                  <a:cubicBezTo>
                    <a:pt x="599" y="602"/>
                    <a:pt x="605" y="597"/>
                    <a:pt x="607" y="588"/>
                  </a:cubicBezTo>
                  <a:cubicBezTo>
                    <a:pt x="607" y="585"/>
                    <a:pt x="609" y="582"/>
                    <a:pt x="610" y="580"/>
                  </a:cubicBezTo>
                  <a:cubicBezTo>
                    <a:pt x="615" y="572"/>
                    <a:pt x="617" y="563"/>
                    <a:pt x="619" y="555"/>
                  </a:cubicBezTo>
                  <a:cubicBezTo>
                    <a:pt x="621" y="544"/>
                    <a:pt x="618" y="534"/>
                    <a:pt x="612" y="524"/>
                  </a:cubicBezTo>
                  <a:cubicBezTo>
                    <a:pt x="607" y="523"/>
                    <a:pt x="602" y="522"/>
                    <a:pt x="598" y="521"/>
                  </a:cubicBezTo>
                  <a:cubicBezTo>
                    <a:pt x="590" y="518"/>
                    <a:pt x="582" y="516"/>
                    <a:pt x="574" y="517"/>
                  </a:cubicBezTo>
                  <a:cubicBezTo>
                    <a:pt x="567" y="517"/>
                    <a:pt x="561" y="516"/>
                    <a:pt x="554" y="513"/>
                  </a:cubicBezTo>
                  <a:cubicBezTo>
                    <a:pt x="549" y="511"/>
                    <a:pt x="534" y="509"/>
                    <a:pt x="525" y="509"/>
                  </a:cubicBezTo>
                  <a:cubicBezTo>
                    <a:pt x="524" y="518"/>
                    <a:pt x="524" y="527"/>
                    <a:pt x="527" y="535"/>
                  </a:cubicBezTo>
                  <a:cubicBezTo>
                    <a:pt x="527" y="538"/>
                    <a:pt x="529" y="540"/>
                    <a:pt x="530" y="542"/>
                  </a:cubicBezTo>
                  <a:cubicBezTo>
                    <a:pt x="540" y="550"/>
                    <a:pt x="549" y="560"/>
                    <a:pt x="560" y="567"/>
                  </a:cubicBezTo>
                  <a:cubicBezTo>
                    <a:pt x="565" y="570"/>
                    <a:pt x="569" y="573"/>
                    <a:pt x="572" y="576"/>
                  </a:cubicBezTo>
                  <a:cubicBezTo>
                    <a:pt x="574" y="577"/>
                    <a:pt x="574" y="579"/>
                    <a:pt x="575" y="581"/>
                  </a:cubicBezTo>
                  <a:close/>
                  <a:moveTo>
                    <a:pt x="522" y="606"/>
                  </a:moveTo>
                  <a:cubicBezTo>
                    <a:pt x="521" y="614"/>
                    <a:pt x="519" y="623"/>
                    <a:pt x="518" y="632"/>
                  </a:cubicBezTo>
                  <a:cubicBezTo>
                    <a:pt x="517" y="638"/>
                    <a:pt x="516" y="645"/>
                    <a:pt x="518" y="652"/>
                  </a:cubicBezTo>
                  <a:cubicBezTo>
                    <a:pt x="519" y="652"/>
                    <a:pt x="521" y="652"/>
                    <a:pt x="522" y="652"/>
                  </a:cubicBezTo>
                  <a:cubicBezTo>
                    <a:pt x="527" y="651"/>
                    <a:pt x="532" y="651"/>
                    <a:pt x="537" y="650"/>
                  </a:cubicBezTo>
                  <a:cubicBezTo>
                    <a:pt x="543" y="649"/>
                    <a:pt x="549" y="648"/>
                    <a:pt x="555" y="649"/>
                  </a:cubicBezTo>
                  <a:cubicBezTo>
                    <a:pt x="560" y="650"/>
                    <a:pt x="565" y="651"/>
                    <a:pt x="570" y="651"/>
                  </a:cubicBezTo>
                  <a:cubicBezTo>
                    <a:pt x="579" y="652"/>
                    <a:pt x="588" y="651"/>
                    <a:pt x="597" y="652"/>
                  </a:cubicBezTo>
                  <a:cubicBezTo>
                    <a:pt x="601" y="652"/>
                    <a:pt x="605" y="651"/>
                    <a:pt x="608" y="648"/>
                  </a:cubicBezTo>
                  <a:cubicBezTo>
                    <a:pt x="609" y="642"/>
                    <a:pt x="610" y="637"/>
                    <a:pt x="611" y="632"/>
                  </a:cubicBezTo>
                  <a:cubicBezTo>
                    <a:pt x="619" y="626"/>
                    <a:pt x="628" y="627"/>
                    <a:pt x="637" y="625"/>
                  </a:cubicBezTo>
                  <a:cubicBezTo>
                    <a:pt x="638" y="625"/>
                    <a:pt x="638" y="624"/>
                    <a:pt x="638" y="623"/>
                  </a:cubicBezTo>
                  <a:cubicBezTo>
                    <a:pt x="633" y="622"/>
                    <a:pt x="629" y="620"/>
                    <a:pt x="624" y="618"/>
                  </a:cubicBezTo>
                  <a:cubicBezTo>
                    <a:pt x="620" y="616"/>
                    <a:pt x="616" y="614"/>
                    <a:pt x="611" y="611"/>
                  </a:cubicBezTo>
                  <a:cubicBezTo>
                    <a:pt x="609" y="613"/>
                    <a:pt x="606" y="614"/>
                    <a:pt x="604" y="616"/>
                  </a:cubicBezTo>
                  <a:cubicBezTo>
                    <a:pt x="597" y="620"/>
                    <a:pt x="590" y="620"/>
                    <a:pt x="582" y="617"/>
                  </a:cubicBezTo>
                  <a:cubicBezTo>
                    <a:pt x="579" y="616"/>
                    <a:pt x="576" y="614"/>
                    <a:pt x="572" y="612"/>
                  </a:cubicBezTo>
                  <a:cubicBezTo>
                    <a:pt x="569" y="611"/>
                    <a:pt x="565" y="608"/>
                    <a:pt x="561" y="607"/>
                  </a:cubicBezTo>
                  <a:cubicBezTo>
                    <a:pt x="553" y="604"/>
                    <a:pt x="546" y="600"/>
                    <a:pt x="539" y="595"/>
                  </a:cubicBezTo>
                  <a:cubicBezTo>
                    <a:pt x="537" y="594"/>
                    <a:pt x="534" y="591"/>
                    <a:pt x="531" y="591"/>
                  </a:cubicBezTo>
                  <a:cubicBezTo>
                    <a:pt x="525" y="597"/>
                    <a:pt x="523" y="600"/>
                    <a:pt x="522" y="606"/>
                  </a:cubicBezTo>
                  <a:close/>
                  <a:moveTo>
                    <a:pt x="651" y="587"/>
                  </a:moveTo>
                  <a:cubicBezTo>
                    <a:pt x="651" y="590"/>
                    <a:pt x="648" y="591"/>
                    <a:pt x="645" y="591"/>
                  </a:cubicBezTo>
                  <a:cubicBezTo>
                    <a:pt x="642" y="591"/>
                    <a:pt x="638" y="591"/>
                    <a:pt x="634" y="591"/>
                  </a:cubicBezTo>
                  <a:cubicBezTo>
                    <a:pt x="633" y="597"/>
                    <a:pt x="635" y="602"/>
                    <a:pt x="638" y="606"/>
                  </a:cubicBezTo>
                  <a:cubicBezTo>
                    <a:pt x="644" y="609"/>
                    <a:pt x="649" y="611"/>
                    <a:pt x="655" y="613"/>
                  </a:cubicBezTo>
                  <a:cubicBezTo>
                    <a:pt x="657" y="614"/>
                    <a:pt x="658" y="614"/>
                    <a:pt x="660" y="614"/>
                  </a:cubicBezTo>
                  <a:cubicBezTo>
                    <a:pt x="662" y="605"/>
                    <a:pt x="660" y="597"/>
                    <a:pt x="660" y="589"/>
                  </a:cubicBezTo>
                  <a:cubicBezTo>
                    <a:pt x="663" y="583"/>
                    <a:pt x="667" y="581"/>
                    <a:pt x="672" y="580"/>
                  </a:cubicBezTo>
                  <a:cubicBezTo>
                    <a:pt x="678" y="579"/>
                    <a:pt x="683" y="577"/>
                    <a:pt x="689" y="576"/>
                  </a:cubicBezTo>
                  <a:cubicBezTo>
                    <a:pt x="693" y="575"/>
                    <a:pt x="697" y="575"/>
                    <a:pt x="701" y="575"/>
                  </a:cubicBezTo>
                  <a:cubicBezTo>
                    <a:pt x="708" y="574"/>
                    <a:pt x="715" y="574"/>
                    <a:pt x="723" y="574"/>
                  </a:cubicBezTo>
                  <a:cubicBezTo>
                    <a:pt x="729" y="573"/>
                    <a:pt x="736" y="573"/>
                    <a:pt x="742" y="570"/>
                  </a:cubicBezTo>
                  <a:cubicBezTo>
                    <a:pt x="743" y="557"/>
                    <a:pt x="734" y="551"/>
                    <a:pt x="725" y="543"/>
                  </a:cubicBezTo>
                  <a:cubicBezTo>
                    <a:pt x="716" y="547"/>
                    <a:pt x="708" y="545"/>
                    <a:pt x="699" y="544"/>
                  </a:cubicBezTo>
                  <a:cubicBezTo>
                    <a:pt x="689" y="542"/>
                    <a:pt x="680" y="542"/>
                    <a:pt x="670" y="542"/>
                  </a:cubicBezTo>
                  <a:cubicBezTo>
                    <a:pt x="666" y="542"/>
                    <a:pt x="663" y="541"/>
                    <a:pt x="659" y="541"/>
                  </a:cubicBezTo>
                  <a:cubicBezTo>
                    <a:pt x="654" y="540"/>
                    <a:pt x="650" y="538"/>
                    <a:pt x="644" y="539"/>
                  </a:cubicBezTo>
                  <a:cubicBezTo>
                    <a:pt x="642" y="548"/>
                    <a:pt x="638" y="557"/>
                    <a:pt x="637" y="567"/>
                  </a:cubicBezTo>
                  <a:cubicBezTo>
                    <a:pt x="639" y="571"/>
                    <a:pt x="641" y="575"/>
                    <a:pt x="642" y="578"/>
                  </a:cubicBezTo>
                  <a:cubicBezTo>
                    <a:pt x="645" y="581"/>
                    <a:pt x="651" y="582"/>
                    <a:pt x="651" y="587"/>
                  </a:cubicBezTo>
                  <a:close/>
                  <a:moveTo>
                    <a:pt x="604" y="686"/>
                  </a:moveTo>
                  <a:cubicBezTo>
                    <a:pt x="602" y="686"/>
                    <a:pt x="600" y="686"/>
                    <a:pt x="598" y="687"/>
                  </a:cubicBezTo>
                  <a:cubicBezTo>
                    <a:pt x="595" y="689"/>
                    <a:pt x="595" y="692"/>
                    <a:pt x="594" y="695"/>
                  </a:cubicBezTo>
                  <a:cubicBezTo>
                    <a:pt x="592" y="706"/>
                    <a:pt x="591" y="717"/>
                    <a:pt x="592" y="729"/>
                  </a:cubicBezTo>
                  <a:cubicBezTo>
                    <a:pt x="594" y="729"/>
                    <a:pt x="596" y="729"/>
                    <a:pt x="597" y="730"/>
                  </a:cubicBezTo>
                  <a:cubicBezTo>
                    <a:pt x="613" y="730"/>
                    <a:pt x="628" y="730"/>
                    <a:pt x="643" y="729"/>
                  </a:cubicBezTo>
                  <a:cubicBezTo>
                    <a:pt x="651" y="728"/>
                    <a:pt x="659" y="726"/>
                    <a:pt x="667" y="727"/>
                  </a:cubicBezTo>
                  <a:cubicBezTo>
                    <a:pt x="684" y="727"/>
                    <a:pt x="700" y="725"/>
                    <a:pt x="717" y="724"/>
                  </a:cubicBezTo>
                  <a:cubicBezTo>
                    <a:pt x="729" y="723"/>
                    <a:pt x="741" y="721"/>
                    <a:pt x="753" y="722"/>
                  </a:cubicBezTo>
                  <a:cubicBezTo>
                    <a:pt x="757" y="723"/>
                    <a:pt x="761" y="723"/>
                    <a:pt x="764" y="722"/>
                  </a:cubicBezTo>
                  <a:cubicBezTo>
                    <a:pt x="771" y="722"/>
                    <a:pt x="777" y="721"/>
                    <a:pt x="784" y="720"/>
                  </a:cubicBezTo>
                  <a:cubicBezTo>
                    <a:pt x="784" y="713"/>
                    <a:pt x="784" y="708"/>
                    <a:pt x="784" y="702"/>
                  </a:cubicBezTo>
                  <a:cubicBezTo>
                    <a:pt x="784" y="696"/>
                    <a:pt x="785" y="691"/>
                    <a:pt x="783" y="685"/>
                  </a:cubicBezTo>
                  <a:cubicBezTo>
                    <a:pt x="770" y="685"/>
                    <a:pt x="758" y="685"/>
                    <a:pt x="746" y="685"/>
                  </a:cubicBezTo>
                  <a:cubicBezTo>
                    <a:pt x="745" y="685"/>
                    <a:pt x="744" y="685"/>
                    <a:pt x="743" y="685"/>
                  </a:cubicBezTo>
                  <a:cubicBezTo>
                    <a:pt x="731" y="687"/>
                    <a:pt x="719" y="687"/>
                    <a:pt x="707" y="686"/>
                  </a:cubicBezTo>
                  <a:cubicBezTo>
                    <a:pt x="699" y="685"/>
                    <a:pt x="691" y="685"/>
                    <a:pt x="683" y="685"/>
                  </a:cubicBezTo>
                  <a:cubicBezTo>
                    <a:pt x="670" y="685"/>
                    <a:pt x="656" y="686"/>
                    <a:pt x="643" y="686"/>
                  </a:cubicBezTo>
                  <a:cubicBezTo>
                    <a:pt x="630" y="686"/>
                    <a:pt x="617" y="686"/>
                    <a:pt x="604" y="686"/>
                  </a:cubicBezTo>
                  <a:close/>
                  <a:moveTo>
                    <a:pt x="586" y="745"/>
                  </a:moveTo>
                  <a:cubicBezTo>
                    <a:pt x="579" y="744"/>
                    <a:pt x="572" y="744"/>
                    <a:pt x="565" y="744"/>
                  </a:cubicBezTo>
                  <a:cubicBezTo>
                    <a:pt x="559" y="743"/>
                    <a:pt x="556" y="745"/>
                    <a:pt x="554" y="751"/>
                  </a:cubicBezTo>
                  <a:cubicBezTo>
                    <a:pt x="554" y="752"/>
                    <a:pt x="554" y="753"/>
                    <a:pt x="554" y="755"/>
                  </a:cubicBezTo>
                  <a:cubicBezTo>
                    <a:pt x="553" y="759"/>
                    <a:pt x="552" y="762"/>
                    <a:pt x="551" y="766"/>
                  </a:cubicBezTo>
                  <a:cubicBezTo>
                    <a:pt x="549" y="774"/>
                    <a:pt x="550" y="782"/>
                    <a:pt x="551" y="792"/>
                  </a:cubicBezTo>
                  <a:cubicBezTo>
                    <a:pt x="553" y="792"/>
                    <a:pt x="554" y="792"/>
                    <a:pt x="555" y="791"/>
                  </a:cubicBezTo>
                  <a:cubicBezTo>
                    <a:pt x="568" y="788"/>
                    <a:pt x="580" y="787"/>
                    <a:pt x="592" y="787"/>
                  </a:cubicBezTo>
                  <a:cubicBezTo>
                    <a:pt x="598" y="787"/>
                    <a:pt x="603" y="787"/>
                    <a:pt x="609" y="786"/>
                  </a:cubicBezTo>
                  <a:cubicBezTo>
                    <a:pt x="619" y="785"/>
                    <a:pt x="629" y="784"/>
                    <a:pt x="640" y="785"/>
                  </a:cubicBezTo>
                  <a:cubicBezTo>
                    <a:pt x="648" y="785"/>
                    <a:pt x="657" y="785"/>
                    <a:pt x="666" y="785"/>
                  </a:cubicBezTo>
                  <a:cubicBezTo>
                    <a:pt x="672" y="784"/>
                    <a:pt x="678" y="784"/>
                    <a:pt x="684" y="783"/>
                  </a:cubicBezTo>
                  <a:cubicBezTo>
                    <a:pt x="692" y="783"/>
                    <a:pt x="701" y="781"/>
                    <a:pt x="709" y="782"/>
                  </a:cubicBezTo>
                  <a:cubicBezTo>
                    <a:pt x="722" y="783"/>
                    <a:pt x="735" y="782"/>
                    <a:pt x="748" y="781"/>
                  </a:cubicBezTo>
                  <a:cubicBezTo>
                    <a:pt x="760" y="780"/>
                    <a:pt x="772" y="778"/>
                    <a:pt x="784" y="776"/>
                  </a:cubicBezTo>
                  <a:cubicBezTo>
                    <a:pt x="786" y="770"/>
                    <a:pt x="785" y="764"/>
                    <a:pt x="784" y="758"/>
                  </a:cubicBezTo>
                  <a:cubicBezTo>
                    <a:pt x="784" y="752"/>
                    <a:pt x="786" y="745"/>
                    <a:pt x="784" y="739"/>
                  </a:cubicBezTo>
                  <a:cubicBezTo>
                    <a:pt x="778" y="739"/>
                    <a:pt x="774" y="739"/>
                    <a:pt x="769" y="740"/>
                  </a:cubicBezTo>
                  <a:cubicBezTo>
                    <a:pt x="762" y="740"/>
                    <a:pt x="754" y="741"/>
                    <a:pt x="747" y="740"/>
                  </a:cubicBezTo>
                  <a:cubicBezTo>
                    <a:pt x="743" y="739"/>
                    <a:pt x="740" y="739"/>
                    <a:pt x="736" y="740"/>
                  </a:cubicBezTo>
                  <a:cubicBezTo>
                    <a:pt x="725" y="741"/>
                    <a:pt x="714" y="743"/>
                    <a:pt x="704" y="744"/>
                  </a:cubicBezTo>
                  <a:cubicBezTo>
                    <a:pt x="692" y="746"/>
                    <a:pt x="680" y="747"/>
                    <a:pt x="667" y="745"/>
                  </a:cubicBezTo>
                  <a:cubicBezTo>
                    <a:pt x="664" y="745"/>
                    <a:pt x="660" y="745"/>
                    <a:pt x="656" y="745"/>
                  </a:cubicBezTo>
                  <a:cubicBezTo>
                    <a:pt x="636" y="746"/>
                    <a:pt x="616" y="747"/>
                    <a:pt x="596" y="745"/>
                  </a:cubicBezTo>
                  <a:cubicBezTo>
                    <a:pt x="593" y="745"/>
                    <a:pt x="589" y="745"/>
                    <a:pt x="586" y="745"/>
                  </a:cubicBezTo>
                  <a:close/>
                  <a:moveTo>
                    <a:pt x="529" y="808"/>
                  </a:moveTo>
                  <a:cubicBezTo>
                    <a:pt x="524" y="808"/>
                    <a:pt x="519" y="809"/>
                    <a:pt x="514" y="812"/>
                  </a:cubicBezTo>
                  <a:cubicBezTo>
                    <a:pt x="514" y="814"/>
                    <a:pt x="513" y="816"/>
                    <a:pt x="513" y="818"/>
                  </a:cubicBezTo>
                  <a:cubicBezTo>
                    <a:pt x="513" y="831"/>
                    <a:pt x="513" y="844"/>
                    <a:pt x="513" y="858"/>
                  </a:cubicBezTo>
                  <a:cubicBezTo>
                    <a:pt x="513" y="862"/>
                    <a:pt x="515" y="866"/>
                    <a:pt x="518" y="869"/>
                  </a:cubicBezTo>
                  <a:cubicBezTo>
                    <a:pt x="526" y="871"/>
                    <a:pt x="535" y="871"/>
                    <a:pt x="543" y="870"/>
                  </a:cubicBezTo>
                  <a:cubicBezTo>
                    <a:pt x="549" y="870"/>
                    <a:pt x="554" y="869"/>
                    <a:pt x="559" y="869"/>
                  </a:cubicBezTo>
                  <a:cubicBezTo>
                    <a:pt x="574" y="869"/>
                    <a:pt x="590" y="868"/>
                    <a:pt x="605" y="868"/>
                  </a:cubicBezTo>
                  <a:cubicBezTo>
                    <a:pt x="609" y="868"/>
                    <a:pt x="612" y="868"/>
                    <a:pt x="615" y="868"/>
                  </a:cubicBezTo>
                  <a:cubicBezTo>
                    <a:pt x="623" y="867"/>
                    <a:pt x="630" y="867"/>
                    <a:pt x="638" y="867"/>
                  </a:cubicBezTo>
                  <a:cubicBezTo>
                    <a:pt x="646" y="868"/>
                    <a:pt x="653" y="868"/>
                    <a:pt x="661" y="867"/>
                  </a:cubicBezTo>
                  <a:cubicBezTo>
                    <a:pt x="668" y="866"/>
                    <a:pt x="675" y="865"/>
                    <a:pt x="681" y="864"/>
                  </a:cubicBezTo>
                  <a:cubicBezTo>
                    <a:pt x="695" y="862"/>
                    <a:pt x="708" y="861"/>
                    <a:pt x="722" y="862"/>
                  </a:cubicBezTo>
                  <a:cubicBezTo>
                    <a:pt x="727" y="862"/>
                    <a:pt x="733" y="861"/>
                    <a:pt x="738" y="861"/>
                  </a:cubicBezTo>
                  <a:cubicBezTo>
                    <a:pt x="746" y="860"/>
                    <a:pt x="755" y="860"/>
                    <a:pt x="763" y="859"/>
                  </a:cubicBezTo>
                  <a:cubicBezTo>
                    <a:pt x="771" y="859"/>
                    <a:pt x="779" y="858"/>
                    <a:pt x="787" y="857"/>
                  </a:cubicBezTo>
                  <a:cubicBezTo>
                    <a:pt x="788" y="856"/>
                    <a:pt x="788" y="855"/>
                    <a:pt x="788" y="853"/>
                  </a:cubicBezTo>
                  <a:cubicBezTo>
                    <a:pt x="788" y="835"/>
                    <a:pt x="788" y="818"/>
                    <a:pt x="787" y="800"/>
                  </a:cubicBezTo>
                  <a:cubicBezTo>
                    <a:pt x="787" y="799"/>
                    <a:pt x="787" y="798"/>
                    <a:pt x="786" y="797"/>
                  </a:cubicBezTo>
                  <a:cubicBezTo>
                    <a:pt x="779" y="795"/>
                    <a:pt x="775" y="795"/>
                    <a:pt x="767" y="797"/>
                  </a:cubicBezTo>
                  <a:cubicBezTo>
                    <a:pt x="748" y="799"/>
                    <a:pt x="729" y="802"/>
                    <a:pt x="710" y="801"/>
                  </a:cubicBezTo>
                  <a:cubicBezTo>
                    <a:pt x="703" y="800"/>
                    <a:pt x="696" y="801"/>
                    <a:pt x="689" y="802"/>
                  </a:cubicBezTo>
                  <a:cubicBezTo>
                    <a:pt x="674" y="804"/>
                    <a:pt x="659" y="803"/>
                    <a:pt x="644" y="803"/>
                  </a:cubicBezTo>
                  <a:cubicBezTo>
                    <a:pt x="636" y="803"/>
                    <a:pt x="628" y="803"/>
                    <a:pt x="620" y="804"/>
                  </a:cubicBezTo>
                  <a:cubicBezTo>
                    <a:pt x="609" y="804"/>
                    <a:pt x="597" y="804"/>
                    <a:pt x="586" y="805"/>
                  </a:cubicBezTo>
                  <a:cubicBezTo>
                    <a:pt x="582" y="805"/>
                    <a:pt x="578" y="805"/>
                    <a:pt x="574" y="805"/>
                  </a:cubicBezTo>
                  <a:cubicBezTo>
                    <a:pt x="559" y="806"/>
                    <a:pt x="544" y="807"/>
                    <a:pt x="529" y="808"/>
                  </a:cubicBezTo>
                  <a:close/>
                  <a:moveTo>
                    <a:pt x="785" y="637"/>
                  </a:moveTo>
                  <a:cubicBezTo>
                    <a:pt x="777" y="636"/>
                    <a:pt x="770" y="637"/>
                    <a:pt x="763" y="638"/>
                  </a:cubicBezTo>
                  <a:cubicBezTo>
                    <a:pt x="749" y="640"/>
                    <a:pt x="734" y="641"/>
                    <a:pt x="720" y="642"/>
                  </a:cubicBezTo>
                  <a:cubicBezTo>
                    <a:pt x="706" y="642"/>
                    <a:pt x="692" y="642"/>
                    <a:pt x="678" y="642"/>
                  </a:cubicBezTo>
                  <a:cubicBezTo>
                    <a:pt x="668" y="643"/>
                    <a:pt x="659" y="643"/>
                    <a:pt x="649" y="641"/>
                  </a:cubicBezTo>
                  <a:cubicBezTo>
                    <a:pt x="646" y="640"/>
                    <a:pt x="643" y="640"/>
                    <a:pt x="640" y="640"/>
                  </a:cubicBezTo>
                  <a:cubicBezTo>
                    <a:pt x="635" y="639"/>
                    <a:pt x="630" y="641"/>
                    <a:pt x="625" y="645"/>
                  </a:cubicBezTo>
                  <a:cubicBezTo>
                    <a:pt x="625" y="650"/>
                    <a:pt x="625" y="654"/>
                    <a:pt x="625" y="657"/>
                  </a:cubicBezTo>
                  <a:cubicBezTo>
                    <a:pt x="626" y="661"/>
                    <a:pt x="626" y="665"/>
                    <a:pt x="626" y="670"/>
                  </a:cubicBezTo>
                  <a:cubicBezTo>
                    <a:pt x="642" y="669"/>
                    <a:pt x="657" y="670"/>
                    <a:pt x="673" y="669"/>
                  </a:cubicBezTo>
                  <a:cubicBezTo>
                    <a:pt x="688" y="667"/>
                    <a:pt x="703" y="667"/>
                    <a:pt x="719" y="669"/>
                  </a:cubicBezTo>
                  <a:cubicBezTo>
                    <a:pt x="723" y="669"/>
                    <a:pt x="727" y="669"/>
                    <a:pt x="731" y="669"/>
                  </a:cubicBezTo>
                  <a:cubicBezTo>
                    <a:pt x="742" y="669"/>
                    <a:pt x="754" y="668"/>
                    <a:pt x="765" y="668"/>
                  </a:cubicBezTo>
                  <a:cubicBezTo>
                    <a:pt x="768" y="668"/>
                    <a:pt x="771" y="668"/>
                    <a:pt x="774" y="668"/>
                  </a:cubicBezTo>
                  <a:cubicBezTo>
                    <a:pt x="778" y="668"/>
                    <a:pt x="781" y="668"/>
                    <a:pt x="785" y="667"/>
                  </a:cubicBezTo>
                  <a:cubicBezTo>
                    <a:pt x="784" y="657"/>
                    <a:pt x="786" y="647"/>
                    <a:pt x="785" y="637"/>
                  </a:cubicBezTo>
                  <a:close/>
                  <a:moveTo>
                    <a:pt x="781" y="588"/>
                  </a:moveTo>
                  <a:cubicBezTo>
                    <a:pt x="777" y="588"/>
                    <a:pt x="773" y="588"/>
                    <a:pt x="768" y="589"/>
                  </a:cubicBezTo>
                  <a:cubicBezTo>
                    <a:pt x="757" y="590"/>
                    <a:pt x="746" y="592"/>
                    <a:pt x="735" y="591"/>
                  </a:cubicBezTo>
                  <a:cubicBezTo>
                    <a:pt x="718" y="590"/>
                    <a:pt x="702" y="593"/>
                    <a:pt x="686" y="594"/>
                  </a:cubicBezTo>
                  <a:cubicBezTo>
                    <a:pt x="683" y="595"/>
                    <a:pt x="681" y="595"/>
                    <a:pt x="679" y="599"/>
                  </a:cubicBezTo>
                  <a:cubicBezTo>
                    <a:pt x="679" y="603"/>
                    <a:pt x="680" y="607"/>
                    <a:pt x="680" y="612"/>
                  </a:cubicBezTo>
                  <a:cubicBezTo>
                    <a:pt x="680" y="617"/>
                    <a:pt x="680" y="621"/>
                    <a:pt x="680" y="626"/>
                  </a:cubicBezTo>
                  <a:cubicBezTo>
                    <a:pt x="683" y="626"/>
                    <a:pt x="685" y="627"/>
                    <a:pt x="686" y="627"/>
                  </a:cubicBezTo>
                  <a:cubicBezTo>
                    <a:pt x="700" y="626"/>
                    <a:pt x="713" y="626"/>
                    <a:pt x="726" y="625"/>
                  </a:cubicBezTo>
                  <a:cubicBezTo>
                    <a:pt x="733" y="625"/>
                    <a:pt x="740" y="624"/>
                    <a:pt x="746" y="624"/>
                  </a:cubicBezTo>
                  <a:cubicBezTo>
                    <a:pt x="759" y="623"/>
                    <a:pt x="771" y="622"/>
                    <a:pt x="783" y="621"/>
                  </a:cubicBezTo>
                  <a:cubicBezTo>
                    <a:pt x="784" y="612"/>
                    <a:pt x="783" y="594"/>
                    <a:pt x="781" y="588"/>
                  </a:cubicBezTo>
                  <a:close/>
                  <a:moveTo>
                    <a:pt x="778" y="543"/>
                  </a:moveTo>
                  <a:cubicBezTo>
                    <a:pt x="771" y="546"/>
                    <a:pt x="765" y="549"/>
                    <a:pt x="758" y="552"/>
                  </a:cubicBezTo>
                  <a:cubicBezTo>
                    <a:pt x="760" y="559"/>
                    <a:pt x="761" y="565"/>
                    <a:pt x="766" y="570"/>
                  </a:cubicBezTo>
                  <a:cubicBezTo>
                    <a:pt x="771" y="569"/>
                    <a:pt x="775" y="568"/>
                    <a:pt x="780" y="567"/>
                  </a:cubicBezTo>
                  <a:cubicBezTo>
                    <a:pt x="781" y="559"/>
                    <a:pt x="780" y="551"/>
                    <a:pt x="778" y="543"/>
                  </a:cubicBezTo>
                  <a:close/>
                  <a:moveTo>
                    <a:pt x="778" y="527"/>
                  </a:moveTo>
                  <a:cubicBezTo>
                    <a:pt x="775" y="507"/>
                    <a:pt x="773" y="487"/>
                    <a:pt x="771" y="468"/>
                  </a:cubicBezTo>
                  <a:cubicBezTo>
                    <a:pt x="768" y="464"/>
                    <a:pt x="765" y="462"/>
                    <a:pt x="761" y="460"/>
                  </a:cubicBezTo>
                  <a:cubicBezTo>
                    <a:pt x="750" y="455"/>
                    <a:pt x="738" y="450"/>
                    <a:pt x="726" y="448"/>
                  </a:cubicBezTo>
                  <a:cubicBezTo>
                    <a:pt x="714" y="446"/>
                    <a:pt x="702" y="446"/>
                    <a:pt x="690" y="445"/>
                  </a:cubicBezTo>
                  <a:cubicBezTo>
                    <a:pt x="687" y="445"/>
                    <a:pt x="685" y="445"/>
                    <a:pt x="682" y="445"/>
                  </a:cubicBezTo>
                  <a:cubicBezTo>
                    <a:pt x="666" y="447"/>
                    <a:pt x="649" y="450"/>
                    <a:pt x="634" y="456"/>
                  </a:cubicBezTo>
                  <a:cubicBezTo>
                    <a:pt x="624" y="459"/>
                    <a:pt x="615" y="463"/>
                    <a:pt x="607" y="469"/>
                  </a:cubicBezTo>
                  <a:cubicBezTo>
                    <a:pt x="602" y="473"/>
                    <a:pt x="597" y="477"/>
                    <a:pt x="591" y="480"/>
                  </a:cubicBezTo>
                  <a:cubicBezTo>
                    <a:pt x="584" y="486"/>
                    <a:pt x="578" y="493"/>
                    <a:pt x="573" y="502"/>
                  </a:cubicBezTo>
                  <a:cubicBezTo>
                    <a:pt x="579" y="503"/>
                    <a:pt x="584" y="503"/>
                    <a:pt x="589" y="504"/>
                  </a:cubicBezTo>
                  <a:cubicBezTo>
                    <a:pt x="595" y="505"/>
                    <a:pt x="600" y="508"/>
                    <a:pt x="605" y="509"/>
                  </a:cubicBezTo>
                  <a:cubicBezTo>
                    <a:pt x="606" y="509"/>
                    <a:pt x="607" y="509"/>
                    <a:pt x="609" y="510"/>
                  </a:cubicBezTo>
                  <a:cubicBezTo>
                    <a:pt x="616" y="510"/>
                    <a:pt x="622" y="514"/>
                    <a:pt x="627" y="520"/>
                  </a:cubicBezTo>
                  <a:cubicBezTo>
                    <a:pt x="628" y="522"/>
                    <a:pt x="630" y="523"/>
                    <a:pt x="631" y="525"/>
                  </a:cubicBezTo>
                  <a:cubicBezTo>
                    <a:pt x="632" y="525"/>
                    <a:pt x="633" y="525"/>
                    <a:pt x="634" y="525"/>
                  </a:cubicBezTo>
                  <a:cubicBezTo>
                    <a:pt x="644" y="525"/>
                    <a:pt x="654" y="525"/>
                    <a:pt x="664" y="527"/>
                  </a:cubicBezTo>
                  <a:cubicBezTo>
                    <a:pt x="666" y="528"/>
                    <a:pt x="669" y="528"/>
                    <a:pt x="671" y="527"/>
                  </a:cubicBezTo>
                  <a:cubicBezTo>
                    <a:pt x="681" y="526"/>
                    <a:pt x="691" y="527"/>
                    <a:pt x="701" y="528"/>
                  </a:cubicBezTo>
                  <a:cubicBezTo>
                    <a:pt x="707" y="529"/>
                    <a:pt x="714" y="530"/>
                    <a:pt x="720" y="529"/>
                  </a:cubicBezTo>
                  <a:cubicBezTo>
                    <a:pt x="726" y="529"/>
                    <a:pt x="731" y="530"/>
                    <a:pt x="737" y="532"/>
                  </a:cubicBezTo>
                  <a:cubicBezTo>
                    <a:pt x="740" y="533"/>
                    <a:pt x="744" y="535"/>
                    <a:pt x="747" y="536"/>
                  </a:cubicBezTo>
                  <a:cubicBezTo>
                    <a:pt x="753" y="538"/>
                    <a:pt x="758" y="537"/>
                    <a:pt x="763" y="535"/>
                  </a:cubicBezTo>
                  <a:cubicBezTo>
                    <a:pt x="768" y="532"/>
                    <a:pt x="773" y="530"/>
                    <a:pt x="778" y="527"/>
                  </a:cubicBezTo>
                  <a:close/>
                  <a:moveTo>
                    <a:pt x="764" y="445"/>
                  </a:moveTo>
                  <a:cubicBezTo>
                    <a:pt x="761" y="426"/>
                    <a:pt x="754" y="408"/>
                    <a:pt x="745" y="392"/>
                  </a:cubicBezTo>
                  <a:cubicBezTo>
                    <a:pt x="743" y="389"/>
                    <a:pt x="741" y="386"/>
                    <a:pt x="739" y="384"/>
                  </a:cubicBezTo>
                  <a:cubicBezTo>
                    <a:pt x="729" y="375"/>
                    <a:pt x="720" y="366"/>
                    <a:pt x="708" y="359"/>
                  </a:cubicBezTo>
                  <a:cubicBezTo>
                    <a:pt x="706" y="358"/>
                    <a:pt x="704" y="357"/>
                    <a:pt x="702" y="355"/>
                  </a:cubicBezTo>
                  <a:cubicBezTo>
                    <a:pt x="696" y="350"/>
                    <a:pt x="688" y="346"/>
                    <a:pt x="680" y="343"/>
                  </a:cubicBezTo>
                  <a:cubicBezTo>
                    <a:pt x="673" y="341"/>
                    <a:pt x="667" y="339"/>
                    <a:pt x="662" y="335"/>
                  </a:cubicBezTo>
                  <a:cubicBezTo>
                    <a:pt x="656" y="332"/>
                    <a:pt x="649" y="330"/>
                    <a:pt x="643" y="328"/>
                  </a:cubicBezTo>
                  <a:cubicBezTo>
                    <a:pt x="633" y="327"/>
                    <a:pt x="623" y="325"/>
                    <a:pt x="613" y="323"/>
                  </a:cubicBezTo>
                  <a:cubicBezTo>
                    <a:pt x="609" y="323"/>
                    <a:pt x="604" y="324"/>
                    <a:pt x="600" y="324"/>
                  </a:cubicBezTo>
                  <a:cubicBezTo>
                    <a:pt x="594" y="325"/>
                    <a:pt x="589" y="326"/>
                    <a:pt x="584" y="327"/>
                  </a:cubicBezTo>
                  <a:cubicBezTo>
                    <a:pt x="575" y="329"/>
                    <a:pt x="566" y="331"/>
                    <a:pt x="558" y="335"/>
                  </a:cubicBezTo>
                  <a:cubicBezTo>
                    <a:pt x="554" y="337"/>
                    <a:pt x="550" y="338"/>
                    <a:pt x="546" y="340"/>
                  </a:cubicBezTo>
                  <a:cubicBezTo>
                    <a:pt x="541" y="342"/>
                    <a:pt x="536" y="344"/>
                    <a:pt x="531" y="347"/>
                  </a:cubicBezTo>
                  <a:cubicBezTo>
                    <a:pt x="526" y="350"/>
                    <a:pt x="522" y="353"/>
                    <a:pt x="517" y="356"/>
                  </a:cubicBezTo>
                  <a:cubicBezTo>
                    <a:pt x="507" y="364"/>
                    <a:pt x="498" y="372"/>
                    <a:pt x="490" y="382"/>
                  </a:cubicBezTo>
                  <a:cubicBezTo>
                    <a:pt x="484" y="391"/>
                    <a:pt x="478" y="399"/>
                    <a:pt x="472" y="407"/>
                  </a:cubicBezTo>
                  <a:cubicBezTo>
                    <a:pt x="466" y="416"/>
                    <a:pt x="462" y="425"/>
                    <a:pt x="458" y="434"/>
                  </a:cubicBezTo>
                  <a:cubicBezTo>
                    <a:pt x="457" y="436"/>
                    <a:pt x="457" y="439"/>
                    <a:pt x="456" y="440"/>
                  </a:cubicBezTo>
                  <a:cubicBezTo>
                    <a:pt x="458" y="444"/>
                    <a:pt x="461" y="445"/>
                    <a:pt x="464" y="446"/>
                  </a:cubicBezTo>
                  <a:cubicBezTo>
                    <a:pt x="472" y="450"/>
                    <a:pt x="479" y="454"/>
                    <a:pt x="487" y="457"/>
                  </a:cubicBezTo>
                  <a:cubicBezTo>
                    <a:pt x="501" y="463"/>
                    <a:pt x="512" y="473"/>
                    <a:pt x="517" y="489"/>
                  </a:cubicBezTo>
                  <a:cubicBezTo>
                    <a:pt x="518" y="490"/>
                    <a:pt x="520" y="491"/>
                    <a:pt x="522" y="493"/>
                  </a:cubicBezTo>
                  <a:cubicBezTo>
                    <a:pt x="534" y="494"/>
                    <a:pt x="546" y="495"/>
                    <a:pt x="557" y="496"/>
                  </a:cubicBezTo>
                  <a:cubicBezTo>
                    <a:pt x="558" y="496"/>
                    <a:pt x="558" y="496"/>
                    <a:pt x="559" y="495"/>
                  </a:cubicBezTo>
                  <a:cubicBezTo>
                    <a:pt x="569" y="483"/>
                    <a:pt x="580" y="472"/>
                    <a:pt x="593" y="464"/>
                  </a:cubicBezTo>
                  <a:cubicBezTo>
                    <a:pt x="594" y="463"/>
                    <a:pt x="595" y="462"/>
                    <a:pt x="597" y="461"/>
                  </a:cubicBezTo>
                  <a:cubicBezTo>
                    <a:pt x="607" y="453"/>
                    <a:pt x="619" y="447"/>
                    <a:pt x="632" y="443"/>
                  </a:cubicBezTo>
                  <a:cubicBezTo>
                    <a:pt x="646" y="439"/>
                    <a:pt x="660" y="436"/>
                    <a:pt x="674" y="434"/>
                  </a:cubicBezTo>
                  <a:cubicBezTo>
                    <a:pt x="687" y="432"/>
                    <a:pt x="700" y="432"/>
                    <a:pt x="714" y="433"/>
                  </a:cubicBezTo>
                  <a:cubicBezTo>
                    <a:pt x="729" y="435"/>
                    <a:pt x="744" y="438"/>
                    <a:pt x="758" y="445"/>
                  </a:cubicBezTo>
                  <a:cubicBezTo>
                    <a:pt x="760" y="446"/>
                    <a:pt x="761" y="446"/>
                    <a:pt x="763" y="447"/>
                  </a:cubicBezTo>
                  <a:cubicBezTo>
                    <a:pt x="763" y="446"/>
                    <a:pt x="764" y="445"/>
                    <a:pt x="764" y="445"/>
                  </a:cubicBezTo>
                  <a:close/>
                  <a:moveTo>
                    <a:pt x="513" y="340"/>
                  </a:moveTo>
                  <a:cubicBezTo>
                    <a:pt x="509" y="339"/>
                    <a:pt x="506" y="341"/>
                    <a:pt x="503" y="343"/>
                  </a:cubicBezTo>
                  <a:cubicBezTo>
                    <a:pt x="499" y="345"/>
                    <a:pt x="494" y="348"/>
                    <a:pt x="490" y="351"/>
                  </a:cubicBezTo>
                  <a:cubicBezTo>
                    <a:pt x="472" y="362"/>
                    <a:pt x="459" y="377"/>
                    <a:pt x="448" y="395"/>
                  </a:cubicBezTo>
                  <a:cubicBezTo>
                    <a:pt x="445" y="399"/>
                    <a:pt x="443" y="404"/>
                    <a:pt x="445" y="411"/>
                  </a:cubicBezTo>
                  <a:cubicBezTo>
                    <a:pt x="446" y="413"/>
                    <a:pt x="448" y="417"/>
                    <a:pt x="453" y="417"/>
                  </a:cubicBezTo>
                  <a:cubicBezTo>
                    <a:pt x="455" y="408"/>
                    <a:pt x="460" y="401"/>
                    <a:pt x="465" y="394"/>
                  </a:cubicBezTo>
                  <a:cubicBezTo>
                    <a:pt x="470" y="387"/>
                    <a:pt x="475" y="380"/>
                    <a:pt x="480" y="373"/>
                  </a:cubicBezTo>
                  <a:cubicBezTo>
                    <a:pt x="483" y="369"/>
                    <a:pt x="486" y="365"/>
                    <a:pt x="490" y="361"/>
                  </a:cubicBezTo>
                  <a:cubicBezTo>
                    <a:pt x="497" y="354"/>
                    <a:pt x="505" y="348"/>
                    <a:pt x="513" y="340"/>
                  </a:cubicBezTo>
                  <a:close/>
                  <a:moveTo>
                    <a:pt x="443" y="873"/>
                  </a:moveTo>
                  <a:cubicBezTo>
                    <a:pt x="443" y="865"/>
                    <a:pt x="443" y="858"/>
                    <a:pt x="443" y="850"/>
                  </a:cubicBezTo>
                  <a:cubicBezTo>
                    <a:pt x="443" y="841"/>
                    <a:pt x="443" y="832"/>
                    <a:pt x="443" y="823"/>
                  </a:cubicBezTo>
                  <a:cubicBezTo>
                    <a:pt x="442" y="806"/>
                    <a:pt x="442" y="789"/>
                    <a:pt x="441" y="772"/>
                  </a:cubicBezTo>
                  <a:cubicBezTo>
                    <a:pt x="441" y="764"/>
                    <a:pt x="440" y="757"/>
                    <a:pt x="440" y="749"/>
                  </a:cubicBezTo>
                  <a:cubicBezTo>
                    <a:pt x="438" y="732"/>
                    <a:pt x="436" y="715"/>
                    <a:pt x="436" y="697"/>
                  </a:cubicBezTo>
                  <a:cubicBezTo>
                    <a:pt x="437" y="673"/>
                    <a:pt x="437" y="649"/>
                    <a:pt x="438" y="625"/>
                  </a:cubicBezTo>
                  <a:cubicBezTo>
                    <a:pt x="438" y="602"/>
                    <a:pt x="435" y="578"/>
                    <a:pt x="432" y="555"/>
                  </a:cubicBezTo>
                  <a:cubicBezTo>
                    <a:pt x="432" y="554"/>
                    <a:pt x="431" y="554"/>
                    <a:pt x="430" y="553"/>
                  </a:cubicBezTo>
                  <a:cubicBezTo>
                    <a:pt x="429" y="554"/>
                    <a:pt x="428" y="554"/>
                    <a:pt x="427" y="554"/>
                  </a:cubicBezTo>
                  <a:cubicBezTo>
                    <a:pt x="425" y="556"/>
                    <a:pt x="423" y="557"/>
                    <a:pt x="421" y="559"/>
                  </a:cubicBezTo>
                  <a:cubicBezTo>
                    <a:pt x="421" y="561"/>
                    <a:pt x="421" y="563"/>
                    <a:pt x="421" y="564"/>
                  </a:cubicBezTo>
                  <a:cubicBezTo>
                    <a:pt x="424" y="577"/>
                    <a:pt x="424" y="589"/>
                    <a:pt x="424" y="602"/>
                  </a:cubicBezTo>
                  <a:cubicBezTo>
                    <a:pt x="424" y="618"/>
                    <a:pt x="424" y="634"/>
                    <a:pt x="425" y="650"/>
                  </a:cubicBezTo>
                  <a:cubicBezTo>
                    <a:pt x="425" y="673"/>
                    <a:pt x="426" y="696"/>
                    <a:pt x="426" y="719"/>
                  </a:cubicBezTo>
                  <a:cubicBezTo>
                    <a:pt x="426" y="772"/>
                    <a:pt x="425" y="825"/>
                    <a:pt x="428" y="878"/>
                  </a:cubicBezTo>
                  <a:cubicBezTo>
                    <a:pt x="429" y="889"/>
                    <a:pt x="429" y="899"/>
                    <a:pt x="430" y="909"/>
                  </a:cubicBezTo>
                  <a:cubicBezTo>
                    <a:pt x="434" y="912"/>
                    <a:pt x="437" y="914"/>
                    <a:pt x="442" y="914"/>
                  </a:cubicBezTo>
                  <a:cubicBezTo>
                    <a:pt x="442" y="913"/>
                    <a:pt x="443" y="913"/>
                    <a:pt x="443" y="912"/>
                  </a:cubicBezTo>
                  <a:cubicBezTo>
                    <a:pt x="443" y="899"/>
                    <a:pt x="443" y="886"/>
                    <a:pt x="443" y="873"/>
                  </a:cubicBezTo>
                  <a:close/>
                  <a:moveTo>
                    <a:pt x="450" y="609"/>
                  </a:moveTo>
                  <a:cubicBezTo>
                    <a:pt x="451" y="621"/>
                    <a:pt x="451" y="634"/>
                    <a:pt x="452" y="646"/>
                  </a:cubicBezTo>
                  <a:cubicBezTo>
                    <a:pt x="452" y="648"/>
                    <a:pt x="452" y="649"/>
                    <a:pt x="452" y="651"/>
                  </a:cubicBezTo>
                  <a:cubicBezTo>
                    <a:pt x="457" y="651"/>
                    <a:pt x="461" y="652"/>
                    <a:pt x="465" y="652"/>
                  </a:cubicBezTo>
                  <a:cubicBezTo>
                    <a:pt x="467" y="652"/>
                    <a:pt x="470" y="652"/>
                    <a:pt x="472" y="652"/>
                  </a:cubicBezTo>
                  <a:cubicBezTo>
                    <a:pt x="480" y="651"/>
                    <a:pt x="487" y="651"/>
                    <a:pt x="495" y="653"/>
                  </a:cubicBezTo>
                  <a:cubicBezTo>
                    <a:pt x="497" y="654"/>
                    <a:pt x="500" y="653"/>
                    <a:pt x="503" y="653"/>
                  </a:cubicBezTo>
                  <a:cubicBezTo>
                    <a:pt x="504" y="643"/>
                    <a:pt x="504" y="634"/>
                    <a:pt x="505" y="624"/>
                  </a:cubicBezTo>
                  <a:cubicBezTo>
                    <a:pt x="505" y="621"/>
                    <a:pt x="505" y="619"/>
                    <a:pt x="506" y="616"/>
                  </a:cubicBezTo>
                  <a:cubicBezTo>
                    <a:pt x="508" y="604"/>
                    <a:pt x="511" y="592"/>
                    <a:pt x="516" y="581"/>
                  </a:cubicBezTo>
                  <a:cubicBezTo>
                    <a:pt x="509" y="575"/>
                    <a:pt x="503" y="570"/>
                    <a:pt x="496" y="565"/>
                  </a:cubicBezTo>
                  <a:cubicBezTo>
                    <a:pt x="494" y="565"/>
                    <a:pt x="493" y="566"/>
                    <a:pt x="491" y="566"/>
                  </a:cubicBezTo>
                  <a:cubicBezTo>
                    <a:pt x="483" y="569"/>
                    <a:pt x="474" y="569"/>
                    <a:pt x="466" y="565"/>
                  </a:cubicBezTo>
                  <a:cubicBezTo>
                    <a:pt x="461" y="562"/>
                    <a:pt x="456" y="558"/>
                    <a:pt x="451" y="555"/>
                  </a:cubicBezTo>
                  <a:cubicBezTo>
                    <a:pt x="450" y="554"/>
                    <a:pt x="448" y="554"/>
                    <a:pt x="446" y="553"/>
                  </a:cubicBezTo>
                  <a:cubicBezTo>
                    <a:pt x="446" y="559"/>
                    <a:pt x="446" y="563"/>
                    <a:pt x="446" y="568"/>
                  </a:cubicBezTo>
                  <a:cubicBezTo>
                    <a:pt x="447" y="575"/>
                    <a:pt x="447" y="581"/>
                    <a:pt x="448" y="587"/>
                  </a:cubicBezTo>
                  <a:cubicBezTo>
                    <a:pt x="448" y="594"/>
                    <a:pt x="449" y="602"/>
                    <a:pt x="450" y="609"/>
                  </a:cubicBezTo>
                  <a:close/>
                  <a:moveTo>
                    <a:pt x="458" y="839"/>
                  </a:moveTo>
                  <a:cubicBezTo>
                    <a:pt x="458" y="848"/>
                    <a:pt x="458" y="858"/>
                    <a:pt x="459" y="867"/>
                  </a:cubicBezTo>
                  <a:cubicBezTo>
                    <a:pt x="472" y="868"/>
                    <a:pt x="485" y="869"/>
                    <a:pt x="499" y="868"/>
                  </a:cubicBezTo>
                  <a:cubicBezTo>
                    <a:pt x="500" y="860"/>
                    <a:pt x="499" y="853"/>
                    <a:pt x="498" y="846"/>
                  </a:cubicBezTo>
                  <a:cubicBezTo>
                    <a:pt x="498" y="842"/>
                    <a:pt x="497" y="839"/>
                    <a:pt x="497" y="835"/>
                  </a:cubicBezTo>
                  <a:cubicBezTo>
                    <a:pt x="497" y="827"/>
                    <a:pt x="497" y="819"/>
                    <a:pt x="496" y="812"/>
                  </a:cubicBezTo>
                  <a:cubicBezTo>
                    <a:pt x="496" y="808"/>
                    <a:pt x="497" y="804"/>
                    <a:pt x="497" y="801"/>
                  </a:cubicBezTo>
                  <a:cubicBezTo>
                    <a:pt x="497" y="798"/>
                    <a:pt x="498" y="795"/>
                    <a:pt x="502" y="794"/>
                  </a:cubicBezTo>
                  <a:cubicBezTo>
                    <a:pt x="507" y="794"/>
                    <a:pt x="513" y="795"/>
                    <a:pt x="518" y="794"/>
                  </a:cubicBezTo>
                  <a:cubicBezTo>
                    <a:pt x="524" y="794"/>
                    <a:pt x="530" y="795"/>
                    <a:pt x="535" y="793"/>
                  </a:cubicBezTo>
                  <a:cubicBezTo>
                    <a:pt x="536" y="782"/>
                    <a:pt x="536" y="771"/>
                    <a:pt x="537" y="760"/>
                  </a:cubicBezTo>
                  <a:cubicBezTo>
                    <a:pt x="537" y="753"/>
                    <a:pt x="539" y="745"/>
                    <a:pt x="541" y="738"/>
                  </a:cubicBezTo>
                  <a:cubicBezTo>
                    <a:pt x="543" y="734"/>
                    <a:pt x="546" y="732"/>
                    <a:pt x="550" y="732"/>
                  </a:cubicBezTo>
                  <a:cubicBezTo>
                    <a:pt x="554" y="731"/>
                    <a:pt x="558" y="731"/>
                    <a:pt x="561" y="731"/>
                  </a:cubicBezTo>
                  <a:cubicBezTo>
                    <a:pt x="566" y="731"/>
                    <a:pt x="571" y="731"/>
                    <a:pt x="576" y="730"/>
                  </a:cubicBezTo>
                  <a:cubicBezTo>
                    <a:pt x="576" y="727"/>
                    <a:pt x="575" y="726"/>
                    <a:pt x="575" y="724"/>
                  </a:cubicBezTo>
                  <a:cubicBezTo>
                    <a:pt x="572" y="723"/>
                    <a:pt x="569" y="723"/>
                    <a:pt x="567" y="723"/>
                  </a:cubicBezTo>
                  <a:cubicBezTo>
                    <a:pt x="561" y="723"/>
                    <a:pt x="556" y="723"/>
                    <a:pt x="550" y="723"/>
                  </a:cubicBezTo>
                  <a:cubicBezTo>
                    <a:pt x="544" y="723"/>
                    <a:pt x="538" y="723"/>
                    <a:pt x="531" y="723"/>
                  </a:cubicBezTo>
                  <a:cubicBezTo>
                    <a:pt x="529" y="723"/>
                    <a:pt x="527" y="723"/>
                    <a:pt x="525" y="722"/>
                  </a:cubicBezTo>
                  <a:cubicBezTo>
                    <a:pt x="525" y="720"/>
                    <a:pt x="527" y="720"/>
                    <a:pt x="528" y="719"/>
                  </a:cubicBezTo>
                  <a:cubicBezTo>
                    <a:pt x="533" y="718"/>
                    <a:pt x="538" y="717"/>
                    <a:pt x="542" y="715"/>
                  </a:cubicBezTo>
                  <a:cubicBezTo>
                    <a:pt x="549" y="713"/>
                    <a:pt x="555" y="712"/>
                    <a:pt x="562" y="712"/>
                  </a:cubicBezTo>
                  <a:cubicBezTo>
                    <a:pt x="567" y="712"/>
                    <a:pt x="571" y="711"/>
                    <a:pt x="575" y="709"/>
                  </a:cubicBezTo>
                  <a:cubicBezTo>
                    <a:pt x="577" y="706"/>
                    <a:pt x="577" y="702"/>
                    <a:pt x="577" y="699"/>
                  </a:cubicBezTo>
                  <a:cubicBezTo>
                    <a:pt x="576" y="693"/>
                    <a:pt x="576" y="688"/>
                    <a:pt x="576" y="682"/>
                  </a:cubicBezTo>
                  <a:cubicBezTo>
                    <a:pt x="576" y="678"/>
                    <a:pt x="577" y="674"/>
                    <a:pt x="581" y="672"/>
                  </a:cubicBezTo>
                  <a:cubicBezTo>
                    <a:pt x="590" y="670"/>
                    <a:pt x="598" y="672"/>
                    <a:pt x="607" y="671"/>
                  </a:cubicBezTo>
                  <a:cubicBezTo>
                    <a:pt x="607" y="669"/>
                    <a:pt x="607" y="668"/>
                    <a:pt x="607" y="667"/>
                  </a:cubicBezTo>
                  <a:cubicBezTo>
                    <a:pt x="603" y="664"/>
                    <a:pt x="599" y="664"/>
                    <a:pt x="594" y="664"/>
                  </a:cubicBezTo>
                  <a:cubicBezTo>
                    <a:pt x="579" y="664"/>
                    <a:pt x="565" y="664"/>
                    <a:pt x="551" y="661"/>
                  </a:cubicBezTo>
                  <a:cubicBezTo>
                    <a:pt x="546" y="660"/>
                    <a:pt x="541" y="660"/>
                    <a:pt x="537" y="661"/>
                  </a:cubicBezTo>
                  <a:cubicBezTo>
                    <a:pt x="529" y="662"/>
                    <a:pt x="520" y="664"/>
                    <a:pt x="512" y="665"/>
                  </a:cubicBezTo>
                  <a:cubicBezTo>
                    <a:pt x="506" y="666"/>
                    <a:pt x="501" y="667"/>
                    <a:pt x="496" y="666"/>
                  </a:cubicBezTo>
                  <a:cubicBezTo>
                    <a:pt x="486" y="664"/>
                    <a:pt x="477" y="664"/>
                    <a:pt x="468" y="666"/>
                  </a:cubicBezTo>
                  <a:cubicBezTo>
                    <a:pt x="462" y="668"/>
                    <a:pt x="457" y="668"/>
                    <a:pt x="452" y="669"/>
                  </a:cubicBezTo>
                  <a:cubicBezTo>
                    <a:pt x="450" y="678"/>
                    <a:pt x="451" y="692"/>
                    <a:pt x="453" y="698"/>
                  </a:cubicBezTo>
                  <a:cubicBezTo>
                    <a:pt x="460" y="697"/>
                    <a:pt x="467" y="696"/>
                    <a:pt x="474" y="696"/>
                  </a:cubicBezTo>
                  <a:cubicBezTo>
                    <a:pt x="481" y="695"/>
                    <a:pt x="489" y="695"/>
                    <a:pt x="497" y="695"/>
                  </a:cubicBezTo>
                  <a:cubicBezTo>
                    <a:pt x="500" y="696"/>
                    <a:pt x="503" y="696"/>
                    <a:pt x="505" y="697"/>
                  </a:cubicBezTo>
                  <a:cubicBezTo>
                    <a:pt x="506" y="697"/>
                    <a:pt x="507" y="698"/>
                    <a:pt x="508" y="700"/>
                  </a:cubicBezTo>
                  <a:cubicBezTo>
                    <a:pt x="506" y="700"/>
                    <a:pt x="505" y="701"/>
                    <a:pt x="504" y="701"/>
                  </a:cubicBezTo>
                  <a:cubicBezTo>
                    <a:pt x="494" y="703"/>
                    <a:pt x="484" y="704"/>
                    <a:pt x="474" y="706"/>
                  </a:cubicBezTo>
                  <a:cubicBezTo>
                    <a:pt x="466" y="708"/>
                    <a:pt x="458" y="710"/>
                    <a:pt x="451" y="716"/>
                  </a:cubicBezTo>
                  <a:cubicBezTo>
                    <a:pt x="453" y="733"/>
                    <a:pt x="454" y="750"/>
                    <a:pt x="456" y="767"/>
                  </a:cubicBezTo>
                  <a:cubicBezTo>
                    <a:pt x="464" y="767"/>
                    <a:pt x="471" y="767"/>
                    <a:pt x="479" y="767"/>
                  </a:cubicBezTo>
                  <a:cubicBezTo>
                    <a:pt x="486" y="767"/>
                    <a:pt x="494" y="764"/>
                    <a:pt x="502" y="765"/>
                  </a:cubicBezTo>
                  <a:cubicBezTo>
                    <a:pt x="501" y="766"/>
                    <a:pt x="501" y="767"/>
                    <a:pt x="500" y="768"/>
                  </a:cubicBezTo>
                  <a:cubicBezTo>
                    <a:pt x="493" y="771"/>
                    <a:pt x="485" y="775"/>
                    <a:pt x="477" y="776"/>
                  </a:cubicBezTo>
                  <a:cubicBezTo>
                    <a:pt x="469" y="777"/>
                    <a:pt x="462" y="781"/>
                    <a:pt x="456" y="785"/>
                  </a:cubicBezTo>
                  <a:cubicBezTo>
                    <a:pt x="455" y="794"/>
                    <a:pt x="456" y="803"/>
                    <a:pt x="456" y="812"/>
                  </a:cubicBezTo>
                  <a:cubicBezTo>
                    <a:pt x="457" y="821"/>
                    <a:pt x="457" y="830"/>
                    <a:pt x="458" y="839"/>
                  </a:cubicBezTo>
                  <a:close/>
                  <a:moveTo>
                    <a:pt x="787" y="876"/>
                  </a:moveTo>
                  <a:cubicBezTo>
                    <a:pt x="785" y="876"/>
                    <a:pt x="783" y="876"/>
                    <a:pt x="781" y="876"/>
                  </a:cubicBezTo>
                  <a:cubicBezTo>
                    <a:pt x="770" y="877"/>
                    <a:pt x="758" y="879"/>
                    <a:pt x="747" y="881"/>
                  </a:cubicBezTo>
                  <a:cubicBezTo>
                    <a:pt x="735" y="882"/>
                    <a:pt x="723" y="884"/>
                    <a:pt x="711" y="882"/>
                  </a:cubicBezTo>
                  <a:cubicBezTo>
                    <a:pt x="708" y="881"/>
                    <a:pt x="705" y="881"/>
                    <a:pt x="702" y="881"/>
                  </a:cubicBezTo>
                  <a:cubicBezTo>
                    <a:pt x="694" y="882"/>
                    <a:pt x="686" y="882"/>
                    <a:pt x="678" y="882"/>
                  </a:cubicBezTo>
                  <a:cubicBezTo>
                    <a:pt x="664" y="883"/>
                    <a:pt x="650" y="884"/>
                    <a:pt x="636" y="883"/>
                  </a:cubicBezTo>
                  <a:cubicBezTo>
                    <a:pt x="632" y="883"/>
                    <a:pt x="628" y="883"/>
                    <a:pt x="624" y="884"/>
                  </a:cubicBezTo>
                  <a:cubicBezTo>
                    <a:pt x="606" y="886"/>
                    <a:pt x="587" y="887"/>
                    <a:pt x="569" y="887"/>
                  </a:cubicBezTo>
                  <a:cubicBezTo>
                    <a:pt x="559" y="887"/>
                    <a:pt x="550" y="887"/>
                    <a:pt x="540" y="888"/>
                  </a:cubicBezTo>
                  <a:cubicBezTo>
                    <a:pt x="536" y="888"/>
                    <a:pt x="531" y="889"/>
                    <a:pt x="527" y="888"/>
                  </a:cubicBezTo>
                  <a:cubicBezTo>
                    <a:pt x="517" y="887"/>
                    <a:pt x="507" y="887"/>
                    <a:pt x="498" y="887"/>
                  </a:cubicBezTo>
                  <a:cubicBezTo>
                    <a:pt x="494" y="887"/>
                    <a:pt x="490" y="887"/>
                    <a:pt x="486" y="887"/>
                  </a:cubicBezTo>
                  <a:cubicBezTo>
                    <a:pt x="481" y="886"/>
                    <a:pt x="477" y="886"/>
                    <a:pt x="472" y="887"/>
                  </a:cubicBezTo>
                  <a:cubicBezTo>
                    <a:pt x="468" y="889"/>
                    <a:pt x="463" y="889"/>
                    <a:pt x="458" y="891"/>
                  </a:cubicBezTo>
                  <a:cubicBezTo>
                    <a:pt x="459" y="898"/>
                    <a:pt x="460" y="904"/>
                    <a:pt x="462" y="911"/>
                  </a:cubicBezTo>
                  <a:cubicBezTo>
                    <a:pt x="470" y="910"/>
                    <a:pt x="477" y="909"/>
                    <a:pt x="484" y="909"/>
                  </a:cubicBezTo>
                  <a:cubicBezTo>
                    <a:pt x="498" y="909"/>
                    <a:pt x="512" y="909"/>
                    <a:pt x="526" y="909"/>
                  </a:cubicBezTo>
                  <a:cubicBezTo>
                    <a:pt x="532" y="909"/>
                    <a:pt x="538" y="910"/>
                    <a:pt x="544" y="912"/>
                  </a:cubicBezTo>
                  <a:cubicBezTo>
                    <a:pt x="553" y="914"/>
                    <a:pt x="562" y="915"/>
                    <a:pt x="572" y="913"/>
                  </a:cubicBezTo>
                  <a:cubicBezTo>
                    <a:pt x="590" y="911"/>
                    <a:pt x="609" y="909"/>
                    <a:pt x="627" y="912"/>
                  </a:cubicBezTo>
                  <a:cubicBezTo>
                    <a:pt x="645" y="914"/>
                    <a:pt x="662" y="915"/>
                    <a:pt x="678" y="917"/>
                  </a:cubicBezTo>
                  <a:cubicBezTo>
                    <a:pt x="685" y="914"/>
                    <a:pt x="690" y="911"/>
                    <a:pt x="696" y="911"/>
                  </a:cubicBezTo>
                  <a:cubicBezTo>
                    <a:pt x="713" y="908"/>
                    <a:pt x="729" y="907"/>
                    <a:pt x="746" y="906"/>
                  </a:cubicBezTo>
                  <a:cubicBezTo>
                    <a:pt x="750" y="905"/>
                    <a:pt x="753" y="906"/>
                    <a:pt x="757" y="906"/>
                  </a:cubicBezTo>
                  <a:cubicBezTo>
                    <a:pt x="763" y="907"/>
                    <a:pt x="769" y="908"/>
                    <a:pt x="775" y="910"/>
                  </a:cubicBezTo>
                  <a:cubicBezTo>
                    <a:pt x="779" y="910"/>
                    <a:pt x="783" y="911"/>
                    <a:pt x="788" y="910"/>
                  </a:cubicBezTo>
                  <a:cubicBezTo>
                    <a:pt x="789" y="899"/>
                    <a:pt x="788" y="888"/>
                    <a:pt x="787" y="876"/>
                  </a:cubicBezTo>
                  <a:close/>
                  <a:moveTo>
                    <a:pt x="836" y="771"/>
                  </a:moveTo>
                  <a:cubicBezTo>
                    <a:pt x="836" y="748"/>
                    <a:pt x="835" y="726"/>
                    <a:pt x="835" y="703"/>
                  </a:cubicBezTo>
                  <a:cubicBezTo>
                    <a:pt x="834" y="696"/>
                    <a:pt x="834" y="688"/>
                    <a:pt x="834" y="681"/>
                  </a:cubicBezTo>
                  <a:cubicBezTo>
                    <a:pt x="834" y="675"/>
                    <a:pt x="834" y="668"/>
                    <a:pt x="834" y="662"/>
                  </a:cubicBezTo>
                  <a:cubicBezTo>
                    <a:pt x="834" y="655"/>
                    <a:pt x="835" y="648"/>
                    <a:pt x="835" y="641"/>
                  </a:cubicBezTo>
                  <a:cubicBezTo>
                    <a:pt x="835" y="631"/>
                    <a:pt x="834" y="622"/>
                    <a:pt x="833" y="612"/>
                  </a:cubicBezTo>
                  <a:cubicBezTo>
                    <a:pt x="832" y="593"/>
                    <a:pt x="830" y="574"/>
                    <a:pt x="829" y="554"/>
                  </a:cubicBezTo>
                  <a:cubicBezTo>
                    <a:pt x="828" y="534"/>
                    <a:pt x="827" y="514"/>
                    <a:pt x="826" y="494"/>
                  </a:cubicBezTo>
                  <a:cubicBezTo>
                    <a:pt x="825" y="474"/>
                    <a:pt x="823" y="454"/>
                    <a:pt x="816" y="435"/>
                  </a:cubicBezTo>
                  <a:cubicBezTo>
                    <a:pt x="815" y="433"/>
                    <a:pt x="814" y="430"/>
                    <a:pt x="813" y="427"/>
                  </a:cubicBezTo>
                  <a:cubicBezTo>
                    <a:pt x="812" y="419"/>
                    <a:pt x="808" y="412"/>
                    <a:pt x="804" y="405"/>
                  </a:cubicBezTo>
                  <a:cubicBezTo>
                    <a:pt x="796" y="392"/>
                    <a:pt x="788" y="378"/>
                    <a:pt x="782" y="363"/>
                  </a:cubicBezTo>
                  <a:cubicBezTo>
                    <a:pt x="780" y="358"/>
                    <a:pt x="777" y="354"/>
                    <a:pt x="774" y="351"/>
                  </a:cubicBezTo>
                  <a:cubicBezTo>
                    <a:pt x="768" y="344"/>
                    <a:pt x="762" y="338"/>
                    <a:pt x="756" y="331"/>
                  </a:cubicBezTo>
                  <a:cubicBezTo>
                    <a:pt x="750" y="323"/>
                    <a:pt x="742" y="316"/>
                    <a:pt x="734" y="310"/>
                  </a:cubicBezTo>
                  <a:cubicBezTo>
                    <a:pt x="731" y="307"/>
                    <a:pt x="727" y="304"/>
                    <a:pt x="723" y="303"/>
                  </a:cubicBezTo>
                  <a:cubicBezTo>
                    <a:pt x="711" y="299"/>
                    <a:pt x="700" y="295"/>
                    <a:pt x="689" y="289"/>
                  </a:cubicBezTo>
                  <a:cubicBezTo>
                    <a:pt x="688" y="289"/>
                    <a:pt x="687" y="289"/>
                    <a:pt x="687" y="288"/>
                  </a:cubicBezTo>
                  <a:cubicBezTo>
                    <a:pt x="679" y="286"/>
                    <a:pt x="671" y="284"/>
                    <a:pt x="663" y="281"/>
                  </a:cubicBezTo>
                  <a:cubicBezTo>
                    <a:pt x="653" y="279"/>
                    <a:pt x="643" y="277"/>
                    <a:pt x="632" y="277"/>
                  </a:cubicBezTo>
                  <a:cubicBezTo>
                    <a:pt x="625" y="278"/>
                    <a:pt x="618" y="277"/>
                    <a:pt x="611" y="277"/>
                  </a:cubicBezTo>
                  <a:cubicBezTo>
                    <a:pt x="596" y="275"/>
                    <a:pt x="581" y="277"/>
                    <a:pt x="565" y="278"/>
                  </a:cubicBezTo>
                  <a:cubicBezTo>
                    <a:pt x="555" y="279"/>
                    <a:pt x="545" y="280"/>
                    <a:pt x="535" y="281"/>
                  </a:cubicBezTo>
                  <a:cubicBezTo>
                    <a:pt x="519" y="281"/>
                    <a:pt x="505" y="286"/>
                    <a:pt x="491" y="294"/>
                  </a:cubicBezTo>
                  <a:cubicBezTo>
                    <a:pt x="482" y="299"/>
                    <a:pt x="473" y="305"/>
                    <a:pt x="464" y="310"/>
                  </a:cubicBezTo>
                  <a:cubicBezTo>
                    <a:pt x="462" y="312"/>
                    <a:pt x="460" y="313"/>
                    <a:pt x="458" y="315"/>
                  </a:cubicBezTo>
                  <a:cubicBezTo>
                    <a:pt x="445" y="327"/>
                    <a:pt x="434" y="341"/>
                    <a:pt x="425" y="358"/>
                  </a:cubicBezTo>
                  <a:cubicBezTo>
                    <a:pt x="430" y="366"/>
                    <a:pt x="434" y="373"/>
                    <a:pt x="442" y="378"/>
                  </a:cubicBezTo>
                  <a:cubicBezTo>
                    <a:pt x="443" y="378"/>
                    <a:pt x="443" y="377"/>
                    <a:pt x="444" y="377"/>
                  </a:cubicBezTo>
                  <a:cubicBezTo>
                    <a:pt x="445" y="376"/>
                    <a:pt x="446" y="374"/>
                    <a:pt x="448" y="372"/>
                  </a:cubicBezTo>
                  <a:cubicBezTo>
                    <a:pt x="458" y="358"/>
                    <a:pt x="471" y="346"/>
                    <a:pt x="487" y="337"/>
                  </a:cubicBezTo>
                  <a:cubicBezTo>
                    <a:pt x="496" y="332"/>
                    <a:pt x="505" y="327"/>
                    <a:pt x="515" y="323"/>
                  </a:cubicBezTo>
                  <a:cubicBezTo>
                    <a:pt x="528" y="318"/>
                    <a:pt x="540" y="315"/>
                    <a:pt x="553" y="314"/>
                  </a:cubicBezTo>
                  <a:cubicBezTo>
                    <a:pt x="558" y="314"/>
                    <a:pt x="563" y="313"/>
                    <a:pt x="567" y="311"/>
                  </a:cubicBezTo>
                  <a:cubicBezTo>
                    <a:pt x="570" y="310"/>
                    <a:pt x="574" y="309"/>
                    <a:pt x="577" y="309"/>
                  </a:cubicBezTo>
                  <a:cubicBezTo>
                    <a:pt x="585" y="308"/>
                    <a:pt x="593" y="307"/>
                    <a:pt x="602" y="308"/>
                  </a:cubicBezTo>
                  <a:cubicBezTo>
                    <a:pt x="615" y="309"/>
                    <a:pt x="628" y="311"/>
                    <a:pt x="641" y="313"/>
                  </a:cubicBezTo>
                  <a:cubicBezTo>
                    <a:pt x="653" y="315"/>
                    <a:pt x="664" y="318"/>
                    <a:pt x="674" y="325"/>
                  </a:cubicBezTo>
                  <a:cubicBezTo>
                    <a:pt x="676" y="326"/>
                    <a:pt x="678" y="328"/>
                    <a:pt x="681" y="328"/>
                  </a:cubicBezTo>
                  <a:cubicBezTo>
                    <a:pt x="697" y="333"/>
                    <a:pt x="710" y="343"/>
                    <a:pt x="723" y="354"/>
                  </a:cubicBezTo>
                  <a:cubicBezTo>
                    <a:pt x="731" y="361"/>
                    <a:pt x="740" y="368"/>
                    <a:pt x="748" y="376"/>
                  </a:cubicBezTo>
                  <a:cubicBezTo>
                    <a:pt x="752" y="379"/>
                    <a:pt x="755" y="383"/>
                    <a:pt x="758" y="387"/>
                  </a:cubicBezTo>
                  <a:cubicBezTo>
                    <a:pt x="765" y="399"/>
                    <a:pt x="771" y="412"/>
                    <a:pt x="775" y="427"/>
                  </a:cubicBezTo>
                  <a:cubicBezTo>
                    <a:pt x="777" y="434"/>
                    <a:pt x="779" y="442"/>
                    <a:pt x="782" y="449"/>
                  </a:cubicBezTo>
                  <a:cubicBezTo>
                    <a:pt x="783" y="455"/>
                    <a:pt x="785" y="461"/>
                    <a:pt x="785" y="466"/>
                  </a:cubicBezTo>
                  <a:cubicBezTo>
                    <a:pt x="788" y="483"/>
                    <a:pt x="789" y="501"/>
                    <a:pt x="791" y="518"/>
                  </a:cubicBezTo>
                  <a:cubicBezTo>
                    <a:pt x="793" y="537"/>
                    <a:pt x="794" y="557"/>
                    <a:pt x="795" y="576"/>
                  </a:cubicBezTo>
                  <a:cubicBezTo>
                    <a:pt x="796" y="593"/>
                    <a:pt x="797" y="610"/>
                    <a:pt x="798" y="627"/>
                  </a:cubicBezTo>
                  <a:cubicBezTo>
                    <a:pt x="799" y="642"/>
                    <a:pt x="798" y="658"/>
                    <a:pt x="798" y="674"/>
                  </a:cubicBezTo>
                  <a:cubicBezTo>
                    <a:pt x="799" y="705"/>
                    <a:pt x="798" y="737"/>
                    <a:pt x="800" y="769"/>
                  </a:cubicBezTo>
                  <a:cubicBezTo>
                    <a:pt x="801" y="791"/>
                    <a:pt x="801" y="813"/>
                    <a:pt x="802" y="835"/>
                  </a:cubicBezTo>
                  <a:cubicBezTo>
                    <a:pt x="802" y="843"/>
                    <a:pt x="802" y="851"/>
                    <a:pt x="804" y="858"/>
                  </a:cubicBezTo>
                  <a:cubicBezTo>
                    <a:pt x="808" y="870"/>
                    <a:pt x="813" y="881"/>
                    <a:pt x="818" y="892"/>
                  </a:cubicBezTo>
                  <a:cubicBezTo>
                    <a:pt x="821" y="899"/>
                    <a:pt x="827" y="903"/>
                    <a:pt x="834" y="906"/>
                  </a:cubicBezTo>
                  <a:cubicBezTo>
                    <a:pt x="835" y="905"/>
                    <a:pt x="835" y="904"/>
                    <a:pt x="835" y="904"/>
                  </a:cubicBezTo>
                  <a:cubicBezTo>
                    <a:pt x="836" y="894"/>
                    <a:pt x="836" y="884"/>
                    <a:pt x="836" y="875"/>
                  </a:cubicBezTo>
                  <a:cubicBezTo>
                    <a:pt x="836" y="864"/>
                    <a:pt x="836" y="854"/>
                    <a:pt x="836" y="843"/>
                  </a:cubicBezTo>
                  <a:cubicBezTo>
                    <a:pt x="837" y="819"/>
                    <a:pt x="836" y="795"/>
                    <a:pt x="836" y="771"/>
                  </a:cubicBezTo>
                  <a:close/>
                  <a:moveTo>
                    <a:pt x="870" y="876"/>
                  </a:moveTo>
                  <a:cubicBezTo>
                    <a:pt x="870" y="863"/>
                    <a:pt x="870" y="851"/>
                    <a:pt x="871" y="839"/>
                  </a:cubicBezTo>
                  <a:cubicBezTo>
                    <a:pt x="871" y="834"/>
                    <a:pt x="871" y="829"/>
                    <a:pt x="870" y="824"/>
                  </a:cubicBezTo>
                  <a:cubicBezTo>
                    <a:pt x="870" y="806"/>
                    <a:pt x="869" y="789"/>
                    <a:pt x="868" y="772"/>
                  </a:cubicBezTo>
                  <a:cubicBezTo>
                    <a:pt x="868" y="770"/>
                    <a:pt x="868" y="768"/>
                    <a:pt x="868" y="766"/>
                  </a:cubicBezTo>
                  <a:cubicBezTo>
                    <a:pt x="868" y="758"/>
                    <a:pt x="868" y="749"/>
                    <a:pt x="868" y="740"/>
                  </a:cubicBezTo>
                  <a:cubicBezTo>
                    <a:pt x="868" y="735"/>
                    <a:pt x="868" y="730"/>
                    <a:pt x="868" y="725"/>
                  </a:cubicBezTo>
                  <a:cubicBezTo>
                    <a:pt x="869" y="715"/>
                    <a:pt x="868" y="705"/>
                    <a:pt x="868" y="694"/>
                  </a:cubicBezTo>
                  <a:cubicBezTo>
                    <a:pt x="866" y="670"/>
                    <a:pt x="867" y="645"/>
                    <a:pt x="864" y="620"/>
                  </a:cubicBezTo>
                  <a:cubicBezTo>
                    <a:pt x="862" y="603"/>
                    <a:pt x="861" y="585"/>
                    <a:pt x="859" y="568"/>
                  </a:cubicBezTo>
                  <a:cubicBezTo>
                    <a:pt x="858" y="558"/>
                    <a:pt x="857" y="549"/>
                    <a:pt x="858" y="539"/>
                  </a:cubicBezTo>
                  <a:cubicBezTo>
                    <a:pt x="859" y="525"/>
                    <a:pt x="858" y="511"/>
                    <a:pt x="855" y="497"/>
                  </a:cubicBezTo>
                  <a:cubicBezTo>
                    <a:pt x="851" y="475"/>
                    <a:pt x="847" y="454"/>
                    <a:pt x="840" y="433"/>
                  </a:cubicBezTo>
                  <a:cubicBezTo>
                    <a:pt x="833" y="407"/>
                    <a:pt x="824" y="382"/>
                    <a:pt x="809" y="359"/>
                  </a:cubicBezTo>
                  <a:cubicBezTo>
                    <a:pt x="799" y="344"/>
                    <a:pt x="788" y="329"/>
                    <a:pt x="772" y="320"/>
                  </a:cubicBezTo>
                  <a:cubicBezTo>
                    <a:pt x="771" y="320"/>
                    <a:pt x="769" y="318"/>
                    <a:pt x="768" y="320"/>
                  </a:cubicBezTo>
                  <a:cubicBezTo>
                    <a:pt x="773" y="328"/>
                    <a:pt x="778" y="336"/>
                    <a:pt x="785" y="342"/>
                  </a:cubicBezTo>
                  <a:cubicBezTo>
                    <a:pt x="788" y="345"/>
                    <a:pt x="790" y="348"/>
                    <a:pt x="792" y="351"/>
                  </a:cubicBezTo>
                  <a:cubicBezTo>
                    <a:pt x="795" y="356"/>
                    <a:pt x="797" y="361"/>
                    <a:pt x="800" y="365"/>
                  </a:cubicBezTo>
                  <a:cubicBezTo>
                    <a:pt x="805" y="374"/>
                    <a:pt x="809" y="383"/>
                    <a:pt x="815" y="392"/>
                  </a:cubicBezTo>
                  <a:cubicBezTo>
                    <a:pt x="822" y="405"/>
                    <a:pt x="827" y="418"/>
                    <a:pt x="829" y="432"/>
                  </a:cubicBezTo>
                  <a:cubicBezTo>
                    <a:pt x="829" y="436"/>
                    <a:pt x="829" y="439"/>
                    <a:pt x="830" y="442"/>
                  </a:cubicBezTo>
                  <a:cubicBezTo>
                    <a:pt x="834" y="458"/>
                    <a:pt x="836" y="474"/>
                    <a:pt x="838" y="490"/>
                  </a:cubicBezTo>
                  <a:cubicBezTo>
                    <a:pt x="839" y="505"/>
                    <a:pt x="841" y="520"/>
                    <a:pt x="840" y="535"/>
                  </a:cubicBezTo>
                  <a:cubicBezTo>
                    <a:pt x="840" y="540"/>
                    <a:pt x="841" y="544"/>
                    <a:pt x="841" y="549"/>
                  </a:cubicBezTo>
                  <a:cubicBezTo>
                    <a:pt x="842" y="561"/>
                    <a:pt x="843" y="573"/>
                    <a:pt x="844" y="585"/>
                  </a:cubicBezTo>
                  <a:cubicBezTo>
                    <a:pt x="845" y="601"/>
                    <a:pt x="846" y="617"/>
                    <a:pt x="846" y="633"/>
                  </a:cubicBezTo>
                  <a:cubicBezTo>
                    <a:pt x="847" y="641"/>
                    <a:pt x="846" y="650"/>
                    <a:pt x="846" y="659"/>
                  </a:cubicBezTo>
                  <a:cubicBezTo>
                    <a:pt x="846" y="664"/>
                    <a:pt x="846" y="670"/>
                    <a:pt x="846" y="675"/>
                  </a:cubicBezTo>
                  <a:cubicBezTo>
                    <a:pt x="847" y="699"/>
                    <a:pt x="848" y="723"/>
                    <a:pt x="849" y="747"/>
                  </a:cubicBezTo>
                  <a:cubicBezTo>
                    <a:pt x="850" y="756"/>
                    <a:pt x="850" y="765"/>
                    <a:pt x="850" y="774"/>
                  </a:cubicBezTo>
                  <a:cubicBezTo>
                    <a:pt x="850" y="795"/>
                    <a:pt x="851" y="816"/>
                    <a:pt x="850" y="837"/>
                  </a:cubicBezTo>
                  <a:cubicBezTo>
                    <a:pt x="849" y="848"/>
                    <a:pt x="850" y="860"/>
                    <a:pt x="851" y="872"/>
                  </a:cubicBezTo>
                  <a:cubicBezTo>
                    <a:pt x="851" y="874"/>
                    <a:pt x="851" y="877"/>
                    <a:pt x="852" y="878"/>
                  </a:cubicBezTo>
                  <a:cubicBezTo>
                    <a:pt x="855" y="883"/>
                    <a:pt x="858" y="888"/>
                    <a:pt x="861" y="893"/>
                  </a:cubicBezTo>
                  <a:cubicBezTo>
                    <a:pt x="864" y="895"/>
                    <a:pt x="866" y="898"/>
                    <a:pt x="870" y="899"/>
                  </a:cubicBezTo>
                  <a:cubicBezTo>
                    <a:pt x="870" y="897"/>
                    <a:pt x="871" y="896"/>
                    <a:pt x="870" y="895"/>
                  </a:cubicBezTo>
                  <a:cubicBezTo>
                    <a:pt x="870" y="888"/>
                    <a:pt x="870" y="882"/>
                    <a:pt x="870" y="876"/>
                  </a:cubicBezTo>
                  <a:close/>
                  <a:moveTo>
                    <a:pt x="941" y="549"/>
                  </a:moveTo>
                  <a:cubicBezTo>
                    <a:pt x="945" y="554"/>
                    <a:pt x="949" y="561"/>
                    <a:pt x="953" y="567"/>
                  </a:cubicBezTo>
                  <a:cubicBezTo>
                    <a:pt x="959" y="575"/>
                    <a:pt x="965" y="584"/>
                    <a:pt x="971" y="592"/>
                  </a:cubicBezTo>
                  <a:cubicBezTo>
                    <a:pt x="974" y="597"/>
                    <a:pt x="979" y="601"/>
                    <a:pt x="983" y="604"/>
                  </a:cubicBezTo>
                  <a:cubicBezTo>
                    <a:pt x="990" y="607"/>
                    <a:pt x="997" y="610"/>
                    <a:pt x="1004" y="613"/>
                  </a:cubicBezTo>
                  <a:cubicBezTo>
                    <a:pt x="1005" y="597"/>
                    <a:pt x="1004" y="583"/>
                    <a:pt x="1003" y="567"/>
                  </a:cubicBezTo>
                  <a:cubicBezTo>
                    <a:pt x="988" y="560"/>
                    <a:pt x="975" y="551"/>
                    <a:pt x="966" y="538"/>
                  </a:cubicBezTo>
                  <a:cubicBezTo>
                    <a:pt x="956" y="525"/>
                    <a:pt x="948" y="511"/>
                    <a:pt x="944" y="495"/>
                  </a:cubicBezTo>
                  <a:cubicBezTo>
                    <a:pt x="948" y="495"/>
                    <a:pt x="950" y="498"/>
                    <a:pt x="951" y="500"/>
                  </a:cubicBezTo>
                  <a:cubicBezTo>
                    <a:pt x="957" y="507"/>
                    <a:pt x="963" y="515"/>
                    <a:pt x="969" y="522"/>
                  </a:cubicBezTo>
                  <a:cubicBezTo>
                    <a:pt x="978" y="533"/>
                    <a:pt x="989" y="542"/>
                    <a:pt x="1002" y="550"/>
                  </a:cubicBezTo>
                  <a:cubicBezTo>
                    <a:pt x="1002" y="535"/>
                    <a:pt x="997" y="522"/>
                    <a:pt x="997" y="508"/>
                  </a:cubicBezTo>
                  <a:cubicBezTo>
                    <a:pt x="989" y="504"/>
                    <a:pt x="982" y="500"/>
                    <a:pt x="974" y="496"/>
                  </a:cubicBezTo>
                  <a:cubicBezTo>
                    <a:pt x="966" y="491"/>
                    <a:pt x="960" y="485"/>
                    <a:pt x="955" y="477"/>
                  </a:cubicBezTo>
                  <a:cubicBezTo>
                    <a:pt x="948" y="465"/>
                    <a:pt x="939" y="454"/>
                    <a:pt x="933" y="441"/>
                  </a:cubicBezTo>
                  <a:cubicBezTo>
                    <a:pt x="932" y="437"/>
                    <a:pt x="929" y="434"/>
                    <a:pt x="923" y="434"/>
                  </a:cubicBezTo>
                  <a:cubicBezTo>
                    <a:pt x="922" y="436"/>
                    <a:pt x="921" y="437"/>
                    <a:pt x="920" y="439"/>
                  </a:cubicBezTo>
                  <a:cubicBezTo>
                    <a:pt x="918" y="444"/>
                    <a:pt x="916" y="448"/>
                    <a:pt x="915" y="453"/>
                  </a:cubicBezTo>
                  <a:cubicBezTo>
                    <a:pt x="912" y="465"/>
                    <a:pt x="912" y="477"/>
                    <a:pt x="916" y="489"/>
                  </a:cubicBezTo>
                  <a:cubicBezTo>
                    <a:pt x="918" y="495"/>
                    <a:pt x="920" y="500"/>
                    <a:pt x="922" y="506"/>
                  </a:cubicBezTo>
                  <a:cubicBezTo>
                    <a:pt x="925" y="515"/>
                    <a:pt x="929" y="524"/>
                    <a:pt x="932" y="534"/>
                  </a:cubicBezTo>
                  <a:cubicBezTo>
                    <a:pt x="934" y="539"/>
                    <a:pt x="937" y="544"/>
                    <a:pt x="941" y="549"/>
                  </a:cubicBezTo>
                  <a:close/>
                  <a:moveTo>
                    <a:pt x="1015" y="901"/>
                  </a:moveTo>
                  <a:cubicBezTo>
                    <a:pt x="1015" y="898"/>
                    <a:pt x="1015" y="896"/>
                    <a:pt x="1015" y="893"/>
                  </a:cubicBezTo>
                  <a:cubicBezTo>
                    <a:pt x="1013" y="870"/>
                    <a:pt x="1013" y="847"/>
                    <a:pt x="1014" y="825"/>
                  </a:cubicBezTo>
                  <a:cubicBezTo>
                    <a:pt x="1015" y="801"/>
                    <a:pt x="1014" y="778"/>
                    <a:pt x="1012" y="755"/>
                  </a:cubicBezTo>
                  <a:cubicBezTo>
                    <a:pt x="1011" y="736"/>
                    <a:pt x="1009" y="716"/>
                    <a:pt x="1008" y="696"/>
                  </a:cubicBezTo>
                  <a:cubicBezTo>
                    <a:pt x="1007" y="680"/>
                    <a:pt x="1006" y="665"/>
                    <a:pt x="1005" y="649"/>
                  </a:cubicBezTo>
                  <a:cubicBezTo>
                    <a:pt x="1001" y="645"/>
                    <a:pt x="997" y="642"/>
                    <a:pt x="993" y="638"/>
                  </a:cubicBezTo>
                  <a:cubicBezTo>
                    <a:pt x="986" y="632"/>
                    <a:pt x="978" y="625"/>
                    <a:pt x="971" y="619"/>
                  </a:cubicBezTo>
                  <a:cubicBezTo>
                    <a:pt x="965" y="615"/>
                    <a:pt x="959" y="612"/>
                    <a:pt x="951" y="614"/>
                  </a:cubicBezTo>
                  <a:cubicBezTo>
                    <a:pt x="951" y="617"/>
                    <a:pt x="950" y="619"/>
                    <a:pt x="950" y="621"/>
                  </a:cubicBezTo>
                  <a:cubicBezTo>
                    <a:pt x="947" y="642"/>
                    <a:pt x="945" y="662"/>
                    <a:pt x="942" y="682"/>
                  </a:cubicBezTo>
                  <a:cubicBezTo>
                    <a:pt x="941" y="697"/>
                    <a:pt x="940" y="712"/>
                    <a:pt x="938" y="727"/>
                  </a:cubicBezTo>
                  <a:cubicBezTo>
                    <a:pt x="934" y="765"/>
                    <a:pt x="933" y="803"/>
                    <a:pt x="933" y="840"/>
                  </a:cubicBezTo>
                  <a:cubicBezTo>
                    <a:pt x="934" y="850"/>
                    <a:pt x="934" y="860"/>
                    <a:pt x="934" y="870"/>
                  </a:cubicBezTo>
                  <a:cubicBezTo>
                    <a:pt x="934" y="880"/>
                    <a:pt x="936" y="888"/>
                    <a:pt x="939" y="897"/>
                  </a:cubicBezTo>
                  <a:cubicBezTo>
                    <a:pt x="941" y="898"/>
                    <a:pt x="942" y="898"/>
                    <a:pt x="943" y="899"/>
                  </a:cubicBezTo>
                  <a:cubicBezTo>
                    <a:pt x="953" y="907"/>
                    <a:pt x="964" y="909"/>
                    <a:pt x="976" y="909"/>
                  </a:cubicBezTo>
                  <a:cubicBezTo>
                    <a:pt x="988" y="909"/>
                    <a:pt x="1000" y="909"/>
                    <a:pt x="1011" y="909"/>
                  </a:cubicBezTo>
                  <a:cubicBezTo>
                    <a:pt x="1012" y="909"/>
                    <a:pt x="1012" y="909"/>
                    <a:pt x="1013" y="908"/>
                  </a:cubicBezTo>
                  <a:cubicBezTo>
                    <a:pt x="1015" y="907"/>
                    <a:pt x="1015" y="904"/>
                    <a:pt x="1015" y="901"/>
                  </a:cubicBezTo>
                  <a:close/>
                  <a:moveTo>
                    <a:pt x="1106" y="896"/>
                  </a:moveTo>
                  <a:cubicBezTo>
                    <a:pt x="1106" y="894"/>
                    <a:pt x="1106" y="892"/>
                    <a:pt x="1106" y="890"/>
                  </a:cubicBezTo>
                  <a:cubicBezTo>
                    <a:pt x="1104" y="879"/>
                    <a:pt x="1103" y="868"/>
                    <a:pt x="1103" y="857"/>
                  </a:cubicBezTo>
                  <a:cubicBezTo>
                    <a:pt x="1103" y="848"/>
                    <a:pt x="1103" y="839"/>
                    <a:pt x="1102" y="830"/>
                  </a:cubicBezTo>
                  <a:cubicBezTo>
                    <a:pt x="1101" y="811"/>
                    <a:pt x="1099" y="793"/>
                    <a:pt x="1097" y="774"/>
                  </a:cubicBezTo>
                  <a:cubicBezTo>
                    <a:pt x="1096" y="764"/>
                    <a:pt x="1096" y="754"/>
                    <a:pt x="1094" y="743"/>
                  </a:cubicBezTo>
                  <a:cubicBezTo>
                    <a:pt x="1091" y="719"/>
                    <a:pt x="1087" y="694"/>
                    <a:pt x="1084" y="670"/>
                  </a:cubicBezTo>
                  <a:cubicBezTo>
                    <a:pt x="1082" y="657"/>
                    <a:pt x="1080" y="645"/>
                    <a:pt x="1078" y="633"/>
                  </a:cubicBezTo>
                  <a:cubicBezTo>
                    <a:pt x="1075" y="618"/>
                    <a:pt x="1073" y="604"/>
                    <a:pt x="1070" y="590"/>
                  </a:cubicBezTo>
                  <a:cubicBezTo>
                    <a:pt x="1067" y="574"/>
                    <a:pt x="1063" y="559"/>
                    <a:pt x="1059" y="544"/>
                  </a:cubicBezTo>
                  <a:cubicBezTo>
                    <a:pt x="1055" y="527"/>
                    <a:pt x="1052" y="511"/>
                    <a:pt x="1048" y="495"/>
                  </a:cubicBezTo>
                  <a:cubicBezTo>
                    <a:pt x="1046" y="483"/>
                    <a:pt x="1042" y="472"/>
                    <a:pt x="1037" y="462"/>
                  </a:cubicBezTo>
                  <a:cubicBezTo>
                    <a:pt x="1035" y="459"/>
                    <a:pt x="1034" y="455"/>
                    <a:pt x="1030" y="452"/>
                  </a:cubicBezTo>
                  <a:cubicBezTo>
                    <a:pt x="1026" y="453"/>
                    <a:pt x="1022" y="454"/>
                    <a:pt x="1017" y="455"/>
                  </a:cubicBezTo>
                  <a:cubicBezTo>
                    <a:pt x="1008" y="458"/>
                    <a:pt x="999" y="458"/>
                    <a:pt x="990" y="454"/>
                  </a:cubicBezTo>
                  <a:cubicBezTo>
                    <a:pt x="988" y="454"/>
                    <a:pt x="986" y="453"/>
                    <a:pt x="984" y="452"/>
                  </a:cubicBezTo>
                  <a:cubicBezTo>
                    <a:pt x="980" y="455"/>
                    <a:pt x="978" y="458"/>
                    <a:pt x="979" y="463"/>
                  </a:cubicBezTo>
                  <a:cubicBezTo>
                    <a:pt x="979" y="469"/>
                    <a:pt x="979" y="475"/>
                    <a:pt x="980" y="481"/>
                  </a:cubicBezTo>
                  <a:cubicBezTo>
                    <a:pt x="985" y="487"/>
                    <a:pt x="990" y="490"/>
                    <a:pt x="997" y="487"/>
                  </a:cubicBezTo>
                  <a:cubicBezTo>
                    <a:pt x="999" y="481"/>
                    <a:pt x="996" y="474"/>
                    <a:pt x="1002" y="469"/>
                  </a:cubicBezTo>
                  <a:cubicBezTo>
                    <a:pt x="1005" y="470"/>
                    <a:pt x="1005" y="473"/>
                    <a:pt x="1006" y="475"/>
                  </a:cubicBezTo>
                  <a:cubicBezTo>
                    <a:pt x="1007" y="480"/>
                    <a:pt x="1008" y="485"/>
                    <a:pt x="1008" y="491"/>
                  </a:cubicBezTo>
                  <a:cubicBezTo>
                    <a:pt x="1010" y="503"/>
                    <a:pt x="1009" y="515"/>
                    <a:pt x="1012" y="527"/>
                  </a:cubicBezTo>
                  <a:cubicBezTo>
                    <a:pt x="1017" y="547"/>
                    <a:pt x="1018" y="568"/>
                    <a:pt x="1019" y="589"/>
                  </a:cubicBezTo>
                  <a:cubicBezTo>
                    <a:pt x="1020" y="609"/>
                    <a:pt x="1020" y="628"/>
                    <a:pt x="1021" y="647"/>
                  </a:cubicBezTo>
                  <a:cubicBezTo>
                    <a:pt x="1022" y="662"/>
                    <a:pt x="1022" y="677"/>
                    <a:pt x="1023" y="692"/>
                  </a:cubicBezTo>
                  <a:cubicBezTo>
                    <a:pt x="1025" y="719"/>
                    <a:pt x="1026" y="746"/>
                    <a:pt x="1026" y="773"/>
                  </a:cubicBezTo>
                  <a:cubicBezTo>
                    <a:pt x="1026" y="791"/>
                    <a:pt x="1027" y="808"/>
                    <a:pt x="1028" y="826"/>
                  </a:cubicBezTo>
                  <a:cubicBezTo>
                    <a:pt x="1029" y="840"/>
                    <a:pt x="1030" y="854"/>
                    <a:pt x="1032" y="869"/>
                  </a:cubicBezTo>
                  <a:cubicBezTo>
                    <a:pt x="1033" y="880"/>
                    <a:pt x="1035" y="891"/>
                    <a:pt x="1038" y="902"/>
                  </a:cubicBezTo>
                  <a:cubicBezTo>
                    <a:pt x="1043" y="907"/>
                    <a:pt x="1047" y="911"/>
                    <a:pt x="1053" y="915"/>
                  </a:cubicBezTo>
                  <a:cubicBezTo>
                    <a:pt x="1056" y="913"/>
                    <a:pt x="1058" y="911"/>
                    <a:pt x="1060" y="909"/>
                  </a:cubicBezTo>
                  <a:cubicBezTo>
                    <a:pt x="1064" y="907"/>
                    <a:pt x="1068" y="905"/>
                    <a:pt x="1072" y="903"/>
                  </a:cubicBezTo>
                  <a:cubicBezTo>
                    <a:pt x="1080" y="900"/>
                    <a:pt x="1088" y="898"/>
                    <a:pt x="1097" y="898"/>
                  </a:cubicBezTo>
                  <a:cubicBezTo>
                    <a:pt x="1100" y="897"/>
                    <a:pt x="1103" y="898"/>
                    <a:pt x="1106" y="896"/>
                  </a:cubicBezTo>
                  <a:close/>
                  <a:moveTo>
                    <a:pt x="1128" y="817"/>
                  </a:moveTo>
                  <a:cubicBezTo>
                    <a:pt x="1126" y="805"/>
                    <a:pt x="1123" y="793"/>
                    <a:pt x="1122" y="781"/>
                  </a:cubicBezTo>
                  <a:cubicBezTo>
                    <a:pt x="1122" y="769"/>
                    <a:pt x="1121" y="758"/>
                    <a:pt x="1119" y="747"/>
                  </a:cubicBezTo>
                  <a:cubicBezTo>
                    <a:pt x="1118" y="734"/>
                    <a:pt x="1117" y="721"/>
                    <a:pt x="1115" y="709"/>
                  </a:cubicBezTo>
                  <a:cubicBezTo>
                    <a:pt x="1111" y="684"/>
                    <a:pt x="1108" y="659"/>
                    <a:pt x="1105" y="634"/>
                  </a:cubicBezTo>
                  <a:cubicBezTo>
                    <a:pt x="1103" y="618"/>
                    <a:pt x="1100" y="602"/>
                    <a:pt x="1094" y="587"/>
                  </a:cubicBezTo>
                  <a:cubicBezTo>
                    <a:pt x="1091" y="580"/>
                    <a:pt x="1090" y="573"/>
                    <a:pt x="1088" y="566"/>
                  </a:cubicBezTo>
                  <a:cubicBezTo>
                    <a:pt x="1083" y="545"/>
                    <a:pt x="1078" y="523"/>
                    <a:pt x="1072" y="502"/>
                  </a:cubicBezTo>
                  <a:cubicBezTo>
                    <a:pt x="1068" y="488"/>
                    <a:pt x="1062" y="475"/>
                    <a:pt x="1054" y="463"/>
                  </a:cubicBezTo>
                  <a:cubicBezTo>
                    <a:pt x="1053" y="461"/>
                    <a:pt x="1051" y="459"/>
                    <a:pt x="1049" y="456"/>
                  </a:cubicBezTo>
                  <a:cubicBezTo>
                    <a:pt x="1048" y="461"/>
                    <a:pt x="1051" y="465"/>
                    <a:pt x="1051" y="468"/>
                  </a:cubicBezTo>
                  <a:cubicBezTo>
                    <a:pt x="1057" y="494"/>
                    <a:pt x="1065" y="519"/>
                    <a:pt x="1073" y="544"/>
                  </a:cubicBezTo>
                  <a:cubicBezTo>
                    <a:pt x="1075" y="548"/>
                    <a:pt x="1076" y="553"/>
                    <a:pt x="1077" y="558"/>
                  </a:cubicBezTo>
                  <a:cubicBezTo>
                    <a:pt x="1081" y="574"/>
                    <a:pt x="1085" y="589"/>
                    <a:pt x="1087" y="605"/>
                  </a:cubicBezTo>
                  <a:cubicBezTo>
                    <a:pt x="1091" y="632"/>
                    <a:pt x="1096" y="658"/>
                    <a:pt x="1099" y="685"/>
                  </a:cubicBezTo>
                  <a:cubicBezTo>
                    <a:pt x="1102" y="713"/>
                    <a:pt x="1104" y="741"/>
                    <a:pt x="1107" y="769"/>
                  </a:cubicBezTo>
                  <a:cubicBezTo>
                    <a:pt x="1107" y="775"/>
                    <a:pt x="1108" y="782"/>
                    <a:pt x="1109" y="788"/>
                  </a:cubicBezTo>
                  <a:cubicBezTo>
                    <a:pt x="1113" y="812"/>
                    <a:pt x="1117" y="835"/>
                    <a:pt x="1118" y="859"/>
                  </a:cubicBezTo>
                  <a:cubicBezTo>
                    <a:pt x="1118" y="860"/>
                    <a:pt x="1118" y="861"/>
                    <a:pt x="1118" y="862"/>
                  </a:cubicBezTo>
                  <a:cubicBezTo>
                    <a:pt x="1119" y="871"/>
                    <a:pt x="1124" y="878"/>
                    <a:pt x="1131" y="884"/>
                  </a:cubicBezTo>
                  <a:cubicBezTo>
                    <a:pt x="1131" y="884"/>
                    <a:pt x="1131" y="884"/>
                    <a:pt x="1131" y="884"/>
                  </a:cubicBezTo>
                  <a:cubicBezTo>
                    <a:pt x="1132" y="883"/>
                    <a:pt x="1132" y="883"/>
                    <a:pt x="1132" y="882"/>
                  </a:cubicBezTo>
                  <a:cubicBezTo>
                    <a:pt x="1132" y="861"/>
                    <a:pt x="1132" y="839"/>
                    <a:pt x="1128" y="817"/>
                  </a:cubicBezTo>
                  <a:close/>
                  <a:moveTo>
                    <a:pt x="409" y="230"/>
                  </a:moveTo>
                  <a:cubicBezTo>
                    <a:pt x="409" y="228"/>
                    <a:pt x="408" y="226"/>
                    <a:pt x="405" y="226"/>
                  </a:cubicBezTo>
                  <a:cubicBezTo>
                    <a:pt x="404" y="227"/>
                    <a:pt x="403" y="228"/>
                    <a:pt x="402" y="230"/>
                  </a:cubicBezTo>
                  <a:cubicBezTo>
                    <a:pt x="405" y="233"/>
                    <a:pt x="407" y="233"/>
                    <a:pt x="409" y="230"/>
                  </a:cubicBezTo>
                  <a:close/>
                  <a:moveTo>
                    <a:pt x="980" y="847"/>
                  </a:moveTo>
                  <a:cubicBezTo>
                    <a:pt x="977" y="844"/>
                    <a:pt x="973" y="841"/>
                    <a:pt x="970" y="838"/>
                  </a:cubicBezTo>
                  <a:cubicBezTo>
                    <a:pt x="969" y="837"/>
                    <a:pt x="967" y="838"/>
                    <a:pt x="965" y="838"/>
                  </a:cubicBezTo>
                  <a:cubicBezTo>
                    <a:pt x="968" y="845"/>
                    <a:pt x="974" y="851"/>
                    <a:pt x="979" y="854"/>
                  </a:cubicBezTo>
                  <a:cubicBezTo>
                    <a:pt x="981" y="855"/>
                    <a:pt x="983" y="856"/>
                    <a:pt x="986" y="855"/>
                  </a:cubicBezTo>
                  <a:cubicBezTo>
                    <a:pt x="985" y="851"/>
                    <a:pt x="982" y="849"/>
                    <a:pt x="980" y="847"/>
                  </a:cubicBezTo>
                  <a:close/>
                  <a:moveTo>
                    <a:pt x="1061" y="701"/>
                  </a:moveTo>
                  <a:cubicBezTo>
                    <a:pt x="1056" y="693"/>
                    <a:pt x="1051" y="687"/>
                    <a:pt x="1044" y="683"/>
                  </a:cubicBezTo>
                  <a:cubicBezTo>
                    <a:pt x="1041" y="686"/>
                    <a:pt x="1044" y="688"/>
                    <a:pt x="1045" y="689"/>
                  </a:cubicBezTo>
                  <a:cubicBezTo>
                    <a:pt x="1049" y="694"/>
                    <a:pt x="1053" y="700"/>
                    <a:pt x="1061" y="701"/>
                  </a:cubicBezTo>
                  <a:close/>
                  <a:moveTo>
                    <a:pt x="965" y="861"/>
                  </a:moveTo>
                  <a:cubicBezTo>
                    <a:pt x="964" y="861"/>
                    <a:pt x="964" y="862"/>
                    <a:pt x="964" y="862"/>
                  </a:cubicBezTo>
                  <a:cubicBezTo>
                    <a:pt x="964" y="863"/>
                    <a:pt x="964" y="864"/>
                    <a:pt x="965" y="864"/>
                  </a:cubicBezTo>
                  <a:cubicBezTo>
                    <a:pt x="971" y="871"/>
                    <a:pt x="977" y="877"/>
                    <a:pt x="983" y="884"/>
                  </a:cubicBezTo>
                  <a:cubicBezTo>
                    <a:pt x="984" y="884"/>
                    <a:pt x="985" y="884"/>
                    <a:pt x="986" y="885"/>
                  </a:cubicBezTo>
                  <a:cubicBezTo>
                    <a:pt x="985" y="879"/>
                    <a:pt x="985" y="878"/>
                    <a:pt x="981" y="873"/>
                  </a:cubicBezTo>
                  <a:cubicBezTo>
                    <a:pt x="976" y="868"/>
                    <a:pt x="972" y="863"/>
                    <a:pt x="965" y="861"/>
                  </a:cubicBezTo>
                  <a:close/>
                  <a:moveTo>
                    <a:pt x="1043" y="652"/>
                  </a:moveTo>
                  <a:cubicBezTo>
                    <a:pt x="1046" y="658"/>
                    <a:pt x="1050" y="662"/>
                    <a:pt x="1059" y="662"/>
                  </a:cubicBezTo>
                  <a:cubicBezTo>
                    <a:pt x="1059" y="661"/>
                    <a:pt x="1059" y="660"/>
                    <a:pt x="1059" y="660"/>
                  </a:cubicBezTo>
                  <a:cubicBezTo>
                    <a:pt x="1056" y="655"/>
                    <a:pt x="1052" y="652"/>
                    <a:pt x="1048" y="650"/>
                  </a:cubicBezTo>
                  <a:cubicBezTo>
                    <a:pt x="1046" y="649"/>
                    <a:pt x="1044" y="650"/>
                    <a:pt x="1043" y="652"/>
                  </a:cubicBezTo>
                  <a:close/>
                  <a:moveTo>
                    <a:pt x="1053" y="630"/>
                  </a:moveTo>
                  <a:cubicBezTo>
                    <a:pt x="1051" y="623"/>
                    <a:pt x="1049" y="622"/>
                    <a:pt x="1043" y="626"/>
                  </a:cubicBezTo>
                  <a:cubicBezTo>
                    <a:pt x="1047" y="632"/>
                    <a:pt x="1047" y="632"/>
                    <a:pt x="1053" y="630"/>
                  </a:cubicBezTo>
                  <a:close/>
                  <a:moveTo>
                    <a:pt x="727" y="398"/>
                  </a:moveTo>
                  <a:cubicBezTo>
                    <a:pt x="724" y="395"/>
                    <a:pt x="719" y="394"/>
                    <a:pt x="715" y="395"/>
                  </a:cubicBezTo>
                  <a:cubicBezTo>
                    <a:pt x="711" y="396"/>
                    <a:pt x="707" y="398"/>
                    <a:pt x="702" y="400"/>
                  </a:cubicBezTo>
                  <a:cubicBezTo>
                    <a:pt x="685" y="387"/>
                    <a:pt x="670" y="394"/>
                    <a:pt x="667" y="405"/>
                  </a:cubicBezTo>
                  <a:cubicBezTo>
                    <a:pt x="674" y="408"/>
                    <a:pt x="679" y="401"/>
                    <a:pt x="686" y="403"/>
                  </a:cubicBezTo>
                  <a:cubicBezTo>
                    <a:pt x="693" y="404"/>
                    <a:pt x="695" y="413"/>
                    <a:pt x="703" y="414"/>
                  </a:cubicBezTo>
                  <a:cubicBezTo>
                    <a:pt x="708" y="407"/>
                    <a:pt x="715" y="405"/>
                    <a:pt x="724" y="407"/>
                  </a:cubicBezTo>
                  <a:cubicBezTo>
                    <a:pt x="725" y="407"/>
                    <a:pt x="727" y="406"/>
                    <a:pt x="728" y="406"/>
                  </a:cubicBezTo>
                  <a:cubicBezTo>
                    <a:pt x="730" y="403"/>
                    <a:pt x="730" y="400"/>
                    <a:pt x="727" y="398"/>
                  </a:cubicBezTo>
                  <a:close/>
                  <a:moveTo>
                    <a:pt x="255" y="608"/>
                  </a:moveTo>
                  <a:cubicBezTo>
                    <a:pt x="255" y="609"/>
                    <a:pt x="255" y="610"/>
                    <a:pt x="255" y="611"/>
                  </a:cubicBezTo>
                  <a:cubicBezTo>
                    <a:pt x="258" y="610"/>
                    <a:pt x="258" y="609"/>
                    <a:pt x="255" y="608"/>
                  </a:cubicBezTo>
                  <a:close/>
                  <a:moveTo>
                    <a:pt x="263" y="733"/>
                  </a:moveTo>
                  <a:cubicBezTo>
                    <a:pt x="262" y="733"/>
                    <a:pt x="261" y="734"/>
                    <a:pt x="259" y="734"/>
                  </a:cubicBezTo>
                  <a:cubicBezTo>
                    <a:pt x="259" y="738"/>
                    <a:pt x="260" y="740"/>
                    <a:pt x="262" y="741"/>
                  </a:cubicBezTo>
                  <a:cubicBezTo>
                    <a:pt x="264" y="743"/>
                    <a:pt x="267" y="745"/>
                    <a:pt x="271" y="744"/>
                  </a:cubicBezTo>
                  <a:cubicBezTo>
                    <a:pt x="268" y="740"/>
                    <a:pt x="267" y="735"/>
                    <a:pt x="263" y="733"/>
                  </a:cubicBezTo>
                  <a:close/>
                  <a:moveTo>
                    <a:pt x="262" y="636"/>
                  </a:moveTo>
                  <a:cubicBezTo>
                    <a:pt x="259" y="634"/>
                    <a:pt x="257" y="633"/>
                    <a:pt x="255" y="632"/>
                  </a:cubicBezTo>
                  <a:cubicBezTo>
                    <a:pt x="255" y="634"/>
                    <a:pt x="255" y="635"/>
                    <a:pt x="255" y="635"/>
                  </a:cubicBezTo>
                  <a:cubicBezTo>
                    <a:pt x="257" y="637"/>
                    <a:pt x="259" y="637"/>
                    <a:pt x="262" y="636"/>
                  </a:cubicBezTo>
                  <a:close/>
                  <a:moveTo>
                    <a:pt x="265" y="671"/>
                  </a:moveTo>
                  <a:cubicBezTo>
                    <a:pt x="265" y="666"/>
                    <a:pt x="261" y="664"/>
                    <a:pt x="258" y="663"/>
                  </a:cubicBezTo>
                  <a:cubicBezTo>
                    <a:pt x="257" y="663"/>
                    <a:pt x="257" y="663"/>
                    <a:pt x="255" y="663"/>
                  </a:cubicBezTo>
                  <a:cubicBezTo>
                    <a:pt x="255" y="665"/>
                    <a:pt x="255" y="666"/>
                    <a:pt x="254" y="668"/>
                  </a:cubicBezTo>
                  <a:cubicBezTo>
                    <a:pt x="258" y="670"/>
                    <a:pt x="261" y="673"/>
                    <a:pt x="265" y="671"/>
                  </a:cubicBezTo>
                  <a:close/>
                  <a:moveTo>
                    <a:pt x="268" y="706"/>
                  </a:moveTo>
                  <a:cubicBezTo>
                    <a:pt x="269" y="705"/>
                    <a:pt x="270" y="704"/>
                    <a:pt x="270" y="704"/>
                  </a:cubicBezTo>
                  <a:cubicBezTo>
                    <a:pt x="270" y="702"/>
                    <a:pt x="270" y="701"/>
                    <a:pt x="269" y="700"/>
                  </a:cubicBezTo>
                  <a:cubicBezTo>
                    <a:pt x="260" y="694"/>
                    <a:pt x="259" y="693"/>
                    <a:pt x="255" y="694"/>
                  </a:cubicBezTo>
                  <a:cubicBezTo>
                    <a:pt x="254" y="694"/>
                    <a:pt x="252" y="695"/>
                    <a:pt x="250" y="697"/>
                  </a:cubicBezTo>
                  <a:cubicBezTo>
                    <a:pt x="256" y="702"/>
                    <a:pt x="261" y="707"/>
                    <a:pt x="268" y="706"/>
                  </a:cubicBezTo>
                  <a:close/>
                  <a:moveTo>
                    <a:pt x="198" y="825"/>
                  </a:moveTo>
                  <a:cubicBezTo>
                    <a:pt x="196" y="819"/>
                    <a:pt x="194" y="817"/>
                    <a:pt x="189" y="816"/>
                  </a:cubicBezTo>
                  <a:cubicBezTo>
                    <a:pt x="187" y="815"/>
                    <a:pt x="186" y="816"/>
                    <a:pt x="185" y="818"/>
                  </a:cubicBezTo>
                  <a:cubicBezTo>
                    <a:pt x="188" y="822"/>
                    <a:pt x="192" y="824"/>
                    <a:pt x="198" y="825"/>
                  </a:cubicBezTo>
                  <a:close/>
                  <a:moveTo>
                    <a:pt x="188" y="793"/>
                  </a:moveTo>
                  <a:cubicBezTo>
                    <a:pt x="189" y="793"/>
                    <a:pt x="190" y="792"/>
                    <a:pt x="190" y="792"/>
                  </a:cubicBezTo>
                  <a:cubicBezTo>
                    <a:pt x="190" y="791"/>
                    <a:pt x="190" y="791"/>
                    <a:pt x="190" y="790"/>
                  </a:cubicBezTo>
                  <a:cubicBezTo>
                    <a:pt x="189" y="791"/>
                    <a:pt x="188" y="791"/>
                    <a:pt x="188" y="792"/>
                  </a:cubicBezTo>
                  <a:cubicBezTo>
                    <a:pt x="187" y="792"/>
                    <a:pt x="188" y="793"/>
                    <a:pt x="188" y="793"/>
                  </a:cubicBezTo>
                  <a:close/>
                  <a:moveTo>
                    <a:pt x="181" y="859"/>
                  </a:moveTo>
                  <a:cubicBezTo>
                    <a:pt x="180" y="859"/>
                    <a:pt x="179" y="860"/>
                    <a:pt x="178" y="860"/>
                  </a:cubicBezTo>
                  <a:cubicBezTo>
                    <a:pt x="180" y="864"/>
                    <a:pt x="191" y="874"/>
                    <a:pt x="196" y="877"/>
                  </a:cubicBezTo>
                  <a:cubicBezTo>
                    <a:pt x="197" y="877"/>
                    <a:pt x="199" y="877"/>
                    <a:pt x="202" y="878"/>
                  </a:cubicBezTo>
                  <a:cubicBezTo>
                    <a:pt x="202" y="876"/>
                    <a:pt x="202" y="875"/>
                    <a:pt x="202" y="875"/>
                  </a:cubicBezTo>
                  <a:cubicBezTo>
                    <a:pt x="197" y="866"/>
                    <a:pt x="190" y="861"/>
                    <a:pt x="181" y="859"/>
                  </a:cubicBezTo>
                  <a:close/>
                  <a:moveTo>
                    <a:pt x="199" y="848"/>
                  </a:moveTo>
                  <a:cubicBezTo>
                    <a:pt x="199" y="846"/>
                    <a:pt x="200" y="845"/>
                    <a:pt x="200" y="843"/>
                  </a:cubicBezTo>
                  <a:cubicBezTo>
                    <a:pt x="194" y="840"/>
                    <a:pt x="190" y="836"/>
                    <a:pt x="183" y="834"/>
                  </a:cubicBezTo>
                  <a:cubicBezTo>
                    <a:pt x="182" y="835"/>
                    <a:pt x="182" y="836"/>
                    <a:pt x="181" y="837"/>
                  </a:cubicBezTo>
                  <a:cubicBezTo>
                    <a:pt x="186" y="843"/>
                    <a:pt x="191" y="847"/>
                    <a:pt x="199" y="84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3" name="文本框 42">
            <a:extLst>
              <a:ext uri="{FF2B5EF4-FFF2-40B4-BE49-F238E27FC236}">
                <a16:creationId xmlns:a16="http://schemas.microsoft.com/office/drawing/2014/main" id="{7B127422-3474-45EE-A688-ECEB7B25685B}"/>
              </a:ext>
            </a:extLst>
          </p:cNvPr>
          <p:cNvSpPr txBox="1"/>
          <p:nvPr/>
        </p:nvSpPr>
        <p:spPr>
          <a:xfrm>
            <a:off x="2008628" y="577143"/>
            <a:ext cx="398361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400" b="1">
                <a:ln>
                  <a:solidFill>
                    <a:schemeClr val="tx1"/>
                  </a:solidFill>
                </a:ln>
                <a:solidFill>
                  <a:srgbClr val="FFFF01"/>
                </a:solidFill>
                <a:latin typeface="Snap ITC" panose="04040A07060A02020202" pitchFamily="82" charset="0"/>
              </a:rPr>
              <a:t>PowerPoint </a:t>
            </a:r>
          </a:p>
          <a:p>
            <a:pPr algn="r"/>
            <a:r>
              <a:rPr lang="en-US" altLang="zh-CN" sz="4400" b="1">
                <a:ln>
                  <a:solidFill>
                    <a:schemeClr val="tx1"/>
                  </a:solidFill>
                </a:ln>
                <a:solidFill>
                  <a:srgbClr val="FFFF01"/>
                </a:solidFill>
                <a:latin typeface="Snap ITC" panose="04040A07060A02020202" pitchFamily="82" charset="0"/>
              </a:rPr>
              <a:t>Templet</a:t>
            </a:r>
            <a:endParaRPr lang="zh-CN" altLang="en-US" sz="4400" b="1">
              <a:ln>
                <a:solidFill>
                  <a:schemeClr val="tx1"/>
                </a:solidFill>
              </a:ln>
              <a:solidFill>
                <a:srgbClr val="FFFF01"/>
              </a:solidFill>
              <a:latin typeface="Snap ITC" panose="04040A07060A02020202" pitchFamily="82" charset="0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D7A29F8E-4265-401E-836A-4D9BC7305FF8}"/>
              </a:ext>
            </a:extLst>
          </p:cNvPr>
          <p:cNvSpPr txBox="1"/>
          <p:nvPr/>
        </p:nvSpPr>
        <p:spPr>
          <a:xfrm>
            <a:off x="1727200" y="6456326"/>
            <a:ext cx="2641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b="1">
                <a:latin typeface="+mn-ea"/>
              </a:defRPr>
            </a:lvl1pPr>
          </a:lstStyle>
          <a:p>
            <a:r>
              <a:rPr lang="en-US" altLang="zh-CN" sz="1400"/>
              <a:t>——  </a:t>
            </a:r>
            <a:r>
              <a:rPr lang="fr-FR" altLang="zh-CN" sz="1400"/>
              <a:t>2022</a:t>
            </a:r>
            <a:r>
              <a:rPr lang="en-US" altLang="zh-CN" sz="1400"/>
              <a:t>/01/21  ——</a:t>
            </a:r>
            <a:endParaRPr lang="zh-CN" altLang="en-US" sz="140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91" name="墨迹 390">
                <a:extLst>
                  <a:ext uri="{FF2B5EF4-FFF2-40B4-BE49-F238E27FC236}">
                    <a16:creationId xmlns:a16="http://schemas.microsoft.com/office/drawing/2014/main" id="{289CEA87-FC27-47F0-B4FD-0B3BBD3AB2D5}"/>
                  </a:ext>
                </a:extLst>
              </p14:cNvPr>
              <p14:cNvContentPartPr/>
              <p14:nvPr/>
            </p14:nvContentPartPr>
            <p14:xfrm>
              <a:off x="6263988" y="3576200"/>
              <a:ext cx="699487" cy="450137"/>
            </p14:xfrm>
          </p:contentPart>
        </mc:Choice>
        <mc:Fallback xmlns="">
          <p:pic>
            <p:nvPicPr>
              <p:cNvPr id="391" name="墨迹 390">
                <a:extLst>
                  <a:ext uri="{FF2B5EF4-FFF2-40B4-BE49-F238E27FC236}">
                    <a16:creationId xmlns:a16="http://schemas.microsoft.com/office/drawing/2014/main" id="{289CEA87-FC27-47F0-B4FD-0B3BBD3AB2D5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251388" y="3563606"/>
                <a:ext cx="724687" cy="474965"/>
              </a:xfrm>
              <a:prstGeom prst="rect">
                <a:avLst/>
              </a:prstGeom>
            </p:spPr>
          </p:pic>
        </mc:Fallback>
      </mc:AlternateContent>
      <p:sp>
        <p:nvSpPr>
          <p:cNvPr id="434" name="文本框 433">
            <a:extLst>
              <a:ext uri="{FF2B5EF4-FFF2-40B4-BE49-F238E27FC236}">
                <a16:creationId xmlns:a16="http://schemas.microsoft.com/office/drawing/2014/main" id="{E67F2B51-E89E-46B2-BDF9-06FB47F7D037}"/>
              </a:ext>
            </a:extLst>
          </p:cNvPr>
          <p:cNvSpPr txBox="1"/>
          <p:nvPr/>
        </p:nvSpPr>
        <p:spPr>
          <a:xfrm>
            <a:off x="6158690" y="6456326"/>
            <a:ext cx="59706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>
                <a:latin typeface="+mn-ea"/>
              </a:rPr>
              <a:t>—  </a:t>
            </a:r>
            <a:r>
              <a:rPr lang="fr-FR" altLang="zh-CN" sz="1400" b="1">
                <a:latin typeface="+mn-ea"/>
              </a:rPr>
              <a:t>Morbi Tristique Senectus Et Netus Et Malesuada  </a:t>
            </a:r>
            <a:r>
              <a:rPr lang="en-US" altLang="zh-CN" sz="1400" b="1">
                <a:latin typeface="+mn-ea"/>
              </a:rPr>
              <a:t>—</a:t>
            </a:r>
            <a:endParaRPr lang="zh-CN" altLang="en-US" sz="1400" b="1">
              <a:latin typeface="+mn-ea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46E6D214-5F7C-4605-9C4E-0DD321FBEBCB}"/>
              </a:ext>
            </a:extLst>
          </p:cNvPr>
          <p:cNvSpPr txBox="1"/>
          <p:nvPr/>
        </p:nvSpPr>
        <p:spPr>
          <a:xfrm>
            <a:off x="6716859" y="1180809"/>
            <a:ext cx="2898214" cy="699386"/>
          </a:xfrm>
          <a:prstGeom prst="rect">
            <a:avLst/>
          </a:prstGeom>
          <a:noFill/>
        </p:spPr>
        <p:txBody>
          <a:bodyPr wrap="square" rtlCol="0">
            <a:prstTxWarp prst="textWave2">
              <a:avLst/>
            </a:prstTxWarp>
            <a:spAutoFit/>
          </a:bodyPr>
          <a:lstStyle>
            <a:defPPr>
              <a:defRPr lang="zh-CN"/>
            </a:defPPr>
            <a:lvl1pPr algn="ctr">
              <a:defRPr>
                <a:latin typeface="+mn-ea"/>
              </a:defRPr>
            </a:lvl1pPr>
          </a:lstStyle>
          <a:p>
            <a:pPr>
              <a:lnSpc>
                <a:spcPct val="120000"/>
              </a:lnSpc>
            </a:pPr>
            <a:r>
              <a:rPr lang="fr-FR" altLang="zh-CN" sz="1600" b="1"/>
              <a:t>PELLENTESQUE HABITANT MORBI TRISTIQUE SENECTUS</a:t>
            </a:r>
            <a:endParaRPr lang="zh-CN" altLang="en-US" sz="1600" b="1"/>
          </a:p>
        </p:txBody>
      </p:sp>
      <p:grpSp>
        <p:nvGrpSpPr>
          <p:cNvPr id="348" name="组合 347">
            <a:extLst>
              <a:ext uri="{FF2B5EF4-FFF2-40B4-BE49-F238E27FC236}">
                <a16:creationId xmlns:a16="http://schemas.microsoft.com/office/drawing/2014/main" id="{4FAAF3E5-AAA9-4B5E-B886-33A75276B4B3}"/>
              </a:ext>
            </a:extLst>
          </p:cNvPr>
          <p:cNvGrpSpPr/>
          <p:nvPr/>
        </p:nvGrpSpPr>
        <p:grpSpPr>
          <a:xfrm>
            <a:off x="9659334" y="826093"/>
            <a:ext cx="1038632" cy="1054102"/>
            <a:chOff x="23740477" y="-4654805"/>
            <a:chExt cx="8420100" cy="8545512"/>
          </a:xfrm>
          <a:solidFill>
            <a:srgbClr val="FFFF01"/>
          </a:solidFill>
        </p:grpSpPr>
        <p:sp>
          <p:nvSpPr>
            <p:cNvPr id="349" name="Freeform 206">
              <a:extLst>
                <a:ext uri="{FF2B5EF4-FFF2-40B4-BE49-F238E27FC236}">
                  <a16:creationId xmlns:a16="http://schemas.microsoft.com/office/drawing/2014/main" id="{4935FE94-6C39-4B94-B643-469FD13416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966152" y="-2810130"/>
              <a:ext cx="4251325" cy="4213225"/>
            </a:xfrm>
            <a:custGeom>
              <a:avLst/>
              <a:gdLst>
                <a:gd name="T0" fmla="*/ 708 w 1129"/>
                <a:gd name="T1" fmla="*/ 5 h 1119"/>
                <a:gd name="T2" fmla="*/ 991 w 1129"/>
                <a:gd name="T3" fmla="*/ 144 h 1119"/>
                <a:gd name="T4" fmla="*/ 1022 w 1129"/>
                <a:gd name="T5" fmla="*/ 185 h 1119"/>
                <a:gd name="T6" fmla="*/ 1103 w 1129"/>
                <a:gd name="T7" fmla="*/ 452 h 1119"/>
                <a:gd name="T8" fmla="*/ 1047 w 1129"/>
                <a:gd name="T9" fmla="*/ 724 h 1119"/>
                <a:gd name="T10" fmla="*/ 674 w 1129"/>
                <a:gd name="T11" fmla="*/ 1070 h 1119"/>
                <a:gd name="T12" fmla="*/ 585 w 1129"/>
                <a:gd name="T13" fmla="*/ 1098 h 1119"/>
                <a:gd name="T14" fmla="*/ 434 w 1129"/>
                <a:gd name="T15" fmla="*/ 1115 h 1119"/>
                <a:gd name="T16" fmla="*/ 18 w 1129"/>
                <a:gd name="T17" fmla="*/ 766 h 1119"/>
                <a:gd name="T18" fmla="*/ 10 w 1129"/>
                <a:gd name="T19" fmla="*/ 655 h 1119"/>
                <a:gd name="T20" fmla="*/ 420 w 1129"/>
                <a:gd name="T21" fmla="*/ 83 h 1119"/>
                <a:gd name="T22" fmla="*/ 708 w 1129"/>
                <a:gd name="T23" fmla="*/ 5 h 1119"/>
                <a:gd name="T24" fmla="*/ 423 w 1129"/>
                <a:gd name="T25" fmla="*/ 293 h 1119"/>
                <a:gd name="T26" fmla="*/ 423 w 1129"/>
                <a:gd name="T27" fmla="*/ 293 h 1119"/>
                <a:gd name="T28" fmla="*/ 404 w 1129"/>
                <a:gd name="T29" fmla="*/ 295 h 1119"/>
                <a:gd name="T30" fmla="*/ 197 w 1129"/>
                <a:gd name="T31" fmla="*/ 652 h 1119"/>
                <a:gd name="T32" fmla="*/ 382 w 1129"/>
                <a:gd name="T33" fmla="*/ 915 h 1119"/>
                <a:gd name="T34" fmla="*/ 912 w 1129"/>
                <a:gd name="T35" fmla="*/ 461 h 1119"/>
                <a:gd name="T36" fmla="*/ 891 w 1129"/>
                <a:gd name="T37" fmla="*/ 349 h 1119"/>
                <a:gd name="T38" fmla="*/ 758 w 1129"/>
                <a:gd name="T39" fmla="*/ 287 h 1119"/>
                <a:gd name="T40" fmla="*/ 593 w 1129"/>
                <a:gd name="T41" fmla="*/ 409 h 1119"/>
                <a:gd name="T42" fmla="*/ 572 w 1129"/>
                <a:gd name="T43" fmla="*/ 490 h 1119"/>
                <a:gd name="T44" fmla="*/ 596 w 1129"/>
                <a:gd name="T45" fmla="*/ 496 h 1119"/>
                <a:gd name="T46" fmla="*/ 649 w 1129"/>
                <a:gd name="T47" fmla="*/ 457 h 1119"/>
                <a:gd name="T48" fmla="*/ 755 w 1129"/>
                <a:gd name="T49" fmla="*/ 464 h 1119"/>
                <a:gd name="T50" fmla="*/ 772 w 1129"/>
                <a:gd name="T51" fmla="*/ 653 h 1119"/>
                <a:gd name="T52" fmla="*/ 638 w 1129"/>
                <a:gd name="T53" fmla="*/ 764 h 1119"/>
                <a:gd name="T54" fmla="*/ 352 w 1129"/>
                <a:gd name="T55" fmla="*/ 636 h 1119"/>
                <a:gd name="T56" fmla="*/ 396 w 1129"/>
                <a:gd name="T57" fmla="*/ 367 h 1119"/>
                <a:gd name="T58" fmla="*/ 428 w 1129"/>
                <a:gd name="T59" fmla="*/ 314 h 1119"/>
                <a:gd name="T60" fmla="*/ 423 w 1129"/>
                <a:gd name="T61" fmla="*/ 293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29" h="1119">
                  <a:moveTo>
                    <a:pt x="708" y="5"/>
                  </a:moveTo>
                  <a:cubicBezTo>
                    <a:pt x="823" y="9"/>
                    <a:pt x="920" y="49"/>
                    <a:pt x="991" y="144"/>
                  </a:cubicBezTo>
                  <a:cubicBezTo>
                    <a:pt x="1001" y="158"/>
                    <a:pt x="1012" y="171"/>
                    <a:pt x="1022" y="185"/>
                  </a:cubicBezTo>
                  <a:cubicBezTo>
                    <a:pt x="1079" y="265"/>
                    <a:pt x="1129" y="345"/>
                    <a:pt x="1103" y="452"/>
                  </a:cubicBezTo>
                  <a:cubicBezTo>
                    <a:pt x="1081" y="542"/>
                    <a:pt x="1084" y="642"/>
                    <a:pt x="1047" y="724"/>
                  </a:cubicBezTo>
                  <a:cubicBezTo>
                    <a:pt x="973" y="887"/>
                    <a:pt x="866" y="1028"/>
                    <a:pt x="674" y="1070"/>
                  </a:cubicBezTo>
                  <a:cubicBezTo>
                    <a:pt x="644" y="1077"/>
                    <a:pt x="616" y="1093"/>
                    <a:pt x="585" y="1098"/>
                  </a:cubicBezTo>
                  <a:cubicBezTo>
                    <a:pt x="535" y="1107"/>
                    <a:pt x="485" y="1115"/>
                    <a:pt x="434" y="1115"/>
                  </a:cubicBezTo>
                  <a:cubicBezTo>
                    <a:pt x="196" y="1119"/>
                    <a:pt x="110" y="936"/>
                    <a:pt x="18" y="766"/>
                  </a:cubicBezTo>
                  <a:cubicBezTo>
                    <a:pt x="2" y="736"/>
                    <a:pt x="0" y="689"/>
                    <a:pt x="10" y="655"/>
                  </a:cubicBezTo>
                  <a:cubicBezTo>
                    <a:pt x="83" y="420"/>
                    <a:pt x="215" y="223"/>
                    <a:pt x="420" y="83"/>
                  </a:cubicBezTo>
                  <a:cubicBezTo>
                    <a:pt x="505" y="26"/>
                    <a:pt x="603" y="0"/>
                    <a:pt x="708" y="5"/>
                  </a:cubicBezTo>
                  <a:close/>
                  <a:moveTo>
                    <a:pt x="423" y="293"/>
                  </a:moveTo>
                  <a:cubicBezTo>
                    <a:pt x="423" y="293"/>
                    <a:pt x="423" y="293"/>
                    <a:pt x="423" y="293"/>
                  </a:cubicBezTo>
                  <a:cubicBezTo>
                    <a:pt x="417" y="289"/>
                    <a:pt x="409" y="290"/>
                    <a:pt x="404" y="295"/>
                  </a:cubicBezTo>
                  <a:cubicBezTo>
                    <a:pt x="304" y="395"/>
                    <a:pt x="222" y="509"/>
                    <a:pt x="197" y="652"/>
                  </a:cubicBezTo>
                  <a:cubicBezTo>
                    <a:pt x="176" y="770"/>
                    <a:pt x="269" y="903"/>
                    <a:pt x="382" y="915"/>
                  </a:cubicBezTo>
                  <a:cubicBezTo>
                    <a:pt x="662" y="946"/>
                    <a:pt x="895" y="773"/>
                    <a:pt x="912" y="461"/>
                  </a:cubicBezTo>
                  <a:cubicBezTo>
                    <a:pt x="914" y="424"/>
                    <a:pt x="904" y="385"/>
                    <a:pt x="891" y="349"/>
                  </a:cubicBezTo>
                  <a:cubicBezTo>
                    <a:pt x="870" y="290"/>
                    <a:pt x="817" y="267"/>
                    <a:pt x="758" y="287"/>
                  </a:cubicBezTo>
                  <a:cubicBezTo>
                    <a:pt x="689" y="310"/>
                    <a:pt x="636" y="355"/>
                    <a:pt x="593" y="409"/>
                  </a:cubicBezTo>
                  <a:cubicBezTo>
                    <a:pt x="575" y="431"/>
                    <a:pt x="557" y="457"/>
                    <a:pt x="572" y="490"/>
                  </a:cubicBezTo>
                  <a:cubicBezTo>
                    <a:pt x="576" y="500"/>
                    <a:pt x="588" y="502"/>
                    <a:pt x="596" y="496"/>
                  </a:cubicBezTo>
                  <a:cubicBezTo>
                    <a:pt x="614" y="481"/>
                    <a:pt x="630" y="467"/>
                    <a:pt x="649" y="457"/>
                  </a:cubicBezTo>
                  <a:cubicBezTo>
                    <a:pt x="684" y="438"/>
                    <a:pt x="722" y="434"/>
                    <a:pt x="755" y="464"/>
                  </a:cubicBezTo>
                  <a:cubicBezTo>
                    <a:pt x="806" y="511"/>
                    <a:pt x="819" y="600"/>
                    <a:pt x="772" y="653"/>
                  </a:cubicBezTo>
                  <a:cubicBezTo>
                    <a:pt x="734" y="697"/>
                    <a:pt x="687" y="734"/>
                    <a:pt x="638" y="764"/>
                  </a:cubicBezTo>
                  <a:cubicBezTo>
                    <a:pt x="538" y="824"/>
                    <a:pt x="377" y="749"/>
                    <a:pt x="352" y="636"/>
                  </a:cubicBezTo>
                  <a:cubicBezTo>
                    <a:pt x="332" y="541"/>
                    <a:pt x="338" y="450"/>
                    <a:pt x="396" y="367"/>
                  </a:cubicBezTo>
                  <a:cubicBezTo>
                    <a:pt x="408" y="350"/>
                    <a:pt x="418" y="332"/>
                    <a:pt x="428" y="314"/>
                  </a:cubicBezTo>
                  <a:cubicBezTo>
                    <a:pt x="433" y="307"/>
                    <a:pt x="430" y="297"/>
                    <a:pt x="423" y="2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Freeform 207">
              <a:extLst>
                <a:ext uri="{FF2B5EF4-FFF2-40B4-BE49-F238E27FC236}">
                  <a16:creationId xmlns:a16="http://schemas.microsoft.com/office/drawing/2014/main" id="{226D8399-6645-42A4-8AE6-E2D55E448A5D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65177" y="-1368680"/>
              <a:ext cx="1295400" cy="941387"/>
            </a:xfrm>
            <a:custGeom>
              <a:avLst/>
              <a:gdLst>
                <a:gd name="T0" fmla="*/ 145 w 344"/>
                <a:gd name="T1" fmla="*/ 245 h 250"/>
                <a:gd name="T2" fmla="*/ 43 w 344"/>
                <a:gd name="T3" fmla="*/ 219 h 250"/>
                <a:gd name="T4" fmla="*/ 23 w 344"/>
                <a:gd name="T5" fmla="*/ 196 h 250"/>
                <a:gd name="T6" fmla="*/ 44 w 344"/>
                <a:gd name="T7" fmla="*/ 63 h 250"/>
                <a:gd name="T8" fmla="*/ 268 w 344"/>
                <a:gd name="T9" fmla="*/ 12 h 250"/>
                <a:gd name="T10" fmla="*/ 340 w 344"/>
                <a:gd name="T11" fmla="*/ 112 h 250"/>
                <a:gd name="T12" fmla="*/ 277 w 344"/>
                <a:gd name="T13" fmla="*/ 219 h 250"/>
                <a:gd name="T14" fmla="*/ 145 w 344"/>
                <a:gd name="T15" fmla="*/ 245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4" h="250">
                  <a:moveTo>
                    <a:pt x="145" y="245"/>
                  </a:moveTo>
                  <a:cubicBezTo>
                    <a:pt x="109" y="250"/>
                    <a:pt x="71" y="242"/>
                    <a:pt x="43" y="219"/>
                  </a:cubicBezTo>
                  <a:cubicBezTo>
                    <a:pt x="34" y="212"/>
                    <a:pt x="27" y="205"/>
                    <a:pt x="23" y="196"/>
                  </a:cubicBezTo>
                  <a:cubicBezTo>
                    <a:pt x="1" y="153"/>
                    <a:pt x="0" y="100"/>
                    <a:pt x="44" y="63"/>
                  </a:cubicBezTo>
                  <a:cubicBezTo>
                    <a:pt x="109" y="7"/>
                    <a:pt x="188" y="0"/>
                    <a:pt x="268" y="12"/>
                  </a:cubicBezTo>
                  <a:cubicBezTo>
                    <a:pt x="318" y="19"/>
                    <a:pt x="336" y="62"/>
                    <a:pt x="340" y="112"/>
                  </a:cubicBezTo>
                  <a:cubicBezTo>
                    <a:pt x="344" y="164"/>
                    <a:pt x="325" y="204"/>
                    <a:pt x="277" y="219"/>
                  </a:cubicBezTo>
                  <a:cubicBezTo>
                    <a:pt x="237" y="231"/>
                    <a:pt x="195" y="237"/>
                    <a:pt x="145" y="2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Freeform 208">
              <a:extLst>
                <a:ext uri="{FF2B5EF4-FFF2-40B4-BE49-F238E27FC236}">
                  <a16:creationId xmlns:a16="http://schemas.microsoft.com/office/drawing/2014/main" id="{F8A200A2-2AAA-40B8-A452-1965CE9BDB36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18727" y="2471482"/>
              <a:ext cx="706438" cy="1419225"/>
            </a:xfrm>
            <a:custGeom>
              <a:avLst/>
              <a:gdLst>
                <a:gd name="T0" fmla="*/ 1 w 188"/>
                <a:gd name="T1" fmla="*/ 233 h 377"/>
                <a:gd name="T2" fmla="*/ 3 w 188"/>
                <a:gd name="T3" fmla="*/ 188 h 377"/>
                <a:gd name="T4" fmla="*/ 21 w 188"/>
                <a:gd name="T5" fmla="*/ 80 h 377"/>
                <a:gd name="T6" fmla="*/ 104 w 188"/>
                <a:gd name="T7" fmla="*/ 6 h 377"/>
                <a:gd name="T8" fmla="*/ 182 w 188"/>
                <a:gd name="T9" fmla="*/ 91 h 377"/>
                <a:gd name="T10" fmla="*/ 183 w 188"/>
                <a:gd name="T11" fmla="*/ 297 h 377"/>
                <a:gd name="T12" fmla="*/ 114 w 188"/>
                <a:gd name="T13" fmla="*/ 374 h 377"/>
                <a:gd name="T14" fmla="*/ 7 w 188"/>
                <a:gd name="T15" fmla="*/ 307 h 377"/>
                <a:gd name="T16" fmla="*/ 1 w 188"/>
                <a:gd name="T17" fmla="*/ 233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8" h="377">
                  <a:moveTo>
                    <a:pt x="1" y="233"/>
                  </a:moveTo>
                  <a:cubicBezTo>
                    <a:pt x="0" y="218"/>
                    <a:pt x="1" y="203"/>
                    <a:pt x="3" y="188"/>
                  </a:cubicBezTo>
                  <a:cubicBezTo>
                    <a:pt x="8" y="153"/>
                    <a:pt x="13" y="116"/>
                    <a:pt x="21" y="80"/>
                  </a:cubicBezTo>
                  <a:cubicBezTo>
                    <a:pt x="30" y="37"/>
                    <a:pt x="49" y="0"/>
                    <a:pt x="104" y="6"/>
                  </a:cubicBezTo>
                  <a:cubicBezTo>
                    <a:pt x="154" y="12"/>
                    <a:pt x="178" y="49"/>
                    <a:pt x="182" y="91"/>
                  </a:cubicBezTo>
                  <a:cubicBezTo>
                    <a:pt x="188" y="159"/>
                    <a:pt x="187" y="229"/>
                    <a:pt x="183" y="297"/>
                  </a:cubicBezTo>
                  <a:cubicBezTo>
                    <a:pt x="181" y="338"/>
                    <a:pt x="160" y="371"/>
                    <a:pt x="114" y="374"/>
                  </a:cubicBezTo>
                  <a:cubicBezTo>
                    <a:pt x="70" y="377"/>
                    <a:pt x="16" y="344"/>
                    <a:pt x="7" y="307"/>
                  </a:cubicBezTo>
                  <a:cubicBezTo>
                    <a:pt x="2" y="283"/>
                    <a:pt x="2" y="259"/>
                    <a:pt x="1" y="2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" name="Freeform 209">
              <a:extLst>
                <a:ext uri="{FF2B5EF4-FFF2-40B4-BE49-F238E27FC236}">
                  <a16:creationId xmlns:a16="http://schemas.microsoft.com/office/drawing/2014/main" id="{F38809E2-4157-4A7E-AA47-8A5D2704F8B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40477" y="-728918"/>
              <a:ext cx="1235075" cy="754062"/>
            </a:xfrm>
            <a:custGeom>
              <a:avLst/>
              <a:gdLst>
                <a:gd name="T0" fmla="*/ 295 w 328"/>
                <a:gd name="T1" fmla="*/ 43 h 200"/>
                <a:gd name="T2" fmla="*/ 231 w 328"/>
                <a:gd name="T3" fmla="*/ 187 h 200"/>
                <a:gd name="T4" fmla="*/ 230 w 328"/>
                <a:gd name="T5" fmla="*/ 187 h 200"/>
                <a:gd name="T6" fmla="*/ 86 w 328"/>
                <a:gd name="T7" fmla="*/ 194 h 200"/>
                <a:gd name="T8" fmla="*/ 10 w 328"/>
                <a:gd name="T9" fmla="*/ 128 h 200"/>
                <a:gd name="T10" fmla="*/ 49 w 328"/>
                <a:gd name="T11" fmla="*/ 34 h 200"/>
                <a:gd name="T12" fmla="*/ 231 w 328"/>
                <a:gd name="T13" fmla="*/ 1 h 200"/>
                <a:gd name="T14" fmla="*/ 295 w 328"/>
                <a:gd name="T15" fmla="*/ 43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8" h="200">
                  <a:moveTo>
                    <a:pt x="295" y="43"/>
                  </a:moveTo>
                  <a:cubicBezTo>
                    <a:pt x="328" y="100"/>
                    <a:pt x="295" y="174"/>
                    <a:pt x="231" y="187"/>
                  </a:cubicBezTo>
                  <a:cubicBezTo>
                    <a:pt x="231" y="187"/>
                    <a:pt x="231" y="187"/>
                    <a:pt x="230" y="187"/>
                  </a:cubicBezTo>
                  <a:cubicBezTo>
                    <a:pt x="183" y="195"/>
                    <a:pt x="134" y="189"/>
                    <a:pt x="86" y="194"/>
                  </a:cubicBezTo>
                  <a:cubicBezTo>
                    <a:pt x="34" y="200"/>
                    <a:pt x="19" y="165"/>
                    <a:pt x="10" y="128"/>
                  </a:cubicBezTo>
                  <a:cubicBezTo>
                    <a:pt x="0" y="90"/>
                    <a:pt x="4" y="46"/>
                    <a:pt x="49" y="34"/>
                  </a:cubicBezTo>
                  <a:cubicBezTo>
                    <a:pt x="108" y="17"/>
                    <a:pt x="170" y="3"/>
                    <a:pt x="231" y="1"/>
                  </a:cubicBezTo>
                  <a:cubicBezTo>
                    <a:pt x="256" y="0"/>
                    <a:pt x="280" y="18"/>
                    <a:pt x="295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Freeform 210">
              <a:extLst>
                <a:ext uri="{FF2B5EF4-FFF2-40B4-BE49-F238E27FC236}">
                  <a16:creationId xmlns:a16="http://schemas.microsoft.com/office/drawing/2014/main" id="{1EB53465-9206-4394-B534-3DB492759B74}"/>
                </a:ext>
              </a:extLst>
            </p:cNvPr>
            <p:cNvSpPr>
              <a:spLocks/>
            </p:cNvSpPr>
            <p:nvPr/>
          </p:nvSpPr>
          <p:spPr bwMode="auto">
            <a:xfrm>
              <a:off x="28244215" y="-4654805"/>
              <a:ext cx="677863" cy="1301750"/>
            </a:xfrm>
            <a:custGeom>
              <a:avLst/>
              <a:gdLst>
                <a:gd name="T0" fmla="*/ 25 w 180"/>
                <a:gd name="T1" fmla="*/ 85 h 346"/>
                <a:gd name="T2" fmla="*/ 179 w 180"/>
                <a:gd name="T3" fmla="*/ 99 h 346"/>
                <a:gd name="T4" fmla="*/ 180 w 180"/>
                <a:gd name="T5" fmla="*/ 109 h 346"/>
                <a:gd name="T6" fmla="*/ 168 w 180"/>
                <a:gd name="T7" fmla="*/ 264 h 346"/>
                <a:gd name="T8" fmla="*/ 98 w 180"/>
                <a:gd name="T9" fmla="*/ 339 h 346"/>
                <a:gd name="T10" fmla="*/ 9 w 180"/>
                <a:gd name="T11" fmla="*/ 269 h 346"/>
                <a:gd name="T12" fmla="*/ 25 w 180"/>
                <a:gd name="T13" fmla="*/ 86 h 346"/>
                <a:gd name="T14" fmla="*/ 25 w 180"/>
                <a:gd name="T15" fmla="*/ 85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0" h="346">
                  <a:moveTo>
                    <a:pt x="25" y="85"/>
                  </a:moveTo>
                  <a:cubicBezTo>
                    <a:pt x="46" y="0"/>
                    <a:pt x="173" y="12"/>
                    <a:pt x="179" y="99"/>
                  </a:cubicBezTo>
                  <a:cubicBezTo>
                    <a:pt x="179" y="102"/>
                    <a:pt x="180" y="106"/>
                    <a:pt x="180" y="109"/>
                  </a:cubicBezTo>
                  <a:cubicBezTo>
                    <a:pt x="180" y="161"/>
                    <a:pt x="173" y="213"/>
                    <a:pt x="168" y="264"/>
                  </a:cubicBezTo>
                  <a:cubicBezTo>
                    <a:pt x="163" y="306"/>
                    <a:pt x="136" y="346"/>
                    <a:pt x="98" y="339"/>
                  </a:cubicBezTo>
                  <a:cubicBezTo>
                    <a:pt x="64" y="333"/>
                    <a:pt x="13" y="297"/>
                    <a:pt x="9" y="269"/>
                  </a:cubicBezTo>
                  <a:cubicBezTo>
                    <a:pt x="0" y="210"/>
                    <a:pt x="11" y="145"/>
                    <a:pt x="25" y="86"/>
                  </a:cubicBezTo>
                  <a:cubicBezTo>
                    <a:pt x="25" y="85"/>
                    <a:pt x="25" y="85"/>
                    <a:pt x="25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Freeform 211">
              <a:extLst>
                <a:ext uri="{FF2B5EF4-FFF2-40B4-BE49-F238E27FC236}">
                  <a16:creationId xmlns:a16="http://schemas.microsoft.com/office/drawing/2014/main" id="{DC5A42C5-D135-4617-B6FF-0E698A8BCFCB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92052" y="1552320"/>
              <a:ext cx="1035050" cy="1089025"/>
            </a:xfrm>
            <a:custGeom>
              <a:avLst/>
              <a:gdLst>
                <a:gd name="T0" fmla="*/ 160 w 275"/>
                <a:gd name="T1" fmla="*/ 286 h 289"/>
                <a:gd name="T2" fmla="*/ 9 w 275"/>
                <a:gd name="T3" fmla="*/ 108 h 289"/>
                <a:gd name="T4" fmla="*/ 147 w 275"/>
                <a:gd name="T5" fmla="*/ 47 h 289"/>
                <a:gd name="T6" fmla="*/ 243 w 275"/>
                <a:gd name="T7" fmla="*/ 180 h 289"/>
                <a:gd name="T8" fmla="*/ 160 w 275"/>
                <a:gd name="T9" fmla="*/ 286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289">
                  <a:moveTo>
                    <a:pt x="160" y="286"/>
                  </a:moveTo>
                  <a:cubicBezTo>
                    <a:pt x="84" y="283"/>
                    <a:pt x="0" y="185"/>
                    <a:pt x="9" y="108"/>
                  </a:cubicBezTo>
                  <a:cubicBezTo>
                    <a:pt x="18" y="37"/>
                    <a:pt x="93" y="0"/>
                    <a:pt x="147" y="47"/>
                  </a:cubicBezTo>
                  <a:cubicBezTo>
                    <a:pt x="187" y="83"/>
                    <a:pt x="222" y="130"/>
                    <a:pt x="243" y="180"/>
                  </a:cubicBezTo>
                  <a:cubicBezTo>
                    <a:pt x="275" y="254"/>
                    <a:pt x="243" y="289"/>
                    <a:pt x="160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" name="Freeform 212">
              <a:extLst>
                <a:ext uri="{FF2B5EF4-FFF2-40B4-BE49-F238E27FC236}">
                  <a16:creationId xmlns:a16="http://schemas.microsoft.com/office/drawing/2014/main" id="{E48B4203-7E3C-40AF-82E6-A0F3B0F64175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47040" y="2295270"/>
              <a:ext cx="884238" cy="1095375"/>
            </a:xfrm>
            <a:custGeom>
              <a:avLst/>
              <a:gdLst>
                <a:gd name="T0" fmla="*/ 221 w 235"/>
                <a:gd name="T1" fmla="*/ 60 h 291"/>
                <a:gd name="T2" fmla="*/ 218 w 235"/>
                <a:gd name="T3" fmla="*/ 158 h 291"/>
                <a:gd name="T4" fmla="*/ 168 w 235"/>
                <a:gd name="T5" fmla="*/ 250 h 291"/>
                <a:gd name="T6" fmla="*/ 67 w 235"/>
                <a:gd name="T7" fmla="*/ 251 h 291"/>
                <a:gd name="T8" fmla="*/ 18 w 235"/>
                <a:gd name="T9" fmla="*/ 162 h 291"/>
                <a:gd name="T10" fmla="*/ 67 w 235"/>
                <a:gd name="T11" fmla="*/ 58 h 291"/>
                <a:gd name="T12" fmla="*/ 169 w 235"/>
                <a:gd name="T13" fmla="*/ 14 h 291"/>
                <a:gd name="T14" fmla="*/ 221 w 235"/>
                <a:gd name="T15" fmla="*/ 6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5" h="291">
                  <a:moveTo>
                    <a:pt x="221" y="60"/>
                  </a:moveTo>
                  <a:cubicBezTo>
                    <a:pt x="235" y="91"/>
                    <a:pt x="232" y="127"/>
                    <a:pt x="218" y="158"/>
                  </a:cubicBezTo>
                  <a:cubicBezTo>
                    <a:pt x="204" y="188"/>
                    <a:pt x="189" y="221"/>
                    <a:pt x="168" y="250"/>
                  </a:cubicBezTo>
                  <a:cubicBezTo>
                    <a:pt x="140" y="291"/>
                    <a:pt x="101" y="270"/>
                    <a:pt x="67" y="251"/>
                  </a:cubicBezTo>
                  <a:cubicBezTo>
                    <a:pt x="31" y="230"/>
                    <a:pt x="0" y="208"/>
                    <a:pt x="18" y="162"/>
                  </a:cubicBezTo>
                  <a:cubicBezTo>
                    <a:pt x="32" y="126"/>
                    <a:pt x="51" y="93"/>
                    <a:pt x="67" y="58"/>
                  </a:cubicBezTo>
                  <a:cubicBezTo>
                    <a:pt x="88" y="12"/>
                    <a:pt x="123" y="0"/>
                    <a:pt x="169" y="14"/>
                  </a:cubicBezTo>
                  <a:cubicBezTo>
                    <a:pt x="195" y="23"/>
                    <a:pt x="211" y="38"/>
                    <a:pt x="221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" name="Freeform 213">
              <a:extLst>
                <a:ext uri="{FF2B5EF4-FFF2-40B4-BE49-F238E27FC236}">
                  <a16:creationId xmlns:a16="http://schemas.microsoft.com/office/drawing/2014/main" id="{A61A585D-A286-4EC4-86DF-61AF70BCD96C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31790" y="-3748343"/>
              <a:ext cx="960438" cy="914400"/>
            </a:xfrm>
            <a:custGeom>
              <a:avLst/>
              <a:gdLst>
                <a:gd name="T0" fmla="*/ 118 w 255"/>
                <a:gd name="T1" fmla="*/ 15 h 243"/>
                <a:gd name="T2" fmla="*/ 227 w 255"/>
                <a:gd name="T3" fmla="*/ 31 h 243"/>
                <a:gd name="T4" fmla="*/ 243 w 255"/>
                <a:gd name="T5" fmla="*/ 50 h 243"/>
                <a:gd name="T6" fmla="*/ 234 w 255"/>
                <a:gd name="T7" fmla="*/ 135 h 243"/>
                <a:gd name="T8" fmla="*/ 119 w 255"/>
                <a:gd name="T9" fmla="*/ 219 h 243"/>
                <a:gd name="T10" fmla="*/ 14 w 255"/>
                <a:gd name="T11" fmla="*/ 118 h 243"/>
                <a:gd name="T12" fmla="*/ 118 w 255"/>
                <a:gd name="T13" fmla="*/ 15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5" h="243">
                  <a:moveTo>
                    <a:pt x="118" y="15"/>
                  </a:moveTo>
                  <a:cubicBezTo>
                    <a:pt x="154" y="0"/>
                    <a:pt x="197" y="5"/>
                    <a:pt x="227" y="31"/>
                  </a:cubicBezTo>
                  <a:cubicBezTo>
                    <a:pt x="234" y="37"/>
                    <a:pt x="239" y="43"/>
                    <a:pt x="243" y="50"/>
                  </a:cubicBezTo>
                  <a:cubicBezTo>
                    <a:pt x="255" y="72"/>
                    <a:pt x="251" y="117"/>
                    <a:pt x="234" y="135"/>
                  </a:cubicBezTo>
                  <a:cubicBezTo>
                    <a:pt x="203" y="170"/>
                    <a:pt x="162" y="202"/>
                    <a:pt x="119" y="219"/>
                  </a:cubicBezTo>
                  <a:cubicBezTo>
                    <a:pt x="59" y="243"/>
                    <a:pt x="0" y="181"/>
                    <a:pt x="14" y="118"/>
                  </a:cubicBezTo>
                  <a:cubicBezTo>
                    <a:pt x="23" y="80"/>
                    <a:pt x="66" y="37"/>
                    <a:pt x="118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" name="Freeform 214">
              <a:extLst>
                <a:ext uri="{FF2B5EF4-FFF2-40B4-BE49-F238E27FC236}">
                  <a16:creationId xmlns:a16="http://schemas.microsoft.com/office/drawing/2014/main" id="{0FE7DA0C-5A87-4740-91E1-CFD0F46B1014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01027" y="-3300668"/>
              <a:ext cx="598488" cy="866775"/>
            </a:xfrm>
            <a:custGeom>
              <a:avLst/>
              <a:gdLst>
                <a:gd name="T0" fmla="*/ 23 w 159"/>
                <a:gd name="T1" fmla="*/ 53 h 230"/>
                <a:gd name="T2" fmla="*/ 139 w 159"/>
                <a:gd name="T3" fmla="*/ 54 h 230"/>
                <a:gd name="T4" fmla="*/ 140 w 159"/>
                <a:gd name="T5" fmla="*/ 55 h 230"/>
                <a:gd name="T6" fmla="*/ 151 w 159"/>
                <a:gd name="T7" fmla="*/ 174 h 230"/>
                <a:gd name="T8" fmla="*/ 42 w 159"/>
                <a:gd name="T9" fmla="*/ 191 h 230"/>
                <a:gd name="T10" fmla="*/ 23 w 159"/>
                <a:gd name="T11" fmla="*/ 53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9" h="230">
                  <a:moveTo>
                    <a:pt x="23" y="53"/>
                  </a:moveTo>
                  <a:cubicBezTo>
                    <a:pt x="45" y="1"/>
                    <a:pt x="120" y="0"/>
                    <a:pt x="139" y="54"/>
                  </a:cubicBezTo>
                  <a:cubicBezTo>
                    <a:pt x="139" y="54"/>
                    <a:pt x="139" y="54"/>
                    <a:pt x="140" y="55"/>
                  </a:cubicBezTo>
                  <a:cubicBezTo>
                    <a:pt x="152" y="92"/>
                    <a:pt x="159" y="137"/>
                    <a:pt x="151" y="174"/>
                  </a:cubicBezTo>
                  <a:cubicBezTo>
                    <a:pt x="140" y="222"/>
                    <a:pt x="78" y="230"/>
                    <a:pt x="42" y="191"/>
                  </a:cubicBezTo>
                  <a:cubicBezTo>
                    <a:pt x="0" y="145"/>
                    <a:pt x="5" y="98"/>
                    <a:pt x="23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60" name="文本框 359">
            <a:extLst>
              <a:ext uri="{FF2B5EF4-FFF2-40B4-BE49-F238E27FC236}">
                <a16:creationId xmlns:a16="http://schemas.microsoft.com/office/drawing/2014/main" id="{E3D743D5-1444-490D-80A8-D0F390194D25}"/>
              </a:ext>
            </a:extLst>
          </p:cNvPr>
          <p:cNvSpPr txBox="1"/>
          <p:nvPr/>
        </p:nvSpPr>
        <p:spPr>
          <a:xfrm>
            <a:off x="6716859" y="2343909"/>
            <a:ext cx="23024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>
                <a:latin typeface="+mn-ea"/>
              </a:defRPr>
            </a:lvl1pPr>
          </a:lstStyle>
          <a:p>
            <a:pPr algn="l"/>
            <a:r>
              <a:rPr lang="fr-FR" altLang="zh-CN" sz="1600" b="1"/>
              <a:t>POWER YOUR POINT</a:t>
            </a:r>
            <a:endParaRPr lang="zh-CN" altLang="en-US" sz="1600" b="1"/>
          </a:p>
        </p:txBody>
      </p:sp>
      <p:grpSp>
        <p:nvGrpSpPr>
          <p:cNvPr id="366" name="组合 365">
            <a:extLst>
              <a:ext uri="{FF2B5EF4-FFF2-40B4-BE49-F238E27FC236}">
                <a16:creationId xmlns:a16="http://schemas.microsoft.com/office/drawing/2014/main" id="{37546CBB-DAA2-4220-827E-E7DD6EC66D7D}"/>
              </a:ext>
            </a:extLst>
          </p:cNvPr>
          <p:cNvGrpSpPr/>
          <p:nvPr/>
        </p:nvGrpSpPr>
        <p:grpSpPr>
          <a:xfrm>
            <a:off x="6501680" y="2980729"/>
            <a:ext cx="247670" cy="262209"/>
            <a:chOff x="8714075" y="6195970"/>
            <a:chExt cx="177840" cy="1882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362" name="墨迹 361">
                  <a:extLst>
                    <a:ext uri="{FF2B5EF4-FFF2-40B4-BE49-F238E27FC236}">
                      <a16:creationId xmlns:a16="http://schemas.microsoft.com/office/drawing/2014/main" id="{D49E2DDE-C0A4-41CD-A856-B7214DF76730}"/>
                    </a:ext>
                  </a:extLst>
                </p14:cNvPr>
                <p14:cNvContentPartPr/>
                <p14:nvPr/>
              </p14:nvContentPartPr>
              <p14:xfrm>
                <a:off x="8714075" y="6195970"/>
                <a:ext cx="177840" cy="188280"/>
              </p14:xfrm>
            </p:contentPart>
          </mc:Choice>
          <mc:Fallback xmlns="">
            <p:pic>
              <p:nvPicPr>
                <p:cNvPr id="362" name="墨迹 361">
                  <a:extLst>
                    <a:ext uri="{FF2B5EF4-FFF2-40B4-BE49-F238E27FC236}">
                      <a16:creationId xmlns:a16="http://schemas.microsoft.com/office/drawing/2014/main" id="{D49E2DDE-C0A4-41CD-A856-B7214DF76730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8708388" y="6190539"/>
                  <a:ext cx="188955" cy="199401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363" name="墨迹 362">
                  <a:extLst>
                    <a:ext uri="{FF2B5EF4-FFF2-40B4-BE49-F238E27FC236}">
                      <a16:creationId xmlns:a16="http://schemas.microsoft.com/office/drawing/2014/main" id="{4DC81D9D-1BAA-4E66-A514-77098B2FFFFC}"/>
                    </a:ext>
                  </a:extLst>
                </p14:cNvPr>
                <p14:cNvContentPartPr/>
                <p14:nvPr/>
              </p14:nvContentPartPr>
              <p14:xfrm>
                <a:off x="8765195" y="6237010"/>
                <a:ext cx="63000" cy="89280"/>
              </p14:xfrm>
            </p:contentPart>
          </mc:Choice>
          <mc:Fallback xmlns="">
            <p:pic>
              <p:nvPicPr>
                <p:cNvPr id="363" name="墨迹 362">
                  <a:extLst>
                    <a:ext uri="{FF2B5EF4-FFF2-40B4-BE49-F238E27FC236}">
                      <a16:creationId xmlns:a16="http://schemas.microsoft.com/office/drawing/2014/main" id="{4DC81D9D-1BAA-4E66-A514-77098B2FFFFC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8759491" y="6231576"/>
                  <a:ext cx="74148" cy="100408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365" name="墨迹 364">
                  <a:extLst>
                    <a:ext uri="{FF2B5EF4-FFF2-40B4-BE49-F238E27FC236}">
                      <a16:creationId xmlns:a16="http://schemas.microsoft.com/office/drawing/2014/main" id="{C38FD41A-72F5-4451-AD8A-E17BCEB785F1}"/>
                    </a:ext>
                  </a:extLst>
                </p14:cNvPr>
                <p14:cNvContentPartPr/>
                <p14:nvPr/>
              </p14:nvContentPartPr>
              <p14:xfrm>
                <a:off x="8754755" y="6240250"/>
                <a:ext cx="90360" cy="88560"/>
              </p14:xfrm>
            </p:contentPart>
          </mc:Choice>
          <mc:Fallback xmlns="">
            <p:pic>
              <p:nvPicPr>
                <p:cNvPr id="365" name="墨迹 364">
                  <a:extLst>
                    <a:ext uri="{FF2B5EF4-FFF2-40B4-BE49-F238E27FC236}">
                      <a16:creationId xmlns:a16="http://schemas.microsoft.com/office/drawing/2014/main" id="{C38FD41A-72F5-4451-AD8A-E17BCEB785F1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8749059" y="6234570"/>
                  <a:ext cx="101493" cy="99662"/>
                </a:xfrm>
                <a:prstGeom prst="rect">
                  <a:avLst/>
                </a:prstGeom>
              </p:spPr>
            </p:pic>
          </mc:Fallback>
        </mc:AlternateContent>
      </p:grpSp>
      <p:sp>
        <p:nvSpPr>
          <p:cNvPr id="367" name="文本框 366">
            <a:extLst>
              <a:ext uri="{FF2B5EF4-FFF2-40B4-BE49-F238E27FC236}">
                <a16:creationId xmlns:a16="http://schemas.microsoft.com/office/drawing/2014/main" id="{AAADE327-0548-494C-8A0B-EEDDD02C656D}"/>
              </a:ext>
            </a:extLst>
          </p:cNvPr>
          <p:cNvSpPr txBox="1"/>
          <p:nvPr/>
        </p:nvSpPr>
        <p:spPr>
          <a:xfrm>
            <a:off x="6902933" y="2833360"/>
            <a:ext cx="5061188" cy="5569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300">
                <a:latin typeface="+mn-ea"/>
              </a:rPr>
              <a:t>pellentesque habitant morbi tristique senectus et netus et malesuada fames ac</a:t>
            </a:r>
            <a:endParaRPr lang="zh-CN" altLang="en-US" sz="1300">
              <a:latin typeface="+mn-ea"/>
            </a:endParaRPr>
          </a:p>
        </p:txBody>
      </p:sp>
      <p:grpSp>
        <p:nvGrpSpPr>
          <p:cNvPr id="370" name="组合 369">
            <a:extLst>
              <a:ext uri="{FF2B5EF4-FFF2-40B4-BE49-F238E27FC236}">
                <a16:creationId xmlns:a16="http://schemas.microsoft.com/office/drawing/2014/main" id="{B8ECBE96-A667-4CC2-8A9F-A1D8CE15592F}"/>
              </a:ext>
            </a:extLst>
          </p:cNvPr>
          <p:cNvGrpSpPr/>
          <p:nvPr/>
        </p:nvGrpSpPr>
        <p:grpSpPr>
          <a:xfrm flipH="1" flipV="1">
            <a:off x="6501680" y="3666529"/>
            <a:ext cx="247670" cy="262209"/>
            <a:chOff x="8714075" y="6195970"/>
            <a:chExt cx="177840" cy="1882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372" name="墨迹 371">
                  <a:extLst>
                    <a:ext uri="{FF2B5EF4-FFF2-40B4-BE49-F238E27FC236}">
                      <a16:creationId xmlns:a16="http://schemas.microsoft.com/office/drawing/2014/main" id="{26E1B8E8-4720-4E16-8D59-D67BDE62EEF0}"/>
                    </a:ext>
                  </a:extLst>
                </p14:cNvPr>
                <p14:cNvContentPartPr/>
                <p14:nvPr/>
              </p14:nvContentPartPr>
              <p14:xfrm>
                <a:off x="8714075" y="6195970"/>
                <a:ext cx="177840" cy="188280"/>
              </p14:xfrm>
            </p:contentPart>
          </mc:Choice>
          <mc:Fallback xmlns="">
            <p:pic>
              <p:nvPicPr>
                <p:cNvPr id="372" name="墨迹 371">
                  <a:extLst>
                    <a:ext uri="{FF2B5EF4-FFF2-40B4-BE49-F238E27FC236}">
                      <a16:creationId xmlns:a16="http://schemas.microsoft.com/office/drawing/2014/main" id="{26E1B8E8-4720-4E16-8D59-D67BDE62EEF0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8708388" y="6190539"/>
                  <a:ext cx="188955" cy="199401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373" name="墨迹 372">
                  <a:extLst>
                    <a:ext uri="{FF2B5EF4-FFF2-40B4-BE49-F238E27FC236}">
                      <a16:creationId xmlns:a16="http://schemas.microsoft.com/office/drawing/2014/main" id="{FD457A10-BC65-4015-8020-BDAEB575ECF2}"/>
                    </a:ext>
                  </a:extLst>
                </p14:cNvPr>
                <p14:cNvContentPartPr/>
                <p14:nvPr/>
              </p14:nvContentPartPr>
              <p14:xfrm>
                <a:off x="8765195" y="6237010"/>
                <a:ext cx="63000" cy="89280"/>
              </p14:xfrm>
            </p:contentPart>
          </mc:Choice>
          <mc:Fallback xmlns="">
            <p:pic>
              <p:nvPicPr>
                <p:cNvPr id="373" name="墨迹 372">
                  <a:extLst>
                    <a:ext uri="{FF2B5EF4-FFF2-40B4-BE49-F238E27FC236}">
                      <a16:creationId xmlns:a16="http://schemas.microsoft.com/office/drawing/2014/main" id="{FD457A10-BC65-4015-8020-BDAEB575ECF2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8759491" y="6231317"/>
                  <a:ext cx="74148" cy="100408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374" name="墨迹 373">
                  <a:extLst>
                    <a:ext uri="{FF2B5EF4-FFF2-40B4-BE49-F238E27FC236}">
                      <a16:creationId xmlns:a16="http://schemas.microsoft.com/office/drawing/2014/main" id="{9D04AECF-CE05-4561-9717-46B7ADB31D19}"/>
                    </a:ext>
                  </a:extLst>
                </p14:cNvPr>
                <p14:cNvContentPartPr/>
                <p14:nvPr/>
              </p14:nvContentPartPr>
              <p14:xfrm>
                <a:off x="8754755" y="6240250"/>
                <a:ext cx="90360" cy="88560"/>
              </p14:xfrm>
            </p:contentPart>
          </mc:Choice>
          <mc:Fallback xmlns="">
            <p:pic>
              <p:nvPicPr>
                <p:cNvPr id="374" name="墨迹 373">
                  <a:extLst>
                    <a:ext uri="{FF2B5EF4-FFF2-40B4-BE49-F238E27FC236}">
                      <a16:creationId xmlns:a16="http://schemas.microsoft.com/office/drawing/2014/main" id="{9D04AECF-CE05-4561-9717-46B7ADB31D19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8749059" y="6234828"/>
                  <a:ext cx="101493" cy="99662"/>
                </a:xfrm>
                <a:prstGeom prst="rect">
                  <a:avLst/>
                </a:prstGeom>
              </p:spPr>
            </p:pic>
          </mc:Fallback>
        </mc:AlternateContent>
      </p:grpSp>
      <p:sp>
        <p:nvSpPr>
          <p:cNvPr id="371" name="文本框 370">
            <a:extLst>
              <a:ext uri="{FF2B5EF4-FFF2-40B4-BE49-F238E27FC236}">
                <a16:creationId xmlns:a16="http://schemas.microsoft.com/office/drawing/2014/main" id="{88956644-A978-4B0C-B95C-C8141CC45C30}"/>
              </a:ext>
            </a:extLst>
          </p:cNvPr>
          <p:cNvSpPr txBox="1"/>
          <p:nvPr/>
        </p:nvSpPr>
        <p:spPr>
          <a:xfrm>
            <a:off x="6902933" y="3519160"/>
            <a:ext cx="5061188" cy="5569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300">
                <a:latin typeface="+mn-ea"/>
              </a:rPr>
              <a:t>pellentesque habitant morbi tristique senectus et netus et malesuada fames ac</a:t>
            </a:r>
            <a:endParaRPr lang="zh-CN" altLang="en-US" sz="1300">
              <a:latin typeface="+mn-ea"/>
            </a:endParaRPr>
          </a:p>
        </p:txBody>
      </p:sp>
      <p:grpSp>
        <p:nvGrpSpPr>
          <p:cNvPr id="376" name="组合 375">
            <a:extLst>
              <a:ext uri="{FF2B5EF4-FFF2-40B4-BE49-F238E27FC236}">
                <a16:creationId xmlns:a16="http://schemas.microsoft.com/office/drawing/2014/main" id="{19B41011-6312-495F-A872-7D60ED7C9679}"/>
              </a:ext>
            </a:extLst>
          </p:cNvPr>
          <p:cNvGrpSpPr/>
          <p:nvPr/>
        </p:nvGrpSpPr>
        <p:grpSpPr>
          <a:xfrm rot="5400000" flipV="1">
            <a:off x="6501680" y="4352329"/>
            <a:ext cx="247670" cy="262209"/>
            <a:chOff x="8714075" y="6195970"/>
            <a:chExt cx="177840" cy="1882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378" name="墨迹 377">
                  <a:extLst>
                    <a:ext uri="{FF2B5EF4-FFF2-40B4-BE49-F238E27FC236}">
                      <a16:creationId xmlns:a16="http://schemas.microsoft.com/office/drawing/2014/main" id="{AC29139A-CF9A-4F3A-9281-19E4B7625A32}"/>
                    </a:ext>
                  </a:extLst>
                </p14:cNvPr>
                <p14:cNvContentPartPr/>
                <p14:nvPr/>
              </p14:nvContentPartPr>
              <p14:xfrm>
                <a:off x="8714075" y="6195970"/>
                <a:ext cx="177840" cy="188280"/>
              </p14:xfrm>
            </p:contentPart>
          </mc:Choice>
          <mc:Fallback xmlns="">
            <p:pic>
              <p:nvPicPr>
                <p:cNvPr id="378" name="墨迹 377">
                  <a:extLst>
                    <a:ext uri="{FF2B5EF4-FFF2-40B4-BE49-F238E27FC236}">
                      <a16:creationId xmlns:a16="http://schemas.microsoft.com/office/drawing/2014/main" id="{AC29139A-CF9A-4F3A-9281-19E4B7625A32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8708388" y="6190539"/>
                  <a:ext cx="188955" cy="199401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">
              <p14:nvContentPartPr>
                <p14:cNvPr id="379" name="墨迹 378">
                  <a:extLst>
                    <a:ext uri="{FF2B5EF4-FFF2-40B4-BE49-F238E27FC236}">
                      <a16:creationId xmlns:a16="http://schemas.microsoft.com/office/drawing/2014/main" id="{19D8AF4C-1470-4F23-8233-8CC48061B9EB}"/>
                    </a:ext>
                  </a:extLst>
                </p14:cNvPr>
                <p14:cNvContentPartPr/>
                <p14:nvPr/>
              </p14:nvContentPartPr>
              <p14:xfrm>
                <a:off x="8765195" y="6237010"/>
                <a:ext cx="63000" cy="89280"/>
              </p14:xfrm>
            </p:contentPart>
          </mc:Choice>
          <mc:Fallback xmlns="">
            <p:pic>
              <p:nvPicPr>
                <p:cNvPr id="379" name="墨迹 378">
                  <a:extLst>
                    <a:ext uri="{FF2B5EF4-FFF2-40B4-BE49-F238E27FC236}">
                      <a16:creationId xmlns:a16="http://schemas.microsoft.com/office/drawing/2014/main" id="{19D8AF4C-1470-4F23-8233-8CC48061B9EB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8759491" y="6231317"/>
                  <a:ext cx="74148" cy="100408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380" name="墨迹 379">
                  <a:extLst>
                    <a:ext uri="{FF2B5EF4-FFF2-40B4-BE49-F238E27FC236}">
                      <a16:creationId xmlns:a16="http://schemas.microsoft.com/office/drawing/2014/main" id="{270E03BC-4E36-4FD2-9BE3-816EBB6BC110}"/>
                    </a:ext>
                  </a:extLst>
                </p14:cNvPr>
                <p14:cNvContentPartPr/>
                <p14:nvPr/>
              </p14:nvContentPartPr>
              <p14:xfrm>
                <a:off x="8754755" y="6240250"/>
                <a:ext cx="90360" cy="88560"/>
              </p14:xfrm>
            </p:contentPart>
          </mc:Choice>
          <mc:Fallback xmlns="">
            <p:pic>
              <p:nvPicPr>
                <p:cNvPr id="380" name="墨迹 379">
                  <a:extLst>
                    <a:ext uri="{FF2B5EF4-FFF2-40B4-BE49-F238E27FC236}">
                      <a16:creationId xmlns:a16="http://schemas.microsoft.com/office/drawing/2014/main" id="{270E03BC-4E36-4FD2-9BE3-816EBB6BC110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8749059" y="6234828"/>
                  <a:ext cx="101493" cy="99662"/>
                </a:xfrm>
                <a:prstGeom prst="rect">
                  <a:avLst/>
                </a:prstGeom>
              </p:spPr>
            </p:pic>
          </mc:Fallback>
        </mc:AlternateContent>
      </p:grpSp>
      <p:sp>
        <p:nvSpPr>
          <p:cNvPr id="377" name="文本框 376">
            <a:extLst>
              <a:ext uri="{FF2B5EF4-FFF2-40B4-BE49-F238E27FC236}">
                <a16:creationId xmlns:a16="http://schemas.microsoft.com/office/drawing/2014/main" id="{64D13658-21FA-4FBB-96F4-35CB685FA2DB}"/>
              </a:ext>
            </a:extLst>
          </p:cNvPr>
          <p:cNvSpPr txBox="1"/>
          <p:nvPr/>
        </p:nvSpPr>
        <p:spPr>
          <a:xfrm>
            <a:off x="6902933" y="4204960"/>
            <a:ext cx="5061188" cy="5569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300">
                <a:latin typeface="+mn-ea"/>
              </a:rPr>
              <a:t>pellentesque habitant morbi tristique senectus et netus et malesuada fames ac</a:t>
            </a:r>
            <a:endParaRPr lang="zh-CN" altLang="en-US" sz="1300">
              <a:latin typeface="+mn-ea"/>
            </a:endParaRPr>
          </a:p>
        </p:txBody>
      </p:sp>
      <p:grpSp>
        <p:nvGrpSpPr>
          <p:cNvPr id="382" name="组合 381">
            <a:extLst>
              <a:ext uri="{FF2B5EF4-FFF2-40B4-BE49-F238E27FC236}">
                <a16:creationId xmlns:a16="http://schemas.microsoft.com/office/drawing/2014/main" id="{ABE19F0D-CDC3-4A6C-8243-CDA40C55002F}"/>
              </a:ext>
            </a:extLst>
          </p:cNvPr>
          <p:cNvGrpSpPr/>
          <p:nvPr/>
        </p:nvGrpSpPr>
        <p:grpSpPr>
          <a:xfrm flipH="1">
            <a:off x="6501680" y="5038129"/>
            <a:ext cx="247670" cy="262209"/>
            <a:chOff x="8714075" y="6195970"/>
            <a:chExt cx="177840" cy="1882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1">
              <p14:nvContentPartPr>
                <p14:cNvPr id="384" name="墨迹 383">
                  <a:extLst>
                    <a:ext uri="{FF2B5EF4-FFF2-40B4-BE49-F238E27FC236}">
                      <a16:creationId xmlns:a16="http://schemas.microsoft.com/office/drawing/2014/main" id="{C4F3E161-A090-4FEA-8374-4124CA10C8A9}"/>
                    </a:ext>
                  </a:extLst>
                </p14:cNvPr>
                <p14:cNvContentPartPr/>
                <p14:nvPr/>
              </p14:nvContentPartPr>
              <p14:xfrm>
                <a:off x="8714075" y="6195970"/>
                <a:ext cx="177840" cy="188280"/>
              </p14:xfrm>
            </p:contentPart>
          </mc:Choice>
          <mc:Fallback xmlns="">
            <p:pic>
              <p:nvPicPr>
                <p:cNvPr id="384" name="墨迹 383">
                  <a:extLst>
                    <a:ext uri="{FF2B5EF4-FFF2-40B4-BE49-F238E27FC236}">
                      <a16:creationId xmlns:a16="http://schemas.microsoft.com/office/drawing/2014/main" id="{C4F3E161-A090-4FEA-8374-4124CA10C8A9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8708388" y="6190539"/>
                  <a:ext cx="188955" cy="199401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">
              <p14:nvContentPartPr>
                <p14:cNvPr id="385" name="墨迹 384">
                  <a:extLst>
                    <a:ext uri="{FF2B5EF4-FFF2-40B4-BE49-F238E27FC236}">
                      <a16:creationId xmlns:a16="http://schemas.microsoft.com/office/drawing/2014/main" id="{09FA0FD1-9ACE-4EBA-BE2C-05B5AB7125F9}"/>
                    </a:ext>
                  </a:extLst>
                </p14:cNvPr>
                <p14:cNvContentPartPr/>
                <p14:nvPr/>
              </p14:nvContentPartPr>
              <p14:xfrm>
                <a:off x="8765195" y="6237010"/>
                <a:ext cx="63000" cy="89280"/>
              </p14:xfrm>
            </p:contentPart>
          </mc:Choice>
          <mc:Fallback xmlns="">
            <p:pic>
              <p:nvPicPr>
                <p:cNvPr id="385" name="墨迹 384">
                  <a:extLst>
                    <a:ext uri="{FF2B5EF4-FFF2-40B4-BE49-F238E27FC236}">
                      <a16:creationId xmlns:a16="http://schemas.microsoft.com/office/drawing/2014/main" id="{09FA0FD1-9ACE-4EBA-BE2C-05B5AB7125F9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8759491" y="6231576"/>
                  <a:ext cx="74148" cy="100408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">
              <p14:nvContentPartPr>
                <p14:cNvPr id="386" name="墨迹 385">
                  <a:extLst>
                    <a:ext uri="{FF2B5EF4-FFF2-40B4-BE49-F238E27FC236}">
                      <a16:creationId xmlns:a16="http://schemas.microsoft.com/office/drawing/2014/main" id="{28085AE3-2C7A-43CB-94D6-00688793D0ED}"/>
                    </a:ext>
                  </a:extLst>
                </p14:cNvPr>
                <p14:cNvContentPartPr/>
                <p14:nvPr/>
              </p14:nvContentPartPr>
              <p14:xfrm>
                <a:off x="8754755" y="6240250"/>
                <a:ext cx="90360" cy="88560"/>
              </p14:xfrm>
            </p:contentPart>
          </mc:Choice>
          <mc:Fallback xmlns="">
            <p:pic>
              <p:nvPicPr>
                <p:cNvPr id="386" name="墨迹 385">
                  <a:extLst>
                    <a:ext uri="{FF2B5EF4-FFF2-40B4-BE49-F238E27FC236}">
                      <a16:creationId xmlns:a16="http://schemas.microsoft.com/office/drawing/2014/main" id="{28085AE3-2C7A-43CB-94D6-00688793D0ED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8749059" y="6234570"/>
                  <a:ext cx="101493" cy="99662"/>
                </a:xfrm>
                <a:prstGeom prst="rect">
                  <a:avLst/>
                </a:prstGeom>
              </p:spPr>
            </p:pic>
          </mc:Fallback>
        </mc:AlternateContent>
      </p:grpSp>
      <p:sp>
        <p:nvSpPr>
          <p:cNvPr id="383" name="文本框 382">
            <a:extLst>
              <a:ext uri="{FF2B5EF4-FFF2-40B4-BE49-F238E27FC236}">
                <a16:creationId xmlns:a16="http://schemas.microsoft.com/office/drawing/2014/main" id="{BB546702-924C-442B-B035-57F407950145}"/>
              </a:ext>
            </a:extLst>
          </p:cNvPr>
          <p:cNvSpPr txBox="1"/>
          <p:nvPr/>
        </p:nvSpPr>
        <p:spPr>
          <a:xfrm>
            <a:off x="6902933" y="4890760"/>
            <a:ext cx="5061188" cy="5569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300">
                <a:latin typeface="+mn-ea"/>
              </a:rPr>
              <a:t>pellentesque habitant morbi tristique senectus et netus et malesuada fames ac</a:t>
            </a:r>
            <a:endParaRPr lang="zh-CN" altLang="en-US" sz="1300">
              <a:latin typeface="+mn-ea"/>
            </a:endParaRPr>
          </a:p>
        </p:txBody>
      </p:sp>
      <p:sp>
        <p:nvSpPr>
          <p:cNvPr id="387" name="Freeform 66">
            <a:extLst>
              <a:ext uri="{FF2B5EF4-FFF2-40B4-BE49-F238E27FC236}">
                <a16:creationId xmlns:a16="http://schemas.microsoft.com/office/drawing/2014/main" id="{F67EC846-C5A3-4C78-8817-B87D467FBEF1}"/>
              </a:ext>
            </a:extLst>
          </p:cNvPr>
          <p:cNvSpPr>
            <a:spLocks noEditPoints="1"/>
          </p:cNvSpPr>
          <p:nvPr/>
        </p:nvSpPr>
        <p:spPr bwMode="auto">
          <a:xfrm>
            <a:off x="9025350" y="2291106"/>
            <a:ext cx="415099" cy="350337"/>
          </a:xfrm>
          <a:custGeom>
            <a:avLst/>
            <a:gdLst>
              <a:gd name="T0" fmla="*/ 112 w 224"/>
              <a:gd name="T1" fmla="*/ 26 h 189"/>
              <a:gd name="T2" fmla="*/ 157 w 224"/>
              <a:gd name="T3" fmla="*/ 0 h 189"/>
              <a:gd name="T4" fmla="*/ 164 w 224"/>
              <a:gd name="T5" fmla="*/ 64 h 189"/>
              <a:gd name="T6" fmla="*/ 191 w 224"/>
              <a:gd name="T7" fmla="*/ 114 h 189"/>
              <a:gd name="T8" fmla="*/ 191 w 224"/>
              <a:gd name="T9" fmla="*/ 114 h 189"/>
              <a:gd name="T10" fmla="*/ 224 w 224"/>
              <a:gd name="T11" fmla="*/ 145 h 189"/>
              <a:gd name="T12" fmla="*/ 145 w 224"/>
              <a:gd name="T13" fmla="*/ 145 h 189"/>
              <a:gd name="T14" fmla="*/ 136 w 224"/>
              <a:gd name="T15" fmla="*/ 172 h 189"/>
              <a:gd name="T16" fmla="*/ 121 w 224"/>
              <a:gd name="T17" fmla="*/ 189 h 189"/>
              <a:gd name="T18" fmla="*/ 98 w 224"/>
              <a:gd name="T19" fmla="*/ 174 h 189"/>
              <a:gd name="T20" fmla="*/ 87 w 224"/>
              <a:gd name="T21" fmla="*/ 151 h 189"/>
              <a:gd name="T22" fmla="*/ 0 w 224"/>
              <a:gd name="T23" fmla="*/ 151 h 189"/>
              <a:gd name="T24" fmla="*/ 11 w 224"/>
              <a:gd name="T25" fmla="*/ 123 h 189"/>
              <a:gd name="T26" fmla="*/ 43 w 224"/>
              <a:gd name="T27" fmla="*/ 94 h 189"/>
              <a:gd name="T28" fmla="*/ 66 w 224"/>
              <a:gd name="T29" fmla="*/ 35 h 189"/>
              <a:gd name="T30" fmla="*/ 66 w 224"/>
              <a:gd name="T31" fmla="*/ 35 h 189"/>
              <a:gd name="T32" fmla="*/ 74 w 224"/>
              <a:gd name="T33" fmla="*/ 5 h 189"/>
              <a:gd name="T34" fmla="*/ 101 w 224"/>
              <a:gd name="T35" fmla="*/ 20 h 189"/>
              <a:gd name="T36" fmla="*/ 112 w 224"/>
              <a:gd name="T37" fmla="*/ 26 h 189"/>
              <a:gd name="T38" fmla="*/ 115 w 224"/>
              <a:gd name="T39" fmla="*/ 91 h 189"/>
              <a:gd name="T40" fmla="*/ 115 w 224"/>
              <a:gd name="T41" fmla="*/ 91 h 189"/>
              <a:gd name="T42" fmla="*/ 115 w 224"/>
              <a:gd name="T43" fmla="*/ 98 h 189"/>
              <a:gd name="T44" fmla="*/ 122 w 224"/>
              <a:gd name="T45" fmla="*/ 98 h 189"/>
              <a:gd name="T46" fmla="*/ 122 w 224"/>
              <a:gd name="T47" fmla="*/ 91 h 189"/>
              <a:gd name="T48" fmla="*/ 115 w 224"/>
              <a:gd name="T49" fmla="*/ 91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24" h="189">
                <a:moveTo>
                  <a:pt x="112" y="26"/>
                </a:moveTo>
                <a:cubicBezTo>
                  <a:pt x="157" y="0"/>
                  <a:pt x="157" y="0"/>
                  <a:pt x="157" y="0"/>
                </a:cubicBezTo>
                <a:cubicBezTo>
                  <a:pt x="176" y="22"/>
                  <a:pt x="166" y="44"/>
                  <a:pt x="164" y="64"/>
                </a:cubicBezTo>
                <a:cubicBezTo>
                  <a:pt x="161" y="97"/>
                  <a:pt x="162" y="102"/>
                  <a:pt x="191" y="114"/>
                </a:cubicBezTo>
                <a:cubicBezTo>
                  <a:pt x="191" y="114"/>
                  <a:pt x="191" y="114"/>
                  <a:pt x="191" y="114"/>
                </a:cubicBezTo>
                <a:cubicBezTo>
                  <a:pt x="208" y="116"/>
                  <a:pt x="221" y="129"/>
                  <a:pt x="224" y="145"/>
                </a:cubicBezTo>
                <a:cubicBezTo>
                  <a:pt x="198" y="163"/>
                  <a:pt x="173" y="140"/>
                  <a:pt x="145" y="145"/>
                </a:cubicBezTo>
                <a:cubicBezTo>
                  <a:pt x="143" y="154"/>
                  <a:pt x="140" y="163"/>
                  <a:pt x="136" y="172"/>
                </a:cubicBezTo>
                <a:cubicBezTo>
                  <a:pt x="133" y="179"/>
                  <a:pt x="128" y="185"/>
                  <a:pt x="121" y="189"/>
                </a:cubicBezTo>
                <a:cubicBezTo>
                  <a:pt x="112" y="186"/>
                  <a:pt x="104" y="181"/>
                  <a:pt x="98" y="174"/>
                </a:cubicBezTo>
                <a:cubicBezTo>
                  <a:pt x="93" y="167"/>
                  <a:pt x="90" y="159"/>
                  <a:pt x="87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2" y="141"/>
                  <a:pt x="6" y="132"/>
                  <a:pt x="11" y="123"/>
                </a:cubicBezTo>
                <a:cubicBezTo>
                  <a:pt x="21" y="113"/>
                  <a:pt x="32" y="103"/>
                  <a:pt x="43" y="94"/>
                </a:cubicBezTo>
                <a:cubicBezTo>
                  <a:pt x="61" y="79"/>
                  <a:pt x="75" y="62"/>
                  <a:pt x="66" y="35"/>
                </a:cubicBezTo>
                <a:cubicBezTo>
                  <a:pt x="66" y="35"/>
                  <a:pt x="66" y="35"/>
                  <a:pt x="66" y="35"/>
                </a:cubicBezTo>
                <a:cubicBezTo>
                  <a:pt x="66" y="24"/>
                  <a:pt x="69" y="14"/>
                  <a:pt x="74" y="5"/>
                </a:cubicBezTo>
                <a:cubicBezTo>
                  <a:pt x="101" y="20"/>
                  <a:pt x="101" y="20"/>
                  <a:pt x="101" y="20"/>
                </a:cubicBezTo>
                <a:cubicBezTo>
                  <a:pt x="105" y="21"/>
                  <a:pt x="109" y="24"/>
                  <a:pt x="112" y="26"/>
                </a:cubicBezTo>
                <a:close/>
                <a:moveTo>
                  <a:pt x="115" y="91"/>
                </a:moveTo>
                <a:cubicBezTo>
                  <a:pt x="115" y="91"/>
                  <a:pt x="115" y="91"/>
                  <a:pt x="115" y="91"/>
                </a:cubicBezTo>
                <a:cubicBezTo>
                  <a:pt x="115" y="93"/>
                  <a:pt x="115" y="95"/>
                  <a:pt x="115" y="98"/>
                </a:cubicBezTo>
                <a:cubicBezTo>
                  <a:pt x="118" y="98"/>
                  <a:pt x="120" y="98"/>
                  <a:pt x="122" y="98"/>
                </a:cubicBezTo>
                <a:cubicBezTo>
                  <a:pt x="123" y="95"/>
                  <a:pt x="123" y="93"/>
                  <a:pt x="122" y="91"/>
                </a:cubicBezTo>
                <a:cubicBezTo>
                  <a:pt x="120" y="90"/>
                  <a:pt x="118" y="90"/>
                  <a:pt x="115" y="91"/>
                </a:cubicBezTo>
                <a:close/>
              </a:path>
            </a:pathLst>
          </a:custGeom>
          <a:solidFill>
            <a:srgbClr val="FFFF0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4">
            <p14:nvContentPartPr>
              <p14:cNvPr id="388" name="墨迹 387">
                <a:extLst>
                  <a:ext uri="{FF2B5EF4-FFF2-40B4-BE49-F238E27FC236}">
                    <a16:creationId xmlns:a16="http://schemas.microsoft.com/office/drawing/2014/main" id="{07436F25-8DE1-48BA-8E82-E5ECAC23F9CF}"/>
                  </a:ext>
                </a:extLst>
              </p14:cNvPr>
              <p14:cNvContentPartPr/>
              <p14:nvPr/>
            </p14:nvContentPartPr>
            <p14:xfrm rot="21391888" flipH="1">
              <a:off x="8317657" y="4543639"/>
              <a:ext cx="3702600" cy="333000"/>
            </p14:xfrm>
          </p:contentPart>
        </mc:Choice>
        <mc:Fallback xmlns="">
          <p:pic>
            <p:nvPicPr>
              <p:cNvPr id="388" name="墨迹 387">
                <a:extLst>
                  <a:ext uri="{FF2B5EF4-FFF2-40B4-BE49-F238E27FC236}">
                    <a16:creationId xmlns:a16="http://schemas.microsoft.com/office/drawing/2014/main" id="{07436F25-8DE1-48BA-8E82-E5ECAC23F9CF}"/>
                  </a:ext>
                </a:extLst>
              </p:cNvPr>
              <p:cNvPicPr/>
              <p:nvPr/>
            </p:nvPicPr>
            <p:blipFill>
              <a:blip r:embed="rId25"/>
              <a:stretch>
                <a:fillRect/>
              </a:stretch>
            </p:blipFill>
            <p:spPr>
              <a:xfrm rot="21391888" flipH="1">
                <a:off x="8305057" y="4531039"/>
                <a:ext cx="3727440" cy="357840"/>
              </a:xfrm>
              <a:prstGeom prst="rect">
                <a:avLst/>
              </a:prstGeom>
            </p:spPr>
          </p:pic>
        </mc:Fallback>
      </mc:AlternateContent>
      <p:grpSp>
        <p:nvGrpSpPr>
          <p:cNvPr id="481" name="组合 480">
            <a:extLst>
              <a:ext uri="{FF2B5EF4-FFF2-40B4-BE49-F238E27FC236}">
                <a16:creationId xmlns:a16="http://schemas.microsoft.com/office/drawing/2014/main" id="{FEE4BAE8-5DF7-453D-BF03-05DF9E845B08}"/>
              </a:ext>
            </a:extLst>
          </p:cNvPr>
          <p:cNvGrpSpPr/>
          <p:nvPr/>
        </p:nvGrpSpPr>
        <p:grpSpPr>
          <a:xfrm rot="19913165">
            <a:off x="6981014" y="405390"/>
            <a:ext cx="127675" cy="592617"/>
            <a:chOff x="-24772938" y="-4622800"/>
            <a:chExt cx="633412" cy="2940050"/>
          </a:xfrm>
          <a:solidFill>
            <a:srgbClr val="FFFF01"/>
          </a:solidFill>
        </p:grpSpPr>
        <p:sp>
          <p:nvSpPr>
            <p:cNvPr id="439" name="Freeform 346">
              <a:extLst>
                <a:ext uri="{FF2B5EF4-FFF2-40B4-BE49-F238E27FC236}">
                  <a16:creationId xmlns:a16="http://schemas.microsoft.com/office/drawing/2014/main" id="{414C35EE-CB7A-4898-9BE8-649B4762A27E}"/>
                </a:ext>
              </a:extLst>
            </p:cNvPr>
            <p:cNvSpPr>
              <a:spLocks/>
            </p:cNvSpPr>
            <p:nvPr/>
          </p:nvSpPr>
          <p:spPr bwMode="auto">
            <a:xfrm>
              <a:off x="-24772938" y="-4622800"/>
              <a:ext cx="538163" cy="2097088"/>
            </a:xfrm>
            <a:custGeom>
              <a:avLst/>
              <a:gdLst>
                <a:gd name="T0" fmla="*/ 118 w 143"/>
                <a:gd name="T1" fmla="*/ 507 h 557"/>
                <a:gd name="T2" fmla="*/ 124 w 143"/>
                <a:gd name="T3" fmla="*/ 297 h 557"/>
                <a:gd name="T4" fmla="*/ 121 w 143"/>
                <a:gd name="T5" fmla="*/ 70 h 557"/>
                <a:gd name="T6" fmla="*/ 12 w 143"/>
                <a:gd name="T7" fmla="*/ 70 h 557"/>
                <a:gd name="T8" fmla="*/ 9 w 143"/>
                <a:gd name="T9" fmla="*/ 311 h 557"/>
                <a:gd name="T10" fmla="*/ 31 w 143"/>
                <a:gd name="T11" fmla="*/ 515 h 557"/>
                <a:gd name="T12" fmla="*/ 118 w 143"/>
                <a:gd name="T13" fmla="*/ 507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3" h="557">
                  <a:moveTo>
                    <a:pt x="118" y="507"/>
                  </a:moveTo>
                  <a:cubicBezTo>
                    <a:pt x="143" y="442"/>
                    <a:pt x="126" y="364"/>
                    <a:pt x="124" y="297"/>
                  </a:cubicBezTo>
                  <a:cubicBezTo>
                    <a:pt x="121" y="221"/>
                    <a:pt x="121" y="146"/>
                    <a:pt x="121" y="70"/>
                  </a:cubicBezTo>
                  <a:cubicBezTo>
                    <a:pt x="121" y="0"/>
                    <a:pt x="14" y="0"/>
                    <a:pt x="12" y="70"/>
                  </a:cubicBezTo>
                  <a:cubicBezTo>
                    <a:pt x="9" y="151"/>
                    <a:pt x="9" y="230"/>
                    <a:pt x="9" y="311"/>
                  </a:cubicBezTo>
                  <a:cubicBezTo>
                    <a:pt x="9" y="381"/>
                    <a:pt x="0" y="454"/>
                    <a:pt x="31" y="515"/>
                  </a:cubicBezTo>
                  <a:cubicBezTo>
                    <a:pt x="56" y="557"/>
                    <a:pt x="107" y="540"/>
                    <a:pt x="118" y="5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0" name="Freeform 347">
              <a:extLst>
                <a:ext uri="{FF2B5EF4-FFF2-40B4-BE49-F238E27FC236}">
                  <a16:creationId xmlns:a16="http://schemas.microsoft.com/office/drawing/2014/main" id="{18B04233-0115-4183-BECF-23E2A0E72A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4761826" y="-2379663"/>
              <a:ext cx="622300" cy="696913"/>
            </a:xfrm>
            <a:custGeom>
              <a:avLst/>
              <a:gdLst>
                <a:gd name="T0" fmla="*/ 45 w 165"/>
                <a:gd name="T1" fmla="*/ 23 h 185"/>
                <a:gd name="T2" fmla="*/ 20 w 165"/>
                <a:gd name="T3" fmla="*/ 135 h 185"/>
                <a:gd name="T4" fmla="*/ 93 w 165"/>
                <a:gd name="T5" fmla="*/ 180 h 185"/>
                <a:gd name="T6" fmla="*/ 160 w 165"/>
                <a:gd name="T7" fmla="*/ 140 h 185"/>
                <a:gd name="T8" fmla="*/ 160 w 165"/>
                <a:gd name="T9" fmla="*/ 73 h 185"/>
                <a:gd name="T10" fmla="*/ 45 w 165"/>
                <a:gd name="T11" fmla="*/ 23 h 185"/>
                <a:gd name="T12" fmla="*/ 51 w 165"/>
                <a:gd name="T13" fmla="*/ 104 h 185"/>
                <a:gd name="T14" fmla="*/ 51 w 165"/>
                <a:gd name="T15" fmla="*/ 104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5" h="185">
                  <a:moveTo>
                    <a:pt x="45" y="23"/>
                  </a:moveTo>
                  <a:cubicBezTo>
                    <a:pt x="3" y="45"/>
                    <a:pt x="0" y="96"/>
                    <a:pt x="20" y="135"/>
                  </a:cubicBezTo>
                  <a:cubicBezTo>
                    <a:pt x="34" y="163"/>
                    <a:pt x="65" y="180"/>
                    <a:pt x="93" y="180"/>
                  </a:cubicBezTo>
                  <a:cubicBezTo>
                    <a:pt x="121" y="185"/>
                    <a:pt x="151" y="171"/>
                    <a:pt x="160" y="140"/>
                  </a:cubicBezTo>
                  <a:cubicBezTo>
                    <a:pt x="165" y="118"/>
                    <a:pt x="165" y="93"/>
                    <a:pt x="160" y="73"/>
                  </a:cubicBezTo>
                  <a:cubicBezTo>
                    <a:pt x="146" y="26"/>
                    <a:pt x="90" y="0"/>
                    <a:pt x="45" y="23"/>
                  </a:cubicBezTo>
                  <a:close/>
                  <a:moveTo>
                    <a:pt x="51" y="104"/>
                  </a:moveTo>
                  <a:cubicBezTo>
                    <a:pt x="51" y="104"/>
                    <a:pt x="51" y="104"/>
                    <a:pt x="51" y="10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82" name="组合 481">
            <a:extLst>
              <a:ext uri="{FF2B5EF4-FFF2-40B4-BE49-F238E27FC236}">
                <a16:creationId xmlns:a16="http://schemas.microsoft.com/office/drawing/2014/main" id="{47BB87A7-1D97-4645-B7DE-91C90CD8F3FA}"/>
              </a:ext>
            </a:extLst>
          </p:cNvPr>
          <p:cNvGrpSpPr/>
          <p:nvPr/>
        </p:nvGrpSpPr>
        <p:grpSpPr>
          <a:xfrm>
            <a:off x="11333579" y="5536011"/>
            <a:ext cx="652444" cy="655889"/>
            <a:chOff x="-27552650" y="-11239500"/>
            <a:chExt cx="5711825" cy="5741988"/>
          </a:xfrm>
          <a:solidFill>
            <a:srgbClr val="FFFF01"/>
          </a:solidFill>
        </p:grpSpPr>
        <p:sp>
          <p:nvSpPr>
            <p:cNvPr id="484" name="Freeform 16">
              <a:extLst>
                <a:ext uri="{FF2B5EF4-FFF2-40B4-BE49-F238E27FC236}">
                  <a16:creationId xmlns:a16="http://schemas.microsoft.com/office/drawing/2014/main" id="{65186387-B60B-452E-98E9-0D987439EE9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7552650" y="-9451975"/>
              <a:ext cx="1509713" cy="2082800"/>
            </a:xfrm>
            <a:custGeom>
              <a:avLst/>
              <a:gdLst>
                <a:gd name="T0" fmla="*/ 179 w 401"/>
                <a:gd name="T1" fmla="*/ 553 h 553"/>
                <a:gd name="T2" fmla="*/ 148 w 401"/>
                <a:gd name="T3" fmla="*/ 338 h 553"/>
                <a:gd name="T4" fmla="*/ 139 w 401"/>
                <a:gd name="T5" fmla="*/ 277 h 553"/>
                <a:gd name="T6" fmla="*/ 69 w 401"/>
                <a:gd name="T7" fmla="*/ 224 h 553"/>
                <a:gd name="T8" fmla="*/ 43 w 401"/>
                <a:gd name="T9" fmla="*/ 224 h 553"/>
                <a:gd name="T10" fmla="*/ 5 w 401"/>
                <a:gd name="T11" fmla="*/ 201 h 553"/>
                <a:gd name="T12" fmla="*/ 27 w 401"/>
                <a:gd name="T13" fmla="*/ 159 h 553"/>
                <a:gd name="T14" fmla="*/ 101 w 401"/>
                <a:gd name="T15" fmla="*/ 138 h 553"/>
                <a:gd name="T16" fmla="*/ 177 w 401"/>
                <a:gd name="T17" fmla="*/ 91 h 553"/>
                <a:gd name="T18" fmla="*/ 215 w 401"/>
                <a:gd name="T19" fmla="*/ 22 h 553"/>
                <a:gd name="T20" fmla="*/ 258 w 401"/>
                <a:gd name="T21" fmla="*/ 4 h 553"/>
                <a:gd name="T22" fmla="*/ 282 w 401"/>
                <a:gd name="T23" fmla="*/ 42 h 553"/>
                <a:gd name="T24" fmla="*/ 278 w 401"/>
                <a:gd name="T25" fmla="*/ 80 h 553"/>
                <a:gd name="T26" fmla="*/ 282 w 401"/>
                <a:gd name="T27" fmla="*/ 129 h 553"/>
                <a:gd name="T28" fmla="*/ 350 w 401"/>
                <a:gd name="T29" fmla="*/ 159 h 553"/>
                <a:gd name="T30" fmla="*/ 367 w 401"/>
                <a:gd name="T31" fmla="*/ 154 h 553"/>
                <a:gd name="T32" fmla="*/ 399 w 401"/>
                <a:gd name="T33" fmla="*/ 168 h 553"/>
                <a:gd name="T34" fmla="*/ 381 w 401"/>
                <a:gd name="T35" fmla="*/ 212 h 553"/>
                <a:gd name="T36" fmla="*/ 332 w 401"/>
                <a:gd name="T37" fmla="*/ 224 h 553"/>
                <a:gd name="T38" fmla="*/ 244 w 401"/>
                <a:gd name="T39" fmla="*/ 300 h 553"/>
                <a:gd name="T40" fmla="*/ 217 w 401"/>
                <a:gd name="T41" fmla="*/ 508 h 553"/>
                <a:gd name="T42" fmla="*/ 179 w 401"/>
                <a:gd name="T43" fmla="*/ 553 h 553"/>
                <a:gd name="T44" fmla="*/ 285 w 401"/>
                <a:gd name="T45" fmla="*/ 186 h 553"/>
                <a:gd name="T46" fmla="*/ 229 w 401"/>
                <a:gd name="T47" fmla="*/ 107 h 553"/>
                <a:gd name="T48" fmla="*/ 181 w 401"/>
                <a:gd name="T49" fmla="*/ 161 h 553"/>
                <a:gd name="T50" fmla="*/ 128 w 401"/>
                <a:gd name="T51" fmla="*/ 192 h 553"/>
                <a:gd name="T52" fmla="*/ 175 w 401"/>
                <a:gd name="T53" fmla="*/ 244 h 553"/>
                <a:gd name="T54" fmla="*/ 186 w 401"/>
                <a:gd name="T55" fmla="*/ 309 h 553"/>
                <a:gd name="T56" fmla="*/ 208 w 401"/>
                <a:gd name="T57" fmla="*/ 233 h 553"/>
                <a:gd name="T58" fmla="*/ 285 w 401"/>
                <a:gd name="T59" fmla="*/ 186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01" h="553">
                  <a:moveTo>
                    <a:pt x="179" y="553"/>
                  </a:moveTo>
                  <a:cubicBezTo>
                    <a:pt x="155" y="481"/>
                    <a:pt x="141" y="412"/>
                    <a:pt x="148" y="338"/>
                  </a:cubicBezTo>
                  <a:cubicBezTo>
                    <a:pt x="150" y="318"/>
                    <a:pt x="146" y="298"/>
                    <a:pt x="139" y="277"/>
                  </a:cubicBezTo>
                  <a:cubicBezTo>
                    <a:pt x="130" y="242"/>
                    <a:pt x="105" y="226"/>
                    <a:pt x="69" y="224"/>
                  </a:cubicBezTo>
                  <a:cubicBezTo>
                    <a:pt x="43" y="224"/>
                    <a:pt x="43" y="224"/>
                    <a:pt x="43" y="224"/>
                  </a:cubicBezTo>
                  <a:cubicBezTo>
                    <a:pt x="25" y="226"/>
                    <a:pt x="9" y="219"/>
                    <a:pt x="5" y="201"/>
                  </a:cubicBezTo>
                  <a:cubicBezTo>
                    <a:pt x="0" y="183"/>
                    <a:pt x="7" y="168"/>
                    <a:pt x="27" y="159"/>
                  </a:cubicBezTo>
                  <a:cubicBezTo>
                    <a:pt x="52" y="145"/>
                    <a:pt x="74" y="136"/>
                    <a:pt x="101" y="138"/>
                  </a:cubicBezTo>
                  <a:cubicBezTo>
                    <a:pt x="139" y="141"/>
                    <a:pt x="161" y="123"/>
                    <a:pt x="177" y="91"/>
                  </a:cubicBezTo>
                  <a:cubicBezTo>
                    <a:pt x="188" y="69"/>
                    <a:pt x="204" y="47"/>
                    <a:pt x="215" y="22"/>
                  </a:cubicBezTo>
                  <a:cubicBezTo>
                    <a:pt x="224" y="2"/>
                    <a:pt x="240" y="0"/>
                    <a:pt x="258" y="4"/>
                  </a:cubicBezTo>
                  <a:cubicBezTo>
                    <a:pt x="278" y="9"/>
                    <a:pt x="287" y="22"/>
                    <a:pt x="282" y="42"/>
                  </a:cubicBezTo>
                  <a:cubicBezTo>
                    <a:pt x="280" y="56"/>
                    <a:pt x="280" y="69"/>
                    <a:pt x="278" y="80"/>
                  </a:cubicBezTo>
                  <a:cubicBezTo>
                    <a:pt x="276" y="96"/>
                    <a:pt x="267" y="114"/>
                    <a:pt x="282" y="129"/>
                  </a:cubicBezTo>
                  <a:cubicBezTo>
                    <a:pt x="300" y="147"/>
                    <a:pt x="323" y="156"/>
                    <a:pt x="350" y="159"/>
                  </a:cubicBezTo>
                  <a:cubicBezTo>
                    <a:pt x="356" y="159"/>
                    <a:pt x="361" y="156"/>
                    <a:pt x="367" y="154"/>
                  </a:cubicBezTo>
                  <a:cubicBezTo>
                    <a:pt x="381" y="154"/>
                    <a:pt x="397" y="150"/>
                    <a:pt x="399" y="168"/>
                  </a:cubicBezTo>
                  <a:cubicBezTo>
                    <a:pt x="401" y="185"/>
                    <a:pt x="401" y="203"/>
                    <a:pt x="381" y="212"/>
                  </a:cubicBezTo>
                  <a:cubicBezTo>
                    <a:pt x="367" y="224"/>
                    <a:pt x="349" y="224"/>
                    <a:pt x="332" y="224"/>
                  </a:cubicBezTo>
                  <a:cubicBezTo>
                    <a:pt x="269" y="226"/>
                    <a:pt x="255" y="237"/>
                    <a:pt x="244" y="300"/>
                  </a:cubicBezTo>
                  <a:cubicBezTo>
                    <a:pt x="233" y="369"/>
                    <a:pt x="224" y="439"/>
                    <a:pt x="217" y="508"/>
                  </a:cubicBezTo>
                  <a:cubicBezTo>
                    <a:pt x="215" y="530"/>
                    <a:pt x="208" y="546"/>
                    <a:pt x="179" y="553"/>
                  </a:cubicBezTo>
                  <a:close/>
                  <a:moveTo>
                    <a:pt x="285" y="186"/>
                  </a:moveTo>
                  <a:cubicBezTo>
                    <a:pt x="262" y="163"/>
                    <a:pt x="222" y="154"/>
                    <a:pt x="229" y="107"/>
                  </a:cubicBezTo>
                  <a:cubicBezTo>
                    <a:pt x="211" y="130"/>
                    <a:pt x="195" y="145"/>
                    <a:pt x="181" y="161"/>
                  </a:cubicBezTo>
                  <a:cubicBezTo>
                    <a:pt x="168" y="179"/>
                    <a:pt x="143" y="177"/>
                    <a:pt x="128" y="192"/>
                  </a:cubicBezTo>
                  <a:cubicBezTo>
                    <a:pt x="146" y="210"/>
                    <a:pt x="166" y="226"/>
                    <a:pt x="175" y="244"/>
                  </a:cubicBezTo>
                  <a:cubicBezTo>
                    <a:pt x="184" y="262"/>
                    <a:pt x="184" y="286"/>
                    <a:pt x="186" y="309"/>
                  </a:cubicBezTo>
                  <a:cubicBezTo>
                    <a:pt x="199" y="284"/>
                    <a:pt x="199" y="257"/>
                    <a:pt x="208" y="233"/>
                  </a:cubicBezTo>
                  <a:cubicBezTo>
                    <a:pt x="226" y="201"/>
                    <a:pt x="260" y="203"/>
                    <a:pt x="285" y="1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" name="Freeform 17">
              <a:extLst>
                <a:ext uri="{FF2B5EF4-FFF2-40B4-BE49-F238E27FC236}">
                  <a16:creationId xmlns:a16="http://schemas.microsoft.com/office/drawing/2014/main" id="{3F081235-8269-4764-AF84-6DC0086A48A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3023513" y="-11239500"/>
              <a:ext cx="1182688" cy="2300288"/>
            </a:xfrm>
            <a:custGeom>
              <a:avLst/>
              <a:gdLst>
                <a:gd name="T0" fmla="*/ 233 w 314"/>
                <a:gd name="T1" fmla="*/ 159 h 611"/>
                <a:gd name="T2" fmla="*/ 275 w 314"/>
                <a:gd name="T3" fmla="*/ 228 h 611"/>
                <a:gd name="T4" fmla="*/ 302 w 314"/>
                <a:gd name="T5" fmla="*/ 255 h 611"/>
                <a:gd name="T6" fmla="*/ 278 w 314"/>
                <a:gd name="T7" fmla="*/ 295 h 611"/>
                <a:gd name="T8" fmla="*/ 204 w 314"/>
                <a:gd name="T9" fmla="*/ 347 h 611"/>
                <a:gd name="T10" fmla="*/ 157 w 314"/>
                <a:gd name="T11" fmla="*/ 560 h 611"/>
                <a:gd name="T12" fmla="*/ 148 w 314"/>
                <a:gd name="T13" fmla="*/ 589 h 611"/>
                <a:gd name="T14" fmla="*/ 125 w 314"/>
                <a:gd name="T15" fmla="*/ 611 h 611"/>
                <a:gd name="T16" fmla="*/ 103 w 314"/>
                <a:gd name="T17" fmla="*/ 589 h 611"/>
                <a:gd name="T18" fmla="*/ 103 w 314"/>
                <a:gd name="T19" fmla="*/ 459 h 611"/>
                <a:gd name="T20" fmla="*/ 105 w 314"/>
                <a:gd name="T21" fmla="*/ 356 h 611"/>
                <a:gd name="T22" fmla="*/ 69 w 314"/>
                <a:gd name="T23" fmla="*/ 313 h 611"/>
                <a:gd name="T24" fmla="*/ 36 w 314"/>
                <a:gd name="T25" fmla="*/ 307 h 611"/>
                <a:gd name="T26" fmla="*/ 0 w 314"/>
                <a:gd name="T27" fmla="*/ 262 h 611"/>
                <a:gd name="T28" fmla="*/ 11 w 314"/>
                <a:gd name="T29" fmla="*/ 246 h 611"/>
                <a:gd name="T30" fmla="*/ 36 w 314"/>
                <a:gd name="T31" fmla="*/ 239 h 611"/>
                <a:gd name="T32" fmla="*/ 148 w 314"/>
                <a:gd name="T33" fmla="*/ 109 h 611"/>
                <a:gd name="T34" fmla="*/ 163 w 314"/>
                <a:gd name="T35" fmla="*/ 20 h 611"/>
                <a:gd name="T36" fmla="*/ 181 w 314"/>
                <a:gd name="T37" fmla="*/ 2 h 611"/>
                <a:gd name="T38" fmla="*/ 215 w 314"/>
                <a:gd name="T39" fmla="*/ 22 h 611"/>
                <a:gd name="T40" fmla="*/ 233 w 314"/>
                <a:gd name="T41" fmla="*/ 159 h 611"/>
                <a:gd name="T42" fmla="*/ 175 w 314"/>
                <a:gd name="T43" fmla="*/ 174 h 611"/>
                <a:gd name="T44" fmla="*/ 92 w 314"/>
                <a:gd name="T45" fmla="*/ 273 h 611"/>
                <a:gd name="T46" fmla="*/ 154 w 314"/>
                <a:gd name="T47" fmla="*/ 327 h 611"/>
                <a:gd name="T48" fmla="*/ 226 w 314"/>
                <a:gd name="T49" fmla="*/ 253 h 611"/>
                <a:gd name="T50" fmla="*/ 175 w 314"/>
                <a:gd name="T51" fmla="*/ 174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4" h="611">
                  <a:moveTo>
                    <a:pt x="233" y="159"/>
                  </a:moveTo>
                  <a:cubicBezTo>
                    <a:pt x="217" y="199"/>
                    <a:pt x="242" y="215"/>
                    <a:pt x="275" y="228"/>
                  </a:cubicBezTo>
                  <a:cubicBezTo>
                    <a:pt x="289" y="233"/>
                    <a:pt x="298" y="242"/>
                    <a:pt x="302" y="255"/>
                  </a:cubicBezTo>
                  <a:cubicBezTo>
                    <a:pt x="314" y="286"/>
                    <a:pt x="311" y="295"/>
                    <a:pt x="278" y="295"/>
                  </a:cubicBezTo>
                  <a:cubicBezTo>
                    <a:pt x="235" y="295"/>
                    <a:pt x="217" y="309"/>
                    <a:pt x="204" y="347"/>
                  </a:cubicBezTo>
                  <a:cubicBezTo>
                    <a:pt x="184" y="416"/>
                    <a:pt x="161" y="486"/>
                    <a:pt x="157" y="560"/>
                  </a:cubicBezTo>
                  <a:cubicBezTo>
                    <a:pt x="157" y="569"/>
                    <a:pt x="150" y="580"/>
                    <a:pt x="148" y="589"/>
                  </a:cubicBezTo>
                  <a:cubicBezTo>
                    <a:pt x="146" y="602"/>
                    <a:pt x="139" y="611"/>
                    <a:pt x="125" y="611"/>
                  </a:cubicBezTo>
                  <a:cubicBezTo>
                    <a:pt x="114" y="609"/>
                    <a:pt x="105" y="600"/>
                    <a:pt x="103" y="589"/>
                  </a:cubicBezTo>
                  <a:cubicBezTo>
                    <a:pt x="92" y="546"/>
                    <a:pt x="98" y="501"/>
                    <a:pt x="103" y="459"/>
                  </a:cubicBezTo>
                  <a:cubicBezTo>
                    <a:pt x="107" y="423"/>
                    <a:pt x="107" y="389"/>
                    <a:pt x="105" y="356"/>
                  </a:cubicBezTo>
                  <a:cubicBezTo>
                    <a:pt x="103" y="331"/>
                    <a:pt x="89" y="320"/>
                    <a:pt x="69" y="313"/>
                  </a:cubicBezTo>
                  <a:cubicBezTo>
                    <a:pt x="58" y="311"/>
                    <a:pt x="47" y="309"/>
                    <a:pt x="36" y="307"/>
                  </a:cubicBezTo>
                  <a:cubicBezTo>
                    <a:pt x="11" y="302"/>
                    <a:pt x="0" y="286"/>
                    <a:pt x="0" y="262"/>
                  </a:cubicBezTo>
                  <a:cubicBezTo>
                    <a:pt x="0" y="253"/>
                    <a:pt x="4" y="248"/>
                    <a:pt x="11" y="246"/>
                  </a:cubicBezTo>
                  <a:cubicBezTo>
                    <a:pt x="20" y="244"/>
                    <a:pt x="27" y="242"/>
                    <a:pt x="36" y="239"/>
                  </a:cubicBezTo>
                  <a:cubicBezTo>
                    <a:pt x="105" y="224"/>
                    <a:pt x="137" y="174"/>
                    <a:pt x="148" y="109"/>
                  </a:cubicBezTo>
                  <a:cubicBezTo>
                    <a:pt x="152" y="80"/>
                    <a:pt x="163" y="51"/>
                    <a:pt x="163" y="20"/>
                  </a:cubicBezTo>
                  <a:cubicBezTo>
                    <a:pt x="163" y="9"/>
                    <a:pt x="168" y="0"/>
                    <a:pt x="181" y="2"/>
                  </a:cubicBezTo>
                  <a:cubicBezTo>
                    <a:pt x="195" y="4"/>
                    <a:pt x="213" y="0"/>
                    <a:pt x="215" y="22"/>
                  </a:cubicBezTo>
                  <a:cubicBezTo>
                    <a:pt x="222" y="65"/>
                    <a:pt x="228" y="109"/>
                    <a:pt x="233" y="159"/>
                  </a:cubicBezTo>
                  <a:close/>
                  <a:moveTo>
                    <a:pt x="175" y="174"/>
                  </a:moveTo>
                  <a:cubicBezTo>
                    <a:pt x="157" y="221"/>
                    <a:pt x="123" y="242"/>
                    <a:pt x="92" y="273"/>
                  </a:cubicBezTo>
                  <a:cubicBezTo>
                    <a:pt x="128" y="275"/>
                    <a:pt x="141" y="298"/>
                    <a:pt x="154" y="327"/>
                  </a:cubicBezTo>
                  <a:cubicBezTo>
                    <a:pt x="172" y="293"/>
                    <a:pt x="188" y="266"/>
                    <a:pt x="226" y="253"/>
                  </a:cubicBezTo>
                  <a:cubicBezTo>
                    <a:pt x="193" y="237"/>
                    <a:pt x="188" y="208"/>
                    <a:pt x="175" y="1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" name="Freeform 18">
              <a:extLst>
                <a:ext uri="{FF2B5EF4-FFF2-40B4-BE49-F238E27FC236}">
                  <a16:creationId xmlns:a16="http://schemas.microsoft.com/office/drawing/2014/main" id="{AB122B99-ADE9-4C9A-973F-E76CE6EEA39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4912638" y="-7327900"/>
              <a:ext cx="977900" cy="1830388"/>
            </a:xfrm>
            <a:custGeom>
              <a:avLst/>
              <a:gdLst>
                <a:gd name="T0" fmla="*/ 67 w 260"/>
                <a:gd name="T1" fmla="*/ 439 h 486"/>
                <a:gd name="T2" fmla="*/ 85 w 260"/>
                <a:gd name="T3" fmla="*/ 309 h 486"/>
                <a:gd name="T4" fmla="*/ 88 w 260"/>
                <a:gd name="T5" fmla="*/ 276 h 486"/>
                <a:gd name="T6" fmla="*/ 56 w 260"/>
                <a:gd name="T7" fmla="*/ 242 h 486"/>
                <a:gd name="T8" fmla="*/ 14 w 260"/>
                <a:gd name="T9" fmla="*/ 231 h 486"/>
                <a:gd name="T10" fmla="*/ 0 w 260"/>
                <a:gd name="T11" fmla="*/ 215 h 486"/>
                <a:gd name="T12" fmla="*/ 14 w 260"/>
                <a:gd name="T13" fmla="*/ 195 h 486"/>
                <a:gd name="T14" fmla="*/ 18 w 260"/>
                <a:gd name="T15" fmla="*/ 193 h 486"/>
                <a:gd name="T16" fmla="*/ 108 w 260"/>
                <a:gd name="T17" fmla="*/ 76 h 486"/>
                <a:gd name="T18" fmla="*/ 117 w 260"/>
                <a:gd name="T19" fmla="*/ 29 h 486"/>
                <a:gd name="T20" fmla="*/ 166 w 260"/>
                <a:gd name="T21" fmla="*/ 20 h 486"/>
                <a:gd name="T22" fmla="*/ 177 w 260"/>
                <a:gd name="T23" fmla="*/ 87 h 486"/>
                <a:gd name="T24" fmla="*/ 222 w 260"/>
                <a:gd name="T25" fmla="*/ 157 h 486"/>
                <a:gd name="T26" fmla="*/ 244 w 260"/>
                <a:gd name="T27" fmla="*/ 170 h 486"/>
                <a:gd name="T28" fmla="*/ 244 w 260"/>
                <a:gd name="T29" fmla="*/ 204 h 486"/>
                <a:gd name="T30" fmla="*/ 173 w 260"/>
                <a:gd name="T31" fmla="*/ 305 h 486"/>
                <a:gd name="T32" fmla="*/ 121 w 260"/>
                <a:gd name="T33" fmla="*/ 457 h 486"/>
                <a:gd name="T34" fmla="*/ 101 w 260"/>
                <a:gd name="T35" fmla="*/ 484 h 486"/>
                <a:gd name="T36" fmla="*/ 67 w 260"/>
                <a:gd name="T37" fmla="*/ 457 h 486"/>
                <a:gd name="T38" fmla="*/ 67 w 260"/>
                <a:gd name="T39" fmla="*/ 439 h 486"/>
                <a:gd name="T40" fmla="*/ 135 w 260"/>
                <a:gd name="T41" fmla="*/ 269 h 486"/>
                <a:gd name="T42" fmla="*/ 173 w 260"/>
                <a:gd name="T43" fmla="*/ 195 h 486"/>
                <a:gd name="T44" fmla="*/ 168 w 260"/>
                <a:gd name="T45" fmla="*/ 184 h 486"/>
                <a:gd name="T46" fmla="*/ 132 w 260"/>
                <a:gd name="T47" fmla="*/ 168 h 486"/>
                <a:gd name="T48" fmla="*/ 119 w 260"/>
                <a:gd name="T49" fmla="*/ 206 h 486"/>
                <a:gd name="T50" fmla="*/ 135 w 260"/>
                <a:gd name="T51" fmla="*/ 269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60" h="486">
                  <a:moveTo>
                    <a:pt x="67" y="439"/>
                  </a:moveTo>
                  <a:cubicBezTo>
                    <a:pt x="65" y="394"/>
                    <a:pt x="81" y="354"/>
                    <a:pt x="85" y="309"/>
                  </a:cubicBezTo>
                  <a:cubicBezTo>
                    <a:pt x="85" y="298"/>
                    <a:pt x="88" y="287"/>
                    <a:pt x="88" y="276"/>
                  </a:cubicBezTo>
                  <a:cubicBezTo>
                    <a:pt x="88" y="255"/>
                    <a:pt x="79" y="244"/>
                    <a:pt x="56" y="242"/>
                  </a:cubicBezTo>
                  <a:cubicBezTo>
                    <a:pt x="43" y="242"/>
                    <a:pt x="27" y="235"/>
                    <a:pt x="14" y="231"/>
                  </a:cubicBezTo>
                  <a:cubicBezTo>
                    <a:pt x="7" y="229"/>
                    <a:pt x="0" y="224"/>
                    <a:pt x="0" y="215"/>
                  </a:cubicBezTo>
                  <a:cubicBezTo>
                    <a:pt x="0" y="206"/>
                    <a:pt x="5" y="199"/>
                    <a:pt x="14" y="195"/>
                  </a:cubicBezTo>
                  <a:cubicBezTo>
                    <a:pt x="16" y="195"/>
                    <a:pt x="16" y="195"/>
                    <a:pt x="18" y="193"/>
                  </a:cubicBezTo>
                  <a:cubicBezTo>
                    <a:pt x="90" y="186"/>
                    <a:pt x="96" y="130"/>
                    <a:pt x="108" y="76"/>
                  </a:cubicBezTo>
                  <a:cubicBezTo>
                    <a:pt x="112" y="61"/>
                    <a:pt x="112" y="45"/>
                    <a:pt x="117" y="29"/>
                  </a:cubicBezTo>
                  <a:cubicBezTo>
                    <a:pt x="126" y="2"/>
                    <a:pt x="148" y="0"/>
                    <a:pt x="166" y="20"/>
                  </a:cubicBezTo>
                  <a:cubicBezTo>
                    <a:pt x="184" y="40"/>
                    <a:pt x="182" y="63"/>
                    <a:pt x="177" y="87"/>
                  </a:cubicBezTo>
                  <a:cubicBezTo>
                    <a:pt x="170" y="139"/>
                    <a:pt x="170" y="139"/>
                    <a:pt x="222" y="157"/>
                  </a:cubicBezTo>
                  <a:cubicBezTo>
                    <a:pt x="231" y="159"/>
                    <a:pt x="238" y="164"/>
                    <a:pt x="244" y="170"/>
                  </a:cubicBezTo>
                  <a:cubicBezTo>
                    <a:pt x="256" y="182"/>
                    <a:pt x="260" y="197"/>
                    <a:pt x="244" y="204"/>
                  </a:cubicBezTo>
                  <a:cubicBezTo>
                    <a:pt x="200" y="224"/>
                    <a:pt x="191" y="269"/>
                    <a:pt x="173" y="305"/>
                  </a:cubicBezTo>
                  <a:cubicBezTo>
                    <a:pt x="150" y="352"/>
                    <a:pt x="128" y="403"/>
                    <a:pt x="121" y="457"/>
                  </a:cubicBezTo>
                  <a:cubicBezTo>
                    <a:pt x="119" y="470"/>
                    <a:pt x="121" y="486"/>
                    <a:pt x="101" y="484"/>
                  </a:cubicBezTo>
                  <a:cubicBezTo>
                    <a:pt x="85" y="482"/>
                    <a:pt x="67" y="479"/>
                    <a:pt x="67" y="457"/>
                  </a:cubicBezTo>
                  <a:cubicBezTo>
                    <a:pt x="67" y="439"/>
                    <a:pt x="67" y="439"/>
                    <a:pt x="67" y="439"/>
                  </a:cubicBezTo>
                  <a:close/>
                  <a:moveTo>
                    <a:pt x="135" y="269"/>
                  </a:moveTo>
                  <a:cubicBezTo>
                    <a:pt x="161" y="249"/>
                    <a:pt x="159" y="220"/>
                    <a:pt x="173" y="195"/>
                  </a:cubicBezTo>
                  <a:cubicBezTo>
                    <a:pt x="175" y="193"/>
                    <a:pt x="170" y="186"/>
                    <a:pt x="168" y="184"/>
                  </a:cubicBezTo>
                  <a:cubicBezTo>
                    <a:pt x="157" y="175"/>
                    <a:pt x="144" y="161"/>
                    <a:pt x="132" y="168"/>
                  </a:cubicBezTo>
                  <a:cubicBezTo>
                    <a:pt x="121" y="175"/>
                    <a:pt x="114" y="190"/>
                    <a:pt x="119" y="206"/>
                  </a:cubicBezTo>
                  <a:cubicBezTo>
                    <a:pt x="123" y="226"/>
                    <a:pt x="130" y="246"/>
                    <a:pt x="135" y="2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87" name="Freeform 15">
            <a:extLst>
              <a:ext uri="{FF2B5EF4-FFF2-40B4-BE49-F238E27FC236}">
                <a16:creationId xmlns:a16="http://schemas.microsoft.com/office/drawing/2014/main" id="{80509370-4D93-4632-B89F-E59A16BAE3B2}"/>
              </a:ext>
            </a:extLst>
          </p:cNvPr>
          <p:cNvSpPr>
            <a:spLocks noEditPoints="1"/>
          </p:cNvSpPr>
          <p:nvPr/>
        </p:nvSpPr>
        <p:spPr bwMode="auto">
          <a:xfrm>
            <a:off x="11210815" y="484474"/>
            <a:ext cx="245528" cy="324590"/>
          </a:xfrm>
          <a:custGeom>
            <a:avLst/>
            <a:gdLst>
              <a:gd name="T0" fmla="*/ 358 w 571"/>
              <a:gd name="T1" fmla="*/ 117 h 755"/>
              <a:gd name="T2" fmla="*/ 356 w 571"/>
              <a:gd name="T3" fmla="*/ 171 h 755"/>
              <a:gd name="T4" fmla="*/ 477 w 571"/>
              <a:gd name="T5" fmla="*/ 323 h 755"/>
              <a:gd name="T6" fmla="*/ 542 w 571"/>
              <a:gd name="T7" fmla="*/ 334 h 755"/>
              <a:gd name="T8" fmla="*/ 571 w 571"/>
              <a:gd name="T9" fmla="*/ 368 h 755"/>
              <a:gd name="T10" fmla="*/ 539 w 571"/>
              <a:gd name="T11" fmla="*/ 390 h 755"/>
              <a:gd name="T12" fmla="*/ 448 w 571"/>
              <a:gd name="T13" fmla="*/ 399 h 755"/>
              <a:gd name="T14" fmla="*/ 378 w 571"/>
              <a:gd name="T15" fmla="*/ 439 h 755"/>
              <a:gd name="T16" fmla="*/ 293 w 571"/>
              <a:gd name="T17" fmla="*/ 623 h 755"/>
              <a:gd name="T18" fmla="*/ 273 w 571"/>
              <a:gd name="T19" fmla="*/ 731 h 755"/>
              <a:gd name="T20" fmla="*/ 237 w 571"/>
              <a:gd name="T21" fmla="*/ 744 h 755"/>
              <a:gd name="T22" fmla="*/ 215 w 571"/>
              <a:gd name="T23" fmla="*/ 704 h 755"/>
              <a:gd name="T24" fmla="*/ 212 w 571"/>
              <a:gd name="T25" fmla="*/ 543 h 755"/>
              <a:gd name="T26" fmla="*/ 199 w 571"/>
              <a:gd name="T27" fmla="*/ 462 h 755"/>
              <a:gd name="T28" fmla="*/ 154 w 571"/>
              <a:gd name="T29" fmla="*/ 433 h 755"/>
              <a:gd name="T30" fmla="*/ 49 w 571"/>
              <a:gd name="T31" fmla="*/ 433 h 755"/>
              <a:gd name="T32" fmla="*/ 31 w 571"/>
              <a:gd name="T33" fmla="*/ 435 h 755"/>
              <a:gd name="T34" fmla="*/ 2 w 571"/>
              <a:gd name="T35" fmla="*/ 417 h 755"/>
              <a:gd name="T36" fmla="*/ 26 w 571"/>
              <a:gd name="T37" fmla="*/ 392 h 755"/>
              <a:gd name="T38" fmla="*/ 154 w 571"/>
              <a:gd name="T39" fmla="*/ 343 h 755"/>
              <a:gd name="T40" fmla="*/ 284 w 571"/>
              <a:gd name="T41" fmla="*/ 121 h 755"/>
              <a:gd name="T42" fmla="*/ 300 w 571"/>
              <a:gd name="T43" fmla="*/ 18 h 755"/>
              <a:gd name="T44" fmla="*/ 324 w 571"/>
              <a:gd name="T45" fmla="*/ 7 h 755"/>
              <a:gd name="T46" fmla="*/ 356 w 571"/>
              <a:gd name="T47" fmla="*/ 52 h 755"/>
              <a:gd name="T48" fmla="*/ 358 w 571"/>
              <a:gd name="T49" fmla="*/ 117 h 755"/>
              <a:gd name="T50" fmla="*/ 311 w 571"/>
              <a:gd name="T51" fmla="*/ 195 h 755"/>
              <a:gd name="T52" fmla="*/ 257 w 571"/>
              <a:gd name="T53" fmla="*/ 310 h 755"/>
              <a:gd name="T54" fmla="*/ 159 w 571"/>
              <a:gd name="T55" fmla="*/ 381 h 755"/>
              <a:gd name="T56" fmla="*/ 262 w 571"/>
              <a:gd name="T57" fmla="*/ 549 h 755"/>
              <a:gd name="T58" fmla="*/ 425 w 571"/>
              <a:gd name="T59" fmla="*/ 354 h 755"/>
              <a:gd name="T60" fmla="*/ 311 w 571"/>
              <a:gd name="T61" fmla="*/ 195 h 7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571" h="755">
                <a:moveTo>
                  <a:pt x="358" y="117"/>
                </a:moveTo>
                <a:cubicBezTo>
                  <a:pt x="358" y="142"/>
                  <a:pt x="358" y="157"/>
                  <a:pt x="356" y="171"/>
                </a:cubicBezTo>
                <a:cubicBezTo>
                  <a:pt x="353" y="251"/>
                  <a:pt x="396" y="305"/>
                  <a:pt x="477" y="323"/>
                </a:cubicBezTo>
                <a:cubicBezTo>
                  <a:pt x="497" y="328"/>
                  <a:pt x="519" y="332"/>
                  <a:pt x="542" y="334"/>
                </a:cubicBezTo>
                <a:cubicBezTo>
                  <a:pt x="562" y="336"/>
                  <a:pt x="571" y="350"/>
                  <a:pt x="571" y="368"/>
                </a:cubicBezTo>
                <a:cubicBezTo>
                  <a:pt x="571" y="386"/>
                  <a:pt x="555" y="390"/>
                  <a:pt x="539" y="390"/>
                </a:cubicBezTo>
                <a:cubicBezTo>
                  <a:pt x="508" y="390"/>
                  <a:pt x="479" y="395"/>
                  <a:pt x="448" y="399"/>
                </a:cubicBezTo>
                <a:cubicBezTo>
                  <a:pt x="418" y="404"/>
                  <a:pt x="394" y="417"/>
                  <a:pt x="378" y="439"/>
                </a:cubicBezTo>
                <a:cubicBezTo>
                  <a:pt x="338" y="495"/>
                  <a:pt x="304" y="554"/>
                  <a:pt x="293" y="623"/>
                </a:cubicBezTo>
                <a:cubicBezTo>
                  <a:pt x="286" y="659"/>
                  <a:pt x="280" y="695"/>
                  <a:pt x="273" y="731"/>
                </a:cubicBezTo>
                <a:cubicBezTo>
                  <a:pt x="268" y="751"/>
                  <a:pt x="253" y="755"/>
                  <a:pt x="237" y="744"/>
                </a:cubicBezTo>
                <a:cubicBezTo>
                  <a:pt x="224" y="735"/>
                  <a:pt x="217" y="719"/>
                  <a:pt x="215" y="704"/>
                </a:cubicBezTo>
                <a:cubicBezTo>
                  <a:pt x="215" y="650"/>
                  <a:pt x="206" y="596"/>
                  <a:pt x="212" y="543"/>
                </a:cubicBezTo>
                <a:cubicBezTo>
                  <a:pt x="217" y="513"/>
                  <a:pt x="208" y="487"/>
                  <a:pt x="199" y="462"/>
                </a:cubicBezTo>
                <a:cubicBezTo>
                  <a:pt x="192" y="442"/>
                  <a:pt x="176" y="433"/>
                  <a:pt x="154" y="433"/>
                </a:cubicBezTo>
                <a:cubicBezTo>
                  <a:pt x="49" y="433"/>
                  <a:pt x="49" y="433"/>
                  <a:pt x="49" y="433"/>
                </a:cubicBezTo>
                <a:cubicBezTo>
                  <a:pt x="42" y="433"/>
                  <a:pt x="38" y="435"/>
                  <a:pt x="31" y="435"/>
                </a:cubicBezTo>
                <a:cubicBezTo>
                  <a:pt x="17" y="437"/>
                  <a:pt x="4" y="433"/>
                  <a:pt x="2" y="417"/>
                </a:cubicBezTo>
                <a:cubicBezTo>
                  <a:pt x="0" y="401"/>
                  <a:pt x="11" y="392"/>
                  <a:pt x="26" y="392"/>
                </a:cubicBezTo>
                <a:cubicBezTo>
                  <a:pt x="76" y="390"/>
                  <a:pt x="114" y="363"/>
                  <a:pt x="154" y="343"/>
                </a:cubicBezTo>
                <a:cubicBezTo>
                  <a:pt x="246" y="298"/>
                  <a:pt x="280" y="218"/>
                  <a:pt x="284" y="121"/>
                </a:cubicBezTo>
                <a:cubicBezTo>
                  <a:pt x="286" y="86"/>
                  <a:pt x="295" y="52"/>
                  <a:pt x="300" y="18"/>
                </a:cubicBezTo>
                <a:cubicBezTo>
                  <a:pt x="302" y="0"/>
                  <a:pt x="315" y="0"/>
                  <a:pt x="324" y="7"/>
                </a:cubicBezTo>
                <a:cubicBezTo>
                  <a:pt x="340" y="16"/>
                  <a:pt x="356" y="30"/>
                  <a:pt x="356" y="52"/>
                </a:cubicBezTo>
                <a:cubicBezTo>
                  <a:pt x="356" y="77"/>
                  <a:pt x="358" y="101"/>
                  <a:pt x="358" y="117"/>
                </a:cubicBezTo>
                <a:close/>
                <a:moveTo>
                  <a:pt x="311" y="195"/>
                </a:moveTo>
                <a:cubicBezTo>
                  <a:pt x="295" y="242"/>
                  <a:pt x="286" y="280"/>
                  <a:pt x="257" y="310"/>
                </a:cubicBezTo>
                <a:cubicBezTo>
                  <a:pt x="228" y="336"/>
                  <a:pt x="197" y="361"/>
                  <a:pt x="159" y="381"/>
                </a:cubicBezTo>
                <a:cubicBezTo>
                  <a:pt x="248" y="404"/>
                  <a:pt x="248" y="478"/>
                  <a:pt x="262" y="549"/>
                </a:cubicBezTo>
                <a:cubicBezTo>
                  <a:pt x="300" y="464"/>
                  <a:pt x="333" y="384"/>
                  <a:pt x="425" y="354"/>
                </a:cubicBezTo>
                <a:cubicBezTo>
                  <a:pt x="362" y="319"/>
                  <a:pt x="329" y="267"/>
                  <a:pt x="311" y="195"/>
                </a:cubicBezTo>
                <a:close/>
              </a:path>
            </a:pathLst>
          </a:custGeom>
          <a:solidFill>
            <a:srgbClr val="FFFF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94298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7A1E667-0654-40A6-9B1A-098FD076EF75}"/>
              </a:ext>
            </a:extLst>
          </p:cNvPr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FEEE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A161DD3-EBE5-499E-AEC9-B1252F508A22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FFD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95" name="墨迹 94">
                <a:extLst>
                  <a:ext uri="{FF2B5EF4-FFF2-40B4-BE49-F238E27FC236}">
                    <a16:creationId xmlns:a16="http://schemas.microsoft.com/office/drawing/2014/main" id="{DEB02876-3E5D-483A-8E9E-6FF94253EBD1}"/>
                  </a:ext>
                </a:extLst>
              </p14:cNvPr>
              <p14:cNvContentPartPr/>
              <p14:nvPr/>
            </p14:nvContentPartPr>
            <p14:xfrm>
              <a:off x="167988" y="3576200"/>
              <a:ext cx="699487" cy="450137"/>
            </p14:xfrm>
          </p:contentPart>
        </mc:Choice>
        <mc:Fallback xmlns="">
          <p:pic>
            <p:nvPicPr>
              <p:cNvPr id="95" name="墨迹 94">
                <a:extLst>
                  <a:ext uri="{FF2B5EF4-FFF2-40B4-BE49-F238E27FC236}">
                    <a16:creationId xmlns:a16="http://schemas.microsoft.com/office/drawing/2014/main" id="{DEB02876-3E5D-483A-8E9E-6FF94253EBD1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55388" y="3563606"/>
                <a:ext cx="724687" cy="474965"/>
              </a:xfrm>
              <a:prstGeom prst="rect">
                <a:avLst/>
              </a:prstGeom>
            </p:spPr>
          </p:pic>
        </mc:Fallback>
      </mc:AlternateContent>
      <p:sp>
        <p:nvSpPr>
          <p:cNvPr id="96" name="文本框 95">
            <a:extLst>
              <a:ext uri="{FF2B5EF4-FFF2-40B4-BE49-F238E27FC236}">
                <a16:creationId xmlns:a16="http://schemas.microsoft.com/office/drawing/2014/main" id="{E1E93B28-3AA8-4312-AE36-93C282362B56}"/>
              </a:ext>
            </a:extLst>
          </p:cNvPr>
          <p:cNvSpPr txBox="1"/>
          <p:nvPr/>
        </p:nvSpPr>
        <p:spPr>
          <a:xfrm>
            <a:off x="62690" y="6456326"/>
            <a:ext cx="59706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>
                <a:latin typeface="+mn-ea"/>
              </a:rPr>
              <a:t>—  </a:t>
            </a:r>
            <a:r>
              <a:rPr lang="fr-FR" altLang="zh-CN" sz="1400" b="1">
                <a:latin typeface="+mn-ea"/>
              </a:rPr>
              <a:t>Morbi Tristique Senectus Et Netus Et Malesuada  </a:t>
            </a:r>
            <a:r>
              <a:rPr lang="en-US" altLang="zh-CN" sz="1400" b="1">
                <a:latin typeface="+mn-ea"/>
              </a:rPr>
              <a:t>—</a:t>
            </a:r>
            <a:endParaRPr lang="zh-CN" altLang="en-US" sz="1400" b="1">
              <a:latin typeface="+mn-ea"/>
            </a:endParaRPr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id="{2758E457-5BAE-4B0A-BFA9-C1D880AC33D4}"/>
              </a:ext>
            </a:extLst>
          </p:cNvPr>
          <p:cNvSpPr txBox="1"/>
          <p:nvPr/>
        </p:nvSpPr>
        <p:spPr>
          <a:xfrm>
            <a:off x="620859" y="1180809"/>
            <a:ext cx="2898214" cy="699386"/>
          </a:xfrm>
          <a:prstGeom prst="rect">
            <a:avLst/>
          </a:prstGeom>
          <a:noFill/>
        </p:spPr>
        <p:txBody>
          <a:bodyPr wrap="square" rtlCol="0">
            <a:prstTxWarp prst="textWave2">
              <a:avLst/>
            </a:prstTxWarp>
            <a:spAutoFit/>
          </a:bodyPr>
          <a:lstStyle>
            <a:defPPr>
              <a:defRPr lang="zh-CN"/>
            </a:defPPr>
            <a:lvl1pPr algn="ctr">
              <a:defRPr>
                <a:latin typeface="+mn-ea"/>
              </a:defRPr>
            </a:lvl1pPr>
          </a:lstStyle>
          <a:p>
            <a:pPr>
              <a:lnSpc>
                <a:spcPct val="120000"/>
              </a:lnSpc>
            </a:pPr>
            <a:r>
              <a:rPr lang="fr-FR" altLang="zh-CN" sz="1600" b="1"/>
              <a:t>PELLENTESQUE HABITANT MORBI TRISTIQUE SENECTUS</a:t>
            </a:r>
            <a:endParaRPr lang="zh-CN" altLang="en-US" sz="1600" b="1"/>
          </a:p>
        </p:txBody>
      </p:sp>
      <p:grpSp>
        <p:nvGrpSpPr>
          <p:cNvPr id="98" name="组合 97">
            <a:extLst>
              <a:ext uri="{FF2B5EF4-FFF2-40B4-BE49-F238E27FC236}">
                <a16:creationId xmlns:a16="http://schemas.microsoft.com/office/drawing/2014/main" id="{36BE19A6-1860-474A-A9C5-53D1EEA5EE79}"/>
              </a:ext>
            </a:extLst>
          </p:cNvPr>
          <p:cNvGrpSpPr/>
          <p:nvPr/>
        </p:nvGrpSpPr>
        <p:grpSpPr>
          <a:xfrm>
            <a:off x="3563334" y="826093"/>
            <a:ext cx="1038632" cy="1054102"/>
            <a:chOff x="23740477" y="-4654805"/>
            <a:chExt cx="8420100" cy="8545512"/>
          </a:xfrm>
          <a:solidFill>
            <a:srgbClr val="B63EDB"/>
          </a:solidFill>
        </p:grpSpPr>
        <p:sp>
          <p:nvSpPr>
            <p:cNvPr id="130" name="Freeform 206">
              <a:extLst>
                <a:ext uri="{FF2B5EF4-FFF2-40B4-BE49-F238E27FC236}">
                  <a16:creationId xmlns:a16="http://schemas.microsoft.com/office/drawing/2014/main" id="{A1D6AB12-B77D-4779-BF8C-75B965BC34A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966152" y="-2810130"/>
              <a:ext cx="4251325" cy="4213225"/>
            </a:xfrm>
            <a:custGeom>
              <a:avLst/>
              <a:gdLst>
                <a:gd name="T0" fmla="*/ 708 w 1129"/>
                <a:gd name="T1" fmla="*/ 5 h 1119"/>
                <a:gd name="T2" fmla="*/ 991 w 1129"/>
                <a:gd name="T3" fmla="*/ 144 h 1119"/>
                <a:gd name="T4" fmla="*/ 1022 w 1129"/>
                <a:gd name="T5" fmla="*/ 185 h 1119"/>
                <a:gd name="T6" fmla="*/ 1103 w 1129"/>
                <a:gd name="T7" fmla="*/ 452 h 1119"/>
                <a:gd name="T8" fmla="*/ 1047 w 1129"/>
                <a:gd name="T9" fmla="*/ 724 h 1119"/>
                <a:gd name="T10" fmla="*/ 674 w 1129"/>
                <a:gd name="T11" fmla="*/ 1070 h 1119"/>
                <a:gd name="T12" fmla="*/ 585 w 1129"/>
                <a:gd name="T13" fmla="*/ 1098 h 1119"/>
                <a:gd name="T14" fmla="*/ 434 w 1129"/>
                <a:gd name="T15" fmla="*/ 1115 h 1119"/>
                <a:gd name="T16" fmla="*/ 18 w 1129"/>
                <a:gd name="T17" fmla="*/ 766 h 1119"/>
                <a:gd name="T18" fmla="*/ 10 w 1129"/>
                <a:gd name="T19" fmla="*/ 655 h 1119"/>
                <a:gd name="T20" fmla="*/ 420 w 1129"/>
                <a:gd name="T21" fmla="*/ 83 h 1119"/>
                <a:gd name="T22" fmla="*/ 708 w 1129"/>
                <a:gd name="T23" fmla="*/ 5 h 1119"/>
                <a:gd name="T24" fmla="*/ 423 w 1129"/>
                <a:gd name="T25" fmla="*/ 293 h 1119"/>
                <a:gd name="T26" fmla="*/ 423 w 1129"/>
                <a:gd name="T27" fmla="*/ 293 h 1119"/>
                <a:gd name="T28" fmla="*/ 404 w 1129"/>
                <a:gd name="T29" fmla="*/ 295 h 1119"/>
                <a:gd name="T30" fmla="*/ 197 w 1129"/>
                <a:gd name="T31" fmla="*/ 652 h 1119"/>
                <a:gd name="T32" fmla="*/ 382 w 1129"/>
                <a:gd name="T33" fmla="*/ 915 h 1119"/>
                <a:gd name="T34" fmla="*/ 912 w 1129"/>
                <a:gd name="T35" fmla="*/ 461 h 1119"/>
                <a:gd name="T36" fmla="*/ 891 w 1129"/>
                <a:gd name="T37" fmla="*/ 349 h 1119"/>
                <a:gd name="T38" fmla="*/ 758 w 1129"/>
                <a:gd name="T39" fmla="*/ 287 h 1119"/>
                <a:gd name="T40" fmla="*/ 593 w 1129"/>
                <a:gd name="T41" fmla="*/ 409 h 1119"/>
                <a:gd name="T42" fmla="*/ 572 w 1129"/>
                <a:gd name="T43" fmla="*/ 490 h 1119"/>
                <a:gd name="T44" fmla="*/ 596 w 1129"/>
                <a:gd name="T45" fmla="*/ 496 h 1119"/>
                <a:gd name="T46" fmla="*/ 649 w 1129"/>
                <a:gd name="T47" fmla="*/ 457 h 1119"/>
                <a:gd name="T48" fmla="*/ 755 w 1129"/>
                <a:gd name="T49" fmla="*/ 464 h 1119"/>
                <a:gd name="T50" fmla="*/ 772 w 1129"/>
                <a:gd name="T51" fmla="*/ 653 h 1119"/>
                <a:gd name="T52" fmla="*/ 638 w 1129"/>
                <a:gd name="T53" fmla="*/ 764 h 1119"/>
                <a:gd name="T54" fmla="*/ 352 w 1129"/>
                <a:gd name="T55" fmla="*/ 636 h 1119"/>
                <a:gd name="T56" fmla="*/ 396 w 1129"/>
                <a:gd name="T57" fmla="*/ 367 h 1119"/>
                <a:gd name="T58" fmla="*/ 428 w 1129"/>
                <a:gd name="T59" fmla="*/ 314 h 1119"/>
                <a:gd name="T60" fmla="*/ 423 w 1129"/>
                <a:gd name="T61" fmla="*/ 293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29" h="1119">
                  <a:moveTo>
                    <a:pt x="708" y="5"/>
                  </a:moveTo>
                  <a:cubicBezTo>
                    <a:pt x="823" y="9"/>
                    <a:pt x="920" y="49"/>
                    <a:pt x="991" y="144"/>
                  </a:cubicBezTo>
                  <a:cubicBezTo>
                    <a:pt x="1001" y="158"/>
                    <a:pt x="1012" y="171"/>
                    <a:pt x="1022" y="185"/>
                  </a:cubicBezTo>
                  <a:cubicBezTo>
                    <a:pt x="1079" y="265"/>
                    <a:pt x="1129" y="345"/>
                    <a:pt x="1103" y="452"/>
                  </a:cubicBezTo>
                  <a:cubicBezTo>
                    <a:pt x="1081" y="542"/>
                    <a:pt x="1084" y="642"/>
                    <a:pt x="1047" y="724"/>
                  </a:cubicBezTo>
                  <a:cubicBezTo>
                    <a:pt x="973" y="887"/>
                    <a:pt x="866" y="1028"/>
                    <a:pt x="674" y="1070"/>
                  </a:cubicBezTo>
                  <a:cubicBezTo>
                    <a:pt x="644" y="1077"/>
                    <a:pt x="616" y="1093"/>
                    <a:pt x="585" y="1098"/>
                  </a:cubicBezTo>
                  <a:cubicBezTo>
                    <a:pt x="535" y="1107"/>
                    <a:pt x="485" y="1115"/>
                    <a:pt x="434" y="1115"/>
                  </a:cubicBezTo>
                  <a:cubicBezTo>
                    <a:pt x="196" y="1119"/>
                    <a:pt x="110" y="936"/>
                    <a:pt x="18" y="766"/>
                  </a:cubicBezTo>
                  <a:cubicBezTo>
                    <a:pt x="2" y="736"/>
                    <a:pt x="0" y="689"/>
                    <a:pt x="10" y="655"/>
                  </a:cubicBezTo>
                  <a:cubicBezTo>
                    <a:pt x="83" y="420"/>
                    <a:pt x="215" y="223"/>
                    <a:pt x="420" y="83"/>
                  </a:cubicBezTo>
                  <a:cubicBezTo>
                    <a:pt x="505" y="26"/>
                    <a:pt x="603" y="0"/>
                    <a:pt x="708" y="5"/>
                  </a:cubicBezTo>
                  <a:close/>
                  <a:moveTo>
                    <a:pt x="423" y="293"/>
                  </a:moveTo>
                  <a:cubicBezTo>
                    <a:pt x="423" y="293"/>
                    <a:pt x="423" y="293"/>
                    <a:pt x="423" y="293"/>
                  </a:cubicBezTo>
                  <a:cubicBezTo>
                    <a:pt x="417" y="289"/>
                    <a:pt x="409" y="290"/>
                    <a:pt x="404" y="295"/>
                  </a:cubicBezTo>
                  <a:cubicBezTo>
                    <a:pt x="304" y="395"/>
                    <a:pt x="222" y="509"/>
                    <a:pt x="197" y="652"/>
                  </a:cubicBezTo>
                  <a:cubicBezTo>
                    <a:pt x="176" y="770"/>
                    <a:pt x="269" y="903"/>
                    <a:pt x="382" y="915"/>
                  </a:cubicBezTo>
                  <a:cubicBezTo>
                    <a:pt x="662" y="946"/>
                    <a:pt x="895" y="773"/>
                    <a:pt x="912" y="461"/>
                  </a:cubicBezTo>
                  <a:cubicBezTo>
                    <a:pt x="914" y="424"/>
                    <a:pt x="904" y="385"/>
                    <a:pt x="891" y="349"/>
                  </a:cubicBezTo>
                  <a:cubicBezTo>
                    <a:pt x="870" y="290"/>
                    <a:pt x="817" y="267"/>
                    <a:pt x="758" y="287"/>
                  </a:cubicBezTo>
                  <a:cubicBezTo>
                    <a:pt x="689" y="310"/>
                    <a:pt x="636" y="355"/>
                    <a:pt x="593" y="409"/>
                  </a:cubicBezTo>
                  <a:cubicBezTo>
                    <a:pt x="575" y="431"/>
                    <a:pt x="557" y="457"/>
                    <a:pt x="572" y="490"/>
                  </a:cubicBezTo>
                  <a:cubicBezTo>
                    <a:pt x="576" y="500"/>
                    <a:pt x="588" y="502"/>
                    <a:pt x="596" y="496"/>
                  </a:cubicBezTo>
                  <a:cubicBezTo>
                    <a:pt x="614" y="481"/>
                    <a:pt x="630" y="467"/>
                    <a:pt x="649" y="457"/>
                  </a:cubicBezTo>
                  <a:cubicBezTo>
                    <a:pt x="684" y="438"/>
                    <a:pt x="722" y="434"/>
                    <a:pt x="755" y="464"/>
                  </a:cubicBezTo>
                  <a:cubicBezTo>
                    <a:pt x="806" y="511"/>
                    <a:pt x="819" y="600"/>
                    <a:pt x="772" y="653"/>
                  </a:cubicBezTo>
                  <a:cubicBezTo>
                    <a:pt x="734" y="697"/>
                    <a:pt x="687" y="734"/>
                    <a:pt x="638" y="764"/>
                  </a:cubicBezTo>
                  <a:cubicBezTo>
                    <a:pt x="538" y="824"/>
                    <a:pt x="377" y="749"/>
                    <a:pt x="352" y="636"/>
                  </a:cubicBezTo>
                  <a:cubicBezTo>
                    <a:pt x="332" y="541"/>
                    <a:pt x="338" y="450"/>
                    <a:pt x="396" y="367"/>
                  </a:cubicBezTo>
                  <a:cubicBezTo>
                    <a:pt x="408" y="350"/>
                    <a:pt x="418" y="332"/>
                    <a:pt x="428" y="314"/>
                  </a:cubicBezTo>
                  <a:cubicBezTo>
                    <a:pt x="433" y="307"/>
                    <a:pt x="430" y="297"/>
                    <a:pt x="423" y="2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207">
              <a:extLst>
                <a:ext uri="{FF2B5EF4-FFF2-40B4-BE49-F238E27FC236}">
                  <a16:creationId xmlns:a16="http://schemas.microsoft.com/office/drawing/2014/main" id="{61BF75CA-5A42-4BF6-95DD-08168CAEB73C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65177" y="-1368680"/>
              <a:ext cx="1295400" cy="941387"/>
            </a:xfrm>
            <a:custGeom>
              <a:avLst/>
              <a:gdLst>
                <a:gd name="T0" fmla="*/ 145 w 344"/>
                <a:gd name="T1" fmla="*/ 245 h 250"/>
                <a:gd name="T2" fmla="*/ 43 w 344"/>
                <a:gd name="T3" fmla="*/ 219 h 250"/>
                <a:gd name="T4" fmla="*/ 23 w 344"/>
                <a:gd name="T5" fmla="*/ 196 h 250"/>
                <a:gd name="T6" fmla="*/ 44 w 344"/>
                <a:gd name="T7" fmla="*/ 63 h 250"/>
                <a:gd name="T8" fmla="*/ 268 w 344"/>
                <a:gd name="T9" fmla="*/ 12 h 250"/>
                <a:gd name="T10" fmla="*/ 340 w 344"/>
                <a:gd name="T11" fmla="*/ 112 h 250"/>
                <a:gd name="T12" fmla="*/ 277 w 344"/>
                <a:gd name="T13" fmla="*/ 219 h 250"/>
                <a:gd name="T14" fmla="*/ 145 w 344"/>
                <a:gd name="T15" fmla="*/ 245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4" h="250">
                  <a:moveTo>
                    <a:pt x="145" y="245"/>
                  </a:moveTo>
                  <a:cubicBezTo>
                    <a:pt x="109" y="250"/>
                    <a:pt x="71" y="242"/>
                    <a:pt x="43" y="219"/>
                  </a:cubicBezTo>
                  <a:cubicBezTo>
                    <a:pt x="34" y="212"/>
                    <a:pt x="27" y="205"/>
                    <a:pt x="23" y="196"/>
                  </a:cubicBezTo>
                  <a:cubicBezTo>
                    <a:pt x="1" y="153"/>
                    <a:pt x="0" y="100"/>
                    <a:pt x="44" y="63"/>
                  </a:cubicBezTo>
                  <a:cubicBezTo>
                    <a:pt x="109" y="7"/>
                    <a:pt x="188" y="0"/>
                    <a:pt x="268" y="12"/>
                  </a:cubicBezTo>
                  <a:cubicBezTo>
                    <a:pt x="318" y="19"/>
                    <a:pt x="336" y="62"/>
                    <a:pt x="340" y="112"/>
                  </a:cubicBezTo>
                  <a:cubicBezTo>
                    <a:pt x="344" y="164"/>
                    <a:pt x="325" y="204"/>
                    <a:pt x="277" y="219"/>
                  </a:cubicBezTo>
                  <a:cubicBezTo>
                    <a:pt x="237" y="231"/>
                    <a:pt x="195" y="237"/>
                    <a:pt x="145" y="2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208">
              <a:extLst>
                <a:ext uri="{FF2B5EF4-FFF2-40B4-BE49-F238E27FC236}">
                  <a16:creationId xmlns:a16="http://schemas.microsoft.com/office/drawing/2014/main" id="{660A2B8B-CA7A-4FF1-B404-DBC21255F8DA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18727" y="2471482"/>
              <a:ext cx="706438" cy="1419225"/>
            </a:xfrm>
            <a:custGeom>
              <a:avLst/>
              <a:gdLst>
                <a:gd name="T0" fmla="*/ 1 w 188"/>
                <a:gd name="T1" fmla="*/ 233 h 377"/>
                <a:gd name="T2" fmla="*/ 3 w 188"/>
                <a:gd name="T3" fmla="*/ 188 h 377"/>
                <a:gd name="T4" fmla="*/ 21 w 188"/>
                <a:gd name="T5" fmla="*/ 80 h 377"/>
                <a:gd name="T6" fmla="*/ 104 w 188"/>
                <a:gd name="T7" fmla="*/ 6 h 377"/>
                <a:gd name="T8" fmla="*/ 182 w 188"/>
                <a:gd name="T9" fmla="*/ 91 h 377"/>
                <a:gd name="T10" fmla="*/ 183 w 188"/>
                <a:gd name="T11" fmla="*/ 297 h 377"/>
                <a:gd name="T12" fmla="*/ 114 w 188"/>
                <a:gd name="T13" fmla="*/ 374 h 377"/>
                <a:gd name="T14" fmla="*/ 7 w 188"/>
                <a:gd name="T15" fmla="*/ 307 h 377"/>
                <a:gd name="T16" fmla="*/ 1 w 188"/>
                <a:gd name="T17" fmla="*/ 233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8" h="377">
                  <a:moveTo>
                    <a:pt x="1" y="233"/>
                  </a:moveTo>
                  <a:cubicBezTo>
                    <a:pt x="0" y="218"/>
                    <a:pt x="1" y="203"/>
                    <a:pt x="3" y="188"/>
                  </a:cubicBezTo>
                  <a:cubicBezTo>
                    <a:pt x="8" y="153"/>
                    <a:pt x="13" y="116"/>
                    <a:pt x="21" y="80"/>
                  </a:cubicBezTo>
                  <a:cubicBezTo>
                    <a:pt x="30" y="37"/>
                    <a:pt x="49" y="0"/>
                    <a:pt x="104" y="6"/>
                  </a:cubicBezTo>
                  <a:cubicBezTo>
                    <a:pt x="154" y="12"/>
                    <a:pt x="178" y="49"/>
                    <a:pt x="182" y="91"/>
                  </a:cubicBezTo>
                  <a:cubicBezTo>
                    <a:pt x="188" y="159"/>
                    <a:pt x="187" y="229"/>
                    <a:pt x="183" y="297"/>
                  </a:cubicBezTo>
                  <a:cubicBezTo>
                    <a:pt x="181" y="338"/>
                    <a:pt x="160" y="371"/>
                    <a:pt x="114" y="374"/>
                  </a:cubicBezTo>
                  <a:cubicBezTo>
                    <a:pt x="70" y="377"/>
                    <a:pt x="16" y="344"/>
                    <a:pt x="7" y="307"/>
                  </a:cubicBezTo>
                  <a:cubicBezTo>
                    <a:pt x="2" y="283"/>
                    <a:pt x="2" y="259"/>
                    <a:pt x="1" y="2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209">
              <a:extLst>
                <a:ext uri="{FF2B5EF4-FFF2-40B4-BE49-F238E27FC236}">
                  <a16:creationId xmlns:a16="http://schemas.microsoft.com/office/drawing/2014/main" id="{05C42E51-B43F-4B41-8985-2030902CA31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40477" y="-728918"/>
              <a:ext cx="1235075" cy="754062"/>
            </a:xfrm>
            <a:custGeom>
              <a:avLst/>
              <a:gdLst>
                <a:gd name="T0" fmla="*/ 295 w 328"/>
                <a:gd name="T1" fmla="*/ 43 h 200"/>
                <a:gd name="T2" fmla="*/ 231 w 328"/>
                <a:gd name="T3" fmla="*/ 187 h 200"/>
                <a:gd name="T4" fmla="*/ 230 w 328"/>
                <a:gd name="T5" fmla="*/ 187 h 200"/>
                <a:gd name="T6" fmla="*/ 86 w 328"/>
                <a:gd name="T7" fmla="*/ 194 h 200"/>
                <a:gd name="T8" fmla="*/ 10 w 328"/>
                <a:gd name="T9" fmla="*/ 128 h 200"/>
                <a:gd name="T10" fmla="*/ 49 w 328"/>
                <a:gd name="T11" fmla="*/ 34 h 200"/>
                <a:gd name="T12" fmla="*/ 231 w 328"/>
                <a:gd name="T13" fmla="*/ 1 h 200"/>
                <a:gd name="T14" fmla="*/ 295 w 328"/>
                <a:gd name="T15" fmla="*/ 43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8" h="200">
                  <a:moveTo>
                    <a:pt x="295" y="43"/>
                  </a:moveTo>
                  <a:cubicBezTo>
                    <a:pt x="328" y="100"/>
                    <a:pt x="295" y="174"/>
                    <a:pt x="231" y="187"/>
                  </a:cubicBezTo>
                  <a:cubicBezTo>
                    <a:pt x="231" y="187"/>
                    <a:pt x="231" y="187"/>
                    <a:pt x="230" y="187"/>
                  </a:cubicBezTo>
                  <a:cubicBezTo>
                    <a:pt x="183" y="195"/>
                    <a:pt x="134" y="189"/>
                    <a:pt x="86" y="194"/>
                  </a:cubicBezTo>
                  <a:cubicBezTo>
                    <a:pt x="34" y="200"/>
                    <a:pt x="19" y="165"/>
                    <a:pt x="10" y="128"/>
                  </a:cubicBezTo>
                  <a:cubicBezTo>
                    <a:pt x="0" y="90"/>
                    <a:pt x="4" y="46"/>
                    <a:pt x="49" y="34"/>
                  </a:cubicBezTo>
                  <a:cubicBezTo>
                    <a:pt x="108" y="17"/>
                    <a:pt x="170" y="3"/>
                    <a:pt x="231" y="1"/>
                  </a:cubicBezTo>
                  <a:cubicBezTo>
                    <a:pt x="256" y="0"/>
                    <a:pt x="280" y="18"/>
                    <a:pt x="295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210">
              <a:extLst>
                <a:ext uri="{FF2B5EF4-FFF2-40B4-BE49-F238E27FC236}">
                  <a16:creationId xmlns:a16="http://schemas.microsoft.com/office/drawing/2014/main" id="{EFABB0E6-A4D4-4F02-9896-3A5C22AEE32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244215" y="-4654805"/>
              <a:ext cx="677863" cy="1301750"/>
            </a:xfrm>
            <a:custGeom>
              <a:avLst/>
              <a:gdLst>
                <a:gd name="T0" fmla="*/ 25 w 180"/>
                <a:gd name="T1" fmla="*/ 85 h 346"/>
                <a:gd name="T2" fmla="*/ 179 w 180"/>
                <a:gd name="T3" fmla="*/ 99 h 346"/>
                <a:gd name="T4" fmla="*/ 180 w 180"/>
                <a:gd name="T5" fmla="*/ 109 h 346"/>
                <a:gd name="T6" fmla="*/ 168 w 180"/>
                <a:gd name="T7" fmla="*/ 264 h 346"/>
                <a:gd name="T8" fmla="*/ 98 w 180"/>
                <a:gd name="T9" fmla="*/ 339 h 346"/>
                <a:gd name="T10" fmla="*/ 9 w 180"/>
                <a:gd name="T11" fmla="*/ 269 h 346"/>
                <a:gd name="T12" fmla="*/ 25 w 180"/>
                <a:gd name="T13" fmla="*/ 86 h 346"/>
                <a:gd name="T14" fmla="*/ 25 w 180"/>
                <a:gd name="T15" fmla="*/ 85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0" h="346">
                  <a:moveTo>
                    <a:pt x="25" y="85"/>
                  </a:moveTo>
                  <a:cubicBezTo>
                    <a:pt x="46" y="0"/>
                    <a:pt x="173" y="12"/>
                    <a:pt x="179" y="99"/>
                  </a:cubicBezTo>
                  <a:cubicBezTo>
                    <a:pt x="179" y="102"/>
                    <a:pt x="180" y="106"/>
                    <a:pt x="180" y="109"/>
                  </a:cubicBezTo>
                  <a:cubicBezTo>
                    <a:pt x="180" y="161"/>
                    <a:pt x="173" y="213"/>
                    <a:pt x="168" y="264"/>
                  </a:cubicBezTo>
                  <a:cubicBezTo>
                    <a:pt x="163" y="306"/>
                    <a:pt x="136" y="346"/>
                    <a:pt x="98" y="339"/>
                  </a:cubicBezTo>
                  <a:cubicBezTo>
                    <a:pt x="64" y="333"/>
                    <a:pt x="13" y="297"/>
                    <a:pt x="9" y="269"/>
                  </a:cubicBezTo>
                  <a:cubicBezTo>
                    <a:pt x="0" y="210"/>
                    <a:pt x="11" y="145"/>
                    <a:pt x="25" y="86"/>
                  </a:cubicBezTo>
                  <a:cubicBezTo>
                    <a:pt x="25" y="85"/>
                    <a:pt x="25" y="85"/>
                    <a:pt x="25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211">
              <a:extLst>
                <a:ext uri="{FF2B5EF4-FFF2-40B4-BE49-F238E27FC236}">
                  <a16:creationId xmlns:a16="http://schemas.microsoft.com/office/drawing/2014/main" id="{CF0CE0A6-D351-41D8-B77B-22512570C44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92052" y="1552320"/>
              <a:ext cx="1035050" cy="1089025"/>
            </a:xfrm>
            <a:custGeom>
              <a:avLst/>
              <a:gdLst>
                <a:gd name="T0" fmla="*/ 160 w 275"/>
                <a:gd name="T1" fmla="*/ 286 h 289"/>
                <a:gd name="T2" fmla="*/ 9 w 275"/>
                <a:gd name="T3" fmla="*/ 108 h 289"/>
                <a:gd name="T4" fmla="*/ 147 w 275"/>
                <a:gd name="T5" fmla="*/ 47 h 289"/>
                <a:gd name="T6" fmla="*/ 243 w 275"/>
                <a:gd name="T7" fmla="*/ 180 h 289"/>
                <a:gd name="T8" fmla="*/ 160 w 275"/>
                <a:gd name="T9" fmla="*/ 286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289">
                  <a:moveTo>
                    <a:pt x="160" y="286"/>
                  </a:moveTo>
                  <a:cubicBezTo>
                    <a:pt x="84" y="283"/>
                    <a:pt x="0" y="185"/>
                    <a:pt x="9" y="108"/>
                  </a:cubicBezTo>
                  <a:cubicBezTo>
                    <a:pt x="18" y="37"/>
                    <a:pt x="93" y="0"/>
                    <a:pt x="147" y="47"/>
                  </a:cubicBezTo>
                  <a:cubicBezTo>
                    <a:pt x="187" y="83"/>
                    <a:pt x="222" y="130"/>
                    <a:pt x="243" y="180"/>
                  </a:cubicBezTo>
                  <a:cubicBezTo>
                    <a:pt x="275" y="254"/>
                    <a:pt x="243" y="289"/>
                    <a:pt x="160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212">
              <a:extLst>
                <a:ext uri="{FF2B5EF4-FFF2-40B4-BE49-F238E27FC236}">
                  <a16:creationId xmlns:a16="http://schemas.microsoft.com/office/drawing/2014/main" id="{559E65D0-E7B5-44E3-B8D2-1709188BF69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47040" y="2295270"/>
              <a:ext cx="884238" cy="1095375"/>
            </a:xfrm>
            <a:custGeom>
              <a:avLst/>
              <a:gdLst>
                <a:gd name="T0" fmla="*/ 221 w 235"/>
                <a:gd name="T1" fmla="*/ 60 h 291"/>
                <a:gd name="T2" fmla="*/ 218 w 235"/>
                <a:gd name="T3" fmla="*/ 158 h 291"/>
                <a:gd name="T4" fmla="*/ 168 w 235"/>
                <a:gd name="T5" fmla="*/ 250 h 291"/>
                <a:gd name="T6" fmla="*/ 67 w 235"/>
                <a:gd name="T7" fmla="*/ 251 h 291"/>
                <a:gd name="T8" fmla="*/ 18 w 235"/>
                <a:gd name="T9" fmla="*/ 162 h 291"/>
                <a:gd name="T10" fmla="*/ 67 w 235"/>
                <a:gd name="T11" fmla="*/ 58 h 291"/>
                <a:gd name="T12" fmla="*/ 169 w 235"/>
                <a:gd name="T13" fmla="*/ 14 h 291"/>
                <a:gd name="T14" fmla="*/ 221 w 235"/>
                <a:gd name="T15" fmla="*/ 6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5" h="291">
                  <a:moveTo>
                    <a:pt x="221" y="60"/>
                  </a:moveTo>
                  <a:cubicBezTo>
                    <a:pt x="235" y="91"/>
                    <a:pt x="232" y="127"/>
                    <a:pt x="218" y="158"/>
                  </a:cubicBezTo>
                  <a:cubicBezTo>
                    <a:pt x="204" y="188"/>
                    <a:pt x="189" y="221"/>
                    <a:pt x="168" y="250"/>
                  </a:cubicBezTo>
                  <a:cubicBezTo>
                    <a:pt x="140" y="291"/>
                    <a:pt x="101" y="270"/>
                    <a:pt x="67" y="251"/>
                  </a:cubicBezTo>
                  <a:cubicBezTo>
                    <a:pt x="31" y="230"/>
                    <a:pt x="0" y="208"/>
                    <a:pt x="18" y="162"/>
                  </a:cubicBezTo>
                  <a:cubicBezTo>
                    <a:pt x="32" y="126"/>
                    <a:pt x="51" y="93"/>
                    <a:pt x="67" y="58"/>
                  </a:cubicBezTo>
                  <a:cubicBezTo>
                    <a:pt x="88" y="12"/>
                    <a:pt x="123" y="0"/>
                    <a:pt x="169" y="14"/>
                  </a:cubicBezTo>
                  <a:cubicBezTo>
                    <a:pt x="195" y="23"/>
                    <a:pt x="211" y="38"/>
                    <a:pt x="221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213">
              <a:extLst>
                <a:ext uri="{FF2B5EF4-FFF2-40B4-BE49-F238E27FC236}">
                  <a16:creationId xmlns:a16="http://schemas.microsoft.com/office/drawing/2014/main" id="{8E397ADE-E959-4843-8865-F65FA74FB068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31790" y="-3748343"/>
              <a:ext cx="960438" cy="914400"/>
            </a:xfrm>
            <a:custGeom>
              <a:avLst/>
              <a:gdLst>
                <a:gd name="T0" fmla="*/ 118 w 255"/>
                <a:gd name="T1" fmla="*/ 15 h 243"/>
                <a:gd name="T2" fmla="*/ 227 w 255"/>
                <a:gd name="T3" fmla="*/ 31 h 243"/>
                <a:gd name="T4" fmla="*/ 243 w 255"/>
                <a:gd name="T5" fmla="*/ 50 h 243"/>
                <a:gd name="T6" fmla="*/ 234 w 255"/>
                <a:gd name="T7" fmla="*/ 135 h 243"/>
                <a:gd name="T8" fmla="*/ 119 w 255"/>
                <a:gd name="T9" fmla="*/ 219 h 243"/>
                <a:gd name="T10" fmla="*/ 14 w 255"/>
                <a:gd name="T11" fmla="*/ 118 h 243"/>
                <a:gd name="T12" fmla="*/ 118 w 255"/>
                <a:gd name="T13" fmla="*/ 15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5" h="243">
                  <a:moveTo>
                    <a:pt x="118" y="15"/>
                  </a:moveTo>
                  <a:cubicBezTo>
                    <a:pt x="154" y="0"/>
                    <a:pt x="197" y="5"/>
                    <a:pt x="227" y="31"/>
                  </a:cubicBezTo>
                  <a:cubicBezTo>
                    <a:pt x="234" y="37"/>
                    <a:pt x="239" y="43"/>
                    <a:pt x="243" y="50"/>
                  </a:cubicBezTo>
                  <a:cubicBezTo>
                    <a:pt x="255" y="72"/>
                    <a:pt x="251" y="117"/>
                    <a:pt x="234" y="135"/>
                  </a:cubicBezTo>
                  <a:cubicBezTo>
                    <a:pt x="203" y="170"/>
                    <a:pt x="162" y="202"/>
                    <a:pt x="119" y="219"/>
                  </a:cubicBezTo>
                  <a:cubicBezTo>
                    <a:pt x="59" y="243"/>
                    <a:pt x="0" y="181"/>
                    <a:pt x="14" y="118"/>
                  </a:cubicBezTo>
                  <a:cubicBezTo>
                    <a:pt x="23" y="80"/>
                    <a:pt x="66" y="37"/>
                    <a:pt x="118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214">
              <a:extLst>
                <a:ext uri="{FF2B5EF4-FFF2-40B4-BE49-F238E27FC236}">
                  <a16:creationId xmlns:a16="http://schemas.microsoft.com/office/drawing/2014/main" id="{FEA1F0EE-0BCF-4075-B00A-D2FE44CB786F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01027" y="-3300668"/>
              <a:ext cx="598488" cy="866775"/>
            </a:xfrm>
            <a:custGeom>
              <a:avLst/>
              <a:gdLst>
                <a:gd name="T0" fmla="*/ 23 w 159"/>
                <a:gd name="T1" fmla="*/ 53 h 230"/>
                <a:gd name="T2" fmla="*/ 139 w 159"/>
                <a:gd name="T3" fmla="*/ 54 h 230"/>
                <a:gd name="T4" fmla="*/ 140 w 159"/>
                <a:gd name="T5" fmla="*/ 55 h 230"/>
                <a:gd name="T6" fmla="*/ 151 w 159"/>
                <a:gd name="T7" fmla="*/ 174 h 230"/>
                <a:gd name="T8" fmla="*/ 42 w 159"/>
                <a:gd name="T9" fmla="*/ 191 h 230"/>
                <a:gd name="T10" fmla="*/ 23 w 159"/>
                <a:gd name="T11" fmla="*/ 53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9" h="230">
                  <a:moveTo>
                    <a:pt x="23" y="53"/>
                  </a:moveTo>
                  <a:cubicBezTo>
                    <a:pt x="45" y="1"/>
                    <a:pt x="120" y="0"/>
                    <a:pt x="139" y="54"/>
                  </a:cubicBezTo>
                  <a:cubicBezTo>
                    <a:pt x="139" y="54"/>
                    <a:pt x="139" y="54"/>
                    <a:pt x="140" y="55"/>
                  </a:cubicBezTo>
                  <a:cubicBezTo>
                    <a:pt x="152" y="92"/>
                    <a:pt x="159" y="137"/>
                    <a:pt x="151" y="174"/>
                  </a:cubicBezTo>
                  <a:cubicBezTo>
                    <a:pt x="140" y="222"/>
                    <a:pt x="78" y="230"/>
                    <a:pt x="42" y="191"/>
                  </a:cubicBezTo>
                  <a:cubicBezTo>
                    <a:pt x="0" y="145"/>
                    <a:pt x="5" y="98"/>
                    <a:pt x="23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9" name="文本框 98">
            <a:extLst>
              <a:ext uri="{FF2B5EF4-FFF2-40B4-BE49-F238E27FC236}">
                <a16:creationId xmlns:a16="http://schemas.microsoft.com/office/drawing/2014/main" id="{6FC5E981-3C6A-4960-8E2C-4AE812C7256D}"/>
              </a:ext>
            </a:extLst>
          </p:cNvPr>
          <p:cNvSpPr txBox="1"/>
          <p:nvPr/>
        </p:nvSpPr>
        <p:spPr>
          <a:xfrm>
            <a:off x="620859" y="2343909"/>
            <a:ext cx="23024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>
                <a:latin typeface="+mn-ea"/>
              </a:defRPr>
            </a:lvl1pPr>
          </a:lstStyle>
          <a:p>
            <a:pPr algn="l"/>
            <a:r>
              <a:rPr lang="fr-FR" altLang="zh-CN" sz="1600" b="1"/>
              <a:t>POWER YOUR POINT</a:t>
            </a:r>
            <a:endParaRPr lang="zh-CN" altLang="en-US" sz="1600" b="1"/>
          </a:p>
        </p:txBody>
      </p: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42B92BF3-5A3C-47B8-845C-C18018493F68}"/>
              </a:ext>
            </a:extLst>
          </p:cNvPr>
          <p:cNvGrpSpPr/>
          <p:nvPr/>
        </p:nvGrpSpPr>
        <p:grpSpPr>
          <a:xfrm>
            <a:off x="405680" y="2980729"/>
            <a:ext cx="247670" cy="262209"/>
            <a:chOff x="8714075" y="6195970"/>
            <a:chExt cx="177840" cy="1882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">
              <p14:nvContentPartPr>
                <p14:cNvPr id="127" name="墨迹 126">
                  <a:extLst>
                    <a:ext uri="{FF2B5EF4-FFF2-40B4-BE49-F238E27FC236}">
                      <a16:creationId xmlns:a16="http://schemas.microsoft.com/office/drawing/2014/main" id="{2B187BD5-434B-41D8-A201-5CEBC09581CB}"/>
                    </a:ext>
                  </a:extLst>
                </p14:cNvPr>
                <p14:cNvContentPartPr/>
                <p14:nvPr/>
              </p14:nvContentPartPr>
              <p14:xfrm>
                <a:off x="8714075" y="6195970"/>
                <a:ext cx="177840" cy="188280"/>
              </p14:xfrm>
            </p:contentPart>
          </mc:Choice>
          <mc:Fallback xmlns="">
            <p:pic>
              <p:nvPicPr>
                <p:cNvPr id="127" name="墨迹 126">
                  <a:extLst>
                    <a:ext uri="{FF2B5EF4-FFF2-40B4-BE49-F238E27FC236}">
                      <a16:creationId xmlns:a16="http://schemas.microsoft.com/office/drawing/2014/main" id="{2B187BD5-434B-41D8-A201-5CEBC09581CB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8708388" y="6190539"/>
                  <a:ext cx="188955" cy="199401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128" name="墨迹 127">
                  <a:extLst>
                    <a:ext uri="{FF2B5EF4-FFF2-40B4-BE49-F238E27FC236}">
                      <a16:creationId xmlns:a16="http://schemas.microsoft.com/office/drawing/2014/main" id="{00B51395-D85C-4B3A-9E0E-7CAD2BF304A5}"/>
                    </a:ext>
                  </a:extLst>
                </p14:cNvPr>
                <p14:cNvContentPartPr/>
                <p14:nvPr/>
              </p14:nvContentPartPr>
              <p14:xfrm>
                <a:off x="8765195" y="6237010"/>
                <a:ext cx="63000" cy="89280"/>
              </p14:xfrm>
            </p:contentPart>
          </mc:Choice>
          <mc:Fallback xmlns="">
            <p:pic>
              <p:nvPicPr>
                <p:cNvPr id="128" name="墨迹 127">
                  <a:extLst>
                    <a:ext uri="{FF2B5EF4-FFF2-40B4-BE49-F238E27FC236}">
                      <a16:creationId xmlns:a16="http://schemas.microsoft.com/office/drawing/2014/main" id="{00B51395-D85C-4B3A-9E0E-7CAD2BF304A5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8759491" y="6231576"/>
                  <a:ext cx="74148" cy="100408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129" name="墨迹 128">
                  <a:extLst>
                    <a:ext uri="{FF2B5EF4-FFF2-40B4-BE49-F238E27FC236}">
                      <a16:creationId xmlns:a16="http://schemas.microsoft.com/office/drawing/2014/main" id="{23D23B39-D134-4F5C-A47A-F6A199FE306E}"/>
                    </a:ext>
                  </a:extLst>
                </p14:cNvPr>
                <p14:cNvContentPartPr/>
                <p14:nvPr/>
              </p14:nvContentPartPr>
              <p14:xfrm>
                <a:off x="8754755" y="6240250"/>
                <a:ext cx="90360" cy="88560"/>
              </p14:xfrm>
            </p:contentPart>
          </mc:Choice>
          <mc:Fallback xmlns="">
            <p:pic>
              <p:nvPicPr>
                <p:cNvPr id="129" name="墨迹 128">
                  <a:extLst>
                    <a:ext uri="{FF2B5EF4-FFF2-40B4-BE49-F238E27FC236}">
                      <a16:creationId xmlns:a16="http://schemas.microsoft.com/office/drawing/2014/main" id="{23D23B39-D134-4F5C-A47A-F6A199FE306E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8749059" y="6234570"/>
                  <a:ext cx="101493" cy="99662"/>
                </a:xfrm>
                <a:prstGeom prst="rect">
                  <a:avLst/>
                </a:prstGeom>
              </p:spPr>
            </p:pic>
          </mc:Fallback>
        </mc:AlternateContent>
      </p:grpSp>
      <p:sp>
        <p:nvSpPr>
          <p:cNvPr id="101" name="文本框 100">
            <a:extLst>
              <a:ext uri="{FF2B5EF4-FFF2-40B4-BE49-F238E27FC236}">
                <a16:creationId xmlns:a16="http://schemas.microsoft.com/office/drawing/2014/main" id="{878C09BB-6A47-4BC2-A9EC-F8745ECCF51C}"/>
              </a:ext>
            </a:extLst>
          </p:cNvPr>
          <p:cNvSpPr txBox="1"/>
          <p:nvPr/>
        </p:nvSpPr>
        <p:spPr>
          <a:xfrm>
            <a:off x="806933" y="2833360"/>
            <a:ext cx="5061188" cy="5569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300">
                <a:latin typeface="+mn-ea"/>
              </a:rPr>
              <a:t>pellentesque habitant morbi tristique senectus et netus et malesuada fames ac</a:t>
            </a:r>
            <a:endParaRPr lang="zh-CN" altLang="en-US" sz="1300">
              <a:latin typeface="+mn-ea"/>
            </a:endParaRPr>
          </a:p>
        </p:txBody>
      </p:sp>
      <p:grpSp>
        <p:nvGrpSpPr>
          <p:cNvPr id="102" name="组合 101">
            <a:extLst>
              <a:ext uri="{FF2B5EF4-FFF2-40B4-BE49-F238E27FC236}">
                <a16:creationId xmlns:a16="http://schemas.microsoft.com/office/drawing/2014/main" id="{5266FA14-799C-4210-95DB-DAE1E5570308}"/>
              </a:ext>
            </a:extLst>
          </p:cNvPr>
          <p:cNvGrpSpPr/>
          <p:nvPr/>
        </p:nvGrpSpPr>
        <p:grpSpPr>
          <a:xfrm flipH="1" flipV="1">
            <a:off x="405680" y="3666529"/>
            <a:ext cx="247670" cy="262209"/>
            <a:chOff x="8714075" y="6195970"/>
            <a:chExt cx="177840" cy="1882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124" name="墨迹 123">
                  <a:extLst>
                    <a:ext uri="{FF2B5EF4-FFF2-40B4-BE49-F238E27FC236}">
                      <a16:creationId xmlns:a16="http://schemas.microsoft.com/office/drawing/2014/main" id="{84A31D01-4979-4E09-8F44-6BF6FBDB3D10}"/>
                    </a:ext>
                  </a:extLst>
                </p14:cNvPr>
                <p14:cNvContentPartPr/>
                <p14:nvPr/>
              </p14:nvContentPartPr>
              <p14:xfrm>
                <a:off x="8714075" y="6195970"/>
                <a:ext cx="177840" cy="188280"/>
              </p14:xfrm>
            </p:contentPart>
          </mc:Choice>
          <mc:Fallback xmlns="">
            <p:pic>
              <p:nvPicPr>
                <p:cNvPr id="124" name="墨迹 123">
                  <a:extLst>
                    <a:ext uri="{FF2B5EF4-FFF2-40B4-BE49-F238E27FC236}">
                      <a16:creationId xmlns:a16="http://schemas.microsoft.com/office/drawing/2014/main" id="{84A31D01-4979-4E09-8F44-6BF6FBDB3D10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8708388" y="6190539"/>
                  <a:ext cx="188955" cy="199401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125" name="墨迹 124">
                  <a:extLst>
                    <a:ext uri="{FF2B5EF4-FFF2-40B4-BE49-F238E27FC236}">
                      <a16:creationId xmlns:a16="http://schemas.microsoft.com/office/drawing/2014/main" id="{C8B1C365-7B27-4C56-9E9E-904C40E76494}"/>
                    </a:ext>
                  </a:extLst>
                </p14:cNvPr>
                <p14:cNvContentPartPr/>
                <p14:nvPr/>
              </p14:nvContentPartPr>
              <p14:xfrm>
                <a:off x="8765195" y="6237010"/>
                <a:ext cx="63000" cy="89280"/>
              </p14:xfrm>
            </p:contentPart>
          </mc:Choice>
          <mc:Fallback xmlns="">
            <p:pic>
              <p:nvPicPr>
                <p:cNvPr id="125" name="墨迹 124">
                  <a:extLst>
                    <a:ext uri="{FF2B5EF4-FFF2-40B4-BE49-F238E27FC236}">
                      <a16:creationId xmlns:a16="http://schemas.microsoft.com/office/drawing/2014/main" id="{C8B1C365-7B27-4C56-9E9E-904C40E76494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8759491" y="6231317"/>
                  <a:ext cx="74148" cy="100408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126" name="墨迹 125">
                  <a:extLst>
                    <a:ext uri="{FF2B5EF4-FFF2-40B4-BE49-F238E27FC236}">
                      <a16:creationId xmlns:a16="http://schemas.microsoft.com/office/drawing/2014/main" id="{14AF93C0-EB45-42EE-AF2C-B4B9E9861B3D}"/>
                    </a:ext>
                  </a:extLst>
                </p14:cNvPr>
                <p14:cNvContentPartPr/>
                <p14:nvPr/>
              </p14:nvContentPartPr>
              <p14:xfrm>
                <a:off x="8754755" y="6240250"/>
                <a:ext cx="90360" cy="88560"/>
              </p14:xfrm>
            </p:contentPart>
          </mc:Choice>
          <mc:Fallback xmlns="">
            <p:pic>
              <p:nvPicPr>
                <p:cNvPr id="126" name="墨迹 125">
                  <a:extLst>
                    <a:ext uri="{FF2B5EF4-FFF2-40B4-BE49-F238E27FC236}">
                      <a16:creationId xmlns:a16="http://schemas.microsoft.com/office/drawing/2014/main" id="{14AF93C0-EB45-42EE-AF2C-B4B9E9861B3D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8749059" y="6234828"/>
                  <a:ext cx="101493" cy="99662"/>
                </a:xfrm>
                <a:prstGeom prst="rect">
                  <a:avLst/>
                </a:prstGeom>
              </p:spPr>
            </p:pic>
          </mc:Fallback>
        </mc:AlternateContent>
      </p:grpSp>
      <p:sp>
        <p:nvSpPr>
          <p:cNvPr id="103" name="文本框 102">
            <a:extLst>
              <a:ext uri="{FF2B5EF4-FFF2-40B4-BE49-F238E27FC236}">
                <a16:creationId xmlns:a16="http://schemas.microsoft.com/office/drawing/2014/main" id="{2D6DCB90-4813-4E33-BD8C-FA39A1C6494D}"/>
              </a:ext>
            </a:extLst>
          </p:cNvPr>
          <p:cNvSpPr txBox="1"/>
          <p:nvPr/>
        </p:nvSpPr>
        <p:spPr>
          <a:xfrm>
            <a:off x="806933" y="3519160"/>
            <a:ext cx="5061188" cy="5569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300">
                <a:latin typeface="+mn-ea"/>
              </a:rPr>
              <a:t>pellentesque habitant morbi tristique senectus et netus et malesuada fames ac</a:t>
            </a:r>
            <a:endParaRPr lang="zh-CN" altLang="en-US" sz="1300">
              <a:latin typeface="+mn-ea"/>
            </a:endParaRPr>
          </a:p>
        </p:txBody>
      </p:sp>
      <p:grpSp>
        <p:nvGrpSpPr>
          <p:cNvPr id="104" name="组合 103">
            <a:extLst>
              <a:ext uri="{FF2B5EF4-FFF2-40B4-BE49-F238E27FC236}">
                <a16:creationId xmlns:a16="http://schemas.microsoft.com/office/drawing/2014/main" id="{52F4A2D4-467A-4165-880D-523B8A7E4E8C}"/>
              </a:ext>
            </a:extLst>
          </p:cNvPr>
          <p:cNvGrpSpPr/>
          <p:nvPr/>
        </p:nvGrpSpPr>
        <p:grpSpPr>
          <a:xfrm rot="5400000" flipV="1">
            <a:off x="405680" y="4352329"/>
            <a:ext cx="247670" cy="262209"/>
            <a:chOff x="8714075" y="6195970"/>
            <a:chExt cx="177840" cy="1882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121" name="墨迹 120">
                  <a:extLst>
                    <a:ext uri="{FF2B5EF4-FFF2-40B4-BE49-F238E27FC236}">
                      <a16:creationId xmlns:a16="http://schemas.microsoft.com/office/drawing/2014/main" id="{D406E620-F283-4C68-97C6-07E6F4AAF779}"/>
                    </a:ext>
                  </a:extLst>
                </p14:cNvPr>
                <p14:cNvContentPartPr/>
                <p14:nvPr/>
              </p14:nvContentPartPr>
              <p14:xfrm>
                <a:off x="8714075" y="6195970"/>
                <a:ext cx="177840" cy="188280"/>
              </p14:xfrm>
            </p:contentPart>
          </mc:Choice>
          <mc:Fallback xmlns="">
            <p:pic>
              <p:nvPicPr>
                <p:cNvPr id="121" name="墨迹 120">
                  <a:extLst>
                    <a:ext uri="{FF2B5EF4-FFF2-40B4-BE49-F238E27FC236}">
                      <a16:creationId xmlns:a16="http://schemas.microsoft.com/office/drawing/2014/main" id="{D406E620-F283-4C68-97C6-07E6F4AAF779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8708388" y="6190539"/>
                  <a:ext cx="188955" cy="199401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">
              <p14:nvContentPartPr>
                <p14:cNvPr id="122" name="墨迹 121">
                  <a:extLst>
                    <a:ext uri="{FF2B5EF4-FFF2-40B4-BE49-F238E27FC236}">
                      <a16:creationId xmlns:a16="http://schemas.microsoft.com/office/drawing/2014/main" id="{F9A9A9C5-49DD-4692-A646-25A94A635B37}"/>
                    </a:ext>
                  </a:extLst>
                </p14:cNvPr>
                <p14:cNvContentPartPr/>
                <p14:nvPr/>
              </p14:nvContentPartPr>
              <p14:xfrm>
                <a:off x="8765195" y="6237010"/>
                <a:ext cx="63000" cy="89280"/>
              </p14:xfrm>
            </p:contentPart>
          </mc:Choice>
          <mc:Fallback xmlns="">
            <p:pic>
              <p:nvPicPr>
                <p:cNvPr id="122" name="墨迹 121">
                  <a:extLst>
                    <a:ext uri="{FF2B5EF4-FFF2-40B4-BE49-F238E27FC236}">
                      <a16:creationId xmlns:a16="http://schemas.microsoft.com/office/drawing/2014/main" id="{F9A9A9C5-49DD-4692-A646-25A94A635B37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8759491" y="6231317"/>
                  <a:ext cx="74148" cy="100408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123" name="墨迹 122">
                  <a:extLst>
                    <a:ext uri="{FF2B5EF4-FFF2-40B4-BE49-F238E27FC236}">
                      <a16:creationId xmlns:a16="http://schemas.microsoft.com/office/drawing/2014/main" id="{F08B197A-3DC2-4238-B121-A0588AB9AB4E}"/>
                    </a:ext>
                  </a:extLst>
                </p14:cNvPr>
                <p14:cNvContentPartPr/>
                <p14:nvPr/>
              </p14:nvContentPartPr>
              <p14:xfrm>
                <a:off x="8754755" y="6240250"/>
                <a:ext cx="90360" cy="88560"/>
              </p14:xfrm>
            </p:contentPart>
          </mc:Choice>
          <mc:Fallback xmlns="">
            <p:pic>
              <p:nvPicPr>
                <p:cNvPr id="123" name="墨迹 122">
                  <a:extLst>
                    <a:ext uri="{FF2B5EF4-FFF2-40B4-BE49-F238E27FC236}">
                      <a16:creationId xmlns:a16="http://schemas.microsoft.com/office/drawing/2014/main" id="{F08B197A-3DC2-4238-B121-A0588AB9AB4E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8749059" y="6234828"/>
                  <a:ext cx="101493" cy="99662"/>
                </a:xfrm>
                <a:prstGeom prst="rect">
                  <a:avLst/>
                </a:prstGeom>
              </p:spPr>
            </p:pic>
          </mc:Fallback>
        </mc:AlternateContent>
      </p:grpSp>
      <p:sp>
        <p:nvSpPr>
          <p:cNvPr id="105" name="文本框 104">
            <a:extLst>
              <a:ext uri="{FF2B5EF4-FFF2-40B4-BE49-F238E27FC236}">
                <a16:creationId xmlns:a16="http://schemas.microsoft.com/office/drawing/2014/main" id="{F978AF80-7127-4168-8B14-0BCBDE2C6947}"/>
              </a:ext>
            </a:extLst>
          </p:cNvPr>
          <p:cNvSpPr txBox="1"/>
          <p:nvPr/>
        </p:nvSpPr>
        <p:spPr>
          <a:xfrm>
            <a:off x="806933" y="4204960"/>
            <a:ext cx="5061188" cy="5569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300">
                <a:latin typeface="+mn-ea"/>
              </a:rPr>
              <a:t>pellentesque habitant morbi tristique senectus et netus et malesuada fames ac</a:t>
            </a:r>
            <a:endParaRPr lang="zh-CN" altLang="en-US" sz="1300">
              <a:latin typeface="+mn-ea"/>
            </a:endParaRPr>
          </a:p>
        </p:txBody>
      </p:sp>
      <p:grpSp>
        <p:nvGrpSpPr>
          <p:cNvPr id="106" name="组合 105">
            <a:extLst>
              <a:ext uri="{FF2B5EF4-FFF2-40B4-BE49-F238E27FC236}">
                <a16:creationId xmlns:a16="http://schemas.microsoft.com/office/drawing/2014/main" id="{D68905E4-2C21-4DE2-9C87-7400FFBBD53D}"/>
              </a:ext>
            </a:extLst>
          </p:cNvPr>
          <p:cNvGrpSpPr/>
          <p:nvPr/>
        </p:nvGrpSpPr>
        <p:grpSpPr>
          <a:xfrm flipH="1">
            <a:off x="405680" y="5038129"/>
            <a:ext cx="247670" cy="262209"/>
            <a:chOff x="8714075" y="6195970"/>
            <a:chExt cx="177840" cy="1882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9">
              <p14:nvContentPartPr>
                <p14:cNvPr id="118" name="墨迹 117">
                  <a:extLst>
                    <a:ext uri="{FF2B5EF4-FFF2-40B4-BE49-F238E27FC236}">
                      <a16:creationId xmlns:a16="http://schemas.microsoft.com/office/drawing/2014/main" id="{07B14268-1A52-47E1-8DE1-528AB01C0D68}"/>
                    </a:ext>
                  </a:extLst>
                </p14:cNvPr>
                <p14:cNvContentPartPr/>
                <p14:nvPr/>
              </p14:nvContentPartPr>
              <p14:xfrm>
                <a:off x="8714075" y="6195970"/>
                <a:ext cx="177840" cy="188280"/>
              </p14:xfrm>
            </p:contentPart>
          </mc:Choice>
          <mc:Fallback xmlns="">
            <p:pic>
              <p:nvPicPr>
                <p:cNvPr id="118" name="墨迹 117">
                  <a:extLst>
                    <a:ext uri="{FF2B5EF4-FFF2-40B4-BE49-F238E27FC236}">
                      <a16:creationId xmlns:a16="http://schemas.microsoft.com/office/drawing/2014/main" id="{07B14268-1A52-47E1-8DE1-528AB01C0D68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8708388" y="6190539"/>
                  <a:ext cx="188955" cy="199401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119" name="墨迹 118">
                  <a:extLst>
                    <a:ext uri="{FF2B5EF4-FFF2-40B4-BE49-F238E27FC236}">
                      <a16:creationId xmlns:a16="http://schemas.microsoft.com/office/drawing/2014/main" id="{94ECE746-D950-4426-A9EA-EEDB15F1BF02}"/>
                    </a:ext>
                  </a:extLst>
                </p14:cNvPr>
                <p14:cNvContentPartPr/>
                <p14:nvPr/>
              </p14:nvContentPartPr>
              <p14:xfrm>
                <a:off x="8765195" y="6237010"/>
                <a:ext cx="63000" cy="89280"/>
              </p14:xfrm>
            </p:contentPart>
          </mc:Choice>
          <mc:Fallback xmlns="">
            <p:pic>
              <p:nvPicPr>
                <p:cNvPr id="119" name="墨迹 118">
                  <a:extLst>
                    <a:ext uri="{FF2B5EF4-FFF2-40B4-BE49-F238E27FC236}">
                      <a16:creationId xmlns:a16="http://schemas.microsoft.com/office/drawing/2014/main" id="{94ECE746-D950-4426-A9EA-EEDB15F1BF02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8759491" y="6231576"/>
                  <a:ext cx="74148" cy="100408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">
              <p14:nvContentPartPr>
                <p14:cNvPr id="120" name="墨迹 119">
                  <a:extLst>
                    <a:ext uri="{FF2B5EF4-FFF2-40B4-BE49-F238E27FC236}">
                      <a16:creationId xmlns:a16="http://schemas.microsoft.com/office/drawing/2014/main" id="{FEA5F2F4-1D5F-4975-9DC3-D2F9305192D7}"/>
                    </a:ext>
                  </a:extLst>
                </p14:cNvPr>
                <p14:cNvContentPartPr/>
                <p14:nvPr/>
              </p14:nvContentPartPr>
              <p14:xfrm>
                <a:off x="8754755" y="6240250"/>
                <a:ext cx="90360" cy="88560"/>
              </p14:xfrm>
            </p:contentPart>
          </mc:Choice>
          <mc:Fallback xmlns="">
            <p:pic>
              <p:nvPicPr>
                <p:cNvPr id="120" name="墨迹 119">
                  <a:extLst>
                    <a:ext uri="{FF2B5EF4-FFF2-40B4-BE49-F238E27FC236}">
                      <a16:creationId xmlns:a16="http://schemas.microsoft.com/office/drawing/2014/main" id="{FEA5F2F4-1D5F-4975-9DC3-D2F9305192D7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8749059" y="6234570"/>
                  <a:ext cx="101493" cy="99662"/>
                </a:xfrm>
                <a:prstGeom prst="rect">
                  <a:avLst/>
                </a:prstGeom>
              </p:spPr>
            </p:pic>
          </mc:Fallback>
        </mc:AlternateContent>
      </p:grpSp>
      <p:sp>
        <p:nvSpPr>
          <p:cNvPr id="107" name="文本框 106">
            <a:extLst>
              <a:ext uri="{FF2B5EF4-FFF2-40B4-BE49-F238E27FC236}">
                <a16:creationId xmlns:a16="http://schemas.microsoft.com/office/drawing/2014/main" id="{B079A706-D1D9-43AF-A852-801BD88EF69D}"/>
              </a:ext>
            </a:extLst>
          </p:cNvPr>
          <p:cNvSpPr txBox="1"/>
          <p:nvPr/>
        </p:nvSpPr>
        <p:spPr>
          <a:xfrm>
            <a:off x="806933" y="4890760"/>
            <a:ext cx="5061188" cy="5569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300">
                <a:latin typeface="+mn-ea"/>
              </a:rPr>
              <a:t>pellentesque habitant morbi tristique senectus et netus et malesuada fames ac</a:t>
            </a:r>
            <a:endParaRPr lang="zh-CN" altLang="en-US" sz="1300">
              <a:latin typeface="+mn-ea"/>
            </a:endParaRPr>
          </a:p>
        </p:txBody>
      </p:sp>
      <p:sp>
        <p:nvSpPr>
          <p:cNvPr id="108" name="Freeform 66">
            <a:extLst>
              <a:ext uri="{FF2B5EF4-FFF2-40B4-BE49-F238E27FC236}">
                <a16:creationId xmlns:a16="http://schemas.microsoft.com/office/drawing/2014/main" id="{30DA8162-2807-47DA-BCA5-E18C3D771797}"/>
              </a:ext>
            </a:extLst>
          </p:cNvPr>
          <p:cNvSpPr>
            <a:spLocks noEditPoints="1"/>
          </p:cNvSpPr>
          <p:nvPr/>
        </p:nvSpPr>
        <p:spPr bwMode="auto">
          <a:xfrm>
            <a:off x="2929350" y="2291106"/>
            <a:ext cx="415099" cy="350337"/>
          </a:xfrm>
          <a:custGeom>
            <a:avLst/>
            <a:gdLst>
              <a:gd name="T0" fmla="*/ 112 w 224"/>
              <a:gd name="T1" fmla="*/ 26 h 189"/>
              <a:gd name="T2" fmla="*/ 157 w 224"/>
              <a:gd name="T3" fmla="*/ 0 h 189"/>
              <a:gd name="T4" fmla="*/ 164 w 224"/>
              <a:gd name="T5" fmla="*/ 64 h 189"/>
              <a:gd name="T6" fmla="*/ 191 w 224"/>
              <a:gd name="T7" fmla="*/ 114 h 189"/>
              <a:gd name="T8" fmla="*/ 191 w 224"/>
              <a:gd name="T9" fmla="*/ 114 h 189"/>
              <a:gd name="T10" fmla="*/ 224 w 224"/>
              <a:gd name="T11" fmla="*/ 145 h 189"/>
              <a:gd name="T12" fmla="*/ 145 w 224"/>
              <a:gd name="T13" fmla="*/ 145 h 189"/>
              <a:gd name="T14" fmla="*/ 136 w 224"/>
              <a:gd name="T15" fmla="*/ 172 h 189"/>
              <a:gd name="T16" fmla="*/ 121 w 224"/>
              <a:gd name="T17" fmla="*/ 189 h 189"/>
              <a:gd name="T18" fmla="*/ 98 w 224"/>
              <a:gd name="T19" fmla="*/ 174 h 189"/>
              <a:gd name="T20" fmla="*/ 87 w 224"/>
              <a:gd name="T21" fmla="*/ 151 h 189"/>
              <a:gd name="T22" fmla="*/ 0 w 224"/>
              <a:gd name="T23" fmla="*/ 151 h 189"/>
              <a:gd name="T24" fmla="*/ 11 w 224"/>
              <a:gd name="T25" fmla="*/ 123 h 189"/>
              <a:gd name="T26" fmla="*/ 43 w 224"/>
              <a:gd name="T27" fmla="*/ 94 h 189"/>
              <a:gd name="T28" fmla="*/ 66 w 224"/>
              <a:gd name="T29" fmla="*/ 35 h 189"/>
              <a:gd name="T30" fmla="*/ 66 w 224"/>
              <a:gd name="T31" fmla="*/ 35 h 189"/>
              <a:gd name="T32" fmla="*/ 74 w 224"/>
              <a:gd name="T33" fmla="*/ 5 h 189"/>
              <a:gd name="T34" fmla="*/ 101 w 224"/>
              <a:gd name="T35" fmla="*/ 20 h 189"/>
              <a:gd name="T36" fmla="*/ 112 w 224"/>
              <a:gd name="T37" fmla="*/ 26 h 189"/>
              <a:gd name="T38" fmla="*/ 115 w 224"/>
              <a:gd name="T39" fmla="*/ 91 h 189"/>
              <a:gd name="T40" fmla="*/ 115 w 224"/>
              <a:gd name="T41" fmla="*/ 91 h 189"/>
              <a:gd name="T42" fmla="*/ 115 w 224"/>
              <a:gd name="T43" fmla="*/ 98 h 189"/>
              <a:gd name="T44" fmla="*/ 122 w 224"/>
              <a:gd name="T45" fmla="*/ 98 h 189"/>
              <a:gd name="T46" fmla="*/ 122 w 224"/>
              <a:gd name="T47" fmla="*/ 91 h 189"/>
              <a:gd name="T48" fmla="*/ 115 w 224"/>
              <a:gd name="T49" fmla="*/ 91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24" h="189">
                <a:moveTo>
                  <a:pt x="112" y="26"/>
                </a:moveTo>
                <a:cubicBezTo>
                  <a:pt x="157" y="0"/>
                  <a:pt x="157" y="0"/>
                  <a:pt x="157" y="0"/>
                </a:cubicBezTo>
                <a:cubicBezTo>
                  <a:pt x="176" y="22"/>
                  <a:pt x="166" y="44"/>
                  <a:pt x="164" y="64"/>
                </a:cubicBezTo>
                <a:cubicBezTo>
                  <a:pt x="161" y="97"/>
                  <a:pt x="162" y="102"/>
                  <a:pt x="191" y="114"/>
                </a:cubicBezTo>
                <a:cubicBezTo>
                  <a:pt x="191" y="114"/>
                  <a:pt x="191" y="114"/>
                  <a:pt x="191" y="114"/>
                </a:cubicBezTo>
                <a:cubicBezTo>
                  <a:pt x="208" y="116"/>
                  <a:pt x="221" y="129"/>
                  <a:pt x="224" y="145"/>
                </a:cubicBezTo>
                <a:cubicBezTo>
                  <a:pt x="198" y="163"/>
                  <a:pt x="173" y="140"/>
                  <a:pt x="145" y="145"/>
                </a:cubicBezTo>
                <a:cubicBezTo>
                  <a:pt x="143" y="154"/>
                  <a:pt x="140" y="163"/>
                  <a:pt x="136" y="172"/>
                </a:cubicBezTo>
                <a:cubicBezTo>
                  <a:pt x="133" y="179"/>
                  <a:pt x="128" y="185"/>
                  <a:pt x="121" y="189"/>
                </a:cubicBezTo>
                <a:cubicBezTo>
                  <a:pt x="112" y="186"/>
                  <a:pt x="104" y="181"/>
                  <a:pt x="98" y="174"/>
                </a:cubicBezTo>
                <a:cubicBezTo>
                  <a:pt x="93" y="167"/>
                  <a:pt x="90" y="159"/>
                  <a:pt x="87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2" y="141"/>
                  <a:pt x="6" y="132"/>
                  <a:pt x="11" y="123"/>
                </a:cubicBezTo>
                <a:cubicBezTo>
                  <a:pt x="21" y="113"/>
                  <a:pt x="32" y="103"/>
                  <a:pt x="43" y="94"/>
                </a:cubicBezTo>
                <a:cubicBezTo>
                  <a:pt x="61" y="79"/>
                  <a:pt x="75" y="62"/>
                  <a:pt x="66" y="35"/>
                </a:cubicBezTo>
                <a:cubicBezTo>
                  <a:pt x="66" y="35"/>
                  <a:pt x="66" y="35"/>
                  <a:pt x="66" y="35"/>
                </a:cubicBezTo>
                <a:cubicBezTo>
                  <a:pt x="66" y="24"/>
                  <a:pt x="69" y="14"/>
                  <a:pt x="74" y="5"/>
                </a:cubicBezTo>
                <a:cubicBezTo>
                  <a:pt x="101" y="20"/>
                  <a:pt x="101" y="20"/>
                  <a:pt x="101" y="20"/>
                </a:cubicBezTo>
                <a:cubicBezTo>
                  <a:pt x="105" y="21"/>
                  <a:pt x="109" y="24"/>
                  <a:pt x="112" y="26"/>
                </a:cubicBezTo>
                <a:close/>
                <a:moveTo>
                  <a:pt x="115" y="91"/>
                </a:moveTo>
                <a:cubicBezTo>
                  <a:pt x="115" y="91"/>
                  <a:pt x="115" y="91"/>
                  <a:pt x="115" y="91"/>
                </a:cubicBezTo>
                <a:cubicBezTo>
                  <a:pt x="115" y="93"/>
                  <a:pt x="115" y="95"/>
                  <a:pt x="115" y="98"/>
                </a:cubicBezTo>
                <a:cubicBezTo>
                  <a:pt x="118" y="98"/>
                  <a:pt x="120" y="98"/>
                  <a:pt x="122" y="98"/>
                </a:cubicBezTo>
                <a:cubicBezTo>
                  <a:pt x="123" y="95"/>
                  <a:pt x="123" y="93"/>
                  <a:pt x="122" y="91"/>
                </a:cubicBezTo>
                <a:cubicBezTo>
                  <a:pt x="120" y="90"/>
                  <a:pt x="118" y="90"/>
                  <a:pt x="115" y="91"/>
                </a:cubicBezTo>
                <a:close/>
              </a:path>
            </a:pathLst>
          </a:custGeom>
          <a:solidFill>
            <a:srgbClr val="B63ED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2">
            <p14:nvContentPartPr>
              <p14:cNvPr id="109" name="墨迹 108">
                <a:extLst>
                  <a:ext uri="{FF2B5EF4-FFF2-40B4-BE49-F238E27FC236}">
                    <a16:creationId xmlns:a16="http://schemas.microsoft.com/office/drawing/2014/main" id="{0670B22C-89AB-4C87-9576-A02CFD3478D1}"/>
                  </a:ext>
                </a:extLst>
              </p14:cNvPr>
              <p14:cNvContentPartPr/>
              <p14:nvPr/>
            </p14:nvContentPartPr>
            <p14:xfrm rot="21391888" flipH="1">
              <a:off x="2221657" y="4543639"/>
              <a:ext cx="3702600" cy="333000"/>
            </p14:xfrm>
          </p:contentPart>
        </mc:Choice>
        <mc:Fallback xmlns="">
          <p:pic>
            <p:nvPicPr>
              <p:cNvPr id="109" name="墨迹 108">
                <a:extLst>
                  <a:ext uri="{FF2B5EF4-FFF2-40B4-BE49-F238E27FC236}">
                    <a16:creationId xmlns:a16="http://schemas.microsoft.com/office/drawing/2014/main" id="{0670B22C-89AB-4C87-9576-A02CFD3478D1}"/>
                  </a:ext>
                </a:extLst>
              </p:cNvPr>
              <p:cNvPicPr/>
              <p:nvPr/>
            </p:nvPicPr>
            <p:blipFill>
              <a:blip r:embed="rId23"/>
              <a:stretch>
                <a:fillRect/>
              </a:stretch>
            </p:blipFill>
            <p:spPr>
              <a:xfrm rot="21391888" flipH="1">
                <a:off x="2209057" y="4531039"/>
                <a:ext cx="3727440" cy="357840"/>
              </a:xfrm>
              <a:prstGeom prst="rect">
                <a:avLst/>
              </a:prstGeom>
            </p:spPr>
          </p:pic>
        </mc:Fallback>
      </mc:AlternateContent>
      <p:grpSp>
        <p:nvGrpSpPr>
          <p:cNvPr id="110" name="组合 109">
            <a:extLst>
              <a:ext uri="{FF2B5EF4-FFF2-40B4-BE49-F238E27FC236}">
                <a16:creationId xmlns:a16="http://schemas.microsoft.com/office/drawing/2014/main" id="{B650F07E-D84A-46B6-A977-62EB220DD589}"/>
              </a:ext>
            </a:extLst>
          </p:cNvPr>
          <p:cNvGrpSpPr/>
          <p:nvPr/>
        </p:nvGrpSpPr>
        <p:grpSpPr>
          <a:xfrm rot="19913165">
            <a:off x="885014" y="405390"/>
            <a:ext cx="127675" cy="592617"/>
            <a:chOff x="-24772938" y="-4622800"/>
            <a:chExt cx="633412" cy="2940050"/>
          </a:xfrm>
          <a:solidFill>
            <a:srgbClr val="B63EDB"/>
          </a:solidFill>
        </p:grpSpPr>
        <p:sp>
          <p:nvSpPr>
            <p:cNvPr id="116" name="Freeform 346">
              <a:extLst>
                <a:ext uri="{FF2B5EF4-FFF2-40B4-BE49-F238E27FC236}">
                  <a16:creationId xmlns:a16="http://schemas.microsoft.com/office/drawing/2014/main" id="{FB1F4988-246E-4D6A-B32F-3FD91AB20AB8}"/>
                </a:ext>
              </a:extLst>
            </p:cNvPr>
            <p:cNvSpPr>
              <a:spLocks/>
            </p:cNvSpPr>
            <p:nvPr/>
          </p:nvSpPr>
          <p:spPr bwMode="auto">
            <a:xfrm>
              <a:off x="-24772938" y="-4622800"/>
              <a:ext cx="538163" cy="2097088"/>
            </a:xfrm>
            <a:custGeom>
              <a:avLst/>
              <a:gdLst>
                <a:gd name="T0" fmla="*/ 118 w 143"/>
                <a:gd name="T1" fmla="*/ 507 h 557"/>
                <a:gd name="T2" fmla="*/ 124 w 143"/>
                <a:gd name="T3" fmla="*/ 297 h 557"/>
                <a:gd name="T4" fmla="*/ 121 w 143"/>
                <a:gd name="T5" fmla="*/ 70 h 557"/>
                <a:gd name="T6" fmla="*/ 12 w 143"/>
                <a:gd name="T7" fmla="*/ 70 h 557"/>
                <a:gd name="T8" fmla="*/ 9 w 143"/>
                <a:gd name="T9" fmla="*/ 311 h 557"/>
                <a:gd name="T10" fmla="*/ 31 w 143"/>
                <a:gd name="T11" fmla="*/ 515 h 557"/>
                <a:gd name="T12" fmla="*/ 118 w 143"/>
                <a:gd name="T13" fmla="*/ 507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3" h="557">
                  <a:moveTo>
                    <a:pt x="118" y="507"/>
                  </a:moveTo>
                  <a:cubicBezTo>
                    <a:pt x="143" y="442"/>
                    <a:pt x="126" y="364"/>
                    <a:pt x="124" y="297"/>
                  </a:cubicBezTo>
                  <a:cubicBezTo>
                    <a:pt x="121" y="221"/>
                    <a:pt x="121" y="146"/>
                    <a:pt x="121" y="70"/>
                  </a:cubicBezTo>
                  <a:cubicBezTo>
                    <a:pt x="121" y="0"/>
                    <a:pt x="14" y="0"/>
                    <a:pt x="12" y="70"/>
                  </a:cubicBezTo>
                  <a:cubicBezTo>
                    <a:pt x="9" y="151"/>
                    <a:pt x="9" y="230"/>
                    <a:pt x="9" y="311"/>
                  </a:cubicBezTo>
                  <a:cubicBezTo>
                    <a:pt x="9" y="381"/>
                    <a:pt x="0" y="454"/>
                    <a:pt x="31" y="515"/>
                  </a:cubicBezTo>
                  <a:cubicBezTo>
                    <a:pt x="56" y="557"/>
                    <a:pt x="107" y="540"/>
                    <a:pt x="118" y="5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347">
              <a:extLst>
                <a:ext uri="{FF2B5EF4-FFF2-40B4-BE49-F238E27FC236}">
                  <a16:creationId xmlns:a16="http://schemas.microsoft.com/office/drawing/2014/main" id="{A50136A3-CC75-46DC-B351-C13EB0266F1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4761826" y="-2379663"/>
              <a:ext cx="622300" cy="696913"/>
            </a:xfrm>
            <a:custGeom>
              <a:avLst/>
              <a:gdLst>
                <a:gd name="T0" fmla="*/ 45 w 165"/>
                <a:gd name="T1" fmla="*/ 23 h 185"/>
                <a:gd name="T2" fmla="*/ 20 w 165"/>
                <a:gd name="T3" fmla="*/ 135 h 185"/>
                <a:gd name="T4" fmla="*/ 93 w 165"/>
                <a:gd name="T5" fmla="*/ 180 h 185"/>
                <a:gd name="T6" fmla="*/ 160 w 165"/>
                <a:gd name="T7" fmla="*/ 140 h 185"/>
                <a:gd name="T8" fmla="*/ 160 w 165"/>
                <a:gd name="T9" fmla="*/ 73 h 185"/>
                <a:gd name="T10" fmla="*/ 45 w 165"/>
                <a:gd name="T11" fmla="*/ 23 h 185"/>
                <a:gd name="T12" fmla="*/ 51 w 165"/>
                <a:gd name="T13" fmla="*/ 104 h 185"/>
                <a:gd name="T14" fmla="*/ 51 w 165"/>
                <a:gd name="T15" fmla="*/ 104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5" h="185">
                  <a:moveTo>
                    <a:pt x="45" y="23"/>
                  </a:moveTo>
                  <a:cubicBezTo>
                    <a:pt x="3" y="45"/>
                    <a:pt x="0" y="96"/>
                    <a:pt x="20" y="135"/>
                  </a:cubicBezTo>
                  <a:cubicBezTo>
                    <a:pt x="34" y="163"/>
                    <a:pt x="65" y="180"/>
                    <a:pt x="93" y="180"/>
                  </a:cubicBezTo>
                  <a:cubicBezTo>
                    <a:pt x="121" y="185"/>
                    <a:pt x="151" y="171"/>
                    <a:pt x="160" y="140"/>
                  </a:cubicBezTo>
                  <a:cubicBezTo>
                    <a:pt x="165" y="118"/>
                    <a:pt x="165" y="93"/>
                    <a:pt x="160" y="73"/>
                  </a:cubicBezTo>
                  <a:cubicBezTo>
                    <a:pt x="146" y="26"/>
                    <a:pt x="90" y="0"/>
                    <a:pt x="45" y="23"/>
                  </a:cubicBezTo>
                  <a:close/>
                  <a:moveTo>
                    <a:pt x="51" y="104"/>
                  </a:moveTo>
                  <a:cubicBezTo>
                    <a:pt x="51" y="104"/>
                    <a:pt x="51" y="104"/>
                    <a:pt x="51" y="10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1" name="组合 110">
            <a:extLst>
              <a:ext uri="{FF2B5EF4-FFF2-40B4-BE49-F238E27FC236}">
                <a16:creationId xmlns:a16="http://schemas.microsoft.com/office/drawing/2014/main" id="{11751A44-AB5D-4244-8A49-E19C797B43A7}"/>
              </a:ext>
            </a:extLst>
          </p:cNvPr>
          <p:cNvGrpSpPr/>
          <p:nvPr/>
        </p:nvGrpSpPr>
        <p:grpSpPr>
          <a:xfrm>
            <a:off x="5237579" y="5536011"/>
            <a:ext cx="652444" cy="655889"/>
            <a:chOff x="-27552650" y="-11239500"/>
            <a:chExt cx="5711825" cy="5741988"/>
          </a:xfrm>
          <a:solidFill>
            <a:srgbClr val="B63EDB"/>
          </a:solidFill>
        </p:grpSpPr>
        <p:sp>
          <p:nvSpPr>
            <p:cNvPr id="113" name="Freeform 16">
              <a:extLst>
                <a:ext uri="{FF2B5EF4-FFF2-40B4-BE49-F238E27FC236}">
                  <a16:creationId xmlns:a16="http://schemas.microsoft.com/office/drawing/2014/main" id="{A0DE2394-0126-4D37-964B-D4433E37CC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7552650" y="-9451975"/>
              <a:ext cx="1509713" cy="2082800"/>
            </a:xfrm>
            <a:custGeom>
              <a:avLst/>
              <a:gdLst>
                <a:gd name="T0" fmla="*/ 179 w 401"/>
                <a:gd name="T1" fmla="*/ 553 h 553"/>
                <a:gd name="T2" fmla="*/ 148 w 401"/>
                <a:gd name="T3" fmla="*/ 338 h 553"/>
                <a:gd name="T4" fmla="*/ 139 w 401"/>
                <a:gd name="T5" fmla="*/ 277 h 553"/>
                <a:gd name="T6" fmla="*/ 69 w 401"/>
                <a:gd name="T7" fmla="*/ 224 h 553"/>
                <a:gd name="T8" fmla="*/ 43 w 401"/>
                <a:gd name="T9" fmla="*/ 224 h 553"/>
                <a:gd name="T10" fmla="*/ 5 w 401"/>
                <a:gd name="T11" fmla="*/ 201 h 553"/>
                <a:gd name="T12" fmla="*/ 27 w 401"/>
                <a:gd name="T13" fmla="*/ 159 h 553"/>
                <a:gd name="T14" fmla="*/ 101 w 401"/>
                <a:gd name="T15" fmla="*/ 138 h 553"/>
                <a:gd name="T16" fmla="*/ 177 w 401"/>
                <a:gd name="T17" fmla="*/ 91 h 553"/>
                <a:gd name="T18" fmla="*/ 215 w 401"/>
                <a:gd name="T19" fmla="*/ 22 h 553"/>
                <a:gd name="T20" fmla="*/ 258 w 401"/>
                <a:gd name="T21" fmla="*/ 4 h 553"/>
                <a:gd name="T22" fmla="*/ 282 w 401"/>
                <a:gd name="T23" fmla="*/ 42 h 553"/>
                <a:gd name="T24" fmla="*/ 278 w 401"/>
                <a:gd name="T25" fmla="*/ 80 h 553"/>
                <a:gd name="T26" fmla="*/ 282 w 401"/>
                <a:gd name="T27" fmla="*/ 129 h 553"/>
                <a:gd name="T28" fmla="*/ 350 w 401"/>
                <a:gd name="T29" fmla="*/ 159 h 553"/>
                <a:gd name="T30" fmla="*/ 367 w 401"/>
                <a:gd name="T31" fmla="*/ 154 h 553"/>
                <a:gd name="T32" fmla="*/ 399 w 401"/>
                <a:gd name="T33" fmla="*/ 168 h 553"/>
                <a:gd name="T34" fmla="*/ 381 w 401"/>
                <a:gd name="T35" fmla="*/ 212 h 553"/>
                <a:gd name="T36" fmla="*/ 332 w 401"/>
                <a:gd name="T37" fmla="*/ 224 h 553"/>
                <a:gd name="T38" fmla="*/ 244 w 401"/>
                <a:gd name="T39" fmla="*/ 300 h 553"/>
                <a:gd name="T40" fmla="*/ 217 w 401"/>
                <a:gd name="T41" fmla="*/ 508 h 553"/>
                <a:gd name="T42" fmla="*/ 179 w 401"/>
                <a:gd name="T43" fmla="*/ 553 h 553"/>
                <a:gd name="T44" fmla="*/ 285 w 401"/>
                <a:gd name="T45" fmla="*/ 186 h 553"/>
                <a:gd name="T46" fmla="*/ 229 w 401"/>
                <a:gd name="T47" fmla="*/ 107 h 553"/>
                <a:gd name="T48" fmla="*/ 181 w 401"/>
                <a:gd name="T49" fmla="*/ 161 h 553"/>
                <a:gd name="T50" fmla="*/ 128 w 401"/>
                <a:gd name="T51" fmla="*/ 192 h 553"/>
                <a:gd name="T52" fmla="*/ 175 w 401"/>
                <a:gd name="T53" fmla="*/ 244 h 553"/>
                <a:gd name="T54" fmla="*/ 186 w 401"/>
                <a:gd name="T55" fmla="*/ 309 h 553"/>
                <a:gd name="T56" fmla="*/ 208 w 401"/>
                <a:gd name="T57" fmla="*/ 233 h 553"/>
                <a:gd name="T58" fmla="*/ 285 w 401"/>
                <a:gd name="T59" fmla="*/ 186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01" h="553">
                  <a:moveTo>
                    <a:pt x="179" y="553"/>
                  </a:moveTo>
                  <a:cubicBezTo>
                    <a:pt x="155" y="481"/>
                    <a:pt x="141" y="412"/>
                    <a:pt x="148" y="338"/>
                  </a:cubicBezTo>
                  <a:cubicBezTo>
                    <a:pt x="150" y="318"/>
                    <a:pt x="146" y="298"/>
                    <a:pt x="139" y="277"/>
                  </a:cubicBezTo>
                  <a:cubicBezTo>
                    <a:pt x="130" y="242"/>
                    <a:pt x="105" y="226"/>
                    <a:pt x="69" y="224"/>
                  </a:cubicBezTo>
                  <a:cubicBezTo>
                    <a:pt x="43" y="224"/>
                    <a:pt x="43" y="224"/>
                    <a:pt x="43" y="224"/>
                  </a:cubicBezTo>
                  <a:cubicBezTo>
                    <a:pt x="25" y="226"/>
                    <a:pt x="9" y="219"/>
                    <a:pt x="5" y="201"/>
                  </a:cubicBezTo>
                  <a:cubicBezTo>
                    <a:pt x="0" y="183"/>
                    <a:pt x="7" y="168"/>
                    <a:pt x="27" y="159"/>
                  </a:cubicBezTo>
                  <a:cubicBezTo>
                    <a:pt x="52" y="145"/>
                    <a:pt x="74" y="136"/>
                    <a:pt x="101" y="138"/>
                  </a:cubicBezTo>
                  <a:cubicBezTo>
                    <a:pt x="139" y="141"/>
                    <a:pt x="161" y="123"/>
                    <a:pt x="177" y="91"/>
                  </a:cubicBezTo>
                  <a:cubicBezTo>
                    <a:pt x="188" y="69"/>
                    <a:pt x="204" y="47"/>
                    <a:pt x="215" y="22"/>
                  </a:cubicBezTo>
                  <a:cubicBezTo>
                    <a:pt x="224" y="2"/>
                    <a:pt x="240" y="0"/>
                    <a:pt x="258" y="4"/>
                  </a:cubicBezTo>
                  <a:cubicBezTo>
                    <a:pt x="278" y="9"/>
                    <a:pt x="287" y="22"/>
                    <a:pt x="282" y="42"/>
                  </a:cubicBezTo>
                  <a:cubicBezTo>
                    <a:pt x="280" y="56"/>
                    <a:pt x="280" y="69"/>
                    <a:pt x="278" y="80"/>
                  </a:cubicBezTo>
                  <a:cubicBezTo>
                    <a:pt x="276" y="96"/>
                    <a:pt x="267" y="114"/>
                    <a:pt x="282" y="129"/>
                  </a:cubicBezTo>
                  <a:cubicBezTo>
                    <a:pt x="300" y="147"/>
                    <a:pt x="323" y="156"/>
                    <a:pt x="350" y="159"/>
                  </a:cubicBezTo>
                  <a:cubicBezTo>
                    <a:pt x="356" y="159"/>
                    <a:pt x="361" y="156"/>
                    <a:pt x="367" y="154"/>
                  </a:cubicBezTo>
                  <a:cubicBezTo>
                    <a:pt x="381" y="154"/>
                    <a:pt x="397" y="150"/>
                    <a:pt x="399" y="168"/>
                  </a:cubicBezTo>
                  <a:cubicBezTo>
                    <a:pt x="401" y="185"/>
                    <a:pt x="401" y="203"/>
                    <a:pt x="381" y="212"/>
                  </a:cubicBezTo>
                  <a:cubicBezTo>
                    <a:pt x="367" y="224"/>
                    <a:pt x="349" y="224"/>
                    <a:pt x="332" y="224"/>
                  </a:cubicBezTo>
                  <a:cubicBezTo>
                    <a:pt x="269" y="226"/>
                    <a:pt x="255" y="237"/>
                    <a:pt x="244" y="300"/>
                  </a:cubicBezTo>
                  <a:cubicBezTo>
                    <a:pt x="233" y="369"/>
                    <a:pt x="224" y="439"/>
                    <a:pt x="217" y="508"/>
                  </a:cubicBezTo>
                  <a:cubicBezTo>
                    <a:pt x="215" y="530"/>
                    <a:pt x="208" y="546"/>
                    <a:pt x="179" y="553"/>
                  </a:cubicBezTo>
                  <a:close/>
                  <a:moveTo>
                    <a:pt x="285" y="186"/>
                  </a:moveTo>
                  <a:cubicBezTo>
                    <a:pt x="262" y="163"/>
                    <a:pt x="222" y="154"/>
                    <a:pt x="229" y="107"/>
                  </a:cubicBezTo>
                  <a:cubicBezTo>
                    <a:pt x="211" y="130"/>
                    <a:pt x="195" y="145"/>
                    <a:pt x="181" y="161"/>
                  </a:cubicBezTo>
                  <a:cubicBezTo>
                    <a:pt x="168" y="179"/>
                    <a:pt x="143" y="177"/>
                    <a:pt x="128" y="192"/>
                  </a:cubicBezTo>
                  <a:cubicBezTo>
                    <a:pt x="146" y="210"/>
                    <a:pt x="166" y="226"/>
                    <a:pt x="175" y="244"/>
                  </a:cubicBezTo>
                  <a:cubicBezTo>
                    <a:pt x="184" y="262"/>
                    <a:pt x="184" y="286"/>
                    <a:pt x="186" y="309"/>
                  </a:cubicBezTo>
                  <a:cubicBezTo>
                    <a:pt x="199" y="284"/>
                    <a:pt x="199" y="257"/>
                    <a:pt x="208" y="233"/>
                  </a:cubicBezTo>
                  <a:cubicBezTo>
                    <a:pt x="226" y="201"/>
                    <a:pt x="260" y="203"/>
                    <a:pt x="285" y="1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7">
              <a:extLst>
                <a:ext uri="{FF2B5EF4-FFF2-40B4-BE49-F238E27FC236}">
                  <a16:creationId xmlns:a16="http://schemas.microsoft.com/office/drawing/2014/main" id="{B9C030C2-83F6-4FB9-B946-CEBD0807565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3023513" y="-11239500"/>
              <a:ext cx="1182688" cy="2300288"/>
            </a:xfrm>
            <a:custGeom>
              <a:avLst/>
              <a:gdLst>
                <a:gd name="T0" fmla="*/ 233 w 314"/>
                <a:gd name="T1" fmla="*/ 159 h 611"/>
                <a:gd name="T2" fmla="*/ 275 w 314"/>
                <a:gd name="T3" fmla="*/ 228 h 611"/>
                <a:gd name="T4" fmla="*/ 302 w 314"/>
                <a:gd name="T5" fmla="*/ 255 h 611"/>
                <a:gd name="T6" fmla="*/ 278 w 314"/>
                <a:gd name="T7" fmla="*/ 295 h 611"/>
                <a:gd name="T8" fmla="*/ 204 w 314"/>
                <a:gd name="T9" fmla="*/ 347 h 611"/>
                <a:gd name="T10" fmla="*/ 157 w 314"/>
                <a:gd name="T11" fmla="*/ 560 h 611"/>
                <a:gd name="T12" fmla="*/ 148 w 314"/>
                <a:gd name="T13" fmla="*/ 589 h 611"/>
                <a:gd name="T14" fmla="*/ 125 w 314"/>
                <a:gd name="T15" fmla="*/ 611 h 611"/>
                <a:gd name="T16" fmla="*/ 103 w 314"/>
                <a:gd name="T17" fmla="*/ 589 h 611"/>
                <a:gd name="T18" fmla="*/ 103 w 314"/>
                <a:gd name="T19" fmla="*/ 459 h 611"/>
                <a:gd name="T20" fmla="*/ 105 w 314"/>
                <a:gd name="T21" fmla="*/ 356 h 611"/>
                <a:gd name="T22" fmla="*/ 69 w 314"/>
                <a:gd name="T23" fmla="*/ 313 h 611"/>
                <a:gd name="T24" fmla="*/ 36 w 314"/>
                <a:gd name="T25" fmla="*/ 307 h 611"/>
                <a:gd name="T26" fmla="*/ 0 w 314"/>
                <a:gd name="T27" fmla="*/ 262 h 611"/>
                <a:gd name="T28" fmla="*/ 11 w 314"/>
                <a:gd name="T29" fmla="*/ 246 h 611"/>
                <a:gd name="T30" fmla="*/ 36 w 314"/>
                <a:gd name="T31" fmla="*/ 239 h 611"/>
                <a:gd name="T32" fmla="*/ 148 w 314"/>
                <a:gd name="T33" fmla="*/ 109 h 611"/>
                <a:gd name="T34" fmla="*/ 163 w 314"/>
                <a:gd name="T35" fmla="*/ 20 h 611"/>
                <a:gd name="T36" fmla="*/ 181 w 314"/>
                <a:gd name="T37" fmla="*/ 2 h 611"/>
                <a:gd name="T38" fmla="*/ 215 w 314"/>
                <a:gd name="T39" fmla="*/ 22 h 611"/>
                <a:gd name="T40" fmla="*/ 233 w 314"/>
                <a:gd name="T41" fmla="*/ 159 h 611"/>
                <a:gd name="T42" fmla="*/ 175 w 314"/>
                <a:gd name="T43" fmla="*/ 174 h 611"/>
                <a:gd name="T44" fmla="*/ 92 w 314"/>
                <a:gd name="T45" fmla="*/ 273 h 611"/>
                <a:gd name="T46" fmla="*/ 154 w 314"/>
                <a:gd name="T47" fmla="*/ 327 h 611"/>
                <a:gd name="T48" fmla="*/ 226 w 314"/>
                <a:gd name="T49" fmla="*/ 253 h 611"/>
                <a:gd name="T50" fmla="*/ 175 w 314"/>
                <a:gd name="T51" fmla="*/ 174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4" h="611">
                  <a:moveTo>
                    <a:pt x="233" y="159"/>
                  </a:moveTo>
                  <a:cubicBezTo>
                    <a:pt x="217" y="199"/>
                    <a:pt x="242" y="215"/>
                    <a:pt x="275" y="228"/>
                  </a:cubicBezTo>
                  <a:cubicBezTo>
                    <a:pt x="289" y="233"/>
                    <a:pt x="298" y="242"/>
                    <a:pt x="302" y="255"/>
                  </a:cubicBezTo>
                  <a:cubicBezTo>
                    <a:pt x="314" y="286"/>
                    <a:pt x="311" y="295"/>
                    <a:pt x="278" y="295"/>
                  </a:cubicBezTo>
                  <a:cubicBezTo>
                    <a:pt x="235" y="295"/>
                    <a:pt x="217" y="309"/>
                    <a:pt x="204" y="347"/>
                  </a:cubicBezTo>
                  <a:cubicBezTo>
                    <a:pt x="184" y="416"/>
                    <a:pt x="161" y="486"/>
                    <a:pt x="157" y="560"/>
                  </a:cubicBezTo>
                  <a:cubicBezTo>
                    <a:pt x="157" y="569"/>
                    <a:pt x="150" y="580"/>
                    <a:pt x="148" y="589"/>
                  </a:cubicBezTo>
                  <a:cubicBezTo>
                    <a:pt x="146" y="602"/>
                    <a:pt x="139" y="611"/>
                    <a:pt x="125" y="611"/>
                  </a:cubicBezTo>
                  <a:cubicBezTo>
                    <a:pt x="114" y="609"/>
                    <a:pt x="105" y="600"/>
                    <a:pt x="103" y="589"/>
                  </a:cubicBezTo>
                  <a:cubicBezTo>
                    <a:pt x="92" y="546"/>
                    <a:pt x="98" y="501"/>
                    <a:pt x="103" y="459"/>
                  </a:cubicBezTo>
                  <a:cubicBezTo>
                    <a:pt x="107" y="423"/>
                    <a:pt x="107" y="389"/>
                    <a:pt x="105" y="356"/>
                  </a:cubicBezTo>
                  <a:cubicBezTo>
                    <a:pt x="103" y="331"/>
                    <a:pt x="89" y="320"/>
                    <a:pt x="69" y="313"/>
                  </a:cubicBezTo>
                  <a:cubicBezTo>
                    <a:pt x="58" y="311"/>
                    <a:pt x="47" y="309"/>
                    <a:pt x="36" y="307"/>
                  </a:cubicBezTo>
                  <a:cubicBezTo>
                    <a:pt x="11" y="302"/>
                    <a:pt x="0" y="286"/>
                    <a:pt x="0" y="262"/>
                  </a:cubicBezTo>
                  <a:cubicBezTo>
                    <a:pt x="0" y="253"/>
                    <a:pt x="4" y="248"/>
                    <a:pt x="11" y="246"/>
                  </a:cubicBezTo>
                  <a:cubicBezTo>
                    <a:pt x="20" y="244"/>
                    <a:pt x="27" y="242"/>
                    <a:pt x="36" y="239"/>
                  </a:cubicBezTo>
                  <a:cubicBezTo>
                    <a:pt x="105" y="224"/>
                    <a:pt x="137" y="174"/>
                    <a:pt x="148" y="109"/>
                  </a:cubicBezTo>
                  <a:cubicBezTo>
                    <a:pt x="152" y="80"/>
                    <a:pt x="163" y="51"/>
                    <a:pt x="163" y="20"/>
                  </a:cubicBezTo>
                  <a:cubicBezTo>
                    <a:pt x="163" y="9"/>
                    <a:pt x="168" y="0"/>
                    <a:pt x="181" y="2"/>
                  </a:cubicBezTo>
                  <a:cubicBezTo>
                    <a:pt x="195" y="4"/>
                    <a:pt x="213" y="0"/>
                    <a:pt x="215" y="22"/>
                  </a:cubicBezTo>
                  <a:cubicBezTo>
                    <a:pt x="222" y="65"/>
                    <a:pt x="228" y="109"/>
                    <a:pt x="233" y="159"/>
                  </a:cubicBezTo>
                  <a:close/>
                  <a:moveTo>
                    <a:pt x="175" y="174"/>
                  </a:moveTo>
                  <a:cubicBezTo>
                    <a:pt x="157" y="221"/>
                    <a:pt x="123" y="242"/>
                    <a:pt x="92" y="273"/>
                  </a:cubicBezTo>
                  <a:cubicBezTo>
                    <a:pt x="128" y="275"/>
                    <a:pt x="141" y="298"/>
                    <a:pt x="154" y="327"/>
                  </a:cubicBezTo>
                  <a:cubicBezTo>
                    <a:pt x="172" y="293"/>
                    <a:pt x="188" y="266"/>
                    <a:pt x="226" y="253"/>
                  </a:cubicBezTo>
                  <a:cubicBezTo>
                    <a:pt x="193" y="237"/>
                    <a:pt x="188" y="208"/>
                    <a:pt x="175" y="1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8">
              <a:extLst>
                <a:ext uri="{FF2B5EF4-FFF2-40B4-BE49-F238E27FC236}">
                  <a16:creationId xmlns:a16="http://schemas.microsoft.com/office/drawing/2014/main" id="{2CB3DE02-FD1A-4E47-B5E2-F3A958344E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4912638" y="-7327900"/>
              <a:ext cx="977900" cy="1830388"/>
            </a:xfrm>
            <a:custGeom>
              <a:avLst/>
              <a:gdLst>
                <a:gd name="T0" fmla="*/ 67 w 260"/>
                <a:gd name="T1" fmla="*/ 439 h 486"/>
                <a:gd name="T2" fmla="*/ 85 w 260"/>
                <a:gd name="T3" fmla="*/ 309 h 486"/>
                <a:gd name="T4" fmla="*/ 88 w 260"/>
                <a:gd name="T5" fmla="*/ 276 h 486"/>
                <a:gd name="T6" fmla="*/ 56 w 260"/>
                <a:gd name="T7" fmla="*/ 242 h 486"/>
                <a:gd name="T8" fmla="*/ 14 w 260"/>
                <a:gd name="T9" fmla="*/ 231 h 486"/>
                <a:gd name="T10" fmla="*/ 0 w 260"/>
                <a:gd name="T11" fmla="*/ 215 h 486"/>
                <a:gd name="T12" fmla="*/ 14 w 260"/>
                <a:gd name="T13" fmla="*/ 195 h 486"/>
                <a:gd name="T14" fmla="*/ 18 w 260"/>
                <a:gd name="T15" fmla="*/ 193 h 486"/>
                <a:gd name="T16" fmla="*/ 108 w 260"/>
                <a:gd name="T17" fmla="*/ 76 h 486"/>
                <a:gd name="T18" fmla="*/ 117 w 260"/>
                <a:gd name="T19" fmla="*/ 29 h 486"/>
                <a:gd name="T20" fmla="*/ 166 w 260"/>
                <a:gd name="T21" fmla="*/ 20 h 486"/>
                <a:gd name="T22" fmla="*/ 177 w 260"/>
                <a:gd name="T23" fmla="*/ 87 h 486"/>
                <a:gd name="T24" fmla="*/ 222 w 260"/>
                <a:gd name="T25" fmla="*/ 157 h 486"/>
                <a:gd name="T26" fmla="*/ 244 w 260"/>
                <a:gd name="T27" fmla="*/ 170 h 486"/>
                <a:gd name="T28" fmla="*/ 244 w 260"/>
                <a:gd name="T29" fmla="*/ 204 h 486"/>
                <a:gd name="T30" fmla="*/ 173 w 260"/>
                <a:gd name="T31" fmla="*/ 305 h 486"/>
                <a:gd name="T32" fmla="*/ 121 w 260"/>
                <a:gd name="T33" fmla="*/ 457 h 486"/>
                <a:gd name="T34" fmla="*/ 101 w 260"/>
                <a:gd name="T35" fmla="*/ 484 h 486"/>
                <a:gd name="T36" fmla="*/ 67 w 260"/>
                <a:gd name="T37" fmla="*/ 457 h 486"/>
                <a:gd name="T38" fmla="*/ 67 w 260"/>
                <a:gd name="T39" fmla="*/ 439 h 486"/>
                <a:gd name="T40" fmla="*/ 135 w 260"/>
                <a:gd name="T41" fmla="*/ 269 h 486"/>
                <a:gd name="T42" fmla="*/ 173 w 260"/>
                <a:gd name="T43" fmla="*/ 195 h 486"/>
                <a:gd name="T44" fmla="*/ 168 w 260"/>
                <a:gd name="T45" fmla="*/ 184 h 486"/>
                <a:gd name="T46" fmla="*/ 132 w 260"/>
                <a:gd name="T47" fmla="*/ 168 h 486"/>
                <a:gd name="T48" fmla="*/ 119 w 260"/>
                <a:gd name="T49" fmla="*/ 206 h 486"/>
                <a:gd name="T50" fmla="*/ 135 w 260"/>
                <a:gd name="T51" fmla="*/ 269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60" h="486">
                  <a:moveTo>
                    <a:pt x="67" y="439"/>
                  </a:moveTo>
                  <a:cubicBezTo>
                    <a:pt x="65" y="394"/>
                    <a:pt x="81" y="354"/>
                    <a:pt x="85" y="309"/>
                  </a:cubicBezTo>
                  <a:cubicBezTo>
                    <a:pt x="85" y="298"/>
                    <a:pt x="88" y="287"/>
                    <a:pt x="88" y="276"/>
                  </a:cubicBezTo>
                  <a:cubicBezTo>
                    <a:pt x="88" y="255"/>
                    <a:pt x="79" y="244"/>
                    <a:pt x="56" y="242"/>
                  </a:cubicBezTo>
                  <a:cubicBezTo>
                    <a:pt x="43" y="242"/>
                    <a:pt x="27" y="235"/>
                    <a:pt x="14" y="231"/>
                  </a:cubicBezTo>
                  <a:cubicBezTo>
                    <a:pt x="7" y="229"/>
                    <a:pt x="0" y="224"/>
                    <a:pt x="0" y="215"/>
                  </a:cubicBezTo>
                  <a:cubicBezTo>
                    <a:pt x="0" y="206"/>
                    <a:pt x="5" y="199"/>
                    <a:pt x="14" y="195"/>
                  </a:cubicBezTo>
                  <a:cubicBezTo>
                    <a:pt x="16" y="195"/>
                    <a:pt x="16" y="195"/>
                    <a:pt x="18" y="193"/>
                  </a:cubicBezTo>
                  <a:cubicBezTo>
                    <a:pt x="90" y="186"/>
                    <a:pt x="96" y="130"/>
                    <a:pt x="108" y="76"/>
                  </a:cubicBezTo>
                  <a:cubicBezTo>
                    <a:pt x="112" y="61"/>
                    <a:pt x="112" y="45"/>
                    <a:pt x="117" y="29"/>
                  </a:cubicBezTo>
                  <a:cubicBezTo>
                    <a:pt x="126" y="2"/>
                    <a:pt x="148" y="0"/>
                    <a:pt x="166" y="20"/>
                  </a:cubicBezTo>
                  <a:cubicBezTo>
                    <a:pt x="184" y="40"/>
                    <a:pt x="182" y="63"/>
                    <a:pt x="177" y="87"/>
                  </a:cubicBezTo>
                  <a:cubicBezTo>
                    <a:pt x="170" y="139"/>
                    <a:pt x="170" y="139"/>
                    <a:pt x="222" y="157"/>
                  </a:cubicBezTo>
                  <a:cubicBezTo>
                    <a:pt x="231" y="159"/>
                    <a:pt x="238" y="164"/>
                    <a:pt x="244" y="170"/>
                  </a:cubicBezTo>
                  <a:cubicBezTo>
                    <a:pt x="256" y="182"/>
                    <a:pt x="260" y="197"/>
                    <a:pt x="244" y="204"/>
                  </a:cubicBezTo>
                  <a:cubicBezTo>
                    <a:pt x="200" y="224"/>
                    <a:pt x="191" y="269"/>
                    <a:pt x="173" y="305"/>
                  </a:cubicBezTo>
                  <a:cubicBezTo>
                    <a:pt x="150" y="352"/>
                    <a:pt x="128" y="403"/>
                    <a:pt x="121" y="457"/>
                  </a:cubicBezTo>
                  <a:cubicBezTo>
                    <a:pt x="119" y="470"/>
                    <a:pt x="121" y="486"/>
                    <a:pt x="101" y="484"/>
                  </a:cubicBezTo>
                  <a:cubicBezTo>
                    <a:pt x="85" y="482"/>
                    <a:pt x="67" y="479"/>
                    <a:pt x="67" y="457"/>
                  </a:cubicBezTo>
                  <a:cubicBezTo>
                    <a:pt x="67" y="439"/>
                    <a:pt x="67" y="439"/>
                    <a:pt x="67" y="439"/>
                  </a:cubicBezTo>
                  <a:close/>
                  <a:moveTo>
                    <a:pt x="135" y="269"/>
                  </a:moveTo>
                  <a:cubicBezTo>
                    <a:pt x="161" y="249"/>
                    <a:pt x="159" y="220"/>
                    <a:pt x="173" y="195"/>
                  </a:cubicBezTo>
                  <a:cubicBezTo>
                    <a:pt x="175" y="193"/>
                    <a:pt x="170" y="186"/>
                    <a:pt x="168" y="184"/>
                  </a:cubicBezTo>
                  <a:cubicBezTo>
                    <a:pt x="157" y="175"/>
                    <a:pt x="144" y="161"/>
                    <a:pt x="132" y="168"/>
                  </a:cubicBezTo>
                  <a:cubicBezTo>
                    <a:pt x="121" y="175"/>
                    <a:pt x="114" y="190"/>
                    <a:pt x="119" y="206"/>
                  </a:cubicBezTo>
                  <a:cubicBezTo>
                    <a:pt x="123" y="226"/>
                    <a:pt x="130" y="246"/>
                    <a:pt x="135" y="2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2" name="Freeform 15">
            <a:extLst>
              <a:ext uri="{FF2B5EF4-FFF2-40B4-BE49-F238E27FC236}">
                <a16:creationId xmlns:a16="http://schemas.microsoft.com/office/drawing/2014/main" id="{E4B656D7-D607-4D55-B814-F11D478DFA41}"/>
              </a:ext>
            </a:extLst>
          </p:cNvPr>
          <p:cNvSpPr>
            <a:spLocks noEditPoints="1"/>
          </p:cNvSpPr>
          <p:nvPr/>
        </p:nvSpPr>
        <p:spPr bwMode="auto">
          <a:xfrm>
            <a:off x="5114815" y="484474"/>
            <a:ext cx="245528" cy="324590"/>
          </a:xfrm>
          <a:custGeom>
            <a:avLst/>
            <a:gdLst>
              <a:gd name="T0" fmla="*/ 358 w 571"/>
              <a:gd name="T1" fmla="*/ 117 h 755"/>
              <a:gd name="T2" fmla="*/ 356 w 571"/>
              <a:gd name="T3" fmla="*/ 171 h 755"/>
              <a:gd name="T4" fmla="*/ 477 w 571"/>
              <a:gd name="T5" fmla="*/ 323 h 755"/>
              <a:gd name="T6" fmla="*/ 542 w 571"/>
              <a:gd name="T7" fmla="*/ 334 h 755"/>
              <a:gd name="T8" fmla="*/ 571 w 571"/>
              <a:gd name="T9" fmla="*/ 368 h 755"/>
              <a:gd name="T10" fmla="*/ 539 w 571"/>
              <a:gd name="T11" fmla="*/ 390 h 755"/>
              <a:gd name="T12" fmla="*/ 448 w 571"/>
              <a:gd name="T13" fmla="*/ 399 h 755"/>
              <a:gd name="T14" fmla="*/ 378 w 571"/>
              <a:gd name="T15" fmla="*/ 439 h 755"/>
              <a:gd name="T16" fmla="*/ 293 w 571"/>
              <a:gd name="T17" fmla="*/ 623 h 755"/>
              <a:gd name="T18" fmla="*/ 273 w 571"/>
              <a:gd name="T19" fmla="*/ 731 h 755"/>
              <a:gd name="T20" fmla="*/ 237 w 571"/>
              <a:gd name="T21" fmla="*/ 744 h 755"/>
              <a:gd name="T22" fmla="*/ 215 w 571"/>
              <a:gd name="T23" fmla="*/ 704 h 755"/>
              <a:gd name="T24" fmla="*/ 212 w 571"/>
              <a:gd name="T25" fmla="*/ 543 h 755"/>
              <a:gd name="T26" fmla="*/ 199 w 571"/>
              <a:gd name="T27" fmla="*/ 462 h 755"/>
              <a:gd name="T28" fmla="*/ 154 w 571"/>
              <a:gd name="T29" fmla="*/ 433 h 755"/>
              <a:gd name="T30" fmla="*/ 49 w 571"/>
              <a:gd name="T31" fmla="*/ 433 h 755"/>
              <a:gd name="T32" fmla="*/ 31 w 571"/>
              <a:gd name="T33" fmla="*/ 435 h 755"/>
              <a:gd name="T34" fmla="*/ 2 w 571"/>
              <a:gd name="T35" fmla="*/ 417 h 755"/>
              <a:gd name="T36" fmla="*/ 26 w 571"/>
              <a:gd name="T37" fmla="*/ 392 h 755"/>
              <a:gd name="T38" fmla="*/ 154 w 571"/>
              <a:gd name="T39" fmla="*/ 343 h 755"/>
              <a:gd name="T40" fmla="*/ 284 w 571"/>
              <a:gd name="T41" fmla="*/ 121 h 755"/>
              <a:gd name="T42" fmla="*/ 300 w 571"/>
              <a:gd name="T43" fmla="*/ 18 h 755"/>
              <a:gd name="T44" fmla="*/ 324 w 571"/>
              <a:gd name="T45" fmla="*/ 7 h 755"/>
              <a:gd name="T46" fmla="*/ 356 w 571"/>
              <a:gd name="T47" fmla="*/ 52 h 755"/>
              <a:gd name="T48" fmla="*/ 358 w 571"/>
              <a:gd name="T49" fmla="*/ 117 h 755"/>
              <a:gd name="T50" fmla="*/ 311 w 571"/>
              <a:gd name="T51" fmla="*/ 195 h 755"/>
              <a:gd name="T52" fmla="*/ 257 w 571"/>
              <a:gd name="T53" fmla="*/ 310 h 755"/>
              <a:gd name="T54" fmla="*/ 159 w 571"/>
              <a:gd name="T55" fmla="*/ 381 h 755"/>
              <a:gd name="T56" fmla="*/ 262 w 571"/>
              <a:gd name="T57" fmla="*/ 549 h 755"/>
              <a:gd name="T58" fmla="*/ 425 w 571"/>
              <a:gd name="T59" fmla="*/ 354 h 755"/>
              <a:gd name="T60" fmla="*/ 311 w 571"/>
              <a:gd name="T61" fmla="*/ 195 h 7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571" h="755">
                <a:moveTo>
                  <a:pt x="358" y="117"/>
                </a:moveTo>
                <a:cubicBezTo>
                  <a:pt x="358" y="142"/>
                  <a:pt x="358" y="157"/>
                  <a:pt x="356" y="171"/>
                </a:cubicBezTo>
                <a:cubicBezTo>
                  <a:pt x="353" y="251"/>
                  <a:pt x="396" y="305"/>
                  <a:pt x="477" y="323"/>
                </a:cubicBezTo>
                <a:cubicBezTo>
                  <a:pt x="497" y="328"/>
                  <a:pt x="519" y="332"/>
                  <a:pt x="542" y="334"/>
                </a:cubicBezTo>
                <a:cubicBezTo>
                  <a:pt x="562" y="336"/>
                  <a:pt x="571" y="350"/>
                  <a:pt x="571" y="368"/>
                </a:cubicBezTo>
                <a:cubicBezTo>
                  <a:pt x="571" y="386"/>
                  <a:pt x="555" y="390"/>
                  <a:pt x="539" y="390"/>
                </a:cubicBezTo>
                <a:cubicBezTo>
                  <a:pt x="508" y="390"/>
                  <a:pt x="479" y="395"/>
                  <a:pt x="448" y="399"/>
                </a:cubicBezTo>
                <a:cubicBezTo>
                  <a:pt x="418" y="404"/>
                  <a:pt x="394" y="417"/>
                  <a:pt x="378" y="439"/>
                </a:cubicBezTo>
                <a:cubicBezTo>
                  <a:pt x="338" y="495"/>
                  <a:pt x="304" y="554"/>
                  <a:pt x="293" y="623"/>
                </a:cubicBezTo>
                <a:cubicBezTo>
                  <a:pt x="286" y="659"/>
                  <a:pt x="280" y="695"/>
                  <a:pt x="273" y="731"/>
                </a:cubicBezTo>
                <a:cubicBezTo>
                  <a:pt x="268" y="751"/>
                  <a:pt x="253" y="755"/>
                  <a:pt x="237" y="744"/>
                </a:cubicBezTo>
                <a:cubicBezTo>
                  <a:pt x="224" y="735"/>
                  <a:pt x="217" y="719"/>
                  <a:pt x="215" y="704"/>
                </a:cubicBezTo>
                <a:cubicBezTo>
                  <a:pt x="215" y="650"/>
                  <a:pt x="206" y="596"/>
                  <a:pt x="212" y="543"/>
                </a:cubicBezTo>
                <a:cubicBezTo>
                  <a:pt x="217" y="513"/>
                  <a:pt x="208" y="487"/>
                  <a:pt x="199" y="462"/>
                </a:cubicBezTo>
                <a:cubicBezTo>
                  <a:pt x="192" y="442"/>
                  <a:pt x="176" y="433"/>
                  <a:pt x="154" y="433"/>
                </a:cubicBezTo>
                <a:cubicBezTo>
                  <a:pt x="49" y="433"/>
                  <a:pt x="49" y="433"/>
                  <a:pt x="49" y="433"/>
                </a:cubicBezTo>
                <a:cubicBezTo>
                  <a:pt x="42" y="433"/>
                  <a:pt x="38" y="435"/>
                  <a:pt x="31" y="435"/>
                </a:cubicBezTo>
                <a:cubicBezTo>
                  <a:pt x="17" y="437"/>
                  <a:pt x="4" y="433"/>
                  <a:pt x="2" y="417"/>
                </a:cubicBezTo>
                <a:cubicBezTo>
                  <a:pt x="0" y="401"/>
                  <a:pt x="11" y="392"/>
                  <a:pt x="26" y="392"/>
                </a:cubicBezTo>
                <a:cubicBezTo>
                  <a:pt x="76" y="390"/>
                  <a:pt x="114" y="363"/>
                  <a:pt x="154" y="343"/>
                </a:cubicBezTo>
                <a:cubicBezTo>
                  <a:pt x="246" y="298"/>
                  <a:pt x="280" y="218"/>
                  <a:pt x="284" y="121"/>
                </a:cubicBezTo>
                <a:cubicBezTo>
                  <a:pt x="286" y="86"/>
                  <a:pt x="295" y="52"/>
                  <a:pt x="300" y="18"/>
                </a:cubicBezTo>
                <a:cubicBezTo>
                  <a:pt x="302" y="0"/>
                  <a:pt x="315" y="0"/>
                  <a:pt x="324" y="7"/>
                </a:cubicBezTo>
                <a:cubicBezTo>
                  <a:pt x="340" y="16"/>
                  <a:pt x="356" y="30"/>
                  <a:pt x="356" y="52"/>
                </a:cubicBezTo>
                <a:cubicBezTo>
                  <a:pt x="356" y="77"/>
                  <a:pt x="358" y="101"/>
                  <a:pt x="358" y="117"/>
                </a:cubicBezTo>
                <a:close/>
                <a:moveTo>
                  <a:pt x="311" y="195"/>
                </a:moveTo>
                <a:cubicBezTo>
                  <a:pt x="295" y="242"/>
                  <a:pt x="286" y="280"/>
                  <a:pt x="257" y="310"/>
                </a:cubicBezTo>
                <a:cubicBezTo>
                  <a:pt x="228" y="336"/>
                  <a:pt x="197" y="361"/>
                  <a:pt x="159" y="381"/>
                </a:cubicBezTo>
                <a:cubicBezTo>
                  <a:pt x="248" y="404"/>
                  <a:pt x="248" y="478"/>
                  <a:pt x="262" y="549"/>
                </a:cubicBezTo>
                <a:cubicBezTo>
                  <a:pt x="300" y="464"/>
                  <a:pt x="333" y="384"/>
                  <a:pt x="425" y="354"/>
                </a:cubicBezTo>
                <a:cubicBezTo>
                  <a:pt x="362" y="319"/>
                  <a:pt x="329" y="267"/>
                  <a:pt x="311" y="195"/>
                </a:cubicBezTo>
                <a:close/>
              </a:path>
            </a:pathLst>
          </a:custGeom>
          <a:solidFill>
            <a:srgbClr val="B63ED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0" name="文本框 189">
            <a:extLst>
              <a:ext uri="{FF2B5EF4-FFF2-40B4-BE49-F238E27FC236}">
                <a16:creationId xmlns:a16="http://schemas.microsoft.com/office/drawing/2014/main" id="{826B5D33-1523-47C8-8B37-6D074EABC45E}"/>
              </a:ext>
            </a:extLst>
          </p:cNvPr>
          <p:cNvSpPr txBox="1"/>
          <p:nvPr/>
        </p:nvSpPr>
        <p:spPr>
          <a:xfrm>
            <a:off x="7823200" y="6456326"/>
            <a:ext cx="2641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b="1">
                <a:latin typeface="+mn-ea"/>
              </a:defRPr>
            </a:lvl1pPr>
          </a:lstStyle>
          <a:p>
            <a:r>
              <a:rPr lang="en-US" altLang="zh-CN" sz="1400"/>
              <a:t>——  </a:t>
            </a:r>
            <a:r>
              <a:rPr lang="fr-FR" altLang="zh-CN" sz="1400"/>
              <a:t>2022</a:t>
            </a:r>
            <a:r>
              <a:rPr lang="en-US" altLang="zh-CN" sz="1400"/>
              <a:t>/01/21  ——</a:t>
            </a:r>
            <a:endParaRPr lang="zh-CN" altLang="en-US" sz="1400"/>
          </a:p>
        </p:txBody>
      </p:sp>
      <p:grpSp>
        <p:nvGrpSpPr>
          <p:cNvPr id="193" name="组合 192">
            <a:extLst>
              <a:ext uri="{FF2B5EF4-FFF2-40B4-BE49-F238E27FC236}">
                <a16:creationId xmlns:a16="http://schemas.microsoft.com/office/drawing/2014/main" id="{9FF36961-EC9B-4E9E-9114-1E8F5B6C2ACA}"/>
              </a:ext>
            </a:extLst>
          </p:cNvPr>
          <p:cNvGrpSpPr>
            <a:grpSpLocks noChangeAspect="1"/>
          </p:cNvGrpSpPr>
          <p:nvPr/>
        </p:nvGrpSpPr>
        <p:grpSpPr>
          <a:xfrm flipH="1">
            <a:off x="7537317" y="1046935"/>
            <a:ext cx="2578367" cy="5235883"/>
            <a:chOff x="1588" y="3175"/>
            <a:chExt cx="2327274" cy="4725988"/>
          </a:xfrm>
        </p:grpSpPr>
        <p:sp>
          <p:nvSpPr>
            <p:cNvPr id="194" name="Freeform 15">
              <a:extLst>
                <a:ext uri="{FF2B5EF4-FFF2-40B4-BE49-F238E27FC236}">
                  <a16:creationId xmlns:a16="http://schemas.microsoft.com/office/drawing/2014/main" id="{292329DF-F9B1-4FDB-B51A-1BED06F820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88" y="3175"/>
              <a:ext cx="2327274" cy="4725988"/>
            </a:xfrm>
            <a:custGeom>
              <a:avLst/>
              <a:gdLst>
                <a:gd name="T0" fmla="*/ 76 w 616"/>
                <a:gd name="T1" fmla="*/ 1136 h 1253"/>
                <a:gd name="T2" fmla="*/ 35 w 616"/>
                <a:gd name="T3" fmla="*/ 713 h 1253"/>
                <a:gd name="T4" fmla="*/ 49 w 616"/>
                <a:gd name="T5" fmla="*/ 280 h 1253"/>
                <a:gd name="T6" fmla="*/ 407 w 616"/>
                <a:gd name="T7" fmla="*/ 150 h 1253"/>
                <a:gd name="T8" fmla="*/ 585 w 616"/>
                <a:gd name="T9" fmla="*/ 152 h 1253"/>
                <a:gd name="T10" fmla="*/ 573 w 616"/>
                <a:gd name="T11" fmla="*/ 584 h 1253"/>
                <a:gd name="T12" fmla="*/ 539 w 616"/>
                <a:gd name="T13" fmla="*/ 1076 h 1253"/>
                <a:gd name="T14" fmla="*/ 372 w 616"/>
                <a:gd name="T15" fmla="*/ 1241 h 1253"/>
                <a:gd name="T16" fmla="*/ 162 w 616"/>
                <a:gd name="T17" fmla="*/ 907 h 1253"/>
                <a:gd name="T18" fmla="*/ 139 w 616"/>
                <a:gd name="T19" fmla="*/ 871 h 1253"/>
                <a:gd name="T20" fmla="*/ 142 w 616"/>
                <a:gd name="T21" fmla="*/ 1064 h 1253"/>
                <a:gd name="T22" fmla="*/ 495 w 616"/>
                <a:gd name="T23" fmla="*/ 971 h 1253"/>
                <a:gd name="T24" fmla="*/ 408 w 616"/>
                <a:gd name="T25" fmla="*/ 884 h 1253"/>
                <a:gd name="T26" fmla="*/ 279 w 616"/>
                <a:gd name="T27" fmla="*/ 856 h 1253"/>
                <a:gd name="T28" fmla="*/ 251 w 616"/>
                <a:gd name="T29" fmla="*/ 822 h 1253"/>
                <a:gd name="T30" fmla="*/ 395 w 616"/>
                <a:gd name="T31" fmla="*/ 792 h 1253"/>
                <a:gd name="T32" fmla="*/ 516 w 616"/>
                <a:gd name="T33" fmla="*/ 750 h 1253"/>
                <a:gd name="T34" fmla="*/ 561 w 616"/>
                <a:gd name="T35" fmla="*/ 533 h 1253"/>
                <a:gd name="T36" fmla="*/ 547 w 616"/>
                <a:gd name="T37" fmla="*/ 379 h 1253"/>
                <a:gd name="T38" fmla="*/ 520 w 616"/>
                <a:gd name="T39" fmla="*/ 551 h 1253"/>
                <a:gd name="T40" fmla="*/ 477 w 616"/>
                <a:gd name="T41" fmla="*/ 364 h 1253"/>
                <a:gd name="T42" fmla="*/ 364 w 616"/>
                <a:gd name="T43" fmla="*/ 299 h 1253"/>
                <a:gd name="T44" fmla="*/ 131 w 616"/>
                <a:gd name="T45" fmla="*/ 245 h 1253"/>
                <a:gd name="T46" fmla="*/ 28 w 616"/>
                <a:gd name="T47" fmla="*/ 424 h 1253"/>
                <a:gd name="T48" fmla="*/ 22 w 616"/>
                <a:gd name="T49" fmla="*/ 634 h 1253"/>
                <a:gd name="T50" fmla="*/ 117 w 616"/>
                <a:gd name="T51" fmla="*/ 737 h 1253"/>
                <a:gd name="T52" fmla="*/ 186 w 616"/>
                <a:gd name="T53" fmla="*/ 749 h 1253"/>
                <a:gd name="T54" fmla="*/ 578 w 616"/>
                <a:gd name="T55" fmla="*/ 201 h 1253"/>
                <a:gd name="T56" fmla="*/ 542 w 616"/>
                <a:gd name="T57" fmla="*/ 158 h 1253"/>
                <a:gd name="T58" fmla="*/ 511 w 616"/>
                <a:gd name="T59" fmla="*/ 316 h 1253"/>
                <a:gd name="T60" fmla="*/ 594 w 616"/>
                <a:gd name="T61" fmla="*/ 1116 h 1253"/>
                <a:gd name="T62" fmla="*/ 410 w 616"/>
                <a:gd name="T63" fmla="*/ 1171 h 1253"/>
                <a:gd name="T64" fmla="*/ 135 w 616"/>
                <a:gd name="T65" fmla="*/ 1121 h 1253"/>
                <a:gd name="T66" fmla="*/ 178 w 616"/>
                <a:gd name="T67" fmla="*/ 1215 h 1253"/>
                <a:gd name="T68" fmla="*/ 184 w 616"/>
                <a:gd name="T69" fmla="*/ 1155 h 1253"/>
                <a:gd name="T70" fmla="*/ 573 w 616"/>
                <a:gd name="T71" fmla="*/ 134 h 1253"/>
                <a:gd name="T72" fmla="*/ 520 w 616"/>
                <a:gd name="T73" fmla="*/ 920 h 1253"/>
                <a:gd name="T74" fmla="*/ 455 w 616"/>
                <a:gd name="T75" fmla="*/ 618 h 1253"/>
                <a:gd name="T76" fmla="*/ 354 w 616"/>
                <a:gd name="T77" fmla="*/ 686 h 1253"/>
                <a:gd name="T78" fmla="*/ 231 w 616"/>
                <a:gd name="T79" fmla="*/ 675 h 1253"/>
                <a:gd name="T80" fmla="*/ 247 w 616"/>
                <a:gd name="T81" fmla="*/ 277 h 1253"/>
                <a:gd name="T82" fmla="*/ 88 w 616"/>
                <a:gd name="T83" fmla="*/ 497 h 1253"/>
                <a:gd name="T84" fmla="*/ 105 w 616"/>
                <a:gd name="T85" fmla="*/ 540 h 1253"/>
                <a:gd name="T86" fmla="*/ 236 w 616"/>
                <a:gd name="T87" fmla="*/ 513 h 1253"/>
                <a:gd name="T88" fmla="*/ 362 w 616"/>
                <a:gd name="T89" fmla="*/ 466 h 1253"/>
                <a:gd name="T90" fmla="*/ 127 w 616"/>
                <a:gd name="T91" fmla="*/ 672 h 1253"/>
                <a:gd name="T92" fmla="*/ 156 w 616"/>
                <a:gd name="T93" fmla="*/ 710 h 1253"/>
                <a:gd name="T94" fmla="*/ 175 w 616"/>
                <a:gd name="T95" fmla="*/ 706 h 1253"/>
                <a:gd name="T96" fmla="*/ 255 w 616"/>
                <a:gd name="T97" fmla="*/ 975 h 1253"/>
                <a:gd name="T98" fmla="*/ 278 w 616"/>
                <a:gd name="T99" fmla="*/ 1060 h 1253"/>
                <a:gd name="T100" fmla="*/ 310 w 616"/>
                <a:gd name="T101" fmla="*/ 868 h 1253"/>
                <a:gd name="T102" fmla="*/ 373 w 616"/>
                <a:gd name="T103" fmla="*/ 975 h 1253"/>
                <a:gd name="T104" fmla="*/ 431 w 616"/>
                <a:gd name="T105" fmla="*/ 1005 h 1253"/>
                <a:gd name="T106" fmla="*/ 211 w 616"/>
                <a:gd name="T107" fmla="*/ 996 h 1253"/>
                <a:gd name="T108" fmla="*/ 175 w 616"/>
                <a:gd name="T109" fmla="*/ 942 h 1253"/>
                <a:gd name="T110" fmla="*/ 314 w 616"/>
                <a:gd name="T111" fmla="*/ 1102 h 1253"/>
                <a:gd name="T112" fmla="*/ 184 w 616"/>
                <a:gd name="T113" fmla="*/ 982 h 1253"/>
                <a:gd name="T114" fmla="*/ 477 w 616"/>
                <a:gd name="T115" fmla="*/ 937 h 1253"/>
                <a:gd name="T116" fmla="*/ 433 w 616"/>
                <a:gd name="T117" fmla="*/ 910 h 1253"/>
                <a:gd name="T118" fmla="*/ 280 w 616"/>
                <a:gd name="T119" fmla="*/ 1110 h 1253"/>
                <a:gd name="T120" fmla="*/ 431 w 616"/>
                <a:gd name="T121" fmla="*/ 1069 h 1253"/>
                <a:gd name="T122" fmla="*/ 95 w 616"/>
                <a:gd name="T123" fmla="*/ 826 h 1253"/>
                <a:gd name="T124" fmla="*/ 134 w 616"/>
                <a:gd name="T125" fmla="*/ 933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16" h="1253">
                  <a:moveTo>
                    <a:pt x="253" y="1227"/>
                  </a:moveTo>
                  <a:cubicBezTo>
                    <a:pt x="245" y="1227"/>
                    <a:pt x="238" y="1226"/>
                    <a:pt x="231" y="1227"/>
                  </a:cubicBezTo>
                  <a:cubicBezTo>
                    <a:pt x="213" y="1228"/>
                    <a:pt x="196" y="1230"/>
                    <a:pt x="178" y="1230"/>
                  </a:cubicBezTo>
                  <a:cubicBezTo>
                    <a:pt x="171" y="1231"/>
                    <a:pt x="165" y="1232"/>
                    <a:pt x="159" y="1233"/>
                  </a:cubicBezTo>
                  <a:cubicBezTo>
                    <a:pt x="145" y="1236"/>
                    <a:pt x="130" y="1235"/>
                    <a:pt x="116" y="1236"/>
                  </a:cubicBezTo>
                  <a:cubicBezTo>
                    <a:pt x="99" y="1238"/>
                    <a:pt x="83" y="1239"/>
                    <a:pt x="66" y="1240"/>
                  </a:cubicBezTo>
                  <a:cubicBezTo>
                    <a:pt x="60" y="1240"/>
                    <a:pt x="53" y="1239"/>
                    <a:pt x="47" y="1237"/>
                  </a:cubicBezTo>
                  <a:cubicBezTo>
                    <a:pt x="35" y="1234"/>
                    <a:pt x="33" y="1223"/>
                    <a:pt x="41" y="1214"/>
                  </a:cubicBezTo>
                  <a:cubicBezTo>
                    <a:pt x="46" y="1208"/>
                    <a:pt x="53" y="1205"/>
                    <a:pt x="60" y="1203"/>
                  </a:cubicBezTo>
                  <a:cubicBezTo>
                    <a:pt x="71" y="1200"/>
                    <a:pt x="82" y="1198"/>
                    <a:pt x="93" y="1195"/>
                  </a:cubicBezTo>
                  <a:cubicBezTo>
                    <a:pt x="97" y="1194"/>
                    <a:pt x="101" y="1193"/>
                    <a:pt x="104" y="1191"/>
                  </a:cubicBezTo>
                  <a:cubicBezTo>
                    <a:pt x="105" y="1188"/>
                    <a:pt x="103" y="1188"/>
                    <a:pt x="101" y="1188"/>
                  </a:cubicBezTo>
                  <a:cubicBezTo>
                    <a:pt x="93" y="1186"/>
                    <a:pt x="84" y="1184"/>
                    <a:pt x="76" y="1183"/>
                  </a:cubicBezTo>
                  <a:cubicBezTo>
                    <a:pt x="71" y="1182"/>
                    <a:pt x="66" y="1181"/>
                    <a:pt x="61" y="1180"/>
                  </a:cubicBezTo>
                  <a:cubicBezTo>
                    <a:pt x="59" y="1180"/>
                    <a:pt x="56" y="1179"/>
                    <a:pt x="54" y="1178"/>
                  </a:cubicBezTo>
                  <a:cubicBezTo>
                    <a:pt x="47" y="1176"/>
                    <a:pt x="43" y="1168"/>
                    <a:pt x="47" y="1162"/>
                  </a:cubicBezTo>
                  <a:cubicBezTo>
                    <a:pt x="50" y="1157"/>
                    <a:pt x="53" y="1152"/>
                    <a:pt x="58" y="1149"/>
                  </a:cubicBezTo>
                  <a:cubicBezTo>
                    <a:pt x="61" y="1147"/>
                    <a:pt x="65" y="1145"/>
                    <a:pt x="68" y="1143"/>
                  </a:cubicBezTo>
                  <a:cubicBezTo>
                    <a:pt x="71" y="1141"/>
                    <a:pt x="74" y="1139"/>
                    <a:pt x="76" y="1136"/>
                  </a:cubicBezTo>
                  <a:cubicBezTo>
                    <a:pt x="75" y="1134"/>
                    <a:pt x="74" y="1132"/>
                    <a:pt x="73" y="1129"/>
                  </a:cubicBezTo>
                  <a:cubicBezTo>
                    <a:pt x="71" y="1123"/>
                    <a:pt x="72" y="1118"/>
                    <a:pt x="76" y="1113"/>
                  </a:cubicBezTo>
                  <a:cubicBezTo>
                    <a:pt x="80" y="1109"/>
                    <a:pt x="84" y="1105"/>
                    <a:pt x="90" y="1103"/>
                  </a:cubicBezTo>
                  <a:cubicBezTo>
                    <a:pt x="94" y="1102"/>
                    <a:pt x="99" y="1100"/>
                    <a:pt x="103" y="1099"/>
                  </a:cubicBezTo>
                  <a:cubicBezTo>
                    <a:pt x="109" y="1097"/>
                    <a:pt x="115" y="1094"/>
                    <a:pt x="122" y="1092"/>
                  </a:cubicBezTo>
                  <a:cubicBezTo>
                    <a:pt x="124" y="1091"/>
                    <a:pt x="125" y="1089"/>
                    <a:pt x="128" y="1087"/>
                  </a:cubicBezTo>
                  <a:cubicBezTo>
                    <a:pt x="124" y="1073"/>
                    <a:pt x="123" y="1060"/>
                    <a:pt x="117" y="1047"/>
                  </a:cubicBezTo>
                  <a:cubicBezTo>
                    <a:pt x="112" y="1036"/>
                    <a:pt x="110" y="1023"/>
                    <a:pt x="107" y="1012"/>
                  </a:cubicBezTo>
                  <a:cubicBezTo>
                    <a:pt x="104" y="996"/>
                    <a:pt x="102" y="980"/>
                    <a:pt x="99" y="965"/>
                  </a:cubicBezTo>
                  <a:cubicBezTo>
                    <a:pt x="96" y="945"/>
                    <a:pt x="92" y="926"/>
                    <a:pt x="88" y="907"/>
                  </a:cubicBezTo>
                  <a:cubicBezTo>
                    <a:pt x="84" y="886"/>
                    <a:pt x="80" y="866"/>
                    <a:pt x="76" y="845"/>
                  </a:cubicBezTo>
                  <a:cubicBezTo>
                    <a:pt x="75" y="839"/>
                    <a:pt x="74" y="834"/>
                    <a:pt x="73" y="828"/>
                  </a:cubicBezTo>
                  <a:cubicBezTo>
                    <a:pt x="72" y="823"/>
                    <a:pt x="71" y="818"/>
                    <a:pt x="71" y="814"/>
                  </a:cubicBezTo>
                  <a:cubicBezTo>
                    <a:pt x="70" y="805"/>
                    <a:pt x="67" y="796"/>
                    <a:pt x="64" y="789"/>
                  </a:cubicBezTo>
                  <a:cubicBezTo>
                    <a:pt x="59" y="786"/>
                    <a:pt x="55" y="784"/>
                    <a:pt x="51" y="781"/>
                  </a:cubicBezTo>
                  <a:cubicBezTo>
                    <a:pt x="47" y="777"/>
                    <a:pt x="44" y="773"/>
                    <a:pt x="42" y="768"/>
                  </a:cubicBezTo>
                  <a:cubicBezTo>
                    <a:pt x="41" y="764"/>
                    <a:pt x="39" y="760"/>
                    <a:pt x="36" y="754"/>
                  </a:cubicBezTo>
                  <a:cubicBezTo>
                    <a:pt x="35" y="744"/>
                    <a:pt x="35" y="733"/>
                    <a:pt x="35" y="721"/>
                  </a:cubicBezTo>
                  <a:cubicBezTo>
                    <a:pt x="35" y="718"/>
                    <a:pt x="36" y="716"/>
                    <a:pt x="35" y="713"/>
                  </a:cubicBezTo>
                  <a:cubicBezTo>
                    <a:pt x="34" y="707"/>
                    <a:pt x="33" y="701"/>
                    <a:pt x="32" y="695"/>
                  </a:cubicBezTo>
                  <a:cubicBezTo>
                    <a:pt x="31" y="691"/>
                    <a:pt x="30" y="688"/>
                    <a:pt x="27" y="684"/>
                  </a:cubicBezTo>
                  <a:cubicBezTo>
                    <a:pt x="22" y="677"/>
                    <a:pt x="17" y="670"/>
                    <a:pt x="12" y="663"/>
                  </a:cubicBezTo>
                  <a:cubicBezTo>
                    <a:pt x="5" y="653"/>
                    <a:pt x="3" y="641"/>
                    <a:pt x="7" y="629"/>
                  </a:cubicBezTo>
                  <a:cubicBezTo>
                    <a:pt x="8" y="624"/>
                    <a:pt x="9" y="620"/>
                    <a:pt x="11" y="615"/>
                  </a:cubicBezTo>
                  <a:cubicBezTo>
                    <a:pt x="11" y="612"/>
                    <a:pt x="12" y="609"/>
                    <a:pt x="14" y="606"/>
                  </a:cubicBezTo>
                  <a:cubicBezTo>
                    <a:pt x="19" y="598"/>
                    <a:pt x="19" y="589"/>
                    <a:pt x="20" y="580"/>
                  </a:cubicBezTo>
                  <a:cubicBezTo>
                    <a:pt x="14" y="572"/>
                    <a:pt x="9" y="563"/>
                    <a:pt x="6" y="554"/>
                  </a:cubicBezTo>
                  <a:cubicBezTo>
                    <a:pt x="4" y="546"/>
                    <a:pt x="3" y="538"/>
                    <a:pt x="4" y="530"/>
                  </a:cubicBezTo>
                  <a:cubicBezTo>
                    <a:pt x="5" y="524"/>
                    <a:pt x="6" y="518"/>
                    <a:pt x="7" y="511"/>
                  </a:cubicBezTo>
                  <a:cubicBezTo>
                    <a:pt x="8" y="498"/>
                    <a:pt x="10" y="485"/>
                    <a:pt x="7" y="471"/>
                  </a:cubicBezTo>
                  <a:cubicBezTo>
                    <a:pt x="5" y="464"/>
                    <a:pt x="5" y="456"/>
                    <a:pt x="4" y="448"/>
                  </a:cubicBezTo>
                  <a:cubicBezTo>
                    <a:pt x="4" y="438"/>
                    <a:pt x="6" y="429"/>
                    <a:pt x="11" y="421"/>
                  </a:cubicBezTo>
                  <a:cubicBezTo>
                    <a:pt x="11" y="416"/>
                    <a:pt x="9" y="412"/>
                    <a:pt x="8" y="408"/>
                  </a:cubicBezTo>
                  <a:cubicBezTo>
                    <a:pt x="6" y="402"/>
                    <a:pt x="4" y="396"/>
                    <a:pt x="3" y="389"/>
                  </a:cubicBezTo>
                  <a:cubicBezTo>
                    <a:pt x="0" y="379"/>
                    <a:pt x="2" y="368"/>
                    <a:pt x="7" y="359"/>
                  </a:cubicBezTo>
                  <a:cubicBezTo>
                    <a:pt x="14" y="347"/>
                    <a:pt x="20" y="333"/>
                    <a:pt x="24" y="320"/>
                  </a:cubicBezTo>
                  <a:cubicBezTo>
                    <a:pt x="28" y="305"/>
                    <a:pt x="37" y="293"/>
                    <a:pt x="48" y="281"/>
                  </a:cubicBezTo>
                  <a:cubicBezTo>
                    <a:pt x="48" y="281"/>
                    <a:pt x="48" y="280"/>
                    <a:pt x="49" y="280"/>
                  </a:cubicBezTo>
                  <a:cubicBezTo>
                    <a:pt x="57" y="275"/>
                    <a:pt x="64" y="268"/>
                    <a:pt x="71" y="261"/>
                  </a:cubicBezTo>
                  <a:cubicBezTo>
                    <a:pt x="76" y="257"/>
                    <a:pt x="82" y="255"/>
                    <a:pt x="89" y="254"/>
                  </a:cubicBezTo>
                  <a:cubicBezTo>
                    <a:pt x="95" y="254"/>
                    <a:pt x="100" y="251"/>
                    <a:pt x="105" y="247"/>
                  </a:cubicBezTo>
                  <a:cubicBezTo>
                    <a:pt x="108" y="244"/>
                    <a:pt x="112" y="241"/>
                    <a:pt x="115" y="238"/>
                  </a:cubicBezTo>
                  <a:cubicBezTo>
                    <a:pt x="127" y="225"/>
                    <a:pt x="142" y="220"/>
                    <a:pt x="159" y="218"/>
                  </a:cubicBezTo>
                  <a:cubicBezTo>
                    <a:pt x="168" y="217"/>
                    <a:pt x="178" y="217"/>
                    <a:pt x="187" y="219"/>
                  </a:cubicBezTo>
                  <a:cubicBezTo>
                    <a:pt x="195" y="220"/>
                    <a:pt x="203" y="222"/>
                    <a:pt x="211" y="223"/>
                  </a:cubicBezTo>
                  <a:cubicBezTo>
                    <a:pt x="217" y="224"/>
                    <a:pt x="223" y="223"/>
                    <a:pt x="228" y="222"/>
                  </a:cubicBezTo>
                  <a:cubicBezTo>
                    <a:pt x="234" y="220"/>
                    <a:pt x="240" y="218"/>
                    <a:pt x="245" y="216"/>
                  </a:cubicBezTo>
                  <a:cubicBezTo>
                    <a:pt x="253" y="212"/>
                    <a:pt x="261" y="211"/>
                    <a:pt x="269" y="214"/>
                  </a:cubicBezTo>
                  <a:cubicBezTo>
                    <a:pt x="272" y="215"/>
                    <a:pt x="275" y="215"/>
                    <a:pt x="277" y="215"/>
                  </a:cubicBezTo>
                  <a:cubicBezTo>
                    <a:pt x="288" y="214"/>
                    <a:pt x="298" y="218"/>
                    <a:pt x="307" y="222"/>
                  </a:cubicBezTo>
                  <a:cubicBezTo>
                    <a:pt x="312" y="225"/>
                    <a:pt x="317" y="227"/>
                    <a:pt x="322" y="230"/>
                  </a:cubicBezTo>
                  <a:cubicBezTo>
                    <a:pt x="327" y="229"/>
                    <a:pt x="332" y="227"/>
                    <a:pt x="337" y="225"/>
                  </a:cubicBezTo>
                  <a:cubicBezTo>
                    <a:pt x="343" y="221"/>
                    <a:pt x="350" y="218"/>
                    <a:pt x="357" y="217"/>
                  </a:cubicBezTo>
                  <a:cubicBezTo>
                    <a:pt x="364" y="212"/>
                    <a:pt x="365" y="204"/>
                    <a:pt x="369" y="197"/>
                  </a:cubicBezTo>
                  <a:cubicBezTo>
                    <a:pt x="373" y="189"/>
                    <a:pt x="377" y="180"/>
                    <a:pt x="383" y="172"/>
                  </a:cubicBezTo>
                  <a:cubicBezTo>
                    <a:pt x="388" y="166"/>
                    <a:pt x="392" y="161"/>
                    <a:pt x="398" y="157"/>
                  </a:cubicBezTo>
                  <a:cubicBezTo>
                    <a:pt x="401" y="154"/>
                    <a:pt x="404" y="152"/>
                    <a:pt x="407" y="150"/>
                  </a:cubicBezTo>
                  <a:cubicBezTo>
                    <a:pt x="411" y="145"/>
                    <a:pt x="417" y="142"/>
                    <a:pt x="422" y="139"/>
                  </a:cubicBezTo>
                  <a:cubicBezTo>
                    <a:pt x="453" y="123"/>
                    <a:pt x="485" y="119"/>
                    <a:pt x="518" y="128"/>
                  </a:cubicBezTo>
                  <a:cubicBezTo>
                    <a:pt x="530" y="131"/>
                    <a:pt x="542" y="135"/>
                    <a:pt x="553" y="143"/>
                  </a:cubicBezTo>
                  <a:cubicBezTo>
                    <a:pt x="559" y="141"/>
                    <a:pt x="561" y="137"/>
                    <a:pt x="563" y="132"/>
                  </a:cubicBezTo>
                  <a:cubicBezTo>
                    <a:pt x="565" y="125"/>
                    <a:pt x="567" y="119"/>
                    <a:pt x="568" y="112"/>
                  </a:cubicBezTo>
                  <a:cubicBezTo>
                    <a:pt x="572" y="97"/>
                    <a:pt x="575" y="81"/>
                    <a:pt x="573" y="66"/>
                  </a:cubicBezTo>
                  <a:cubicBezTo>
                    <a:pt x="573" y="64"/>
                    <a:pt x="573" y="62"/>
                    <a:pt x="573" y="60"/>
                  </a:cubicBezTo>
                  <a:cubicBezTo>
                    <a:pt x="575" y="51"/>
                    <a:pt x="570" y="43"/>
                    <a:pt x="565" y="35"/>
                  </a:cubicBezTo>
                  <a:cubicBezTo>
                    <a:pt x="564" y="33"/>
                    <a:pt x="562" y="31"/>
                    <a:pt x="561" y="29"/>
                  </a:cubicBezTo>
                  <a:cubicBezTo>
                    <a:pt x="558" y="24"/>
                    <a:pt x="558" y="19"/>
                    <a:pt x="562" y="14"/>
                  </a:cubicBezTo>
                  <a:cubicBezTo>
                    <a:pt x="563" y="12"/>
                    <a:pt x="565" y="10"/>
                    <a:pt x="566" y="8"/>
                  </a:cubicBezTo>
                  <a:cubicBezTo>
                    <a:pt x="571" y="3"/>
                    <a:pt x="577" y="0"/>
                    <a:pt x="584" y="0"/>
                  </a:cubicBezTo>
                  <a:cubicBezTo>
                    <a:pt x="587" y="0"/>
                    <a:pt x="589" y="0"/>
                    <a:pt x="592" y="0"/>
                  </a:cubicBezTo>
                  <a:cubicBezTo>
                    <a:pt x="599" y="1"/>
                    <a:pt x="603" y="4"/>
                    <a:pt x="604" y="11"/>
                  </a:cubicBezTo>
                  <a:cubicBezTo>
                    <a:pt x="606" y="15"/>
                    <a:pt x="606" y="20"/>
                    <a:pt x="604" y="25"/>
                  </a:cubicBezTo>
                  <a:cubicBezTo>
                    <a:pt x="601" y="30"/>
                    <a:pt x="600" y="37"/>
                    <a:pt x="601" y="43"/>
                  </a:cubicBezTo>
                  <a:cubicBezTo>
                    <a:pt x="602" y="57"/>
                    <a:pt x="601" y="70"/>
                    <a:pt x="600" y="84"/>
                  </a:cubicBezTo>
                  <a:cubicBezTo>
                    <a:pt x="598" y="100"/>
                    <a:pt x="597" y="116"/>
                    <a:pt x="592" y="131"/>
                  </a:cubicBezTo>
                  <a:cubicBezTo>
                    <a:pt x="590" y="138"/>
                    <a:pt x="587" y="145"/>
                    <a:pt x="585" y="152"/>
                  </a:cubicBezTo>
                  <a:cubicBezTo>
                    <a:pt x="584" y="155"/>
                    <a:pt x="583" y="157"/>
                    <a:pt x="582" y="159"/>
                  </a:cubicBezTo>
                  <a:cubicBezTo>
                    <a:pt x="581" y="165"/>
                    <a:pt x="581" y="170"/>
                    <a:pt x="585" y="175"/>
                  </a:cubicBezTo>
                  <a:cubicBezTo>
                    <a:pt x="590" y="182"/>
                    <a:pt x="594" y="189"/>
                    <a:pt x="597" y="198"/>
                  </a:cubicBezTo>
                  <a:cubicBezTo>
                    <a:pt x="606" y="223"/>
                    <a:pt x="607" y="248"/>
                    <a:pt x="600" y="274"/>
                  </a:cubicBezTo>
                  <a:cubicBezTo>
                    <a:pt x="599" y="278"/>
                    <a:pt x="597" y="281"/>
                    <a:pt x="595" y="285"/>
                  </a:cubicBezTo>
                  <a:cubicBezTo>
                    <a:pt x="590" y="295"/>
                    <a:pt x="585" y="305"/>
                    <a:pt x="578" y="314"/>
                  </a:cubicBezTo>
                  <a:cubicBezTo>
                    <a:pt x="578" y="317"/>
                    <a:pt x="578" y="319"/>
                    <a:pt x="578" y="321"/>
                  </a:cubicBezTo>
                  <a:cubicBezTo>
                    <a:pt x="582" y="327"/>
                    <a:pt x="585" y="332"/>
                    <a:pt x="587" y="337"/>
                  </a:cubicBezTo>
                  <a:cubicBezTo>
                    <a:pt x="596" y="354"/>
                    <a:pt x="596" y="373"/>
                    <a:pt x="589" y="391"/>
                  </a:cubicBezTo>
                  <a:cubicBezTo>
                    <a:pt x="585" y="399"/>
                    <a:pt x="581" y="407"/>
                    <a:pt x="577" y="416"/>
                  </a:cubicBezTo>
                  <a:cubicBezTo>
                    <a:pt x="579" y="428"/>
                    <a:pt x="577" y="440"/>
                    <a:pt x="578" y="453"/>
                  </a:cubicBezTo>
                  <a:cubicBezTo>
                    <a:pt x="578" y="457"/>
                    <a:pt x="578" y="461"/>
                    <a:pt x="580" y="465"/>
                  </a:cubicBezTo>
                  <a:cubicBezTo>
                    <a:pt x="584" y="474"/>
                    <a:pt x="586" y="484"/>
                    <a:pt x="586" y="494"/>
                  </a:cubicBezTo>
                  <a:cubicBezTo>
                    <a:pt x="585" y="497"/>
                    <a:pt x="586" y="500"/>
                    <a:pt x="586" y="503"/>
                  </a:cubicBezTo>
                  <a:cubicBezTo>
                    <a:pt x="586" y="508"/>
                    <a:pt x="585" y="513"/>
                    <a:pt x="583" y="518"/>
                  </a:cubicBezTo>
                  <a:cubicBezTo>
                    <a:pt x="581" y="522"/>
                    <a:pt x="579" y="527"/>
                    <a:pt x="577" y="532"/>
                  </a:cubicBezTo>
                  <a:cubicBezTo>
                    <a:pt x="577" y="533"/>
                    <a:pt x="576" y="535"/>
                    <a:pt x="576" y="536"/>
                  </a:cubicBezTo>
                  <a:cubicBezTo>
                    <a:pt x="574" y="550"/>
                    <a:pt x="571" y="563"/>
                    <a:pt x="572" y="577"/>
                  </a:cubicBezTo>
                  <a:cubicBezTo>
                    <a:pt x="572" y="579"/>
                    <a:pt x="573" y="582"/>
                    <a:pt x="573" y="584"/>
                  </a:cubicBezTo>
                  <a:cubicBezTo>
                    <a:pt x="574" y="589"/>
                    <a:pt x="576" y="594"/>
                    <a:pt x="577" y="599"/>
                  </a:cubicBezTo>
                  <a:cubicBezTo>
                    <a:pt x="578" y="610"/>
                    <a:pt x="581" y="620"/>
                    <a:pt x="584" y="631"/>
                  </a:cubicBezTo>
                  <a:cubicBezTo>
                    <a:pt x="587" y="645"/>
                    <a:pt x="587" y="659"/>
                    <a:pt x="585" y="674"/>
                  </a:cubicBezTo>
                  <a:cubicBezTo>
                    <a:pt x="584" y="677"/>
                    <a:pt x="584" y="681"/>
                    <a:pt x="584" y="685"/>
                  </a:cubicBezTo>
                  <a:cubicBezTo>
                    <a:pt x="583" y="697"/>
                    <a:pt x="581" y="709"/>
                    <a:pt x="579" y="721"/>
                  </a:cubicBezTo>
                  <a:cubicBezTo>
                    <a:pt x="578" y="728"/>
                    <a:pt x="578" y="736"/>
                    <a:pt x="578" y="744"/>
                  </a:cubicBezTo>
                  <a:cubicBezTo>
                    <a:pt x="577" y="748"/>
                    <a:pt x="577" y="752"/>
                    <a:pt x="577" y="755"/>
                  </a:cubicBezTo>
                  <a:cubicBezTo>
                    <a:pt x="575" y="766"/>
                    <a:pt x="572" y="775"/>
                    <a:pt x="562" y="782"/>
                  </a:cubicBezTo>
                  <a:cubicBezTo>
                    <a:pt x="562" y="784"/>
                    <a:pt x="562" y="787"/>
                    <a:pt x="561" y="790"/>
                  </a:cubicBezTo>
                  <a:cubicBezTo>
                    <a:pt x="561" y="795"/>
                    <a:pt x="560" y="800"/>
                    <a:pt x="560" y="805"/>
                  </a:cubicBezTo>
                  <a:cubicBezTo>
                    <a:pt x="559" y="808"/>
                    <a:pt x="558" y="810"/>
                    <a:pt x="558" y="813"/>
                  </a:cubicBezTo>
                  <a:cubicBezTo>
                    <a:pt x="557" y="831"/>
                    <a:pt x="553" y="848"/>
                    <a:pt x="549" y="865"/>
                  </a:cubicBezTo>
                  <a:cubicBezTo>
                    <a:pt x="544" y="881"/>
                    <a:pt x="542" y="898"/>
                    <a:pt x="540" y="914"/>
                  </a:cubicBezTo>
                  <a:cubicBezTo>
                    <a:pt x="539" y="925"/>
                    <a:pt x="537" y="936"/>
                    <a:pt x="534" y="947"/>
                  </a:cubicBezTo>
                  <a:cubicBezTo>
                    <a:pt x="529" y="970"/>
                    <a:pt x="524" y="992"/>
                    <a:pt x="521" y="1015"/>
                  </a:cubicBezTo>
                  <a:cubicBezTo>
                    <a:pt x="520" y="1025"/>
                    <a:pt x="517" y="1034"/>
                    <a:pt x="515" y="1043"/>
                  </a:cubicBezTo>
                  <a:cubicBezTo>
                    <a:pt x="515" y="1046"/>
                    <a:pt x="514" y="1049"/>
                    <a:pt x="514" y="1053"/>
                  </a:cubicBezTo>
                  <a:cubicBezTo>
                    <a:pt x="517" y="1054"/>
                    <a:pt x="520" y="1054"/>
                    <a:pt x="523" y="1055"/>
                  </a:cubicBezTo>
                  <a:cubicBezTo>
                    <a:pt x="534" y="1057"/>
                    <a:pt x="540" y="1065"/>
                    <a:pt x="539" y="1076"/>
                  </a:cubicBezTo>
                  <a:cubicBezTo>
                    <a:pt x="539" y="1080"/>
                    <a:pt x="538" y="1083"/>
                    <a:pt x="540" y="1086"/>
                  </a:cubicBezTo>
                  <a:cubicBezTo>
                    <a:pt x="544" y="1090"/>
                    <a:pt x="550" y="1090"/>
                    <a:pt x="555" y="1089"/>
                  </a:cubicBezTo>
                  <a:cubicBezTo>
                    <a:pt x="560" y="1088"/>
                    <a:pt x="565" y="1087"/>
                    <a:pt x="570" y="1087"/>
                  </a:cubicBezTo>
                  <a:cubicBezTo>
                    <a:pt x="579" y="1085"/>
                    <a:pt x="587" y="1087"/>
                    <a:pt x="595" y="1090"/>
                  </a:cubicBezTo>
                  <a:cubicBezTo>
                    <a:pt x="614" y="1098"/>
                    <a:pt x="616" y="1117"/>
                    <a:pt x="609" y="1130"/>
                  </a:cubicBezTo>
                  <a:cubicBezTo>
                    <a:pt x="603" y="1141"/>
                    <a:pt x="594" y="1149"/>
                    <a:pt x="581" y="1152"/>
                  </a:cubicBezTo>
                  <a:cubicBezTo>
                    <a:pt x="575" y="1154"/>
                    <a:pt x="569" y="1156"/>
                    <a:pt x="562" y="1159"/>
                  </a:cubicBezTo>
                  <a:cubicBezTo>
                    <a:pt x="560" y="1160"/>
                    <a:pt x="557" y="1161"/>
                    <a:pt x="554" y="1163"/>
                  </a:cubicBezTo>
                  <a:cubicBezTo>
                    <a:pt x="554" y="1165"/>
                    <a:pt x="554" y="1167"/>
                    <a:pt x="554" y="1169"/>
                  </a:cubicBezTo>
                  <a:cubicBezTo>
                    <a:pt x="553" y="1174"/>
                    <a:pt x="551" y="1179"/>
                    <a:pt x="547" y="1183"/>
                  </a:cubicBezTo>
                  <a:cubicBezTo>
                    <a:pt x="544" y="1186"/>
                    <a:pt x="542" y="1188"/>
                    <a:pt x="539" y="1191"/>
                  </a:cubicBezTo>
                  <a:cubicBezTo>
                    <a:pt x="532" y="1199"/>
                    <a:pt x="523" y="1202"/>
                    <a:pt x="512" y="1203"/>
                  </a:cubicBezTo>
                  <a:cubicBezTo>
                    <a:pt x="504" y="1203"/>
                    <a:pt x="497" y="1203"/>
                    <a:pt x="489" y="1203"/>
                  </a:cubicBezTo>
                  <a:cubicBezTo>
                    <a:pt x="485" y="1203"/>
                    <a:pt x="481" y="1204"/>
                    <a:pt x="477" y="1204"/>
                  </a:cubicBezTo>
                  <a:cubicBezTo>
                    <a:pt x="475" y="1204"/>
                    <a:pt x="474" y="1204"/>
                    <a:pt x="472" y="1205"/>
                  </a:cubicBezTo>
                  <a:cubicBezTo>
                    <a:pt x="463" y="1209"/>
                    <a:pt x="454" y="1214"/>
                    <a:pt x="449" y="1223"/>
                  </a:cubicBezTo>
                  <a:cubicBezTo>
                    <a:pt x="443" y="1232"/>
                    <a:pt x="435" y="1236"/>
                    <a:pt x="425" y="1237"/>
                  </a:cubicBezTo>
                  <a:cubicBezTo>
                    <a:pt x="418" y="1238"/>
                    <a:pt x="411" y="1239"/>
                    <a:pt x="405" y="1239"/>
                  </a:cubicBezTo>
                  <a:cubicBezTo>
                    <a:pt x="394" y="1240"/>
                    <a:pt x="383" y="1240"/>
                    <a:pt x="372" y="1241"/>
                  </a:cubicBezTo>
                  <a:cubicBezTo>
                    <a:pt x="370" y="1241"/>
                    <a:pt x="368" y="1241"/>
                    <a:pt x="367" y="1242"/>
                  </a:cubicBezTo>
                  <a:cubicBezTo>
                    <a:pt x="360" y="1244"/>
                    <a:pt x="353" y="1245"/>
                    <a:pt x="346" y="1246"/>
                  </a:cubicBezTo>
                  <a:cubicBezTo>
                    <a:pt x="322" y="1248"/>
                    <a:pt x="298" y="1250"/>
                    <a:pt x="274" y="1252"/>
                  </a:cubicBezTo>
                  <a:cubicBezTo>
                    <a:pt x="269" y="1253"/>
                    <a:pt x="264" y="1252"/>
                    <a:pt x="260" y="1252"/>
                  </a:cubicBezTo>
                  <a:cubicBezTo>
                    <a:pt x="249" y="1250"/>
                    <a:pt x="245" y="1242"/>
                    <a:pt x="250" y="1233"/>
                  </a:cubicBezTo>
                  <a:cubicBezTo>
                    <a:pt x="251" y="1231"/>
                    <a:pt x="251" y="1229"/>
                    <a:pt x="253" y="1227"/>
                  </a:cubicBezTo>
                  <a:close/>
                  <a:moveTo>
                    <a:pt x="239" y="850"/>
                  </a:moveTo>
                  <a:cubicBezTo>
                    <a:pt x="239" y="851"/>
                    <a:pt x="239" y="851"/>
                    <a:pt x="239" y="851"/>
                  </a:cubicBezTo>
                  <a:cubicBezTo>
                    <a:pt x="239" y="850"/>
                    <a:pt x="239" y="850"/>
                    <a:pt x="239" y="850"/>
                  </a:cubicBezTo>
                  <a:cubicBezTo>
                    <a:pt x="238" y="845"/>
                    <a:pt x="236" y="840"/>
                    <a:pt x="236" y="835"/>
                  </a:cubicBezTo>
                  <a:cubicBezTo>
                    <a:pt x="236" y="830"/>
                    <a:pt x="237" y="825"/>
                    <a:pt x="238" y="820"/>
                  </a:cubicBezTo>
                  <a:cubicBezTo>
                    <a:pt x="232" y="813"/>
                    <a:pt x="222" y="810"/>
                    <a:pt x="214" y="805"/>
                  </a:cubicBezTo>
                  <a:cubicBezTo>
                    <a:pt x="211" y="804"/>
                    <a:pt x="208" y="802"/>
                    <a:pt x="205" y="804"/>
                  </a:cubicBezTo>
                  <a:cubicBezTo>
                    <a:pt x="201" y="812"/>
                    <a:pt x="197" y="821"/>
                    <a:pt x="188" y="825"/>
                  </a:cubicBezTo>
                  <a:cubicBezTo>
                    <a:pt x="188" y="826"/>
                    <a:pt x="188" y="827"/>
                    <a:pt x="188" y="827"/>
                  </a:cubicBezTo>
                  <a:cubicBezTo>
                    <a:pt x="194" y="843"/>
                    <a:pt x="194" y="860"/>
                    <a:pt x="190" y="876"/>
                  </a:cubicBezTo>
                  <a:cubicBezTo>
                    <a:pt x="189" y="880"/>
                    <a:pt x="187" y="884"/>
                    <a:pt x="185" y="888"/>
                  </a:cubicBezTo>
                  <a:cubicBezTo>
                    <a:pt x="181" y="893"/>
                    <a:pt x="176" y="896"/>
                    <a:pt x="169" y="897"/>
                  </a:cubicBezTo>
                  <a:cubicBezTo>
                    <a:pt x="167" y="901"/>
                    <a:pt x="164" y="904"/>
                    <a:pt x="162" y="907"/>
                  </a:cubicBezTo>
                  <a:cubicBezTo>
                    <a:pt x="160" y="910"/>
                    <a:pt x="158" y="912"/>
                    <a:pt x="156" y="915"/>
                  </a:cubicBezTo>
                  <a:cubicBezTo>
                    <a:pt x="152" y="919"/>
                    <a:pt x="146" y="920"/>
                    <a:pt x="142" y="916"/>
                  </a:cubicBezTo>
                  <a:cubicBezTo>
                    <a:pt x="139" y="914"/>
                    <a:pt x="137" y="912"/>
                    <a:pt x="135" y="909"/>
                  </a:cubicBezTo>
                  <a:cubicBezTo>
                    <a:pt x="129" y="901"/>
                    <a:pt x="122" y="893"/>
                    <a:pt x="115" y="884"/>
                  </a:cubicBezTo>
                  <a:cubicBezTo>
                    <a:pt x="114" y="882"/>
                    <a:pt x="112" y="879"/>
                    <a:pt x="111" y="876"/>
                  </a:cubicBezTo>
                  <a:cubicBezTo>
                    <a:pt x="110" y="870"/>
                    <a:pt x="109" y="864"/>
                    <a:pt x="109" y="858"/>
                  </a:cubicBezTo>
                  <a:cubicBezTo>
                    <a:pt x="109" y="855"/>
                    <a:pt x="110" y="853"/>
                    <a:pt x="110" y="851"/>
                  </a:cubicBezTo>
                  <a:cubicBezTo>
                    <a:pt x="114" y="840"/>
                    <a:pt x="121" y="833"/>
                    <a:pt x="130" y="828"/>
                  </a:cubicBezTo>
                  <a:cubicBezTo>
                    <a:pt x="131" y="827"/>
                    <a:pt x="133" y="828"/>
                    <a:pt x="134" y="828"/>
                  </a:cubicBezTo>
                  <a:cubicBezTo>
                    <a:pt x="133" y="834"/>
                    <a:pt x="131" y="839"/>
                    <a:pt x="128" y="843"/>
                  </a:cubicBezTo>
                  <a:cubicBezTo>
                    <a:pt x="124" y="850"/>
                    <a:pt x="120" y="857"/>
                    <a:pt x="119" y="865"/>
                  </a:cubicBezTo>
                  <a:cubicBezTo>
                    <a:pt x="119" y="867"/>
                    <a:pt x="118" y="869"/>
                    <a:pt x="117" y="870"/>
                  </a:cubicBezTo>
                  <a:cubicBezTo>
                    <a:pt x="117" y="871"/>
                    <a:pt x="118" y="872"/>
                    <a:pt x="118" y="872"/>
                  </a:cubicBezTo>
                  <a:cubicBezTo>
                    <a:pt x="123" y="880"/>
                    <a:pt x="130" y="888"/>
                    <a:pt x="135" y="896"/>
                  </a:cubicBezTo>
                  <a:cubicBezTo>
                    <a:pt x="138" y="902"/>
                    <a:pt x="145" y="904"/>
                    <a:pt x="152" y="903"/>
                  </a:cubicBezTo>
                  <a:cubicBezTo>
                    <a:pt x="153" y="902"/>
                    <a:pt x="154" y="901"/>
                    <a:pt x="154" y="899"/>
                  </a:cubicBezTo>
                  <a:cubicBezTo>
                    <a:pt x="155" y="898"/>
                    <a:pt x="155" y="897"/>
                    <a:pt x="155" y="895"/>
                  </a:cubicBezTo>
                  <a:cubicBezTo>
                    <a:pt x="153" y="894"/>
                    <a:pt x="152" y="893"/>
                    <a:pt x="150" y="892"/>
                  </a:cubicBezTo>
                  <a:cubicBezTo>
                    <a:pt x="142" y="887"/>
                    <a:pt x="139" y="880"/>
                    <a:pt x="139" y="871"/>
                  </a:cubicBezTo>
                  <a:cubicBezTo>
                    <a:pt x="139" y="867"/>
                    <a:pt x="139" y="863"/>
                    <a:pt x="140" y="860"/>
                  </a:cubicBezTo>
                  <a:cubicBezTo>
                    <a:pt x="142" y="850"/>
                    <a:pt x="143" y="841"/>
                    <a:pt x="142" y="832"/>
                  </a:cubicBezTo>
                  <a:cubicBezTo>
                    <a:pt x="140" y="821"/>
                    <a:pt x="137" y="810"/>
                    <a:pt x="131" y="801"/>
                  </a:cubicBezTo>
                  <a:cubicBezTo>
                    <a:pt x="129" y="798"/>
                    <a:pt x="128" y="794"/>
                    <a:pt x="127" y="791"/>
                  </a:cubicBezTo>
                  <a:cubicBezTo>
                    <a:pt x="126" y="784"/>
                    <a:pt x="126" y="778"/>
                    <a:pt x="125" y="771"/>
                  </a:cubicBezTo>
                  <a:cubicBezTo>
                    <a:pt x="123" y="768"/>
                    <a:pt x="120" y="764"/>
                    <a:pt x="116" y="762"/>
                  </a:cubicBezTo>
                  <a:cubicBezTo>
                    <a:pt x="110" y="759"/>
                    <a:pt x="105" y="753"/>
                    <a:pt x="103" y="746"/>
                  </a:cubicBezTo>
                  <a:cubicBezTo>
                    <a:pt x="102" y="742"/>
                    <a:pt x="100" y="737"/>
                    <a:pt x="98" y="733"/>
                  </a:cubicBezTo>
                  <a:cubicBezTo>
                    <a:pt x="95" y="732"/>
                    <a:pt x="93" y="731"/>
                    <a:pt x="91" y="733"/>
                  </a:cubicBezTo>
                  <a:cubicBezTo>
                    <a:pt x="91" y="734"/>
                    <a:pt x="91" y="734"/>
                    <a:pt x="91" y="735"/>
                  </a:cubicBezTo>
                  <a:cubicBezTo>
                    <a:pt x="94" y="746"/>
                    <a:pt x="92" y="756"/>
                    <a:pt x="89" y="766"/>
                  </a:cubicBezTo>
                  <a:cubicBezTo>
                    <a:pt x="85" y="779"/>
                    <a:pt x="83" y="792"/>
                    <a:pt x="88" y="806"/>
                  </a:cubicBezTo>
                  <a:cubicBezTo>
                    <a:pt x="88" y="808"/>
                    <a:pt x="89" y="810"/>
                    <a:pt x="89" y="812"/>
                  </a:cubicBezTo>
                  <a:cubicBezTo>
                    <a:pt x="91" y="822"/>
                    <a:pt x="93" y="833"/>
                    <a:pt x="95" y="843"/>
                  </a:cubicBezTo>
                  <a:cubicBezTo>
                    <a:pt x="98" y="858"/>
                    <a:pt x="101" y="872"/>
                    <a:pt x="104" y="887"/>
                  </a:cubicBezTo>
                  <a:cubicBezTo>
                    <a:pt x="106" y="899"/>
                    <a:pt x="108" y="912"/>
                    <a:pt x="111" y="924"/>
                  </a:cubicBezTo>
                  <a:cubicBezTo>
                    <a:pt x="115" y="941"/>
                    <a:pt x="118" y="958"/>
                    <a:pt x="120" y="975"/>
                  </a:cubicBezTo>
                  <a:cubicBezTo>
                    <a:pt x="124" y="996"/>
                    <a:pt x="127" y="1017"/>
                    <a:pt x="134" y="1037"/>
                  </a:cubicBezTo>
                  <a:cubicBezTo>
                    <a:pt x="137" y="1046"/>
                    <a:pt x="139" y="1055"/>
                    <a:pt x="142" y="1064"/>
                  </a:cubicBezTo>
                  <a:cubicBezTo>
                    <a:pt x="144" y="1073"/>
                    <a:pt x="146" y="1082"/>
                    <a:pt x="148" y="1091"/>
                  </a:cubicBezTo>
                  <a:cubicBezTo>
                    <a:pt x="149" y="1096"/>
                    <a:pt x="151" y="1100"/>
                    <a:pt x="152" y="1105"/>
                  </a:cubicBezTo>
                  <a:cubicBezTo>
                    <a:pt x="160" y="1114"/>
                    <a:pt x="170" y="1117"/>
                    <a:pt x="181" y="1119"/>
                  </a:cubicBezTo>
                  <a:cubicBezTo>
                    <a:pt x="198" y="1123"/>
                    <a:pt x="214" y="1127"/>
                    <a:pt x="230" y="1131"/>
                  </a:cubicBezTo>
                  <a:cubicBezTo>
                    <a:pt x="241" y="1134"/>
                    <a:pt x="253" y="1134"/>
                    <a:pt x="264" y="1134"/>
                  </a:cubicBezTo>
                  <a:cubicBezTo>
                    <a:pt x="270" y="1134"/>
                    <a:pt x="275" y="1134"/>
                    <a:pt x="281" y="1133"/>
                  </a:cubicBezTo>
                  <a:cubicBezTo>
                    <a:pt x="293" y="1133"/>
                    <a:pt x="305" y="1132"/>
                    <a:pt x="317" y="1131"/>
                  </a:cubicBezTo>
                  <a:cubicBezTo>
                    <a:pt x="326" y="1130"/>
                    <a:pt x="334" y="1128"/>
                    <a:pt x="343" y="1127"/>
                  </a:cubicBezTo>
                  <a:cubicBezTo>
                    <a:pt x="350" y="1126"/>
                    <a:pt x="356" y="1125"/>
                    <a:pt x="363" y="1123"/>
                  </a:cubicBezTo>
                  <a:cubicBezTo>
                    <a:pt x="366" y="1121"/>
                    <a:pt x="370" y="1121"/>
                    <a:pt x="374" y="1120"/>
                  </a:cubicBezTo>
                  <a:cubicBezTo>
                    <a:pt x="384" y="1119"/>
                    <a:pt x="394" y="1118"/>
                    <a:pt x="404" y="1117"/>
                  </a:cubicBezTo>
                  <a:cubicBezTo>
                    <a:pt x="414" y="1116"/>
                    <a:pt x="423" y="1114"/>
                    <a:pt x="432" y="1110"/>
                  </a:cubicBezTo>
                  <a:cubicBezTo>
                    <a:pt x="435" y="1109"/>
                    <a:pt x="437" y="1109"/>
                    <a:pt x="439" y="1108"/>
                  </a:cubicBezTo>
                  <a:cubicBezTo>
                    <a:pt x="449" y="1107"/>
                    <a:pt x="458" y="1102"/>
                    <a:pt x="466" y="1097"/>
                  </a:cubicBezTo>
                  <a:cubicBezTo>
                    <a:pt x="470" y="1094"/>
                    <a:pt x="475" y="1091"/>
                    <a:pt x="478" y="1089"/>
                  </a:cubicBezTo>
                  <a:cubicBezTo>
                    <a:pt x="482" y="1080"/>
                    <a:pt x="486" y="1073"/>
                    <a:pt x="491" y="1063"/>
                  </a:cubicBezTo>
                  <a:cubicBezTo>
                    <a:pt x="493" y="1044"/>
                    <a:pt x="499" y="1023"/>
                    <a:pt x="500" y="1002"/>
                  </a:cubicBezTo>
                  <a:cubicBezTo>
                    <a:pt x="501" y="994"/>
                    <a:pt x="503" y="985"/>
                    <a:pt x="504" y="977"/>
                  </a:cubicBezTo>
                  <a:cubicBezTo>
                    <a:pt x="501" y="975"/>
                    <a:pt x="498" y="973"/>
                    <a:pt x="495" y="971"/>
                  </a:cubicBezTo>
                  <a:cubicBezTo>
                    <a:pt x="488" y="966"/>
                    <a:pt x="486" y="959"/>
                    <a:pt x="488" y="951"/>
                  </a:cubicBezTo>
                  <a:cubicBezTo>
                    <a:pt x="489" y="949"/>
                    <a:pt x="490" y="946"/>
                    <a:pt x="491" y="943"/>
                  </a:cubicBezTo>
                  <a:cubicBezTo>
                    <a:pt x="496" y="934"/>
                    <a:pt x="499" y="925"/>
                    <a:pt x="505" y="917"/>
                  </a:cubicBezTo>
                  <a:cubicBezTo>
                    <a:pt x="507" y="915"/>
                    <a:pt x="508" y="912"/>
                    <a:pt x="509" y="909"/>
                  </a:cubicBezTo>
                  <a:cubicBezTo>
                    <a:pt x="511" y="904"/>
                    <a:pt x="513" y="898"/>
                    <a:pt x="516" y="893"/>
                  </a:cubicBezTo>
                  <a:cubicBezTo>
                    <a:pt x="519" y="886"/>
                    <a:pt x="523" y="879"/>
                    <a:pt x="525" y="871"/>
                  </a:cubicBezTo>
                  <a:cubicBezTo>
                    <a:pt x="526" y="865"/>
                    <a:pt x="528" y="859"/>
                    <a:pt x="530" y="854"/>
                  </a:cubicBezTo>
                  <a:cubicBezTo>
                    <a:pt x="534" y="844"/>
                    <a:pt x="536" y="834"/>
                    <a:pt x="536" y="823"/>
                  </a:cubicBezTo>
                  <a:cubicBezTo>
                    <a:pt x="536" y="817"/>
                    <a:pt x="537" y="811"/>
                    <a:pt x="538" y="806"/>
                  </a:cubicBezTo>
                  <a:cubicBezTo>
                    <a:pt x="538" y="801"/>
                    <a:pt x="540" y="796"/>
                    <a:pt x="539" y="790"/>
                  </a:cubicBezTo>
                  <a:cubicBezTo>
                    <a:pt x="526" y="787"/>
                    <a:pt x="523" y="777"/>
                    <a:pt x="521" y="765"/>
                  </a:cubicBezTo>
                  <a:cubicBezTo>
                    <a:pt x="511" y="771"/>
                    <a:pt x="502" y="776"/>
                    <a:pt x="493" y="781"/>
                  </a:cubicBezTo>
                  <a:cubicBezTo>
                    <a:pt x="492" y="782"/>
                    <a:pt x="491" y="783"/>
                    <a:pt x="490" y="784"/>
                  </a:cubicBezTo>
                  <a:cubicBezTo>
                    <a:pt x="485" y="789"/>
                    <a:pt x="479" y="794"/>
                    <a:pt x="475" y="799"/>
                  </a:cubicBezTo>
                  <a:cubicBezTo>
                    <a:pt x="465" y="812"/>
                    <a:pt x="458" y="825"/>
                    <a:pt x="460" y="842"/>
                  </a:cubicBezTo>
                  <a:cubicBezTo>
                    <a:pt x="460" y="845"/>
                    <a:pt x="460" y="849"/>
                    <a:pt x="460" y="852"/>
                  </a:cubicBezTo>
                  <a:cubicBezTo>
                    <a:pt x="460" y="864"/>
                    <a:pt x="455" y="874"/>
                    <a:pt x="443" y="880"/>
                  </a:cubicBezTo>
                  <a:cubicBezTo>
                    <a:pt x="438" y="880"/>
                    <a:pt x="432" y="881"/>
                    <a:pt x="427" y="885"/>
                  </a:cubicBezTo>
                  <a:cubicBezTo>
                    <a:pt x="421" y="884"/>
                    <a:pt x="414" y="887"/>
                    <a:pt x="408" y="884"/>
                  </a:cubicBezTo>
                  <a:cubicBezTo>
                    <a:pt x="402" y="882"/>
                    <a:pt x="396" y="880"/>
                    <a:pt x="392" y="874"/>
                  </a:cubicBezTo>
                  <a:cubicBezTo>
                    <a:pt x="389" y="869"/>
                    <a:pt x="382" y="866"/>
                    <a:pt x="382" y="858"/>
                  </a:cubicBezTo>
                  <a:cubicBezTo>
                    <a:pt x="384" y="858"/>
                    <a:pt x="386" y="858"/>
                    <a:pt x="387" y="859"/>
                  </a:cubicBezTo>
                  <a:cubicBezTo>
                    <a:pt x="391" y="862"/>
                    <a:pt x="394" y="865"/>
                    <a:pt x="398" y="867"/>
                  </a:cubicBezTo>
                  <a:cubicBezTo>
                    <a:pt x="399" y="868"/>
                    <a:pt x="400" y="868"/>
                    <a:pt x="402" y="869"/>
                  </a:cubicBezTo>
                  <a:cubicBezTo>
                    <a:pt x="402" y="864"/>
                    <a:pt x="401" y="860"/>
                    <a:pt x="402" y="856"/>
                  </a:cubicBezTo>
                  <a:cubicBezTo>
                    <a:pt x="402" y="852"/>
                    <a:pt x="402" y="848"/>
                    <a:pt x="403" y="844"/>
                  </a:cubicBezTo>
                  <a:cubicBezTo>
                    <a:pt x="403" y="843"/>
                    <a:pt x="403" y="842"/>
                    <a:pt x="403" y="841"/>
                  </a:cubicBezTo>
                  <a:cubicBezTo>
                    <a:pt x="403" y="837"/>
                    <a:pt x="402" y="834"/>
                    <a:pt x="399" y="831"/>
                  </a:cubicBezTo>
                  <a:cubicBezTo>
                    <a:pt x="398" y="830"/>
                    <a:pt x="396" y="828"/>
                    <a:pt x="395" y="827"/>
                  </a:cubicBezTo>
                  <a:cubicBezTo>
                    <a:pt x="390" y="826"/>
                    <a:pt x="386" y="828"/>
                    <a:pt x="383" y="830"/>
                  </a:cubicBezTo>
                  <a:cubicBezTo>
                    <a:pt x="368" y="835"/>
                    <a:pt x="353" y="836"/>
                    <a:pt x="338" y="833"/>
                  </a:cubicBezTo>
                  <a:cubicBezTo>
                    <a:pt x="330" y="832"/>
                    <a:pt x="322" y="832"/>
                    <a:pt x="313" y="834"/>
                  </a:cubicBezTo>
                  <a:cubicBezTo>
                    <a:pt x="307" y="836"/>
                    <a:pt x="301" y="837"/>
                    <a:pt x="295" y="837"/>
                  </a:cubicBezTo>
                  <a:cubicBezTo>
                    <a:pt x="290" y="838"/>
                    <a:pt x="286" y="839"/>
                    <a:pt x="282" y="840"/>
                  </a:cubicBezTo>
                  <a:cubicBezTo>
                    <a:pt x="281" y="845"/>
                    <a:pt x="280" y="849"/>
                    <a:pt x="279" y="854"/>
                  </a:cubicBezTo>
                  <a:cubicBezTo>
                    <a:pt x="279" y="855"/>
                    <a:pt x="279" y="856"/>
                    <a:pt x="279" y="856"/>
                  </a:cubicBezTo>
                  <a:cubicBezTo>
                    <a:pt x="279" y="856"/>
                    <a:pt x="278" y="856"/>
                    <a:pt x="278" y="856"/>
                  </a:cubicBezTo>
                  <a:cubicBezTo>
                    <a:pt x="278" y="856"/>
                    <a:pt x="279" y="856"/>
                    <a:pt x="279" y="856"/>
                  </a:cubicBezTo>
                  <a:cubicBezTo>
                    <a:pt x="285" y="852"/>
                    <a:pt x="289" y="846"/>
                    <a:pt x="297" y="843"/>
                  </a:cubicBezTo>
                  <a:cubicBezTo>
                    <a:pt x="297" y="844"/>
                    <a:pt x="298" y="845"/>
                    <a:pt x="299" y="846"/>
                  </a:cubicBezTo>
                  <a:cubicBezTo>
                    <a:pt x="298" y="848"/>
                    <a:pt x="297" y="850"/>
                    <a:pt x="296" y="851"/>
                  </a:cubicBezTo>
                  <a:cubicBezTo>
                    <a:pt x="292" y="858"/>
                    <a:pt x="287" y="864"/>
                    <a:pt x="282" y="870"/>
                  </a:cubicBezTo>
                  <a:cubicBezTo>
                    <a:pt x="279" y="874"/>
                    <a:pt x="275" y="877"/>
                    <a:pt x="271" y="879"/>
                  </a:cubicBezTo>
                  <a:cubicBezTo>
                    <a:pt x="266" y="883"/>
                    <a:pt x="261" y="882"/>
                    <a:pt x="256" y="879"/>
                  </a:cubicBezTo>
                  <a:cubicBezTo>
                    <a:pt x="253" y="877"/>
                    <a:pt x="250" y="874"/>
                    <a:pt x="247" y="872"/>
                  </a:cubicBezTo>
                  <a:cubicBezTo>
                    <a:pt x="245" y="868"/>
                    <a:pt x="241" y="866"/>
                    <a:pt x="237" y="865"/>
                  </a:cubicBezTo>
                  <a:cubicBezTo>
                    <a:pt x="230" y="865"/>
                    <a:pt x="225" y="861"/>
                    <a:pt x="221" y="855"/>
                  </a:cubicBezTo>
                  <a:cubicBezTo>
                    <a:pt x="219" y="851"/>
                    <a:pt x="215" y="847"/>
                    <a:pt x="212" y="843"/>
                  </a:cubicBezTo>
                  <a:cubicBezTo>
                    <a:pt x="212" y="842"/>
                    <a:pt x="212" y="842"/>
                    <a:pt x="211" y="840"/>
                  </a:cubicBezTo>
                  <a:cubicBezTo>
                    <a:pt x="212" y="839"/>
                    <a:pt x="214" y="838"/>
                    <a:pt x="215" y="837"/>
                  </a:cubicBezTo>
                  <a:cubicBezTo>
                    <a:pt x="219" y="837"/>
                    <a:pt x="221" y="838"/>
                    <a:pt x="224" y="840"/>
                  </a:cubicBezTo>
                  <a:cubicBezTo>
                    <a:pt x="227" y="843"/>
                    <a:pt x="231" y="846"/>
                    <a:pt x="234" y="849"/>
                  </a:cubicBezTo>
                  <a:cubicBezTo>
                    <a:pt x="235" y="850"/>
                    <a:pt x="237" y="851"/>
                    <a:pt x="239" y="850"/>
                  </a:cubicBezTo>
                  <a:close/>
                  <a:moveTo>
                    <a:pt x="233" y="781"/>
                  </a:moveTo>
                  <a:cubicBezTo>
                    <a:pt x="236" y="778"/>
                    <a:pt x="238" y="779"/>
                    <a:pt x="240" y="780"/>
                  </a:cubicBezTo>
                  <a:cubicBezTo>
                    <a:pt x="243" y="783"/>
                    <a:pt x="246" y="786"/>
                    <a:pt x="247" y="790"/>
                  </a:cubicBezTo>
                  <a:cubicBezTo>
                    <a:pt x="250" y="801"/>
                    <a:pt x="253" y="811"/>
                    <a:pt x="251" y="822"/>
                  </a:cubicBezTo>
                  <a:cubicBezTo>
                    <a:pt x="251" y="827"/>
                    <a:pt x="251" y="833"/>
                    <a:pt x="252" y="838"/>
                  </a:cubicBezTo>
                  <a:cubicBezTo>
                    <a:pt x="253" y="844"/>
                    <a:pt x="256" y="849"/>
                    <a:pt x="263" y="850"/>
                  </a:cubicBezTo>
                  <a:cubicBezTo>
                    <a:pt x="267" y="849"/>
                    <a:pt x="268" y="845"/>
                    <a:pt x="268" y="842"/>
                  </a:cubicBezTo>
                  <a:cubicBezTo>
                    <a:pt x="268" y="838"/>
                    <a:pt x="268" y="835"/>
                    <a:pt x="268" y="831"/>
                  </a:cubicBezTo>
                  <a:cubicBezTo>
                    <a:pt x="270" y="825"/>
                    <a:pt x="270" y="820"/>
                    <a:pt x="270" y="814"/>
                  </a:cubicBezTo>
                  <a:cubicBezTo>
                    <a:pt x="269" y="802"/>
                    <a:pt x="275" y="793"/>
                    <a:pt x="288" y="788"/>
                  </a:cubicBezTo>
                  <a:cubicBezTo>
                    <a:pt x="289" y="794"/>
                    <a:pt x="284" y="797"/>
                    <a:pt x="282" y="803"/>
                  </a:cubicBezTo>
                  <a:cubicBezTo>
                    <a:pt x="282" y="809"/>
                    <a:pt x="283" y="815"/>
                    <a:pt x="289" y="820"/>
                  </a:cubicBezTo>
                  <a:cubicBezTo>
                    <a:pt x="290" y="819"/>
                    <a:pt x="291" y="819"/>
                    <a:pt x="291" y="818"/>
                  </a:cubicBezTo>
                  <a:cubicBezTo>
                    <a:pt x="292" y="816"/>
                    <a:pt x="293" y="814"/>
                    <a:pt x="294" y="813"/>
                  </a:cubicBezTo>
                  <a:cubicBezTo>
                    <a:pt x="298" y="807"/>
                    <a:pt x="301" y="801"/>
                    <a:pt x="305" y="796"/>
                  </a:cubicBezTo>
                  <a:cubicBezTo>
                    <a:pt x="306" y="794"/>
                    <a:pt x="308" y="792"/>
                    <a:pt x="310" y="791"/>
                  </a:cubicBezTo>
                  <a:cubicBezTo>
                    <a:pt x="312" y="790"/>
                    <a:pt x="313" y="791"/>
                    <a:pt x="315" y="791"/>
                  </a:cubicBezTo>
                  <a:cubicBezTo>
                    <a:pt x="316" y="799"/>
                    <a:pt x="308" y="806"/>
                    <a:pt x="314" y="814"/>
                  </a:cubicBezTo>
                  <a:cubicBezTo>
                    <a:pt x="316" y="814"/>
                    <a:pt x="317" y="814"/>
                    <a:pt x="319" y="815"/>
                  </a:cubicBezTo>
                  <a:cubicBezTo>
                    <a:pt x="327" y="815"/>
                    <a:pt x="335" y="815"/>
                    <a:pt x="342" y="815"/>
                  </a:cubicBezTo>
                  <a:cubicBezTo>
                    <a:pt x="349" y="815"/>
                    <a:pt x="355" y="815"/>
                    <a:pt x="362" y="815"/>
                  </a:cubicBezTo>
                  <a:cubicBezTo>
                    <a:pt x="373" y="815"/>
                    <a:pt x="382" y="811"/>
                    <a:pt x="389" y="803"/>
                  </a:cubicBezTo>
                  <a:cubicBezTo>
                    <a:pt x="393" y="800"/>
                    <a:pt x="395" y="796"/>
                    <a:pt x="395" y="792"/>
                  </a:cubicBezTo>
                  <a:cubicBezTo>
                    <a:pt x="395" y="789"/>
                    <a:pt x="394" y="786"/>
                    <a:pt x="396" y="784"/>
                  </a:cubicBezTo>
                  <a:cubicBezTo>
                    <a:pt x="397" y="784"/>
                    <a:pt x="398" y="784"/>
                    <a:pt x="398" y="784"/>
                  </a:cubicBezTo>
                  <a:cubicBezTo>
                    <a:pt x="405" y="786"/>
                    <a:pt x="408" y="792"/>
                    <a:pt x="410" y="798"/>
                  </a:cubicBezTo>
                  <a:cubicBezTo>
                    <a:pt x="412" y="805"/>
                    <a:pt x="413" y="812"/>
                    <a:pt x="416" y="818"/>
                  </a:cubicBezTo>
                  <a:cubicBezTo>
                    <a:pt x="419" y="823"/>
                    <a:pt x="420" y="828"/>
                    <a:pt x="420" y="834"/>
                  </a:cubicBezTo>
                  <a:cubicBezTo>
                    <a:pt x="420" y="838"/>
                    <a:pt x="420" y="842"/>
                    <a:pt x="420" y="846"/>
                  </a:cubicBezTo>
                  <a:cubicBezTo>
                    <a:pt x="420" y="852"/>
                    <a:pt x="420" y="858"/>
                    <a:pt x="422" y="865"/>
                  </a:cubicBezTo>
                  <a:cubicBezTo>
                    <a:pt x="424" y="866"/>
                    <a:pt x="426" y="867"/>
                    <a:pt x="428" y="866"/>
                  </a:cubicBezTo>
                  <a:cubicBezTo>
                    <a:pt x="437" y="865"/>
                    <a:pt x="443" y="857"/>
                    <a:pt x="443" y="850"/>
                  </a:cubicBezTo>
                  <a:cubicBezTo>
                    <a:pt x="443" y="842"/>
                    <a:pt x="443" y="835"/>
                    <a:pt x="443" y="827"/>
                  </a:cubicBezTo>
                  <a:cubicBezTo>
                    <a:pt x="444" y="813"/>
                    <a:pt x="447" y="800"/>
                    <a:pt x="455" y="788"/>
                  </a:cubicBezTo>
                  <a:cubicBezTo>
                    <a:pt x="460" y="781"/>
                    <a:pt x="465" y="774"/>
                    <a:pt x="470" y="766"/>
                  </a:cubicBezTo>
                  <a:cubicBezTo>
                    <a:pt x="475" y="758"/>
                    <a:pt x="481" y="750"/>
                    <a:pt x="487" y="742"/>
                  </a:cubicBezTo>
                  <a:cubicBezTo>
                    <a:pt x="490" y="736"/>
                    <a:pt x="495" y="733"/>
                    <a:pt x="501" y="730"/>
                  </a:cubicBezTo>
                  <a:cubicBezTo>
                    <a:pt x="503" y="729"/>
                    <a:pt x="505" y="729"/>
                    <a:pt x="507" y="732"/>
                  </a:cubicBezTo>
                  <a:cubicBezTo>
                    <a:pt x="506" y="735"/>
                    <a:pt x="503" y="738"/>
                    <a:pt x="501" y="741"/>
                  </a:cubicBezTo>
                  <a:cubicBezTo>
                    <a:pt x="498" y="745"/>
                    <a:pt x="496" y="749"/>
                    <a:pt x="496" y="754"/>
                  </a:cubicBezTo>
                  <a:cubicBezTo>
                    <a:pt x="498" y="757"/>
                    <a:pt x="500" y="758"/>
                    <a:pt x="504" y="758"/>
                  </a:cubicBezTo>
                  <a:cubicBezTo>
                    <a:pt x="507" y="755"/>
                    <a:pt x="511" y="753"/>
                    <a:pt x="516" y="750"/>
                  </a:cubicBezTo>
                  <a:cubicBezTo>
                    <a:pt x="521" y="747"/>
                    <a:pt x="524" y="742"/>
                    <a:pt x="526" y="737"/>
                  </a:cubicBezTo>
                  <a:cubicBezTo>
                    <a:pt x="527" y="733"/>
                    <a:pt x="529" y="729"/>
                    <a:pt x="529" y="724"/>
                  </a:cubicBezTo>
                  <a:cubicBezTo>
                    <a:pt x="530" y="713"/>
                    <a:pt x="530" y="701"/>
                    <a:pt x="531" y="689"/>
                  </a:cubicBezTo>
                  <a:cubicBezTo>
                    <a:pt x="531" y="681"/>
                    <a:pt x="532" y="674"/>
                    <a:pt x="533" y="665"/>
                  </a:cubicBezTo>
                  <a:cubicBezTo>
                    <a:pt x="534" y="667"/>
                    <a:pt x="535" y="668"/>
                    <a:pt x="536" y="669"/>
                  </a:cubicBezTo>
                  <a:cubicBezTo>
                    <a:pt x="538" y="681"/>
                    <a:pt x="542" y="694"/>
                    <a:pt x="544" y="706"/>
                  </a:cubicBezTo>
                  <a:cubicBezTo>
                    <a:pt x="545" y="720"/>
                    <a:pt x="545" y="733"/>
                    <a:pt x="540" y="747"/>
                  </a:cubicBezTo>
                  <a:cubicBezTo>
                    <a:pt x="537" y="754"/>
                    <a:pt x="538" y="762"/>
                    <a:pt x="541" y="770"/>
                  </a:cubicBezTo>
                  <a:cubicBezTo>
                    <a:pt x="549" y="768"/>
                    <a:pt x="554" y="764"/>
                    <a:pt x="556" y="756"/>
                  </a:cubicBezTo>
                  <a:cubicBezTo>
                    <a:pt x="558" y="750"/>
                    <a:pt x="559" y="745"/>
                    <a:pt x="559" y="740"/>
                  </a:cubicBezTo>
                  <a:cubicBezTo>
                    <a:pt x="559" y="733"/>
                    <a:pt x="561" y="726"/>
                    <a:pt x="562" y="719"/>
                  </a:cubicBezTo>
                  <a:cubicBezTo>
                    <a:pt x="565" y="707"/>
                    <a:pt x="569" y="696"/>
                    <a:pt x="570" y="684"/>
                  </a:cubicBezTo>
                  <a:cubicBezTo>
                    <a:pt x="572" y="671"/>
                    <a:pt x="573" y="659"/>
                    <a:pt x="573" y="646"/>
                  </a:cubicBezTo>
                  <a:cubicBezTo>
                    <a:pt x="572" y="630"/>
                    <a:pt x="570" y="613"/>
                    <a:pt x="564" y="597"/>
                  </a:cubicBezTo>
                  <a:cubicBezTo>
                    <a:pt x="562" y="592"/>
                    <a:pt x="560" y="586"/>
                    <a:pt x="558" y="581"/>
                  </a:cubicBezTo>
                  <a:cubicBezTo>
                    <a:pt x="555" y="570"/>
                    <a:pt x="553" y="558"/>
                    <a:pt x="551" y="547"/>
                  </a:cubicBezTo>
                  <a:cubicBezTo>
                    <a:pt x="549" y="533"/>
                    <a:pt x="551" y="520"/>
                    <a:pt x="555" y="507"/>
                  </a:cubicBezTo>
                  <a:cubicBezTo>
                    <a:pt x="555" y="506"/>
                    <a:pt x="556" y="506"/>
                    <a:pt x="557" y="506"/>
                  </a:cubicBezTo>
                  <a:cubicBezTo>
                    <a:pt x="559" y="514"/>
                    <a:pt x="558" y="523"/>
                    <a:pt x="561" y="533"/>
                  </a:cubicBezTo>
                  <a:cubicBezTo>
                    <a:pt x="564" y="526"/>
                    <a:pt x="566" y="519"/>
                    <a:pt x="569" y="512"/>
                  </a:cubicBezTo>
                  <a:cubicBezTo>
                    <a:pt x="572" y="501"/>
                    <a:pt x="572" y="490"/>
                    <a:pt x="567" y="480"/>
                  </a:cubicBezTo>
                  <a:cubicBezTo>
                    <a:pt x="563" y="472"/>
                    <a:pt x="560" y="464"/>
                    <a:pt x="557" y="456"/>
                  </a:cubicBezTo>
                  <a:cubicBezTo>
                    <a:pt x="553" y="448"/>
                    <a:pt x="550" y="441"/>
                    <a:pt x="547" y="434"/>
                  </a:cubicBezTo>
                  <a:cubicBezTo>
                    <a:pt x="545" y="430"/>
                    <a:pt x="542" y="426"/>
                    <a:pt x="539" y="422"/>
                  </a:cubicBezTo>
                  <a:cubicBezTo>
                    <a:pt x="538" y="420"/>
                    <a:pt x="538" y="418"/>
                    <a:pt x="540" y="416"/>
                  </a:cubicBezTo>
                  <a:cubicBezTo>
                    <a:pt x="541" y="417"/>
                    <a:pt x="542" y="416"/>
                    <a:pt x="543" y="417"/>
                  </a:cubicBezTo>
                  <a:cubicBezTo>
                    <a:pt x="549" y="421"/>
                    <a:pt x="555" y="426"/>
                    <a:pt x="559" y="433"/>
                  </a:cubicBezTo>
                  <a:cubicBezTo>
                    <a:pt x="560" y="434"/>
                    <a:pt x="561" y="435"/>
                    <a:pt x="563" y="435"/>
                  </a:cubicBezTo>
                  <a:cubicBezTo>
                    <a:pt x="564" y="426"/>
                    <a:pt x="565" y="418"/>
                    <a:pt x="562" y="409"/>
                  </a:cubicBezTo>
                  <a:cubicBezTo>
                    <a:pt x="560" y="404"/>
                    <a:pt x="560" y="399"/>
                    <a:pt x="559" y="394"/>
                  </a:cubicBezTo>
                  <a:cubicBezTo>
                    <a:pt x="559" y="393"/>
                    <a:pt x="560" y="391"/>
                    <a:pt x="561" y="390"/>
                  </a:cubicBezTo>
                  <a:cubicBezTo>
                    <a:pt x="567" y="392"/>
                    <a:pt x="567" y="398"/>
                    <a:pt x="571" y="402"/>
                  </a:cubicBezTo>
                  <a:cubicBezTo>
                    <a:pt x="577" y="391"/>
                    <a:pt x="579" y="382"/>
                    <a:pt x="578" y="369"/>
                  </a:cubicBezTo>
                  <a:cubicBezTo>
                    <a:pt x="578" y="361"/>
                    <a:pt x="575" y="354"/>
                    <a:pt x="570" y="347"/>
                  </a:cubicBezTo>
                  <a:cubicBezTo>
                    <a:pt x="565" y="341"/>
                    <a:pt x="559" y="339"/>
                    <a:pt x="551" y="341"/>
                  </a:cubicBezTo>
                  <a:cubicBezTo>
                    <a:pt x="551" y="341"/>
                    <a:pt x="550" y="341"/>
                    <a:pt x="550" y="342"/>
                  </a:cubicBezTo>
                  <a:cubicBezTo>
                    <a:pt x="547" y="342"/>
                    <a:pt x="546" y="343"/>
                    <a:pt x="546" y="346"/>
                  </a:cubicBezTo>
                  <a:cubicBezTo>
                    <a:pt x="552" y="361"/>
                    <a:pt x="553" y="371"/>
                    <a:pt x="547" y="379"/>
                  </a:cubicBezTo>
                  <a:cubicBezTo>
                    <a:pt x="545" y="375"/>
                    <a:pt x="544" y="371"/>
                    <a:pt x="543" y="367"/>
                  </a:cubicBezTo>
                  <a:cubicBezTo>
                    <a:pt x="541" y="362"/>
                    <a:pt x="539" y="357"/>
                    <a:pt x="535" y="353"/>
                  </a:cubicBezTo>
                  <a:cubicBezTo>
                    <a:pt x="533" y="352"/>
                    <a:pt x="533" y="351"/>
                    <a:pt x="531" y="350"/>
                  </a:cubicBezTo>
                  <a:cubicBezTo>
                    <a:pt x="523" y="342"/>
                    <a:pt x="514" y="338"/>
                    <a:pt x="503" y="335"/>
                  </a:cubicBezTo>
                  <a:cubicBezTo>
                    <a:pt x="498" y="334"/>
                    <a:pt x="492" y="334"/>
                    <a:pt x="487" y="334"/>
                  </a:cubicBezTo>
                  <a:cubicBezTo>
                    <a:pt x="482" y="337"/>
                    <a:pt x="478" y="340"/>
                    <a:pt x="480" y="345"/>
                  </a:cubicBezTo>
                  <a:cubicBezTo>
                    <a:pt x="480" y="346"/>
                    <a:pt x="480" y="346"/>
                    <a:pt x="480" y="346"/>
                  </a:cubicBezTo>
                  <a:cubicBezTo>
                    <a:pt x="481" y="347"/>
                    <a:pt x="482" y="347"/>
                    <a:pt x="482" y="347"/>
                  </a:cubicBezTo>
                  <a:cubicBezTo>
                    <a:pt x="495" y="352"/>
                    <a:pt x="507" y="359"/>
                    <a:pt x="512" y="373"/>
                  </a:cubicBezTo>
                  <a:cubicBezTo>
                    <a:pt x="512" y="374"/>
                    <a:pt x="513" y="375"/>
                    <a:pt x="513" y="375"/>
                  </a:cubicBezTo>
                  <a:cubicBezTo>
                    <a:pt x="518" y="381"/>
                    <a:pt x="519" y="388"/>
                    <a:pt x="518" y="395"/>
                  </a:cubicBezTo>
                  <a:cubicBezTo>
                    <a:pt x="518" y="398"/>
                    <a:pt x="518" y="400"/>
                    <a:pt x="518" y="402"/>
                  </a:cubicBezTo>
                  <a:cubicBezTo>
                    <a:pt x="521" y="414"/>
                    <a:pt x="524" y="425"/>
                    <a:pt x="527" y="436"/>
                  </a:cubicBezTo>
                  <a:cubicBezTo>
                    <a:pt x="528" y="442"/>
                    <a:pt x="530" y="448"/>
                    <a:pt x="530" y="454"/>
                  </a:cubicBezTo>
                  <a:cubicBezTo>
                    <a:pt x="531" y="463"/>
                    <a:pt x="534" y="472"/>
                    <a:pt x="533" y="481"/>
                  </a:cubicBezTo>
                  <a:cubicBezTo>
                    <a:pt x="533" y="482"/>
                    <a:pt x="533" y="483"/>
                    <a:pt x="534" y="484"/>
                  </a:cubicBezTo>
                  <a:cubicBezTo>
                    <a:pt x="538" y="497"/>
                    <a:pt x="538" y="509"/>
                    <a:pt x="538" y="522"/>
                  </a:cubicBezTo>
                  <a:cubicBezTo>
                    <a:pt x="538" y="533"/>
                    <a:pt x="533" y="542"/>
                    <a:pt x="524" y="549"/>
                  </a:cubicBezTo>
                  <a:cubicBezTo>
                    <a:pt x="523" y="549"/>
                    <a:pt x="522" y="550"/>
                    <a:pt x="520" y="551"/>
                  </a:cubicBezTo>
                  <a:cubicBezTo>
                    <a:pt x="520" y="548"/>
                    <a:pt x="521" y="546"/>
                    <a:pt x="521" y="544"/>
                  </a:cubicBezTo>
                  <a:cubicBezTo>
                    <a:pt x="523" y="538"/>
                    <a:pt x="524" y="533"/>
                    <a:pt x="523" y="528"/>
                  </a:cubicBezTo>
                  <a:cubicBezTo>
                    <a:pt x="523" y="522"/>
                    <a:pt x="523" y="517"/>
                    <a:pt x="523" y="512"/>
                  </a:cubicBezTo>
                  <a:cubicBezTo>
                    <a:pt x="522" y="508"/>
                    <a:pt x="522" y="505"/>
                    <a:pt x="521" y="501"/>
                  </a:cubicBezTo>
                  <a:cubicBezTo>
                    <a:pt x="519" y="490"/>
                    <a:pt x="515" y="480"/>
                    <a:pt x="504" y="474"/>
                  </a:cubicBezTo>
                  <a:cubicBezTo>
                    <a:pt x="502" y="472"/>
                    <a:pt x="500" y="471"/>
                    <a:pt x="498" y="470"/>
                  </a:cubicBezTo>
                  <a:cubicBezTo>
                    <a:pt x="496" y="468"/>
                    <a:pt x="495" y="466"/>
                    <a:pt x="494" y="464"/>
                  </a:cubicBezTo>
                  <a:cubicBezTo>
                    <a:pt x="498" y="461"/>
                    <a:pt x="502" y="462"/>
                    <a:pt x="506" y="463"/>
                  </a:cubicBezTo>
                  <a:cubicBezTo>
                    <a:pt x="510" y="464"/>
                    <a:pt x="514" y="466"/>
                    <a:pt x="519" y="465"/>
                  </a:cubicBezTo>
                  <a:cubicBezTo>
                    <a:pt x="519" y="464"/>
                    <a:pt x="519" y="464"/>
                    <a:pt x="519" y="463"/>
                  </a:cubicBezTo>
                  <a:cubicBezTo>
                    <a:pt x="518" y="462"/>
                    <a:pt x="518" y="461"/>
                    <a:pt x="518" y="460"/>
                  </a:cubicBezTo>
                  <a:cubicBezTo>
                    <a:pt x="514" y="447"/>
                    <a:pt x="508" y="435"/>
                    <a:pt x="499" y="424"/>
                  </a:cubicBezTo>
                  <a:cubicBezTo>
                    <a:pt x="496" y="420"/>
                    <a:pt x="493" y="416"/>
                    <a:pt x="489" y="411"/>
                  </a:cubicBezTo>
                  <a:cubicBezTo>
                    <a:pt x="488" y="410"/>
                    <a:pt x="487" y="408"/>
                    <a:pt x="487" y="406"/>
                  </a:cubicBezTo>
                  <a:cubicBezTo>
                    <a:pt x="486" y="404"/>
                    <a:pt x="487" y="401"/>
                    <a:pt x="490" y="401"/>
                  </a:cubicBezTo>
                  <a:cubicBezTo>
                    <a:pt x="495" y="402"/>
                    <a:pt x="498" y="408"/>
                    <a:pt x="505" y="408"/>
                  </a:cubicBezTo>
                  <a:cubicBezTo>
                    <a:pt x="504" y="399"/>
                    <a:pt x="503" y="390"/>
                    <a:pt x="497" y="382"/>
                  </a:cubicBezTo>
                  <a:cubicBezTo>
                    <a:pt x="493" y="377"/>
                    <a:pt x="490" y="373"/>
                    <a:pt x="486" y="369"/>
                  </a:cubicBezTo>
                  <a:cubicBezTo>
                    <a:pt x="484" y="366"/>
                    <a:pt x="481" y="364"/>
                    <a:pt x="477" y="364"/>
                  </a:cubicBezTo>
                  <a:cubicBezTo>
                    <a:pt x="468" y="364"/>
                    <a:pt x="458" y="364"/>
                    <a:pt x="451" y="372"/>
                  </a:cubicBezTo>
                  <a:cubicBezTo>
                    <a:pt x="449" y="374"/>
                    <a:pt x="446" y="377"/>
                    <a:pt x="444" y="378"/>
                  </a:cubicBezTo>
                  <a:cubicBezTo>
                    <a:pt x="442" y="379"/>
                    <a:pt x="440" y="379"/>
                    <a:pt x="439" y="380"/>
                  </a:cubicBezTo>
                  <a:cubicBezTo>
                    <a:pt x="437" y="373"/>
                    <a:pt x="437" y="373"/>
                    <a:pt x="440" y="369"/>
                  </a:cubicBezTo>
                  <a:cubicBezTo>
                    <a:pt x="445" y="362"/>
                    <a:pt x="449" y="355"/>
                    <a:pt x="457" y="350"/>
                  </a:cubicBezTo>
                  <a:cubicBezTo>
                    <a:pt x="452" y="337"/>
                    <a:pt x="443" y="330"/>
                    <a:pt x="430" y="330"/>
                  </a:cubicBezTo>
                  <a:cubicBezTo>
                    <a:pt x="424" y="330"/>
                    <a:pt x="401" y="337"/>
                    <a:pt x="396" y="341"/>
                  </a:cubicBezTo>
                  <a:cubicBezTo>
                    <a:pt x="395" y="342"/>
                    <a:pt x="394" y="343"/>
                    <a:pt x="392" y="344"/>
                  </a:cubicBezTo>
                  <a:cubicBezTo>
                    <a:pt x="390" y="346"/>
                    <a:pt x="388" y="348"/>
                    <a:pt x="386" y="350"/>
                  </a:cubicBezTo>
                  <a:cubicBezTo>
                    <a:pt x="384" y="351"/>
                    <a:pt x="383" y="352"/>
                    <a:pt x="382" y="350"/>
                  </a:cubicBezTo>
                  <a:cubicBezTo>
                    <a:pt x="382" y="344"/>
                    <a:pt x="386" y="340"/>
                    <a:pt x="388" y="335"/>
                  </a:cubicBezTo>
                  <a:cubicBezTo>
                    <a:pt x="387" y="331"/>
                    <a:pt x="386" y="327"/>
                    <a:pt x="384" y="323"/>
                  </a:cubicBezTo>
                  <a:cubicBezTo>
                    <a:pt x="381" y="321"/>
                    <a:pt x="379" y="319"/>
                    <a:pt x="376" y="318"/>
                  </a:cubicBezTo>
                  <a:cubicBezTo>
                    <a:pt x="366" y="316"/>
                    <a:pt x="357" y="314"/>
                    <a:pt x="348" y="317"/>
                  </a:cubicBezTo>
                  <a:cubicBezTo>
                    <a:pt x="341" y="318"/>
                    <a:pt x="335" y="319"/>
                    <a:pt x="329" y="321"/>
                  </a:cubicBezTo>
                  <a:cubicBezTo>
                    <a:pt x="324" y="322"/>
                    <a:pt x="319" y="322"/>
                    <a:pt x="312" y="321"/>
                  </a:cubicBezTo>
                  <a:cubicBezTo>
                    <a:pt x="316" y="318"/>
                    <a:pt x="319" y="316"/>
                    <a:pt x="322" y="314"/>
                  </a:cubicBezTo>
                  <a:cubicBezTo>
                    <a:pt x="333" y="306"/>
                    <a:pt x="345" y="300"/>
                    <a:pt x="359" y="301"/>
                  </a:cubicBezTo>
                  <a:cubicBezTo>
                    <a:pt x="361" y="301"/>
                    <a:pt x="363" y="302"/>
                    <a:pt x="364" y="299"/>
                  </a:cubicBezTo>
                  <a:cubicBezTo>
                    <a:pt x="364" y="295"/>
                    <a:pt x="362" y="292"/>
                    <a:pt x="359" y="288"/>
                  </a:cubicBezTo>
                  <a:cubicBezTo>
                    <a:pt x="357" y="285"/>
                    <a:pt x="355" y="281"/>
                    <a:pt x="352" y="278"/>
                  </a:cubicBezTo>
                  <a:cubicBezTo>
                    <a:pt x="348" y="271"/>
                    <a:pt x="344" y="267"/>
                    <a:pt x="336" y="265"/>
                  </a:cubicBezTo>
                  <a:cubicBezTo>
                    <a:pt x="335" y="264"/>
                    <a:pt x="334" y="264"/>
                    <a:pt x="332" y="263"/>
                  </a:cubicBezTo>
                  <a:cubicBezTo>
                    <a:pt x="315" y="258"/>
                    <a:pt x="299" y="257"/>
                    <a:pt x="283" y="265"/>
                  </a:cubicBezTo>
                  <a:cubicBezTo>
                    <a:pt x="282" y="266"/>
                    <a:pt x="281" y="265"/>
                    <a:pt x="280" y="265"/>
                  </a:cubicBezTo>
                  <a:cubicBezTo>
                    <a:pt x="280" y="264"/>
                    <a:pt x="280" y="262"/>
                    <a:pt x="281" y="261"/>
                  </a:cubicBezTo>
                  <a:cubicBezTo>
                    <a:pt x="283" y="259"/>
                    <a:pt x="285" y="256"/>
                    <a:pt x="288" y="255"/>
                  </a:cubicBezTo>
                  <a:cubicBezTo>
                    <a:pt x="294" y="252"/>
                    <a:pt x="300" y="248"/>
                    <a:pt x="307" y="247"/>
                  </a:cubicBezTo>
                  <a:cubicBezTo>
                    <a:pt x="307" y="247"/>
                    <a:pt x="307" y="246"/>
                    <a:pt x="308" y="245"/>
                  </a:cubicBezTo>
                  <a:cubicBezTo>
                    <a:pt x="308" y="244"/>
                    <a:pt x="308" y="242"/>
                    <a:pt x="308" y="240"/>
                  </a:cubicBezTo>
                  <a:cubicBezTo>
                    <a:pt x="296" y="233"/>
                    <a:pt x="273" y="227"/>
                    <a:pt x="261" y="228"/>
                  </a:cubicBezTo>
                  <a:cubicBezTo>
                    <a:pt x="261" y="229"/>
                    <a:pt x="260" y="228"/>
                    <a:pt x="260" y="229"/>
                  </a:cubicBezTo>
                  <a:cubicBezTo>
                    <a:pt x="247" y="231"/>
                    <a:pt x="235" y="233"/>
                    <a:pt x="224" y="240"/>
                  </a:cubicBezTo>
                  <a:cubicBezTo>
                    <a:pt x="220" y="243"/>
                    <a:pt x="217" y="245"/>
                    <a:pt x="213" y="245"/>
                  </a:cubicBezTo>
                  <a:cubicBezTo>
                    <a:pt x="208" y="242"/>
                    <a:pt x="214" y="239"/>
                    <a:pt x="212" y="237"/>
                  </a:cubicBezTo>
                  <a:cubicBezTo>
                    <a:pt x="203" y="236"/>
                    <a:pt x="194" y="235"/>
                    <a:pt x="185" y="233"/>
                  </a:cubicBezTo>
                  <a:cubicBezTo>
                    <a:pt x="171" y="230"/>
                    <a:pt x="157" y="233"/>
                    <a:pt x="143" y="238"/>
                  </a:cubicBezTo>
                  <a:cubicBezTo>
                    <a:pt x="139" y="240"/>
                    <a:pt x="134" y="242"/>
                    <a:pt x="131" y="245"/>
                  </a:cubicBezTo>
                  <a:cubicBezTo>
                    <a:pt x="126" y="248"/>
                    <a:pt x="122" y="252"/>
                    <a:pt x="118" y="256"/>
                  </a:cubicBezTo>
                  <a:cubicBezTo>
                    <a:pt x="117" y="257"/>
                    <a:pt x="117" y="258"/>
                    <a:pt x="116" y="260"/>
                  </a:cubicBezTo>
                  <a:cubicBezTo>
                    <a:pt x="119" y="263"/>
                    <a:pt x="125" y="262"/>
                    <a:pt x="128" y="268"/>
                  </a:cubicBezTo>
                  <a:cubicBezTo>
                    <a:pt x="126" y="269"/>
                    <a:pt x="125" y="270"/>
                    <a:pt x="123" y="270"/>
                  </a:cubicBezTo>
                  <a:cubicBezTo>
                    <a:pt x="120" y="271"/>
                    <a:pt x="117" y="271"/>
                    <a:pt x="114" y="272"/>
                  </a:cubicBezTo>
                  <a:cubicBezTo>
                    <a:pt x="108" y="272"/>
                    <a:pt x="103" y="272"/>
                    <a:pt x="98" y="272"/>
                  </a:cubicBezTo>
                  <a:cubicBezTo>
                    <a:pt x="93" y="272"/>
                    <a:pt x="88" y="273"/>
                    <a:pt x="84" y="276"/>
                  </a:cubicBezTo>
                  <a:cubicBezTo>
                    <a:pt x="77" y="279"/>
                    <a:pt x="70" y="283"/>
                    <a:pt x="63" y="287"/>
                  </a:cubicBezTo>
                  <a:cubicBezTo>
                    <a:pt x="59" y="289"/>
                    <a:pt x="56" y="293"/>
                    <a:pt x="54" y="297"/>
                  </a:cubicBezTo>
                  <a:cubicBezTo>
                    <a:pt x="52" y="300"/>
                    <a:pt x="50" y="304"/>
                    <a:pt x="48" y="307"/>
                  </a:cubicBezTo>
                  <a:cubicBezTo>
                    <a:pt x="42" y="313"/>
                    <a:pt x="40" y="320"/>
                    <a:pt x="38" y="327"/>
                  </a:cubicBezTo>
                  <a:cubicBezTo>
                    <a:pt x="36" y="334"/>
                    <a:pt x="33" y="341"/>
                    <a:pt x="30" y="347"/>
                  </a:cubicBezTo>
                  <a:cubicBezTo>
                    <a:pt x="28" y="351"/>
                    <a:pt x="26" y="355"/>
                    <a:pt x="24" y="359"/>
                  </a:cubicBezTo>
                  <a:cubicBezTo>
                    <a:pt x="17" y="374"/>
                    <a:pt x="19" y="389"/>
                    <a:pt x="25" y="404"/>
                  </a:cubicBezTo>
                  <a:cubicBezTo>
                    <a:pt x="32" y="402"/>
                    <a:pt x="32" y="394"/>
                    <a:pt x="37" y="392"/>
                  </a:cubicBezTo>
                  <a:cubicBezTo>
                    <a:pt x="38" y="392"/>
                    <a:pt x="38" y="392"/>
                    <a:pt x="39" y="392"/>
                  </a:cubicBezTo>
                  <a:cubicBezTo>
                    <a:pt x="39" y="393"/>
                    <a:pt x="39" y="394"/>
                    <a:pt x="39" y="395"/>
                  </a:cubicBezTo>
                  <a:cubicBezTo>
                    <a:pt x="39" y="402"/>
                    <a:pt x="38" y="408"/>
                    <a:pt x="34" y="414"/>
                  </a:cubicBezTo>
                  <a:cubicBezTo>
                    <a:pt x="32" y="417"/>
                    <a:pt x="30" y="421"/>
                    <a:pt x="28" y="424"/>
                  </a:cubicBezTo>
                  <a:cubicBezTo>
                    <a:pt x="24" y="432"/>
                    <a:pt x="21" y="440"/>
                    <a:pt x="21" y="449"/>
                  </a:cubicBezTo>
                  <a:cubicBezTo>
                    <a:pt x="21" y="459"/>
                    <a:pt x="21" y="468"/>
                    <a:pt x="21" y="478"/>
                  </a:cubicBezTo>
                  <a:cubicBezTo>
                    <a:pt x="21" y="479"/>
                    <a:pt x="22" y="481"/>
                    <a:pt x="22" y="484"/>
                  </a:cubicBezTo>
                  <a:cubicBezTo>
                    <a:pt x="26" y="481"/>
                    <a:pt x="28" y="477"/>
                    <a:pt x="30" y="474"/>
                  </a:cubicBezTo>
                  <a:cubicBezTo>
                    <a:pt x="32" y="471"/>
                    <a:pt x="33" y="468"/>
                    <a:pt x="35" y="465"/>
                  </a:cubicBezTo>
                  <a:cubicBezTo>
                    <a:pt x="37" y="462"/>
                    <a:pt x="37" y="457"/>
                    <a:pt x="41" y="455"/>
                  </a:cubicBezTo>
                  <a:cubicBezTo>
                    <a:pt x="43" y="459"/>
                    <a:pt x="43" y="459"/>
                    <a:pt x="43" y="463"/>
                  </a:cubicBezTo>
                  <a:cubicBezTo>
                    <a:pt x="43" y="470"/>
                    <a:pt x="40" y="477"/>
                    <a:pt x="38" y="483"/>
                  </a:cubicBezTo>
                  <a:cubicBezTo>
                    <a:pt x="34" y="492"/>
                    <a:pt x="30" y="501"/>
                    <a:pt x="26" y="510"/>
                  </a:cubicBezTo>
                  <a:cubicBezTo>
                    <a:pt x="21" y="522"/>
                    <a:pt x="22" y="534"/>
                    <a:pt x="24" y="546"/>
                  </a:cubicBezTo>
                  <a:cubicBezTo>
                    <a:pt x="24" y="547"/>
                    <a:pt x="25" y="549"/>
                    <a:pt x="26" y="550"/>
                  </a:cubicBezTo>
                  <a:cubicBezTo>
                    <a:pt x="28" y="557"/>
                    <a:pt x="31" y="564"/>
                    <a:pt x="34" y="571"/>
                  </a:cubicBezTo>
                  <a:cubicBezTo>
                    <a:pt x="35" y="573"/>
                    <a:pt x="36" y="575"/>
                    <a:pt x="37" y="577"/>
                  </a:cubicBezTo>
                  <a:cubicBezTo>
                    <a:pt x="40" y="575"/>
                    <a:pt x="42" y="572"/>
                    <a:pt x="46" y="572"/>
                  </a:cubicBezTo>
                  <a:cubicBezTo>
                    <a:pt x="47" y="573"/>
                    <a:pt x="47" y="573"/>
                    <a:pt x="48" y="574"/>
                  </a:cubicBezTo>
                  <a:cubicBezTo>
                    <a:pt x="48" y="574"/>
                    <a:pt x="48" y="575"/>
                    <a:pt x="48" y="576"/>
                  </a:cubicBezTo>
                  <a:cubicBezTo>
                    <a:pt x="46" y="588"/>
                    <a:pt x="44" y="593"/>
                    <a:pt x="37" y="601"/>
                  </a:cubicBezTo>
                  <a:cubicBezTo>
                    <a:pt x="25" y="614"/>
                    <a:pt x="27" y="610"/>
                    <a:pt x="23" y="630"/>
                  </a:cubicBezTo>
                  <a:cubicBezTo>
                    <a:pt x="23" y="631"/>
                    <a:pt x="23" y="633"/>
                    <a:pt x="22" y="634"/>
                  </a:cubicBezTo>
                  <a:cubicBezTo>
                    <a:pt x="21" y="638"/>
                    <a:pt x="22" y="642"/>
                    <a:pt x="23" y="646"/>
                  </a:cubicBezTo>
                  <a:cubicBezTo>
                    <a:pt x="26" y="650"/>
                    <a:pt x="28" y="655"/>
                    <a:pt x="32" y="659"/>
                  </a:cubicBezTo>
                  <a:cubicBezTo>
                    <a:pt x="36" y="664"/>
                    <a:pt x="41" y="669"/>
                    <a:pt x="45" y="674"/>
                  </a:cubicBezTo>
                  <a:cubicBezTo>
                    <a:pt x="49" y="678"/>
                    <a:pt x="51" y="683"/>
                    <a:pt x="51" y="688"/>
                  </a:cubicBezTo>
                  <a:cubicBezTo>
                    <a:pt x="51" y="692"/>
                    <a:pt x="51" y="697"/>
                    <a:pt x="52" y="702"/>
                  </a:cubicBezTo>
                  <a:cubicBezTo>
                    <a:pt x="53" y="711"/>
                    <a:pt x="53" y="719"/>
                    <a:pt x="51" y="728"/>
                  </a:cubicBezTo>
                  <a:cubicBezTo>
                    <a:pt x="50" y="735"/>
                    <a:pt x="50" y="741"/>
                    <a:pt x="51" y="748"/>
                  </a:cubicBezTo>
                  <a:cubicBezTo>
                    <a:pt x="51" y="754"/>
                    <a:pt x="54" y="758"/>
                    <a:pt x="56" y="763"/>
                  </a:cubicBezTo>
                  <a:cubicBezTo>
                    <a:pt x="58" y="766"/>
                    <a:pt x="61" y="769"/>
                    <a:pt x="66" y="769"/>
                  </a:cubicBezTo>
                  <a:cubicBezTo>
                    <a:pt x="75" y="761"/>
                    <a:pt x="79" y="751"/>
                    <a:pt x="76" y="739"/>
                  </a:cubicBezTo>
                  <a:cubicBezTo>
                    <a:pt x="75" y="735"/>
                    <a:pt x="74" y="732"/>
                    <a:pt x="74" y="728"/>
                  </a:cubicBezTo>
                  <a:cubicBezTo>
                    <a:pt x="72" y="720"/>
                    <a:pt x="71" y="713"/>
                    <a:pt x="71" y="705"/>
                  </a:cubicBezTo>
                  <a:cubicBezTo>
                    <a:pt x="71" y="689"/>
                    <a:pt x="82" y="676"/>
                    <a:pt x="96" y="671"/>
                  </a:cubicBezTo>
                  <a:cubicBezTo>
                    <a:pt x="97" y="670"/>
                    <a:pt x="99" y="671"/>
                    <a:pt x="100" y="671"/>
                  </a:cubicBezTo>
                  <a:cubicBezTo>
                    <a:pt x="100" y="672"/>
                    <a:pt x="100" y="673"/>
                    <a:pt x="99" y="674"/>
                  </a:cubicBezTo>
                  <a:cubicBezTo>
                    <a:pt x="94" y="678"/>
                    <a:pt x="92" y="684"/>
                    <a:pt x="90" y="690"/>
                  </a:cubicBezTo>
                  <a:cubicBezTo>
                    <a:pt x="86" y="698"/>
                    <a:pt x="86" y="705"/>
                    <a:pt x="90" y="712"/>
                  </a:cubicBezTo>
                  <a:cubicBezTo>
                    <a:pt x="93" y="714"/>
                    <a:pt x="96" y="715"/>
                    <a:pt x="99" y="717"/>
                  </a:cubicBezTo>
                  <a:cubicBezTo>
                    <a:pt x="107" y="721"/>
                    <a:pt x="114" y="728"/>
                    <a:pt x="117" y="737"/>
                  </a:cubicBezTo>
                  <a:cubicBezTo>
                    <a:pt x="119" y="742"/>
                    <a:pt x="122" y="746"/>
                    <a:pt x="128" y="748"/>
                  </a:cubicBezTo>
                  <a:cubicBezTo>
                    <a:pt x="128" y="746"/>
                    <a:pt x="129" y="745"/>
                    <a:pt x="128" y="743"/>
                  </a:cubicBezTo>
                  <a:cubicBezTo>
                    <a:pt x="127" y="736"/>
                    <a:pt x="126" y="729"/>
                    <a:pt x="124" y="722"/>
                  </a:cubicBezTo>
                  <a:cubicBezTo>
                    <a:pt x="124" y="721"/>
                    <a:pt x="123" y="719"/>
                    <a:pt x="125" y="718"/>
                  </a:cubicBezTo>
                  <a:cubicBezTo>
                    <a:pt x="128" y="718"/>
                    <a:pt x="129" y="721"/>
                    <a:pt x="130" y="723"/>
                  </a:cubicBezTo>
                  <a:cubicBezTo>
                    <a:pt x="137" y="736"/>
                    <a:pt x="141" y="750"/>
                    <a:pt x="142" y="765"/>
                  </a:cubicBezTo>
                  <a:cubicBezTo>
                    <a:pt x="143" y="776"/>
                    <a:pt x="143" y="787"/>
                    <a:pt x="146" y="798"/>
                  </a:cubicBezTo>
                  <a:cubicBezTo>
                    <a:pt x="151" y="814"/>
                    <a:pt x="153" y="830"/>
                    <a:pt x="153" y="847"/>
                  </a:cubicBezTo>
                  <a:cubicBezTo>
                    <a:pt x="153" y="855"/>
                    <a:pt x="153" y="862"/>
                    <a:pt x="154" y="869"/>
                  </a:cubicBezTo>
                  <a:cubicBezTo>
                    <a:pt x="154" y="872"/>
                    <a:pt x="155" y="876"/>
                    <a:pt x="156" y="879"/>
                  </a:cubicBezTo>
                  <a:cubicBezTo>
                    <a:pt x="158" y="880"/>
                    <a:pt x="159" y="881"/>
                    <a:pt x="161" y="882"/>
                  </a:cubicBezTo>
                  <a:cubicBezTo>
                    <a:pt x="168" y="886"/>
                    <a:pt x="174" y="883"/>
                    <a:pt x="177" y="875"/>
                  </a:cubicBezTo>
                  <a:cubicBezTo>
                    <a:pt x="181" y="862"/>
                    <a:pt x="182" y="848"/>
                    <a:pt x="177" y="835"/>
                  </a:cubicBezTo>
                  <a:cubicBezTo>
                    <a:pt x="175" y="830"/>
                    <a:pt x="174" y="825"/>
                    <a:pt x="174" y="820"/>
                  </a:cubicBezTo>
                  <a:cubicBezTo>
                    <a:pt x="173" y="809"/>
                    <a:pt x="173" y="799"/>
                    <a:pt x="171" y="789"/>
                  </a:cubicBezTo>
                  <a:cubicBezTo>
                    <a:pt x="170" y="779"/>
                    <a:pt x="173" y="769"/>
                    <a:pt x="174" y="759"/>
                  </a:cubicBezTo>
                  <a:cubicBezTo>
                    <a:pt x="175" y="756"/>
                    <a:pt x="177" y="753"/>
                    <a:pt x="178" y="750"/>
                  </a:cubicBezTo>
                  <a:cubicBezTo>
                    <a:pt x="180" y="747"/>
                    <a:pt x="182" y="746"/>
                    <a:pt x="186" y="746"/>
                  </a:cubicBezTo>
                  <a:cubicBezTo>
                    <a:pt x="186" y="747"/>
                    <a:pt x="186" y="748"/>
                    <a:pt x="186" y="749"/>
                  </a:cubicBezTo>
                  <a:cubicBezTo>
                    <a:pt x="186" y="758"/>
                    <a:pt x="185" y="767"/>
                    <a:pt x="185" y="776"/>
                  </a:cubicBezTo>
                  <a:cubicBezTo>
                    <a:pt x="184" y="781"/>
                    <a:pt x="184" y="786"/>
                    <a:pt x="186" y="791"/>
                  </a:cubicBezTo>
                  <a:cubicBezTo>
                    <a:pt x="186" y="793"/>
                    <a:pt x="187" y="794"/>
                    <a:pt x="189" y="796"/>
                  </a:cubicBezTo>
                  <a:cubicBezTo>
                    <a:pt x="190" y="791"/>
                    <a:pt x="191" y="787"/>
                    <a:pt x="191" y="783"/>
                  </a:cubicBezTo>
                  <a:cubicBezTo>
                    <a:pt x="193" y="776"/>
                    <a:pt x="193" y="769"/>
                    <a:pt x="196" y="763"/>
                  </a:cubicBezTo>
                  <a:cubicBezTo>
                    <a:pt x="198" y="759"/>
                    <a:pt x="200" y="756"/>
                    <a:pt x="203" y="755"/>
                  </a:cubicBezTo>
                  <a:cubicBezTo>
                    <a:pt x="204" y="755"/>
                    <a:pt x="206" y="755"/>
                    <a:pt x="207" y="755"/>
                  </a:cubicBezTo>
                  <a:cubicBezTo>
                    <a:pt x="207" y="759"/>
                    <a:pt x="206" y="763"/>
                    <a:pt x="205" y="766"/>
                  </a:cubicBezTo>
                  <a:cubicBezTo>
                    <a:pt x="204" y="772"/>
                    <a:pt x="205" y="776"/>
                    <a:pt x="208" y="780"/>
                  </a:cubicBezTo>
                  <a:cubicBezTo>
                    <a:pt x="210" y="783"/>
                    <a:pt x="212" y="786"/>
                    <a:pt x="215" y="788"/>
                  </a:cubicBezTo>
                  <a:cubicBezTo>
                    <a:pt x="221" y="793"/>
                    <a:pt x="227" y="794"/>
                    <a:pt x="235" y="794"/>
                  </a:cubicBezTo>
                  <a:cubicBezTo>
                    <a:pt x="236" y="789"/>
                    <a:pt x="233" y="785"/>
                    <a:pt x="233" y="781"/>
                  </a:cubicBezTo>
                  <a:close/>
                  <a:moveTo>
                    <a:pt x="543" y="292"/>
                  </a:moveTo>
                  <a:cubicBezTo>
                    <a:pt x="543" y="295"/>
                    <a:pt x="543" y="296"/>
                    <a:pt x="543" y="297"/>
                  </a:cubicBezTo>
                  <a:cubicBezTo>
                    <a:pt x="540" y="306"/>
                    <a:pt x="536" y="314"/>
                    <a:pt x="528" y="320"/>
                  </a:cubicBezTo>
                  <a:cubicBezTo>
                    <a:pt x="527" y="321"/>
                    <a:pt x="526" y="322"/>
                    <a:pt x="527" y="324"/>
                  </a:cubicBezTo>
                  <a:cubicBezTo>
                    <a:pt x="531" y="324"/>
                    <a:pt x="536" y="324"/>
                    <a:pt x="540" y="324"/>
                  </a:cubicBezTo>
                  <a:cubicBezTo>
                    <a:pt x="552" y="316"/>
                    <a:pt x="561" y="304"/>
                    <a:pt x="568" y="292"/>
                  </a:cubicBezTo>
                  <a:cubicBezTo>
                    <a:pt x="586" y="263"/>
                    <a:pt x="587" y="233"/>
                    <a:pt x="578" y="201"/>
                  </a:cubicBezTo>
                  <a:cubicBezTo>
                    <a:pt x="576" y="197"/>
                    <a:pt x="574" y="195"/>
                    <a:pt x="570" y="194"/>
                  </a:cubicBezTo>
                  <a:cubicBezTo>
                    <a:pt x="567" y="193"/>
                    <a:pt x="564" y="194"/>
                    <a:pt x="562" y="196"/>
                  </a:cubicBezTo>
                  <a:cubicBezTo>
                    <a:pt x="561" y="200"/>
                    <a:pt x="561" y="203"/>
                    <a:pt x="560" y="206"/>
                  </a:cubicBezTo>
                  <a:cubicBezTo>
                    <a:pt x="563" y="211"/>
                    <a:pt x="565" y="215"/>
                    <a:pt x="567" y="219"/>
                  </a:cubicBezTo>
                  <a:cubicBezTo>
                    <a:pt x="569" y="224"/>
                    <a:pt x="568" y="227"/>
                    <a:pt x="565" y="232"/>
                  </a:cubicBezTo>
                  <a:cubicBezTo>
                    <a:pt x="562" y="229"/>
                    <a:pt x="559" y="227"/>
                    <a:pt x="557" y="225"/>
                  </a:cubicBezTo>
                  <a:cubicBezTo>
                    <a:pt x="553" y="221"/>
                    <a:pt x="549" y="218"/>
                    <a:pt x="545" y="215"/>
                  </a:cubicBezTo>
                  <a:cubicBezTo>
                    <a:pt x="543" y="214"/>
                    <a:pt x="540" y="212"/>
                    <a:pt x="537" y="211"/>
                  </a:cubicBezTo>
                  <a:cubicBezTo>
                    <a:pt x="527" y="209"/>
                    <a:pt x="517" y="209"/>
                    <a:pt x="507" y="213"/>
                  </a:cubicBezTo>
                  <a:cubicBezTo>
                    <a:pt x="505" y="214"/>
                    <a:pt x="503" y="214"/>
                    <a:pt x="501" y="215"/>
                  </a:cubicBezTo>
                  <a:cubicBezTo>
                    <a:pt x="500" y="212"/>
                    <a:pt x="502" y="210"/>
                    <a:pt x="504" y="208"/>
                  </a:cubicBezTo>
                  <a:cubicBezTo>
                    <a:pt x="509" y="202"/>
                    <a:pt x="516" y="201"/>
                    <a:pt x="523" y="199"/>
                  </a:cubicBezTo>
                  <a:cubicBezTo>
                    <a:pt x="527" y="193"/>
                    <a:pt x="527" y="186"/>
                    <a:pt x="524" y="180"/>
                  </a:cubicBezTo>
                  <a:cubicBezTo>
                    <a:pt x="521" y="176"/>
                    <a:pt x="519" y="172"/>
                    <a:pt x="515" y="170"/>
                  </a:cubicBezTo>
                  <a:cubicBezTo>
                    <a:pt x="513" y="169"/>
                    <a:pt x="512" y="167"/>
                    <a:pt x="510" y="166"/>
                  </a:cubicBezTo>
                  <a:cubicBezTo>
                    <a:pt x="513" y="162"/>
                    <a:pt x="516" y="163"/>
                    <a:pt x="520" y="164"/>
                  </a:cubicBezTo>
                  <a:cubicBezTo>
                    <a:pt x="525" y="167"/>
                    <a:pt x="530" y="170"/>
                    <a:pt x="533" y="175"/>
                  </a:cubicBezTo>
                  <a:cubicBezTo>
                    <a:pt x="536" y="175"/>
                    <a:pt x="538" y="175"/>
                    <a:pt x="540" y="175"/>
                  </a:cubicBezTo>
                  <a:cubicBezTo>
                    <a:pt x="542" y="169"/>
                    <a:pt x="544" y="164"/>
                    <a:pt x="542" y="158"/>
                  </a:cubicBezTo>
                  <a:cubicBezTo>
                    <a:pt x="533" y="151"/>
                    <a:pt x="515" y="143"/>
                    <a:pt x="503" y="140"/>
                  </a:cubicBezTo>
                  <a:cubicBezTo>
                    <a:pt x="491" y="138"/>
                    <a:pt x="479" y="138"/>
                    <a:pt x="467" y="140"/>
                  </a:cubicBezTo>
                  <a:cubicBezTo>
                    <a:pt x="460" y="141"/>
                    <a:pt x="453" y="143"/>
                    <a:pt x="447" y="145"/>
                  </a:cubicBezTo>
                  <a:cubicBezTo>
                    <a:pt x="441" y="147"/>
                    <a:pt x="437" y="150"/>
                    <a:pt x="432" y="152"/>
                  </a:cubicBezTo>
                  <a:cubicBezTo>
                    <a:pt x="408" y="164"/>
                    <a:pt x="391" y="183"/>
                    <a:pt x="381" y="207"/>
                  </a:cubicBezTo>
                  <a:cubicBezTo>
                    <a:pt x="374" y="225"/>
                    <a:pt x="372" y="243"/>
                    <a:pt x="374" y="261"/>
                  </a:cubicBezTo>
                  <a:cubicBezTo>
                    <a:pt x="376" y="276"/>
                    <a:pt x="380" y="289"/>
                    <a:pt x="388" y="301"/>
                  </a:cubicBezTo>
                  <a:cubicBezTo>
                    <a:pt x="391" y="305"/>
                    <a:pt x="393" y="308"/>
                    <a:pt x="398" y="310"/>
                  </a:cubicBezTo>
                  <a:cubicBezTo>
                    <a:pt x="396" y="304"/>
                    <a:pt x="395" y="298"/>
                    <a:pt x="394" y="292"/>
                  </a:cubicBezTo>
                  <a:cubicBezTo>
                    <a:pt x="393" y="286"/>
                    <a:pt x="391" y="280"/>
                    <a:pt x="393" y="272"/>
                  </a:cubicBezTo>
                  <a:cubicBezTo>
                    <a:pt x="397" y="279"/>
                    <a:pt x="399" y="285"/>
                    <a:pt x="404" y="290"/>
                  </a:cubicBezTo>
                  <a:cubicBezTo>
                    <a:pt x="413" y="301"/>
                    <a:pt x="413" y="301"/>
                    <a:pt x="419" y="303"/>
                  </a:cubicBezTo>
                  <a:cubicBezTo>
                    <a:pt x="415" y="284"/>
                    <a:pt x="415" y="282"/>
                    <a:pt x="418" y="277"/>
                  </a:cubicBezTo>
                  <a:cubicBezTo>
                    <a:pt x="419" y="278"/>
                    <a:pt x="420" y="279"/>
                    <a:pt x="420" y="280"/>
                  </a:cubicBezTo>
                  <a:cubicBezTo>
                    <a:pt x="421" y="288"/>
                    <a:pt x="425" y="294"/>
                    <a:pt x="429" y="301"/>
                  </a:cubicBezTo>
                  <a:cubicBezTo>
                    <a:pt x="434" y="309"/>
                    <a:pt x="442" y="315"/>
                    <a:pt x="450" y="320"/>
                  </a:cubicBezTo>
                  <a:cubicBezTo>
                    <a:pt x="453" y="322"/>
                    <a:pt x="456" y="323"/>
                    <a:pt x="458" y="323"/>
                  </a:cubicBezTo>
                  <a:cubicBezTo>
                    <a:pt x="465" y="323"/>
                    <a:pt x="473" y="324"/>
                    <a:pt x="480" y="322"/>
                  </a:cubicBezTo>
                  <a:cubicBezTo>
                    <a:pt x="490" y="320"/>
                    <a:pt x="501" y="318"/>
                    <a:pt x="511" y="316"/>
                  </a:cubicBezTo>
                  <a:cubicBezTo>
                    <a:pt x="513" y="316"/>
                    <a:pt x="515" y="315"/>
                    <a:pt x="516" y="314"/>
                  </a:cubicBezTo>
                  <a:cubicBezTo>
                    <a:pt x="520" y="311"/>
                    <a:pt x="524" y="308"/>
                    <a:pt x="528" y="305"/>
                  </a:cubicBezTo>
                  <a:cubicBezTo>
                    <a:pt x="533" y="301"/>
                    <a:pt x="537" y="297"/>
                    <a:pt x="543" y="292"/>
                  </a:cubicBezTo>
                  <a:close/>
                  <a:moveTo>
                    <a:pt x="266" y="1237"/>
                  </a:moveTo>
                  <a:cubicBezTo>
                    <a:pt x="269" y="1237"/>
                    <a:pt x="271" y="1237"/>
                    <a:pt x="273" y="1237"/>
                  </a:cubicBezTo>
                  <a:cubicBezTo>
                    <a:pt x="304" y="1232"/>
                    <a:pt x="335" y="1227"/>
                    <a:pt x="367" y="1229"/>
                  </a:cubicBezTo>
                  <a:cubicBezTo>
                    <a:pt x="368" y="1229"/>
                    <a:pt x="370" y="1228"/>
                    <a:pt x="371" y="1228"/>
                  </a:cubicBezTo>
                  <a:cubicBezTo>
                    <a:pt x="387" y="1226"/>
                    <a:pt x="404" y="1223"/>
                    <a:pt x="420" y="1221"/>
                  </a:cubicBezTo>
                  <a:cubicBezTo>
                    <a:pt x="426" y="1220"/>
                    <a:pt x="431" y="1217"/>
                    <a:pt x="433" y="1211"/>
                  </a:cubicBezTo>
                  <a:cubicBezTo>
                    <a:pt x="436" y="1207"/>
                    <a:pt x="439" y="1204"/>
                    <a:pt x="443" y="1201"/>
                  </a:cubicBezTo>
                  <a:cubicBezTo>
                    <a:pt x="447" y="1198"/>
                    <a:pt x="451" y="1195"/>
                    <a:pt x="455" y="1192"/>
                  </a:cubicBezTo>
                  <a:cubicBezTo>
                    <a:pt x="463" y="1187"/>
                    <a:pt x="472" y="1185"/>
                    <a:pt x="481" y="1184"/>
                  </a:cubicBezTo>
                  <a:cubicBezTo>
                    <a:pt x="489" y="1184"/>
                    <a:pt x="497" y="1184"/>
                    <a:pt x="505" y="1184"/>
                  </a:cubicBezTo>
                  <a:cubicBezTo>
                    <a:pt x="510" y="1184"/>
                    <a:pt x="515" y="1183"/>
                    <a:pt x="519" y="1183"/>
                  </a:cubicBezTo>
                  <a:cubicBezTo>
                    <a:pt x="525" y="1177"/>
                    <a:pt x="530" y="1172"/>
                    <a:pt x="536" y="1168"/>
                  </a:cubicBezTo>
                  <a:cubicBezTo>
                    <a:pt x="536" y="1155"/>
                    <a:pt x="543" y="1148"/>
                    <a:pt x="553" y="1143"/>
                  </a:cubicBezTo>
                  <a:cubicBezTo>
                    <a:pt x="560" y="1140"/>
                    <a:pt x="568" y="1137"/>
                    <a:pt x="575" y="1133"/>
                  </a:cubicBezTo>
                  <a:cubicBezTo>
                    <a:pt x="577" y="1133"/>
                    <a:pt x="580" y="1132"/>
                    <a:pt x="582" y="1131"/>
                  </a:cubicBezTo>
                  <a:cubicBezTo>
                    <a:pt x="589" y="1129"/>
                    <a:pt x="593" y="1123"/>
                    <a:pt x="594" y="1116"/>
                  </a:cubicBezTo>
                  <a:cubicBezTo>
                    <a:pt x="595" y="1111"/>
                    <a:pt x="593" y="1107"/>
                    <a:pt x="588" y="1105"/>
                  </a:cubicBezTo>
                  <a:cubicBezTo>
                    <a:pt x="585" y="1104"/>
                    <a:pt x="581" y="1103"/>
                    <a:pt x="578" y="1102"/>
                  </a:cubicBezTo>
                  <a:cubicBezTo>
                    <a:pt x="571" y="1102"/>
                    <a:pt x="565" y="1104"/>
                    <a:pt x="558" y="1105"/>
                  </a:cubicBezTo>
                  <a:cubicBezTo>
                    <a:pt x="553" y="1106"/>
                    <a:pt x="548" y="1106"/>
                    <a:pt x="543" y="1106"/>
                  </a:cubicBezTo>
                  <a:cubicBezTo>
                    <a:pt x="537" y="1106"/>
                    <a:pt x="532" y="1103"/>
                    <a:pt x="528" y="1099"/>
                  </a:cubicBezTo>
                  <a:cubicBezTo>
                    <a:pt x="523" y="1093"/>
                    <a:pt x="520" y="1087"/>
                    <a:pt x="521" y="1079"/>
                  </a:cubicBezTo>
                  <a:cubicBezTo>
                    <a:pt x="521" y="1077"/>
                    <a:pt x="521" y="1074"/>
                    <a:pt x="521" y="1072"/>
                  </a:cubicBezTo>
                  <a:cubicBezTo>
                    <a:pt x="517" y="1071"/>
                    <a:pt x="514" y="1069"/>
                    <a:pt x="509" y="1070"/>
                  </a:cubicBezTo>
                  <a:cubicBezTo>
                    <a:pt x="507" y="1075"/>
                    <a:pt x="505" y="1081"/>
                    <a:pt x="504" y="1086"/>
                  </a:cubicBezTo>
                  <a:cubicBezTo>
                    <a:pt x="501" y="1099"/>
                    <a:pt x="499" y="1113"/>
                    <a:pt x="496" y="1127"/>
                  </a:cubicBezTo>
                  <a:cubicBezTo>
                    <a:pt x="497" y="1128"/>
                    <a:pt x="498" y="1130"/>
                    <a:pt x="500" y="1132"/>
                  </a:cubicBezTo>
                  <a:cubicBezTo>
                    <a:pt x="509" y="1132"/>
                    <a:pt x="516" y="1127"/>
                    <a:pt x="526" y="1128"/>
                  </a:cubicBezTo>
                  <a:cubicBezTo>
                    <a:pt x="525" y="1130"/>
                    <a:pt x="525" y="1131"/>
                    <a:pt x="524" y="1132"/>
                  </a:cubicBezTo>
                  <a:cubicBezTo>
                    <a:pt x="521" y="1134"/>
                    <a:pt x="519" y="1136"/>
                    <a:pt x="516" y="1138"/>
                  </a:cubicBezTo>
                  <a:cubicBezTo>
                    <a:pt x="510" y="1142"/>
                    <a:pt x="503" y="1145"/>
                    <a:pt x="497" y="1149"/>
                  </a:cubicBezTo>
                  <a:cubicBezTo>
                    <a:pt x="492" y="1153"/>
                    <a:pt x="487" y="1155"/>
                    <a:pt x="481" y="1156"/>
                  </a:cubicBezTo>
                  <a:cubicBezTo>
                    <a:pt x="470" y="1158"/>
                    <a:pt x="460" y="1159"/>
                    <a:pt x="449" y="1161"/>
                  </a:cubicBezTo>
                  <a:cubicBezTo>
                    <a:pt x="442" y="1163"/>
                    <a:pt x="436" y="1164"/>
                    <a:pt x="429" y="1166"/>
                  </a:cubicBezTo>
                  <a:cubicBezTo>
                    <a:pt x="423" y="1168"/>
                    <a:pt x="417" y="1170"/>
                    <a:pt x="410" y="1171"/>
                  </a:cubicBezTo>
                  <a:cubicBezTo>
                    <a:pt x="401" y="1172"/>
                    <a:pt x="391" y="1173"/>
                    <a:pt x="382" y="1174"/>
                  </a:cubicBezTo>
                  <a:cubicBezTo>
                    <a:pt x="373" y="1175"/>
                    <a:pt x="364" y="1175"/>
                    <a:pt x="356" y="1179"/>
                  </a:cubicBezTo>
                  <a:cubicBezTo>
                    <a:pt x="353" y="1180"/>
                    <a:pt x="350" y="1180"/>
                    <a:pt x="347" y="1180"/>
                  </a:cubicBezTo>
                  <a:cubicBezTo>
                    <a:pt x="334" y="1181"/>
                    <a:pt x="321" y="1183"/>
                    <a:pt x="308" y="1183"/>
                  </a:cubicBezTo>
                  <a:cubicBezTo>
                    <a:pt x="303" y="1182"/>
                    <a:pt x="298" y="1183"/>
                    <a:pt x="293" y="1183"/>
                  </a:cubicBezTo>
                  <a:cubicBezTo>
                    <a:pt x="287" y="1184"/>
                    <a:pt x="280" y="1184"/>
                    <a:pt x="273" y="1185"/>
                  </a:cubicBezTo>
                  <a:cubicBezTo>
                    <a:pt x="259" y="1186"/>
                    <a:pt x="244" y="1185"/>
                    <a:pt x="230" y="1184"/>
                  </a:cubicBezTo>
                  <a:cubicBezTo>
                    <a:pt x="217" y="1183"/>
                    <a:pt x="205" y="1182"/>
                    <a:pt x="193" y="1178"/>
                  </a:cubicBezTo>
                  <a:cubicBezTo>
                    <a:pt x="187" y="1176"/>
                    <a:pt x="181" y="1173"/>
                    <a:pt x="175" y="1172"/>
                  </a:cubicBezTo>
                  <a:cubicBezTo>
                    <a:pt x="170" y="1171"/>
                    <a:pt x="165" y="1170"/>
                    <a:pt x="162" y="1168"/>
                  </a:cubicBezTo>
                  <a:cubicBezTo>
                    <a:pt x="157" y="1168"/>
                    <a:pt x="153" y="1168"/>
                    <a:pt x="149" y="1168"/>
                  </a:cubicBezTo>
                  <a:cubicBezTo>
                    <a:pt x="141" y="1168"/>
                    <a:pt x="133" y="1166"/>
                    <a:pt x="125" y="1163"/>
                  </a:cubicBezTo>
                  <a:cubicBezTo>
                    <a:pt x="123" y="1162"/>
                    <a:pt x="121" y="1161"/>
                    <a:pt x="121" y="1158"/>
                  </a:cubicBezTo>
                  <a:cubicBezTo>
                    <a:pt x="121" y="1155"/>
                    <a:pt x="124" y="1154"/>
                    <a:pt x="126" y="1154"/>
                  </a:cubicBezTo>
                  <a:cubicBezTo>
                    <a:pt x="132" y="1153"/>
                    <a:pt x="137" y="1152"/>
                    <a:pt x="142" y="1151"/>
                  </a:cubicBezTo>
                  <a:cubicBezTo>
                    <a:pt x="144" y="1151"/>
                    <a:pt x="146" y="1150"/>
                    <a:pt x="148" y="1149"/>
                  </a:cubicBezTo>
                  <a:cubicBezTo>
                    <a:pt x="146" y="1144"/>
                    <a:pt x="145" y="1141"/>
                    <a:pt x="143" y="1137"/>
                  </a:cubicBezTo>
                  <a:cubicBezTo>
                    <a:pt x="141" y="1133"/>
                    <a:pt x="139" y="1129"/>
                    <a:pt x="137" y="1125"/>
                  </a:cubicBezTo>
                  <a:cubicBezTo>
                    <a:pt x="136" y="1124"/>
                    <a:pt x="136" y="1123"/>
                    <a:pt x="135" y="1121"/>
                  </a:cubicBezTo>
                  <a:cubicBezTo>
                    <a:pt x="134" y="1115"/>
                    <a:pt x="131" y="1110"/>
                    <a:pt x="128" y="1105"/>
                  </a:cubicBezTo>
                  <a:cubicBezTo>
                    <a:pt x="119" y="1111"/>
                    <a:pt x="111" y="1115"/>
                    <a:pt x="101" y="1117"/>
                  </a:cubicBezTo>
                  <a:cubicBezTo>
                    <a:pt x="97" y="1118"/>
                    <a:pt x="93" y="1120"/>
                    <a:pt x="89" y="1123"/>
                  </a:cubicBezTo>
                  <a:cubicBezTo>
                    <a:pt x="91" y="1125"/>
                    <a:pt x="92" y="1127"/>
                    <a:pt x="94" y="1129"/>
                  </a:cubicBezTo>
                  <a:cubicBezTo>
                    <a:pt x="98" y="1136"/>
                    <a:pt x="97" y="1144"/>
                    <a:pt x="90" y="1150"/>
                  </a:cubicBezTo>
                  <a:cubicBezTo>
                    <a:pt x="86" y="1153"/>
                    <a:pt x="81" y="1156"/>
                    <a:pt x="76" y="1157"/>
                  </a:cubicBezTo>
                  <a:cubicBezTo>
                    <a:pt x="72" y="1158"/>
                    <a:pt x="69" y="1159"/>
                    <a:pt x="66" y="1161"/>
                  </a:cubicBezTo>
                  <a:cubicBezTo>
                    <a:pt x="64" y="1162"/>
                    <a:pt x="64" y="1163"/>
                    <a:pt x="62" y="1165"/>
                  </a:cubicBezTo>
                  <a:cubicBezTo>
                    <a:pt x="70" y="1166"/>
                    <a:pt x="77" y="1167"/>
                    <a:pt x="84" y="1168"/>
                  </a:cubicBezTo>
                  <a:cubicBezTo>
                    <a:pt x="94" y="1169"/>
                    <a:pt x="103" y="1172"/>
                    <a:pt x="112" y="1175"/>
                  </a:cubicBezTo>
                  <a:cubicBezTo>
                    <a:pt x="121" y="1179"/>
                    <a:pt x="126" y="1190"/>
                    <a:pt x="116" y="1199"/>
                  </a:cubicBezTo>
                  <a:cubicBezTo>
                    <a:pt x="110" y="1205"/>
                    <a:pt x="104" y="1208"/>
                    <a:pt x="96" y="1210"/>
                  </a:cubicBezTo>
                  <a:cubicBezTo>
                    <a:pt x="85" y="1213"/>
                    <a:pt x="74" y="1215"/>
                    <a:pt x="63" y="1218"/>
                  </a:cubicBezTo>
                  <a:cubicBezTo>
                    <a:pt x="58" y="1219"/>
                    <a:pt x="53" y="1219"/>
                    <a:pt x="50" y="1224"/>
                  </a:cubicBezTo>
                  <a:cubicBezTo>
                    <a:pt x="55" y="1226"/>
                    <a:pt x="56" y="1226"/>
                    <a:pt x="62" y="1226"/>
                  </a:cubicBezTo>
                  <a:cubicBezTo>
                    <a:pt x="70" y="1225"/>
                    <a:pt x="77" y="1224"/>
                    <a:pt x="85" y="1223"/>
                  </a:cubicBezTo>
                  <a:cubicBezTo>
                    <a:pt x="95" y="1222"/>
                    <a:pt x="105" y="1222"/>
                    <a:pt x="115" y="1221"/>
                  </a:cubicBezTo>
                  <a:cubicBezTo>
                    <a:pt x="120" y="1220"/>
                    <a:pt x="125" y="1220"/>
                    <a:pt x="129" y="1220"/>
                  </a:cubicBezTo>
                  <a:cubicBezTo>
                    <a:pt x="146" y="1218"/>
                    <a:pt x="162" y="1216"/>
                    <a:pt x="178" y="1215"/>
                  </a:cubicBezTo>
                  <a:cubicBezTo>
                    <a:pt x="197" y="1214"/>
                    <a:pt x="215" y="1212"/>
                    <a:pt x="234" y="1210"/>
                  </a:cubicBezTo>
                  <a:cubicBezTo>
                    <a:pt x="241" y="1210"/>
                    <a:pt x="249" y="1210"/>
                    <a:pt x="257" y="1210"/>
                  </a:cubicBezTo>
                  <a:cubicBezTo>
                    <a:pt x="261" y="1210"/>
                    <a:pt x="266" y="1211"/>
                    <a:pt x="270" y="1214"/>
                  </a:cubicBezTo>
                  <a:cubicBezTo>
                    <a:pt x="277" y="1218"/>
                    <a:pt x="278" y="1226"/>
                    <a:pt x="272" y="1232"/>
                  </a:cubicBezTo>
                  <a:cubicBezTo>
                    <a:pt x="270" y="1233"/>
                    <a:pt x="269" y="1235"/>
                    <a:pt x="266" y="1237"/>
                  </a:cubicBezTo>
                  <a:close/>
                  <a:moveTo>
                    <a:pt x="456" y="1118"/>
                  </a:moveTo>
                  <a:cubicBezTo>
                    <a:pt x="444" y="1123"/>
                    <a:pt x="432" y="1127"/>
                    <a:pt x="420" y="1130"/>
                  </a:cubicBezTo>
                  <a:cubicBezTo>
                    <a:pt x="414" y="1132"/>
                    <a:pt x="408" y="1134"/>
                    <a:pt x="402" y="1135"/>
                  </a:cubicBezTo>
                  <a:cubicBezTo>
                    <a:pt x="387" y="1136"/>
                    <a:pt x="372" y="1140"/>
                    <a:pt x="357" y="1140"/>
                  </a:cubicBezTo>
                  <a:cubicBezTo>
                    <a:pt x="345" y="1141"/>
                    <a:pt x="332" y="1142"/>
                    <a:pt x="320" y="1142"/>
                  </a:cubicBezTo>
                  <a:cubicBezTo>
                    <a:pt x="313" y="1142"/>
                    <a:pt x="307" y="1143"/>
                    <a:pt x="300" y="1143"/>
                  </a:cubicBezTo>
                  <a:cubicBezTo>
                    <a:pt x="288" y="1144"/>
                    <a:pt x="276" y="1145"/>
                    <a:pt x="264" y="1145"/>
                  </a:cubicBezTo>
                  <a:cubicBezTo>
                    <a:pt x="257" y="1145"/>
                    <a:pt x="250" y="1145"/>
                    <a:pt x="243" y="1144"/>
                  </a:cubicBezTo>
                  <a:cubicBezTo>
                    <a:pt x="236" y="1143"/>
                    <a:pt x="229" y="1143"/>
                    <a:pt x="222" y="1143"/>
                  </a:cubicBezTo>
                  <a:cubicBezTo>
                    <a:pt x="216" y="1143"/>
                    <a:pt x="209" y="1142"/>
                    <a:pt x="203" y="1140"/>
                  </a:cubicBezTo>
                  <a:cubicBezTo>
                    <a:pt x="193" y="1138"/>
                    <a:pt x="183" y="1135"/>
                    <a:pt x="172" y="1133"/>
                  </a:cubicBezTo>
                  <a:cubicBezTo>
                    <a:pt x="170" y="1132"/>
                    <a:pt x="168" y="1132"/>
                    <a:pt x="167" y="1132"/>
                  </a:cubicBezTo>
                  <a:cubicBezTo>
                    <a:pt x="165" y="1136"/>
                    <a:pt x="166" y="1139"/>
                    <a:pt x="167" y="1141"/>
                  </a:cubicBezTo>
                  <a:cubicBezTo>
                    <a:pt x="171" y="1148"/>
                    <a:pt x="177" y="1152"/>
                    <a:pt x="184" y="1155"/>
                  </a:cubicBezTo>
                  <a:cubicBezTo>
                    <a:pt x="199" y="1160"/>
                    <a:pt x="214" y="1163"/>
                    <a:pt x="230" y="1166"/>
                  </a:cubicBezTo>
                  <a:cubicBezTo>
                    <a:pt x="237" y="1168"/>
                    <a:pt x="244" y="1168"/>
                    <a:pt x="251" y="1168"/>
                  </a:cubicBezTo>
                  <a:cubicBezTo>
                    <a:pt x="254" y="1168"/>
                    <a:pt x="258" y="1168"/>
                    <a:pt x="262" y="1168"/>
                  </a:cubicBezTo>
                  <a:cubicBezTo>
                    <a:pt x="271" y="1168"/>
                    <a:pt x="279" y="1168"/>
                    <a:pt x="287" y="1168"/>
                  </a:cubicBezTo>
                  <a:cubicBezTo>
                    <a:pt x="298" y="1167"/>
                    <a:pt x="308" y="1167"/>
                    <a:pt x="319" y="1166"/>
                  </a:cubicBezTo>
                  <a:cubicBezTo>
                    <a:pt x="332" y="1165"/>
                    <a:pt x="345" y="1164"/>
                    <a:pt x="359" y="1162"/>
                  </a:cubicBezTo>
                  <a:cubicBezTo>
                    <a:pt x="380" y="1159"/>
                    <a:pt x="401" y="1154"/>
                    <a:pt x="422" y="1150"/>
                  </a:cubicBezTo>
                  <a:cubicBezTo>
                    <a:pt x="425" y="1150"/>
                    <a:pt x="428" y="1148"/>
                    <a:pt x="432" y="1147"/>
                  </a:cubicBezTo>
                  <a:cubicBezTo>
                    <a:pt x="437" y="1146"/>
                    <a:pt x="442" y="1144"/>
                    <a:pt x="447" y="1143"/>
                  </a:cubicBezTo>
                  <a:cubicBezTo>
                    <a:pt x="453" y="1141"/>
                    <a:pt x="459" y="1139"/>
                    <a:pt x="464" y="1136"/>
                  </a:cubicBezTo>
                  <a:cubicBezTo>
                    <a:pt x="470" y="1132"/>
                    <a:pt x="470" y="1130"/>
                    <a:pt x="466" y="1122"/>
                  </a:cubicBezTo>
                  <a:cubicBezTo>
                    <a:pt x="463" y="1121"/>
                    <a:pt x="460" y="1120"/>
                    <a:pt x="456" y="1118"/>
                  </a:cubicBezTo>
                  <a:close/>
                  <a:moveTo>
                    <a:pt x="570" y="22"/>
                  </a:moveTo>
                  <a:cubicBezTo>
                    <a:pt x="571" y="24"/>
                    <a:pt x="572" y="26"/>
                    <a:pt x="573" y="26"/>
                  </a:cubicBezTo>
                  <a:cubicBezTo>
                    <a:pt x="579" y="32"/>
                    <a:pt x="582" y="39"/>
                    <a:pt x="582" y="48"/>
                  </a:cubicBezTo>
                  <a:cubicBezTo>
                    <a:pt x="582" y="50"/>
                    <a:pt x="582" y="53"/>
                    <a:pt x="582" y="56"/>
                  </a:cubicBezTo>
                  <a:cubicBezTo>
                    <a:pt x="581" y="69"/>
                    <a:pt x="581" y="83"/>
                    <a:pt x="581" y="97"/>
                  </a:cubicBezTo>
                  <a:cubicBezTo>
                    <a:pt x="582" y="102"/>
                    <a:pt x="581" y="108"/>
                    <a:pt x="579" y="113"/>
                  </a:cubicBezTo>
                  <a:cubicBezTo>
                    <a:pt x="577" y="120"/>
                    <a:pt x="575" y="127"/>
                    <a:pt x="573" y="134"/>
                  </a:cubicBezTo>
                  <a:cubicBezTo>
                    <a:pt x="571" y="143"/>
                    <a:pt x="567" y="152"/>
                    <a:pt x="561" y="159"/>
                  </a:cubicBezTo>
                  <a:cubicBezTo>
                    <a:pt x="553" y="169"/>
                    <a:pt x="547" y="180"/>
                    <a:pt x="539" y="190"/>
                  </a:cubicBezTo>
                  <a:cubicBezTo>
                    <a:pt x="539" y="192"/>
                    <a:pt x="540" y="194"/>
                    <a:pt x="540" y="197"/>
                  </a:cubicBezTo>
                  <a:cubicBezTo>
                    <a:pt x="541" y="197"/>
                    <a:pt x="543" y="196"/>
                    <a:pt x="543" y="196"/>
                  </a:cubicBezTo>
                  <a:cubicBezTo>
                    <a:pt x="553" y="190"/>
                    <a:pt x="558" y="181"/>
                    <a:pt x="564" y="172"/>
                  </a:cubicBezTo>
                  <a:cubicBezTo>
                    <a:pt x="576" y="155"/>
                    <a:pt x="582" y="135"/>
                    <a:pt x="587" y="114"/>
                  </a:cubicBezTo>
                  <a:cubicBezTo>
                    <a:pt x="588" y="107"/>
                    <a:pt x="589" y="99"/>
                    <a:pt x="591" y="92"/>
                  </a:cubicBezTo>
                  <a:cubicBezTo>
                    <a:pt x="593" y="80"/>
                    <a:pt x="592" y="68"/>
                    <a:pt x="590" y="57"/>
                  </a:cubicBezTo>
                  <a:cubicBezTo>
                    <a:pt x="589" y="46"/>
                    <a:pt x="589" y="35"/>
                    <a:pt x="590" y="24"/>
                  </a:cubicBezTo>
                  <a:cubicBezTo>
                    <a:pt x="586" y="22"/>
                    <a:pt x="581" y="26"/>
                    <a:pt x="577" y="23"/>
                  </a:cubicBezTo>
                  <a:cubicBezTo>
                    <a:pt x="576" y="20"/>
                    <a:pt x="577" y="19"/>
                    <a:pt x="580" y="17"/>
                  </a:cubicBezTo>
                  <a:cubicBezTo>
                    <a:pt x="583" y="16"/>
                    <a:pt x="587" y="16"/>
                    <a:pt x="590" y="12"/>
                  </a:cubicBezTo>
                  <a:cubicBezTo>
                    <a:pt x="580" y="10"/>
                    <a:pt x="575" y="15"/>
                    <a:pt x="570" y="22"/>
                  </a:cubicBezTo>
                  <a:close/>
                  <a:moveTo>
                    <a:pt x="500" y="959"/>
                  </a:moveTo>
                  <a:cubicBezTo>
                    <a:pt x="503" y="960"/>
                    <a:pt x="505" y="962"/>
                    <a:pt x="508" y="964"/>
                  </a:cubicBezTo>
                  <a:cubicBezTo>
                    <a:pt x="511" y="962"/>
                    <a:pt x="513" y="961"/>
                    <a:pt x="516" y="959"/>
                  </a:cubicBezTo>
                  <a:cubicBezTo>
                    <a:pt x="517" y="955"/>
                    <a:pt x="517" y="951"/>
                    <a:pt x="518" y="947"/>
                  </a:cubicBezTo>
                  <a:cubicBezTo>
                    <a:pt x="518" y="944"/>
                    <a:pt x="518" y="941"/>
                    <a:pt x="519" y="938"/>
                  </a:cubicBezTo>
                  <a:cubicBezTo>
                    <a:pt x="519" y="932"/>
                    <a:pt x="519" y="926"/>
                    <a:pt x="520" y="920"/>
                  </a:cubicBezTo>
                  <a:cubicBezTo>
                    <a:pt x="520" y="919"/>
                    <a:pt x="520" y="917"/>
                    <a:pt x="518" y="917"/>
                  </a:cubicBezTo>
                  <a:cubicBezTo>
                    <a:pt x="518" y="917"/>
                    <a:pt x="518" y="918"/>
                    <a:pt x="517" y="918"/>
                  </a:cubicBezTo>
                  <a:cubicBezTo>
                    <a:pt x="512" y="928"/>
                    <a:pt x="507" y="939"/>
                    <a:pt x="501" y="949"/>
                  </a:cubicBezTo>
                  <a:cubicBezTo>
                    <a:pt x="500" y="952"/>
                    <a:pt x="499" y="955"/>
                    <a:pt x="500" y="959"/>
                  </a:cubicBezTo>
                  <a:close/>
                  <a:moveTo>
                    <a:pt x="355" y="252"/>
                  </a:moveTo>
                  <a:cubicBezTo>
                    <a:pt x="360" y="246"/>
                    <a:pt x="358" y="240"/>
                    <a:pt x="358" y="234"/>
                  </a:cubicBezTo>
                  <a:cubicBezTo>
                    <a:pt x="354" y="234"/>
                    <a:pt x="351" y="234"/>
                    <a:pt x="348" y="234"/>
                  </a:cubicBezTo>
                  <a:cubicBezTo>
                    <a:pt x="345" y="237"/>
                    <a:pt x="342" y="239"/>
                    <a:pt x="339" y="242"/>
                  </a:cubicBezTo>
                  <a:cubicBezTo>
                    <a:pt x="343" y="247"/>
                    <a:pt x="348" y="250"/>
                    <a:pt x="355" y="252"/>
                  </a:cubicBezTo>
                  <a:close/>
                  <a:moveTo>
                    <a:pt x="231" y="675"/>
                  </a:moveTo>
                  <a:cubicBezTo>
                    <a:pt x="239" y="684"/>
                    <a:pt x="249" y="690"/>
                    <a:pt x="260" y="694"/>
                  </a:cubicBezTo>
                  <a:cubicBezTo>
                    <a:pt x="268" y="697"/>
                    <a:pt x="276" y="700"/>
                    <a:pt x="284" y="704"/>
                  </a:cubicBezTo>
                  <a:cubicBezTo>
                    <a:pt x="291" y="708"/>
                    <a:pt x="298" y="710"/>
                    <a:pt x="306" y="710"/>
                  </a:cubicBezTo>
                  <a:cubicBezTo>
                    <a:pt x="318" y="710"/>
                    <a:pt x="331" y="710"/>
                    <a:pt x="344" y="710"/>
                  </a:cubicBezTo>
                  <a:cubicBezTo>
                    <a:pt x="351" y="710"/>
                    <a:pt x="358" y="707"/>
                    <a:pt x="364" y="703"/>
                  </a:cubicBezTo>
                  <a:cubicBezTo>
                    <a:pt x="369" y="700"/>
                    <a:pt x="374" y="696"/>
                    <a:pt x="379" y="693"/>
                  </a:cubicBezTo>
                  <a:cubicBezTo>
                    <a:pt x="391" y="685"/>
                    <a:pt x="403" y="678"/>
                    <a:pt x="415" y="671"/>
                  </a:cubicBezTo>
                  <a:cubicBezTo>
                    <a:pt x="423" y="666"/>
                    <a:pt x="430" y="661"/>
                    <a:pt x="435" y="653"/>
                  </a:cubicBezTo>
                  <a:cubicBezTo>
                    <a:pt x="443" y="642"/>
                    <a:pt x="449" y="630"/>
                    <a:pt x="455" y="618"/>
                  </a:cubicBezTo>
                  <a:cubicBezTo>
                    <a:pt x="461" y="601"/>
                    <a:pt x="467" y="585"/>
                    <a:pt x="469" y="567"/>
                  </a:cubicBezTo>
                  <a:cubicBezTo>
                    <a:pt x="470" y="555"/>
                    <a:pt x="471" y="543"/>
                    <a:pt x="471" y="532"/>
                  </a:cubicBezTo>
                  <a:cubicBezTo>
                    <a:pt x="471" y="527"/>
                    <a:pt x="472" y="524"/>
                    <a:pt x="476" y="522"/>
                  </a:cubicBezTo>
                  <a:cubicBezTo>
                    <a:pt x="481" y="523"/>
                    <a:pt x="481" y="523"/>
                    <a:pt x="483" y="526"/>
                  </a:cubicBezTo>
                  <a:cubicBezTo>
                    <a:pt x="486" y="529"/>
                    <a:pt x="488" y="532"/>
                    <a:pt x="491" y="534"/>
                  </a:cubicBezTo>
                  <a:cubicBezTo>
                    <a:pt x="495" y="530"/>
                    <a:pt x="495" y="525"/>
                    <a:pt x="494" y="521"/>
                  </a:cubicBezTo>
                  <a:cubicBezTo>
                    <a:pt x="494" y="513"/>
                    <a:pt x="490" y="507"/>
                    <a:pt x="482" y="503"/>
                  </a:cubicBezTo>
                  <a:cubicBezTo>
                    <a:pt x="480" y="502"/>
                    <a:pt x="477" y="502"/>
                    <a:pt x="475" y="501"/>
                  </a:cubicBezTo>
                  <a:cubicBezTo>
                    <a:pt x="463" y="498"/>
                    <a:pt x="452" y="501"/>
                    <a:pt x="443" y="508"/>
                  </a:cubicBezTo>
                  <a:cubicBezTo>
                    <a:pt x="439" y="511"/>
                    <a:pt x="436" y="515"/>
                    <a:pt x="439" y="520"/>
                  </a:cubicBezTo>
                  <a:cubicBezTo>
                    <a:pt x="444" y="520"/>
                    <a:pt x="448" y="520"/>
                    <a:pt x="454" y="519"/>
                  </a:cubicBezTo>
                  <a:cubicBezTo>
                    <a:pt x="454" y="522"/>
                    <a:pt x="455" y="524"/>
                    <a:pt x="454" y="526"/>
                  </a:cubicBezTo>
                  <a:cubicBezTo>
                    <a:pt x="454" y="534"/>
                    <a:pt x="454" y="542"/>
                    <a:pt x="454" y="550"/>
                  </a:cubicBezTo>
                  <a:cubicBezTo>
                    <a:pt x="454" y="559"/>
                    <a:pt x="452" y="569"/>
                    <a:pt x="449" y="578"/>
                  </a:cubicBezTo>
                  <a:cubicBezTo>
                    <a:pt x="447" y="585"/>
                    <a:pt x="444" y="592"/>
                    <a:pt x="443" y="599"/>
                  </a:cubicBezTo>
                  <a:cubicBezTo>
                    <a:pt x="440" y="612"/>
                    <a:pt x="435" y="623"/>
                    <a:pt x="429" y="633"/>
                  </a:cubicBezTo>
                  <a:cubicBezTo>
                    <a:pt x="423" y="643"/>
                    <a:pt x="416" y="651"/>
                    <a:pt x="406" y="657"/>
                  </a:cubicBezTo>
                  <a:cubicBezTo>
                    <a:pt x="391" y="665"/>
                    <a:pt x="375" y="674"/>
                    <a:pt x="360" y="683"/>
                  </a:cubicBezTo>
                  <a:cubicBezTo>
                    <a:pt x="358" y="684"/>
                    <a:pt x="356" y="684"/>
                    <a:pt x="354" y="686"/>
                  </a:cubicBezTo>
                  <a:cubicBezTo>
                    <a:pt x="348" y="690"/>
                    <a:pt x="341" y="692"/>
                    <a:pt x="334" y="692"/>
                  </a:cubicBezTo>
                  <a:cubicBezTo>
                    <a:pt x="325" y="692"/>
                    <a:pt x="317" y="693"/>
                    <a:pt x="308" y="693"/>
                  </a:cubicBezTo>
                  <a:cubicBezTo>
                    <a:pt x="302" y="693"/>
                    <a:pt x="296" y="692"/>
                    <a:pt x="290" y="690"/>
                  </a:cubicBezTo>
                  <a:cubicBezTo>
                    <a:pt x="283" y="687"/>
                    <a:pt x="277" y="685"/>
                    <a:pt x="271" y="682"/>
                  </a:cubicBezTo>
                  <a:cubicBezTo>
                    <a:pt x="261" y="679"/>
                    <a:pt x="252" y="674"/>
                    <a:pt x="244" y="668"/>
                  </a:cubicBezTo>
                  <a:cubicBezTo>
                    <a:pt x="238" y="664"/>
                    <a:pt x="232" y="659"/>
                    <a:pt x="228" y="653"/>
                  </a:cubicBezTo>
                  <a:cubicBezTo>
                    <a:pt x="224" y="648"/>
                    <a:pt x="223" y="642"/>
                    <a:pt x="225" y="637"/>
                  </a:cubicBezTo>
                  <a:cubicBezTo>
                    <a:pt x="229" y="632"/>
                    <a:pt x="234" y="631"/>
                    <a:pt x="237" y="625"/>
                  </a:cubicBezTo>
                  <a:cubicBezTo>
                    <a:pt x="235" y="624"/>
                    <a:pt x="233" y="623"/>
                    <a:pt x="231" y="622"/>
                  </a:cubicBezTo>
                  <a:cubicBezTo>
                    <a:pt x="228" y="622"/>
                    <a:pt x="224" y="622"/>
                    <a:pt x="220" y="624"/>
                  </a:cubicBezTo>
                  <a:cubicBezTo>
                    <a:pt x="216" y="627"/>
                    <a:pt x="211" y="629"/>
                    <a:pt x="207" y="632"/>
                  </a:cubicBezTo>
                  <a:cubicBezTo>
                    <a:pt x="198" y="639"/>
                    <a:pt x="190" y="647"/>
                    <a:pt x="187" y="659"/>
                  </a:cubicBezTo>
                  <a:cubicBezTo>
                    <a:pt x="185" y="667"/>
                    <a:pt x="185" y="676"/>
                    <a:pt x="189" y="684"/>
                  </a:cubicBezTo>
                  <a:cubicBezTo>
                    <a:pt x="189" y="686"/>
                    <a:pt x="190" y="688"/>
                    <a:pt x="192" y="687"/>
                  </a:cubicBezTo>
                  <a:cubicBezTo>
                    <a:pt x="193" y="684"/>
                    <a:pt x="193" y="681"/>
                    <a:pt x="194" y="678"/>
                  </a:cubicBezTo>
                  <a:cubicBezTo>
                    <a:pt x="194" y="675"/>
                    <a:pt x="196" y="672"/>
                    <a:pt x="197" y="670"/>
                  </a:cubicBezTo>
                  <a:cubicBezTo>
                    <a:pt x="199" y="665"/>
                    <a:pt x="203" y="663"/>
                    <a:pt x="208" y="663"/>
                  </a:cubicBezTo>
                  <a:cubicBezTo>
                    <a:pt x="212" y="663"/>
                    <a:pt x="215" y="664"/>
                    <a:pt x="219" y="665"/>
                  </a:cubicBezTo>
                  <a:cubicBezTo>
                    <a:pt x="223" y="669"/>
                    <a:pt x="227" y="672"/>
                    <a:pt x="231" y="675"/>
                  </a:cubicBezTo>
                  <a:close/>
                  <a:moveTo>
                    <a:pt x="53" y="396"/>
                  </a:moveTo>
                  <a:cubicBezTo>
                    <a:pt x="55" y="392"/>
                    <a:pt x="56" y="388"/>
                    <a:pt x="58" y="384"/>
                  </a:cubicBezTo>
                  <a:cubicBezTo>
                    <a:pt x="63" y="372"/>
                    <a:pt x="68" y="360"/>
                    <a:pt x="73" y="348"/>
                  </a:cubicBezTo>
                  <a:cubicBezTo>
                    <a:pt x="75" y="344"/>
                    <a:pt x="77" y="340"/>
                    <a:pt x="80" y="337"/>
                  </a:cubicBezTo>
                  <a:cubicBezTo>
                    <a:pt x="88" y="330"/>
                    <a:pt x="98" y="324"/>
                    <a:pt x="107" y="317"/>
                  </a:cubicBezTo>
                  <a:cubicBezTo>
                    <a:pt x="110" y="314"/>
                    <a:pt x="115" y="313"/>
                    <a:pt x="119" y="313"/>
                  </a:cubicBezTo>
                  <a:cubicBezTo>
                    <a:pt x="128" y="312"/>
                    <a:pt x="137" y="314"/>
                    <a:pt x="145" y="319"/>
                  </a:cubicBezTo>
                  <a:cubicBezTo>
                    <a:pt x="143" y="322"/>
                    <a:pt x="142" y="325"/>
                    <a:pt x="141" y="329"/>
                  </a:cubicBezTo>
                  <a:cubicBezTo>
                    <a:pt x="140" y="332"/>
                    <a:pt x="140" y="336"/>
                    <a:pt x="140" y="340"/>
                  </a:cubicBezTo>
                  <a:cubicBezTo>
                    <a:pt x="139" y="344"/>
                    <a:pt x="139" y="348"/>
                    <a:pt x="139" y="351"/>
                  </a:cubicBezTo>
                  <a:cubicBezTo>
                    <a:pt x="139" y="355"/>
                    <a:pt x="138" y="359"/>
                    <a:pt x="139" y="363"/>
                  </a:cubicBezTo>
                  <a:cubicBezTo>
                    <a:pt x="141" y="362"/>
                    <a:pt x="142" y="362"/>
                    <a:pt x="142" y="361"/>
                  </a:cubicBezTo>
                  <a:cubicBezTo>
                    <a:pt x="146" y="356"/>
                    <a:pt x="149" y="351"/>
                    <a:pt x="152" y="345"/>
                  </a:cubicBezTo>
                  <a:cubicBezTo>
                    <a:pt x="154" y="338"/>
                    <a:pt x="157" y="331"/>
                    <a:pt x="160" y="324"/>
                  </a:cubicBezTo>
                  <a:cubicBezTo>
                    <a:pt x="163" y="315"/>
                    <a:pt x="170" y="307"/>
                    <a:pt x="177" y="301"/>
                  </a:cubicBezTo>
                  <a:cubicBezTo>
                    <a:pt x="183" y="296"/>
                    <a:pt x="191" y="293"/>
                    <a:pt x="197" y="289"/>
                  </a:cubicBezTo>
                  <a:cubicBezTo>
                    <a:pt x="207" y="283"/>
                    <a:pt x="217" y="281"/>
                    <a:pt x="228" y="281"/>
                  </a:cubicBezTo>
                  <a:cubicBezTo>
                    <a:pt x="233" y="281"/>
                    <a:pt x="238" y="280"/>
                    <a:pt x="243" y="279"/>
                  </a:cubicBezTo>
                  <a:cubicBezTo>
                    <a:pt x="244" y="279"/>
                    <a:pt x="245" y="278"/>
                    <a:pt x="247" y="277"/>
                  </a:cubicBezTo>
                  <a:cubicBezTo>
                    <a:pt x="237" y="275"/>
                    <a:pt x="229" y="273"/>
                    <a:pt x="221" y="272"/>
                  </a:cubicBezTo>
                  <a:cubicBezTo>
                    <a:pt x="207" y="270"/>
                    <a:pt x="195" y="277"/>
                    <a:pt x="182" y="281"/>
                  </a:cubicBezTo>
                  <a:cubicBezTo>
                    <a:pt x="180" y="278"/>
                    <a:pt x="181" y="276"/>
                    <a:pt x="182" y="274"/>
                  </a:cubicBezTo>
                  <a:cubicBezTo>
                    <a:pt x="186" y="270"/>
                    <a:pt x="190" y="265"/>
                    <a:pt x="193" y="261"/>
                  </a:cubicBezTo>
                  <a:cubicBezTo>
                    <a:pt x="195" y="260"/>
                    <a:pt x="195" y="258"/>
                    <a:pt x="196" y="257"/>
                  </a:cubicBezTo>
                  <a:cubicBezTo>
                    <a:pt x="195" y="254"/>
                    <a:pt x="193" y="254"/>
                    <a:pt x="191" y="255"/>
                  </a:cubicBezTo>
                  <a:cubicBezTo>
                    <a:pt x="185" y="258"/>
                    <a:pt x="180" y="261"/>
                    <a:pt x="174" y="263"/>
                  </a:cubicBezTo>
                  <a:cubicBezTo>
                    <a:pt x="171" y="265"/>
                    <a:pt x="168" y="267"/>
                    <a:pt x="166" y="270"/>
                  </a:cubicBezTo>
                  <a:cubicBezTo>
                    <a:pt x="160" y="277"/>
                    <a:pt x="155" y="285"/>
                    <a:pt x="152" y="294"/>
                  </a:cubicBezTo>
                  <a:cubicBezTo>
                    <a:pt x="150" y="294"/>
                    <a:pt x="149" y="295"/>
                    <a:pt x="147" y="294"/>
                  </a:cubicBezTo>
                  <a:cubicBezTo>
                    <a:pt x="137" y="294"/>
                    <a:pt x="126" y="295"/>
                    <a:pt x="116" y="296"/>
                  </a:cubicBezTo>
                  <a:cubicBezTo>
                    <a:pt x="109" y="297"/>
                    <a:pt x="101" y="299"/>
                    <a:pt x="95" y="304"/>
                  </a:cubicBezTo>
                  <a:cubicBezTo>
                    <a:pt x="90" y="308"/>
                    <a:pt x="85" y="311"/>
                    <a:pt x="80" y="315"/>
                  </a:cubicBezTo>
                  <a:cubicBezTo>
                    <a:pt x="68" y="322"/>
                    <a:pt x="61" y="332"/>
                    <a:pt x="58" y="345"/>
                  </a:cubicBezTo>
                  <a:cubicBezTo>
                    <a:pt x="55" y="356"/>
                    <a:pt x="53" y="367"/>
                    <a:pt x="51" y="378"/>
                  </a:cubicBezTo>
                  <a:cubicBezTo>
                    <a:pt x="49" y="385"/>
                    <a:pt x="49" y="391"/>
                    <a:pt x="49" y="398"/>
                  </a:cubicBezTo>
                  <a:cubicBezTo>
                    <a:pt x="52" y="399"/>
                    <a:pt x="53" y="397"/>
                    <a:pt x="53" y="396"/>
                  </a:cubicBezTo>
                  <a:close/>
                  <a:moveTo>
                    <a:pt x="85" y="506"/>
                  </a:moveTo>
                  <a:cubicBezTo>
                    <a:pt x="85" y="503"/>
                    <a:pt x="87" y="499"/>
                    <a:pt x="88" y="497"/>
                  </a:cubicBezTo>
                  <a:cubicBezTo>
                    <a:pt x="95" y="490"/>
                    <a:pt x="97" y="482"/>
                    <a:pt x="98" y="472"/>
                  </a:cubicBezTo>
                  <a:cubicBezTo>
                    <a:pt x="98" y="465"/>
                    <a:pt x="100" y="458"/>
                    <a:pt x="103" y="451"/>
                  </a:cubicBezTo>
                  <a:cubicBezTo>
                    <a:pt x="106" y="442"/>
                    <a:pt x="111" y="434"/>
                    <a:pt x="116" y="426"/>
                  </a:cubicBezTo>
                  <a:cubicBezTo>
                    <a:pt x="119" y="423"/>
                    <a:pt x="120" y="420"/>
                    <a:pt x="122" y="416"/>
                  </a:cubicBezTo>
                  <a:cubicBezTo>
                    <a:pt x="120" y="416"/>
                    <a:pt x="118" y="415"/>
                    <a:pt x="117" y="415"/>
                  </a:cubicBezTo>
                  <a:cubicBezTo>
                    <a:pt x="115" y="416"/>
                    <a:pt x="113" y="417"/>
                    <a:pt x="112" y="418"/>
                  </a:cubicBezTo>
                  <a:cubicBezTo>
                    <a:pt x="108" y="421"/>
                    <a:pt x="105" y="424"/>
                    <a:pt x="102" y="428"/>
                  </a:cubicBezTo>
                  <a:cubicBezTo>
                    <a:pt x="92" y="440"/>
                    <a:pt x="84" y="453"/>
                    <a:pt x="83" y="470"/>
                  </a:cubicBezTo>
                  <a:cubicBezTo>
                    <a:pt x="83" y="476"/>
                    <a:pt x="81" y="481"/>
                    <a:pt x="78" y="486"/>
                  </a:cubicBezTo>
                  <a:cubicBezTo>
                    <a:pt x="73" y="493"/>
                    <a:pt x="70" y="500"/>
                    <a:pt x="70" y="508"/>
                  </a:cubicBezTo>
                  <a:cubicBezTo>
                    <a:pt x="70" y="513"/>
                    <a:pt x="69" y="519"/>
                    <a:pt x="69" y="524"/>
                  </a:cubicBezTo>
                  <a:cubicBezTo>
                    <a:pt x="70" y="530"/>
                    <a:pt x="69" y="535"/>
                    <a:pt x="67" y="541"/>
                  </a:cubicBezTo>
                  <a:cubicBezTo>
                    <a:pt x="66" y="546"/>
                    <a:pt x="65" y="551"/>
                    <a:pt x="65" y="556"/>
                  </a:cubicBezTo>
                  <a:cubicBezTo>
                    <a:pt x="66" y="572"/>
                    <a:pt x="66" y="588"/>
                    <a:pt x="67" y="603"/>
                  </a:cubicBezTo>
                  <a:cubicBezTo>
                    <a:pt x="68" y="610"/>
                    <a:pt x="70" y="616"/>
                    <a:pt x="72" y="624"/>
                  </a:cubicBezTo>
                  <a:cubicBezTo>
                    <a:pt x="74" y="622"/>
                    <a:pt x="75" y="621"/>
                    <a:pt x="75" y="620"/>
                  </a:cubicBezTo>
                  <a:cubicBezTo>
                    <a:pt x="77" y="614"/>
                    <a:pt x="79" y="607"/>
                    <a:pt x="80" y="601"/>
                  </a:cubicBezTo>
                  <a:cubicBezTo>
                    <a:pt x="82" y="592"/>
                    <a:pt x="82" y="584"/>
                    <a:pt x="84" y="575"/>
                  </a:cubicBezTo>
                  <a:cubicBezTo>
                    <a:pt x="86" y="561"/>
                    <a:pt x="92" y="548"/>
                    <a:pt x="105" y="540"/>
                  </a:cubicBezTo>
                  <a:cubicBezTo>
                    <a:pt x="108" y="539"/>
                    <a:pt x="110" y="537"/>
                    <a:pt x="113" y="535"/>
                  </a:cubicBezTo>
                  <a:cubicBezTo>
                    <a:pt x="114" y="534"/>
                    <a:pt x="116" y="533"/>
                    <a:pt x="117" y="531"/>
                  </a:cubicBezTo>
                  <a:cubicBezTo>
                    <a:pt x="119" y="529"/>
                    <a:pt x="119" y="527"/>
                    <a:pt x="118" y="525"/>
                  </a:cubicBezTo>
                  <a:cubicBezTo>
                    <a:pt x="114" y="522"/>
                    <a:pt x="109" y="523"/>
                    <a:pt x="105" y="524"/>
                  </a:cubicBezTo>
                  <a:cubicBezTo>
                    <a:pt x="101" y="526"/>
                    <a:pt x="98" y="528"/>
                    <a:pt x="94" y="529"/>
                  </a:cubicBezTo>
                  <a:cubicBezTo>
                    <a:pt x="93" y="530"/>
                    <a:pt x="92" y="530"/>
                    <a:pt x="91" y="530"/>
                  </a:cubicBezTo>
                  <a:cubicBezTo>
                    <a:pt x="89" y="528"/>
                    <a:pt x="87" y="527"/>
                    <a:pt x="84" y="525"/>
                  </a:cubicBezTo>
                  <a:cubicBezTo>
                    <a:pt x="84" y="518"/>
                    <a:pt x="84" y="512"/>
                    <a:pt x="85" y="506"/>
                  </a:cubicBezTo>
                  <a:close/>
                  <a:moveTo>
                    <a:pt x="274" y="521"/>
                  </a:moveTo>
                  <a:cubicBezTo>
                    <a:pt x="272" y="514"/>
                    <a:pt x="270" y="508"/>
                    <a:pt x="269" y="501"/>
                  </a:cubicBezTo>
                  <a:cubicBezTo>
                    <a:pt x="267" y="495"/>
                    <a:pt x="265" y="489"/>
                    <a:pt x="262" y="483"/>
                  </a:cubicBezTo>
                  <a:cubicBezTo>
                    <a:pt x="258" y="478"/>
                    <a:pt x="256" y="473"/>
                    <a:pt x="255" y="467"/>
                  </a:cubicBezTo>
                  <a:cubicBezTo>
                    <a:pt x="253" y="457"/>
                    <a:pt x="247" y="450"/>
                    <a:pt x="242" y="442"/>
                  </a:cubicBezTo>
                  <a:cubicBezTo>
                    <a:pt x="241" y="441"/>
                    <a:pt x="240" y="441"/>
                    <a:pt x="240" y="440"/>
                  </a:cubicBezTo>
                  <a:cubicBezTo>
                    <a:pt x="234" y="436"/>
                    <a:pt x="228" y="434"/>
                    <a:pt x="223" y="437"/>
                  </a:cubicBezTo>
                  <a:cubicBezTo>
                    <a:pt x="217" y="440"/>
                    <a:pt x="216" y="446"/>
                    <a:pt x="217" y="452"/>
                  </a:cubicBezTo>
                  <a:cubicBezTo>
                    <a:pt x="218" y="460"/>
                    <a:pt x="219" y="468"/>
                    <a:pt x="223" y="475"/>
                  </a:cubicBezTo>
                  <a:cubicBezTo>
                    <a:pt x="224" y="478"/>
                    <a:pt x="225" y="482"/>
                    <a:pt x="226" y="485"/>
                  </a:cubicBezTo>
                  <a:cubicBezTo>
                    <a:pt x="230" y="494"/>
                    <a:pt x="233" y="503"/>
                    <a:pt x="236" y="513"/>
                  </a:cubicBezTo>
                  <a:cubicBezTo>
                    <a:pt x="236" y="514"/>
                    <a:pt x="237" y="516"/>
                    <a:pt x="237" y="518"/>
                  </a:cubicBezTo>
                  <a:cubicBezTo>
                    <a:pt x="237" y="525"/>
                    <a:pt x="240" y="530"/>
                    <a:pt x="244" y="534"/>
                  </a:cubicBezTo>
                  <a:cubicBezTo>
                    <a:pt x="250" y="539"/>
                    <a:pt x="255" y="543"/>
                    <a:pt x="260" y="548"/>
                  </a:cubicBezTo>
                  <a:cubicBezTo>
                    <a:pt x="263" y="548"/>
                    <a:pt x="265" y="548"/>
                    <a:pt x="267" y="548"/>
                  </a:cubicBezTo>
                  <a:cubicBezTo>
                    <a:pt x="268" y="548"/>
                    <a:pt x="269" y="547"/>
                    <a:pt x="271" y="547"/>
                  </a:cubicBezTo>
                  <a:cubicBezTo>
                    <a:pt x="276" y="539"/>
                    <a:pt x="275" y="530"/>
                    <a:pt x="274" y="521"/>
                  </a:cubicBezTo>
                  <a:close/>
                  <a:moveTo>
                    <a:pt x="399" y="474"/>
                  </a:moveTo>
                  <a:cubicBezTo>
                    <a:pt x="398" y="469"/>
                    <a:pt x="396" y="464"/>
                    <a:pt x="394" y="459"/>
                  </a:cubicBezTo>
                  <a:cubicBezTo>
                    <a:pt x="393" y="454"/>
                    <a:pt x="390" y="450"/>
                    <a:pt x="389" y="445"/>
                  </a:cubicBezTo>
                  <a:cubicBezTo>
                    <a:pt x="386" y="438"/>
                    <a:pt x="382" y="431"/>
                    <a:pt x="377" y="424"/>
                  </a:cubicBezTo>
                  <a:cubicBezTo>
                    <a:pt x="375" y="420"/>
                    <a:pt x="373" y="415"/>
                    <a:pt x="372" y="411"/>
                  </a:cubicBezTo>
                  <a:cubicBezTo>
                    <a:pt x="371" y="407"/>
                    <a:pt x="369" y="404"/>
                    <a:pt x="368" y="400"/>
                  </a:cubicBezTo>
                  <a:cubicBezTo>
                    <a:pt x="366" y="397"/>
                    <a:pt x="363" y="394"/>
                    <a:pt x="359" y="392"/>
                  </a:cubicBezTo>
                  <a:cubicBezTo>
                    <a:pt x="354" y="390"/>
                    <a:pt x="349" y="391"/>
                    <a:pt x="344" y="394"/>
                  </a:cubicBezTo>
                  <a:cubicBezTo>
                    <a:pt x="339" y="397"/>
                    <a:pt x="339" y="402"/>
                    <a:pt x="340" y="407"/>
                  </a:cubicBezTo>
                  <a:cubicBezTo>
                    <a:pt x="341" y="412"/>
                    <a:pt x="342" y="417"/>
                    <a:pt x="343" y="422"/>
                  </a:cubicBezTo>
                  <a:cubicBezTo>
                    <a:pt x="343" y="424"/>
                    <a:pt x="344" y="426"/>
                    <a:pt x="344" y="428"/>
                  </a:cubicBezTo>
                  <a:cubicBezTo>
                    <a:pt x="346" y="433"/>
                    <a:pt x="348" y="438"/>
                    <a:pt x="350" y="443"/>
                  </a:cubicBezTo>
                  <a:cubicBezTo>
                    <a:pt x="353" y="452"/>
                    <a:pt x="356" y="459"/>
                    <a:pt x="362" y="466"/>
                  </a:cubicBezTo>
                  <a:cubicBezTo>
                    <a:pt x="364" y="469"/>
                    <a:pt x="366" y="473"/>
                    <a:pt x="368" y="477"/>
                  </a:cubicBezTo>
                  <a:cubicBezTo>
                    <a:pt x="369" y="479"/>
                    <a:pt x="369" y="482"/>
                    <a:pt x="370" y="484"/>
                  </a:cubicBezTo>
                  <a:cubicBezTo>
                    <a:pt x="375" y="495"/>
                    <a:pt x="379" y="497"/>
                    <a:pt x="391" y="494"/>
                  </a:cubicBezTo>
                  <a:cubicBezTo>
                    <a:pt x="392" y="494"/>
                    <a:pt x="392" y="493"/>
                    <a:pt x="392" y="493"/>
                  </a:cubicBezTo>
                  <a:cubicBezTo>
                    <a:pt x="399" y="488"/>
                    <a:pt x="400" y="482"/>
                    <a:pt x="399" y="474"/>
                  </a:cubicBezTo>
                  <a:close/>
                  <a:moveTo>
                    <a:pt x="472" y="663"/>
                  </a:moveTo>
                  <a:cubicBezTo>
                    <a:pt x="472" y="667"/>
                    <a:pt x="471" y="672"/>
                    <a:pt x="471" y="676"/>
                  </a:cubicBezTo>
                  <a:cubicBezTo>
                    <a:pt x="471" y="684"/>
                    <a:pt x="472" y="692"/>
                    <a:pt x="472" y="700"/>
                  </a:cubicBezTo>
                  <a:cubicBezTo>
                    <a:pt x="473" y="701"/>
                    <a:pt x="472" y="703"/>
                    <a:pt x="474" y="704"/>
                  </a:cubicBezTo>
                  <a:cubicBezTo>
                    <a:pt x="479" y="700"/>
                    <a:pt x="479" y="699"/>
                    <a:pt x="481" y="694"/>
                  </a:cubicBezTo>
                  <a:cubicBezTo>
                    <a:pt x="484" y="683"/>
                    <a:pt x="482" y="673"/>
                    <a:pt x="479" y="662"/>
                  </a:cubicBezTo>
                  <a:cubicBezTo>
                    <a:pt x="478" y="661"/>
                    <a:pt x="477" y="660"/>
                    <a:pt x="475" y="658"/>
                  </a:cubicBezTo>
                  <a:cubicBezTo>
                    <a:pt x="474" y="660"/>
                    <a:pt x="472" y="662"/>
                    <a:pt x="472" y="663"/>
                  </a:cubicBezTo>
                  <a:close/>
                  <a:moveTo>
                    <a:pt x="127" y="672"/>
                  </a:moveTo>
                  <a:cubicBezTo>
                    <a:pt x="126" y="677"/>
                    <a:pt x="127" y="681"/>
                    <a:pt x="128" y="685"/>
                  </a:cubicBezTo>
                  <a:cubicBezTo>
                    <a:pt x="130" y="690"/>
                    <a:pt x="134" y="693"/>
                    <a:pt x="139" y="695"/>
                  </a:cubicBezTo>
                  <a:cubicBezTo>
                    <a:pt x="140" y="696"/>
                    <a:pt x="141" y="696"/>
                    <a:pt x="144" y="696"/>
                  </a:cubicBezTo>
                  <a:cubicBezTo>
                    <a:pt x="136" y="685"/>
                    <a:pt x="137" y="674"/>
                    <a:pt x="134" y="662"/>
                  </a:cubicBezTo>
                  <a:cubicBezTo>
                    <a:pt x="130" y="665"/>
                    <a:pt x="128" y="668"/>
                    <a:pt x="127" y="672"/>
                  </a:cubicBezTo>
                  <a:close/>
                  <a:moveTo>
                    <a:pt x="460" y="702"/>
                  </a:moveTo>
                  <a:cubicBezTo>
                    <a:pt x="461" y="697"/>
                    <a:pt x="461" y="693"/>
                    <a:pt x="458" y="689"/>
                  </a:cubicBezTo>
                  <a:cubicBezTo>
                    <a:pt x="456" y="688"/>
                    <a:pt x="454" y="686"/>
                    <a:pt x="451" y="689"/>
                  </a:cubicBezTo>
                  <a:cubicBezTo>
                    <a:pt x="450" y="699"/>
                    <a:pt x="450" y="710"/>
                    <a:pt x="450" y="722"/>
                  </a:cubicBezTo>
                  <a:cubicBezTo>
                    <a:pt x="455" y="716"/>
                    <a:pt x="459" y="709"/>
                    <a:pt x="460" y="702"/>
                  </a:cubicBezTo>
                  <a:close/>
                  <a:moveTo>
                    <a:pt x="152" y="447"/>
                  </a:moveTo>
                  <a:cubicBezTo>
                    <a:pt x="152" y="447"/>
                    <a:pt x="153" y="446"/>
                    <a:pt x="153" y="446"/>
                  </a:cubicBezTo>
                  <a:cubicBezTo>
                    <a:pt x="153" y="445"/>
                    <a:pt x="153" y="444"/>
                    <a:pt x="153" y="442"/>
                  </a:cubicBezTo>
                  <a:cubicBezTo>
                    <a:pt x="146" y="438"/>
                    <a:pt x="141" y="443"/>
                    <a:pt x="136" y="446"/>
                  </a:cubicBezTo>
                  <a:cubicBezTo>
                    <a:pt x="132" y="450"/>
                    <a:pt x="127" y="455"/>
                    <a:pt x="130" y="462"/>
                  </a:cubicBezTo>
                  <a:cubicBezTo>
                    <a:pt x="139" y="459"/>
                    <a:pt x="144" y="451"/>
                    <a:pt x="152" y="447"/>
                  </a:cubicBezTo>
                  <a:close/>
                  <a:moveTo>
                    <a:pt x="247" y="330"/>
                  </a:moveTo>
                  <a:cubicBezTo>
                    <a:pt x="250" y="324"/>
                    <a:pt x="252" y="318"/>
                    <a:pt x="253" y="311"/>
                  </a:cubicBezTo>
                  <a:cubicBezTo>
                    <a:pt x="252" y="310"/>
                    <a:pt x="251" y="310"/>
                    <a:pt x="250" y="309"/>
                  </a:cubicBezTo>
                  <a:cubicBezTo>
                    <a:pt x="243" y="314"/>
                    <a:pt x="239" y="324"/>
                    <a:pt x="240" y="334"/>
                  </a:cubicBezTo>
                  <a:cubicBezTo>
                    <a:pt x="245" y="332"/>
                    <a:pt x="245" y="332"/>
                    <a:pt x="247" y="330"/>
                  </a:cubicBezTo>
                  <a:close/>
                  <a:moveTo>
                    <a:pt x="152" y="690"/>
                  </a:moveTo>
                  <a:cubicBezTo>
                    <a:pt x="147" y="689"/>
                    <a:pt x="145" y="690"/>
                    <a:pt x="144" y="695"/>
                  </a:cubicBezTo>
                  <a:cubicBezTo>
                    <a:pt x="146" y="701"/>
                    <a:pt x="148" y="707"/>
                    <a:pt x="156" y="710"/>
                  </a:cubicBezTo>
                  <a:cubicBezTo>
                    <a:pt x="156" y="702"/>
                    <a:pt x="156" y="696"/>
                    <a:pt x="152" y="690"/>
                  </a:cubicBezTo>
                  <a:close/>
                  <a:moveTo>
                    <a:pt x="434" y="725"/>
                  </a:moveTo>
                  <a:cubicBezTo>
                    <a:pt x="434" y="724"/>
                    <a:pt x="433" y="723"/>
                    <a:pt x="432" y="722"/>
                  </a:cubicBezTo>
                  <a:cubicBezTo>
                    <a:pt x="431" y="721"/>
                    <a:pt x="430" y="721"/>
                    <a:pt x="429" y="721"/>
                  </a:cubicBezTo>
                  <a:cubicBezTo>
                    <a:pt x="424" y="726"/>
                    <a:pt x="424" y="733"/>
                    <a:pt x="422" y="741"/>
                  </a:cubicBezTo>
                  <a:cubicBezTo>
                    <a:pt x="431" y="738"/>
                    <a:pt x="433" y="732"/>
                    <a:pt x="434" y="725"/>
                  </a:cubicBezTo>
                  <a:close/>
                  <a:moveTo>
                    <a:pt x="145" y="469"/>
                  </a:moveTo>
                  <a:cubicBezTo>
                    <a:pt x="144" y="467"/>
                    <a:pt x="141" y="466"/>
                    <a:pt x="140" y="468"/>
                  </a:cubicBezTo>
                  <a:cubicBezTo>
                    <a:pt x="134" y="472"/>
                    <a:pt x="130" y="477"/>
                    <a:pt x="131" y="484"/>
                  </a:cubicBezTo>
                  <a:cubicBezTo>
                    <a:pt x="131" y="485"/>
                    <a:pt x="132" y="485"/>
                    <a:pt x="132" y="486"/>
                  </a:cubicBezTo>
                  <a:cubicBezTo>
                    <a:pt x="138" y="481"/>
                    <a:pt x="143" y="476"/>
                    <a:pt x="145" y="469"/>
                  </a:cubicBezTo>
                  <a:close/>
                  <a:moveTo>
                    <a:pt x="228" y="321"/>
                  </a:moveTo>
                  <a:cubicBezTo>
                    <a:pt x="231" y="316"/>
                    <a:pt x="230" y="314"/>
                    <a:pt x="227" y="311"/>
                  </a:cubicBezTo>
                  <a:cubicBezTo>
                    <a:pt x="221" y="315"/>
                    <a:pt x="221" y="322"/>
                    <a:pt x="218" y="330"/>
                  </a:cubicBezTo>
                  <a:cubicBezTo>
                    <a:pt x="225" y="330"/>
                    <a:pt x="227" y="325"/>
                    <a:pt x="228" y="321"/>
                  </a:cubicBezTo>
                  <a:close/>
                  <a:moveTo>
                    <a:pt x="175" y="706"/>
                  </a:moveTo>
                  <a:cubicBezTo>
                    <a:pt x="173" y="704"/>
                    <a:pt x="171" y="705"/>
                    <a:pt x="168" y="708"/>
                  </a:cubicBezTo>
                  <a:cubicBezTo>
                    <a:pt x="170" y="716"/>
                    <a:pt x="171" y="717"/>
                    <a:pt x="179" y="717"/>
                  </a:cubicBezTo>
                  <a:cubicBezTo>
                    <a:pt x="180" y="712"/>
                    <a:pt x="179" y="709"/>
                    <a:pt x="175" y="706"/>
                  </a:cubicBezTo>
                  <a:close/>
                  <a:moveTo>
                    <a:pt x="201" y="320"/>
                  </a:moveTo>
                  <a:cubicBezTo>
                    <a:pt x="198" y="323"/>
                    <a:pt x="198" y="326"/>
                    <a:pt x="201" y="330"/>
                  </a:cubicBezTo>
                  <a:cubicBezTo>
                    <a:pt x="206" y="329"/>
                    <a:pt x="208" y="326"/>
                    <a:pt x="211" y="321"/>
                  </a:cubicBezTo>
                  <a:cubicBezTo>
                    <a:pt x="206" y="317"/>
                    <a:pt x="204" y="317"/>
                    <a:pt x="201" y="320"/>
                  </a:cubicBezTo>
                  <a:close/>
                  <a:moveTo>
                    <a:pt x="136" y="500"/>
                  </a:moveTo>
                  <a:cubicBezTo>
                    <a:pt x="136" y="502"/>
                    <a:pt x="136" y="504"/>
                    <a:pt x="139" y="504"/>
                  </a:cubicBezTo>
                  <a:cubicBezTo>
                    <a:pt x="143" y="502"/>
                    <a:pt x="143" y="502"/>
                    <a:pt x="145" y="496"/>
                  </a:cubicBezTo>
                  <a:cubicBezTo>
                    <a:pt x="144" y="494"/>
                    <a:pt x="143" y="493"/>
                    <a:pt x="141" y="492"/>
                  </a:cubicBezTo>
                  <a:cubicBezTo>
                    <a:pt x="137" y="493"/>
                    <a:pt x="136" y="496"/>
                    <a:pt x="136" y="500"/>
                  </a:cubicBezTo>
                  <a:close/>
                  <a:moveTo>
                    <a:pt x="337" y="1006"/>
                  </a:moveTo>
                  <a:cubicBezTo>
                    <a:pt x="331" y="1018"/>
                    <a:pt x="326" y="1031"/>
                    <a:pt x="317" y="1042"/>
                  </a:cubicBezTo>
                  <a:cubicBezTo>
                    <a:pt x="311" y="1050"/>
                    <a:pt x="306" y="1058"/>
                    <a:pt x="302" y="1067"/>
                  </a:cubicBezTo>
                  <a:cubicBezTo>
                    <a:pt x="299" y="1074"/>
                    <a:pt x="293" y="1079"/>
                    <a:pt x="288" y="1085"/>
                  </a:cubicBezTo>
                  <a:cubicBezTo>
                    <a:pt x="279" y="1082"/>
                    <a:pt x="269" y="1074"/>
                    <a:pt x="263" y="1063"/>
                  </a:cubicBezTo>
                  <a:cubicBezTo>
                    <a:pt x="255" y="1060"/>
                    <a:pt x="251" y="1051"/>
                    <a:pt x="246" y="1045"/>
                  </a:cubicBezTo>
                  <a:cubicBezTo>
                    <a:pt x="244" y="1043"/>
                    <a:pt x="243" y="1041"/>
                    <a:pt x="242" y="1039"/>
                  </a:cubicBezTo>
                  <a:cubicBezTo>
                    <a:pt x="235" y="1030"/>
                    <a:pt x="234" y="1020"/>
                    <a:pt x="235" y="1010"/>
                  </a:cubicBezTo>
                  <a:cubicBezTo>
                    <a:pt x="236" y="1004"/>
                    <a:pt x="240" y="998"/>
                    <a:pt x="244" y="993"/>
                  </a:cubicBezTo>
                  <a:cubicBezTo>
                    <a:pt x="249" y="988"/>
                    <a:pt x="252" y="982"/>
                    <a:pt x="255" y="975"/>
                  </a:cubicBezTo>
                  <a:cubicBezTo>
                    <a:pt x="258" y="966"/>
                    <a:pt x="265" y="959"/>
                    <a:pt x="271" y="951"/>
                  </a:cubicBezTo>
                  <a:cubicBezTo>
                    <a:pt x="273" y="948"/>
                    <a:pt x="276" y="947"/>
                    <a:pt x="280" y="948"/>
                  </a:cubicBezTo>
                  <a:cubicBezTo>
                    <a:pt x="284" y="949"/>
                    <a:pt x="289" y="951"/>
                    <a:pt x="292" y="955"/>
                  </a:cubicBezTo>
                  <a:cubicBezTo>
                    <a:pt x="294" y="957"/>
                    <a:pt x="296" y="959"/>
                    <a:pt x="298" y="961"/>
                  </a:cubicBezTo>
                  <a:cubicBezTo>
                    <a:pt x="305" y="971"/>
                    <a:pt x="314" y="978"/>
                    <a:pt x="324" y="986"/>
                  </a:cubicBezTo>
                  <a:cubicBezTo>
                    <a:pt x="331" y="991"/>
                    <a:pt x="333" y="995"/>
                    <a:pt x="337" y="1006"/>
                  </a:cubicBezTo>
                  <a:close/>
                  <a:moveTo>
                    <a:pt x="286" y="1065"/>
                  </a:moveTo>
                  <a:cubicBezTo>
                    <a:pt x="289" y="1062"/>
                    <a:pt x="291" y="1059"/>
                    <a:pt x="293" y="1057"/>
                  </a:cubicBezTo>
                  <a:cubicBezTo>
                    <a:pt x="301" y="1045"/>
                    <a:pt x="308" y="1034"/>
                    <a:pt x="317" y="1024"/>
                  </a:cubicBezTo>
                  <a:cubicBezTo>
                    <a:pt x="320" y="1020"/>
                    <a:pt x="322" y="1016"/>
                    <a:pt x="324" y="1013"/>
                  </a:cubicBezTo>
                  <a:cubicBezTo>
                    <a:pt x="322" y="1009"/>
                    <a:pt x="321" y="1005"/>
                    <a:pt x="320" y="1003"/>
                  </a:cubicBezTo>
                  <a:cubicBezTo>
                    <a:pt x="315" y="998"/>
                    <a:pt x="309" y="993"/>
                    <a:pt x="305" y="989"/>
                  </a:cubicBezTo>
                  <a:cubicBezTo>
                    <a:pt x="298" y="981"/>
                    <a:pt x="291" y="973"/>
                    <a:pt x="285" y="965"/>
                  </a:cubicBezTo>
                  <a:cubicBezTo>
                    <a:pt x="283" y="963"/>
                    <a:pt x="281" y="962"/>
                    <a:pt x="279" y="962"/>
                  </a:cubicBezTo>
                  <a:cubicBezTo>
                    <a:pt x="273" y="966"/>
                    <a:pt x="267" y="975"/>
                    <a:pt x="264" y="981"/>
                  </a:cubicBezTo>
                  <a:cubicBezTo>
                    <a:pt x="258" y="991"/>
                    <a:pt x="253" y="1002"/>
                    <a:pt x="247" y="1012"/>
                  </a:cubicBezTo>
                  <a:cubicBezTo>
                    <a:pt x="244" y="1018"/>
                    <a:pt x="243" y="1023"/>
                    <a:pt x="246" y="1028"/>
                  </a:cubicBezTo>
                  <a:cubicBezTo>
                    <a:pt x="253" y="1032"/>
                    <a:pt x="259" y="1038"/>
                    <a:pt x="265" y="1044"/>
                  </a:cubicBezTo>
                  <a:cubicBezTo>
                    <a:pt x="269" y="1050"/>
                    <a:pt x="274" y="1055"/>
                    <a:pt x="278" y="1060"/>
                  </a:cubicBezTo>
                  <a:cubicBezTo>
                    <a:pt x="280" y="1062"/>
                    <a:pt x="283" y="1063"/>
                    <a:pt x="286" y="1065"/>
                  </a:cubicBezTo>
                  <a:close/>
                  <a:moveTo>
                    <a:pt x="354" y="883"/>
                  </a:moveTo>
                  <a:cubicBezTo>
                    <a:pt x="360" y="890"/>
                    <a:pt x="365" y="897"/>
                    <a:pt x="372" y="903"/>
                  </a:cubicBezTo>
                  <a:cubicBezTo>
                    <a:pt x="374" y="905"/>
                    <a:pt x="375" y="908"/>
                    <a:pt x="377" y="910"/>
                  </a:cubicBezTo>
                  <a:cubicBezTo>
                    <a:pt x="380" y="914"/>
                    <a:pt x="380" y="917"/>
                    <a:pt x="377" y="921"/>
                  </a:cubicBezTo>
                  <a:cubicBezTo>
                    <a:pt x="376" y="922"/>
                    <a:pt x="375" y="924"/>
                    <a:pt x="373" y="926"/>
                  </a:cubicBezTo>
                  <a:cubicBezTo>
                    <a:pt x="366" y="934"/>
                    <a:pt x="359" y="942"/>
                    <a:pt x="356" y="953"/>
                  </a:cubicBezTo>
                  <a:cubicBezTo>
                    <a:pt x="355" y="954"/>
                    <a:pt x="354" y="956"/>
                    <a:pt x="353" y="957"/>
                  </a:cubicBezTo>
                  <a:cubicBezTo>
                    <a:pt x="350" y="961"/>
                    <a:pt x="347" y="965"/>
                    <a:pt x="343" y="968"/>
                  </a:cubicBezTo>
                  <a:cubicBezTo>
                    <a:pt x="338" y="966"/>
                    <a:pt x="338" y="966"/>
                    <a:pt x="336" y="963"/>
                  </a:cubicBezTo>
                  <a:cubicBezTo>
                    <a:pt x="333" y="959"/>
                    <a:pt x="331" y="955"/>
                    <a:pt x="328" y="951"/>
                  </a:cubicBezTo>
                  <a:cubicBezTo>
                    <a:pt x="324" y="947"/>
                    <a:pt x="321" y="942"/>
                    <a:pt x="317" y="938"/>
                  </a:cubicBezTo>
                  <a:cubicBezTo>
                    <a:pt x="311" y="933"/>
                    <a:pt x="306" y="929"/>
                    <a:pt x="300" y="924"/>
                  </a:cubicBezTo>
                  <a:cubicBezTo>
                    <a:pt x="299" y="922"/>
                    <a:pt x="298" y="919"/>
                    <a:pt x="297" y="917"/>
                  </a:cubicBezTo>
                  <a:cubicBezTo>
                    <a:pt x="296" y="915"/>
                    <a:pt x="295" y="913"/>
                    <a:pt x="296" y="911"/>
                  </a:cubicBezTo>
                  <a:cubicBezTo>
                    <a:pt x="298" y="904"/>
                    <a:pt x="299" y="896"/>
                    <a:pt x="304" y="890"/>
                  </a:cubicBezTo>
                  <a:cubicBezTo>
                    <a:pt x="309" y="884"/>
                    <a:pt x="313" y="877"/>
                    <a:pt x="317" y="871"/>
                  </a:cubicBezTo>
                  <a:cubicBezTo>
                    <a:pt x="318" y="869"/>
                    <a:pt x="318" y="867"/>
                    <a:pt x="316" y="865"/>
                  </a:cubicBezTo>
                  <a:cubicBezTo>
                    <a:pt x="313" y="865"/>
                    <a:pt x="311" y="866"/>
                    <a:pt x="310" y="868"/>
                  </a:cubicBezTo>
                  <a:cubicBezTo>
                    <a:pt x="305" y="873"/>
                    <a:pt x="301" y="878"/>
                    <a:pt x="296" y="883"/>
                  </a:cubicBezTo>
                  <a:cubicBezTo>
                    <a:pt x="287" y="893"/>
                    <a:pt x="285" y="905"/>
                    <a:pt x="284" y="918"/>
                  </a:cubicBezTo>
                  <a:cubicBezTo>
                    <a:pt x="287" y="923"/>
                    <a:pt x="289" y="928"/>
                    <a:pt x="292" y="932"/>
                  </a:cubicBezTo>
                  <a:cubicBezTo>
                    <a:pt x="296" y="938"/>
                    <a:pt x="300" y="944"/>
                    <a:pt x="305" y="949"/>
                  </a:cubicBezTo>
                  <a:cubicBezTo>
                    <a:pt x="310" y="953"/>
                    <a:pt x="313" y="957"/>
                    <a:pt x="317" y="961"/>
                  </a:cubicBezTo>
                  <a:cubicBezTo>
                    <a:pt x="322" y="967"/>
                    <a:pt x="327" y="972"/>
                    <a:pt x="332" y="977"/>
                  </a:cubicBezTo>
                  <a:cubicBezTo>
                    <a:pt x="337" y="982"/>
                    <a:pt x="343" y="983"/>
                    <a:pt x="350" y="982"/>
                  </a:cubicBezTo>
                  <a:cubicBezTo>
                    <a:pt x="354" y="982"/>
                    <a:pt x="358" y="980"/>
                    <a:pt x="360" y="976"/>
                  </a:cubicBezTo>
                  <a:cubicBezTo>
                    <a:pt x="363" y="970"/>
                    <a:pt x="366" y="965"/>
                    <a:pt x="368" y="959"/>
                  </a:cubicBezTo>
                  <a:cubicBezTo>
                    <a:pt x="371" y="954"/>
                    <a:pt x="374" y="950"/>
                    <a:pt x="378" y="946"/>
                  </a:cubicBezTo>
                  <a:cubicBezTo>
                    <a:pt x="381" y="943"/>
                    <a:pt x="384" y="940"/>
                    <a:pt x="387" y="937"/>
                  </a:cubicBezTo>
                  <a:cubicBezTo>
                    <a:pt x="390" y="933"/>
                    <a:pt x="393" y="929"/>
                    <a:pt x="395" y="925"/>
                  </a:cubicBezTo>
                  <a:cubicBezTo>
                    <a:pt x="398" y="916"/>
                    <a:pt x="397" y="908"/>
                    <a:pt x="390" y="900"/>
                  </a:cubicBezTo>
                  <a:cubicBezTo>
                    <a:pt x="384" y="893"/>
                    <a:pt x="377" y="888"/>
                    <a:pt x="369" y="883"/>
                  </a:cubicBezTo>
                  <a:cubicBezTo>
                    <a:pt x="366" y="881"/>
                    <a:pt x="363" y="878"/>
                    <a:pt x="360" y="876"/>
                  </a:cubicBezTo>
                  <a:cubicBezTo>
                    <a:pt x="357" y="875"/>
                    <a:pt x="354" y="874"/>
                    <a:pt x="352" y="878"/>
                  </a:cubicBezTo>
                  <a:cubicBezTo>
                    <a:pt x="353" y="880"/>
                    <a:pt x="353" y="882"/>
                    <a:pt x="354" y="883"/>
                  </a:cubicBezTo>
                  <a:close/>
                  <a:moveTo>
                    <a:pt x="390" y="950"/>
                  </a:moveTo>
                  <a:cubicBezTo>
                    <a:pt x="385" y="959"/>
                    <a:pt x="379" y="967"/>
                    <a:pt x="373" y="975"/>
                  </a:cubicBezTo>
                  <a:cubicBezTo>
                    <a:pt x="367" y="983"/>
                    <a:pt x="362" y="992"/>
                    <a:pt x="362" y="1003"/>
                  </a:cubicBezTo>
                  <a:cubicBezTo>
                    <a:pt x="361" y="1013"/>
                    <a:pt x="364" y="1021"/>
                    <a:pt x="372" y="1026"/>
                  </a:cubicBezTo>
                  <a:cubicBezTo>
                    <a:pt x="374" y="1028"/>
                    <a:pt x="377" y="1029"/>
                    <a:pt x="379" y="1031"/>
                  </a:cubicBezTo>
                  <a:cubicBezTo>
                    <a:pt x="388" y="1034"/>
                    <a:pt x="396" y="1038"/>
                    <a:pt x="403" y="1045"/>
                  </a:cubicBezTo>
                  <a:cubicBezTo>
                    <a:pt x="404" y="1046"/>
                    <a:pt x="407" y="1047"/>
                    <a:pt x="409" y="1048"/>
                  </a:cubicBezTo>
                  <a:cubicBezTo>
                    <a:pt x="415" y="1048"/>
                    <a:pt x="419" y="1047"/>
                    <a:pt x="423" y="1043"/>
                  </a:cubicBezTo>
                  <a:cubicBezTo>
                    <a:pt x="427" y="1038"/>
                    <a:pt x="431" y="1033"/>
                    <a:pt x="435" y="1027"/>
                  </a:cubicBezTo>
                  <a:cubicBezTo>
                    <a:pt x="438" y="1023"/>
                    <a:pt x="442" y="1019"/>
                    <a:pt x="444" y="1014"/>
                  </a:cubicBezTo>
                  <a:cubicBezTo>
                    <a:pt x="449" y="1005"/>
                    <a:pt x="452" y="996"/>
                    <a:pt x="456" y="987"/>
                  </a:cubicBezTo>
                  <a:cubicBezTo>
                    <a:pt x="458" y="981"/>
                    <a:pt x="457" y="976"/>
                    <a:pt x="455" y="972"/>
                  </a:cubicBezTo>
                  <a:cubicBezTo>
                    <a:pt x="454" y="969"/>
                    <a:pt x="452" y="967"/>
                    <a:pt x="451" y="964"/>
                  </a:cubicBezTo>
                  <a:cubicBezTo>
                    <a:pt x="449" y="961"/>
                    <a:pt x="447" y="958"/>
                    <a:pt x="445" y="954"/>
                  </a:cubicBezTo>
                  <a:cubicBezTo>
                    <a:pt x="441" y="947"/>
                    <a:pt x="434" y="944"/>
                    <a:pt x="427" y="942"/>
                  </a:cubicBezTo>
                  <a:cubicBezTo>
                    <a:pt x="426" y="942"/>
                    <a:pt x="426" y="942"/>
                    <a:pt x="425" y="943"/>
                  </a:cubicBezTo>
                  <a:cubicBezTo>
                    <a:pt x="424" y="946"/>
                    <a:pt x="426" y="948"/>
                    <a:pt x="428" y="950"/>
                  </a:cubicBezTo>
                  <a:cubicBezTo>
                    <a:pt x="430" y="952"/>
                    <a:pt x="433" y="954"/>
                    <a:pt x="434" y="957"/>
                  </a:cubicBezTo>
                  <a:cubicBezTo>
                    <a:pt x="437" y="964"/>
                    <a:pt x="440" y="972"/>
                    <a:pt x="443" y="979"/>
                  </a:cubicBezTo>
                  <a:cubicBezTo>
                    <a:pt x="441" y="984"/>
                    <a:pt x="438" y="987"/>
                    <a:pt x="436" y="991"/>
                  </a:cubicBezTo>
                  <a:cubicBezTo>
                    <a:pt x="434" y="996"/>
                    <a:pt x="432" y="1000"/>
                    <a:pt x="431" y="1005"/>
                  </a:cubicBezTo>
                  <a:cubicBezTo>
                    <a:pt x="430" y="1006"/>
                    <a:pt x="430" y="1006"/>
                    <a:pt x="429" y="1007"/>
                  </a:cubicBezTo>
                  <a:cubicBezTo>
                    <a:pt x="423" y="1015"/>
                    <a:pt x="418" y="1024"/>
                    <a:pt x="414" y="1033"/>
                  </a:cubicBezTo>
                  <a:cubicBezTo>
                    <a:pt x="414" y="1033"/>
                    <a:pt x="413" y="1034"/>
                    <a:pt x="413" y="1034"/>
                  </a:cubicBezTo>
                  <a:cubicBezTo>
                    <a:pt x="409" y="1036"/>
                    <a:pt x="407" y="1035"/>
                    <a:pt x="404" y="1033"/>
                  </a:cubicBezTo>
                  <a:cubicBezTo>
                    <a:pt x="396" y="1025"/>
                    <a:pt x="388" y="1018"/>
                    <a:pt x="379" y="1011"/>
                  </a:cubicBezTo>
                  <a:cubicBezTo>
                    <a:pt x="379" y="1011"/>
                    <a:pt x="378" y="1010"/>
                    <a:pt x="378" y="1009"/>
                  </a:cubicBezTo>
                  <a:cubicBezTo>
                    <a:pt x="377" y="1001"/>
                    <a:pt x="377" y="999"/>
                    <a:pt x="380" y="993"/>
                  </a:cubicBezTo>
                  <a:cubicBezTo>
                    <a:pt x="384" y="984"/>
                    <a:pt x="387" y="975"/>
                    <a:pt x="393" y="967"/>
                  </a:cubicBezTo>
                  <a:cubicBezTo>
                    <a:pt x="395" y="965"/>
                    <a:pt x="396" y="963"/>
                    <a:pt x="397" y="960"/>
                  </a:cubicBezTo>
                  <a:cubicBezTo>
                    <a:pt x="399" y="955"/>
                    <a:pt x="402" y="949"/>
                    <a:pt x="406" y="945"/>
                  </a:cubicBezTo>
                  <a:cubicBezTo>
                    <a:pt x="408" y="942"/>
                    <a:pt x="410" y="940"/>
                    <a:pt x="412" y="937"/>
                  </a:cubicBezTo>
                  <a:cubicBezTo>
                    <a:pt x="413" y="935"/>
                    <a:pt x="415" y="933"/>
                    <a:pt x="414" y="929"/>
                  </a:cubicBezTo>
                  <a:cubicBezTo>
                    <a:pt x="403" y="934"/>
                    <a:pt x="395" y="941"/>
                    <a:pt x="390" y="950"/>
                  </a:cubicBezTo>
                  <a:close/>
                  <a:moveTo>
                    <a:pt x="172" y="910"/>
                  </a:moveTo>
                  <a:cubicBezTo>
                    <a:pt x="169" y="915"/>
                    <a:pt x="165" y="921"/>
                    <a:pt x="162" y="926"/>
                  </a:cubicBezTo>
                  <a:cubicBezTo>
                    <a:pt x="160" y="929"/>
                    <a:pt x="160" y="932"/>
                    <a:pt x="161" y="935"/>
                  </a:cubicBezTo>
                  <a:cubicBezTo>
                    <a:pt x="164" y="946"/>
                    <a:pt x="169" y="956"/>
                    <a:pt x="178" y="964"/>
                  </a:cubicBezTo>
                  <a:cubicBezTo>
                    <a:pt x="187" y="972"/>
                    <a:pt x="196" y="981"/>
                    <a:pt x="204" y="989"/>
                  </a:cubicBezTo>
                  <a:cubicBezTo>
                    <a:pt x="207" y="992"/>
                    <a:pt x="208" y="994"/>
                    <a:pt x="211" y="996"/>
                  </a:cubicBezTo>
                  <a:cubicBezTo>
                    <a:pt x="217" y="1001"/>
                    <a:pt x="223" y="1001"/>
                    <a:pt x="230" y="995"/>
                  </a:cubicBezTo>
                  <a:cubicBezTo>
                    <a:pt x="235" y="990"/>
                    <a:pt x="238" y="984"/>
                    <a:pt x="239" y="978"/>
                  </a:cubicBezTo>
                  <a:cubicBezTo>
                    <a:pt x="240" y="973"/>
                    <a:pt x="242" y="969"/>
                    <a:pt x="246" y="965"/>
                  </a:cubicBezTo>
                  <a:cubicBezTo>
                    <a:pt x="256" y="955"/>
                    <a:pt x="262" y="943"/>
                    <a:pt x="266" y="930"/>
                  </a:cubicBezTo>
                  <a:cubicBezTo>
                    <a:pt x="268" y="923"/>
                    <a:pt x="267" y="917"/>
                    <a:pt x="262" y="912"/>
                  </a:cubicBezTo>
                  <a:cubicBezTo>
                    <a:pt x="256" y="906"/>
                    <a:pt x="251" y="900"/>
                    <a:pt x="244" y="894"/>
                  </a:cubicBezTo>
                  <a:cubicBezTo>
                    <a:pt x="236" y="886"/>
                    <a:pt x="227" y="878"/>
                    <a:pt x="218" y="871"/>
                  </a:cubicBezTo>
                  <a:cubicBezTo>
                    <a:pt x="215" y="868"/>
                    <a:pt x="213" y="867"/>
                    <a:pt x="208" y="867"/>
                  </a:cubicBezTo>
                  <a:cubicBezTo>
                    <a:pt x="209" y="872"/>
                    <a:pt x="209" y="873"/>
                    <a:pt x="213" y="877"/>
                  </a:cubicBezTo>
                  <a:cubicBezTo>
                    <a:pt x="218" y="883"/>
                    <a:pt x="223" y="889"/>
                    <a:pt x="228" y="894"/>
                  </a:cubicBezTo>
                  <a:cubicBezTo>
                    <a:pt x="234" y="902"/>
                    <a:pt x="241" y="909"/>
                    <a:pt x="247" y="916"/>
                  </a:cubicBezTo>
                  <a:cubicBezTo>
                    <a:pt x="249" y="918"/>
                    <a:pt x="251" y="920"/>
                    <a:pt x="253" y="922"/>
                  </a:cubicBezTo>
                  <a:cubicBezTo>
                    <a:pt x="253" y="924"/>
                    <a:pt x="253" y="925"/>
                    <a:pt x="253" y="926"/>
                  </a:cubicBezTo>
                  <a:cubicBezTo>
                    <a:pt x="250" y="935"/>
                    <a:pt x="247" y="943"/>
                    <a:pt x="241" y="950"/>
                  </a:cubicBezTo>
                  <a:cubicBezTo>
                    <a:pt x="239" y="953"/>
                    <a:pt x="238" y="956"/>
                    <a:pt x="236" y="959"/>
                  </a:cubicBezTo>
                  <a:cubicBezTo>
                    <a:pt x="232" y="966"/>
                    <a:pt x="229" y="972"/>
                    <a:pt x="226" y="979"/>
                  </a:cubicBezTo>
                  <a:cubicBezTo>
                    <a:pt x="225" y="981"/>
                    <a:pt x="224" y="984"/>
                    <a:pt x="221" y="985"/>
                  </a:cubicBezTo>
                  <a:cubicBezTo>
                    <a:pt x="216" y="981"/>
                    <a:pt x="211" y="976"/>
                    <a:pt x="206" y="972"/>
                  </a:cubicBezTo>
                  <a:cubicBezTo>
                    <a:pt x="196" y="962"/>
                    <a:pt x="186" y="952"/>
                    <a:pt x="175" y="942"/>
                  </a:cubicBezTo>
                  <a:cubicBezTo>
                    <a:pt x="174" y="941"/>
                    <a:pt x="173" y="940"/>
                    <a:pt x="172" y="938"/>
                  </a:cubicBezTo>
                  <a:cubicBezTo>
                    <a:pt x="169" y="935"/>
                    <a:pt x="168" y="931"/>
                    <a:pt x="171" y="927"/>
                  </a:cubicBezTo>
                  <a:cubicBezTo>
                    <a:pt x="172" y="924"/>
                    <a:pt x="174" y="921"/>
                    <a:pt x="176" y="918"/>
                  </a:cubicBezTo>
                  <a:cubicBezTo>
                    <a:pt x="178" y="915"/>
                    <a:pt x="180" y="912"/>
                    <a:pt x="179" y="908"/>
                  </a:cubicBezTo>
                  <a:cubicBezTo>
                    <a:pt x="176" y="906"/>
                    <a:pt x="174" y="908"/>
                    <a:pt x="172" y="910"/>
                  </a:cubicBezTo>
                  <a:close/>
                  <a:moveTo>
                    <a:pt x="396" y="1089"/>
                  </a:moveTo>
                  <a:cubicBezTo>
                    <a:pt x="399" y="1082"/>
                    <a:pt x="399" y="1074"/>
                    <a:pt x="394" y="1067"/>
                  </a:cubicBezTo>
                  <a:cubicBezTo>
                    <a:pt x="390" y="1063"/>
                    <a:pt x="386" y="1058"/>
                    <a:pt x="381" y="1056"/>
                  </a:cubicBezTo>
                  <a:cubicBezTo>
                    <a:pt x="375" y="1053"/>
                    <a:pt x="371" y="1048"/>
                    <a:pt x="367" y="1044"/>
                  </a:cubicBezTo>
                  <a:cubicBezTo>
                    <a:pt x="363" y="1039"/>
                    <a:pt x="358" y="1036"/>
                    <a:pt x="352" y="1034"/>
                  </a:cubicBezTo>
                  <a:cubicBezTo>
                    <a:pt x="347" y="1032"/>
                    <a:pt x="342" y="1033"/>
                    <a:pt x="339" y="1038"/>
                  </a:cubicBezTo>
                  <a:cubicBezTo>
                    <a:pt x="337" y="1040"/>
                    <a:pt x="336" y="1043"/>
                    <a:pt x="335" y="1045"/>
                  </a:cubicBezTo>
                  <a:cubicBezTo>
                    <a:pt x="333" y="1049"/>
                    <a:pt x="331" y="1052"/>
                    <a:pt x="329" y="1055"/>
                  </a:cubicBezTo>
                  <a:cubicBezTo>
                    <a:pt x="326" y="1059"/>
                    <a:pt x="324" y="1062"/>
                    <a:pt x="321" y="1066"/>
                  </a:cubicBezTo>
                  <a:cubicBezTo>
                    <a:pt x="319" y="1070"/>
                    <a:pt x="317" y="1074"/>
                    <a:pt x="315" y="1077"/>
                  </a:cubicBezTo>
                  <a:cubicBezTo>
                    <a:pt x="310" y="1084"/>
                    <a:pt x="306" y="1092"/>
                    <a:pt x="304" y="1100"/>
                  </a:cubicBezTo>
                  <a:cubicBezTo>
                    <a:pt x="303" y="1102"/>
                    <a:pt x="303" y="1104"/>
                    <a:pt x="303" y="1105"/>
                  </a:cubicBezTo>
                  <a:cubicBezTo>
                    <a:pt x="307" y="1111"/>
                    <a:pt x="311" y="1116"/>
                    <a:pt x="319" y="1112"/>
                  </a:cubicBezTo>
                  <a:cubicBezTo>
                    <a:pt x="321" y="1107"/>
                    <a:pt x="315" y="1106"/>
                    <a:pt x="314" y="1102"/>
                  </a:cubicBezTo>
                  <a:cubicBezTo>
                    <a:pt x="315" y="1101"/>
                    <a:pt x="315" y="1101"/>
                    <a:pt x="315" y="1100"/>
                  </a:cubicBezTo>
                  <a:cubicBezTo>
                    <a:pt x="323" y="1089"/>
                    <a:pt x="330" y="1077"/>
                    <a:pt x="338" y="1066"/>
                  </a:cubicBezTo>
                  <a:cubicBezTo>
                    <a:pt x="339" y="1064"/>
                    <a:pt x="341" y="1062"/>
                    <a:pt x="342" y="1059"/>
                  </a:cubicBezTo>
                  <a:cubicBezTo>
                    <a:pt x="344" y="1055"/>
                    <a:pt x="347" y="1051"/>
                    <a:pt x="349" y="1047"/>
                  </a:cubicBezTo>
                  <a:cubicBezTo>
                    <a:pt x="354" y="1051"/>
                    <a:pt x="357" y="1055"/>
                    <a:pt x="360" y="1059"/>
                  </a:cubicBezTo>
                  <a:cubicBezTo>
                    <a:pt x="362" y="1062"/>
                    <a:pt x="365" y="1065"/>
                    <a:pt x="368" y="1067"/>
                  </a:cubicBezTo>
                  <a:cubicBezTo>
                    <a:pt x="373" y="1070"/>
                    <a:pt x="378" y="1073"/>
                    <a:pt x="382" y="1076"/>
                  </a:cubicBezTo>
                  <a:cubicBezTo>
                    <a:pt x="385" y="1081"/>
                    <a:pt x="385" y="1085"/>
                    <a:pt x="383" y="1089"/>
                  </a:cubicBezTo>
                  <a:cubicBezTo>
                    <a:pt x="382" y="1092"/>
                    <a:pt x="380" y="1094"/>
                    <a:pt x="379" y="1096"/>
                  </a:cubicBezTo>
                  <a:cubicBezTo>
                    <a:pt x="377" y="1101"/>
                    <a:pt x="375" y="1105"/>
                    <a:pt x="374" y="1111"/>
                  </a:cubicBezTo>
                  <a:cubicBezTo>
                    <a:pt x="383" y="1107"/>
                    <a:pt x="393" y="1097"/>
                    <a:pt x="396" y="1089"/>
                  </a:cubicBezTo>
                  <a:close/>
                  <a:moveTo>
                    <a:pt x="150" y="1061"/>
                  </a:moveTo>
                  <a:cubicBezTo>
                    <a:pt x="152" y="1066"/>
                    <a:pt x="154" y="1070"/>
                    <a:pt x="156" y="1074"/>
                  </a:cubicBezTo>
                  <a:cubicBezTo>
                    <a:pt x="157" y="1077"/>
                    <a:pt x="159" y="1078"/>
                    <a:pt x="160" y="1080"/>
                  </a:cubicBezTo>
                  <a:cubicBezTo>
                    <a:pt x="164" y="1083"/>
                    <a:pt x="168" y="1083"/>
                    <a:pt x="172" y="1081"/>
                  </a:cubicBezTo>
                  <a:cubicBezTo>
                    <a:pt x="177" y="1078"/>
                    <a:pt x="181" y="1074"/>
                    <a:pt x="184" y="1069"/>
                  </a:cubicBezTo>
                  <a:cubicBezTo>
                    <a:pt x="190" y="1060"/>
                    <a:pt x="196" y="1051"/>
                    <a:pt x="203" y="1042"/>
                  </a:cubicBezTo>
                  <a:cubicBezTo>
                    <a:pt x="209" y="1034"/>
                    <a:pt x="212" y="1025"/>
                    <a:pt x="211" y="1015"/>
                  </a:cubicBezTo>
                  <a:cubicBezTo>
                    <a:pt x="204" y="1003"/>
                    <a:pt x="196" y="991"/>
                    <a:pt x="184" y="982"/>
                  </a:cubicBezTo>
                  <a:cubicBezTo>
                    <a:pt x="176" y="975"/>
                    <a:pt x="168" y="967"/>
                    <a:pt x="160" y="959"/>
                  </a:cubicBezTo>
                  <a:cubicBezTo>
                    <a:pt x="158" y="957"/>
                    <a:pt x="156" y="955"/>
                    <a:pt x="154" y="953"/>
                  </a:cubicBezTo>
                  <a:cubicBezTo>
                    <a:pt x="152" y="952"/>
                    <a:pt x="151" y="951"/>
                    <a:pt x="148" y="950"/>
                  </a:cubicBezTo>
                  <a:cubicBezTo>
                    <a:pt x="143" y="956"/>
                    <a:pt x="138" y="962"/>
                    <a:pt x="134" y="967"/>
                  </a:cubicBezTo>
                  <a:cubicBezTo>
                    <a:pt x="132" y="970"/>
                    <a:pt x="133" y="972"/>
                    <a:pt x="138" y="974"/>
                  </a:cubicBezTo>
                  <a:cubicBezTo>
                    <a:pt x="141" y="970"/>
                    <a:pt x="145" y="966"/>
                    <a:pt x="148" y="962"/>
                  </a:cubicBezTo>
                  <a:cubicBezTo>
                    <a:pt x="153" y="965"/>
                    <a:pt x="155" y="968"/>
                    <a:pt x="157" y="971"/>
                  </a:cubicBezTo>
                  <a:cubicBezTo>
                    <a:pt x="163" y="980"/>
                    <a:pt x="170" y="987"/>
                    <a:pt x="178" y="994"/>
                  </a:cubicBezTo>
                  <a:cubicBezTo>
                    <a:pt x="181" y="996"/>
                    <a:pt x="183" y="998"/>
                    <a:pt x="185" y="1000"/>
                  </a:cubicBezTo>
                  <a:cubicBezTo>
                    <a:pt x="189" y="1005"/>
                    <a:pt x="193" y="1010"/>
                    <a:pt x="197" y="1015"/>
                  </a:cubicBezTo>
                  <a:cubicBezTo>
                    <a:pt x="198" y="1020"/>
                    <a:pt x="197" y="1025"/>
                    <a:pt x="195" y="1030"/>
                  </a:cubicBezTo>
                  <a:cubicBezTo>
                    <a:pt x="189" y="1041"/>
                    <a:pt x="184" y="1051"/>
                    <a:pt x="178" y="1061"/>
                  </a:cubicBezTo>
                  <a:cubicBezTo>
                    <a:pt x="175" y="1065"/>
                    <a:pt x="172" y="1068"/>
                    <a:pt x="168" y="1071"/>
                  </a:cubicBezTo>
                  <a:cubicBezTo>
                    <a:pt x="165" y="1067"/>
                    <a:pt x="163" y="1064"/>
                    <a:pt x="160" y="1060"/>
                  </a:cubicBezTo>
                  <a:cubicBezTo>
                    <a:pt x="158" y="1057"/>
                    <a:pt x="156" y="1052"/>
                    <a:pt x="150" y="1052"/>
                  </a:cubicBezTo>
                  <a:cubicBezTo>
                    <a:pt x="148" y="1055"/>
                    <a:pt x="149" y="1058"/>
                    <a:pt x="150" y="1061"/>
                  </a:cubicBezTo>
                  <a:close/>
                  <a:moveTo>
                    <a:pt x="451" y="936"/>
                  </a:moveTo>
                  <a:cubicBezTo>
                    <a:pt x="454" y="939"/>
                    <a:pt x="457" y="941"/>
                    <a:pt x="460" y="942"/>
                  </a:cubicBezTo>
                  <a:cubicBezTo>
                    <a:pt x="468" y="945"/>
                    <a:pt x="473" y="944"/>
                    <a:pt x="477" y="937"/>
                  </a:cubicBezTo>
                  <a:cubicBezTo>
                    <a:pt x="480" y="933"/>
                    <a:pt x="481" y="929"/>
                    <a:pt x="483" y="925"/>
                  </a:cubicBezTo>
                  <a:cubicBezTo>
                    <a:pt x="485" y="922"/>
                    <a:pt x="485" y="920"/>
                    <a:pt x="487" y="918"/>
                  </a:cubicBezTo>
                  <a:cubicBezTo>
                    <a:pt x="492" y="913"/>
                    <a:pt x="494" y="907"/>
                    <a:pt x="496" y="901"/>
                  </a:cubicBezTo>
                  <a:cubicBezTo>
                    <a:pt x="500" y="889"/>
                    <a:pt x="504" y="877"/>
                    <a:pt x="507" y="865"/>
                  </a:cubicBezTo>
                  <a:cubicBezTo>
                    <a:pt x="508" y="862"/>
                    <a:pt x="509" y="858"/>
                    <a:pt x="509" y="855"/>
                  </a:cubicBezTo>
                  <a:cubicBezTo>
                    <a:pt x="507" y="853"/>
                    <a:pt x="506" y="850"/>
                    <a:pt x="504" y="849"/>
                  </a:cubicBezTo>
                  <a:cubicBezTo>
                    <a:pt x="495" y="840"/>
                    <a:pt x="486" y="832"/>
                    <a:pt x="475" y="825"/>
                  </a:cubicBezTo>
                  <a:cubicBezTo>
                    <a:pt x="474" y="825"/>
                    <a:pt x="472" y="825"/>
                    <a:pt x="471" y="825"/>
                  </a:cubicBezTo>
                  <a:cubicBezTo>
                    <a:pt x="469" y="828"/>
                    <a:pt x="470" y="830"/>
                    <a:pt x="471" y="832"/>
                  </a:cubicBezTo>
                  <a:cubicBezTo>
                    <a:pt x="473" y="834"/>
                    <a:pt x="475" y="836"/>
                    <a:pt x="477" y="838"/>
                  </a:cubicBezTo>
                  <a:cubicBezTo>
                    <a:pt x="483" y="844"/>
                    <a:pt x="489" y="850"/>
                    <a:pt x="494" y="856"/>
                  </a:cubicBezTo>
                  <a:cubicBezTo>
                    <a:pt x="494" y="858"/>
                    <a:pt x="494" y="859"/>
                    <a:pt x="494" y="861"/>
                  </a:cubicBezTo>
                  <a:cubicBezTo>
                    <a:pt x="494" y="873"/>
                    <a:pt x="487" y="884"/>
                    <a:pt x="483" y="896"/>
                  </a:cubicBezTo>
                  <a:cubicBezTo>
                    <a:pt x="483" y="896"/>
                    <a:pt x="483" y="896"/>
                    <a:pt x="483" y="897"/>
                  </a:cubicBezTo>
                  <a:cubicBezTo>
                    <a:pt x="479" y="903"/>
                    <a:pt x="475" y="910"/>
                    <a:pt x="471" y="917"/>
                  </a:cubicBezTo>
                  <a:cubicBezTo>
                    <a:pt x="469" y="921"/>
                    <a:pt x="467" y="925"/>
                    <a:pt x="464" y="929"/>
                  </a:cubicBezTo>
                  <a:cubicBezTo>
                    <a:pt x="462" y="928"/>
                    <a:pt x="460" y="926"/>
                    <a:pt x="458" y="925"/>
                  </a:cubicBezTo>
                  <a:cubicBezTo>
                    <a:pt x="452" y="920"/>
                    <a:pt x="445" y="915"/>
                    <a:pt x="439" y="910"/>
                  </a:cubicBezTo>
                  <a:cubicBezTo>
                    <a:pt x="437" y="909"/>
                    <a:pt x="436" y="908"/>
                    <a:pt x="433" y="910"/>
                  </a:cubicBezTo>
                  <a:cubicBezTo>
                    <a:pt x="436" y="920"/>
                    <a:pt x="443" y="930"/>
                    <a:pt x="451" y="936"/>
                  </a:cubicBezTo>
                  <a:close/>
                  <a:moveTo>
                    <a:pt x="210" y="1046"/>
                  </a:moveTo>
                  <a:cubicBezTo>
                    <a:pt x="207" y="1050"/>
                    <a:pt x="204" y="1055"/>
                    <a:pt x="202" y="1060"/>
                  </a:cubicBezTo>
                  <a:cubicBezTo>
                    <a:pt x="199" y="1066"/>
                    <a:pt x="197" y="1072"/>
                    <a:pt x="195" y="1079"/>
                  </a:cubicBezTo>
                  <a:cubicBezTo>
                    <a:pt x="193" y="1083"/>
                    <a:pt x="192" y="1087"/>
                    <a:pt x="189" y="1090"/>
                  </a:cubicBezTo>
                  <a:cubicBezTo>
                    <a:pt x="185" y="1094"/>
                    <a:pt x="183" y="1099"/>
                    <a:pt x="185" y="1105"/>
                  </a:cubicBezTo>
                  <a:cubicBezTo>
                    <a:pt x="192" y="1114"/>
                    <a:pt x="195" y="1116"/>
                    <a:pt x="203" y="1113"/>
                  </a:cubicBezTo>
                  <a:cubicBezTo>
                    <a:pt x="200" y="1109"/>
                    <a:pt x="197" y="1105"/>
                    <a:pt x="195" y="1102"/>
                  </a:cubicBezTo>
                  <a:cubicBezTo>
                    <a:pt x="195" y="1100"/>
                    <a:pt x="195" y="1099"/>
                    <a:pt x="196" y="1099"/>
                  </a:cubicBezTo>
                  <a:cubicBezTo>
                    <a:pt x="202" y="1088"/>
                    <a:pt x="207" y="1077"/>
                    <a:pt x="211" y="1065"/>
                  </a:cubicBezTo>
                  <a:cubicBezTo>
                    <a:pt x="213" y="1060"/>
                    <a:pt x="216" y="1056"/>
                    <a:pt x="220" y="1052"/>
                  </a:cubicBezTo>
                  <a:cubicBezTo>
                    <a:pt x="222" y="1053"/>
                    <a:pt x="224" y="1055"/>
                    <a:pt x="225" y="1056"/>
                  </a:cubicBezTo>
                  <a:cubicBezTo>
                    <a:pt x="232" y="1063"/>
                    <a:pt x="238" y="1069"/>
                    <a:pt x="244" y="1076"/>
                  </a:cubicBezTo>
                  <a:cubicBezTo>
                    <a:pt x="248" y="1080"/>
                    <a:pt x="251" y="1084"/>
                    <a:pt x="253" y="1088"/>
                  </a:cubicBezTo>
                  <a:cubicBezTo>
                    <a:pt x="256" y="1093"/>
                    <a:pt x="260" y="1098"/>
                    <a:pt x="263" y="1102"/>
                  </a:cubicBezTo>
                  <a:cubicBezTo>
                    <a:pt x="265" y="1105"/>
                    <a:pt x="267" y="1107"/>
                    <a:pt x="268" y="1108"/>
                  </a:cubicBezTo>
                  <a:cubicBezTo>
                    <a:pt x="267" y="1115"/>
                    <a:pt x="264" y="1120"/>
                    <a:pt x="268" y="1126"/>
                  </a:cubicBezTo>
                  <a:cubicBezTo>
                    <a:pt x="272" y="1126"/>
                    <a:pt x="274" y="1124"/>
                    <a:pt x="276" y="1121"/>
                  </a:cubicBezTo>
                  <a:cubicBezTo>
                    <a:pt x="278" y="1118"/>
                    <a:pt x="280" y="1114"/>
                    <a:pt x="280" y="1110"/>
                  </a:cubicBezTo>
                  <a:cubicBezTo>
                    <a:pt x="281" y="1108"/>
                    <a:pt x="280" y="1105"/>
                    <a:pt x="279" y="1103"/>
                  </a:cubicBezTo>
                  <a:cubicBezTo>
                    <a:pt x="276" y="1098"/>
                    <a:pt x="272" y="1094"/>
                    <a:pt x="269" y="1090"/>
                  </a:cubicBezTo>
                  <a:cubicBezTo>
                    <a:pt x="264" y="1084"/>
                    <a:pt x="259" y="1079"/>
                    <a:pt x="255" y="1072"/>
                  </a:cubicBezTo>
                  <a:cubicBezTo>
                    <a:pt x="249" y="1063"/>
                    <a:pt x="242" y="1054"/>
                    <a:pt x="233" y="1046"/>
                  </a:cubicBezTo>
                  <a:cubicBezTo>
                    <a:pt x="229" y="1043"/>
                    <a:pt x="225" y="1040"/>
                    <a:pt x="220" y="1039"/>
                  </a:cubicBezTo>
                  <a:cubicBezTo>
                    <a:pt x="215" y="1040"/>
                    <a:pt x="212" y="1042"/>
                    <a:pt x="210" y="1046"/>
                  </a:cubicBezTo>
                  <a:close/>
                  <a:moveTo>
                    <a:pt x="443" y="1086"/>
                  </a:moveTo>
                  <a:cubicBezTo>
                    <a:pt x="441" y="1082"/>
                    <a:pt x="441" y="1078"/>
                    <a:pt x="443" y="1074"/>
                  </a:cubicBezTo>
                  <a:cubicBezTo>
                    <a:pt x="444" y="1071"/>
                    <a:pt x="445" y="1068"/>
                    <a:pt x="445" y="1065"/>
                  </a:cubicBezTo>
                  <a:cubicBezTo>
                    <a:pt x="446" y="1061"/>
                    <a:pt x="447" y="1058"/>
                    <a:pt x="448" y="1054"/>
                  </a:cubicBezTo>
                  <a:cubicBezTo>
                    <a:pt x="453" y="1037"/>
                    <a:pt x="464" y="1023"/>
                    <a:pt x="473" y="1008"/>
                  </a:cubicBezTo>
                  <a:cubicBezTo>
                    <a:pt x="473" y="1006"/>
                    <a:pt x="475" y="1005"/>
                    <a:pt x="476" y="1004"/>
                  </a:cubicBezTo>
                  <a:cubicBezTo>
                    <a:pt x="482" y="1003"/>
                    <a:pt x="489" y="1005"/>
                    <a:pt x="495" y="1005"/>
                  </a:cubicBezTo>
                  <a:cubicBezTo>
                    <a:pt x="494" y="999"/>
                    <a:pt x="494" y="999"/>
                    <a:pt x="493" y="998"/>
                  </a:cubicBezTo>
                  <a:cubicBezTo>
                    <a:pt x="488" y="993"/>
                    <a:pt x="483" y="991"/>
                    <a:pt x="476" y="991"/>
                  </a:cubicBezTo>
                  <a:cubicBezTo>
                    <a:pt x="471" y="991"/>
                    <a:pt x="466" y="993"/>
                    <a:pt x="464" y="998"/>
                  </a:cubicBezTo>
                  <a:cubicBezTo>
                    <a:pt x="458" y="1011"/>
                    <a:pt x="449" y="1022"/>
                    <a:pt x="442" y="1035"/>
                  </a:cubicBezTo>
                  <a:cubicBezTo>
                    <a:pt x="439" y="1040"/>
                    <a:pt x="437" y="1045"/>
                    <a:pt x="436" y="1052"/>
                  </a:cubicBezTo>
                  <a:cubicBezTo>
                    <a:pt x="435" y="1057"/>
                    <a:pt x="434" y="1064"/>
                    <a:pt x="431" y="1069"/>
                  </a:cubicBezTo>
                  <a:cubicBezTo>
                    <a:pt x="427" y="1078"/>
                    <a:pt x="429" y="1085"/>
                    <a:pt x="433" y="1092"/>
                  </a:cubicBezTo>
                  <a:cubicBezTo>
                    <a:pt x="434" y="1095"/>
                    <a:pt x="437" y="1097"/>
                    <a:pt x="440" y="1098"/>
                  </a:cubicBezTo>
                  <a:cubicBezTo>
                    <a:pt x="442" y="1100"/>
                    <a:pt x="445" y="1100"/>
                    <a:pt x="448" y="1098"/>
                  </a:cubicBezTo>
                  <a:cubicBezTo>
                    <a:pt x="448" y="1093"/>
                    <a:pt x="445" y="1089"/>
                    <a:pt x="443" y="1086"/>
                  </a:cubicBezTo>
                  <a:close/>
                  <a:moveTo>
                    <a:pt x="95" y="826"/>
                  </a:moveTo>
                  <a:cubicBezTo>
                    <a:pt x="96" y="829"/>
                    <a:pt x="98" y="830"/>
                    <a:pt x="100" y="830"/>
                  </a:cubicBezTo>
                  <a:cubicBezTo>
                    <a:pt x="109" y="827"/>
                    <a:pt x="113" y="824"/>
                    <a:pt x="117" y="816"/>
                  </a:cubicBezTo>
                  <a:cubicBezTo>
                    <a:pt x="118" y="814"/>
                    <a:pt x="119" y="812"/>
                    <a:pt x="121" y="810"/>
                  </a:cubicBezTo>
                  <a:cubicBezTo>
                    <a:pt x="126" y="804"/>
                    <a:pt x="127" y="801"/>
                    <a:pt x="123" y="794"/>
                  </a:cubicBezTo>
                  <a:cubicBezTo>
                    <a:pt x="122" y="791"/>
                    <a:pt x="121" y="789"/>
                    <a:pt x="119" y="787"/>
                  </a:cubicBezTo>
                  <a:cubicBezTo>
                    <a:pt x="116" y="782"/>
                    <a:pt x="112" y="777"/>
                    <a:pt x="109" y="772"/>
                  </a:cubicBezTo>
                  <a:cubicBezTo>
                    <a:pt x="108" y="770"/>
                    <a:pt x="107" y="768"/>
                    <a:pt x="105" y="767"/>
                  </a:cubicBezTo>
                  <a:cubicBezTo>
                    <a:pt x="104" y="766"/>
                    <a:pt x="102" y="766"/>
                    <a:pt x="100" y="766"/>
                  </a:cubicBezTo>
                  <a:cubicBezTo>
                    <a:pt x="100" y="768"/>
                    <a:pt x="100" y="770"/>
                    <a:pt x="100" y="771"/>
                  </a:cubicBezTo>
                  <a:cubicBezTo>
                    <a:pt x="100" y="776"/>
                    <a:pt x="102" y="780"/>
                    <a:pt x="105" y="784"/>
                  </a:cubicBezTo>
                  <a:cubicBezTo>
                    <a:pt x="108" y="789"/>
                    <a:pt x="111" y="795"/>
                    <a:pt x="115" y="800"/>
                  </a:cubicBezTo>
                  <a:cubicBezTo>
                    <a:pt x="111" y="809"/>
                    <a:pt x="108" y="814"/>
                    <a:pt x="101" y="819"/>
                  </a:cubicBezTo>
                  <a:cubicBezTo>
                    <a:pt x="100" y="818"/>
                    <a:pt x="98" y="817"/>
                    <a:pt x="96" y="816"/>
                  </a:cubicBezTo>
                  <a:cubicBezTo>
                    <a:pt x="94" y="820"/>
                    <a:pt x="94" y="823"/>
                    <a:pt x="95" y="826"/>
                  </a:cubicBezTo>
                  <a:close/>
                  <a:moveTo>
                    <a:pt x="510" y="818"/>
                  </a:moveTo>
                  <a:cubicBezTo>
                    <a:pt x="506" y="816"/>
                    <a:pt x="502" y="813"/>
                    <a:pt x="498" y="810"/>
                  </a:cubicBezTo>
                  <a:cubicBezTo>
                    <a:pt x="495" y="808"/>
                    <a:pt x="493" y="806"/>
                    <a:pt x="489" y="807"/>
                  </a:cubicBezTo>
                  <a:cubicBezTo>
                    <a:pt x="489" y="808"/>
                    <a:pt x="488" y="810"/>
                    <a:pt x="489" y="811"/>
                  </a:cubicBezTo>
                  <a:cubicBezTo>
                    <a:pt x="490" y="813"/>
                    <a:pt x="491" y="815"/>
                    <a:pt x="493" y="816"/>
                  </a:cubicBezTo>
                  <a:cubicBezTo>
                    <a:pt x="497" y="820"/>
                    <a:pt x="501" y="824"/>
                    <a:pt x="505" y="828"/>
                  </a:cubicBezTo>
                  <a:cubicBezTo>
                    <a:pt x="506" y="829"/>
                    <a:pt x="507" y="830"/>
                    <a:pt x="509" y="830"/>
                  </a:cubicBezTo>
                  <a:cubicBezTo>
                    <a:pt x="513" y="833"/>
                    <a:pt x="517" y="833"/>
                    <a:pt x="520" y="829"/>
                  </a:cubicBezTo>
                  <a:cubicBezTo>
                    <a:pt x="522" y="827"/>
                    <a:pt x="524" y="824"/>
                    <a:pt x="525" y="822"/>
                  </a:cubicBezTo>
                  <a:cubicBezTo>
                    <a:pt x="526" y="814"/>
                    <a:pt x="527" y="806"/>
                    <a:pt x="528" y="798"/>
                  </a:cubicBezTo>
                  <a:cubicBezTo>
                    <a:pt x="528" y="797"/>
                    <a:pt x="527" y="797"/>
                    <a:pt x="527" y="796"/>
                  </a:cubicBezTo>
                  <a:cubicBezTo>
                    <a:pt x="518" y="802"/>
                    <a:pt x="518" y="812"/>
                    <a:pt x="514" y="821"/>
                  </a:cubicBezTo>
                  <a:cubicBezTo>
                    <a:pt x="512" y="820"/>
                    <a:pt x="511" y="819"/>
                    <a:pt x="510" y="818"/>
                  </a:cubicBezTo>
                  <a:close/>
                  <a:moveTo>
                    <a:pt x="124" y="926"/>
                  </a:moveTo>
                  <a:cubicBezTo>
                    <a:pt x="125" y="932"/>
                    <a:pt x="126" y="937"/>
                    <a:pt x="124" y="942"/>
                  </a:cubicBezTo>
                  <a:cubicBezTo>
                    <a:pt x="124" y="944"/>
                    <a:pt x="124" y="945"/>
                    <a:pt x="124" y="947"/>
                  </a:cubicBezTo>
                  <a:cubicBezTo>
                    <a:pt x="124" y="948"/>
                    <a:pt x="125" y="949"/>
                    <a:pt x="125" y="951"/>
                  </a:cubicBezTo>
                  <a:cubicBezTo>
                    <a:pt x="131" y="948"/>
                    <a:pt x="132" y="946"/>
                    <a:pt x="133" y="942"/>
                  </a:cubicBezTo>
                  <a:cubicBezTo>
                    <a:pt x="133" y="939"/>
                    <a:pt x="134" y="936"/>
                    <a:pt x="134" y="933"/>
                  </a:cubicBezTo>
                  <a:cubicBezTo>
                    <a:pt x="134" y="926"/>
                    <a:pt x="130" y="920"/>
                    <a:pt x="122" y="917"/>
                  </a:cubicBezTo>
                  <a:cubicBezTo>
                    <a:pt x="122" y="921"/>
                    <a:pt x="123" y="924"/>
                    <a:pt x="124" y="92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16">
              <a:extLst>
                <a:ext uri="{FF2B5EF4-FFF2-40B4-BE49-F238E27FC236}">
                  <a16:creationId xmlns:a16="http://schemas.microsoft.com/office/drawing/2014/main" id="{DF376DBC-4FC0-4F24-979A-3A67BC2860A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138" y="885825"/>
              <a:ext cx="2157412" cy="3783013"/>
            </a:xfrm>
            <a:custGeom>
              <a:avLst/>
              <a:gdLst>
                <a:gd name="T0" fmla="*/ 553 w 571"/>
                <a:gd name="T1" fmla="*/ 899 h 1003"/>
                <a:gd name="T2" fmla="*/ 345 w 571"/>
                <a:gd name="T3" fmla="*/ 995 h 1003"/>
                <a:gd name="T4" fmla="*/ 97 w 571"/>
                <a:gd name="T5" fmla="*/ 971 h 1003"/>
                <a:gd name="T6" fmla="*/ 83 w 571"/>
                <a:gd name="T7" fmla="*/ 894 h 1003"/>
                <a:gd name="T8" fmla="*/ 103 w 571"/>
                <a:gd name="T9" fmla="*/ 929 h 1003"/>
                <a:gd name="T10" fmla="*/ 179 w 571"/>
                <a:gd name="T11" fmla="*/ 967 h 1003"/>
                <a:gd name="T12" fmla="*/ 402 w 571"/>
                <a:gd name="T13" fmla="*/ 940 h 1003"/>
                <a:gd name="T14" fmla="*/ 498 w 571"/>
                <a:gd name="T15" fmla="*/ 849 h 1003"/>
                <a:gd name="T16" fmla="*/ 407 w 571"/>
                <a:gd name="T17" fmla="*/ 960 h 1003"/>
                <a:gd name="T18" fmla="*/ 338 w 571"/>
                <a:gd name="T19" fmla="*/ 984 h 1003"/>
                <a:gd name="T20" fmla="*/ 493 w 571"/>
                <a:gd name="T21" fmla="*/ 929 h 1003"/>
                <a:gd name="T22" fmla="*/ 187 w 571"/>
                <a:gd name="T23" fmla="*/ 5 h 1003"/>
                <a:gd name="T24" fmla="*/ 30 w 571"/>
                <a:gd name="T25" fmla="*/ 137 h 1003"/>
                <a:gd name="T26" fmla="*/ 118 w 571"/>
                <a:gd name="T27" fmla="*/ 106 h 1003"/>
                <a:gd name="T28" fmla="*/ 143 w 571"/>
                <a:gd name="T29" fmla="*/ 104 h 1003"/>
                <a:gd name="T30" fmla="*/ 179 w 571"/>
                <a:gd name="T31" fmla="*/ 38 h 1003"/>
                <a:gd name="T32" fmla="*/ 299 w 571"/>
                <a:gd name="T33" fmla="*/ 40 h 1003"/>
                <a:gd name="T34" fmla="*/ 344 w 571"/>
                <a:gd name="T35" fmla="*/ 97 h 1003"/>
                <a:gd name="T36" fmla="*/ 418 w 571"/>
                <a:gd name="T37" fmla="*/ 135 h 1003"/>
                <a:gd name="T38" fmla="*/ 424 w 571"/>
                <a:gd name="T39" fmla="*/ 176 h 1003"/>
                <a:gd name="T40" fmla="*/ 469 w 571"/>
                <a:gd name="T41" fmla="*/ 229 h 1003"/>
                <a:gd name="T42" fmla="*/ 498 w 571"/>
                <a:gd name="T43" fmla="*/ 317 h 1003"/>
                <a:gd name="T44" fmla="*/ 466 w 571"/>
                <a:gd name="T45" fmla="*/ 116 h 1003"/>
                <a:gd name="T46" fmla="*/ 552 w 571"/>
                <a:gd name="T47" fmla="*/ 161 h 1003"/>
                <a:gd name="T48" fmla="*/ 512 w 571"/>
                <a:gd name="T49" fmla="*/ 182 h 1003"/>
                <a:gd name="T50" fmla="*/ 528 w 571"/>
                <a:gd name="T51" fmla="*/ 338 h 1003"/>
                <a:gd name="T52" fmla="*/ 514 w 571"/>
                <a:gd name="T53" fmla="*/ 435 h 1003"/>
                <a:gd name="T54" fmla="*/ 474 w 571"/>
                <a:gd name="T55" fmla="*/ 520 h 1003"/>
                <a:gd name="T56" fmla="*/ 400 w 571"/>
                <a:gd name="T57" fmla="*/ 631 h 1003"/>
                <a:gd name="T58" fmla="*/ 329 w 571"/>
                <a:gd name="T59" fmla="*/ 574 h 1003"/>
                <a:gd name="T60" fmla="*/ 268 w 571"/>
                <a:gd name="T61" fmla="*/ 581 h 1003"/>
                <a:gd name="T62" fmla="*/ 245 w 571"/>
                <a:gd name="T63" fmla="*/ 612 h 1003"/>
                <a:gd name="T64" fmla="*/ 193 w 571"/>
                <a:gd name="T65" fmla="*/ 554 h 1003"/>
                <a:gd name="T66" fmla="*/ 156 w 571"/>
                <a:gd name="T67" fmla="*/ 516 h 1003"/>
                <a:gd name="T68" fmla="*/ 126 w 571"/>
                <a:gd name="T69" fmla="*/ 515 h 1003"/>
                <a:gd name="T70" fmla="*/ 65 w 571"/>
                <a:gd name="T71" fmla="*/ 465 h 1003"/>
                <a:gd name="T72" fmla="*/ 33 w 571"/>
                <a:gd name="T73" fmla="*/ 479 h 1003"/>
                <a:gd name="T74" fmla="*/ 24 w 571"/>
                <a:gd name="T75" fmla="*/ 338 h 1003"/>
                <a:gd name="T76" fmla="*/ 58 w 571"/>
                <a:gd name="T77" fmla="*/ 178 h 1003"/>
                <a:gd name="T78" fmla="*/ 16 w 571"/>
                <a:gd name="T79" fmla="*/ 168 h 1003"/>
                <a:gd name="T80" fmla="*/ 74 w 571"/>
                <a:gd name="T81" fmla="*/ 42 h 1003"/>
                <a:gd name="T82" fmla="*/ 490 w 571"/>
                <a:gd name="T83" fmla="*/ 395 h 1003"/>
                <a:gd name="T84" fmla="*/ 407 w 571"/>
                <a:gd name="T85" fmla="*/ 487 h 1003"/>
                <a:gd name="T86" fmla="*/ 449 w 571"/>
                <a:gd name="T87" fmla="*/ 442 h 1003"/>
                <a:gd name="T88" fmla="*/ 417 w 571"/>
                <a:gd name="T89" fmla="*/ 246 h 1003"/>
                <a:gd name="T90" fmla="*/ 328 w 571"/>
                <a:gd name="T91" fmla="*/ 209 h 1003"/>
                <a:gd name="T92" fmla="*/ 346 w 571"/>
                <a:gd name="T93" fmla="*/ 166 h 1003"/>
                <a:gd name="T94" fmla="*/ 205 w 571"/>
                <a:gd name="T95" fmla="*/ 77 h 1003"/>
                <a:gd name="T96" fmla="*/ 252 w 571"/>
                <a:gd name="T97" fmla="*/ 287 h 1003"/>
                <a:gd name="T98" fmla="*/ 192 w 571"/>
                <a:gd name="T99" fmla="*/ 371 h 1003"/>
                <a:gd name="T100" fmla="*/ 180 w 571"/>
                <a:gd name="T101" fmla="*/ 430 h 1003"/>
                <a:gd name="T102" fmla="*/ 350 w 571"/>
                <a:gd name="T103" fmla="*/ 482 h 1003"/>
                <a:gd name="T104" fmla="*/ 472 w 571"/>
                <a:gd name="T105" fmla="*/ 287 h 1003"/>
                <a:gd name="T106" fmla="*/ 384 w 571"/>
                <a:gd name="T107" fmla="*/ 423 h 1003"/>
                <a:gd name="T108" fmla="*/ 209 w 571"/>
                <a:gd name="T109" fmla="*/ 388 h 1003"/>
                <a:gd name="T110" fmla="*/ 105 w 571"/>
                <a:gd name="T111" fmla="*/ 438 h 1003"/>
                <a:gd name="T112" fmla="*/ 109 w 571"/>
                <a:gd name="T113" fmla="*/ 250 h 1003"/>
                <a:gd name="T114" fmla="*/ 145 w 571"/>
                <a:gd name="T115" fmla="*/ 373 h 1003"/>
                <a:gd name="T116" fmla="*/ 108 w 571"/>
                <a:gd name="T117" fmla="*/ 228 h 1003"/>
                <a:gd name="T118" fmla="*/ 43 w 571"/>
                <a:gd name="T119" fmla="*/ 322 h 1003"/>
                <a:gd name="T120" fmla="*/ 92 w 571"/>
                <a:gd name="T121" fmla="*/ 379 h 1003"/>
                <a:gd name="T122" fmla="*/ 83 w 571"/>
                <a:gd name="T123" fmla="*/ 290 h 1003"/>
                <a:gd name="T124" fmla="*/ 95 w 571"/>
                <a:gd name="T125" fmla="*/ 181 h 10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71" h="1003">
                  <a:moveTo>
                    <a:pt x="336" y="0"/>
                  </a:moveTo>
                  <a:cubicBezTo>
                    <a:pt x="336" y="6"/>
                    <a:pt x="338" y="12"/>
                    <a:pt x="333" y="18"/>
                  </a:cubicBezTo>
                  <a:cubicBezTo>
                    <a:pt x="326" y="16"/>
                    <a:pt x="321" y="13"/>
                    <a:pt x="317" y="8"/>
                  </a:cubicBezTo>
                  <a:cubicBezTo>
                    <a:pt x="320" y="5"/>
                    <a:pt x="323" y="3"/>
                    <a:pt x="326" y="0"/>
                  </a:cubicBezTo>
                  <a:cubicBezTo>
                    <a:pt x="329" y="0"/>
                    <a:pt x="332" y="0"/>
                    <a:pt x="336" y="0"/>
                  </a:cubicBezTo>
                  <a:close/>
                  <a:moveTo>
                    <a:pt x="520" y="131"/>
                  </a:moveTo>
                  <a:cubicBezTo>
                    <a:pt x="520" y="131"/>
                    <a:pt x="520" y="131"/>
                    <a:pt x="520" y="131"/>
                  </a:cubicBezTo>
                  <a:cubicBezTo>
                    <a:pt x="520" y="131"/>
                    <a:pt x="520" y="131"/>
                    <a:pt x="520" y="131"/>
                  </a:cubicBezTo>
                  <a:cubicBezTo>
                    <a:pt x="520" y="131"/>
                    <a:pt x="520" y="131"/>
                    <a:pt x="520" y="131"/>
                  </a:cubicBezTo>
                  <a:close/>
                  <a:moveTo>
                    <a:pt x="560" y="897"/>
                  </a:moveTo>
                  <a:cubicBezTo>
                    <a:pt x="558" y="898"/>
                    <a:pt x="555" y="899"/>
                    <a:pt x="553" y="899"/>
                  </a:cubicBezTo>
                  <a:cubicBezTo>
                    <a:pt x="546" y="903"/>
                    <a:pt x="538" y="906"/>
                    <a:pt x="531" y="909"/>
                  </a:cubicBezTo>
                  <a:cubicBezTo>
                    <a:pt x="521" y="914"/>
                    <a:pt x="514" y="921"/>
                    <a:pt x="514" y="934"/>
                  </a:cubicBezTo>
                  <a:cubicBezTo>
                    <a:pt x="508" y="938"/>
                    <a:pt x="503" y="943"/>
                    <a:pt x="497" y="949"/>
                  </a:cubicBezTo>
                  <a:cubicBezTo>
                    <a:pt x="493" y="949"/>
                    <a:pt x="488" y="950"/>
                    <a:pt x="483" y="950"/>
                  </a:cubicBezTo>
                  <a:cubicBezTo>
                    <a:pt x="475" y="950"/>
                    <a:pt x="467" y="950"/>
                    <a:pt x="459" y="950"/>
                  </a:cubicBezTo>
                  <a:cubicBezTo>
                    <a:pt x="450" y="951"/>
                    <a:pt x="441" y="953"/>
                    <a:pt x="433" y="958"/>
                  </a:cubicBezTo>
                  <a:cubicBezTo>
                    <a:pt x="429" y="961"/>
                    <a:pt x="425" y="964"/>
                    <a:pt x="421" y="967"/>
                  </a:cubicBezTo>
                  <a:cubicBezTo>
                    <a:pt x="417" y="970"/>
                    <a:pt x="414" y="973"/>
                    <a:pt x="411" y="977"/>
                  </a:cubicBezTo>
                  <a:cubicBezTo>
                    <a:pt x="409" y="983"/>
                    <a:pt x="404" y="986"/>
                    <a:pt x="398" y="987"/>
                  </a:cubicBezTo>
                  <a:cubicBezTo>
                    <a:pt x="382" y="989"/>
                    <a:pt x="365" y="992"/>
                    <a:pt x="349" y="994"/>
                  </a:cubicBezTo>
                  <a:cubicBezTo>
                    <a:pt x="348" y="994"/>
                    <a:pt x="346" y="995"/>
                    <a:pt x="345" y="995"/>
                  </a:cubicBezTo>
                  <a:cubicBezTo>
                    <a:pt x="313" y="993"/>
                    <a:pt x="282" y="998"/>
                    <a:pt x="251" y="1003"/>
                  </a:cubicBezTo>
                  <a:cubicBezTo>
                    <a:pt x="249" y="1003"/>
                    <a:pt x="247" y="1003"/>
                    <a:pt x="244" y="1003"/>
                  </a:cubicBezTo>
                  <a:cubicBezTo>
                    <a:pt x="247" y="1001"/>
                    <a:pt x="248" y="999"/>
                    <a:pt x="250" y="998"/>
                  </a:cubicBezTo>
                  <a:cubicBezTo>
                    <a:pt x="256" y="992"/>
                    <a:pt x="255" y="984"/>
                    <a:pt x="248" y="980"/>
                  </a:cubicBezTo>
                  <a:cubicBezTo>
                    <a:pt x="244" y="977"/>
                    <a:pt x="239" y="976"/>
                    <a:pt x="235" y="976"/>
                  </a:cubicBezTo>
                  <a:cubicBezTo>
                    <a:pt x="227" y="976"/>
                    <a:pt x="219" y="976"/>
                    <a:pt x="212" y="976"/>
                  </a:cubicBezTo>
                  <a:cubicBezTo>
                    <a:pt x="193" y="978"/>
                    <a:pt x="175" y="980"/>
                    <a:pt x="156" y="981"/>
                  </a:cubicBezTo>
                  <a:cubicBezTo>
                    <a:pt x="140" y="982"/>
                    <a:pt x="124" y="984"/>
                    <a:pt x="107" y="986"/>
                  </a:cubicBezTo>
                  <a:cubicBezTo>
                    <a:pt x="103" y="986"/>
                    <a:pt x="98" y="986"/>
                    <a:pt x="93" y="987"/>
                  </a:cubicBezTo>
                  <a:cubicBezTo>
                    <a:pt x="88" y="987"/>
                    <a:pt x="82" y="988"/>
                    <a:pt x="77" y="988"/>
                  </a:cubicBezTo>
                  <a:cubicBezTo>
                    <a:pt x="85" y="985"/>
                    <a:pt x="92" y="979"/>
                    <a:pt x="97" y="971"/>
                  </a:cubicBezTo>
                  <a:cubicBezTo>
                    <a:pt x="99" y="968"/>
                    <a:pt x="101" y="964"/>
                    <a:pt x="103" y="961"/>
                  </a:cubicBezTo>
                  <a:cubicBezTo>
                    <a:pt x="102" y="956"/>
                    <a:pt x="101" y="953"/>
                    <a:pt x="99" y="952"/>
                  </a:cubicBezTo>
                  <a:cubicBezTo>
                    <a:pt x="98" y="947"/>
                    <a:pt x="95" y="943"/>
                    <a:pt x="90" y="941"/>
                  </a:cubicBezTo>
                  <a:cubicBezTo>
                    <a:pt x="81" y="938"/>
                    <a:pt x="72" y="935"/>
                    <a:pt x="62" y="934"/>
                  </a:cubicBezTo>
                  <a:cubicBezTo>
                    <a:pt x="57" y="933"/>
                    <a:pt x="53" y="933"/>
                    <a:pt x="48" y="932"/>
                  </a:cubicBezTo>
                  <a:cubicBezTo>
                    <a:pt x="49" y="931"/>
                    <a:pt x="50" y="930"/>
                    <a:pt x="51" y="929"/>
                  </a:cubicBezTo>
                  <a:cubicBezTo>
                    <a:pt x="54" y="928"/>
                    <a:pt x="57" y="927"/>
                    <a:pt x="60" y="925"/>
                  </a:cubicBezTo>
                  <a:cubicBezTo>
                    <a:pt x="63" y="924"/>
                    <a:pt x="65" y="923"/>
                    <a:pt x="68" y="923"/>
                  </a:cubicBezTo>
                  <a:cubicBezTo>
                    <a:pt x="73" y="921"/>
                    <a:pt x="77" y="918"/>
                    <a:pt x="79" y="912"/>
                  </a:cubicBezTo>
                  <a:cubicBezTo>
                    <a:pt x="78" y="911"/>
                    <a:pt x="78" y="909"/>
                    <a:pt x="78" y="908"/>
                  </a:cubicBezTo>
                  <a:cubicBezTo>
                    <a:pt x="76" y="902"/>
                    <a:pt x="78" y="898"/>
                    <a:pt x="83" y="894"/>
                  </a:cubicBezTo>
                  <a:cubicBezTo>
                    <a:pt x="86" y="892"/>
                    <a:pt x="89" y="891"/>
                    <a:pt x="92" y="890"/>
                  </a:cubicBezTo>
                  <a:cubicBezTo>
                    <a:pt x="96" y="887"/>
                    <a:pt x="101" y="886"/>
                    <a:pt x="106" y="884"/>
                  </a:cubicBezTo>
                  <a:cubicBezTo>
                    <a:pt x="108" y="883"/>
                    <a:pt x="110" y="882"/>
                    <a:pt x="112" y="882"/>
                  </a:cubicBezTo>
                  <a:cubicBezTo>
                    <a:pt x="113" y="884"/>
                    <a:pt x="113" y="885"/>
                    <a:pt x="113" y="887"/>
                  </a:cubicBezTo>
                  <a:cubicBezTo>
                    <a:pt x="114" y="889"/>
                    <a:pt x="114" y="890"/>
                    <a:pt x="115" y="891"/>
                  </a:cubicBezTo>
                  <a:cubicBezTo>
                    <a:pt x="117" y="895"/>
                    <a:pt x="119" y="899"/>
                    <a:pt x="121" y="903"/>
                  </a:cubicBezTo>
                  <a:cubicBezTo>
                    <a:pt x="123" y="907"/>
                    <a:pt x="124" y="910"/>
                    <a:pt x="126" y="915"/>
                  </a:cubicBezTo>
                  <a:cubicBezTo>
                    <a:pt x="124" y="916"/>
                    <a:pt x="122" y="917"/>
                    <a:pt x="120" y="917"/>
                  </a:cubicBezTo>
                  <a:cubicBezTo>
                    <a:pt x="115" y="918"/>
                    <a:pt x="110" y="919"/>
                    <a:pt x="104" y="920"/>
                  </a:cubicBezTo>
                  <a:cubicBezTo>
                    <a:pt x="102" y="920"/>
                    <a:pt x="99" y="921"/>
                    <a:pt x="99" y="924"/>
                  </a:cubicBezTo>
                  <a:cubicBezTo>
                    <a:pt x="99" y="927"/>
                    <a:pt x="101" y="928"/>
                    <a:pt x="103" y="929"/>
                  </a:cubicBezTo>
                  <a:cubicBezTo>
                    <a:pt x="104" y="929"/>
                    <a:pt x="106" y="930"/>
                    <a:pt x="107" y="930"/>
                  </a:cubicBezTo>
                  <a:cubicBezTo>
                    <a:pt x="106" y="933"/>
                    <a:pt x="107" y="934"/>
                    <a:pt x="109" y="935"/>
                  </a:cubicBezTo>
                  <a:cubicBezTo>
                    <a:pt x="111" y="936"/>
                    <a:pt x="114" y="937"/>
                    <a:pt x="116" y="938"/>
                  </a:cubicBezTo>
                  <a:cubicBezTo>
                    <a:pt x="131" y="942"/>
                    <a:pt x="145" y="946"/>
                    <a:pt x="160" y="950"/>
                  </a:cubicBezTo>
                  <a:cubicBezTo>
                    <a:pt x="163" y="951"/>
                    <a:pt x="166" y="952"/>
                    <a:pt x="169" y="954"/>
                  </a:cubicBezTo>
                  <a:cubicBezTo>
                    <a:pt x="169" y="956"/>
                    <a:pt x="167" y="956"/>
                    <a:pt x="166" y="956"/>
                  </a:cubicBezTo>
                  <a:cubicBezTo>
                    <a:pt x="154" y="956"/>
                    <a:pt x="143" y="957"/>
                    <a:pt x="131" y="957"/>
                  </a:cubicBezTo>
                  <a:cubicBezTo>
                    <a:pt x="122" y="957"/>
                    <a:pt x="118" y="958"/>
                    <a:pt x="111" y="961"/>
                  </a:cubicBezTo>
                  <a:cubicBezTo>
                    <a:pt x="113" y="962"/>
                    <a:pt x="114" y="962"/>
                    <a:pt x="115" y="962"/>
                  </a:cubicBezTo>
                  <a:cubicBezTo>
                    <a:pt x="127" y="964"/>
                    <a:pt x="138" y="965"/>
                    <a:pt x="150" y="967"/>
                  </a:cubicBezTo>
                  <a:cubicBezTo>
                    <a:pt x="160" y="969"/>
                    <a:pt x="169" y="968"/>
                    <a:pt x="179" y="967"/>
                  </a:cubicBezTo>
                  <a:cubicBezTo>
                    <a:pt x="183" y="966"/>
                    <a:pt x="188" y="966"/>
                    <a:pt x="192" y="966"/>
                  </a:cubicBezTo>
                  <a:cubicBezTo>
                    <a:pt x="198" y="966"/>
                    <a:pt x="204" y="965"/>
                    <a:pt x="210" y="964"/>
                  </a:cubicBezTo>
                  <a:cubicBezTo>
                    <a:pt x="217" y="963"/>
                    <a:pt x="225" y="962"/>
                    <a:pt x="232" y="962"/>
                  </a:cubicBezTo>
                  <a:cubicBezTo>
                    <a:pt x="242" y="961"/>
                    <a:pt x="252" y="961"/>
                    <a:pt x="262" y="960"/>
                  </a:cubicBezTo>
                  <a:cubicBezTo>
                    <a:pt x="265" y="960"/>
                    <a:pt x="269" y="960"/>
                    <a:pt x="272" y="960"/>
                  </a:cubicBezTo>
                  <a:cubicBezTo>
                    <a:pt x="280" y="959"/>
                    <a:pt x="288" y="959"/>
                    <a:pt x="295" y="958"/>
                  </a:cubicBezTo>
                  <a:cubicBezTo>
                    <a:pt x="308" y="958"/>
                    <a:pt x="321" y="957"/>
                    <a:pt x="333" y="957"/>
                  </a:cubicBezTo>
                  <a:cubicBezTo>
                    <a:pt x="345" y="956"/>
                    <a:pt x="357" y="955"/>
                    <a:pt x="368" y="951"/>
                  </a:cubicBezTo>
                  <a:cubicBezTo>
                    <a:pt x="374" y="949"/>
                    <a:pt x="380" y="948"/>
                    <a:pt x="386" y="946"/>
                  </a:cubicBezTo>
                  <a:cubicBezTo>
                    <a:pt x="389" y="945"/>
                    <a:pt x="393" y="945"/>
                    <a:pt x="396" y="942"/>
                  </a:cubicBezTo>
                  <a:cubicBezTo>
                    <a:pt x="397" y="940"/>
                    <a:pt x="400" y="940"/>
                    <a:pt x="402" y="940"/>
                  </a:cubicBezTo>
                  <a:cubicBezTo>
                    <a:pt x="414" y="936"/>
                    <a:pt x="426" y="933"/>
                    <a:pt x="437" y="930"/>
                  </a:cubicBezTo>
                  <a:cubicBezTo>
                    <a:pt x="446" y="928"/>
                    <a:pt x="453" y="925"/>
                    <a:pt x="461" y="921"/>
                  </a:cubicBezTo>
                  <a:cubicBezTo>
                    <a:pt x="466" y="920"/>
                    <a:pt x="471" y="918"/>
                    <a:pt x="475" y="915"/>
                  </a:cubicBezTo>
                  <a:cubicBezTo>
                    <a:pt x="481" y="911"/>
                    <a:pt x="488" y="908"/>
                    <a:pt x="494" y="904"/>
                  </a:cubicBezTo>
                  <a:cubicBezTo>
                    <a:pt x="497" y="902"/>
                    <a:pt x="499" y="900"/>
                    <a:pt x="502" y="898"/>
                  </a:cubicBezTo>
                  <a:cubicBezTo>
                    <a:pt x="503" y="897"/>
                    <a:pt x="503" y="896"/>
                    <a:pt x="504" y="894"/>
                  </a:cubicBezTo>
                  <a:cubicBezTo>
                    <a:pt x="494" y="893"/>
                    <a:pt x="487" y="898"/>
                    <a:pt x="478" y="898"/>
                  </a:cubicBezTo>
                  <a:cubicBezTo>
                    <a:pt x="476" y="896"/>
                    <a:pt x="475" y="894"/>
                    <a:pt x="474" y="893"/>
                  </a:cubicBezTo>
                  <a:cubicBezTo>
                    <a:pt x="477" y="879"/>
                    <a:pt x="479" y="865"/>
                    <a:pt x="482" y="852"/>
                  </a:cubicBezTo>
                  <a:cubicBezTo>
                    <a:pt x="482" y="850"/>
                    <a:pt x="483" y="848"/>
                    <a:pt x="483" y="847"/>
                  </a:cubicBezTo>
                  <a:cubicBezTo>
                    <a:pt x="488" y="848"/>
                    <a:pt x="493" y="850"/>
                    <a:pt x="498" y="849"/>
                  </a:cubicBezTo>
                  <a:cubicBezTo>
                    <a:pt x="498" y="849"/>
                    <a:pt x="499" y="850"/>
                    <a:pt x="499" y="850"/>
                  </a:cubicBezTo>
                  <a:cubicBezTo>
                    <a:pt x="499" y="852"/>
                    <a:pt x="500" y="854"/>
                    <a:pt x="501" y="856"/>
                  </a:cubicBezTo>
                  <a:cubicBezTo>
                    <a:pt x="500" y="857"/>
                    <a:pt x="500" y="857"/>
                    <a:pt x="500" y="858"/>
                  </a:cubicBezTo>
                  <a:cubicBezTo>
                    <a:pt x="498" y="862"/>
                    <a:pt x="498" y="866"/>
                    <a:pt x="500" y="869"/>
                  </a:cubicBezTo>
                  <a:cubicBezTo>
                    <a:pt x="503" y="873"/>
                    <a:pt x="507" y="876"/>
                    <a:pt x="512" y="876"/>
                  </a:cubicBezTo>
                  <a:cubicBezTo>
                    <a:pt x="519" y="876"/>
                    <a:pt x="526" y="876"/>
                    <a:pt x="534" y="877"/>
                  </a:cubicBezTo>
                  <a:cubicBezTo>
                    <a:pt x="541" y="877"/>
                    <a:pt x="548" y="877"/>
                    <a:pt x="555" y="878"/>
                  </a:cubicBezTo>
                  <a:cubicBezTo>
                    <a:pt x="558" y="878"/>
                    <a:pt x="560" y="879"/>
                    <a:pt x="563" y="880"/>
                  </a:cubicBezTo>
                  <a:cubicBezTo>
                    <a:pt x="567" y="882"/>
                    <a:pt x="569" y="884"/>
                    <a:pt x="571" y="887"/>
                  </a:cubicBezTo>
                  <a:cubicBezTo>
                    <a:pt x="569" y="892"/>
                    <a:pt x="566" y="895"/>
                    <a:pt x="560" y="897"/>
                  </a:cubicBezTo>
                  <a:close/>
                  <a:moveTo>
                    <a:pt x="407" y="960"/>
                  </a:moveTo>
                  <a:cubicBezTo>
                    <a:pt x="401" y="960"/>
                    <a:pt x="401" y="960"/>
                    <a:pt x="398" y="961"/>
                  </a:cubicBezTo>
                  <a:cubicBezTo>
                    <a:pt x="392" y="963"/>
                    <a:pt x="387" y="967"/>
                    <a:pt x="380" y="965"/>
                  </a:cubicBezTo>
                  <a:cubicBezTo>
                    <a:pt x="378" y="965"/>
                    <a:pt x="376" y="966"/>
                    <a:pt x="374" y="967"/>
                  </a:cubicBezTo>
                  <a:cubicBezTo>
                    <a:pt x="369" y="968"/>
                    <a:pt x="364" y="969"/>
                    <a:pt x="360" y="969"/>
                  </a:cubicBezTo>
                  <a:cubicBezTo>
                    <a:pt x="343" y="972"/>
                    <a:pt x="325" y="972"/>
                    <a:pt x="309" y="977"/>
                  </a:cubicBezTo>
                  <a:cubicBezTo>
                    <a:pt x="307" y="978"/>
                    <a:pt x="304" y="978"/>
                    <a:pt x="302" y="978"/>
                  </a:cubicBezTo>
                  <a:cubicBezTo>
                    <a:pt x="299" y="979"/>
                    <a:pt x="296" y="979"/>
                    <a:pt x="293" y="979"/>
                  </a:cubicBezTo>
                  <a:cubicBezTo>
                    <a:pt x="290" y="980"/>
                    <a:pt x="287" y="980"/>
                    <a:pt x="284" y="980"/>
                  </a:cubicBezTo>
                  <a:cubicBezTo>
                    <a:pt x="284" y="981"/>
                    <a:pt x="285" y="982"/>
                    <a:pt x="285" y="982"/>
                  </a:cubicBezTo>
                  <a:cubicBezTo>
                    <a:pt x="297" y="984"/>
                    <a:pt x="308" y="986"/>
                    <a:pt x="320" y="985"/>
                  </a:cubicBezTo>
                  <a:cubicBezTo>
                    <a:pt x="326" y="985"/>
                    <a:pt x="332" y="984"/>
                    <a:pt x="338" y="984"/>
                  </a:cubicBezTo>
                  <a:cubicBezTo>
                    <a:pt x="348" y="982"/>
                    <a:pt x="357" y="980"/>
                    <a:pt x="367" y="978"/>
                  </a:cubicBezTo>
                  <a:cubicBezTo>
                    <a:pt x="373" y="977"/>
                    <a:pt x="379" y="975"/>
                    <a:pt x="385" y="974"/>
                  </a:cubicBezTo>
                  <a:cubicBezTo>
                    <a:pt x="393" y="972"/>
                    <a:pt x="401" y="968"/>
                    <a:pt x="407" y="960"/>
                  </a:cubicBezTo>
                  <a:close/>
                  <a:moveTo>
                    <a:pt x="514" y="908"/>
                  </a:moveTo>
                  <a:cubicBezTo>
                    <a:pt x="513" y="907"/>
                    <a:pt x="512" y="907"/>
                    <a:pt x="512" y="907"/>
                  </a:cubicBezTo>
                  <a:cubicBezTo>
                    <a:pt x="501" y="912"/>
                    <a:pt x="490" y="917"/>
                    <a:pt x="480" y="923"/>
                  </a:cubicBezTo>
                  <a:cubicBezTo>
                    <a:pt x="469" y="929"/>
                    <a:pt x="460" y="937"/>
                    <a:pt x="448" y="942"/>
                  </a:cubicBezTo>
                  <a:cubicBezTo>
                    <a:pt x="448" y="942"/>
                    <a:pt x="448" y="942"/>
                    <a:pt x="447" y="943"/>
                  </a:cubicBezTo>
                  <a:cubicBezTo>
                    <a:pt x="449" y="943"/>
                    <a:pt x="450" y="943"/>
                    <a:pt x="452" y="943"/>
                  </a:cubicBezTo>
                  <a:cubicBezTo>
                    <a:pt x="457" y="943"/>
                    <a:pt x="463" y="942"/>
                    <a:pt x="469" y="941"/>
                  </a:cubicBezTo>
                  <a:cubicBezTo>
                    <a:pt x="478" y="940"/>
                    <a:pt x="487" y="936"/>
                    <a:pt x="493" y="929"/>
                  </a:cubicBezTo>
                  <a:cubicBezTo>
                    <a:pt x="498" y="923"/>
                    <a:pt x="503" y="919"/>
                    <a:pt x="509" y="914"/>
                  </a:cubicBezTo>
                  <a:cubicBezTo>
                    <a:pt x="511" y="913"/>
                    <a:pt x="514" y="911"/>
                    <a:pt x="514" y="908"/>
                  </a:cubicBezTo>
                  <a:close/>
                  <a:moveTo>
                    <a:pt x="74" y="42"/>
                  </a:moveTo>
                  <a:cubicBezTo>
                    <a:pt x="78" y="40"/>
                    <a:pt x="82" y="39"/>
                    <a:pt x="86" y="38"/>
                  </a:cubicBezTo>
                  <a:cubicBezTo>
                    <a:pt x="88" y="38"/>
                    <a:pt x="90" y="38"/>
                    <a:pt x="92" y="38"/>
                  </a:cubicBezTo>
                  <a:cubicBezTo>
                    <a:pt x="95" y="37"/>
                    <a:pt x="98" y="37"/>
                    <a:pt x="101" y="36"/>
                  </a:cubicBezTo>
                  <a:cubicBezTo>
                    <a:pt x="103" y="36"/>
                    <a:pt x="104" y="35"/>
                    <a:pt x="106" y="34"/>
                  </a:cubicBezTo>
                  <a:cubicBezTo>
                    <a:pt x="104" y="30"/>
                    <a:pt x="101" y="29"/>
                    <a:pt x="98" y="28"/>
                  </a:cubicBezTo>
                  <a:cubicBezTo>
                    <a:pt x="108" y="16"/>
                    <a:pt x="121" y="10"/>
                    <a:pt x="137" y="7"/>
                  </a:cubicBezTo>
                  <a:cubicBezTo>
                    <a:pt x="145" y="6"/>
                    <a:pt x="152" y="5"/>
                    <a:pt x="160" y="5"/>
                  </a:cubicBezTo>
                  <a:cubicBezTo>
                    <a:pt x="169" y="5"/>
                    <a:pt x="178" y="5"/>
                    <a:pt x="187" y="5"/>
                  </a:cubicBezTo>
                  <a:cubicBezTo>
                    <a:pt x="180" y="11"/>
                    <a:pt x="173" y="17"/>
                    <a:pt x="166" y="22"/>
                  </a:cubicBezTo>
                  <a:cubicBezTo>
                    <a:pt x="161" y="25"/>
                    <a:pt x="157" y="27"/>
                    <a:pt x="152" y="29"/>
                  </a:cubicBezTo>
                  <a:cubicBezTo>
                    <a:pt x="149" y="31"/>
                    <a:pt x="146" y="33"/>
                    <a:pt x="144" y="36"/>
                  </a:cubicBezTo>
                  <a:cubicBezTo>
                    <a:pt x="138" y="43"/>
                    <a:pt x="133" y="51"/>
                    <a:pt x="130" y="60"/>
                  </a:cubicBezTo>
                  <a:cubicBezTo>
                    <a:pt x="128" y="60"/>
                    <a:pt x="127" y="61"/>
                    <a:pt x="125" y="60"/>
                  </a:cubicBezTo>
                  <a:cubicBezTo>
                    <a:pt x="115" y="60"/>
                    <a:pt x="104" y="61"/>
                    <a:pt x="94" y="62"/>
                  </a:cubicBezTo>
                  <a:cubicBezTo>
                    <a:pt x="87" y="63"/>
                    <a:pt x="79" y="65"/>
                    <a:pt x="73" y="70"/>
                  </a:cubicBezTo>
                  <a:cubicBezTo>
                    <a:pt x="68" y="74"/>
                    <a:pt x="63" y="77"/>
                    <a:pt x="58" y="81"/>
                  </a:cubicBezTo>
                  <a:cubicBezTo>
                    <a:pt x="46" y="88"/>
                    <a:pt x="39" y="98"/>
                    <a:pt x="36" y="111"/>
                  </a:cubicBezTo>
                  <a:cubicBezTo>
                    <a:pt x="35" y="114"/>
                    <a:pt x="35" y="116"/>
                    <a:pt x="34" y="118"/>
                  </a:cubicBezTo>
                  <a:cubicBezTo>
                    <a:pt x="31" y="124"/>
                    <a:pt x="29" y="130"/>
                    <a:pt x="30" y="137"/>
                  </a:cubicBezTo>
                  <a:cubicBezTo>
                    <a:pt x="30" y="140"/>
                    <a:pt x="29" y="142"/>
                    <a:pt x="29" y="144"/>
                  </a:cubicBezTo>
                  <a:cubicBezTo>
                    <a:pt x="27" y="151"/>
                    <a:pt x="27" y="157"/>
                    <a:pt x="27" y="164"/>
                  </a:cubicBezTo>
                  <a:cubicBezTo>
                    <a:pt x="30" y="165"/>
                    <a:pt x="31" y="163"/>
                    <a:pt x="31" y="162"/>
                  </a:cubicBezTo>
                  <a:cubicBezTo>
                    <a:pt x="33" y="158"/>
                    <a:pt x="34" y="154"/>
                    <a:pt x="36" y="150"/>
                  </a:cubicBezTo>
                  <a:cubicBezTo>
                    <a:pt x="40" y="141"/>
                    <a:pt x="44" y="131"/>
                    <a:pt x="48" y="122"/>
                  </a:cubicBezTo>
                  <a:cubicBezTo>
                    <a:pt x="55" y="115"/>
                    <a:pt x="63" y="108"/>
                    <a:pt x="71" y="102"/>
                  </a:cubicBezTo>
                  <a:cubicBezTo>
                    <a:pt x="77" y="97"/>
                    <a:pt x="84" y="94"/>
                    <a:pt x="92" y="93"/>
                  </a:cubicBezTo>
                  <a:cubicBezTo>
                    <a:pt x="95" y="93"/>
                    <a:pt x="98" y="92"/>
                    <a:pt x="101" y="91"/>
                  </a:cubicBezTo>
                  <a:cubicBezTo>
                    <a:pt x="108" y="90"/>
                    <a:pt x="114" y="90"/>
                    <a:pt x="120" y="93"/>
                  </a:cubicBezTo>
                  <a:cubicBezTo>
                    <a:pt x="119" y="93"/>
                    <a:pt x="119" y="94"/>
                    <a:pt x="119" y="95"/>
                  </a:cubicBezTo>
                  <a:cubicBezTo>
                    <a:pt x="118" y="98"/>
                    <a:pt x="118" y="102"/>
                    <a:pt x="118" y="106"/>
                  </a:cubicBezTo>
                  <a:cubicBezTo>
                    <a:pt x="117" y="110"/>
                    <a:pt x="117" y="114"/>
                    <a:pt x="117" y="117"/>
                  </a:cubicBezTo>
                  <a:cubicBezTo>
                    <a:pt x="117" y="119"/>
                    <a:pt x="117" y="120"/>
                    <a:pt x="116" y="121"/>
                  </a:cubicBezTo>
                  <a:cubicBezTo>
                    <a:pt x="116" y="122"/>
                    <a:pt x="116" y="123"/>
                    <a:pt x="116" y="124"/>
                  </a:cubicBezTo>
                  <a:cubicBezTo>
                    <a:pt x="114" y="132"/>
                    <a:pt x="113" y="139"/>
                    <a:pt x="112" y="147"/>
                  </a:cubicBezTo>
                  <a:cubicBezTo>
                    <a:pt x="111" y="151"/>
                    <a:pt x="112" y="152"/>
                    <a:pt x="116" y="155"/>
                  </a:cubicBezTo>
                  <a:cubicBezTo>
                    <a:pt x="118" y="152"/>
                    <a:pt x="118" y="149"/>
                    <a:pt x="119" y="146"/>
                  </a:cubicBezTo>
                  <a:cubicBezTo>
                    <a:pt x="120" y="141"/>
                    <a:pt x="121" y="137"/>
                    <a:pt x="124" y="133"/>
                  </a:cubicBezTo>
                  <a:cubicBezTo>
                    <a:pt x="129" y="123"/>
                    <a:pt x="138" y="118"/>
                    <a:pt x="149" y="119"/>
                  </a:cubicBezTo>
                  <a:cubicBezTo>
                    <a:pt x="152" y="119"/>
                    <a:pt x="156" y="119"/>
                    <a:pt x="159" y="120"/>
                  </a:cubicBezTo>
                  <a:cubicBezTo>
                    <a:pt x="163" y="120"/>
                    <a:pt x="166" y="121"/>
                    <a:pt x="170" y="120"/>
                  </a:cubicBezTo>
                  <a:cubicBezTo>
                    <a:pt x="168" y="111"/>
                    <a:pt x="163" y="109"/>
                    <a:pt x="143" y="104"/>
                  </a:cubicBezTo>
                  <a:cubicBezTo>
                    <a:pt x="143" y="104"/>
                    <a:pt x="142" y="103"/>
                    <a:pt x="143" y="103"/>
                  </a:cubicBezTo>
                  <a:cubicBezTo>
                    <a:pt x="147" y="94"/>
                    <a:pt x="152" y="86"/>
                    <a:pt x="159" y="79"/>
                  </a:cubicBezTo>
                  <a:cubicBezTo>
                    <a:pt x="169" y="68"/>
                    <a:pt x="180" y="61"/>
                    <a:pt x="194" y="58"/>
                  </a:cubicBezTo>
                  <a:cubicBezTo>
                    <a:pt x="205" y="56"/>
                    <a:pt x="217" y="53"/>
                    <a:pt x="228" y="50"/>
                  </a:cubicBezTo>
                  <a:cubicBezTo>
                    <a:pt x="233" y="50"/>
                    <a:pt x="237" y="49"/>
                    <a:pt x="241" y="49"/>
                  </a:cubicBezTo>
                  <a:cubicBezTo>
                    <a:pt x="245" y="49"/>
                    <a:pt x="250" y="49"/>
                    <a:pt x="256" y="49"/>
                  </a:cubicBezTo>
                  <a:cubicBezTo>
                    <a:pt x="253" y="47"/>
                    <a:pt x="252" y="46"/>
                    <a:pt x="251" y="46"/>
                  </a:cubicBezTo>
                  <a:cubicBezTo>
                    <a:pt x="242" y="44"/>
                    <a:pt x="232" y="42"/>
                    <a:pt x="223" y="42"/>
                  </a:cubicBezTo>
                  <a:cubicBezTo>
                    <a:pt x="214" y="41"/>
                    <a:pt x="207" y="39"/>
                    <a:pt x="199" y="38"/>
                  </a:cubicBezTo>
                  <a:cubicBezTo>
                    <a:pt x="191" y="37"/>
                    <a:pt x="184" y="39"/>
                    <a:pt x="177" y="41"/>
                  </a:cubicBezTo>
                  <a:cubicBezTo>
                    <a:pt x="177" y="40"/>
                    <a:pt x="178" y="39"/>
                    <a:pt x="179" y="38"/>
                  </a:cubicBezTo>
                  <a:cubicBezTo>
                    <a:pt x="183" y="34"/>
                    <a:pt x="187" y="30"/>
                    <a:pt x="192" y="27"/>
                  </a:cubicBezTo>
                  <a:cubicBezTo>
                    <a:pt x="201" y="18"/>
                    <a:pt x="212" y="12"/>
                    <a:pt x="224" y="9"/>
                  </a:cubicBezTo>
                  <a:cubicBezTo>
                    <a:pt x="239" y="5"/>
                    <a:pt x="253" y="5"/>
                    <a:pt x="266" y="14"/>
                  </a:cubicBezTo>
                  <a:cubicBezTo>
                    <a:pt x="268" y="15"/>
                    <a:pt x="271" y="16"/>
                    <a:pt x="273" y="17"/>
                  </a:cubicBezTo>
                  <a:cubicBezTo>
                    <a:pt x="271" y="18"/>
                    <a:pt x="268" y="20"/>
                    <a:pt x="266" y="21"/>
                  </a:cubicBezTo>
                  <a:cubicBezTo>
                    <a:pt x="264" y="22"/>
                    <a:pt x="262" y="24"/>
                    <a:pt x="260" y="26"/>
                  </a:cubicBezTo>
                  <a:cubicBezTo>
                    <a:pt x="255" y="27"/>
                    <a:pt x="251" y="29"/>
                    <a:pt x="247" y="32"/>
                  </a:cubicBezTo>
                  <a:cubicBezTo>
                    <a:pt x="246" y="33"/>
                    <a:pt x="245" y="34"/>
                    <a:pt x="245" y="35"/>
                  </a:cubicBezTo>
                  <a:cubicBezTo>
                    <a:pt x="246" y="39"/>
                    <a:pt x="248" y="38"/>
                    <a:pt x="250" y="37"/>
                  </a:cubicBezTo>
                  <a:cubicBezTo>
                    <a:pt x="258" y="35"/>
                    <a:pt x="266" y="35"/>
                    <a:pt x="274" y="34"/>
                  </a:cubicBezTo>
                  <a:cubicBezTo>
                    <a:pt x="283" y="34"/>
                    <a:pt x="291" y="36"/>
                    <a:pt x="299" y="40"/>
                  </a:cubicBezTo>
                  <a:cubicBezTo>
                    <a:pt x="311" y="47"/>
                    <a:pt x="321" y="56"/>
                    <a:pt x="329" y="67"/>
                  </a:cubicBezTo>
                  <a:cubicBezTo>
                    <a:pt x="318" y="68"/>
                    <a:pt x="309" y="73"/>
                    <a:pt x="300" y="80"/>
                  </a:cubicBezTo>
                  <a:cubicBezTo>
                    <a:pt x="297" y="82"/>
                    <a:pt x="294" y="84"/>
                    <a:pt x="290" y="87"/>
                  </a:cubicBezTo>
                  <a:cubicBezTo>
                    <a:pt x="290" y="87"/>
                    <a:pt x="290" y="87"/>
                    <a:pt x="290" y="87"/>
                  </a:cubicBezTo>
                  <a:cubicBezTo>
                    <a:pt x="288" y="88"/>
                    <a:pt x="285" y="90"/>
                    <a:pt x="283" y="91"/>
                  </a:cubicBezTo>
                  <a:cubicBezTo>
                    <a:pt x="278" y="93"/>
                    <a:pt x="274" y="97"/>
                    <a:pt x="269" y="100"/>
                  </a:cubicBezTo>
                  <a:cubicBezTo>
                    <a:pt x="267" y="101"/>
                    <a:pt x="265" y="104"/>
                    <a:pt x="266" y="107"/>
                  </a:cubicBezTo>
                  <a:cubicBezTo>
                    <a:pt x="268" y="107"/>
                    <a:pt x="270" y="108"/>
                    <a:pt x="271" y="107"/>
                  </a:cubicBezTo>
                  <a:cubicBezTo>
                    <a:pt x="274" y="106"/>
                    <a:pt x="277" y="105"/>
                    <a:pt x="281" y="104"/>
                  </a:cubicBezTo>
                  <a:cubicBezTo>
                    <a:pt x="294" y="98"/>
                    <a:pt x="307" y="94"/>
                    <a:pt x="322" y="92"/>
                  </a:cubicBezTo>
                  <a:cubicBezTo>
                    <a:pt x="330" y="91"/>
                    <a:pt x="337" y="92"/>
                    <a:pt x="344" y="97"/>
                  </a:cubicBezTo>
                  <a:cubicBezTo>
                    <a:pt x="350" y="100"/>
                    <a:pt x="355" y="104"/>
                    <a:pt x="361" y="109"/>
                  </a:cubicBezTo>
                  <a:cubicBezTo>
                    <a:pt x="361" y="109"/>
                    <a:pt x="362" y="109"/>
                    <a:pt x="362" y="109"/>
                  </a:cubicBezTo>
                  <a:cubicBezTo>
                    <a:pt x="361" y="111"/>
                    <a:pt x="360" y="113"/>
                    <a:pt x="360" y="116"/>
                  </a:cubicBezTo>
                  <a:cubicBezTo>
                    <a:pt x="361" y="118"/>
                    <a:pt x="362" y="117"/>
                    <a:pt x="364" y="116"/>
                  </a:cubicBezTo>
                  <a:cubicBezTo>
                    <a:pt x="366" y="114"/>
                    <a:pt x="368" y="112"/>
                    <a:pt x="370" y="110"/>
                  </a:cubicBezTo>
                  <a:cubicBezTo>
                    <a:pt x="371" y="110"/>
                    <a:pt x="371" y="110"/>
                    <a:pt x="371" y="110"/>
                  </a:cubicBezTo>
                  <a:cubicBezTo>
                    <a:pt x="376" y="110"/>
                    <a:pt x="381" y="109"/>
                    <a:pt x="386" y="108"/>
                  </a:cubicBezTo>
                  <a:cubicBezTo>
                    <a:pt x="397" y="104"/>
                    <a:pt x="406" y="109"/>
                    <a:pt x="415" y="115"/>
                  </a:cubicBezTo>
                  <a:cubicBezTo>
                    <a:pt x="418" y="117"/>
                    <a:pt x="419" y="121"/>
                    <a:pt x="421" y="124"/>
                  </a:cubicBezTo>
                  <a:cubicBezTo>
                    <a:pt x="422" y="125"/>
                    <a:pt x="423" y="126"/>
                    <a:pt x="423" y="127"/>
                  </a:cubicBezTo>
                  <a:cubicBezTo>
                    <a:pt x="421" y="130"/>
                    <a:pt x="420" y="133"/>
                    <a:pt x="418" y="135"/>
                  </a:cubicBezTo>
                  <a:cubicBezTo>
                    <a:pt x="415" y="139"/>
                    <a:pt x="415" y="139"/>
                    <a:pt x="416" y="144"/>
                  </a:cubicBezTo>
                  <a:cubicBezTo>
                    <a:pt x="411" y="150"/>
                    <a:pt x="405" y="157"/>
                    <a:pt x="402" y="166"/>
                  </a:cubicBezTo>
                  <a:cubicBezTo>
                    <a:pt x="407" y="162"/>
                    <a:pt x="411" y="159"/>
                    <a:pt x="416" y="156"/>
                  </a:cubicBezTo>
                  <a:cubicBezTo>
                    <a:pt x="425" y="150"/>
                    <a:pt x="434" y="148"/>
                    <a:pt x="445" y="147"/>
                  </a:cubicBezTo>
                  <a:cubicBezTo>
                    <a:pt x="451" y="147"/>
                    <a:pt x="455" y="149"/>
                    <a:pt x="458" y="154"/>
                  </a:cubicBezTo>
                  <a:cubicBezTo>
                    <a:pt x="461" y="158"/>
                    <a:pt x="464" y="163"/>
                    <a:pt x="466" y="168"/>
                  </a:cubicBezTo>
                  <a:cubicBezTo>
                    <a:pt x="465" y="169"/>
                    <a:pt x="465" y="170"/>
                    <a:pt x="465" y="172"/>
                  </a:cubicBezTo>
                  <a:cubicBezTo>
                    <a:pt x="463" y="172"/>
                    <a:pt x="462" y="170"/>
                    <a:pt x="460" y="170"/>
                  </a:cubicBezTo>
                  <a:cubicBezTo>
                    <a:pt x="453" y="167"/>
                    <a:pt x="447" y="165"/>
                    <a:pt x="440" y="168"/>
                  </a:cubicBezTo>
                  <a:cubicBezTo>
                    <a:pt x="435" y="169"/>
                    <a:pt x="431" y="171"/>
                    <a:pt x="426" y="173"/>
                  </a:cubicBezTo>
                  <a:cubicBezTo>
                    <a:pt x="425" y="173"/>
                    <a:pt x="425" y="175"/>
                    <a:pt x="424" y="176"/>
                  </a:cubicBezTo>
                  <a:cubicBezTo>
                    <a:pt x="429" y="178"/>
                    <a:pt x="434" y="177"/>
                    <a:pt x="439" y="176"/>
                  </a:cubicBezTo>
                  <a:cubicBezTo>
                    <a:pt x="445" y="176"/>
                    <a:pt x="451" y="177"/>
                    <a:pt x="456" y="180"/>
                  </a:cubicBezTo>
                  <a:cubicBezTo>
                    <a:pt x="458" y="181"/>
                    <a:pt x="459" y="182"/>
                    <a:pt x="460" y="183"/>
                  </a:cubicBezTo>
                  <a:cubicBezTo>
                    <a:pt x="463" y="189"/>
                    <a:pt x="467" y="193"/>
                    <a:pt x="472" y="197"/>
                  </a:cubicBezTo>
                  <a:cubicBezTo>
                    <a:pt x="473" y="199"/>
                    <a:pt x="474" y="201"/>
                    <a:pt x="476" y="203"/>
                  </a:cubicBezTo>
                  <a:cubicBezTo>
                    <a:pt x="477" y="206"/>
                    <a:pt x="479" y="209"/>
                    <a:pt x="480" y="212"/>
                  </a:cubicBezTo>
                  <a:cubicBezTo>
                    <a:pt x="484" y="217"/>
                    <a:pt x="486" y="223"/>
                    <a:pt x="487" y="230"/>
                  </a:cubicBezTo>
                  <a:cubicBezTo>
                    <a:pt x="486" y="229"/>
                    <a:pt x="485" y="229"/>
                    <a:pt x="484" y="229"/>
                  </a:cubicBezTo>
                  <a:cubicBezTo>
                    <a:pt x="480" y="228"/>
                    <a:pt x="476" y="227"/>
                    <a:pt x="472" y="230"/>
                  </a:cubicBezTo>
                  <a:cubicBezTo>
                    <a:pt x="472" y="230"/>
                    <a:pt x="472" y="230"/>
                    <a:pt x="472" y="231"/>
                  </a:cubicBezTo>
                  <a:cubicBezTo>
                    <a:pt x="471" y="230"/>
                    <a:pt x="470" y="229"/>
                    <a:pt x="469" y="229"/>
                  </a:cubicBezTo>
                  <a:cubicBezTo>
                    <a:pt x="465" y="226"/>
                    <a:pt x="460" y="225"/>
                    <a:pt x="455" y="225"/>
                  </a:cubicBezTo>
                  <a:cubicBezTo>
                    <a:pt x="447" y="225"/>
                    <a:pt x="439" y="228"/>
                    <a:pt x="431" y="231"/>
                  </a:cubicBezTo>
                  <a:cubicBezTo>
                    <a:pt x="431" y="233"/>
                    <a:pt x="431" y="234"/>
                    <a:pt x="431" y="234"/>
                  </a:cubicBezTo>
                  <a:cubicBezTo>
                    <a:pt x="432" y="235"/>
                    <a:pt x="433" y="235"/>
                    <a:pt x="433" y="235"/>
                  </a:cubicBezTo>
                  <a:cubicBezTo>
                    <a:pt x="440" y="235"/>
                    <a:pt x="446" y="237"/>
                    <a:pt x="453" y="238"/>
                  </a:cubicBezTo>
                  <a:cubicBezTo>
                    <a:pt x="462" y="239"/>
                    <a:pt x="469" y="244"/>
                    <a:pt x="475" y="251"/>
                  </a:cubicBezTo>
                  <a:cubicBezTo>
                    <a:pt x="480" y="259"/>
                    <a:pt x="484" y="267"/>
                    <a:pt x="489" y="275"/>
                  </a:cubicBezTo>
                  <a:cubicBezTo>
                    <a:pt x="490" y="277"/>
                    <a:pt x="491" y="280"/>
                    <a:pt x="491" y="283"/>
                  </a:cubicBezTo>
                  <a:cubicBezTo>
                    <a:pt x="492" y="290"/>
                    <a:pt x="492" y="297"/>
                    <a:pt x="493" y="304"/>
                  </a:cubicBezTo>
                  <a:cubicBezTo>
                    <a:pt x="493" y="309"/>
                    <a:pt x="494" y="314"/>
                    <a:pt x="496" y="319"/>
                  </a:cubicBezTo>
                  <a:cubicBezTo>
                    <a:pt x="496" y="318"/>
                    <a:pt x="497" y="317"/>
                    <a:pt x="498" y="317"/>
                  </a:cubicBezTo>
                  <a:cubicBezTo>
                    <a:pt x="500" y="316"/>
                    <a:pt x="501" y="315"/>
                    <a:pt x="502" y="315"/>
                  </a:cubicBezTo>
                  <a:cubicBezTo>
                    <a:pt x="511" y="308"/>
                    <a:pt x="516" y="299"/>
                    <a:pt x="516" y="288"/>
                  </a:cubicBezTo>
                  <a:cubicBezTo>
                    <a:pt x="516" y="275"/>
                    <a:pt x="516" y="263"/>
                    <a:pt x="512" y="250"/>
                  </a:cubicBezTo>
                  <a:cubicBezTo>
                    <a:pt x="511" y="249"/>
                    <a:pt x="511" y="248"/>
                    <a:pt x="511" y="247"/>
                  </a:cubicBezTo>
                  <a:cubicBezTo>
                    <a:pt x="512" y="238"/>
                    <a:pt x="509" y="229"/>
                    <a:pt x="508" y="220"/>
                  </a:cubicBezTo>
                  <a:cubicBezTo>
                    <a:pt x="508" y="214"/>
                    <a:pt x="506" y="208"/>
                    <a:pt x="505" y="202"/>
                  </a:cubicBezTo>
                  <a:cubicBezTo>
                    <a:pt x="502" y="191"/>
                    <a:pt x="499" y="180"/>
                    <a:pt x="496" y="168"/>
                  </a:cubicBezTo>
                  <a:cubicBezTo>
                    <a:pt x="496" y="166"/>
                    <a:pt x="496" y="164"/>
                    <a:pt x="496" y="161"/>
                  </a:cubicBezTo>
                  <a:cubicBezTo>
                    <a:pt x="497" y="154"/>
                    <a:pt x="496" y="147"/>
                    <a:pt x="491" y="141"/>
                  </a:cubicBezTo>
                  <a:cubicBezTo>
                    <a:pt x="491" y="141"/>
                    <a:pt x="490" y="140"/>
                    <a:pt x="490" y="139"/>
                  </a:cubicBezTo>
                  <a:cubicBezTo>
                    <a:pt x="486" y="127"/>
                    <a:pt x="477" y="120"/>
                    <a:pt x="466" y="116"/>
                  </a:cubicBezTo>
                  <a:cubicBezTo>
                    <a:pt x="468" y="113"/>
                    <a:pt x="471" y="112"/>
                    <a:pt x="475" y="112"/>
                  </a:cubicBezTo>
                  <a:cubicBezTo>
                    <a:pt x="477" y="111"/>
                    <a:pt x="479" y="111"/>
                    <a:pt x="481" y="112"/>
                  </a:cubicBezTo>
                  <a:cubicBezTo>
                    <a:pt x="488" y="113"/>
                    <a:pt x="495" y="115"/>
                    <a:pt x="502" y="117"/>
                  </a:cubicBezTo>
                  <a:cubicBezTo>
                    <a:pt x="508" y="119"/>
                    <a:pt x="513" y="123"/>
                    <a:pt x="516" y="128"/>
                  </a:cubicBezTo>
                  <a:cubicBezTo>
                    <a:pt x="518" y="131"/>
                    <a:pt x="519" y="133"/>
                    <a:pt x="521" y="135"/>
                  </a:cubicBezTo>
                  <a:cubicBezTo>
                    <a:pt x="522" y="139"/>
                    <a:pt x="523" y="142"/>
                    <a:pt x="525" y="145"/>
                  </a:cubicBezTo>
                  <a:cubicBezTo>
                    <a:pt x="530" y="138"/>
                    <a:pt x="530" y="129"/>
                    <a:pt x="526" y="117"/>
                  </a:cubicBezTo>
                  <a:cubicBezTo>
                    <a:pt x="528" y="116"/>
                    <a:pt x="530" y="116"/>
                    <a:pt x="532" y="116"/>
                  </a:cubicBezTo>
                  <a:cubicBezTo>
                    <a:pt x="540" y="117"/>
                    <a:pt x="545" y="123"/>
                    <a:pt x="548" y="130"/>
                  </a:cubicBezTo>
                  <a:cubicBezTo>
                    <a:pt x="550" y="139"/>
                    <a:pt x="552" y="148"/>
                    <a:pt x="552" y="156"/>
                  </a:cubicBezTo>
                  <a:cubicBezTo>
                    <a:pt x="552" y="158"/>
                    <a:pt x="552" y="160"/>
                    <a:pt x="552" y="161"/>
                  </a:cubicBezTo>
                  <a:cubicBezTo>
                    <a:pt x="551" y="163"/>
                    <a:pt x="550" y="165"/>
                    <a:pt x="549" y="168"/>
                  </a:cubicBezTo>
                  <a:cubicBezTo>
                    <a:pt x="545" y="164"/>
                    <a:pt x="545" y="158"/>
                    <a:pt x="539" y="156"/>
                  </a:cubicBezTo>
                  <a:cubicBezTo>
                    <a:pt x="538" y="157"/>
                    <a:pt x="537" y="159"/>
                    <a:pt x="537" y="160"/>
                  </a:cubicBezTo>
                  <a:cubicBezTo>
                    <a:pt x="538" y="165"/>
                    <a:pt x="538" y="170"/>
                    <a:pt x="540" y="175"/>
                  </a:cubicBezTo>
                  <a:cubicBezTo>
                    <a:pt x="543" y="184"/>
                    <a:pt x="542" y="192"/>
                    <a:pt x="541" y="201"/>
                  </a:cubicBezTo>
                  <a:cubicBezTo>
                    <a:pt x="539" y="201"/>
                    <a:pt x="538" y="200"/>
                    <a:pt x="537" y="199"/>
                  </a:cubicBezTo>
                  <a:cubicBezTo>
                    <a:pt x="533" y="192"/>
                    <a:pt x="527" y="187"/>
                    <a:pt x="521" y="183"/>
                  </a:cubicBezTo>
                  <a:cubicBezTo>
                    <a:pt x="520" y="182"/>
                    <a:pt x="519" y="183"/>
                    <a:pt x="518" y="182"/>
                  </a:cubicBezTo>
                  <a:cubicBezTo>
                    <a:pt x="517" y="183"/>
                    <a:pt x="517" y="184"/>
                    <a:pt x="516" y="184"/>
                  </a:cubicBezTo>
                  <a:cubicBezTo>
                    <a:pt x="516" y="184"/>
                    <a:pt x="516" y="184"/>
                    <a:pt x="516" y="184"/>
                  </a:cubicBezTo>
                  <a:cubicBezTo>
                    <a:pt x="515" y="183"/>
                    <a:pt x="513" y="183"/>
                    <a:pt x="512" y="182"/>
                  </a:cubicBezTo>
                  <a:cubicBezTo>
                    <a:pt x="510" y="187"/>
                    <a:pt x="512" y="190"/>
                    <a:pt x="513" y="193"/>
                  </a:cubicBezTo>
                  <a:cubicBezTo>
                    <a:pt x="515" y="197"/>
                    <a:pt x="517" y="200"/>
                    <a:pt x="518" y="203"/>
                  </a:cubicBezTo>
                  <a:cubicBezTo>
                    <a:pt x="522" y="211"/>
                    <a:pt x="524" y="220"/>
                    <a:pt x="524" y="229"/>
                  </a:cubicBezTo>
                  <a:cubicBezTo>
                    <a:pt x="524" y="235"/>
                    <a:pt x="525" y="241"/>
                    <a:pt x="528" y="246"/>
                  </a:cubicBezTo>
                  <a:cubicBezTo>
                    <a:pt x="530" y="250"/>
                    <a:pt x="531" y="253"/>
                    <a:pt x="532" y="257"/>
                  </a:cubicBezTo>
                  <a:cubicBezTo>
                    <a:pt x="532" y="262"/>
                    <a:pt x="533" y="267"/>
                    <a:pt x="534" y="272"/>
                  </a:cubicBezTo>
                  <a:cubicBezTo>
                    <a:pt x="533" y="272"/>
                    <a:pt x="533" y="273"/>
                    <a:pt x="533" y="273"/>
                  </a:cubicBezTo>
                  <a:cubicBezTo>
                    <a:pt x="529" y="286"/>
                    <a:pt x="527" y="299"/>
                    <a:pt x="529" y="313"/>
                  </a:cubicBezTo>
                  <a:cubicBezTo>
                    <a:pt x="529" y="314"/>
                    <a:pt x="529" y="315"/>
                    <a:pt x="529" y="316"/>
                  </a:cubicBezTo>
                  <a:cubicBezTo>
                    <a:pt x="529" y="317"/>
                    <a:pt x="528" y="319"/>
                    <a:pt x="527" y="320"/>
                  </a:cubicBezTo>
                  <a:cubicBezTo>
                    <a:pt x="527" y="325"/>
                    <a:pt x="528" y="332"/>
                    <a:pt x="528" y="338"/>
                  </a:cubicBezTo>
                  <a:cubicBezTo>
                    <a:pt x="529" y="344"/>
                    <a:pt x="529" y="350"/>
                    <a:pt x="529" y="355"/>
                  </a:cubicBezTo>
                  <a:cubicBezTo>
                    <a:pt x="529" y="363"/>
                    <a:pt x="530" y="369"/>
                    <a:pt x="531" y="376"/>
                  </a:cubicBezTo>
                  <a:cubicBezTo>
                    <a:pt x="535" y="389"/>
                    <a:pt x="538" y="403"/>
                    <a:pt x="542" y="416"/>
                  </a:cubicBezTo>
                  <a:cubicBezTo>
                    <a:pt x="545" y="424"/>
                    <a:pt x="544" y="433"/>
                    <a:pt x="542" y="442"/>
                  </a:cubicBezTo>
                  <a:cubicBezTo>
                    <a:pt x="540" y="449"/>
                    <a:pt x="538" y="457"/>
                    <a:pt x="535" y="464"/>
                  </a:cubicBezTo>
                  <a:cubicBezTo>
                    <a:pt x="531" y="475"/>
                    <a:pt x="528" y="485"/>
                    <a:pt x="526" y="496"/>
                  </a:cubicBezTo>
                  <a:cubicBezTo>
                    <a:pt x="524" y="506"/>
                    <a:pt x="521" y="517"/>
                    <a:pt x="518" y="527"/>
                  </a:cubicBezTo>
                  <a:cubicBezTo>
                    <a:pt x="518" y="528"/>
                    <a:pt x="517" y="528"/>
                    <a:pt x="517" y="529"/>
                  </a:cubicBezTo>
                  <a:cubicBezTo>
                    <a:pt x="516" y="523"/>
                    <a:pt x="516" y="518"/>
                    <a:pt x="518" y="513"/>
                  </a:cubicBezTo>
                  <a:cubicBezTo>
                    <a:pt x="523" y="499"/>
                    <a:pt x="523" y="486"/>
                    <a:pt x="522" y="472"/>
                  </a:cubicBezTo>
                  <a:cubicBezTo>
                    <a:pt x="520" y="460"/>
                    <a:pt x="516" y="447"/>
                    <a:pt x="514" y="435"/>
                  </a:cubicBezTo>
                  <a:cubicBezTo>
                    <a:pt x="513" y="434"/>
                    <a:pt x="512" y="433"/>
                    <a:pt x="511" y="431"/>
                  </a:cubicBezTo>
                  <a:cubicBezTo>
                    <a:pt x="510" y="438"/>
                    <a:pt x="509" y="445"/>
                    <a:pt x="509" y="451"/>
                  </a:cubicBezTo>
                  <a:cubicBezTo>
                    <a:pt x="509" y="448"/>
                    <a:pt x="508" y="446"/>
                    <a:pt x="507" y="443"/>
                  </a:cubicBezTo>
                  <a:cubicBezTo>
                    <a:pt x="507" y="442"/>
                    <a:pt x="507" y="441"/>
                    <a:pt x="506" y="441"/>
                  </a:cubicBezTo>
                  <a:cubicBezTo>
                    <a:pt x="505" y="441"/>
                    <a:pt x="505" y="442"/>
                    <a:pt x="505" y="442"/>
                  </a:cubicBezTo>
                  <a:cubicBezTo>
                    <a:pt x="504" y="446"/>
                    <a:pt x="503" y="450"/>
                    <a:pt x="502" y="453"/>
                  </a:cubicBezTo>
                  <a:cubicBezTo>
                    <a:pt x="501" y="456"/>
                    <a:pt x="501" y="460"/>
                    <a:pt x="501" y="462"/>
                  </a:cubicBezTo>
                  <a:cubicBezTo>
                    <a:pt x="498" y="471"/>
                    <a:pt x="498" y="479"/>
                    <a:pt x="498" y="488"/>
                  </a:cubicBezTo>
                  <a:cubicBezTo>
                    <a:pt x="499" y="499"/>
                    <a:pt x="495" y="509"/>
                    <a:pt x="490" y="518"/>
                  </a:cubicBezTo>
                  <a:cubicBezTo>
                    <a:pt x="487" y="520"/>
                    <a:pt x="484" y="522"/>
                    <a:pt x="482" y="524"/>
                  </a:cubicBezTo>
                  <a:cubicBezTo>
                    <a:pt x="478" y="524"/>
                    <a:pt x="476" y="523"/>
                    <a:pt x="474" y="520"/>
                  </a:cubicBezTo>
                  <a:cubicBezTo>
                    <a:pt x="474" y="515"/>
                    <a:pt x="476" y="511"/>
                    <a:pt x="479" y="507"/>
                  </a:cubicBezTo>
                  <a:cubicBezTo>
                    <a:pt x="481" y="504"/>
                    <a:pt x="484" y="501"/>
                    <a:pt x="485" y="498"/>
                  </a:cubicBezTo>
                  <a:cubicBezTo>
                    <a:pt x="483" y="495"/>
                    <a:pt x="481" y="495"/>
                    <a:pt x="479" y="496"/>
                  </a:cubicBezTo>
                  <a:cubicBezTo>
                    <a:pt x="474" y="499"/>
                    <a:pt x="469" y="502"/>
                    <a:pt x="466" y="506"/>
                  </a:cubicBezTo>
                  <a:cubicBezTo>
                    <a:pt x="461" y="509"/>
                    <a:pt x="456" y="512"/>
                    <a:pt x="451" y="516"/>
                  </a:cubicBezTo>
                  <a:cubicBezTo>
                    <a:pt x="442" y="523"/>
                    <a:pt x="434" y="530"/>
                    <a:pt x="430" y="541"/>
                  </a:cubicBezTo>
                  <a:cubicBezTo>
                    <a:pt x="428" y="545"/>
                    <a:pt x="427" y="548"/>
                    <a:pt x="425" y="552"/>
                  </a:cubicBezTo>
                  <a:cubicBezTo>
                    <a:pt x="416" y="568"/>
                    <a:pt x="414" y="587"/>
                    <a:pt x="413" y="606"/>
                  </a:cubicBezTo>
                  <a:cubicBezTo>
                    <a:pt x="413" y="610"/>
                    <a:pt x="413" y="614"/>
                    <a:pt x="413" y="618"/>
                  </a:cubicBezTo>
                  <a:cubicBezTo>
                    <a:pt x="412" y="625"/>
                    <a:pt x="410" y="629"/>
                    <a:pt x="405" y="632"/>
                  </a:cubicBezTo>
                  <a:cubicBezTo>
                    <a:pt x="403" y="632"/>
                    <a:pt x="402" y="632"/>
                    <a:pt x="400" y="631"/>
                  </a:cubicBezTo>
                  <a:cubicBezTo>
                    <a:pt x="398" y="624"/>
                    <a:pt x="398" y="618"/>
                    <a:pt x="398" y="612"/>
                  </a:cubicBezTo>
                  <a:cubicBezTo>
                    <a:pt x="398" y="608"/>
                    <a:pt x="398" y="604"/>
                    <a:pt x="398" y="600"/>
                  </a:cubicBezTo>
                  <a:cubicBezTo>
                    <a:pt x="398" y="594"/>
                    <a:pt x="397" y="589"/>
                    <a:pt x="394" y="584"/>
                  </a:cubicBezTo>
                  <a:cubicBezTo>
                    <a:pt x="391" y="578"/>
                    <a:pt x="390" y="571"/>
                    <a:pt x="388" y="564"/>
                  </a:cubicBezTo>
                  <a:cubicBezTo>
                    <a:pt x="386" y="558"/>
                    <a:pt x="383" y="552"/>
                    <a:pt x="376" y="550"/>
                  </a:cubicBezTo>
                  <a:cubicBezTo>
                    <a:pt x="376" y="550"/>
                    <a:pt x="375" y="550"/>
                    <a:pt x="374" y="550"/>
                  </a:cubicBezTo>
                  <a:cubicBezTo>
                    <a:pt x="374" y="550"/>
                    <a:pt x="374" y="550"/>
                    <a:pt x="374" y="551"/>
                  </a:cubicBezTo>
                  <a:cubicBezTo>
                    <a:pt x="373" y="550"/>
                    <a:pt x="373" y="550"/>
                    <a:pt x="372" y="549"/>
                  </a:cubicBezTo>
                  <a:cubicBezTo>
                    <a:pt x="371" y="551"/>
                    <a:pt x="369" y="552"/>
                    <a:pt x="369" y="553"/>
                  </a:cubicBezTo>
                  <a:cubicBezTo>
                    <a:pt x="365" y="564"/>
                    <a:pt x="356" y="569"/>
                    <a:pt x="345" y="571"/>
                  </a:cubicBezTo>
                  <a:cubicBezTo>
                    <a:pt x="340" y="572"/>
                    <a:pt x="335" y="573"/>
                    <a:pt x="329" y="574"/>
                  </a:cubicBezTo>
                  <a:cubicBezTo>
                    <a:pt x="320" y="572"/>
                    <a:pt x="311" y="575"/>
                    <a:pt x="302" y="573"/>
                  </a:cubicBezTo>
                  <a:cubicBezTo>
                    <a:pt x="298" y="570"/>
                    <a:pt x="297" y="566"/>
                    <a:pt x="298" y="562"/>
                  </a:cubicBezTo>
                  <a:cubicBezTo>
                    <a:pt x="298" y="559"/>
                    <a:pt x="299" y="556"/>
                    <a:pt x="299" y="552"/>
                  </a:cubicBezTo>
                  <a:cubicBezTo>
                    <a:pt x="300" y="550"/>
                    <a:pt x="301" y="547"/>
                    <a:pt x="298" y="544"/>
                  </a:cubicBezTo>
                  <a:cubicBezTo>
                    <a:pt x="293" y="545"/>
                    <a:pt x="292" y="550"/>
                    <a:pt x="290" y="555"/>
                  </a:cubicBezTo>
                  <a:cubicBezTo>
                    <a:pt x="290" y="555"/>
                    <a:pt x="289" y="556"/>
                    <a:pt x="289" y="556"/>
                  </a:cubicBezTo>
                  <a:cubicBezTo>
                    <a:pt x="289" y="557"/>
                    <a:pt x="289" y="557"/>
                    <a:pt x="288" y="557"/>
                  </a:cubicBezTo>
                  <a:cubicBezTo>
                    <a:pt x="286" y="558"/>
                    <a:pt x="284" y="560"/>
                    <a:pt x="283" y="562"/>
                  </a:cubicBezTo>
                  <a:cubicBezTo>
                    <a:pt x="279" y="567"/>
                    <a:pt x="276" y="573"/>
                    <a:pt x="272" y="579"/>
                  </a:cubicBezTo>
                  <a:cubicBezTo>
                    <a:pt x="272" y="580"/>
                    <a:pt x="271" y="581"/>
                    <a:pt x="271" y="582"/>
                  </a:cubicBezTo>
                  <a:cubicBezTo>
                    <a:pt x="270" y="582"/>
                    <a:pt x="269" y="581"/>
                    <a:pt x="268" y="581"/>
                  </a:cubicBezTo>
                  <a:cubicBezTo>
                    <a:pt x="268" y="580"/>
                    <a:pt x="267" y="578"/>
                    <a:pt x="267" y="576"/>
                  </a:cubicBezTo>
                  <a:cubicBezTo>
                    <a:pt x="269" y="566"/>
                    <a:pt x="270" y="556"/>
                    <a:pt x="275" y="546"/>
                  </a:cubicBezTo>
                  <a:cubicBezTo>
                    <a:pt x="276" y="543"/>
                    <a:pt x="276" y="540"/>
                    <a:pt x="275" y="536"/>
                  </a:cubicBezTo>
                  <a:cubicBezTo>
                    <a:pt x="275" y="535"/>
                    <a:pt x="274" y="534"/>
                    <a:pt x="273" y="532"/>
                  </a:cubicBezTo>
                  <a:cubicBezTo>
                    <a:pt x="271" y="534"/>
                    <a:pt x="270" y="535"/>
                    <a:pt x="269" y="536"/>
                  </a:cubicBezTo>
                  <a:cubicBezTo>
                    <a:pt x="266" y="542"/>
                    <a:pt x="262" y="547"/>
                    <a:pt x="259" y="553"/>
                  </a:cubicBezTo>
                  <a:cubicBezTo>
                    <a:pt x="257" y="555"/>
                    <a:pt x="256" y="558"/>
                    <a:pt x="255" y="561"/>
                  </a:cubicBezTo>
                  <a:cubicBezTo>
                    <a:pt x="249" y="566"/>
                    <a:pt x="247" y="572"/>
                    <a:pt x="248" y="580"/>
                  </a:cubicBezTo>
                  <a:cubicBezTo>
                    <a:pt x="248" y="586"/>
                    <a:pt x="248" y="591"/>
                    <a:pt x="246" y="597"/>
                  </a:cubicBezTo>
                  <a:cubicBezTo>
                    <a:pt x="246" y="601"/>
                    <a:pt x="246" y="604"/>
                    <a:pt x="246" y="608"/>
                  </a:cubicBezTo>
                  <a:cubicBezTo>
                    <a:pt x="246" y="610"/>
                    <a:pt x="246" y="611"/>
                    <a:pt x="245" y="612"/>
                  </a:cubicBezTo>
                  <a:cubicBezTo>
                    <a:pt x="243" y="611"/>
                    <a:pt x="242" y="610"/>
                    <a:pt x="240" y="609"/>
                  </a:cubicBezTo>
                  <a:cubicBezTo>
                    <a:pt x="238" y="606"/>
                    <a:pt x="238" y="603"/>
                    <a:pt x="238" y="599"/>
                  </a:cubicBezTo>
                  <a:cubicBezTo>
                    <a:pt x="238" y="587"/>
                    <a:pt x="236" y="575"/>
                    <a:pt x="234" y="563"/>
                  </a:cubicBezTo>
                  <a:cubicBezTo>
                    <a:pt x="232" y="555"/>
                    <a:pt x="229" y="549"/>
                    <a:pt x="224" y="543"/>
                  </a:cubicBezTo>
                  <a:cubicBezTo>
                    <a:pt x="220" y="540"/>
                    <a:pt x="217" y="536"/>
                    <a:pt x="214" y="533"/>
                  </a:cubicBezTo>
                  <a:cubicBezTo>
                    <a:pt x="212" y="531"/>
                    <a:pt x="210" y="529"/>
                    <a:pt x="207" y="530"/>
                  </a:cubicBezTo>
                  <a:cubicBezTo>
                    <a:pt x="206" y="532"/>
                    <a:pt x="207" y="534"/>
                    <a:pt x="208" y="536"/>
                  </a:cubicBezTo>
                  <a:cubicBezTo>
                    <a:pt x="209" y="539"/>
                    <a:pt x="211" y="543"/>
                    <a:pt x="212" y="546"/>
                  </a:cubicBezTo>
                  <a:cubicBezTo>
                    <a:pt x="212" y="546"/>
                    <a:pt x="212" y="546"/>
                    <a:pt x="211" y="547"/>
                  </a:cubicBezTo>
                  <a:cubicBezTo>
                    <a:pt x="211" y="551"/>
                    <a:pt x="214" y="555"/>
                    <a:pt x="213" y="560"/>
                  </a:cubicBezTo>
                  <a:cubicBezTo>
                    <a:pt x="205" y="560"/>
                    <a:pt x="199" y="559"/>
                    <a:pt x="193" y="554"/>
                  </a:cubicBezTo>
                  <a:cubicBezTo>
                    <a:pt x="190" y="552"/>
                    <a:pt x="188" y="549"/>
                    <a:pt x="186" y="546"/>
                  </a:cubicBezTo>
                  <a:cubicBezTo>
                    <a:pt x="183" y="542"/>
                    <a:pt x="182" y="538"/>
                    <a:pt x="183" y="532"/>
                  </a:cubicBezTo>
                  <a:cubicBezTo>
                    <a:pt x="184" y="529"/>
                    <a:pt x="185" y="525"/>
                    <a:pt x="185" y="521"/>
                  </a:cubicBezTo>
                  <a:cubicBezTo>
                    <a:pt x="184" y="521"/>
                    <a:pt x="182" y="521"/>
                    <a:pt x="181" y="521"/>
                  </a:cubicBezTo>
                  <a:cubicBezTo>
                    <a:pt x="178" y="522"/>
                    <a:pt x="176" y="525"/>
                    <a:pt x="174" y="529"/>
                  </a:cubicBezTo>
                  <a:cubicBezTo>
                    <a:pt x="171" y="535"/>
                    <a:pt x="171" y="542"/>
                    <a:pt x="169" y="548"/>
                  </a:cubicBezTo>
                  <a:cubicBezTo>
                    <a:pt x="165" y="538"/>
                    <a:pt x="166" y="528"/>
                    <a:pt x="167" y="517"/>
                  </a:cubicBezTo>
                  <a:cubicBezTo>
                    <a:pt x="168" y="514"/>
                    <a:pt x="170" y="511"/>
                    <a:pt x="168" y="508"/>
                  </a:cubicBezTo>
                  <a:cubicBezTo>
                    <a:pt x="166" y="509"/>
                    <a:pt x="165" y="509"/>
                    <a:pt x="164" y="510"/>
                  </a:cubicBezTo>
                  <a:cubicBezTo>
                    <a:pt x="164" y="511"/>
                    <a:pt x="164" y="511"/>
                    <a:pt x="163" y="512"/>
                  </a:cubicBezTo>
                  <a:cubicBezTo>
                    <a:pt x="160" y="512"/>
                    <a:pt x="158" y="513"/>
                    <a:pt x="156" y="516"/>
                  </a:cubicBezTo>
                  <a:cubicBezTo>
                    <a:pt x="155" y="519"/>
                    <a:pt x="153" y="522"/>
                    <a:pt x="152" y="525"/>
                  </a:cubicBezTo>
                  <a:cubicBezTo>
                    <a:pt x="151" y="535"/>
                    <a:pt x="148" y="545"/>
                    <a:pt x="149" y="555"/>
                  </a:cubicBezTo>
                  <a:cubicBezTo>
                    <a:pt x="151" y="565"/>
                    <a:pt x="151" y="575"/>
                    <a:pt x="152" y="586"/>
                  </a:cubicBezTo>
                  <a:cubicBezTo>
                    <a:pt x="152" y="591"/>
                    <a:pt x="153" y="596"/>
                    <a:pt x="155" y="601"/>
                  </a:cubicBezTo>
                  <a:cubicBezTo>
                    <a:pt x="160" y="614"/>
                    <a:pt x="159" y="627"/>
                    <a:pt x="155" y="640"/>
                  </a:cubicBezTo>
                  <a:cubicBezTo>
                    <a:pt x="153" y="640"/>
                    <a:pt x="151" y="640"/>
                    <a:pt x="148" y="640"/>
                  </a:cubicBezTo>
                  <a:cubicBezTo>
                    <a:pt x="147" y="638"/>
                    <a:pt x="146" y="637"/>
                    <a:pt x="146" y="635"/>
                  </a:cubicBezTo>
                  <a:cubicBezTo>
                    <a:pt x="138" y="616"/>
                    <a:pt x="135" y="597"/>
                    <a:pt x="136" y="577"/>
                  </a:cubicBezTo>
                  <a:cubicBezTo>
                    <a:pt x="136" y="573"/>
                    <a:pt x="136" y="569"/>
                    <a:pt x="136" y="565"/>
                  </a:cubicBezTo>
                  <a:cubicBezTo>
                    <a:pt x="136" y="559"/>
                    <a:pt x="135" y="553"/>
                    <a:pt x="133" y="548"/>
                  </a:cubicBezTo>
                  <a:cubicBezTo>
                    <a:pt x="129" y="537"/>
                    <a:pt x="126" y="527"/>
                    <a:pt x="126" y="515"/>
                  </a:cubicBezTo>
                  <a:cubicBezTo>
                    <a:pt x="126" y="508"/>
                    <a:pt x="123" y="502"/>
                    <a:pt x="119" y="497"/>
                  </a:cubicBezTo>
                  <a:cubicBezTo>
                    <a:pt x="113" y="488"/>
                    <a:pt x="107" y="479"/>
                    <a:pt x="104" y="469"/>
                  </a:cubicBezTo>
                  <a:cubicBezTo>
                    <a:pt x="103" y="467"/>
                    <a:pt x="102" y="465"/>
                    <a:pt x="100" y="466"/>
                  </a:cubicBezTo>
                  <a:cubicBezTo>
                    <a:pt x="98" y="469"/>
                    <a:pt x="99" y="473"/>
                    <a:pt x="99" y="476"/>
                  </a:cubicBezTo>
                  <a:cubicBezTo>
                    <a:pt x="100" y="479"/>
                    <a:pt x="101" y="482"/>
                    <a:pt x="102" y="485"/>
                  </a:cubicBezTo>
                  <a:cubicBezTo>
                    <a:pt x="101" y="486"/>
                    <a:pt x="102" y="487"/>
                    <a:pt x="102" y="488"/>
                  </a:cubicBezTo>
                  <a:cubicBezTo>
                    <a:pt x="103" y="491"/>
                    <a:pt x="103" y="494"/>
                    <a:pt x="104" y="497"/>
                  </a:cubicBezTo>
                  <a:cubicBezTo>
                    <a:pt x="101" y="495"/>
                    <a:pt x="99" y="494"/>
                    <a:pt x="96" y="493"/>
                  </a:cubicBezTo>
                  <a:cubicBezTo>
                    <a:pt x="94" y="492"/>
                    <a:pt x="92" y="489"/>
                    <a:pt x="90" y="487"/>
                  </a:cubicBezTo>
                  <a:cubicBezTo>
                    <a:pt x="89" y="485"/>
                    <a:pt x="87" y="483"/>
                    <a:pt x="86" y="481"/>
                  </a:cubicBezTo>
                  <a:cubicBezTo>
                    <a:pt x="80" y="473"/>
                    <a:pt x="74" y="466"/>
                    <a:pt x="65" y="465"/>
                  </a:cubicBezTo>
                  <a:cubicBezTo>
                    <a:pt x="65" y="462"/>
                    <a:pt x="66" y="459"/>
                    <a:pt x="68" y="456"/>
                  </a:cubicBezTo>
                  <a:cubicBezTo>
                    <a:pt x="70" y="450"/>
                    <a:pt x="72" y="444"/>
                    <a:pt x="77" y="440"/>
                  </a:cubicBezTo>
                  <a:cubicBezTo>
                    <a:pt x="78" y="439"/>
                    <a:pt x="78" y="438"/>
                    <a:pt x="78" y="437"/>
                  </a:cubicBezTo>
                  <a:cubicBezTo>
                    <a:pt x="77" y="437"/>
                    <a:pt x="75" y="436"/>
                    <a:pt x="74" y="437"/>
                  </a:cubicBezTo>
                  <a:cubicBezTo>
                    <a:pt x="60" y="442"/>
                    <a:pt x="49" y="455"/>
                    <a:pt x="49" y="471"/>
                  </a:cubicBezTo>
                  <a:cubicBezTo>
                    <a:pt x="49" y="479"/>
                    <a:pt x="50" y="486"/>
                    <a:pt x="52" y="494"/>
                  </a:cubicBezTo>
                  <a:cubicBezTo>
                    <a:pt x="52" y="498"/>
                    <a:pt x="53" y="501"/>
                    <a:pt x="54" y="505"/>
                  </a:cubicBezTo>
                  <a:cubicBezTo>
                    <a:pt x="57" y="516"/>
                    <a:pt x="54" y="525"/>
                    <a:pt x="47" y="532"/>
                  </a:cubicBezTo>
                  <a:cubicBezTo>
                    <a:pt x="41" y="531"/>
                    <a:pt x="37" y="527"/>
                    <a:pt x="36" y="521"/>
                  </a:cubicBezTo>
                  <a:cubicBezTo>
                    <a:pt x="34" y="517"/>
                    <a:pt x="33" y="512"/>
                    <a:pt x="33" y="508"/>
                  </a:cubicBezTo>
                  <a:cubicBezTo>
                    <a:pt x="33" y="498"/>
                    <a:pt x="33" y="488"/>
                    <a:pt x="33" y="479"/>
                  </a:cubicBezTo>
                  <a:cubicBezTo>
                    <a:pt x="34" y="475"/>
                    <a:pt x="33" y="472"/>
                    <a:pt x="34" y="469"/>
                  </a:cubicBezTo>
                  <a:cubicBezTo>
                    <a:pt x="34" y="460"/>
                    <a:pt x="32" y="452"/>
                    <a:pt x="27" y="444"/>
                  </a:cubicBezTo>
                  <a:cubicBezTo>
                    <a:pt x="24" y="438"/>
                    <a:pt x="22" y="431"/>
                    <a:pt x="19" y="424"/>
                  </a:cubicBezTo>
                  <a:cubicBezTo>
                    <a:pt x="18" y="420"/>
                    <a:pt x="16" y="417"/>
                    <a:pt x="13" y="413"/>
                  </a:cubicBezTo>
                  <a:cubicBezTo>
                    <a:pt x="2" y="398"/>
                    <a:pt x="3" y="396"/>
                    <a:pt x="8" y="380"/>
                  </a:cubicBezTo>
                  <a:cubicBezTo>
                    <a:pt x="9" y="377"/>
                    <a:pt x="11" y="375"/>
                    <a:pt x="12" y="372"/>
                  </a:cubicBezTo>
                  <a:cubicBezTo>
                    <a:pt x="13" y="371"/>
                    <a:pt x="13" y="369"/>
                    <a:pt x="14" y="368"/>
                  </a:cubicBezTo>
                  <a:cubicBezTo>
                    <a:pt x="14" y="368"/>
                    <a:pt x="15" y="367"/>
                    <a:pt x="15" y="367"/>
                  </a:cubicBezTo>
                  <a:cubicBezTo>
                    <a:pt x="22" y="359"/>
                    <a:pt x="24" y="354"/>
                    <a:pt x="26" y="342"/>
                  </a:cubicBezTo>
                  <a:cubicBezTo>
                    <a:pt x="26" y="341"/>
                    <a:pt x="26" y="340"/>
                    <a:pt x="26" y="340"/>
                  </a:cubicBezTo>
                  <a:cubicBezTo>
                    <a:pt x="25" y="339"/>
                    <a:pt x="25" y="339"/>
                    <a:pt x="24" y="338"/>
                  </a:cubicBezTo>
                  <a:cubicBezTo>
                    <a:pt x="20" y="338"/>
                    <a:pt x="18" y="341"/>
                    <a:pt x="15" y="343"/>
                  </a:cubicBezTo>
                  <a:cubicBezTo>
                    <a:pt x="14" y="341"/>
                    <a:pt x="13" y="339"/>
                    <a:pt x="12" y="337"/>
                  </a:cubicBezTo>
                  <a:cubicBezTo>
                    <a:pt x="11" y="335"/>
                    <a:pt x="10" y="332"/>
                    <a:pt x="9" y="330"/>
                  </a:cubicBezTo>
                  <a:cubicBezTo>
                    <a:pt x="8" y="318"/>
                    <a:pt x="9" y="306"/>
                    <a:pt x="11" y="294"/>
                  </a:cubicBezTo>
                  <a:cubicBezTo>
                    <a:pt x="12" y="286"/>
                    <a:pt x="15" y="279"/>
                    <a:pt x="18" y="272"/>
                  </a:cubicBezTo>
                  <a:cubicBezTo>
                    <a:pt x="24" y="260"/>
                    <a:pt x="27" y="248"/>
                    <a:pt x="27" y="235"/>
                  </a:cubicBezTo>
                  <a:cubicBezTo>
                    <a:pt x="28" y="226"/>
                    <a:pt x="31" y="218"/>
                    <a:pt x="37" y="211"/>
                  </a:cubicBezTo>
                  <a:cubicBezTo>
                    <a:pt x="38" y="209"/>
                    <a:pt x="40" y="207"/>
                    <a:pt x="41" y="205"/>
                  </a:cubicBezTo>
                  <a:cubicBezTo>
                    <a:pt x="44" y="209"/>
                    <a:pt x="45" y="214"/>
                    <a:pt x="50" y="215"/>
                  </a:cubicBezTo>
                  <a:cubicBezTo>
                    <a:pt x="52" y="211"/>
                    <a:pt x="53" y="207"/>
                    <a:pt x="53" y="202"/>
                  </a:cubicBezTo>
                  <a:cubicBezTo>
                    <a:pt x="55" y="194"/>
                    <a:pt x="56" y="186"/>
                    <a:pt x="58" y="178"/>
                  </a:cubicBezTo>
                  <a:cubicBezTo>
                    <a:pt x="61" y="163"/>
                    <a:pt x="68" y="151"/>
                    <a:pt x="79" y="140"/>
                  </a:cubicBezTo>
                  <a:cubicBezTo>
                    <a:pt x="81" y="138"/>
                    <a:pt x="82" y="136"/>
                    <a:pt x="84" y="135"/>
                  </a:cubicBezTo>
                  <a:cubicBezTo>
                    <a:pt x="83" y="132"/>
                    <a:pt x="81" y="131"/>
                    <a:pt x="79" y="132"/>
                  </a:cubicBezTo>
                  <a:cubicBezTo>
                    <a:pt x="77" y="133"/>
                    <a:pt x="75" y="134"/>
                    <a:pt x="73" y="135"/>
                  </a:cubicBezTo>
                  <a:cubicBezTo>
                    <a:pt x="58" y="146"/>
                    <a:pt x="47" y="160"/>
                    <a:pt x="42" y="177"/>
                  </a:cubicBezTo>
                  <a:cubicBezTo>
                    <a:pt x="41" y="181"/>
                    <a:pt x="40" y="184"/>
                    <a:pt x="40" y="187"/>
                  </a:cubicBezTo>
                  <a:cubicBezTo>
                    <a:pt x="27" y="199"/>
                    <a:pt x="24" y="197"/>
                    <a:pt x="10" y="224"/>
                  </a:cubicBezTo>
                  <a:cubicBezTo>
                    <a:pt x="10" y="216"/>
                    <a:pt x="9" y="209"/>
                    <a:pt x="11" y="202"/>
                  </a:cubicBezTo>
                  <a:cubicBezTo>
                    <a:pt x="13" y="194"/>
                    <a:pt x="15" y="186"/>
                    <a:pt x="16" y="178"/>
                  </a:cubicBezTo>
                  <a:cubicBezTo>
                    <a:pt x="17" y="175"/>
                    <a:pt x="17" y="172"/>
                    <a:pt x="17" y="169"/>
                  </a:cubicBezTo>
                  <a:cubicBezTo>
                    <a:pt x="17" y="169"/>
                    <a:pt x="17" y="168"/>
                    <a:pt x="16" y="168"/>
                  </a:cubicBezTo>
                  <a:cubicBezTo>
                    <a:pt x="17" y="166"/>
                    <a:pt x="17" y="163"/>
                    <a:pt x="17" y="161"/>
                  </a:cubicBezTo>
                  <a:cubicBezTo>
                    <a:pt x="17" y="160"/>
                    <a:pt x="17" y="159"/>
                    <a:pt x="17" y="158"/>
                  </a:cubicBezTo>
                  <a:cubicBezTo>
                    <a:pt x="16" y="158"/>
                    <a:pt x="16" y="158"/>
                    <a:pt x="15" y="158"/>
                  </a:cubicBezTo>
                  <a:cubicBezTo>
                    <a:pt x="10" y="160"/>
                    <a:pt x="10" y="168"/>
                    <a:pt x="3" y="170"/>
                  </a:cubicBezTo>
                  <a:cubicBezTo>
                    <a:pt x="2" y="167"/>
                    <a:pt x="1" y="164"/>
                    <a:pt x="0" y="161"/>
                  </a:cubicBezTo>
                  <a:cubicBezTo>
                    <a:pt x="4" y="144"/>
                    <a:pt x="7" y="126"/>
                    <a:pt x="14" y="109"/>
                  </a:cubicBezTo>
                  <a:cubicBezTo>
                    <a:pt x="16" y="101"/>
                    <a:pt x="20" y="94"/>
                    <a:pt x="25" y="88"/>
                  </a:cubicBezTo>
                  <a:cubicBezTo>
                    <a:pt x="26" y="87"/>
                    <a:pt x="26" y="86"/>
                    <a:pt x="27" y="86"/>
                  </a:cubicBezTo>
                  <a:cubicBezTo>
                    <a:pt x="30" y="77"/>
                    <a:pt x="36" y="71"/>
                    <a:pt x="41" y="65"/>
                  </a:cubicBezTo>
                  <a:cubicBezTo>
                    <a:pt x="44" y="61"/>
                    <a:pt x="48" y="58"/>
                    <a:pt x="51" y="55"/>
                  </a:cubicBezTo>
                  <a:cubicBezTo>
                    <a:pt x="59" y="50"/>
                    <a:pt x="66" y="44"/>
                    <a:pt x="74" y="42"/>
                  </a:cubicBezTo>
                  <a:close/>
                  <a:moveTo>
                    <a:pt x="493" y="362"/>
                  </a:moveTo>
                  <a:cubicBezTo>
                    <a:pt x="493" y="363"/>
                    <a:pt x="493" y="365"/>
                    <a:pt x="493" y="366"/>
                  </a:cubicBezTo>
                  <a:cubicBezTo>
                    <a:pt x="496" y="379"/>
                    <a:pt x="500" y="391"/>
                    <a:pt x="503" y="404"/>
                  </a:cubicBezTo>
                  <a:cubicBezTo>
                    <a:pt x="508" y="399"/>
                    <a:pt x="508" y="394"/>
                    <a:pt x="507" y="389"/>
                  </a:cubicBezTo>
                  <a:cubicBezTo>
                    <a:pt x="506" y="378"/>
                    <a:pt x="504" y="367"/>
                    <a:pt x="494" y="359"/>
                  </a:cubicBezTo>
                  <a:cubicBezTo>
                    <a:pt x="493" y="361"/>
                    <a:pt x="493" y="361"/>
                    <a:pt x="493" y="362"/>
                  </a:cubicBezTo>
                  <a:close/>
                  <a:moveTo>
                    <a:pt x="480" y="396"/>
                  </a:moveTo>
                  <a:cubicBezTo>
                    <a:pt x="482" y="403"/>
                    <a:pt x="484" y="410"/>
                    <a:pt x="486" y="418"/>
                  </a:cubicBezTo>
                  <a:cubicBezTo>
                    <a:pt x="487" y="417"/>
                    <a:pt x="488" y="417"/>
                    <a:pt x="488" y="417"/>
                  </a:cubicBezTo>
                  <a:cubicBezTo>
                    <a:pt x="488" y="417"/>
                    <a:pt x="489" y="416"/>
                    <a:pt x="489" y="416"/>
                  </a:cubicBezTo>
                  <a:cubicBezTo>
                    <a:pt x="493" y="409"/>
                    <a:pt x="492" y="402"/>
                    <a:pt x="490" y="395"/>
                  </a:cubicBezTo>
                  <a:cubicBezTo>
                    <a:pt x="489" y="393"/>
                    <a:pt x="488" y="391"/>
                    <a:pt x="486" y="390"/>
                  </a:cubicBezTo>
                  <a:cubicBezTo>
                    <a:pt x="485" y="388"/>
                    <a:pt x="483" y="388"/>
                    <a:pt x="480" y="390"/>
                  </a:cubicBezTo>
                  <a:cubicBezTo>
                    <a:pt x="480" y="392"/>
                    <a:pt x="480" y="394"/>
                    <a:pt x="480" y="396"/>
                  </a:cubicBezTo>
                  <a:close/>
                  <a:moveTo>
                    <a:pt x="475" y="425"/>
                  </a:moveTo>
                  <a:cubicBezTo>
                    <a:pt x="477" y="430"/>
                    <a:pt x="478" y="433"/>
                    <a:pt x="481" y="436"/>
                  </a:cubicBezTo>
                  <a:cubicBezTo>
                    <a:pt x="484" y="431"/>
                    <a:pt x="485" y="427"/>
                    <a:pt x="481" y="423"/>
                  </a:cubicBezTo>
                  <a:cubicBezTo>
                    <a:pt x="480" y="423"/>
                    <a:pt x="478" y="423"/>
                    <a:pt x="477" y="423"/>
                  </a:cubicBezTo>
                  <a:cubicBezTo>
                    <a:pt x="477" y="423"/>
                    <a:pt x="476" y="424"/>
                    <a:pt x="475" y="425"/>
                  </a:cubicBezTo>
                  <a:close/>
                  <a:moveTo>
                    <a:pt x="412" y="491"/>
                  </a:moveTo>
                  <a:cubicBezTo>
                    <a:pt x="412" y="490"/>
                    <a:pt x="411" y="489"/>
                    <a:pt x="410" y="488"/>
                  </a:cubicBezTo>
                  <a:cubicBezTo>
                    <a:pt x="409" y="487"/>
                    <a:pt x="408" y="487"/>
                    <a:pt x="407" y="487"/>
                  </a:cubicBezTo>
                  <a:cubicBezTo>
                    <a:pt x="402" y="492"/>
                    <a:pt x="402" y="499"/>
                    <a:pt x="400" y="507"/>
                  </a:cubicBezTo>
                  <a:cubicBezTo>
                    <a:pt x="409" y="504"/>
                    <a:pt x="411" y="498"/>
                    <a:pt x="412" y="491"/>
                  </a:cubicBezTo>
                  <a:close/>
                  <a:moveTo>
                    <a:pt x="436" y="455"/>
                  </a:moveTo>
                  <a:cubicBezTo>
                    <a:pt x="434" y="454"/>
                    <a:pt x="432" y="452"/>
                    <a:pt x="429" y="455"/>
                  </a:cubicBezTo>
                  <a:cubicBezTo>
                    <a:pt x="428" y="465"/>
                    <a:pt x="428" y="476"/>
                    <a:pt x="428" y="488"/>
                  </a:cubicBezTo>
                  <a:cubicBezTo>
                    <a:pt x="433" y="482"/>
                    <a:pt x="437" y="475"/>
                    <a:pt x="438" y="468"/>
                  </a:cubicBezTo>
                  <a:cubicBezTo>
                    <a:pt x="439" y="463"/>
                    <a:pt x="439" y="459"/>
                    <a:pt x="436" y="455"/>
                  </a:cubicBezTo>
                  <a:close/>
                  <a:moveTo>
                    <a:pt x="457" y="428"/>
                  </a:moveTo>
                  <a:cubicBezTo>
                    <a:pt x="456" y="427"/>
                    <a:pt x="455" y="426"/>
                    <a:pt x="453" y="424"/>
                  </a:cubicBezTo>
                  <a:cubicBezTo>
                    <a:pt x="452" y="426"/>
                    <a:pt x="450" y="428"/>
                    <a:pt x="450" y="429"/>
                  </a:cubicBezTo>
                  <a:cubicBezTo>
                    <a:pt x="450" y="433"/>
                    <a:pt x="449" y="438"/>
                    <a:pt x="449" y="442"/>
                  </a:cubicBezTo>
                  <a:cubicBezTo>
                    <a:pt x="449" y="450"/>
                    <a:pt x="450" y="458"/>
                    <a:pt x="450" y="466"/>
                  </a:cubicBezTo>
                  <a:cubicBezTo>
                    <a:pt x="451" y="467"/>
                    <a:pt x="450" y="469"/>
                    <a:pt x="452" y="470"/>
                  </a:cubicBezTo>
                  <a:cubicBezTo>
                    <a:pt x="457" y="466"/>
                    <a:pt x="457" y="465"/>
                    <a:pt x="459" y="460"/>
                  </a:cubicBezTo>
                  <a:cubicBezTo>
                    <a:pt x="462" y="449"/>
                    <a:pt x="460" y="439"/>
                    <a:pt x="457" y="428"/>
                  </a:cubicBezTo>
                  <a:close/>
                  <a:moveTo>
                    <a:pt x="428" y="258"/>
                  </a:moveTo>
                  <a:cubicBezTo>
                    <a:pt x="429" y="259"/>
                    <a:pt x="429" y="260"/>
                    <a:pt x="430" y="260"/>
                  </a:cubicBezTo>
                  <a:cubicBezTo>
                    <a:pt x="431" y="260"/>
                    <a:pt x="431" y="259"/>
                    <a:pt x="433" y="258"/>
                  </a:cubicBezTo>
                  <a:cubicBezTo>
                    <a:pt x="430" y="255"/>
                    <a:pt x="429" y="256"/>
                    <a:pt x="428" y="258"/>
                  </a:cubicBezTo>
                  <a:close/>
                  <a:moveTo>
                    <a:pt x="405" y="246"/>
                  </a:moveTo>
                  <a:cubicBezTo>
                    <a:pt x="405" y="249"/>
                    <a:pt x="407" y="252"/>
                    <a:pt x="411" y="252"/>
                  </a:cubicBezTo>
                  <a:cubicBezTo>
                    <a:pt x="414" y="252"/>
                    <a:pt x="417" y="250"/>
                    <a:pt x="417" y="246"/>
                  </a:cubicBezTo>
                  <a:cubicBezTo>
                    <a:pt x="417" y="243"/>
                    <a:pt x="415" y="240"/>
                    <a:pt x="412" y="240"/>
                  </a:cubicBezTo>
                  <a:cubicBezTo>
                    <a:pt x="408" y="240"/>
                    <a:pt x="405" y="242"/>
                    <a:pt x="405" y="246"/>
                  </a:cubicBezTo>
                  <a:close/>
                  <a:moveTo>
                    <a:pt x="396" y="267"/>
                  </a:moveTo>
                  <a:cubicBezTo>
                    <a:pt x="396" y="269"/>
                    <a:pt x="398" y="270"/>
                    <a:pt x="403" y="271"/>
                  </a:cubicBezTo>
                  <a:cubicBezTo>
                    <a:pt x="403" y="270"/>
                    <a:pt x="404" y="268"/>
                    <a:pt x="405" y="267"/>
                  </a:cubicBezTo>
                  <a:cubicBezTo>
                    <a:pt x="403" y="263"/>
                    <a:pt x="401" y="262"/>
                    <a:pt x="399" y="263"/>
                  </a:cubicBezTo>
                  <a:cubicBezTo>
                    <a:pt x="397" y="264"/>
                    <a:pt x="396" y="265"/>
                    <a:pt x="396" y="267"/>
                  </a:cubicBezTo>
                  <a:close/>
                  <a:moveTo>
                    <a:pt x="318" y="173"/>
                  </a:moveTo>
                  <a:cubicBezTo>
                    <a:pt x="319" y="178"/>
                    <a:pt x="320" y="183"/>
                    <a:pt x="321" y="188"/>
                  </a:cubicBezTo>
                  <a:cubicBezTo>
                    <a:pt x="321" y="190"/>
                    <a:pt x="322" y="192"/>
                    <a:pt x="322" y="194"/>
                  </a:cubicBezTo>
                  <a:cubicBezTo>
                    <a:pt x="324" y="199"/>
                    <a:pt x="326" y="204"/>
                    <a:pt x="328" y="209"/>
                  </a:cubicBezTo>
                  <a:cubicBezTo>
                    <a:pt x="331" y="218"/>
                    <a:pt x="334" y="225"/>
                    <a:pt x="340" y="232"/>
                  </a:cubicBezTo>
                  <a:cubicBezTo>
                    <a:pt x="342" y="235"/>
                    <a:pt x="344" y="239"/>
                    <a:pt x="346" y="243"/>
                  </a:cubicBezTo>
                  <a:cubicBezTo>
                    <a:pt x="347" y="245"/>
                    <a:pt x="347" y="248"/>
                    <a:pt x="348" y="250"/>
                  </a:cubicBezTo>
                  <a:cubicBezTo>
                    <a:pt x="353" y="261"/>
                    <a:pt x="357" y="263"/>
                    <a:pt x="369" y="260"/>
                  </a:cubicBezTo>
                  <a:cubicBezTo>
                    <a:pt x="370" y="260"/>
                    <a:pt x="370" y="259"/>
                    <a:pt x="370" y="259"/>
                  </a:cubicBezTo>
                  <a:cubicBezTo>
                    <a:pt x="377" y="254"/>
                    <a:pt x="378" y="248"/>
                    <a:pt x="377" y="240"/>
                  </a:cubicBezTo>
                  <a:cubicBezTo>
                    <a:pt x="376" y="235"/>
                    <a:pt x="374" y="230"/>
                    <a:pt x="372" y="225"/>
                  </a:cubicBezTo>
                  <a:cubicBezTo>
                    <a:pt x="371" y="220"/>
                    <a:pt x="368" y="216"/>
                    <a:pt x="367" y="211"/>
                  </a:cubicBezTo>
                  <a:cubicBezTo>
                    <a:pt x="364" y="204"/>
                    <a:pt x="360" y="197"/>
                    <a:pt x="355" y="190"/>
                  </a:cubicBezTo>
                  <a:cubicBezTo>
                    <a:pt x="353" y="186"/>
                    <a:pt x="351" y="181"/>
                    <a:pt x="350" y="177"/>
                  </a:cubicBezTo>
                  <a:cubicBezTo>
                    <a:pt x="349" y="173"/>
                    <a:pt x="347" y="170"/>
                    <a:pt x="346" y="166"/>
                  </a:cubicBezTo>
                  <a:cubicBezTo>
                    <a:pt x="344" y="163"/>
                    <a:pt x="341" y="160"/>
                    <a:pt x="337" y="158"/>
                  </a:cubicBezTo>
                  <a:cubicBezTo>
                    <a:pt x="332" y="156"/>
                    <a:pt x="327" y="157"/>
                    <a:pt x="322" y="160"/>
                  </a:cubicBezTo>
                  <a:cubicBezTo>
                    <a:pt x="317" y="163"/>
                    <a:pt x="317" y="168"/>
                    <a:pt x="318" y="173"/>
                  </a:cubicBezTo>
                  <a:close/>
                  <a:moveTo>
                    <a:pt x="218" y="100"/>
                  </a:moveTo>
                  <a:cubicBezTo>
                    <a:pt x="223" y="98"/>
                    <a:pt x="223" y="98"/>
                    <a:pt x="225" y="96"/>
                  </a:cubicBezTo>
                  <a:cubicBezTo>
                    <a:pt x="228" y="90"/>
                    <a:pt x="230" y="84"/>
                    <a:pt x="231" y="77"/>
                  </a:cubicBezTo>
                  <a:cubicBezTo>
                    <a:pt x="230" y="76"/>
                    <a:pt x="229" y="76"/>
                    <a:pt x="228" y="75"/>
                  </a:cubicBezTo>
                  <a:cubicBezTo>
                    <a:pt x="221" y="80"/>
                    <a:pt x="217" y="90"/>
                    <a:pt x="218" y="100"/>
                  </a:cubicBezTo>
                  <a:close/>
                  <a:moveTo>
                    <a:pt x="196" y="96"/>
                  </a:moveTo>
                  <a:cubicBezTo>
                    <a:pt x="203" y="96"/>
                    <a:pt x="205" y="91"/>
                    <a:pt x="206" y="87"/>
                  </a:cubicBezTo>
                  <a:cubicBezTo>
                    <a:pt x="209" y="82"/>
                    <a:pt x="208" y="80"/>
                    <a:pt x="205" y="77"/>
                  </a:cubicBezTo>
                  <a:cubicBezTo>
                    <a:pt x="199" y="81"/>
                    <a:pt x="199" y="88"/>
                    <a:pt x="196" y="96"/>
                  </a:cubicBezTo>
                  <a:close/>
                  <a:moveTo>
                    <a:pt x="195" y="218"/>
                  </a:moveTo>
                  <a:cubicBezTo>
                    <a:pt x="196" y="226"/>
                    <a:pt x="197" y="234"/>
                    <a:pt x="201" y="241"/>
                  </a:cubicBezTo>
                  <a:cubicBezTo>
                    <a:pt x="202" y="244"/>
                    <a:pt x="203" y="248"/>
                    <a:pt x="204" y="251"/>
                  </a:cubicBezTo>
                  <a:cubicBezTo>
                    <a:pt x="208" y="260"/>
                    <a:pt x="211" y="269"/>
                    <a:pt x="214" y="279"/>
                  </a:cubicBezTo>
                  <a:cubicBezTo>
                    <a:pt x="214" y="280"/>
                    <a:pt x="215" y="282"/>
                    <a:pt x="215" y="284"/>
                  </a:cubicBezTo>
                  <a:cubicBezTo>
                    <a:pt x="215" y="291"/>
                    <a:pt x="218" y="296"/>
                    <a:pt x="222" y="300"/>
                  </a:cubicBezTo>
                  <a:cubicBezTo>
                    <a:pt x="228" y="305"/>
                    <a:pt x="233" y="309"/>
                    <a:pt x="238" y="314"/>
                  </a:cubicBezTo>
                  <a:cubicBezTo>
                    <a:pt x="241" y="314"/>
                    <a:pt x="243" y="314"/>
                    <a:pt x="245" y="314"/>
                  </a:cubicBezTo>
                  <a:cubicBezTo>
                    <a:pt x="246" y="314"/>
                    <a:pt x="247" y="313"/>
                    <a:pt x="249" y="313"/>
                  </a:cubicBezTo>
                  <a:cubicBezTo>
                    <a:pt x="254" y="305"/>
                    <a:pt x="253" y="296"/>
                    <a:pt x="252" y="287"/>
                  </a:cubicBezTo>
                  <a:cubicBezTo>
                    <a:pt x="250" y="280"/>
                    <a:pt x="248" y="274"/>
                    <a:pt x="247" y="267"/>
                  </a:cubicBezTo>
                  <a:cubicBezTo>
                    <a:pt x="245" y="261"/>
                    <a:pt x="243" y="255"/>
                    <a:pt x="240" y="249"/>
                  </a:cubicBezTo>
                  <a:cubicBezTo>
                    <a:pt x="236" y="244"/>
                    <a:pt x="234" y="239"/>
                    <a:pt x="233" y="233"/>
                  </a:cubicBezTo>
                  <a:cubicBezTo>
                    <a:pt x="231" y="223"/>
                    <a:pt x="225" y="216"/>
                    <a:pt x="220" y="208"/>
                  </a:cubicBezTo>
                  <a:cubicBezTo>
                    <a:pt x="219" y="207"/>
                    <a:pt x="218" y="207"/>
                    <a:pt x="218" y="206"/>
                  </a:cubicBezTo>
                  <a:cubicBezTo>
                    <a:pt x="212" y="202"/>
                    <a:pt x="206" y="200"/>
                    <a:pt x="201" y="203"/>
                  </a:cubicBezTo>
                  <a:cubicBezTo>
                    <a:pt x="195" y="206"/>
                    <a:pt x="194" y="212"/>
                    <a:pt x="195" y="218"/>
                  </a:cubicBezTo>
                  <a:close/>
                  <a:moveTo>
                    <a:pt x="185" y="365"/>
                  </a:moveTo>
                  <a:cubicBezTo>
                    <a:pt x="182" y="365"/>
                    <a:pt x="179" y="368"/>
                    <a:pt x="179" y="372"/>
                  </a:cubicBezTo>
                  <a:cubicBezTo>
                    <a:pt x="179" y="375"/>
                    <a:pt x="182" y="378"/>
                    <a:pt x="185" y="378"/>
                  </a:cubicBezTo>
                  <a:cubicBezTo>
                    <a:pt x="188" y="378"/>
                    <a:pt x="192" y="375"/>
                    <a:pt x="192" y="371"/>
                  </a:cubicBezTo>
                  <a:cubicBezTo>
                    <a:pt x="192" y="368"/>
                    <a:pt x="188" y="365"/>
                    <a:pt x="185" y="365"/>
                  </a:cubicBezTo>
                  <a:close/>
                  <a:moveTo>
                    <a:pt x="179" y="96"/>
                  </a:moveTo>
                  <a:cubicBezTo>
                    <a:pt x="184" y="95"/>
                    <a:pt x="186" y="92"/>
                    <a:pt x="189" y="87"/>
                  </a:cubicBezTo>
                  <a:cubicBezTo>
                    <a:pt x="184" y="83"/>
                    <a:pt x="182" y="83"/>
                    <a:pt x="179" y="86"/>
                  </a:cubicBezTo>
                  <a:cubicBezTo>
                    <a:pt x="176" y="89"/>
                    <a:pt x="176" y="92"/>
                    <a:pt x="179" y="96"/>
                  </a:cubicBezTo>
                  <a:close/>
                  <a:moveTo>
                    <a:pt x="165" y="425"/>
                  </a:moveTo>
                  <a:cubicBezTo>
                    <a:pt x="163" y="433"/>
                    <a:pt x="163" y="442"/>
                    <a:pt x="167" y="450"/>
                  </a:cubicBezTo>
                  <a:cubicBezTo>
                    <a:pt x="167" y="452"/>
                    <a:pt x="168" y="454"/>
                    <a:pt x="170" y="453"/>
                  </a:cubicBezTo>
                  <a:cubicBezTo>
                    <a:pt x="171" y="450"/>
                    <a:pt x="171" y="447"/>
                    <a:pt x="172" y="444"/>
                  </a:cubicBezTo>
                  <a:cubicBezTo>
                    <a:pt x="172" y="441"/>
                    <a:pt x="174" y="438"/>
                    <a:pt x="175" y="436"/>
                  </a:cubicBezTo>
                  <a:cubicBezTo>
                    <a:pt x="176" y="433"/>
                    <a:pt x="178" y="431"/>
                    <a:pt x="180" y="430"/>
                  </a:cubicBezTo>
                  <a:cubicBezTo>
                    <a:pt x="180" y="431"/>
                    <a:pt x="180" y="431"/>
                    <a:pt x="181" y="432"/>
                  </a:cubicBezTo>
                  <a:cubicBezTo>
                    <a:pt x="181" y="433"/>
                    <a:pt x="182" y="433"/>
                    <a:pt x="183" y="434"/>
                  </a:cubicBezTo>
                  <a:cubicBezTo>
                    <a:pt x="190" y="436"/>
                    <a:pt x="195" y="440"/>
                    <a:pt x="200" y="445"/>
                  </a:cubicBezTo>
                  <a:cubicBezTo>
                    <a:pt x="205" y="451"/>
                    <a:pt x="212" y="456"/>
                    <a:pt x="220" y="459"/>
                  </a:cubicBezTo>
                  <a:cubicBezTo>
                    <a:pt x="223" y="460"/>
                    <a:pt x="227" y="462"/>
                    <a:pt x="230" y="465"/>
                  </a:cubicBezTo>
                  <a:cubicBezTo>
                    <a:pt x="236" y="470"/>
                    <a:pt x="243" y="473"/>
                    <a:pt x="250" y="476"/>
                  </a:cubicBezTo>
                  <a:cubicBezTo>
                    <a:pt x="257" y="478"/>
                    <a:pt x="263" y="481"/>
                    <a:pt x="270" y="483"/>
                  </a:cubicBezTo>
                  <a:cubicBezTo>
                    <a:pt x="284" y="488"/>
                    <a:pt x="299" y="489"/>
                    <a:pt x="314" y="489"/>
                  </a:cubicBezTo>
                  <a:cubicBezTo>
                    <a:pt x="315" y="489"/>
                    <a:pt x="316" y="489"/>
                    <a:pt x="317" y="488"/>
                  </a:cubicBezTo>
                  <a:cubicBezTo>
                    <a:pt x="324" y="487"/>
                    <a:pt x="331" y="487"/>
                    <a:pt x="338" y="485"/>
                  </a:cubicBezTo>
                  <a:cubicBezTo>
                    <a:pt x="342" y="485"/>
                    <a:pt x="346" y="484"/>
                    <a:pt x="350" y="482"/>
                  </a:cubicBezTo>
                  <a:cubicBezTo>
                    <a:pt x="359" y="477"/>
                    <a:pt x="368" y="472"/>
                    <a:pt x="376" y="467"/>
                  </a:cubicBezTo>
                  <a:cubicBezTo>
                    <a:pt x="381" y="464"/>
                    <a:pt x="386" y="461"/>
                    <a:pt x="390" y="457"/>
                  </a:cubicBezTo>
                  <a:cubicBezTo>
                    <a:pt x="397" y="449"/>
                    <a:pt x="404" y="441"/>
                    <a:pt x="411" y="434"/>
                  </a:cubicBezTo>
                  <a:cubicBezTo>
                    <a:pt x="424" y="420"/>
                    <a:pt x="433" y="404"/>
                    <a:pt x="439" y="385"/>
                  </a:cubicBezTo>
                  <a:cubicBezTo>
                    <a:pt x="440" y="379"/>
                    <a:pt x="443" y="374"/>
                    <a:pt x="445" y="368"/>
                  </a:cubicBezTo>
                  <a:cubicBezTo>
                    <a:pt x="448" y="361"/>
                    <a:pt x="450" y="353"/>
                    <a:pt x="453" y="345"/>
                  </a:cubicBezTo>
                  <a:cubicBezTo>
                    <a:pt x="454" y="340"/>
                    <a:pt x="454" y="335"/>
                    <a:pt x="452" y="331"/>
                  </a:cubicBezTo>
                  <a:cubicBezTo>
                    <a:pt x="452" y="328"/>
                    <a:pt x="451" y="326"/>
                    <a:pt x="452" y="323"/>
                  </a:cubicBezTo>
                  <a:cubicBezTo>
                    <a:pt x="455" y="313"/>
                    <a:pt x="456" y="302"/>
                    <a:pt x="462" y="293"/>
                  </a:cubicBezTo>
                  <a:cubicBezTo>
                    <a:pt x="464" y="295"/>
                    <a:pt x="466" y="298"/>
                    <a:pt x="469" y="300"/>
                  </a:cubicBezTo>
                  <a:cubicBezTo>
                    <a:pt x="473" y="296"/>
                    <a:pt x="473" y="291"/>
                    <a:pt x="472" y="287"/>
                  </a:cubicBezTo>
                  <a:cubicBezTo>
                    <a:pt x="472" y="279"/>
                    <a:pt x="468" y="273"/>
                    <a:pt x="460" y="269"/>
                  </a:cubicBezTo>
                  <a:cubicBezTo>
                    <a:pt x="458" y="268"/>
                    <a:pt x="455" y="268"/>
                    <a:pt x="453" y="267"/>
                  </a:cubicBezTo>
                  <a:cubicBezTo>
                    <a:pt x="441" y="264"/>
                    <a:pt x="430" y="267"/>
                    <a:pt x="421" y="274"/>
                  </a:cubicBezTo>
                  <a:cubicBezTo>
                    <a:pt x="417" y="277"/>
                    <a:pt x="414" y="281"/>
                    <a:pt x="417" y="286"/>
                  </a:cubicBezTo>
                  <a:cubicBezTo>
                    <a:pt x="422" y="286"/>
                    <a:pt x="426" y="286"/>
                    <a:pt x="432" y="285"/>
                  </a:cubicBezTo>
                  <a:cubicBezTo>
                    <a:pt x="432" y="288"/>
                    <a:pt x="433" y="290"/>
                    <a:pt x="432" y="292"/>
                  </a:cubicBezTo>
                  <a:cubicBezTo>
                    <a:pt x="432" y="300"/>
                    <a:pt x="432" y="308"/>
                    <a:pt x="432" y="316"/>
                  </a:cubicBezTo>
                  <a:cubicBezTo>
                    <a:pt x="432" y="325"/>
                    <a:pt x="430" y="335"/>
                    <a:pt x="427" y="344"/>
                  </a:cubicBezTo>
                  <a:cubicBezTo>
                    <a:pt x="425" y="351"/>
                    <a:pt x="422" y="358"/>
                    <a:pt x="421" y="365"/>
                  </a:cubicBezTo>
                  <a:cubicBezTo>
                    <a:pt x="418" y="378"/>
                    <a:pt x="413" y="389"/>
                    <a:pt x="407" y="399"/>
                  </a:cubicBezTo>
                  <a:cubicBezTo>
                    <a:pt x="401" y="409"/>
                    <a:pt x="394" y="417"/>
                    <a:pt x="384" y="423"/>
                  </a:cubicBezTo>
                  <a:cubicBezTo>
                    <a:pt x="369" y="431"/>
                    <a:pt x="353" y="440"/>
                    <a:pt x="338" y="449"/>
                  </a:cubicBezTo>
                  <a:cubicBezTo>
                    <a:pt x="336" y="450"/>
                    <a:pt x="334" y="450"/>
                    <a:pt x="332" y="452"/>
                  </a:cubicBezTo>
                  <a:cubicBezTo>
                    <a:pt x="326" y="456"/>
                    <a:pt x="319" y="458"/>
                    <a:pt x="312" y="458"/>
                  </a:cubicBezTo>
                  <a:cubicBezTo>
                    <a:pt x="303" y="458"/>
                    <a:pt x="295" y="459"/>
                    <a:pt x="286" y="459"/>
                  </a:cubicBezTo>
                  <a:cubicBezTo>
                    <a:pt x="280" y="459"/>
                    <a:pt x="274" y="458"/>
                    <a:pt x="268" y="456"/>
                  </a:cubicBezTo>
                  <a:cubicBezTo>
                    <a:pt x="261" y="453"/>
                    <a:pt x="255" y="451"/>
                    <a:pt x="249" y="448"/>
                  </a:cubicBezTo>
                  <a:cubicBezTo>
                    <a:pt x="239" y="445"/>
                    <a:pt x="230" y="440"/>
                    <a:pt x="222" y="434"/>
                  </a:cubicBezTo>
                  <a:cubicBezTo>
                    <a:pt x="216" y="430"/>
                    <a:pt x="210" y="425"/>
                    <a:pt x="206" y="419"/>
                  </a:cubicBezTo>
                  <a:cubicBezTo>
                    <a:pt x="202" y="414"/>
                    <a:pt x="201" y="408"/>
                    <a:pt x="203" y="403"/>
                  </a:cubicBezTo>
                  <a:cubicBezTo>
                    <a:pt x="207" y="398"/>
                    <a:pt x="212" y="397"/>
                    <a:pt x="215" y="391"/>
                  </a:cubicBezTo>
                  <a:cubicBezTo>
                    <a:pt x="213" y="390"/>
                    <a:pt x="211" y="389"/>
                    <a:pt x="209" y="388"/>
                  </a:cubicBezTo>
                  <a:cubicBezTo>
                    <a:pt x="206" y="388"/>
                    <a:pt x="202" y="388"/>
                    <a:pt x="198" y="390"/>
                  </a:cubicBezTo>
                  <a:cubicBezTo>
                    <a:pt x="194" y="393"/>
                    <a:pt x="189" y="395"/>
                    <a:pt x="185" y="398"/>
                  </a:cubicBezTo>
                  <a:cubicBezTo>
                    <a:pt x="176" y="405"/>
                    <a:pt x="168" y="413"/>
                    <a:pt x="165" y="425"/>
                  </a:cubicBezTo>
                  <a:close/>
                  <a:moveTo>
                    <a:pt x="160" y="349"/>
                  </a:moveTo>
                  <a:cubicBezTo>
                    <a:pt x="160" y="353"/>
                    <a:pt x="163" y="356"/>
                    <a:pt x="167" y="356"/>
                  </a:cubicBezTo>
                  <a:cubicBezTo>
                    <a:pt x="172" y="356"/>
                    <a:pt x="175" y="353"/>
                    <a:pt x="175" y="349"/>
                  </a:cubicBezTo>
                  <a:cubicBezTo>
                    <a:pt x="175" y="345"/>
                    <a:pt x="172" y="341"/>
                    <a:pt x="168" y="341"/>
                  </a:cubicBezTo>
                  <a:cubicBezTo>
                    <a:pt x="163" y="341"/>
                    <a:pt x="160" y="345"/>
                    <a:pt x="160" y="349"/>
                  </a:cubicBezTo>
                  <a:close/>
                  <a:moveTo>
                    <a:pt x="122" y="462"/>
                  </a:moveTo>
                  <a:cubicBezTo>
                    <a:pt x="114" y="451"/>
                    <a:pt x="115" y="440"/>
                    <a:pt x="112" y="428"/>
                  </a:cubicBezTo>
                  <a:cubicBezTo>
                    <a:pt x="108" y="431"/>
                    <a:pt x="106" y="434"/>
                    <a:pt x="105" y="438"/>
                  </a:cubicBezTo>
                  <a:cubicBezTo>
                    <a:pt x="104" y="443"/>
                    <a:pt x="105" y="447"/>
                    <a:pt x="106" y="451"/>
                  </a:cubicBezTo>
                  <a:cubicBezTo>
                    <a:pt x="108" y="456"/>
                    <a:pt x="112" y="459"/>
                    <a:pt x="117" y="461"/>
                  </a:cubicBezTo>
                  <a:cubicBezTo>
                    <a:pt x="118" y="462"/>
                    <a:pt x="119" y="462"/>
                    <a:pt x="122" y="462"/>
                  </a:cubicBezTo>
                  <a:close/>
                  <a:moveTo>
                    <a:pt x="114" y="266"/>
                  </a:moveTo>
                  <a:cubicBezTo>
                    <a:pt x="114" y="268"/>
                    <a:pt x="114" y="270"/>
                    <a:pt x="117" y="270"/>
                  </a:cubicBezTo>
                  <a:cubicBezTo>
                    <a:pt x="121" y="268"/>
                    <a:pt x="121" y="268"/>
                    <a:pt x="123" y="262"/>
                  </a:cubicBezTo>
                  <a:cubicBezTo>
                    <a:pt x="122" y="260"/>
                    <a:pt x="121" y="259"/>
                    <a:pt x="119" y="258"/>
                  </a:cubicBezTo>
                  <a:cubicBezTo>
                    <a:pt x="115" y="259"/>
                    <a:pt x="114" y="262"/>
                    <a:pt x="114" y="266"/>
                  </a:cubicBezTo>
                  <a:close/>
                  <a:moveTo>
                    <a:pt x="123" y="235"/>
                  </a:moveTo>
                  <a:cubicBezTo>
                    <a:pt x="122" y="233"/>
                    <a:pt x="119" y="232"/>
                    <a:pt x="118" y="234"/>
                  </a:cubicBezTo>
                  <a:cubicBezTo>
                    <a:pt x="112" y="238"/>
                    <a:pt x="108" y="243"/>
                    <a:pt x="109" y="250"/>
                  </a:cubicBezTo>
                  <a:cubicBezTo>
                    <a:pt x="109" y="251"/>
                    <a:pt x="110" y="251"/>
                    <a:pt x="110" y="252"/>
                  </a:cubicBezTo>
                  <a:cubicBezTo>
                    <a:pt x="116" y="247"/>
                    <a:pt x="121" y="242"/>
                    <a:pt x="123" y="235"/>
                  </a:cubicBezTo>
                  <a:close/>
                  <a:moveTo>
                    <a:pt x="134" y="476"/>
                  </a:moveTo>
                  <a:cubicBezTo>
                    <a:pt x="134" y="468"/>
                    <a:pt x="134" y="462"/>
                    <a:pt x="130" y="456"/>
                  </a:cubicBezTo>
                  <a:cubicBezTo>
                    <a:pt x="125" y="455"/>
                    <a:pt x="123" y="456"/>
                    <a:pt x="122" y="461"/>
                  </a:cubicBezTo>
                  <a:cubicBezTo>
                    <a:pt x="124" y="467"/>
                    <a:pt x="126" y="473"/>
                    <a:pt x="134" y="476"/>
                  </a:cubicBezTo>
                  <a:close/>
                  <a:moveTo>
                    <a:pt x="146" y="474"/>
                  </a:moveTo>
                  <a:cubicBezTo>
                    <a:pt x="148" y="482"/>
                    <a:pt x="149" y="483"/>
                    <a:pt x="157" y="483"/>
                  </a:cubicBezTo>
                  <a:cubicBezTo>
                    <a:pt x="158" y="478"/>
                    <a:pt x="157" y="475"/>
                    <a:pt x="153" y="472"/>
                  </a:cubicBezTo>
                  <a:cubicBezTo>
                    <a:pt x="151" y="470"/>
                    <a:pt x="149" y="471"/>
                    <a:pt x="146" y="474"/>
                  </a:cubicBezTo>
                  <a:close/>
                  <a:moveTo>
                    <a:pt x="145" y="373"/>
                  </a:moveTo>
                  <a:cubicBezTo>
                    <a:pt x="146" y="374"/>
                    <a:pt x="147" y="375"/>
                    <a:pt x="148" y="375"/>
                  </a:cubicBezTo>
                  <a:cubicBezTo>
                    <a:pt x="150" y="374"/>
                    <a:pt x="151" y="372"/>
                    <a:pt x="149" y="370"/>
                  </a:cubicBezTo>
                  <a:cubicBezTo>
                    <a:pt x="148" y="371"/>
                    <a:pt x="147" y="371"/>
                    <a:pt x="146" y="371"/>
                  </a:cubicBezTo>
                  <a:cubicBezTo>
                    <a:pt x="145" y="372"/>
                    <a:pt x="145" y="372"/>
                    <a:pt x="145" y="373"/>
                  </a:cubicBezTo>
                  <a:close/>
                  <a:moveTo>
                    <a:pt x="137" y="439"/>
                  </a:moveTo>
                  <a:cubicBezTo>
                    <a:pt x="138" y="441"/>
                    <a:pt x="140" y="444"/>
                    <a:pt x="144" y="443"/>
                  </a:cubicBezTo>
                  <a:cubicBezTo>
                    <a:pt x="144" y="432"/>
                    <a:pt x="142" y="420"/>
                    <a:pt x="149" y="409"/>
                  </a:cubicBezTo>
                  <a:cubicBezTo>
                    <a:pt x="143" y="408"/>
                    <a:pt x="140" y="411"/>
                    <a:pt x="138" y="414"/>
                  </a:cubicBezTo>
                  <a:cubicBezTo>
                    <a:pt x="133" y="422"/>
                    <a:pt x="133" y="430"/>
                    <a:pt x="137" y="439"/>
                  </a:cubicBezTo>
                  <a:close/>
                  <a:moveTo>
                    <a:pt x="114" y="212"/>
                  </a:moveTo>
                  <a:cubicBezTo>
                    <a:pt x="110" y="216"/>
                    <a:pt x="105" y="221"/>
                    <a:pt x="108" y="228"/>
                  </a:cubicBezTo>
                  <a:cubicBezTo>
                    <a:pt x="117" y="225"/>
                    <a:pt x="122" y="217"/>
                    <a:pt x="130" y="213"/>
                  </a:cubicBezTo>
                  <a:cubicBezTo>
                    <a:pt x="130" y="213"/>
                    <a:pt x="131" y="212"/>
                    <a:pt x="131" y="212"/>
                  </a:cubicBezTo>
                  <a:cubicBezTo>
                    <a:pt x="131" y="211"/>
                    <a:pt x="131" y="210"/>
                    <a:pt x="131" y="208"/>
                  </a:cubicBezTo>
                  <a:cubicBezTo>
                    <a:pt x="124" y="204"/>
                    <a:pt x="119" y="209"/>
                    <a:pt x="114" y="212"/>
                  </a:cubicBezTo>
                  <a:close/>
                  <a:moveTo>
                    <a:pt x="80" y="194"/>
                  </a:moveTo>
                  <a:cubicBezTo>
                    <a:pt x="70" y="206"/>
                    <a:pt x="62" y="219"/>
                    <a:pt x="61" y="236"/>
                  </a:cubicBezTo>
                  <a:cubicBezTo>
                    <a:pt x="61" y="242"/>
                    <a:pt x="59" y="247"/>
                    <a:pt x="56" y="252"/>
                  </a:cubicBezTo>
                  <a:cubicBezTo>
                    <a:pt x="51" y="259"/>
                    <a:pt x="48" y="266"/>
                    <a:pt x="48" y="274"/>
                  </a:cubicBezTo>
                  <a:cubicBezTo>
                    <a:pt x="48" y="279"/>
                    <a:pt x="47" y="285"/>
                    <a:pt x="47" y="290"/>
                  </a:cubicBezTo>
                  <a:cubicBezTo>
                    <a:pt x="48" y="296"/>
                    <a:pt x="47" y="301"/>
                    <a:pt x="45" y="307"/>
                  </a:cubicBezTo>
                  <a:cubicBezTo>
                    <a:pt x="44" y="312"/>
                    <a:pt x="43" y="317"/>
                    <a:pt x="43" y="322"/>
                  </a:cubicBezTo>
                  <a:cubicBezTo>
                    <a:pt x="44" y="338"/>
                    <a:pt x="44" y="354"/>
                    <a:pt x="45" y="369"/>
                  </a:cubicBezTo>
                  <a:cubicBezTo>
                    <a:pt x="46" y="376"/>
                    <a:pt x="48" y="382"/>
                    <a:pt x="50" y="390"/>
                  </a:cubicBezTo>
                  <a:cubicBezTo>
                    <a:pt x="52" y="388"/>
                    <a:pt x="53" y="387"/>
                    <a:pt x="53" y="386"/>
                  </a:cubicBezTo>
                  <a:cubicBezTo>
                    <a:pt x="53" y="384"/>
                    <a:pt x="54" y="382"/>
                    <a:pt x="55" y="379"/>
                  </a:cubicBezTo>
                  <a:cubicBezTo>
                    <a:pt x="55" y="380"/>
                    <a:pt x="55" y="381"/>
                    <a:pt x="56" y="382"/>
                  </a:cubicBezTo>
                  <a:cubicBezTo>
                    <a:pt x="59" y="389"/>
                    <a:pt x="63" y="396"/>
                    <a:pt x="68" y="405"/>
                  </a:cubicBezTo>
                  <a:cubicBezTo>
                    <a:pt x="68" y="410"/>
                    <a:pt x="70" y="416"/>
                    <a:pt x="73" y="422"/>
                  </a:cubicBezTo>
                  <a:cubicBezTo>
                    <a:pt x="75" y="424"/>
                    <a:pt x="76" y="426"/>
                    <a:pt x="79" y="424"/>
                  </a:cubicBezTo>
                  <a:cubicBezTo>
                    <a:pt x="80" y="420"/>
                    <a:pt x="79" y="416"/>
                    <a:pt x="78" y="412"/>
                  </a:cubicBezTo>
                  <a:cubicBezTo>
                    <a:pt x="78" y="407"/>
                    <a:pt x="79" y="402"/>
                    <a:pt x="81" y="398"/>
                  </a:cubicBezTo>
                  <a:cubicBezTo>
                    <a:pt x="85" y="392"/>
                    <a:pt x="88" y="385"/>
                    <a:pt x="92" y="379"/>
                  </a:cubicBezTo>
                  <a:cubicBezTo>
                    <a:pt x="93" y="378"/>
                    <a:pt x="93" y="376"/>
                    <a:pt x="94" y="375"/>
                  </a:cubicBezTo>
                  <a:cubicBezTo>
                    <a:pt x="85" y="374"/>
                    <a:pt x="81" y="381"/>
                    <a:pt x="75" y="385"/>
                  </a:cubicBezTo>
                  <a:cubicBezTo>
                    <a:pt x="67" y="379"/>
                    <a:pt x="65" y="372"/>
                    <a:pt x="67" y="363"/>
                  </a:cubicBezTo>
                  <a:cubicBezTo>
                    <a:pt x="68" y="358"/>
                    <a:pt x="69" y="354"/>
                    <a:pt x="70" y="349"/>
                  </a:cubicBezTo>
                  <a:cubicBezTo>
                    <a:pt x="72" y="341"/>
                    <a:pt x="74" y="332"/>
                    <a:pt x="78" y="324"/>
                  </a:cubicBezTo>
                  <a:cubicBezTo>
                    <a:pt x="84" y="312"/>
                    <a:pt x="94" y="302"/>
                    <a:pt x="104" y="294"/>
                  </a:cubicBezTo>
                  <a:cubicBezTo>
                    <a:pt x="107" y="292"/>
                    <a:pt x="110" y="289"/>
                    <a:pt x="113" y="284"/>
                  </a:cubicBezTo>
                  <a:cubicBezTo>
                    <a:pt x="110" y="284"/>
                    <a:pt x="109" y="283"/>
                    <a:pt x="108" y="283"/>
                  </a:cubicBezTo>
                  <a:cubicBezTo>
                    <a:pt x="104" y="284"/>
                    <a:pt x="101" y="285"/>
                    <a:pt x="98" y="287"/>
                  </a:cubicBezTo>
                  <a:cubicBezTo>
                    <a:pt x="96" y="288"/>
                    <a:pt x="95" y="289"/>
                    <a:pt x="93" y="289"/>
                  </a:cubicBezTo>
                  <a:cubicBezTo>
                    <a:pt x="90" y="288"/>
                    <a:pt x="87" y="289"/>
                    <a:pt x="83" y="290"/>
                  </a:cubicBezTo>
                  <a:cubicBezTo>
                    <a:pt x="81" y="291"/>
                    <a:pt x="79" y="292"/>
                    <a:pt x="77" y="293"/>
                  </a:cubicBezTo>
                  <a:cubicBezTo>
                    <a:pt x="80" y="287"/>
                    <a:pt x="80" y="281"/>
                    <a:pt x="81" y="275"/>
                  </a:cubicBezTo>
                  <a:cubicBezTo>
                    <a:pt x="81" y="268"/>
                    <a:pt x="81" y="261"/>
                    <a:pt x="81" y="253"/>
                  </a:cubicBezTo>
                  <a:cubicBezTo>
                    <a:pt x="81" y="249"/>
                    <a:pt x="82" y="244"/>
                    <a:pt x="84" y="239"/>
                  </a:cubicBezTo>
                  <a:cubicBezTo>
                    <a:pt x="87" y="229"/>
                    <a:pt x="91" y="220"/>
                    <a:pt x="96" y="211"/>
                  </a:cubicBezTo>
                  <a:cubicBezTo>
                    <a:pt x="97" y="207"/>
                    <a:pt x="99" y="203"/>
                    <a:pt x="101" y="200"/>
                  </a:cubicBezTo>
                  <a:cubicBezTo>
                    <a:pt x="108" y="192"/>
                    <a:pt x="114" y="183"/>
                    <a:pt x="125" y="180"/>
                  </a:cubicBezTo>
                  <a:cubicBezTo>
                    <a:pt x="127" y="180"/>
                    <a:pt x="128" y="178"/>
                    <a:pt x="127" y="176"/>
                  </a:cubicBezTo>
                  <a:cubicBezTo>
                    <a:pt x="117" y="174"/>
                    <a:pt x="110" y="176"/>
                    <a:pt x="100" y="180"/>
                  </a:cubicBezTo>
                  <a:cubicBezTo>
                    <a:pt x="99" y="181"/>
                    <a:pt x="98" y="181"/>
                    <a:pt x="98" y="182"/>
                  </a:cubicBezTo>
                  <a:cubicBezTo>
                    <a:pt x="97" y="181"/>
                    <a:pt x="96" y="181"/>
                    <a:pt x="95" y="181"/>
                  </a:cubicBezTo>
                  <a:cubicBezTo>
                    <a:pt x="93" y="182"/>
                    <a:pt x="91" y="183"/>
                    <a:pt x="90" y="184"/>
                  </a:cubicBezTo>
                  <a:cubicBezTo>
                    <a:pt x="86" y="187"/>
                    <a:pt x="83" y="190"/>
                    <a:pt x="80" y="194"/>
                  </a:cubicBezTo>
                  <a:close/>
                </a:path>
              </a:pathLst>
            </a:custGeom>
            <a:solidFill>
              <a:srgbClr val="FFFF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17">
              <a:extLst>
                <a:ext uri="{FF2B5EF4-FFF2-40B4-BE49-F238E27FC236}">
                  <a16:creationId xmlns:a16="http://schemas.microsoft.com/office/drawing/2014/main" id="{85BADA8B-55EE-44C7-9281-090FB205C1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313" y="2854325"/>
              <a:ext cx="1700212" cy="1554163"/>
            </a:xfrm>
            <a:custGeom>
              <a:avLst/>
              <a:gdLst>
                <a:gd name="T0" fmla="*/ 229 w 450"/>
                <a:gd name="T1" fmla="*/ 410 h 412"/>
                <a:gd name="T2" fmla="*/ 110 w 450"/>
                <a:gd name="T3" fmla="*/ 390 h 412"/>
                <a:gd name="T4" fmla="*/ 356 w 450"/>
                <a:gd name="T5" fmla="*/ 308 h 412"/>
                <a:gd name="T6" fmla="*/ 3 w 450"/>
                <a:gd name="T7" fmla="*/ 60 h 412"/>
                <a:gd name="T8" fmla="*/ 87 w 450"/>
                <a:gd name="T9" fmla="*/ 83 h 412"/>
                <a:gd name="T10" fmla="*/ 405 w 450"/>
                <a:gd name="T11" fmla="*/ 251 h 412"/>
                <a:gd name="T12" fmla="*/ 341 w 450"/>
                <a:gd name="T13" fmla="*/ 313 h 412"/>
                <a:gd name="T14" fmla="*/ 284 w 450"/>
                <a:gd name="T15" fmla="*/ 363 h 412"/>
                <a:gd name="T16" fmla="*/ 253 w 450"/>
                <a:gd name="T17" fmla="*/ 263 h 412"/>
                <a:gd name="T18" fmla="*/ 225 w 450"/>
                <a:gd name="T19" fmla="*/ 321 h 412"/>
                <a:gd name="T20" fmla="*/ 191 w 450"/>
                <a:gd name="T21" fmla="*/ 377 h 412"/>
                <a:gd name="T22" fmla="*/ 190 w 450"/>
                <a:gd name="T23" fmla="*/ 354 h 412"/>
                <a:gd name="T24" fmla="*/ 105 w 450"/>
                <a:gd name="T25" fmla="*/ 323 h 412"/>
                <a:gd name="T26" fmla="*/ 52 w 450"/>
                <a:gd name="T27" fmla="*/ 308 h 412"/>
                <a:gd name="T28" fmla="*/ 73 w 450"/>
                <a:gd name="T29" fmla="*/ 326 h 412"/>
                <a:gd name="T30" fmla="*/ 94 w 450"/>
                <a:gd name="T31" fmla="*/ 327 h 412"/>
                <a:gd name="T32" fmla="*/ 44 w 450"/>
                <a:gd name="T33" fmla="*/ 211 h 412"/>
                <a:gd name="T34" fmla="*/ 32 w 450"/>
                <a:gd name="T35" fmla="*/ 161 h 412"/>
                <a:gd name="T36" fmla="*/ 27 w 450"/>
                <a:gd name="T37" fmla="*/ 60 h 412"/>
                <a:gd name="T38" fmla="*/ 37 w 450"/>
                <a:gd name="T39" fmla="*/ 35 h 412"/>
                <a:gd name="T40" fmla="*/ 19 w 450"/>
                <a:gd name="T41" fmla="*/ 108 h 412"/>
                <a:gd name="T42" fmla="*/ 58 w 450"/>
                <a:gd name="T43" fmla="*/ 168 h 412"/>
                <a:gd name="T44" fmla="*/ 82 w 450"/>
                <a:gd name="T45" fmla="*/ 154 h 412"/>
                <a:gd name="T46" fmla="*/ 118 w 450"/>
                <a:gd name="T47" fmla="*/ 251 h 412"/>
                <a:gd name="T48" fmla="*/ 172 w 450"/>
                <a:gd name="T49" fmla="*/ 156 h 412"/>
                <a:gd name="T50" fmla="*/ 106 w 450"/>
                <a:gd name="T51" fmla="*/ 63 h 412"/>
                <a:gd name="T52" fmla="*/ 181 w 450"/>
                <a:gd name="T53" fmla="*/ 123 h 412"/>
                <a:gd name="T54" fmla="*/ 248 w 450"/>
                <a:gd name="T55" fmla="*/ 77 h 412"/>
                <a:gd name="T56" fmla="*/ 337 w 450"/>
                <a:gd name="T57" fmla="*/ 129 h 412"/>
                <a:gd name="T58" fmla="*/ 349 w 450"/>
                <a:gd name="T59" fmla="*/ 154 h 412"/>
                <a:gd name="T60" fmla="*/ 396 w 450"/>
                <a:gd name="T61" fmla="*/ 174 h 412"/>
                <a:gd name="T62" fmla="*/ 381 w 450"/>
                <a:gd name="T63" fmla="*/ 76 h 412"/>
                <a:gd name="T64" fmla="*/ 396 w 450"/>
                <a:gd name="T65" fmla="*/ 40 h 412"/>
                <a:gd name="T66" fmla="*/ 399 w 450"/>
                <a:gd name="T67" fmla="*/ 55 h 412"/>
                <a:gd name="T68" fmla="*/ 435 w 450"/>
                <a:gd name="T69" fmla="*/ 41 h 412"/>
                <a:gd name="T70" fmla="*/ 419 w 450"/>
                <a:gd name="T71" fmla="*/ 153 h 412"/>
                <a:gd name="T72" fmla="*/ 400 w 450"/>
                <a:gd name="T73" fmla="*/ 224 h 412"/>
                <a:gd name="T74" fmla="*/ 388 w 450"/>
                <a:gd name="T75" fmla="*/ 52 h 412"/>
                <a:gd name="T76" fmla="*/ 126 w 450"/>
                <a:gd name="T77" fmla="*/ 108 h 412"/>
                <a:gd name="T78" fmla="*/ 17 w 450"/>
                <a:gd name="T79" fmla="*/ 139 h 412"/>
                <a:gd name="T80" fmla="*/ 326 w 450"/>
                <a:gd name="T81" fmla="*/ 143 h 412"/>
                <a:gd name="T82" fmla="*/ 273 w 450"/>
                <a:gd name="T83" fmla="*/ 111 h 412"/>
                <a:gd name="T84" fmla="*/ 223 w 450"/>
                <a:gd name="T85" fmla="*/ 95 h 412"/>
                <a:gd name="T86" fmla="*/ 207 w 450"/>
                <a:gd name="T87" fmla="*/ 360 h 412"/>
                <a:gd name="T88" fmla="*/ 154 w 450"/>
                <a:gd name="T89" fmla="*/ 237 h 412"/>
                <a:gd name="T90" fmla="*/ 203 w 450"/>
                <a:gd name="T91" fmla="*/ 331 h 412"/>
                <a:gd name="T92" fmla="*/ 299 w 450"/>
                <a:gd name="T93" fmla="*/ 192 h 412"/>
                <a:gd name="T94" fmla="*/ 264 w 450"/>
                <a:gd name="T95" fmla="*/ 120 h 412"/>
                <a:gd name="T96" fmla="*/ 203 w 450"/>
                <a:gd name="T97" fmla="*/ 131 h 412"/>
                <a:gd name="T98" fmla="*/ 242 w 450"/>
                <a:gd name="T99" fmla="*/ 231 h 412"/>
                <a:gd name="T100" fmla="*/ 321 w 450"/>
                <a:gd name="T101" fmla="*/ 350 h 412"/>
                <a:gd name="T102" fmla="*/ 336 w 450"/>
                <a:gd name="T103" fmla="*/ 297 h 412"/>
                <a:gd name="T104" fmla="*/ 344 w 450"/>
                <a:gd name="T105" fmla="*/ 201 h 412"/>
                <a:gd name="T106" fmla="*/ 272 w 450"/>
                <a:gd name="T107" fmla="*/ 244 h 412"/>
                <a:gd name="T108" fmla="*/ 333 w 450"/>
                <a:gd name="T109" fmla="*/ 287 h 412"/>
                <a:gd name="T110" fmla="*/ 251 w 450"/>
                <a:gd name="T111" fmla="*/ 2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50" h="412">
                  <a:moveTo>
                    <a:pt x="367" y="375"/>
                  </a:moveTo>
                  <a:cubicBezTo>
                    <a:pt x="371" y="373"/>
                    <a:pt x="374" y="371"/>
                    <a:pt x="378" y="369"/>
                  </a:cubicBezTo>
                  <a:cubicBezTo>
                    <a:pt x="380" y="374"/>
                    <a:pt x="379" y="377"/>
                    <a:pt x="374" y="380"/>
                  </a:cubicBezTo>
                  <a:cubicBezTo>
                    <a:pt x="369" y="383"/>
                    <a:pt x="363" y="385"/>
                    <a:pt x="357" y="387"/>
                  </a:cubicBezTo>
                  <a:cubicBezTo>
                    <a:pt x="352" y="388"/>
                    <a:pt x="347" y="390"/>
                    <a:pt x="342" y="391"/>
                  </a:cubicBezTo>
                  <a:cubicBezTo>
                    <a:pt x="338" y="392"/>
                    <a:pt x="335" y="394"/>
                    <a:pt x="332" y="394"/>
                  </a:cubicBezTo>
                  <a:cubicBezTo>
                    <a:pt x="311" y="398"/>
                    <a:pt x="290" y="403"/>
                    <a:pt x="269" y="406"/>
                  </a:cubicBezTo>
                  <a:cubicBezTo>
                    <a:pt x="255" y="408"/>
                    <a:pt x="242" y="409"/>
                    <a:pt x="229" y="410"/>
                  </a:cubicBezTo>
                  <a:cubicBezTo>
                    <a:pt x="218" y="411"/>
                    <a:pt x="208" y="411"/>
                    <a:pt x="197" y="412"/>
                  </a:cubicBezTo>
                  <a:cubicBezTo>
                    <a:pt x="189" y="412"/>
                    <a:pt x="181" y="412"/>
                    <a:pt x="172" y="412"/>
                  </a:cubicBezTo>
                  <a:cubicBezTo>
                    <a:pt x="168" y="412"/>
                    <a:pt x="164" y="412"/>
                    <a:pt x="161" y="412"/>
                  </a:cubicBezTo>
                  <a:cubicBezTo>
                    <a:pt x="154" y="412"/>
                    <a:pt x="147" y="412"/>
                    <a:pt x="140" y="410"/>
                  </a:cubicBezTo>
                  <a:cubicBezTo>
                    <a:pt x="124" y="407"/>
                    <a:pt x="109" y="404"/>
                    <a:pt x="94" y="399"/>
                  </a:cubicBezTo>
                  <a:cubicBezTo>
                    <a:pt x="87" y="396"/>
                    <a:pt x="81" y="392"/>
                    <a:pt x="78" y="386"/>
                  </a:cubicBezTo>
                  <a:cubicBezTo>
                    <a:pt x="83" y="385"/>
                    <a:pt x="88" y="385"/>
                    <a:pt x="93" y="386"/>
                  </a:cubicBezTo>
                  <a:cubicBezTo>
                    <a:pt x="99" y="387"/>
                    <a:pt x="105" y="389"/>
                    <a:pt x="110" y="390"/>
                  </a:cubicBezTo>
                  <a:cubicBezTo>
                    <a:pt x="122" y="394"/>
                    <a:pt x="134" y="396"/>
                    <a:pt x="146" y="397"/>
                  </a:cubicBezTo>
                  <a:cubicBezTo>
                    <a:pt x="162" y="398"/>
                    <a:pt x="178" y="399"/>
                    <a:pt x="194" y="400"/>
                  </a:cubicBezTo>
                  <a:cubicBezTo>
                    <a:pt x="199" y="400"/>
                    <a:pt x="204" y="399"/>
                    <a:pt x="209" y="399"/>
                  </a:cubicBezTo>
                  <a:cubicBezTo>
                    <a:pt x="214" y="398"/>
                    <a:pt x="218" y="398"/>
                    <a:pt x="222" y="398"/>
                  </a:cubicBezTo>
                  <a:cubicBezTo>
                    <a:pt x="241" y="399"/>
                    <a:pt x="260" y="396"/>
                    <a:pt x="279" y="394"/>
                  </a:cubicBezTo>
                  <a:cubicBezTo>
                    <a:pt x="292" y="392"/>
                    <a:pt x="305" y="391"/>
                    <a:pt x="317" y="389"/>
                  </a:cubicBezTo>
                  <a:cubicBezTo>
                    <a:pt x="335" y="387"/>
                    <a:pt x="351" y="381"/>
                    <a:pt x="367" y="375"/>
                  </a:cubicBezTo>
                  <a:close/>
                  <a:moveTo>
                    <a:pt x="356" y="308"/>
                  </a:moveTo>
                  <a:cubicBezTo>
                    <a:pt x="356" y="308"/>
                    <a:pt x="355" y="309"/>
                    <a:pt x="355" y="309"/>
                  </a:cubicBezTo>
                  <a:cubicBezTo>
                    <a:pt x="355" y="312"/>
                    <a:pt x="354" y="315"/>
                    <a:pt x="353" y="318"/>
                  </a:cubicBezTo>
                  <a:cubicBezTo>
                    <a:pt x="351" y="320"/>
                    <a:pt x="351" y="323"/>
                    <a:pt x="352" y="325"/>
                  </a:cubicBezTo>
                  <a:cubicBezTo>
                    <a:pt x="354" y="320"/>
                    <a:pt x="356" y="314"/>
                    <a:pt x="356" y="308"/>
                  </a:cubicBezTo>
                  <a:close/>
                  <a:moveTo>
                    <a:pt x="9" y="74"/>
                  </a:moveTo>
                  <a:cubicBezTo>
                    <a:pt x="7" y="73"/>
                    <a:pt x="6" y="72"/>
                    <a:pt x="5" y="70"/>
                  </a:cubicBezTo>
                  <a:cubicBezTo>
                    <a:pt x="4" y="68"/>
                    <a:pt x="4" y="65"/>
                    <a:pt x="5" y="62"/>
                  </a:cubicBezTo>
                  <a:cubicBezTo>
                    <a:pt x="4" y="62"/>
                    <a:pt x="4" y="61"/>
                    <a:pt x="3" y="60"/>
                  </a:cubicBezTo>
                  <a:cubicBezTo>
                    <a:pt x="2" y="60"/>
                    <a:pt x="1" y="60"/>
                    <a:pt x="0" y="61"/>
                  </a:cubicBezTo>
                  <a:cubicBezTo>
                    <a:pt x="1" y="67"/>
                    <a:pt x="2" y="73"/>
                    <a:pt x="4" y="79"/>
                  </a:cubicBezTo>
                  <a:cubicBezTo>
                    <a:pt x="4" y="79"/>
                    <a:pt x="5" y="78"/>
                    <a:pt x="6" y="78"/>
                  </a:cubicBezTo>
                  <a:cubicBezTo>
                    <a:pt x="8" y="77"/>
                    <a:pt x="9" y="75"/>
                    <a:pt x="9" y="74"/>
                  </a:cubicBezTo>
                  <a:close/>
                  <a:moveTo>
                    <a:pt x="87" y="83"/>
                  </a:moveTo>
                  <a:cubicBezTo>
                    <a:pt x="87" y="87"/>
                    <a:pt x="88" y="91"/>
                    <a:pt x="90" y="94"/>
                  </a:cubicBezTo>
                  <a:cubicBezTo>
                    <a:pt x="90" y="90"/>
                    <a:pt x="89" y="85"/>
                    <a:pt x="88" y="81"/>
                  </a:cubicBezTo>
                  <a:cubicBezTo>
                    <a:pt x="88" y="81"/>
                    <a:pt x="88" y="82"/>
                    <a:pt x="87" y="83"/>
                  </a:cubicBezTo>
                  <a:close/>
                  <a:moveTo>
                    <a:pt x="88" y="305"/>
                  </a:moveTo>
                  <a:cubicBezTo>
                    <a:pt x="92" y="298"/>
                    <a:pt x="96" y="291"/>
                    <a:pt x="100" y="284"/>
                  </a:cubicBezTo>
                  <a:cubicBezTo>
                    <a:pt x="99" y="285"/>
                    <a:pt x="98" y="286"/>
                    <a:pt x="97" y="287"/>
                  </a:cubicBezTo>
                  <a:cubicBezTo>
                    <a:pt x="92" y="295"/>
                    <a:pt x="87" y="303"/>
                    <a:pt x="82" y="312"/>
                  </a:cubicBezTo>
                  <a:cubicBezTo>
                    <a:pt x="84" y="310"/>
                    <a:pt x="86" y="308"/>
                    <a:pt x="88" y="305"/>
                  </a:cubicBezTo>
                  <a:close/>
                  <a:moveTo>
                    <a:pt x="410" y="246"/>
                  </a:moveTo>
                  <a:cubicBezTo>
                    <a:pt x="410" y="248"/>
                    <a:pt x="410" y="250"/>
                    <a:pt x="410" y="252"/>
                  </a:cubicBezTo>
                  <a:cubicBezTo>
                    <a:pt x="408" y="252"/>
                    <a:pt x="407" y="252"/>
                    <a:pt x="405" y="251"/>
                  </a:cubicBezTo>
                  <a:cubicBezTo>
                    <a:pt x="403" y="250"/>
                    <a:pt x="401" y="249"/>
                    <a:pt x="399" y="249"/>
                  </a:cubicBezTo>
                  <a:cubicBezTo>
                    <a:pt x="401" y="249"/>
                    <a:pt x="403" y="249"/>
                    <a:pt x="405" y="249"/>
                  </a:cubicBezTo>
                  <a:cubicBezTo>
                    <a:pt x="404" y="243"/>
                    <a:pt x="404" y="243"/>
                    <a:pt x="403" y="242"/>
                  </a:cubicBezTo>
                  <a:cubicBezTo>
                    <a:pt x="398" y="237"/>
                    <a:pt x="393" y="235"/>
                    <a:pt x="386" y="235"/>
                  </a:cubicBezTo>
                  <a:cubicBezTo>
                    <a:pt x="381" y="235"/>
                    <a:pt x="376" y="237"/>
                    <a:pt x="374" y="242"/>
                  </a:cubicBezTo>
                  <a:cubicBezTo>
                    <a:pt x="368" y="255"/>
                    <a:pt x="359" y="266"/>
                    <a:pt x="352" y="279"/>
                  </a:cubicBezTo>
                  <a:cubicBezTo>
                    <a:pt x="349" y="284"/>
                    <a:pt x="347" y="289"/>
                    <a:pt x="346" y="296"/>
                  </a:cubicBezTo>
                  <a:cubicBezTo>
                    <a:pt x="345" y="301"/>
                    <a:pt x="344" y="308"/>
                    <a:pt x="341" y="313"/>
                  </a:cubicBezTo>
                  <a:cubicBezTo>
                    <a:pt x="337" y="322"/>
                    <a:pt x="339" y="329"/>
                    <a:pt x="343" y="336"/>
                  </a:cubicBezTo>
                  <a:cubicBezTo>
                    <a:pt x="344" y="339"/>
                    <a:pt x="347" y="341"/>
                    <a:pt x="350" y="342"/>
                  </a:cubicBezTo>
                  <a:cubicBezTo>
                    <a:pt x="352" y="343"/>
                    <a:pt x="354" y="344"/>
                    <a:pt x="357" y="342"/>
                  </a:cubicBezTo>
                  <a:cubicBezTo>
                    <a:pt x="358" y="344"/>
                    <a:pt x="358" y="345"/>
                    <a:pt x="358" y="347"/>
                  </a:cubicBezTo>
                  <a:cubicBezTo>
                    <a:pt x="348" y="353"/>
                    <a:pt x="332" y="358"/>
                    <a:pt x="316" y="361"/>
                  </a:cubicBezTo>
                  <a:cubicBezTo>
                    <a:pt x="315" y="361"/>
                    <a:pt x="315" y="361"/>
                    <a:pt x="314" y="361"/>
                  </a:cubicBezTo>
                  <a:cubicBezTo>
                    <a:pt x="307" y="361"/>
                    <a:pt x="301" y="362"/>
                    <a:pt x="294" y="363"/>
                  </a:cubicBezTo>
                  <a:cubicBezTo>
                    <a:pt x="291" y="363"/>
                    <a:pt x="287" y="363"/>
                    <a:pt x="284" y="363"/>
                  </a:cubicBezTo>
                  <a:cubicBezTo>
                    <a:pt x="284" y="361"/>
                    <a:pt x="283" y="360"/>
                    <a:pt x="284" y="358"/>
                  </a:cubicBezTo>
                  <a:cubicBezTo>
                    <a:pt x="284" y="357"/>
                    <a:pt x="284" y="356"/>
                    <a:pt x="285" y="355"/>
                  </a:cubicBezTo>
                  <a:cubicBezTo>
                    <a:pt x="294" y="350"/>
                    <a:pt x="303" y="341"/>
                    <a:pt x="306" y="333"/>
                  </a:cubicBezTo>
                  <a:cubicBezTo>
                    <a:pt x="309" y="326"/>
                    <a:pt x="309" y="318"/>
                    <a:pt x="304" y="311"/>
                  </a:cubicBezTo>
                  <a:cubicBezTo>
                    <a:pt x="300" y="307"/>
                    <a:pt x="296" y="302"/>
                    <a:pt x="291" y="300"/>
                  </a:cubicBezTo>
                  <a:cubicBezTo>
                    <a:pt x="285" y="297"/>
                    <a:pt x="281" y="292"/>
                    <a:pt x="277" y="288"/>
                  </a:cubicBezTo>
                  <a:cubicBezTo>
                    <a:pt x="274" y="283"/>
                    <a:pt x="269" y="280"/>
                    <a:pt x="264" y="278"/>
                  </a:cubicBezTo>
                  <a:cubicBezTo>
                    <a:pt x="261" y="273"/>
                    <a:pt x="257" y="268"/>
                    <a:pt x="253" y="263"/>
                  </a:cubicBezTo>
                  <a:cubicBezTo>
                    <a:pt x="250" y="262"/>
                    <a:pt x="248" y="263"/>
                    <a:pt x="247" y="265"/>
                  </a:cubicBezTo>
                  <a:cubicBezTo>
                    <a:pt x="246" y="271"/>
                    <a:pt x="245" y="277"/>
                    <a:pt x="246" y="283"/>
                  </a:cubicBezTo>
                  <a:cubicBezTo>
                    <a:pt x="247" y="282"/>
                    <a:pt x="248" y="282"/>
                    <a:pt x="249" y="282"/>
                  </a:cubicBezTo>
                  <a:cubicBezTo>
                    <a:pt x="249" y="282"/>
                    <a:pt x="249" y="282"/>
                    <a:pt x="249" y="282"/>
                  </a:cubicBezTo>
                  <a:cubicBezTo>
                    <a:pt x="247" y="284"/>
                    <a:pt x="246" y="287"/>
                    <a:pt x="245" y="289"/>
                  </a:cubicBezTo>
                  <a:cubicBezTo>
                    <a:pt x="243" y="293"/>
                    <a:pt x="241" y="296"/>
                    <a:pt x="239" y="299"/>
                  </a:cubicBezTo>
                  <a:cubicBezTo>
                    <a:pt x="236" y="303"/>
                    <a:pt x="234" y="306"/>
                    <a:pt x="231" y="310"/>
                  </a:cubicBezTo>
                  <a:cubicBezTo>
                    <a:pt x="229" y="314"/>
                    <a:pt x="227" y="318"/>
                    <a:pt x="225" y="321"/>
                  </a:cubicBezTo>
                  <a:cubicBezTo>
                    <a:pt x="220" y="328"/>
                    <a:pt x="216" y="336"/>
                    <a:pt x="214" y="344"/>
                  </a:cubicBezTo>
                  <a:cubicBezTo>
                    <a:pt x="213" y="346"/>
                    <a:pt x="213" y="348"/>
                    <a:pt x="213" y="349"/>
                  </a:cubicBezTo>
                  <a:cubicBezTo>
                    <a:pt x="215" y="352"/>
                    <a:pt x="218" y="355"/>
                    <a:pt x="221" y="357"/>
                  </a:cubicBezTo>
                  <a:cubicBezTo>
                    <a:pt x="223" y="360"/>
                    <a:pt x="225" y="363"/>
                    <a:pt x="229" y="366"/>
                  </a:cubicBezTo>
                  <a:cubicBezTo>
                    <a:pt x="231" y="367"/>
                    <a:pt x="233" y="369"/>
                    <a:pt x="235" y="371"/>
                  </a:cubicBezTo>
                  <a:cubicBezTo>
                    <a:pt x="234" y="371"/>
                    <a:pt x="233" y="372"/>
                    <a:pt x="233" y="372"/>
                  </a:cubicBezTo>
                  <a:cubicBezTo>
                    <a:pt x="223" y="374"/>
                    <a:pt x="213" y="375"/>
                    <a:pt x="203" y="377"/>
                  </a:cubicBezTo>
                  <a:cubicBezTo>
                    <a:pt x="199" y="377"/>
                    <a:pt x="195" y="377"/>
                    <a:pt x="191" y="377"/>
                  </a:cubicBezTo>
                  <a:cubicBezTo>
                    <a:pt x="190" y="377"/>
                    <a:pt x="189" y="378"/>
                    <a:pt x="188" y="378"/>
                  </a:cubicBezTo>
                  <a:cubicBezTo>
                    <a:pt x="186" y="378"/>
                    <a:pt x="185" y="378"/>
                    <a:pt x="184" y="377"/>
                  </a:cubicBezTo>
                  <a:cubicBezTo>
                    <a:pt x="181" y="373"/>
                    <a:pt x="182" y="370"/>
                    <a:pt x="184" y="367"/>
                  </a:cubicBezTo>
                  <a:cubicBezTo>
                    <a:pt x="185" y="367"/>
                    <a:pt x="185" y="366"/>
                    <a:pt x="186" y="365"/>
                  </a:cubicBezTo>
                  <a:cubicBezTo>
                    <a:pt x="186" y="365"/>
                    <a:pt x="186" y="365"/>
                    <a:pt x="186" y="365"/>
                  </a:cubicBezTo>
                  <a:cubicBezTo>
                    <a:pt x="186" y="365"/>
                    <a:pt x="186" y="365"/>
                    <a:pt x="186" y="365"/>
                  </a:cubicBezTo>
                  <a:cubicBezTo>
                    <a:pt x="186" y="364"/>
                    <a:pt x="186" y="364"/>
                    <a:pt x="186" y="364"/>
                  </a:cubicBezTo>
                  <a:cubicBezTo>
                    <a:pt x="188" y="361"/>
                    <a:pt x="190" y="358"/>
                    <a:pt x="190" y="354"/>
                  </a:cubicBezTo>
                  <a:cubicBezTo>
                    <a:pt x="191" y="352"/>
                    <a:pt x="190" y="349"/>
                    <a:pt x="189" y="347"/>
                  </a:cubicBezTo>
                  <a:cubicBezTo>
                    <a:pt x="186" y="342"/>
                    <a:pt x="182" y="338"/>
                    <a:pt x="179" y="334"/>
                  </a:cubicBezTo>
                  <a:cubicBezTo>
                    <a:pt x="174" y="328"/>
                    <a:pt x="169" y="323"/>
                    <a:pt x="165" y="316"/>
                  </a:cubicBezTo>
                  <a:cubicBezTo>
                    <a:pt x="159" y="307"/>
                    <a:pt x="152" y="298"/>
                    <a:pt x="143" y="290"/>
                  </a:cubicBezTo>
                  <a:cubicBezTo>
                    <a:pt x="139" y="287"/>
                    <a:pt x="135" y="284"/>
                    <a:pt x="130" y="283"/>
                  </a:cubicBezTo>
                  <a:cubicBezTo>
                    <a:pt x="125" y="284"/>
                    <a:pt x="122" y="286"/>
                    <a:pt x="120" y="290"/>
                  </a:cubicBezTo>
                  <a:cubicBezTo>
                    <a:pt x="117" y="294"/>
                    <a:pt x="114" y="299"/>
                    <a:pt x="112" y="304"/>
                  </a:cubicBezTo>
                  <a:cubicBezTo>
                    <a:pt x="109" y="310"/>
                    <a:pt x="107" y="316"/>
                    <a:pt x="105" y="323"/>
                  </a:cubicBezTo>
                  <a:cubicBezTo>
                    <a:pt x="103" y="327"/>
                    <a:pt x="102" y="331"/>
                    <a:pt x="99" y="334"/>
                  </a:cubicBezTo>
                  <a:cubicBezTo>
                    <a:pt x="95" y="338"/>
                    <a:pt x="93" y="343"/>
                    <a:pt x="95" y="349"/>
                  </a:cubicBezTo>
                  <a:cubicBezTo>
                    <a:pt x="98" y="353"/>
                    <a:pt x="100" y="356"/>
                    <a:pt x="103" y="357"/>
                  </a:cubicBezTo>
                  <a:cubicBezTo>
                    <a:pt x="102" y="360"/>
                    <a:pt x="103" y="363"/>
                    <a:pt x="101" y="366"/>
                  </a:cubicBezTo>
                  <a:cubicBezTo>
                    <a:pt x="98" y="365"/>
                    <a:pt x="95" y="364"/>
                    <a:pt x="91" y="363"/>
                  </a:cubicBezTo>
                  <a:cubicBezTo>
                    <a:pt x="80" y="361"/>
                    <a:pt x="70" y="358"/>
                    <a:pt x="62" y="349"/>
                  </a:cubicBezTo>
                  <a:cubicBezTo>
                    <a:pt x="61" y="344"/>
                    <a:pt x="59" y="340"/>
                    <a:pt x="58" y="335"/>
                  </a:cubicBezTo>
                  <a:cubicBezTo>
                    <a:pt x="56" y="326"/>
                    <a:pt x="54" y="317"/>
                    <a:pt x="52" y="308"/>
                  </a:cubicBezTo>
                  <a:cubicBezTo>
                    <a:pt x="51" y="305"/>
                    <a:pt x="50" y="301"/>
                    <a:pt x="49" y="298"/>
                  </a:cubicBezTo>
                  <a:cubicBezTo>
                    <a:pt x="50" y="297"/>
                    <a:pt x="50" y="296"/>
                    <a:pt x="51" y="295"/>
                  </a:cubicBezTo>
                  <a:cubicBezTo>
                    <a:pt x="53" y="297"/>
                    <a:pt x="54" y="298"/>
                    <a:pt x="54" y="299"/>
                  </a:cubicBezTo>
                  <a:cubicBezTo>
                    <a:pt x="56" y="308"/>
                    <a:pt x="61" y="314"/>
                    <a:pt x="67" y="320"/>
                  </a:cubicBezTo>
                  <a:cubicBezTo>
                    <a:pt x="68" y="322"/>
                    <a:pt x="69" y="323"/>
                    <a:pt x="70" y="324"/>
                  </a:cubicBezTo>
                  <a:cubicBezTo>
                    <a:pt x="71" y="324"/>
                    <a:pt x="71" y="325"/>
                    <a:pt x="72" y="325"/>
                  </a:cubicBezTo>
                  <a:cubicBezTo>
                    <a:pt x="72" y="326"/>
                    <a:pt x="72" y="326"/>
                    <a:pt x="73" y="326"/>
                  </a:cubicBezTo>
                  <a:cubicBezTo>
                    <a:pt x="73" y="326"/>
                    <a:pt x="73" y="326"/>
                    <a:pt x="73" y="326"/>
                  </a:cubicBezTo>
                  <a:cubicBezTo>
                    <a:pt x="76" y="327"/>
                    <a:pt x="79" y="327"/>
                    <a:pt x="82" y="325"/>
                  </a:cubicBezTo>
                  <a:cubicBezTo>
                    <a:pt x="83" y="324"/>
                    <a:pt x="84" y="323"/>
                    <a:pt x="85" y="323"/>
                  </a:cubicBezTo>
                  <a:cubicBezTo>
                    <a:pt x="84" y="325"/>
                    <a:pt x="83" y="327"/>
                    <a:pt x="83" y="329"/>
                  </a:cubicBezTo>
                  <a:cubicBezTo>
                    <a:pt x="81" y="332"/>
                    <a:pt x="80" y="335"/>
                    <a:pt x="78" y="339"/>
                  </a:cubicBezTo>
                  <a:cubicBezTo>
                    <a:pt x="73" y="338"/>
                    <a:pt x="69" y="337"/>
                    <a:pt x="63" y="336"/>
                  </a:cubicBezTo>
                  <a:cubicBezTo>
                    <a:pt x="67" y="342"/>
                    <a:pt x="72" y="347"/>
                    <a:pt x="79" y="349"/>
                  </a:cubicBezTo>
                  <a:cubicBezTo>
                    <a:pt x="80" y="348"/>
                    <a:pt x="82" y="347"/>
                    <a:pt x="83" y="346"/>
                  </a:cubicBezTo>
                  <a:cubicBezTo>
                    <a:pt x="87" y="340"/>
                    <a:pt x="91" y="334"/>
                    <a:pt x="94" y="327"/>
                  </a:cubicBezTo>
                  <a:cubicBezTo>
                    <a:pt x="100" y="314"/>
                    <a:pt x="107" y="302"/>
                    <a:pt x="115" y="290"/>
                  </a:cubicBezTo>
                  <a:cubicBezTo>
                    <a:pt x="119" y="284"/>
                    <a:pt x="121" y="278"/>
                    <a:pt x="121" y="270"/>
                  </a:cubicBezTo>
                  <a:cubicBezTo>
                    <a:pt x="121" y="266"/>
                    <a:pt x="122" y="263"/>
                    <a:pt x="121" y="259"/>
                  </a:cubicBezTo>
                  <a:cubicBezTo>
                    <a:pt x="114" y="247"/>
                    <a:pt x="106" y="235"/>
                    <a:pt x="94" y="226"/>
                  </a:cubicBezTo>
                  <a:cubicBezTo>
                    <a:pt x="86" y="219"/>
                    <a:pt x="78" y="211"/>
                    <a:pt x="70" y="203"/>
                  </a:cubicBezTo>
                  <a:cubicBezTo>
                    <a:pt x="68" y="201"/>
                    <a:pt x="66" y="199"/>
                    <a:pt x="64" y="197"/>
                  </a:cubicBezTo>
                  <a:cubicBezTo>
                    <a:pt x="62" y="196"/>
                    <a:pt x="61" y="195"/>
                    <a:pt x="58" y="194"/>
                  </a:cubicBezTo>
                  <a:cubicBezTo>
                    <a:pt x="53" y="200"/>
                    <a:pt x="48" y="206"/>
                    <a:pt x="44" y="211"/>
                  </a:cubicBezTo>
                  <a:cubicBezTo>
                    <a:pt x="42" y="214"/>
                    <a:pt x="43" y="216"/>
                    <a:pt x="47" y="218"/>
                  </a:cubicBezTo>
                  <a:cubicBezTo>
                    <a:pt x="43" y="224"/>
                    <a:pt x="38" y="229"/>
                    <a:pt x="33" y="234"/>
                  </a:cubicBezTo>
                  <a:cubicBezTo>
                    <a:pt x="32" y="229"/>
                    <a:pt x="31" y="224"/>
                    <a:pt x="30" y="219"/>
                  </a:cubicBezTo>
                  <a:cubicBezTo>
                    <a:pt x="30" y="219"/>
                    <a:pt x="30" y="219"/>
                    <a:pt x="30" y="218"/>
                  </a:cubicBezTo>
                  <a:cubicBezTo>
                    <a:pt x="34" y="213"/>
                    <a:pt x="37" y="207"/>
                    <a:pt x="40" y="201"/>
                  </a:cubicBezTo>
                  <a:cubicBezTo>
                    <a:pt x="44" y="193"/>
                    <a:pt x="45" y="188"/>
                    <a:pt x="43" y="183"/>
                  </a:cubicBezTo>
                  <a:cubicBezTo>
                    <a:pt x="44" y="181"/>
                    <a:pt x="44" y="179"/>
                    <a:pt x="44" y="177"/>
                  </a:cubicBezTo>
                  <a:cubicBezTo>
                    <a:pt x="44" y="170"/>
                    <a:pt x="40" y="164"/>
                    <a:pt x="32" y="161"/>
                  </a:cubicBezTo>
                  <a:cubicBezTo>
                    <a:pt x="32" y="163"/>
                    <a:pt x="32" y="165"/>
                    <a:pt x="33" y="167"/>
                  </a:cubicBezTo>
                  <a:cubicBezTo>
                    <a:pt x="30" y="164"/>
                    <a:pt x="28" y="162"/>
                    <a:pt x="25" y="159"/>
                  </a:cubicBezTo>
                  <a:cubicBezTo>
                    <a:pt x="22" y="156"/>
                    <a:pt x="20" y="154"/>
                    <a:pt x="17" y="150"/>
                  </a:cubicBezTo>
                  <a:cubicBezTo>
                    <a:pt x="16" y="144"/>
                    <a:pt x="15" y="137"/>
                    <a:pt x="14" y="131"/>
                  </a:cubicBezTo>
                  <a:cubicBezTo>
                    <a:pt x="12" y="120"/>
                    <a:pt x="9" y="108"/>
                    <a:pt x="7" y="97"/>
                  </a:cubicBezTo>
                  <a:cubicBezTo>
                    <a:pt x="10" y="92"/>
                    <a:pt x="13" y="87"/>
                    <a:pt x="16" y="82"/>
                  </a:cubicBezTo>
                  <a:cubicBezTo>
                    <a:pt x="20" y="76"/>
                    <a:pt x="24" y="69"/>
                    <a:pt x="26" y="62"/>
                  </a:cubicBezTo>
                  <a:cubicBezTo>
                    <a:pt x="26" y="61"/>
                    <a:pt x="27" y="61"/>
                    <a:pt x="27" y="60"/>
                  </a:cubicBezTo>
                  <a:cubicBezTo>
                    <a:pt x="28" y="58"/>
                    <a:pt x="29" y="56"/>
                    <a:pt x="31" y="54"/>
                  </a:cubicBezTo>
                  <a:cubicBezTo>
                    <a:pt x="36" y="48"/>
                    <a:pt x="37" y="45"/>
                    <a:pt x="33" y="38"/>
                  </a:cubicBezTo>
                  <a:cubicBezTo>
                    <a:pt x="32" y="35"/>
                    <a:pt x="31" y="33"/>
                    <a:pt x="29" y="31"/>
                  </a:cubicBezTo>
                  <a:cubicBezTo>
                    <a:pt x="26" y="27"/>
                    <a:pt x="24" y="23"/>
                    <a:pt x="21" y="19"/>
                  </a:cubicBezTo>
                  <a:cubicBezTo>
                    <a:pt x="20" y="13"/>
                    <a:pt x="17" y="7"/>
                    <a:pt x="19" y="0"/>
                  </a:cubicBezTo>
                  <a:cubicBezTo>
                    <a:pt x="21" y="3"/>
                    <a:pt x="23" y="4"/>
                    <a:pt x="26" y="6"/>
                  </a:cubicBezTo>
                  <a:cubicBezTo>
                    <a:pt x="30" y="8"/>
                    <a:pt x="33" y="12"/>
                    <a:pt x="35" y="15"/>
                  </a:cubicBezTo>
                  <a:cubicBezTo>
                    <a:pt x="36" y="22"/>
                    <a:pt x="36" y="28"/>
                    <a:pt x="37" y="35"/>
                  </a:cubicBezTo>
                  <a:cubicBezTo>
                    <a:pt x="38" y="38"/>
                    <a:pt x="39" y="42"/>
                    <a:pt x="41" y="45"/>
                  </a:cubicBezTo>
                  <a:cubicBezTo>
                    <a:pt x="46" y="53"/>
                    <a:pt x="49" y="63"/>
                    <a:pt x="51" y="73"/>
                  </a:cubicBezTo>
                  <a:cubicBezTo>
                    <a:pt x="49" y="75"/>
                    <a:pt x="46" y="76"/>
                    <a:pt x="43" y="77"/>
                  </a:cubicBezTo>
                  <a:cubicBezTo>
                    <a:pt x="43" y="75"/>
                    <a:pt x="44" y="74"/>
                    <a:pt x="44" y="72"/>
                  </a:cubicBezTo>
                  <a:cubicBezTo>
                    <a:pt x="43" y="72"/>
                    <a:pt x="41" y="71"/>
                    <a:pt x="40" y="72"/>
                  </a:cubicBezTo>
                  <a:cubicBezTo>
                    <a:pt x="31" y="77"/>
                    <a:pt x="24" y="84"/>
                    <a:pt x="20" y="95"/>
                  </a:cubicBezTo>
                  <a:cubicBezTo>
                    <a:pt x="20" y="97"/>
                    <a:pt x="19" y="99"/>
                    <a:pt x="19" y="102"/>
                  </a:cubicBezTo>
                  <a:cubicBezTo>
                    <a:pt x="19" y="104"/>
                    <a:pt x="19" y="106"/>
                    <a:pt x="19" y="108"/>
                  </a:cubicBezTo>
                  <a:cubicBezTo>
                    <a:pt x="19" y="108"/>
                    <a:pt x="19" y="108"/>
                    <a:pt x="19" y="109"/>
                  </a:cubicBezTo>
                  <a:cubicBezTo>
                    <a:pt x="19" y="109"/>
                    <a:pt x="19" y="109"/>
                    <a:pt x="19" y="109"/>
                  </a:cubicBezTo>
                  <a:cubicBezTo>
                    <a:pt x="20" y="113"/>
                    <a:pt x="20" y="116"/>
                    <a:pt x="21" y="120"/>
                  </a:cubicBezTo>
                  <a:cubicBezTo>
                    <a:pt x="22" y="123"/>
                    <a:pt x="24" y="126"/>
                    <a:pt x="25" y="128"/>
                  </a:cubicBezTo>
                  <a:cubicBezTo>
                    <a:pt x="32" y="137"/>
                    <a:pt x="39" y="145"/>
                    <a:pt x="45" y="153"/>
                  </a:cubicBezTo>
                  <a:cubicBezTo>
                    <a:pt x="47" y="156"/>
                    <a:pt x="49" y="158"/>
                    <a:pt x="52" y="160"/>
                  </a:cubicBezTo>
                  <a:cubicBezTo>
                    <a:pt x="53" y="161"/>
                    <a:pt x="54" y="162"/>
                    <a:pt x="55" y="162"/>
                  </a:cubicBezTo>
                  <a:cubicBezTo>
                    <a:pt x="56" y="164"/>
                    <a:pt x="57" y="166"/>
                    <a:pt x="58" y="168"/>
                  </a:cubicBezTo>
                  <a:cubicBezTo>
                    <a:pt x="58" y="169"/>
                    <a:pt x="59" y="170"/>
                    <a:pt x="60" y="171"/>
                  </a:cubicBezTo>
                  <a:cubicBezTo>
                    <a:pt x="62" y="167"/>
                    <a:pt x="63" y="163"/>
                    <a:pt x="65" y="160"/>
                  </a:cubicBezTo>
                  <a:cubicBezTo>
                    <a:pt x="65" y="159"/>
                    <a:pt x="66" y="159"/>
                    <a:pt x="66" y="159"/>
                  </a:cubicBezTo>
                  <a:cubicBezTo>
                    <a:pt x="68" y="156"/>
                    <a:pt x="70" y="154"/>
                    <a:pt x="72" y="151"/>
                  </a:cubicBezTo>
                  <a:cubicBezTo>
                    <a:pt x="74" y="148"/>
                    <a:pt x="77" y="145"/>
                    <a:pt x="79" y="141"/>
                  </a:cubicBezTo>
                  <a:cubicBezTo>
                    <a:pt x="81" y="141"/>
                    <a:pt x="82" y="141"/>
                    <a:pt x="83" y="140"/>
                  </a:cubicBezTo>
                  <a:cubicBezTo>
                    <a:pt x="84" y="141"/>
                    <a:pt x="84" y="142"/>
                    <a:pt x="84" y="143"/>
                  </a:cubicBezTo>
                  <a:cubicBezTo>
                    <a:pt x="85" y="147"/>
                    <a:pt x="83" y="150"/>
                    <a:pt x="82" y="154"/>
                  </a:cubicBezTo>
                  <a:cubicBezTo>
                    <a:pt x="82" y="154"/>
                    <a:pt x="82" y="154"/>
                    <a:pt x="82" y="155"/>
                  </a:cubicBezTo>
                  <a:cubicBezTo>
                    <a:pt x="78" y="160"/>
                    <a:pt x="75" y="165"/>
                    <a:pt x="72" y="170"/>
                  </a:cubicBezTo>
                  <a:cubicBezTo>
                    <a:pt x="70" y="173"/>
                    <a:pt x="70" y="176"/>
                    <a:pt x="71" y="179"/>
                  </a:cubicBezTo>
                  <a:cubicBezTo>
                    <a:pt x="72" y="182"/>
                    <a:pt x="73" y="186"/>
                    <a:pt x="74" y="189"/>
                  </a:cubicBezTo>
                  <a:cubicBezTo>
                    <a:pt x="74" y="190"/>
                    <a:pt x="74" y="192"/>
                    <a:pt x="73" y="194"/>
                  </a:cubicBezTo>
                  <a:cubicBezTo>
                    <a:pt x="78" y="201"/>
                    <a:pt x="83" y="207"/>
                    <a:pt x="89" y="211"/>
                  </a:cubicBezTo>
                  <a:cubicBezTo>
                    <a:pt x="100" y="221"/>
                    <a:pt x="108" y="232"/>
                    <a:pt x="115" y="245"/>
                  </a:cubicBezTo>
                  <a:cubicBezTo>
                    <a:pt x="116" y="247"/>
                    <a:pt x="117" y="249"/>
                    <a:pt x="118" y="251"/>
                  </a:cubicBezTo>
                  <a:cubicBezTo>
                    <a:pt x="122" y="257"/>
                    <a:pt x="129" y="257"/>
                    <a:pt x="134" y="253"/>
                  </a:cubicBezTo>
                  <a:cubicBezTo>
                    <a:pt x="136" y="252"/>
                    <a:pt x="137" y="251"/>
                    <a:pt x="138" y="249"/>
                  </a:cubicBezTo>
                  <a:cubicBezTo>
                    <a:pt x="140" y="246"/>
                    <a:pt x="142" y="244"/>
                    <a:pt x="143" y="241"/>
                  </a:cubicBezTo>
                  <a:cubicBezTo>
                    <a:pt x="148" y="227"/>
                    <a:pt x="157" y="216"/>
                    <a:pt x="164" y="204"/>
                  </a:cubicBezTo>
                  <a:cubicBezTo>
                    <a:pt x="169" y="196"/>
                    <a:pt x="175" y="188"/>
                    <a:pt x="180" y="180"/>
                  </a:cubicBezTo>
                  <a:cubicBezTo>
                    <a:pt x="182" y="179"/>
                    <a:pt x="182" y="177"/>
                    <a:pt x="184" y="175"/>
                  </a:cubicBezTo>
                  <a:cubicBezTo>
                    <a:pt x="181" y="173"/>
                    <a:pt x="179" y="172"/>
                    <a:pt x="176" y="170"/>
                  </a:cubicBezTo>
                  <a:cubicBezTo>
                    <a:pt x="177" y="165"/>
                    <a:pt x="176" y="160"/>
                    <a:pt x="172" y="156"/>
                  </a:cubicBezTo>
                  <a:cubicBezTo>
                    <a:pt x="166" y="150"/>
                    <a:pt x="161" y="144"/>
                    <a:pt x="154" y="138"/>
                  </a:cubicBezTo>
                  <a:cubicBezTo>
                    <a:pt x="146" y="130"/>
                    <a:pt x="137" y="122"/>
                    <a:pt x="128" y="115"/>
                  </a:cubicBezTo>
                  <a:cubicBezTo>
                    <a:pt x="125" y="112"/>
                    <a:pt x="123" y="111"/>
                    <a:pt x="118" y="111"/>
                  </a:cubicBezTo>
                  <a:cubicBezTo>
                    <a:pt x="119" y="113"/>
                    <a:pt x="119" y="115"/>
                    <a:pt x="119" y="116"/>
                  </a:cubicBezTo>
                  <a:cubicBezTo>
                    <a:pt x="114" y="112"/>
                    <a:pt x="108" y="108"/>
                    <a:pt x="102" y="104"/>
                  </a:cubicBezTo>
                  <a:cubicBezTo>
                    <a:pt x="103" y="93"/>
                    <a:pt x="102" y="82"/>
                    <a:pt x="98" y="71"/>
                  </a:cubicBezTo>
                  <a:cubicBezTo>
                    <a:pt x="98" y="71"/>
                    <a:pt x="98" y="70"/>
                    <a:pt x="98" y="69"/>
                  </a:cubicBezTo>
                  <a:cubicBezTo>
                    <a:pt x="101" y="68"/>
                    <a:pt x="104" y="66"/>
                    <a:pt x="106" y="63"/>
                  </a:cubicBezTo>
                  <a:cubicBezTo>
                    <a:pt x="113" y="68"/>
                    <a:pt x="119" y="74"/>
                    <a:pt x="124" y="81"/>
                  </a:cubicBezTo>
                  <a:cubicBezTo>
                    <a:pt x="123" y="82"/>
                    <a:pt x="122" y="83"/>
                    <a:pt x="121" y="84"/>
                  </a:cubicBezTo>
                  <a:cubicBezTo>
                    <a:pt x="122" y="86"/>
                    <a:pt x="122" y="86"/>
                    <a:pt x="122" y="87"/>
                  </a:cubicBezTo>
                  <a:cubicBezTo>
                    <a:pt x="125" y="91"/>
                    <a:pt x="129" y="95"/>
                    <a:pt x="131" y="99"/>
                  </a:cubicBezTo>
                  <a:cubicBezTo>
                    <a:pt x="135" y="105"/>
                    <a:pt x="140" y="109"/>
                    <a:pt x="147" y="109"/>
                  </a:cubicBezTo>
                  <a:cubicBezTo>
                    <a:pt x="151" y="110"/>
                    <a:pt x="155" y="112"/>
                    <a:pt x="157" y="116"/>
                  </a:cubicBezTo>
                  <a:cubicBezTo>
                    <a:pt x="160" y="118"/>
                    <a:pt x="163" y="121"/>
                    <a:pt x="166" y="123"/>
                  </a:cubicBezTo>
                  <a:cubicBezTo>
                    <a:pt x="171" y="126"/>
                    <a:pt x="176" y="127"/>
                    <a:pt x="181" y="123"/>
                  </a:cubicBezTo>
                  <a:cubicBezTo>
                    <a:pt x="185" y="121"/>
                    <a:pt x="189" y="118"/>
                    <a:pt x="192" y="114"/>
                  </a:cubicBezTo>
                  <a:cubicBezTo>
                    <a:pt x="197" y="108"/>
                    <a:pt x="202" y="102"/>
                    <a:pt x="206" y="95"/>
                  </a:cubicBezTo>
                  <a:cubicBezTo>
                    <a:pt x="207" y="94"/>
                    <a:pt x="208" y="92"/>
                    <a:pt x="209" y="90"/>
                  </a:cubicBezTo>
                  <a:cubicBezTo>
                    <a:pt x="209" y="90"/>
                    <a:pt x="209" y="90"/>
                    <a:pt x="208" y="90"/>
                  </a:cubicBezTo>
                  <a:cubicBezTo>
                    <a:pt x="211" y="86"/>
                    <a:pt x="214" y="83"/>
                    <a:pt x="218" y="80"/>
                  </a:cubicBezTo>
                  <a:cubicBezTo>
                    <a:pt x="218" y="80"/>
                    <a:pt x="219" y="79"/>
                    <a:pt x="219" y="79"/>
                  </a:cubicBezTo>
                  <a:cubicBezTo>
                    <a:pt x="220" y="79"/>
                    <a:pt x="222" y="78"/>
                    <a:pt x="223" y="78"/>
                  </a:cubicBezTo>
                  <a:cubicBezTo>
                    <a:pt x="232" y="76"/>
                    <a:pt x="240" y="76"/>
                    <a:pt x="248" y="77"/>
                  </a:cubicBezTo>
                  <a:cubicBezTo>
                    <a:pt x="253" y="78"/>
                    <a:pt x="259" y="79"/>
                    <a:pt x="264" y="79"/>
                  </a:cubicBezTo>
                  <a:cubicBezTo>
                    <a:pt x="267" y="81"/>
                    <a:pt x="270" y="83"/>
                    <a:pt x="273" y="85"/>
                  </a:cubicBezTo>
                  <a:cubicBezTo>
                    <a:pt x="275" y="86"/>
                    <a:pt x="276" y="88"/>
                    <a:pt x="278" y="90"/>
                  </a:cubicBezTo>
                  <a:cubicBezTo>
                    <a:pt x="284" y="94"/>
                    <a:pt x="290" y="98"/>
                    <a:pt x="295" y="102"/>
                  </a:cubicBezTo>
                  <a:cubicBezTo>
                    <a:pt x="294" y="102"/>
                    <a:pt x="293" y="102"/>
                    <a:pt x="292" y="102"/>
                  </a:cubicBezTo>
                  <a:cubicBezTo>
                    <a:pt x="292" y="110"/>
                    <a:pt x="299" y="113"/>
                    <a:pt x="302" y="118"/>
                  </a:cubicBezTo>
                  <a:cubicBezTo>
                    <a:pt x="306" y="124"/>
                    <a:pt x="312" y="126"/>
                    <a:pt x="318" y="128"/>
                  </a:cubicBezTo>
                  <a:cubicBezTo>
                    <a:pt x="324" y="131"/>
                    <a:pt x="331" y="128"/>
                    <a:pt x="337" y="129"/>
                  </a:cubicBezTo>
                  <a:cubicBezTo>
                    <a:pt x="339" y="128"/>
                    <a:pt x="340" y="127"/>
                    <a:pt x="342" y="126"/>
                  </a:cubicBezTo>
                  <a:cubicBezTo>
                    <a:pt x="344" y="129"/>
                    <a:pt x="345" y="131"/>
                    <a:pt x="344" y="135"/>
                  </a:cubicBezTo>
                  <a:cubicBezTo>
                    <a:pt x="344" y="137"/>
                    <a:pt x="343" y="139"/>
                    <a:pt x="343" y="141"/>
                  </a:cubicBezTo>
                  <a:cubicBezTo>
                    <a:pt x="348" y="148"/>
                    <a:pt x="352" y="154"/>
                    <a:pt x="358" y="160"/>
                  </a:cubicBezTo>
                  <a:cubicBezTo>
                    <a:pt x="363" y="166"/>
                    <a:pt x="369" y="169"/>
                    <a:pt x="375" y="172"/>
                  </a:cubicBezTo>
                  <a:cubicBezTo>
                    <a:pt x="375" y="172"/>
                    <a:pt x="374" y="173"/>
                    <a:pt x="374" y="173"/>
                  </a:cubicBezTo>
                  <a:cubicBezTo>
                    <a:pt x="372" y="172"/>
                    <a:pt x="370" y="170"/>
                    <a:pt x="368" y="169"/>
                  </a:cubicBezTo>
                  <a:cubicBezTo>
                    <a:pt x="362" y="164"/>
                    <a:pt x="355" y="159"/>
                    <a:pt x="349" y="154"/>
                  </a:cubicBezTo>
                  <a:cubicBezTo>
                    <a:pt x="347" y="153"/>
                    <a:pt x="346" y="152"/>
                    <a:pt x="343" y="154"/>
                  </a:cubicBezTo>
                  <a:cubicBezTo>
                    <a:pt x="345" y="161"/>
                    <a:pt x="349" y="168"/>
                    <a:pt x="354" y="173"/>
                  </a:cubicBezTo>
                  <a:cubicBezTo>
                    <a:pt x="353" y="173"/>
                    <a:pt x="353" y="174"/>
                    <a:pt x="352" y="174"/>
                  </a:cubicBezTo>
                  <a:cubicBezTo>
                    <a:pt x="353" y="176"/>
                    <a:pt x="352" y="179"/>
                    <a:pt x="353" y="180"/>
                  </a:cubicBezTo>
                  <a:cubicBezTo>
                    <a:pt x="360" y="188"/>
                    <a:pt x="366" y="197"/>
                    <a:pt x="378" y="199"/>
                  </a:cubicBezTo>
                  <a:cubicBezTo>
                    <a:pt x="379" y="199"/>
                    <a:pt x="380" y="199"/>
                    <a:pt x="381" y="199"/>
                  </a:cubicBezTo>
                  <a:cubicBezTo>
                    <a:pt x="382" y="198"/>
                    <a:pt x="383" y="197"/>
                    <a:pt x="384" y="196"/>
                  </a:cubicBezTo>
                  <a:cubicBezTo>
                    <a:pt x="388" y="189"/>
                    <a:pt x="393" y="182"/>
                    <a:pt x="396" y="174"/>
                  </a:cubicBezTo>
                  <a:cubicBezTo>
                    <a:pt x="402" y="162"/>
                    <a:pt x="407" y="150"/>
                    <a:pt x="411" y="138"/>
                  </a:cubicBezTo>
                  <a:cubicBezTo>
                    <a:pt x="414" y="131"/>
                    <a:pt x="415" y="123"/>
                    <a:pt x="416" y="115"/>
                  </a:cubicBezTo>
                  <a:cubicBezTo>
                    <a:pt x="416" y="113"/>
                    <a:pt x="417" y="111"/>
                    <a:pt x="417" y="109"/>
                  </a:cubicBezTo>
                  <a:cubicBezTo>
                    <a:pt x="418" y="106"/>
                    <a:pt x="419" y="102"/>
                    <a:pt x="419" y="99"/>
                  </a:cubicBezTo>
                  <a:cubicBezTo>
                    <a:pt x="417" y="97"/>
                    <a:pt x="416" y="94"/>
                    <a:pt x="414" y="93"/>
                  </a:cubicBezTo>
                  <a:cubicBezTo>
                    <a:pt x="405" y="84"/>
                    <a:pt x="396" y="76"/>
                    <a:pt x="385" y="69"/>
                  </a:cubicBezTo>
                  <a:cubicBezTo>
                    <a:pt x="384" y="69"/>
                    <a:pt x="382" y="69"/>
                    <a:pt x="381" y="69"/>
                  </a:cubicBezTo>
                  <a:cubicBezTo>
                    <a:pt x="379" y="72"/>
                    <a:pt x="380" y="74"/>
                    <a:pt x="381" y="76"/>
                  </a:cubicBezTo>
                  <a:cubicBezTo>
                    <a:pt x="383" y="78"/>
                    <a:pt x="385" y="80"/>
                    <a:pt x="387" y="82"/>
                  </a:cubicBezTo>
                  <a:cubicBezTo>
                    <a:pt x="393" y="88"/>
                    <a:pt x="399" y="94"/>
                    <a:pt x="404" y="100"/>
                  </a:cubicBezTo>
                  <a:cubicBezTo>
                    <a:pt x="404" y="101"/>
                    <a:pt x="404" y="102"/>
                    <a:pt x="404" y="103"/>
                  </a:cubicBezTo>
                  <a:cubicBezTo>
                    <a:pt x="395" y="96"/>
                    <a:pt x="385" y="86"/>
                    <a:pt x="380" y="78"/>
                  </a:cubicBezTo>
                  <a:cubicBezTo>
                    <a:pt x="377" y="72"/>
                    <a:pt x="375" y="67"/>
                    <a:pt x="374" y="61"/>
                  </a:cubicBezTo>
                  <a:cubicBezTo>
                    <a:pt x="377" y="55"/>
                    <a:pt x="381" y="49"/>
                    <a:pt x="385" y="43"/>
                  </a:cubicBezTo>
                  <a:cubicBezTo>
                    <a:pt x="387" y="41"/>
                    <a:pt x="389" y="39"/>
                    <a:pt x="391" y="37"/>
                  </a:cubicBezTo>
                  <a:cubicBezTo>
                    <a:pt x="393" y="38"/>
                    <a:pt x="394" y="39"/>
                    <a:pt x="396" y="40"/>
                  </a:cubicBezTo>
                  <a:cubicBezTo>
                    <a:pt x="403" y="46"/>
                    <a:pt x="409" y="52"/>
                    <a:pt x="416" y="57"/>
                  </a:cubicBezTo>
                  <a:cubicBezTo>
                    <a:pt x="418" y="59"/>
                    <a:pt x="420" y="61"/>
                    <a:pt x="422" y="63"/>
                  </a:cubicBezTo>
                  <a:cubicBezTo>
                    <a:pt x="424" y="63"/>
                    <a:pt x="424" y="62"/>
                    <a:pt x="425" y="61"/>
                  </a:cubicBezTo>
                  <a:cubicBezTo>
                    <a:pt x="425" y="62"/>
                    <a:pt x="424" y="64"/>
                    <a:pt x="424" y="65"/>
                  </a:cubicBezTo>
                  <a:cubicBezTo>
                    <a:pt x="422" y="64"/>
                    <a:pt x="421" y="63"/>
                    <a:pt x="420" y="62"/>
                  </a:cubicBezTo>
                  <a:cubicBezTo>
                    <a:pt x="416" y="60"/>
                    <a:pt x="412" y="57"/>
                    <a:pt x="408" y="54"/>
                  </a:cubicBezTo>
                  <a:cubicBezTo>
                    <a:pt x="405" y="52"/>
                    <a:pt x="403" y="50"/>
                    <a:pt x="399" y="51"/>
                  </a:cubicBezTo>
                  <a:cubicBezTo>
                    <a:pt x="399" y="52"/>
                    <a:pt x="398" y="54"/>
                    <a:pt x="399" y="55"/>
                  </a:cubicBezTo>
                  <a:cubicBezTo>
                    <a:pt x="400" y="57"/>
                    <a:pt x="401" y="59"/>
                    <a:pt x="403" y="60"/>
                  </a:cubicBezTo>
                  <a:cubicBezTo>
                    <a:pt x="407" y="64"/>
                    <a:pt x="411" y="68"/>
                    <a:pt x="415" y="72"/>
                  </a:cubicBezTo>
                  <a:cubicBezTo>
                    <a:pt x="416" y="73"/>
                    <a:pt x="417" y="74"/>
                    <a:pt x="419" y="74"/>
                  </a:cubicBezTo>
                  <a:cubicBezTo>
                    <a:pt x="423" y="77"/>
                    <a:pt x="427" y="77"/>
                    <a:pt x="430" y="73"/>
                  </a:cubicBezTo>
                  <a:cubicBezTo>
                    <a:pt x="432" y="71"/>
                    <a:pt x="434" y="68"/>
                    <a:pt x="435" y="66"/>
                  </a:cubicBezTo>
                  <a:cubicBezTo>
                    <a:pt x="436" y="58"/>
                    <a:pt x="437" y="50"/>
                    <a:pt x="438" y="42"/>
                  </a:cubicBezTo>
                  <a:cubicBezTo>
                    <a:pt x="438" y="41"/>
                    <a:pt x="437" y="41"/>
                    <a:pt x="437" y="40"/>
                  </a:cubicBezTo>
                  <a:cubicBezTo>
                    <a:pt x="436" y="41"/>
                    <a:pt x="436" y="41"/>
                    <a:pt x="435" y="41"/>
                  </a:cubicBezTo>
                  <a:cubicBezTo>
                    <a:pt x="438" y="38"/>
                    <a:pt x="441" y="35"/>
                    <a:pt x="444" y="32"/>
                  </a:cubicBezTo>
                  <a:cubicBezTo>
                    <a:pt x="445" y="33"/>
                    <a:pt x="447" y="33"/>
                    <a:pt x="449" y="34"/>
                  </a:cubicBezTo>
                  <a:cubicBezTo>
                    <a:pt x="450" y="40"/>
                    <a:pt x="448" y="45"/>
                    <a:pt x="448" y="50"/>
                  </a:cubicBezTo>
                  <a:cubicBezTo>
                    <a:pt x="447" y="55"/>
                    <a:pt x="446" y="61"/>
                    <a:pt x="446" y="67"/>
                  </a:cubicBezTo>
                  <a:cubicBezTo>
                    <a:pt x="446" y="78"/>
                    <a:pt x="444" y="88"/>
                    <a:pt x="440" y="98"/>
                  </a:cubicBezTo>
                  <a:cubicBezTo>
                    <a:pt x="438" y="103"/>
                    <a:pt x="436" y="109"/>
                    <a:pt x="435" y="115"/>
                  </a:cubicBezTo>
                  <a:cubicBezTo>
                    <a:pt x="433" y="123"/>
                    <a:pt x="429" y="130"/>
                    <a:pt x="426" y="137"/>
                  </a:cubicBezTo>
                  <a:cubicBezTo>
                    <a:pt x="423" y="142"/>
                    <a:pt x="421" y="148"/>
                    <a:pt x="419" y="153"/>
                  </a:cubicBezTo>
                  <a:cubicBezTo>
                    <a:pt x="418" y="156"/>
                    <a:pt x="417" y="159"/>
                    <a:pt x="415" y="161"/>
                  </a:cubicBezTo>
                  <a:cubicBezTo>
                    <a:pt x="409" y="169"/>
                    <a:pt x="406" y="178"/>
                    <a:pt x="401" y="187"/>
                  </a:cubicBezTo>
                  <a:cubicBezTo>
                    <a:pt x="400" y="190"/>
                    <a:pt x="399" y="193"/>
                    <a:pt x="398" y="195"/>
                  </a:cubicBezTo>
                  <a:cubicBezTo>
                    <a:pt x="396" y="203"/>
                    <a:pt x="398" y="210"/>
                    <a:pt x="405" y="215"/>
                  </a:cubicBezTo>
                  <a:cubicBezTo>
                    <a:pt x="407" y="216"/>
                    <a:pt x="410" y="218"/>
                    <a:pt x="412" y="219"/>
                  </a:cubicBezTo>
                  <a:cubicBezTo>
                    <a:pt x="406" y="219"/>
                    <a:pt x="402" y="217"/>
                    <a:pt x="393" y="212"/>
                  </a:cubicBezTo>
                  <a:cubicBezTo>
                    <a:pt x="391" y="215"/>
                    <a:pt x="389" y="217"/>
                    <a:pt x="388" y="221"/>
                  </a:cubicBezTo>
                  <a:cubicBezTo>
                    <a:pt x="392" y="223"/>
                    <a:pt x="396" y="224"/>
                    <a:pt x="400" y="224"/>
                  </a:cubicBezTo>
                  <a:cubicBezTo>
                    <a:pt x="405" y="225"/>
                    <a:pt x="409" y="227"/>
                    <a:pt x="413" y="230"/>
                  </a:cubicBezTo>
                  <a:cubicBezTo>
                    <a:pt x="412" y="235"/>
                    <a:pt x="411" y="241"/>
                    <a:pt x="410" y="246"/>
                  </a:cubicBezTo>
                  <a:close/>
                  <a:moveTo>
                    <a:pt x="427" y="97"/>
                  </a:moveTo>
                  <a:cubicBezTo>
                    <a:pt x="428" y="95"/>
                    <a:pt x="429" y="93"/>
                    <a:pt x="430" y="91"/>
                  </a:cubicBezTo>
                  <a:cubicBezTo>
                    <a:pt x="431" y="89"/>
                    <a:pt x="432" y="86"/>
                    <a:pt x="433" y="83"/>
                  </a:cubicBezTo>
                  <a:cubicBezTo>
                    <a:pt x="424" y="87"/>
                    <a:pt x="418" y="83"/>
                    <a:pt x="412" y="79"/>
                  </a:cubicBezTo>
                  <a:cubicBezTo>
                    <a:pt x="409" y="77"/>
                    <a:pt x="406" y="74"/>
                    <a:pt x="403" y="70"/>
                  </a:cubicBezTo>
                  <a:cubicBezTo>
                    <a:pt x="398" y="65"/>
                    <a:pt x="393" y="58"/>
                    <a:pt x="388" y="52"/>
                  </a:cubicBezTo>
                  <a:cubicBezTo>
                    <a:pt x="387" y="51"/>
                    <a:pt x="386" y="50"/>
                    <a:pt x="385" y="49"/>
                  </a:cubicBezTo>
                  <a:cubicBezTo>
                    <a:pt x="385" y="49"/>
                    <a:pt x="384" y="50"/>
                    <a:pt x="384" y="50"/>
                  </a:cubicBezTo>
                  <a:cubicBezTo>
                    <a:pt x="384" y="52"/>
                    <a:pt x="384" y="54"/>
                    <a:pt x="385" y="56"/>
                  </a:cubicBezTo>
                  <a:cubicBezTo>
                    <a:pt x="388" y="63"/>
                    <a:pt x="393" y="69"/>
                    <a:pt x="399" y="74"/>
                  </a:cubicBezTo>
                  <a:cubicBezTo>
                    <a:pt x="408" y="82"/>
                    <a:pt x="417" y="89"/>
                    <a:pt x="427" y="97"/>
                  </a:cubicBezTo>
                  <a:close/>
                  <a:moveTo>
                    <a:pt x="122" y="97"/>
                  </a:moveTo>
                  <a:cubicBezTo>
                    <a:pt x="120" y="95"/>
                    <a:pt x="117" y="94"/>
                    <a:pt x="113" y="95"/>
                  </a:cubicBezTo>
                  <a:cubicBezTo>
                    <a:pt x="114" y="103"/>
                    <a:pt x="120" y="105"/>
                    <a:pt x="126" y="108"/>
                  </a:cubicBezTo>
                  <a:cubicBezTo>
                    <a:pt x="127" y="103"/>
                    <a:pt x="124" y="100"/>
                    <a:pt x="122" y="97"/>
                  </a:cubicBezTo>
                  <a:close/>
                  <a:moveTo>
                    <a:pt x="183" y="155"/>
                  </a:moveTo>
                  <a:cubicBezTo>
                    <a:pt x="182" y="151"/>
                    <a:pt x="181" y="147"/>
                    <a:pt x="180" y="144"/>
                  </a:cubicBezTo>
                  <a:cubicBezTo>
                    <a:pt x="178" y="141"/>
                    <a:pt x="176" y="138"/>
                    <a:pt x="171" y="138"/>
                  </a:cubicBezTo>
                  <a:cubicBezTo>
                    <a:pt x="178" y="153"/>
                    <a:pt x="178" y="153"/>
                    <a:pt x="183" y="155"/>
                  </a:cubicBezTo>
                  <a:close/>
                  <a:moveTo>
                    <a:pt x="29" y="147"/>
                  </a:moveTo>
                  <a:cubicBezTo>
                    <a:pt x="29" y="141"/>
                    <a:pt x="27" y="137"/>
                    <a:pt x="20" y="131"/>
                  </a:cubicBezTo>
                  <a:cubicBezTo>
                    <a:pt x="17" y="135"/>
                    <a:pt x="16" y="136"/>
                    <a:pt x="17" y="139"/>
                  </a:cubicBezTo>
                  <a:cubicBezTo>
                    <a:pt x="20" y="144"/>
                    <a:pt x="23" y="147"/>
                    <a:pt x="29" y="147"/>
                  </a:cubicBezTo>
                  <a:close/>
                  <a:moveTo>
                    <a:pt x="143" y="279"/>
                  </a:moveTo>
                  <a:cubicBezTo>
                    <a:pt x="143" y="275"/>
                    <a:pt x="142" y="273"/>
                    <a:pt x="136" y="270"/>
                  </a:cubicBezTo>
                  <a:cubicBezTo>
                    <a:pt x="136" y="270"/>
                    <a:pt x="135" y="270"/>
                    <a:pt x="134" y="271"/>
                  </a:cubicBezTo>
                  <a:cubicBezTo>
                    <a:pt x="134" y="271"/>
                    <a:pt x="134" y="271"/>
                    <a:pt x="134" y="272"/>
                  </a:cubicBezTo>
                  <a:cubicBezTo>
                    <a:pt x="135" y="276"/>
                    <a:pt x="139" y="277"/>
                    <a:pt x="143" y="279"/>
                  </a:cubicBezTo>
                  <a:close/>
                  <a:moveTo>
                    <a:pt x="320" y="142"/>
                  </a:moveTo>
                  <a:cubicBezTo>
                    <a:pt x="322" y="145"/>
                    <a:pt x="324" y="145"/>
                    <a:pt x="326" y="143"/>
                  </a:cubicBezTo>
                  <a:cubicBezTo>
                    <a:pt x="325" y="142"/>
                    <a:pt x="325" y="140"/>
                    <a:pt x="323" y="137"/>
                  </a:cubicBezTo>
                  <a:cubicBezTo>
                    <a:pt x="321" y="140"/>
                    <a:pt x="321" y="141"/>
                    <a:pt x="320" y="142"/>
                  </a:cubicBezTo>
                  <a:close/>
                  <a:moveTo>
                    <a:pt x="306" y="137"/>
                  </a:moveTo>
                  <a:cubicBezTo>
                    <a:pt x="309" y="139"/>
                    <a:pt x="312" y="141"/>
                    <a:pt x="316" y="140"/>
                  </a:cubicBezTo>
                  <a:cubicBezTo>
                    <a:pt x="314" y="134"/>
                    <a:pt x="309" y="132"/>
                    <a:pt x="304" y="130"/>
                  </a:cubicBezTo>
                  <a:cubicBezTo>
                    <a:pt x="302" y="133"/>
                    <a:pt x="304" y="135"/>
                    <a:pt x="306" y="137"/>
                  </a:cubicBezTo>
                  <a:close/>
                  <a:moveTo>
                    <a:pt x="256" y="89"/>
                  </a:moveTo>
                  <a:cubicBezTo>
                    <a:pt x="264" y="96"/>
                    <a:pt x="268" y="104"/>
                    <a:pt x="273" y="111"/>
                  </a:cubicBezTo>
                  <a:cubicBezTo>
                    <a:pt x="278" y="118"/>
                    <a:pt x="284" y="122"/>
                    <a:pt x="292" y="125"/>
                  </a:cubicBezTo>
                  <a:cubicBezTo>
                    <a:pt x="293" y="125"/>
                    <a:pt x="294" y="125"/>
                    <a:pt x="296" y="125"/>
                  </a:cubicBezTo>
                  <a:cubicBezTo>
                    <a:pt x="294" y="119"/>
                    <a:pt x="291" y="115"/>
                    <a:pt x="287" y="112"/>
                  </a:cubicBezTo>
                  <a:cubicBezTo>
                    <a:pt x="282" y="107"/>
                    <a:pt x="276" y="102"/>
                    <a:pt x="270" y="97"/>
                  </a:cubicBezTo>
                  <a:cubicBezTo>
                    <a:pt x="267" y="95"/>
                    <a:pt x="264" y="92"/>
                    <a:pt x="261" y="90"/>
                  </a:cubicBezTo>
                  <a:cubicBezTo>
                    <a:pt x="261" y="90"/>
                    <a:pt x="259" y="90"/>
                    <a:pt x="256" y="89"/>
                  </a:cubicBezTo>
                  <a:close/>
                  <a:moveTo>
                    <a:pt x="207" y="109"/>
                  </a:moveTo>
                  <a:cubicBezTo>
                    <a:pt x="214" y="104"/>
                    <a:pt x="220" y="102"/>
                    <a:pt x="223" y="95"/>
                  </a:cubicBezTo>
                  <a:cubicBezTo>
                    <a:pt x="223" y="94"/>
                    <a:pt x="223" y="93"/>
                    <a:pt x="223" y="92"/>
                  </a:cubicBezTo>
                  <a:cubicBezTo>
                    <a:pt x="219" y="91"/>
                    <a:pt x="217" y="93"/>
                    <a:pt x="215" y="95"/>
                  </a:cubicBezTo>
                  <a:cubicBezTo>
                    <a:pt x="212" y="98"/>
                    <a:pt x="208" y="102"/>
                    <a:pt x="207" y="109"/>
                  </a:cubicBezTo>
                  <a:close/>
                  <a:moveTo>
                    <a:pt x="207" y="360"/>
                  </a:moveTo>
                  <a:cubicBezTo>
                    <a:pt x="204" y="354"/>
                    <a:pt x="202" y="347"/>
                    <a:pt x="195" y="344"/>
                  </a:cubicBezTo>
                  <a:cubicBezTo>
                    <a:pt x="192" y="348"/>
                    <a:pt x="194" y="352"/>
                    <a:pt x="196" y="355"/>
                  </a:cubicBezTo>
                  <a:cubicBezTo>
                    <a:pt x="197" y="358"/>
                    <a:pt x="199" y="361"/>
                    <a:pt x="203" y="361"/>
                  </a:cubicBezTo>
                  <a:cubicBezTo>
                    <a:pt x="204" y="362"/>
                    <a:pt x="205" y="361"/>
                    <a:pt x="207" y="360"/>
                  </a:cubicBezTo>
                  <a:close/>
                  <a:moveTo>
                    <a:pt x="247" y="250"/>
                  </a:moveTo>
                  <a:cubicBezTo>
                    <a:pt x="243" y="239"/>
                    <a:pt x="241" y="235"/>
                    <a:pt x="234" y="230"/>
                  </a:cubicBezTo>
                  <a:cubicBezTo>
                    <a:pt x="224" y="222"/>
                    <a:pt x="215" y="215"/>
                    <a:pt x="208" y="205"/>
                  </a:cubicBezTo>
                  <a:cubicBezTo>
                    <a:pt x="206" y="203"/>
                    <a:pt x="204" y="201"/>
                    <a:pt x="202" y="199"/>
                  </a:cubicBezTo>
                  <a:cubicBezTo>
                    <a:pt x="199" y="195"/>
                    <a:pt x="194" y="193"/>
                    <a:pt x="190" y="192"/>
                  </a:cubicBezTo>
                  <a:cubicBezTo>
                    <a:pt x="186" y="191"/>
                    <a:pt x="183" y="192"/>
                    <a:pt x="181" y="195"/>
                  </a:cubicBezTo>
                  <a:cubicBezTo>
                    <a:pt x="175" y="203"/>
                    <a:pt x="168" y="210"/>
                    <a:pt x="165" y="219"/>
                  </a:cubicBezTo>
                  <a:cubicBezTo>
                    <a:pt x="162" y="226"/>
                    <a:pt x="159" y="232"/>
                    <a:pt x="154" y="237"/>
                  </a:cubicBezTo>
                  <a:cubicBezTo>
                    <a:pt x="150" y="242"/>
                    <a:pt x="146" y="248"/>
                    <a:pt x="145" y="254"/>
                  </a:cubicBezTo>
                  <a:cubicBezTo>
                    <a:pt x="144" y="264"/>
                    <a:pt x="145" y="274"/>
                    <a:pt x="152" y="283"/>
                  </a:cubicBezTo>
                  <a:cubicBezTo>
                    <a:pt x="153" y="285"/>
                    <a:pt x="154" y="287"/>
                    <a:pt x="156" y="289"/>
                  </a:cubicBezTo>
                  <a:cubicBezTo>
                    <a:pt x="161" y="295"/>
                    <a:pt x="165" y="304"/>
                    <a:pt x="173" y="307"/>
                  </a:cubicBezTo>
                  <a:cubicBezTo>
                    <a:pt x="178" y="316"/>
                    <a:pt x="185" y="323"/>
                    <a:pt x="193" y="326"/>
                  </a:cubicBezTo>
                  <a:cubicBezTo>
                    <a:pt x="193" y="326"/>
                    <a:pt x="193" y="326"/>
                    <a:pt x="193" y="327"/>
                  </a:cubicBezTo>
                  <a:cubicBezTo>
                    <a:pt x="195" y="329"/>
                    <a:pt x="196" y="332"/>
                    <a:pt x="200" y="334"/>
                  </a:cubicBezTo>
                  <a:cubicBezTo>
                    <a:pt x="201" y="333"/>
                    <a:pt x="202" y="333"/>
                    <a:pt x="203" y="331"/>
                  </a:cubicBezTo>
                  <a:cubicBezTo>
                    <a:pt x="206" y="327"/>
                    <a:pt x="209" y="322"/>
                    <a:pt x="212" y="317"/>
                  </a:cubicBezTo>
                  <a:cubicBezTo>
                    <a:pt x="215" y="309"/>
                    <a:pt x="218" y="302"/>
                    <a:pt x="222" y="294"/>
                  </a:cubicBezTo>
                  <a:cubicBezTo>
                    <a:pt x="222" y="293"/>
                    <a:pt x="223" y="293"/>
                    <a:pt x="223" y="292"/>
                  </a:cubicBezTo>
                  <a:cubicBezTo>
                    <a:pt x="225" y="290"/>
                    <a:pt x="226" y="288"/>
                    <a:pt x="227" y="286"/>
                  </a:cubicBezTo>
                  <a:cubicBezTo>
                    <a:pt x="236" y="275"/>
                    <a:pt x="241" y="262"/>
                    <a:pt x="247" y="250"/>
                  </a:cubicBezTo>
                  <a:close/>
                  <a:moveTo>
                    <a:pt x="265" y="230"/>
                  </a:moveTo>
                  <a:cubicBezTo>
                    <a:pt x="274" y="220"/>
                    <a:pt x="283" y="210"/>
                    <a:pt x="291" y="200"/>
                  </a:cubicBezTo>
                  <a:cubicBezTo>
                    <a:pt x="294" y="197"/>
                    <a:pt x="296" y="195"/>
                    <a:pt x="299" y="192"/>
                  </a:cubicBezTo>
                  <a:cubicBezTo>
                    <a:pt x="305" y="185"/>
                    <a:pt x="308" y="177"/>
                    <a:pt x="310" y="168"/>
                  </a:cubicBezTo>
                  <a:cubicBezTo>
                    <a:pt x="310" y="165"/>
                    <a:pt x="310" y="161"/>
                    <a:pt x="308" y="158"/>
                  </a:cubicBezTo>
                  <a:cubicBezTo>
                    <a:pt x="308" y="157"/>
                    <a:pt x="307" y="156"/>
                    <a:pt x="306" y="155"/>
                  </a:cubicBezTo>
                  <a:cubicBezTo>
                    <a:pt x="306" y="155"/>
                    <a:pt x="306" y="155"/>
                    <a:pt x="306" y="155"/>
                  </a:cubicBezTo>
                  <a:cubicBezTo>
                    <a:pt x="306" y="151"/>
                    <a:pt x="304" y="148"/>
                    <a:pt x="300" y="144"/>
                  </a:cubicBezTo>
                  <a:cubicBezTo>
                    <a:pt x="294" y="137"/>
                    <a:pt x="287" y="132"/>
                    <a:pt x="279" y="127"/>
                  </a:cubicBezTo>
                  <a:cubicBezTo>
                    <a:pt x="276" y="125"/>
                    <a:pt x="273" y="122"/>
                    <a:pt x="270" y="120"/>
                  </a:cubicBezTo>
                  <a:cubicBezTo>
                    <a:pt x="268" y="119"/>
                    <a:pt x="266" y="119"/>
                    <a:pt x="264" y="120"/>
                  </a:cubicBezTo>
                  <a:cubicBezTo>
                    <a:pt x="264" y="120"/>
                    <a:pt x="264" y="120"/>
                    <a:pt x="264" y="120"/>
                  </a:cubicBezTo>
                  <a:cubicBezTo>
                    <a:pt x="258" y="117"/>
                    <a:pt x="252" y="113"/>
                    <a:pt x="247" y="110"/>
                  </a:cubicBezTo>
                  <a:cubicBezTo>
                    <a:pt x="241" y="106"/>
                    <a:pt x="235" y="102"/>
                    <a:pt x="228" y="100"/>
                  </a:cubicBezTo>
                  <a:cubicBezTo>
                    <a:pt x="225" y="104"/>
                    <a:pt x="223" y="107"/>
                    <a:pt x="220" y="111"/>
                  </a:cubicBezTo>
                  <a:cubicBezTo>
                    <a:pt x="220" y="111"/>
                    <a:pt x="220" y="111"/>
                    <a:pt x="220" y="112"/>
                  </a:cubicBezTo>
                  <a:cubicBezTo>
                    <a:pt x="220" y="112"/>
                    <a:pt x="220" y="112"/>
                    <a:pt x="220" y="112"/>
                  </a:cubicBezTo>
                  <a:cubicBezTo>
                    <a:pt x="215" y="117"/>
                    <a:pt x="211" y="122"/>
                    <a:pt x="206" y="127"/>
                  </a:cubicBezTo>
                  <a:cubicBezTo>
                    <a:pt x="205" y="128"/>
                    <a:pt x="204" y="130"/>
                    <a:pt x="203" y="131"/>
                  </a:cubicBezTo>
                  <a:cubicBezTo>
                    <a:pt x="202" y="132"/>
                    <a:pt x="202" y="132"/>
                    <a:pt x="202" y="132"/>
                  </a:cubicBezTo>
                  <a:cubicBezTo>
                    <a:pt x="201" y="133"/>
                    <a:pt x="201" y="134"/>
                    <a:pt x="201" y="135"/>
                  </a:cubicBezTo>
                  <a:cubicBezTo>
                    <a:pt x="196" y="143"/>
                    <a:pt x="195" y="152"/>
                    <a:pt x="194" y="162"/>
                  </a:cubicBezTo>
                  <a:cubicBezTo>
                    <a:pt x="196" y="165"/>
                    <a:pt x="197" y="168"/>
                    <a:pt x="199" y="171"/>
                  </a:cubicBezTo>
                  <a:cubicBezTo>
                    <a:pt x="199" y="171"/>
                    <a:pt x="199" y="171"/>
                    <a:pt x="199" y="172"/>
                  </a:cubicBezTo>
                  <a:cubicBezTo>
                    <a:pt x="199" y="177"/>
                    <a:pt x="199" y="183"/>
                    <a:pt x="201" y="188"/>
                  </a:cubicBezTo>
                  <a:cubicBezTo>
                    <a:pt x="207" y="192"/>
                    <a:pt x="212" y="197"/>
                    <a:pt x="215" y="203"/>
                  </a:cubicBezTo>
                  <a:cubicBezTo>
                    <a:pt x="222" y="214"/>
                    <a:pt x="230" y="225"/>
                    <a:pt x="242" y="231"/>
                  </a:cubicBezTo>
                  <a:cubicBezTo>
                    <a:pt x="243" y="231"/>
                    <a:pt x="243" y="231"/>
                    <a:pt x="244" y="232"/>
                  </a:cubicBezTo>
                  <a:cubicBezTo>
                    <a:pt x="243" y="235"/>
                    <a:pt x="243" y="238"/>
                    <a:pt x="247" y="240"/>
                  </a:cubicBezTo>
                  <a:cubicBezTo>
                    <a:pt x="251" y="242"/>
                    <a:pt x="255" y="241"/>
                    <a:pt x="258" y="238"/>
                  </a:cubicBezTo>
                  <a:cubicBezTo>
                    <a:pt x="261" y="235"/>
                    <a:pt x="263" y="233"/>
                    <a:pt x="265" y="230"/>
                  </a:cubicBezTo>
                  <a:close/>
                  <a:moveTo>
                    <a:pt x="325" y="332"/>
                  </a:moveTo>
                  <a:cubicBezTo>
                    <a:pt x="325" y="329"/>
                    <a:pt x="325" y="326"/>
                    <a:pt x="321" y="324"/>
                  </a:cubicBezTo>
                  <a:cubicBezTo>
                    <a:pt x="317" y="327"/>
                    <a:pt x="318" y="332"/>
                    <a:pt x="318" y="336"/>
                  </a:cubicBezTo>
                  <a:cubicBezTo>
                    <a:pt x="318" y="341"/>
                    <a:pt x="317" y="346"/>
                    <a:pt x="321" y="350"/>
                  </a:cubicBezTo>
                  <a:cubicBezTo>
                    <a:pt x="325" y="344"/>
                    <a:pt x="325" y="338"/>
                    <a:pt x="325" y="332"/>
                  </a:cubicBezTo>
                  <a:close/>
                  <a:moveTo>
                    <a:pt x="333" y="309"/>
                  </a:moveTo>
                  <a:cubicBezTo>
                    <a:pt x="331" y="309"/>
                    <a:pt x="330" y="308"/>
                    <a:pt x="330" y="309"/>
                  </a:cubicBezTo>
                  <a:cubicBezTo>
                    <a:pt x="329" y="311"/>
                    <a:pt x="330" y="311"/>
                    <a:pt x="332" y="312"/>
                  </a:cubicBezTo>
                  <a:cubicBezTo>
                    <a:pt x="332" y="311"/>
                    <a:pt x="332" y="310"/>
                    <a:pt x="333" y="309"/>
                  </a:cubicBezTo>
                  <a:close/>
                  <a:moveTo>
                    <a:pt x="341" y="296"/>
                  </a:moveTo>
                  <a:cubicBezTo>
                    <a:pt x="340" y="295"/>
                    <a:pt x="339" y="294"/>
                    <a:pt x="337" y="291"/>
                  </a:cubicBezTo>
                  <a:cubicBezTo>
                    <a:pt x="336" y="294"/>
                    <a:pt x="336" y="295"/>
                    <a:pt x="336" y="297"/>
                  </a:cubicBezTo>
                  <a:cubicBezTo>
                    <a:pt x="338" y="298"/>
                    <a:pt x="339" y="299"/>
                    <a:pt x="341" y="296"/>
                  </a:cubicBezTo>
                  <a:close/>
                  <a:moveTo>
                    <a:pt x="365" y="216"/>
                  </a:moveTo>
                  <a:cubicBezTo>
                    <a:pt x="364" y="213"/>
                    <a:pt x="362" y="211"/>
                    <a:pt x="361" y="208"/>
                  </a:cubicBezTo>
                  <a:cubicBezTo>
                    <a:pt x="359" y="205"/>
                    <a:pt x="357" y="202"/>
                    <a:pt x="355" y="198"/>
                  </a:cubicBezTo>
                  <a:cubicBezTo>
                    <a:pt x="351" y="191"/>
                    <a:pt x="344" y="188"/>
                    <a:pt x="337" y="186"/>
                  </a:cubicBezTo>
                  <a:cubicBezTo>
                    <a:pt x="336" y="186"/>
                    <a:pt x="336" y="186"/>
                    <a:pt x="335" y="187"/>
                  </a:cubicBezTo>
                  <a:cubicBezTo>
                    <a:pt x="334" y="190"/>
                    <a:pt x="336" y="192"/>
                    <a:pt x="338" y="194"/>
                  </a:cubicBezTo>
                  <a:cubicBezTo>
                    <a:pt x="340" y="196"/>
                    <a:pt x="343" y="198"/>
                    <a:pt x="344" y="201"/>
                  </a:cubicBezTo>
                  <a:cubicBezTo>
                    <a:pt x="345" y="203"/>
                    <a:pt x="345" y="205"/>
                    <a:pt x="346" y="207"/>
                  </a:cubicBezTo>
                  <a:cubicBezTo>
                    <a:pt x="344" y="204"/>
                    <a:pt x="342" y="201"/>
                    <a:pt x="340" y="198"/>
                  </a:cubicBezTo>
                  <a:cubicBezTo>
                    <a:pt x="335" y="192"/>
                    <a:pt x="329" y="186"/>
                    <a:pt x="324" y="180"/>
                  </a:cubicBezTo>
                  <a:cubicBezTo>
                    <a:pt x="324" y="180"/>
                    <a:pt x="323" y="180"/>
                    <a:pt x="323" y="180"/>
                  </a:cubicBezTo>
                  <a:cubicBezTo>
                    <a:pt x="324" y="178"/>
                    <a:pt x="325" y="176"/>
                    <a:pt x="324" y="173"/>
                  </a:cubicBezTo>
                  <a:cubicBezTo>
                    <a:pt x="313" y="178"/>
                    <a:pt x="305" y="185"/>
                    <a:pt x="300" y="194"/>
                  </a:cubicBezTo>
                  <a:cubicBezTo>
                    <a:pt x="295" y="203"/>
                    <a:pt x="289" y="211"/>
                    <a:pt x="283" y="219"/>
                  </a:cubicBezTo>
                  <a:cubicBezTo>
                    <a:pt x="277" y="226"/>
                    <a:pt x="273" y="235"/>
                    <a:pt x="272" y="244"/>
                  </a:cubicBezTo>
                  <a:cubicBezTo>
                    <a:pt x="272" y="245"/>
                    <a:pt x="271" y="245"/>
                    <a:pt x="271" y="245"/>
                  </a:cubicBezTo>
                  <a:cubicBezTo>
                    <a:pt x="269" y="247"/>
                    <a:pt x="268" y="250"/>
                    <a:pt x="266" y="253"/>
                  </a:cubicBezTo>
                  <a:cubicBezTo>
                    <a:pt x="269" y="257"/>
                    <a:pt x="272" y="262"/>
                    <a:pt x="274" y="266"/>
                  </a:cubicBezTo>
                  <a:cubicBezTo>
                    <a:pt x="277" y="272"/>
                    <a:pt x="282" y="276"/>
                    <a:pt x="287" y="279"/>
                  </a:cubicBezTo>
                  <a:cubicBezTo>
                    <a:pt x="292" y="282"/>
                    <a:pt x="297" y="285"/>
                    <a:pt x="302" y="288"/>
                  </a:cubicBezTo>
                  <a:cubicBezTo>
                    <a:pt x="307" y="292"/>
                    <a:pt x="312" y="294"/>
                    <a:pt x="319" y="293"/>
                  </a:cubicBezTo>
                  <a:cubicBezTo>
                    <a:pt x="319" y="293"/>
                    <a:pt x="320" y="292"/>
                    <a:pt x="320" y="292"/>
                  </a:cubicBezTo>
                  <a:cubicBezTo>
                    <a:pt x="325" y="292"/>
                    <a:pt x="330" y="291"/>
                    <a:pt x="333" y="287"/>
                  </a:cubicBezTo>
                  <a:cubicBezTo>
                    <a:pt x="337" y="282"/>
                    <a:pt x="341" y="277"/>
                    <a:pt x="345" y="271"/>
                  </a:cubicBezTo>
                  <a:cubicBezTo>
                    <a:pt x="348" y="267"/>
                    <a:pt x="352" y="263"/>
                    <a:pt x="354" y="258"/>
                  </a:cubicBezTo>
                  <a:cubicBezTo>
                    <a:pt x="359" y="249"/>
                    <a:pt x="362" y="240"/>
                    <a:pt x="366" y="231"/>
                  </a:cubicBezTo>
                  <a:cubicBezTo>
                    <a:pt x="368" y="225"/>
                    <a:pt x="367" y="220"/>
                    <a:pt x="365" y="216"/>
                  </a:cubicBezTo>
                  <a:close/>
                  <a:moveTo>
                    <a:pt x="251" y="280"/>
                  </a:moveTo>
                  <a:cubicBezTo>
                    <a:pt x="251" y="280"/>
                    <a:pt x="251" y="279"/>
                    <a:pt x="251" y="279"/>
                  </a:cubicBezTo>
                  <a:cubicBezTo>
                    <a:pt x="251" y="279"/>
                    <a:pt x="251" y="279"/>
                    <a:pt x="251" y="279"/>
                  </a:cubicBezTo>
                  <a:cubicBezTo>
                    <a:pt x="251" y="279"/>
                    <a:pt x="251" y="279"/>
                    <a:pt x="251" y="280"/>
                  </a:cubicBezTo>
                  <a:close/>
                  <a:moveTo>
                    <a:pt x="370" y="186"/>
                  </a:moveTo>
                  <a:cubicBezTo>
                    <a:pt x="369" y="186"/>
                    <a:pt x="369" y="185"/>
                    <a:pt x="369" y="185"/>
                  </a:cubicBezTo>
                  <a:cubicBezTo>
                    <a:pt x="369" y="185"/>
                    <a:pt x="369" y="186"/>
                    <a:pt x="370" y="186"/>
                  </a:cubicBezTo>
                  <a:cubicBezTo>
                    <a:pt x="370" y="186"/>
                    <a:pt x="370" y="186"/>
                    <a:pt x="370" y="186"/>
                  </a:cubicBezTo>
                  <a:close/>
                </a:path>
              </a:pathLst>
            </a:custGeom>
            <a:solidFill>
              <a:srgbClr val="FFFF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18">
              <a:extLst>
                <a:ext uri="{FF2B5EF4-FFF2-40B4-BE49-F238E27FC236}">
                  <a16:creationId xmlns:a16="http://schemas.microsoft.com/office/drawing/2014/main" id="{D8C91B5F-C2F6-40D9-B371-33A883E23BE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4325" y="2760663"/>
              <a:ext cx="1712912" cy="1519238"/>
            </a:xfrm>
            <a:custGeom>
              <a:avLst/>
              <a:gdLst>
                <a:gd name="T0" fmla="*/ 314 w 453"/>
                <a:gd name="T1" fmla="*/ 229 h 403"/>
                <a:gd name="T2" fmla="*/ 344 w 453"/>
                <a:gd name="T3" fmla="*/ 211 h 403"/>
                <a:gd name="T4" fmla="*/ 348 w 453"/>
                <a:gd name="T5" fmla="*/ 274 h 403"/>
                <a:gd name="T6" fmla="*/ 394 w 453"/>
                <a:gd name="T7" fmla="*/ 107 h 403"/>
                <a:gd name="T8" fmla="*/ 381 w 453"/>
                <a:gd name="T9" fmla="*/ 86 h 403"/>
                <a:gd name="T10" fmla="*/ 360 w 453"/>
                <a:gd name="T11" fmla="*/ 149 h 403"/>
                <a:gd name="T12" fmla="*/ 375 w 453"/>
                <a:gd name="T13" fmla="*/ 194 h 403"/>
                <a:gd name="T14" fmla="*/ 411 w 453"/>
                <a:gd name="T15" fmla="*/ 125 h 403"/>
                <a:gd name="T16" fmla="*/ 407 w 453"/>
                <a:gd name="T17" fmla="*/ 53 h 403"/>
                <a:gd name="T18" fmla="*/ 444 w 453"/>
                <a:gd name="T19" fmla="*/ 65 h 403"/>
                <a:gd name="T20" fmla="*/ 436 w 453"/>
                <a:gd name="T21" fmla="*/ 207 h 403"/>
                <a:gd name="T22" fmla="*/ 425 w 453"/>
                <a:gd name="T23" fmla="*/ 233 h 403"/>
                <a:gd name="T24" fmla="*/ 196 w 453"/>
                <a:gd name="T25" fmla="*/ 231 h 403"/>
                <a:gd name="T26" fmla="*/ 203 w 453"/>
                <a:gd name="T27" fmla="*/ 334 h 403"/>
                <a:gd name="T28" fmla="*/ 241 w 453"/>
                <a:gd name="T29" fmla="*/ 282 h 403"/>
                <a:gd name="T30" fmla="*/ 306 w 453"/>
                <a:gd name="T31" fmla="*/ 369 h 403"/>
                <a:gd name="T32" fmla="*/ 277 w 453"/>
                <a:gd name="T33" fmla="*/ 328 h 403"/>
                <a:gd name="T34" fmla="*/ 231 w 453"/>
                <a:gd name="T35" fmla="*/ 371 h 403"/>
                <a:gd name="T36" fmla="*/ 280 w 453"/>
                <a:gd name="T37" fmla="*/ 392 h 403"/>
                <a:gd name="T38" fmla="*/ 128 w 453"/>
                <a:gd name="T39" fmla="*/ 109 h 403"/>
                <a:gd name="T40" fmla="*/ 153 w 453"/>
                <a:gd name="T41" fmla="*/ 104 h 403"/>
                <a:gd name="T42" fmla="*/ 122 w 453"/>
                <a:gd name="T43" fmla="*/ 73 h 403"/>
                <a:gd name="T44" fmla="*/ 301 w 453"/>
                <a:gd name="T45" fmla="*/ 133 h 403"/>
                <a:gd name="T46" fmla="*/ 320 w 453"/>
                <a:gd name="T47" fmla="*/ 113 h 403"/>
                <a:gd name="T48" fmla="*/ 281 w 453"/>
                <a:gd name="T49" fmla="*/ 108 h 403"/>
                <a:gd name="T50" fmla="*/ 235 w 453"/>
                <a:gd name="T51" fmla="*/ 127 h 403"/>
                <a:gd name="T52" fmla="*/ 221 w 453"/>
                <a:gd name="T53" fmla="*/ 159 h 403"/>
                <a:gd name="T54" fmla="*/ 253 w 453"/>
                <a:gd name="T55" fmla="*/ 232 h 403"/>
                <a:gd name="T56" fmla="*/ 294 w 453"/>
                <a:gd name="T57" fmla="*/ 179 h 403"/>
                <a:gd name="T58" fmla="*/ 183 w 453"/>
                <a:gd name="T59" fmla="*/ 117 h 403"/>
                <a:gd name="T60" fmla="*/ 85 w 453"/>
                <a:gd name="T61" fmla="*/ 340 h 403"/>
                <a:gd name="T62" fmla="*/ 74 w 453"/>
                <a:gd name="T63" fmla="*/ 240 h 403"/>
                <a:gd name="T64" fmla="*/ 51 w 453"/>
                <a:gd name="T65" fmla="*/ 306 h 403"/>
                <a:gd name="T66" fmla="*/ 194 w 453"/>
                <a:gd name="T67" fmla="*/ 397 h 403"/>
                <a:gd name="T68" fmla="*/ 180 w 453"/>
                <a:gd name="T69" fmla="*/ 371 h 403"/>
                <a:gd name="T70" fmla="*/ 113 w 453"/>
                <a:gd name="T71" fmla="*/ 368 h 403"/>
                <a:gd name="T72" fmla="*/ 181 w 453"/>
                <a:gd name="T73" fmla="*/ 403 h 403"/>
                <a:gd name="T74" fmla="*/ 410 w 453"/>
                <a:gd name="T75" fmla="*/ 267 h 403"/>
                <a:gd name="T76" fmla="*/ 360 w 453"/>
                <a:gd name="T77" fmla="*/ 343 h 403"/>
                <a:gd name="T78" fmla="*/ 383 w 453"/>
                <a:gd name="T79" fmla="*/ 366 h 403"/>
                <a:gd name="T80" fmla="*/ 41 w 453"/>
                <a:gd name="T81" fmla="*/ 211 h 403"/>
                <a:gd name="T82" fmla="*/ 24 w 453"/>
                <a:gd name="T83" fmla="*/ 177 h 403"/>
                <a:gd name="T84" fmla="*/ 89 w 453"/>
                <a:gd name="T85" fmla="*/ 179 h 403"/>
                <a:gd name="T86" fmla="*/ 123 w 453"/>
                <a:gd name="T87" fmla="*/ 241 h 403"/>
                <a:gd name="T88" fmla="*/ 153 w 453"/>
                <a:gd name="T89" fmla="*/ 228 h 403"/>
                <a:gd name="T90" fmla="*/ 145 w 453"/>
                <a:gd name="T91" fmla="*/ 163 h 403"/>
                <a:gd name="T92" fmla="*/ 107 w 453"/>
                <a:gd name="T93" fmla="*/ 145 h 403"/>
                <a:gd name="T94" fmla="*/ 196 w 453"/>
                <a:gd name="T95" fmla="*/ 123 h 403"/>
                <a:gd name="T96" fmla="*/ 199 w 453"/>
                <a:gd name="T97" fmla="*/ 109 h 403"/>
                <a:gd name="T98" fmla="*/ 17 w 453"/>
                <a:gd name="T99" fmla="*/ 35 h 403"/>
                <a:gd name="T100" fmla="*/ 26 w 453"/>
                <a:gd name="T101" fmla="*/ 26 h 403"/>
                <a:gd name="T102" fmla="*/ 10 w 453"/>
                <a:gd name="T103" fmla="*/ 19 h 403"/>
                <a:gd name="T104" fmla="*/ 11 w 453"/>
                <a:gd name="T105" fmla="*/ 91 h 403"/>
                <a:gd name="T106" fmla="*/ 51 w 453"/>
                <a:gd name="T107" fmla="*/ 102 h 403"/>
                <a:gd name="T108" fmla="*/ 52 w 453"/>
                <a:gd name="T109" fmla="*/ 165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53" h="403">
                  <a:moveTo>
                    <a:pt x="321" y="302"/>
                  </a:moveTo>
                  <a:cubicBezTo>
                    <a:pt x="313" y="295"/>
                    <a:pt x="305" y="287"/>
                    <a:pt x="296" y="280"/>
                  </a:cubicBezTo>
                  <a:cubicBezTo>
                    <a:pt x="296" y="279"/>
                    <a:pt x="295" y="278"/>
                    <a:pt x="295" y="277"/>
                  </a:cubicBezTo>
                  <a:cubicBezTo>
                    <a:pt x="294" y="270"/>
                    <a:pt x="294" y="268"/>
                    <a:pt x="297" y="262"/>
                  </a:cubicBezTo>
                  <a:cubicBezTo>
                    <a:pt x="301" y="253"/>
                    <a:pt x="304" y="244"/>
                    <a:pt x="310" y="236"/>
                  </a:cubicBezTo>
                  <a:cubicBezTo>
                    <a:pt x="312" y="234"/>
                    <a:pt x="313" y="232"/>
                    <a:pt x="314" y="229"/>
                  </a:cubicBezTo>
                  <a:cubicBezTo>
                    <a:pt x="316" y="224"/>
                    <a:pt x="319" y="218"/>
                    <a:pt x="323" y="214"/>
                  </a:cubicBezTo>
                  <a:cubicBezTo>
                    <a:pt x="325" y="211"/>
                    <a:pt x="327" y="209"/>
                    <a:pt x="329" y="206"/>
                  </a:cubicBezTo>
                  <a:cubicBezTo>
                    <a:pt x="330" y="204"/>
                    <a:pt x="332" y="202"/>
                    <a:pt x="331" y="199"/>
                  </a:cubicBezTo>
                  <a:cubicBezTo>
                    <a:pt x="335" y="197"/>
                    <a:pt x="339" y="199"/>
                    <a:pt x="342" y="202"/>
                  </a:cubicBezTo>
                  <a:cubicBezTo>
                    <a:pt x="346" y="206"/>
                    <a:pt x="349" y="210"/>
                    <a:pt x="352" y="214"/>
                  </a:cubicBezTo>
                  <a:cubicBezTo>
                    <a:pt x="350" y="213"/>
                    <a:pt x="347" y="212"/>
                    <a:pt x="344" y="211"/>
                  </a:cubicBezTo>
                  <a:cubicBezTo>
                    <a:pt x="343" y="211"/>
                    <a:pt x="343" y="211"/>
                    <a:pt x="342" y="212"/>
                  </a:cubicBezTo>
                  <a:cubicBezTo>
                    <a:pt x="341" y="215"/>
                    <a:pt x="343" y="217"/>
                    <a:pt x="345" y="219"/>
                  </a:cubicBezTo>
                  <a:cubicBezTo>
                    <a:pt x="347" y="221"/>
                    <a:pt x="350" y="223"/>
                    <a:pt x="351" y="226"/>
                  </a:cubicBezTo>
                  <a:cubicBezTo>
                    <a:pt x="354" y="233"/>
                    <a:pt x="357" y="241"/>
                    <a:pt x="360" y="248"/>
                  </a:cubicBezTo>
                  <a:cubicBezTo>
                    <a:pt x="358" y="253"/>
                    <a:pt x="355" y="256"/>
                    <a:pt x="353" y="260"/>
                  </a:cubicBezTo>
                  <a:cubicBezTo>
                    <a:pt x="351" y="265"/>
                    <a:pt x="349" y="269"/>
                    <a:pt x="348" y="274"/>
                  </a:cubicBezTo>
                  <a:cubicBezTo>
                    <a:pt x="347" y="275"/>
                    <a:pt x="347" y="275"/>
                    <a:pt x="346" y="276"/>
                  </a:cubicBezTo>
                  <a:cubicBezTo>
                    <a:pt x="340" y="284"/>
                    <a:pt x="335" y="293"/>
                    <a:pt x="331" y="302"/>
                  </a:cubicBezTo>
                  <a:cubicBezTo>
                    <a:pt x="331" y="302"/>
                    <a:pt x="330" y="303"/>
                    <a:pt x="330" y="303"/>
                  </a:cubicBezTo>
                  <a:cubicBezTo>
                    <a:pt x="326" y="305"/>
                    <a:pt x="324" y="304"/>
                    <a:pt x="321" y="302"/>
                  </a:cubicBezTo>
                  <a:close/>
                  <a:moveTo>
                    <a:pt x="411" y="125"/>
                  </a:moveTo>
                  <a:cubicBezTo>
                    <a:pt x="406" y="119"/>
                    <a:pt x="400" y="113"/>
                    <a:pt x="394" y="107"/>
                  </a:cubicBezTo>
                  <a:cubicBezTo>
                    <a:pt x="392" y="105"/>
                    <a:pt x="390" y="103"/>
                    <a:pt x="388" y="101"/>
                  </a:cubicBezTo>
                  <a:cubicBezTo>
                    <a:pt x="387" y="99"/>
                    <a:pt x="386" y="97"/>
                    <a:pt x="388" y="94"/>
                  </a:cubicBezTo>
                  <a:cubicBezTo>
                    <a:pt x="389" y="94"/>
                    <a:pt x="389" y="94"/>
                    <a:pt x="390" y="94"/>
                  </a:cubicBezTo>
                  <a:cubicBezTo>
                    <a:pt x="389" y="92"/>
                    <a:pt x="387" y="91"/>
                    <a:pt x="385" y="89"/>
                  </a:cubicBezTo>
                  <a:cubicBezTo>
                    <a:pt x="385" y="88"/>
                    <a:pt x="383" y="87"/>
                    <a:pt x="382" y="87"/>
                  </a:cubicBezTo>
                  <a:cubicBezTo>
                    <a:pt x="382" y="86"/>
                    <a:pt x="381" y="86"/>
                    <a:pt x="381" y="86"/>
                  </a:cubicBezTo>
                  <a:cubicBezTo>
                    <a:pt x="378" y="94"/>
                    <a:pt x="376" y="102"/>
                    <a:pt x="377" y="111"/>
                  </a:cubicBezTo>
                  <a:cubicBezTo>
                    <a:pt x="377" y="112"/>
                    <a:pt x="377" y="112"/>
                    <a:pt x="377" y="113"/>
                  </a:cubicBezTo>
                  <a:cubicBezTo>
                    <a:pt x="377" y="113"/>
                    <a:pt x="377" y="113"/>
                    <a:pt x="377" y="113"/>
                  </a:cubicBezTo>
                  <a:cubicBezTo>
                    <a:pt x="377" y="113"/>
                    <a:pt x="377" y="113"/>
                    <a:pt x="377" y="113"/>
                  </a:cubicBezTo>
                  <a:cubicBezTo>
                    <a:pt x="377" y="116"/>
                    <a:pt x="377" y="118"/>
                    <a:pt x="377" y="121"/>
                  </a:cubicBezTo>
                  <a:cubicBezTo>
                    <a:pt x="377" y="133"/>
                    <a:pt x="372" y="143"/>
                    <a:pt x="360" y="149"/>
                  </a:cubicBezTo>
                  <a:cubicBezTo>
                    <a:pt x="358" y="149"/>
                    <a:pt x="356" y="149"/>
                    <a:pt x="354" y="150"/>
                  </a:cubicBezTo>
                  <a:cubicBezTo>
                    <a:pt x="352" y="152"/>
                    <a:pt x="351" y="155"/>
                    <a:pt x="350" y="158"/>
                  </a:cubicBezTo>
                  <a:cubicBezTo>
                    <a:pt x="349" y="162"/>
                    <a:pt x="349" y="167"/>
                    <a:pt x="351" y="171"/>
                  </a:cubicBezTo>
                  <a:cubicBezTo>
                    <a:pt x="353" y="174"/>
                    <a:pt x="354" y="176"/>
                    <a:pt x="356" y="179"/>
                  </a:cubicBezTo>
                  <a:cubicBezTo>
                    <a:pt x="356" y="179"/>
                    <a:pt x="356" y="179"/>
                    <a:pt x="356" y="179"/>
                  </a:cubicBezTo>
                  <a:cubicBezTo>
                    <a:pt x="362" y="184"/>
                    <a:pt x="369" y="189"/>
                    <a:pt x="375" y="194"/>
                  </a:cubicBezTo>
                  <a:cubicBezTo>
                    <a:pt x="377" y="195"/>
                    <a:pt x="379" y="197"/>
                    <a:pt x="381" y="198"/>
                  </a:cubicBezTo>
                  <a:cubicBezTo>
                    <a:pt x="384" y="194"/>
                    <a:pt x="386" y="190"/>
                    <a:pt x="388" y="186"/>
                  </a:cubicBezTo>
                  <a:cubicBezTo>
                    <a:pt x="392" y="179"/>
                    <a:pt x="396" y="172"/>
                    <a:pt x="400" y="166"/>
                  </a:cubicBezTo>
                  <a:cubicBezTo>
                    <a:pt x="400" y="165"/>
                    <a:pt x="400" y="165"/>
                    <a:pt x="400" y="165"/>
                  </a:cubicBezTo>
                  <a:cubicBezTo>
                    <a:pt x="404" y="153"/>
                    <a:pt x="411" y="142"/>
                    <a:pt x="411" y="130"/>
                  </a:cubicBezTo>
                  <a:cubicBezTo>
                    <a:pt x="411" y="128"/>
                    <a:pt x="411" y="127"/>
                    <a:pt x="411" y="125"/>
                  </a:cubicBezTo>
                  <a:close/>
                  <a:moveTo>
                    <a:pt x="447" y="66"/>
                  </a:moveTo>
                  <a:cubicBezTo>
                    <a:pt x="448" y="65"/>
                    <a:pt x="450" y="64"/>
                    <a:pt x="451" y="62"/>
                  </a:cubicBezTo>
                  <a:cubicBezTo>
                    <a:pt x="452" y="61"/>
                    <a:pt x="453" y="59"/>
                    <a:pt x="453" y="58"/>
                  </a:cubicBezTo>
                  <a:cubicBezTo>
                    <a:pt x="443" y="54"/>
                    <a:pt x="439" y="45"/>
                    <a:pt x="438" y="34"/>
                  </a:cubicBezTo>
                  <a:cubicBezTo>
                    <a:pt x="428" y="40"/>
                    <a:pt x="419" y="45"/>
                    <a:pt x="410" y="50"/>
                  </a:cubicBezTo>
                  <a:cubicBezTo>
                    <a:pt x="409" y="51"/>
                    <a:pt x="408" y="52"/>
                    <a:pt x="407" y="53"/>
                  </a:cubicBezTo>
                  <a:cubicBezTo>
                    <a:pt x="405" y="55"/>
                    <a:pt x="402" y="57"/>
                    <a:pt x="400" y="60"/>
                  </a:cubicBezTo>
                  <a:cubicBezTo>
                    <a:pt x="403" y="65"/>
                    <a:pt x="406" y="70"/>
                    <a:pt x="410" y="76"/>
                  </a:cubicBezTo>
                  <a:cubicBezTo>
                    <a:pt x="412" y="76"/>
                    <a:pt x="413" y="77"/>
                    <a:pt x="415" y="79"/>
                  </a:cubicBezTo>
                  <a:cubicBezTo>
                    <a:pt x="419" y="82"/>
                    <a:pt x="423" y="85"/>
                    <a:pt x="427" y="87"/>
                  </a:cubicBezTo>
                  <a:cubicBezTo>
                    <a:pt x="428" y="88"/>
                    <a:pt x="429" y="89"/>
                    <a:pt x="431" y="90"/>
                  </a:cubicBezTo>
                  <a:cubicBezTo>
                    <a:pt x="435" y="81"/>
                    <a:pt x="435" y="71"/>
                    <a:pt x="444" y="65"/>
                  </a:cubicBezTo>
                  <a:cubicBezTo>
                    <a:pt x="444" y="66"/>
                    <a:pt x="445" y="66"/>
                    <a:pt x="445" y="67"/>
                  </a:cubicBezTo>
                  <a:cubicBezTo>
                    <a:pt x="445" y="67"/>
                    <a:pt x="445" y="67"/>
                    <a:pt x="445" y="68"/>
                  </a:cubicBezTo>
                  <a:cubicBezTo>
                    <a:pt x="446" y="67"/>
                    <a:pt x="446" y="67"/>
                    <a:pt x="447" y="66"/>
                  </a:cubicBezTo>
                  <a:close/>
                  <a:moveTo>
                    <a:pt x="433" y="228"/>
                  </a:moveTo>
                  <a:cubicBezTo>
                    <a:pt x="434" y="224"/>
                    <a:pt x="434" y="220"/>
                    <a:pt x="435" y="216"/>
                  </a:cubicBezTo>
                  <a:cubicBezTo>
                    <a:pt x="435" y="213"/>
                    <a:pt x="435" y="210"/>
                    <a:pt x="436" y="207"/>
                  </a:cubicBezTo>
                  <a:cubicBezTo>
                    <a:pt x="436" y="201"/>
                    <a:pt x="436" y="195"/>
                    <a:pt x="437" y="189"/>
                  </a:cubicBezTo>
                  <a:cubicBezTo>
                    <a:pt x="437" y="188"/>
                    <a:pt x="437" y="186"/>
                    <a:pt x="435" y="186"/>
                  </a:cubicBezTo>
                  <a:cubicBezTo>
                    <a:pt x="435" y="186"/>
                    <a:pt x="435" y="187"/>
                    <a:pt x="434" y="187"/>
                  </a:cubicBezTo>
                  <a:cubicBezTo>
                    <a:pt x="429" y="197"/>
                    <a:pt x="424" y="208"/>
                    <a:pt x="418" y="218"/>
                  </a:cubicBezTo>
                  <a:cubicBezTo>
                    <a:pt x="417" y="221"/>
                    <a:pt x="416" y="224"/>
                    <a:pt x="417" y="228"/>
                  </a:cubicBezTo>
                  <a:cubicBezTo>
                    <a:pt x="420" y="229"/>
                    <a:pt x="422" y="231"/>
                    <a:pt x="425" y="233"/>
                  </a:cubicBezTo>
                  <a:cubicBezTo>
                    <a:pt x="428" y="231"/>
                    <a:pt x="430" y="230"/>
                    <a:pt x="433" y="228"/>
                  </a:cubicBezTo>
                  <a:close/>
                  <a:moveTo>
                    <a:pt x="241" y="282"/>
                  </a:moveTo>
                  <a:cubicBezTo>
                    <a:pt x="239" y="278"/>
                    <a:pt x="238" y="274"/>
                    <a:pt x="237" y="272"/>
                  </a:cubicBezTo>
                  <a:cubicBezTo>
                    <a:pt x="232" y="267"/>
                    <a:pt x="226" y="262"/>
                    <a:pt x="222" y="258"/>
                  </a:cubicBezTo>
                  <a:cubicBezTo>
                    <a:pt x="215" y="250"/>
                    <a:pt x="208" y="242"/>
                    <a:pt x="202" y="234"/>
                  </a:cubicBezTo>
                  <a:cubicBezTo>
                    <a:pt x="200" y="232"/>
                    <a:pt x="198" y="231"/>
                    <a:pt x="196" y="231"/>
                  </a:cubicBezTo>
                  <a:cubicBezTo>
                    <a:pt x="190" y="235"/>
                    <a:pt x="184" y="244"/>
                    <a:pt x="181" y="250"/>
                  </a:cubicBezTo>
                  <a:cubicBezTo>
                    <a:pt x="175" y="260"/>
                    <a:pt x="170" y="271"/>
                    <a:pt x="164" y="281"/>
                  </a:cubicBezTo>
                  <a:cubicBezTo>
                    <a:pt x="161" y="287"/>
                    <a:pt x="160" y="292"/>
                    <a:pt x="163" y="297"/>
                  </a:cubicBezTo>
                  <a:cubicBezTo>
                    <a:pt x="170" y="301"/>
                    <a:pt x="176" y="307"/>
                    <a:pt x="182" y="313"/>
                  </a:cubicBezTo>
                  <a:cubicBezTo>
                    <a:pt x="186" y="319"/>
                    <a:pt x="191" y="324"/>
                    <a:pt x="195" y="329"/>
                  </a:cubicBezTo>
                  <a:cubicBezTo>
                    <a:pt x="197" y="331"/>
                    <a:pt x="200" y="332"/>
                    <a:pt x="203" y="334"/>
                  </a:cubicBezTo>
                  <a:cubicBezTo>
                    <a:pt x="206" y="331"/>
                    <a:pt x="208" y="328"/>
                    <a:pt x="210" y="326"/>
                  </a:cubicBezTo>
                  <a:cubicBezTo>
                    <a:pt x="218" y="314"/>
                    <a:pt x="225" y="303"/>
                    <a:pt x="234" y="293"/>
                  </a:cubicBezTo>
                  <a:cubicBezTo>
                    <a:pt x="234" y="293"/>
                    <a:pt x="234" y="293"/>
                    <a:pt x="234" y="293"/>
                  </a:cubicBezTo>
                  <a:cubicBezTo>
                    <a:pt x="235" y="291"/>
                    <a:pt x="236" y="290"/>
                    <a:pt x="237" y="288"/>
                  </a:cubicBezTo>
                  <a:cubicBezTo>
                    <a:pt x="238" y="286"/>
                    <a:pt x="239" y="285"/>
                    <a:pt x="240" y="283"/>
                  </a:cubicBezTo>
                  <a:cubicBezTo>
                    <a:pt x="241" y="282"/>
                    <a:pt x="241" y="282"/>
                    <a:pt x="241" y="282"/>
                  </a:cubicBezTo>
                  <a:close/>
                  <a:moveTo>
                    <a:pt x="352" y="322"/>
                  </a:moveTo>
                  <a:cubicBezTo>
                    <a:pt x="349" y="329"/>
                    <a:pt x="347" y="336"/>
                    <a:pt x="345" y="344"/>
                  </a:cubicBezTo>
                  <a:cubicBezTo>
                    <a:pt x="344" y="349"/>
                    <a:pt x="345" y="354"/>
                    <a:pt x="349" y="359"/>
                  </a:cubicBezTo>
                  <a:cubicBezTo>
                    <a:pt x="346" y="352"/>
                    <a:pt x="344" y="346"/>
                    <a:pt x="348" y="338"/>
                  </a:cubicBezTo>
                  <a:cubicBezTo>
                    <a:pt x="351" y="333"/>
                    <a:pt x="351" y="328"/>
                    <a:pt x="352" y="322"/>
                  </a:cubicBezTo>
                  <a:close/>
                  <a:moveTo>
                    <a:pt x="306" y="369"/>
                  </a:moveTo>
                  <a:cubicBezTo>
                    <a:pt x="302" y="373"/>
                    <a:pt x="296" y="378"/>
                    <a:pt x="291" y="380"/>
                  </a:cubicBezTo>
                  <a:cubicBezTo>
                    <a:pt x="292" y="374"/>
                    <a:pt x="294" y="370"/>
                    <a:pt x="296" y="365"/>
                  </a:cubicBezTo>
                  <a:cubicBezTo>
                    <a:pt x="297" y="363"/>
                    <a:pt x="299" y="361"/>
                    <a:pt x="300" y="358"/>
                  </a:cubicBezTo>
                  <a:cubicBezTo>
                    <a:pt x="302" y="354"/>
                    <a:pt x="302" y="350"/>
                    <a:pt x="299" y="345"/>
                  </a:cubicBezTo>
                  <a:cubicBezTo>
                    <a:pt x="295" y="342"/>
                    <a:pt x="290" y="339"/>
                    <a:pt x="285" y="336"/>
                  </a:cubicBezTo>
                  <a:cubicBezTo>
                    <a:pt x="282" y="334"/>
                    <a:pt x="279" y="331"/>
                    <a:pt x="277" y="328"/>
                  </a:cubicBezTo>
                  <a:cubicBezTo>
                    <a:pt x="274" y="324"/>
                    <a:pt x="271" y="320"/>
                    <a:pt x="266" y="316"/>
                  </a:cubicBezTo>
                  <a:cubicBezTo>
                    <a:pt x="266" y="316"/>
                    <a:pt x="266" y="316"/>
                    <a:pt x="266" y="316"/>
                  </a:cubicBezTo>
                  <a:cubicBezTo>
                    <a:pt x="263" y="321"/>
                    <a:pt x="261" y="324"/>
                    <a:pt x="259" y="328"/>
                  </a:cubicBezTo>
                  <a:cubicBezTo>
                    <a:pt x="258" y="331"/>
                    <a:pt x="256" y="333"/>
                    <a:pt x="255" y="335"/>
                  </a:cubicBezTo>
                  <a:cubicBezTo>
                    <a:pt x="247" y="346"/>
                    <a:pt x="240" y="358"/>
                    <a:pt x="232" y="369"/>
                  </a:cubicBezTo>
                  <a:cubicBezTo>
                    <a:pt x="232" y="370"/>
                    <a:pt x="232" y="370"/>
                    <a:pt x="231" y="371"/>
                  </a:cubicBezTo>
                  <a:cubicBezTo>
                    <a:pt x="232" y="375"/>
                    <a:pt x="238" y="376"/>
                    <a:pt x="236" y="381"/>
                  </a:cubicBezTo>
                  <a:cubicBezTo>
                    <a:pt x="233" y="383"/>
                    <a:pt x="231" y="383"/>
                    <a:pt x="229" y="382"/>
                  </a:cubicBezTo>
                  <a:cubicBezTo>
                    <a:pt x="231" y="388"/>
                    <a:pt x="234" y="392"/>
                    <a:pt x="239" y="395"/>
                  </a:cubicBezTo>
                  <a:cubicBezTo>
                    <a:pt x="241" y="396"/>
                    <a:pt x="243" y="397"/>
                    <a:pt x="244" y="398"/>
                  </a:cubicBezTo>
                  <a:cubicBezTo>
                    <a:pt x="249" y="398"/>
                    <a:pt x="255" y="397"/>
                    <a:pt x="260" y="396"/>
                  </a:cubicBezTo>
                  <a:cubicBezTo>
                    <a:pt x="267" y="395"/>
                    <a:pt x="273" y="394"/>
                    <a:pt x="280" y="392"/>
                  </a:cubicBezTo>
                  <a:cubicBezTo>
                    <a:pt x="283" y="390"/>
                    <a:pt x="287" y="390"/>
                    <a:pt x="291" y="389"/>
                  </a:cubicBezTo>
                  <a:cubicBezTo>
                    <a:pt x="293" y="389"/>
                    <a:pt x="295" y="389"/>
                    <a:pt x="297" y="388"/>
                  </a:cubicBezTo>
                  <a:cubicBezTo>
                    <a:pt x="299" y="385"/>
                    <a:pt x="301" y="381"/>
                    <a:pt x="303" y="377"/>
                  </a:cubicBezTo>
                  <a:cubicBezTo>
                    <a:pt x="304" y="374"/>
                    <a:pt x="305" y="371"/>
                    <a:pt x="306" y="369"/>
                  </a:cubicBezTo>
                  <a:close/>
                  <a:moveTo>
                    <a:pt x="129" y="111"/>
                  </a:moveTo>
                  <a:cubicBezTo>
                    <a:pt x="129" y="110"/>
                    <a:pt x="129" y="110"/>
                    <a:pt x="128" y="109"/>
                  </a:cubicBezTo>
                  <a:cubicBezTo>
                    <a:pt x="129" y="108"/>
                    <a:pt x="131" y="107"/>
                    <a:pt x="132" y="106"/>
                  </a:cubicBezTo>
                  <a:cubicBezTo>
                    <a:pt x="136" y="106"/>
                    <a:pt x="138" y="107"/>
                    <a:pt x="141" y="109"/>
                  </a:cubicBezTo>
                  <a:cubicBezTo>
                    <a:pt x="144" y="112"/>
                    <a:pt x="148" y="115"/>
                    <a:pt x="151" y="118"/>
                  </a:cubicBezTo>
                  <a:cubicBezTo>
                    <a:pt x="152" y="119"/>
                    <a:pt x="153" y="119"/>
                    <a:pt x="154" y="120"/>
                  </a:cubicBezTo>
                  <a:cubicBezTo>
                    <a:pt x="154" y="119"/>
                    <a:pt x="155" y="119"/>
                    <a:pt x="155" y="118"/>
                  </a:cubicBezTo>
                  <a:cubicBezTo>
                    <a:pt x="154" y="113"/>
                    <a:pt x="153" y="109"/>
                    <a:pt x="153" y="104"/>
                  </a:cubicBezTo>
                  <a:cubicBezTo>
                    <a:pt x="153" y="101"/>
                    <a:pt x="153" y="98"/>
                    <a:pt x="154" y="96"/>
                  </a:cubicBezTo>
                  <a:cubicBezTo>
                    <a:pt x="154" y="95"/>
                    <a:pt x="153" y="95"/>
                    <a:pt x="153" y="95"/>
                  </a:cubicBezTo>
                  <a:cubicBezTo>
                    <a:pt x="154" y="94"/>
                    <a:pt x="154" y="94"/>
                    <a:pt x="154" y="94"/>
                  </a:cubicBezTo>
                  <a:cubicBezTo>
                    <a:pt x="154" y="92"/>
                    <a:pt x="155" y="91"/>
                    <a:pt x="155" y="89"/>
                  </a:cubicBezTo>
                  <a:cubicBezTo>
                    <a:pt x="149" y="82"/>
                    <a:pt x="139" y="79"/>
                    <a:pt x="131" y="74"/>
                  </a:cubicBezTo>
                  <a:cubicBezTo>
                    <a:pt x="128" y="73"/>
                    <a:pt x="125" y="71"/>
                    <a:pt x="122" y="73"/>
                  </a:cubicBezTo>
                  <a:cubicBezTo>
                    <a:pt x="119" y="78"/>
                    <a:pt x="117" y="83"/>
                    <a:pt x="113" y="88"/>
                  </a:cubicBezTo>
                  <a:cubicBezTo>
                    <a:pt x="114" y="88"/>
                    <a:pt x="114" y="89"/>
                    <a:pt x="114" y="89"/>
                  </a:cubicBezTo>
                  <a:cubicBezTo>
                    <a:pt x="118" y="97"/>
                    <a:pt x="123" y="105"/>
                    <a:pt x="129" y="111"/>
                  </a:cubicBezTo>
                  <a:close/>
                  <a:moveTo>
                    <a:pt x="286" y="113"/>
                  </a:moveTo>
                  <a:cubicBezTo>
                    <a:pt x="291" y="118"/>
                    <a:pt x="295" y="124"/>
                    <a:pt x="299" y="130"/>
                  </a:cubicBezTo>
                  <a:cubicBezTo>
                    <a:pt x="299" y="131"/>
                    <a:pt x="300" y="132"/>
                    <a:pt x="301" y="133"/>
                  </a:cubicBezTo>
                  <a:cubicBezTo>
                    <a:pt x="300" y="131"/>
                    <a:pt x="299" y="129"/>
                    <a:pt x="299" y="127"/>
                  </a:cubicBezTo>
                  <a:cubicBezTo>
                    <a:pt x="301" y="127"/>
                    <a:pt x="303" y="127"/>
                    <a:pt x="304" y="128"/>
                  </a:cubicBezTo>
                  <a:cubicBezTo>
                    <a:pt x="308" y="131"/>
                    <a:pt x="311" y="134"/>
                    <a:pt x="315" y="136"/>
                  </a:cubicBezTo>
                  <a:cubicBezTo>
                    <a:pt x="316" y="137"/>
                    <a:pt x="317" y="137"/>
                    <a:pt x="319" y="138"/>
                  </a:cubicBezTo>
                  <a:cubicBezTo>
                    <a:pt x="319" y="133"/>
                    <a:pt x="318" y="129"/>
                    <a:pt x="319" y="125"/>
                  </a:cubicBezTo>
                  <a:cubicBezTo>
                    <a:pt x="319" y="121"/>
                    <a:pt x="319" y="117"/>
                    <a:pt x="320" y="113"/>
                  </a:cubicBezTo>
                  <a:cubicBezTo>
                    <a:pt x="320" y="112"/>
                    <a:pt x="320" y="111"/>
                    <a:pt x="320" y="110"/>
                  </a:cubicBezTo>
                  <a:cubicBezTo>
                    <a:pt x="320" y="106"/>
                    <a:pt x="319" y="103"/>
                    <a:pt x="316" y="100"/>
                  </a:cubicBezTo>
                  <a:cubicBezTo>
                    <a:pt x="315" y="99"/>
                    <a:pt x="313" y="97"/>
                    <a:pt x="312" y="96"/>
                  </a:cubicBezTo>
                  <a:cubicBezTo>
                    <a:pt x="307" y="95"/>
                    <a:pt x="303" y="97"/>
                    <a:pt x="300" y="99"/>
                  </a:cubicBezTo>
                  <a:cubicBezTo>
                    <a:pt x="293" y="101"/>
                    <a:pt x="287" y="102"/>
                    <a:pt x="280" y="103"/>
                  </a:cubicBezTo>
                  <a:cubicBezTo>
                    <a:pt x="280" y="105"/>
                    <a:pt x="280" y="106"/>
                    <a:pt x="281" y="108"/>
                  </a:cubicBezTo>
                  <a:cubicBezTo>
                    <a:pt x="283" y="110"/>
                    <a:pt x="284" y="112"/>
                    <a:pt x="286" y="113"/>
                  </a:cubicBezTo>
                  <a:close/>
                  <a:moveTo>
                    <a:pt x="272" y="144"/>
                  </a:moveTo>
                  <a:cubicBezTo>
                    <a:pt x="269" y="141"/>
                    <a:pt x="266" y="138"/>
                    <a:pt x="263" y="135"/>
                  </a:cubicBezTo>
                  <a:cubicBezTo>
                    <a:pt x="262" y="133"/>
                    <a:pt x="259" y="131"/>
                    <a:pt x="258" y="129"/>
                  </a:cubicBezTo>
                  <a:cubicBezTo>
                    <a:pt x="254" y="125"/>
                    <a:pt x="250" y="122"/>
                    <a:pt x="243" y="120"/>
                  </a:cubicBezTo>
                  <a:cubicBezTo>
                    <a:pt x="240" y="122"/>
                    <a:pt x="237" y="124"/>
                    <a:pt x="235" y="127"/>
                  </a:cubicBezTo>
                  <a:cubicBezTo>
                    <a:pt x="233" y="131"/>
                    <a:pt x="229" y="134"/>
                    <a:pt x="226" y="137"/>
                  </a:cubicBezTo>
                  <a:cubicBezTo>
                    <a:pt x="221" y="141"/>
                    <a:pt x="216" y="146"/>
                    <a:pt x="213" y="152"/>
                  </a:cubicBezTo>
                  <a:cubicBezTo>
                    <a:pt x="218" y="147"/>
                    <a:pt x="222" y="142"/>
                    <a:pt x="227" y="137"/>
                  </a:cubicBezTo>
                  <a:cubicBezTo>
                    <a:pt x="228" y="135"/>
                    <a:pt x="230" y="134"/>
                    <a:pt x="233" y="134"/>
                  </a:cubicBezTo>
                  <a:cubicBezTo>
                    <a:pt x="235" y="136"/>
                    <a:pt x="235" y="138"/>
                    <a:pt x="234" y="140"/>
                  </a:cubicBezTo>
                  <a:cubicBezTo>
                    <a:pt x="230" y="146"/>
                    <a:pt x="226" y="153"/>
                    <a:pt x="221" y="159"/>
                  </a:cubicBezTo>
                  <a:cubicBezTo>
                    <a:pt x="216" y="165"/>
                    <a:pt x="215" y="173"/>
                    <a:pt x="213" y="180"/>
                  </a:cubicBezTo>
                  <a:cubicBezTo>
                    <a:pt x="212" y="182"/>
                    <a:pt x="213" y="184"/>
                    <a:pt x="214" y="186"/>
                  </a:cubicBezTo>
                  <a:cubicBezTo>
                    <a:pt x="215" y="188"/>
                    <a:pt x="216" y="191"/>
                    <a:pt x="217" y="193"/>
                  </a:cubicBezTo>
                  <a:cubicBezTo>
                    <a:pt x="223" y="198"/>
                    <a:pt x="228" y="202"/>
                    <a:pt x="234" y="207"/>
                  </a:cubicBezTo>
                  <a:cubicBezTo>
                    <a:pt x="238" y="211"/>
                    <a:pt x="241" y="216"/>
                    <a:pt x="245" y="220"/>
                  </a:cubicBezTo>
                  <a:cubicBezTo>
                    <a:pt x="248" y="224"/>
                    <a:pt x="250" y="228"/>
                    <a:pt x="253" y="232"/>
                  </a:cubicBezTo>
                  <a:cubicBezTo>
                    <a:pt x="255" y="235"/>
                    <a:pt x="255" y="235"/>
                    <a:pt x="260" y="237"/>
                  </a:cubicBezTo>
                  <a:cubicBezTo>
                    <a:pt x="264" y="234"/>
                    <a:pt x="267" y="230"/>
                    <a:pt x="270" y="226"/>
                  </a:cubicBezTo>
                  <a:cubicBezTo>
                    <a:pt x="271" y="225"/>
                    <a:pt x="272" y="223"/>
                    <a:pt x="273" y="222"/>
                  </a:cubicBezTo>
                  <a:cubicBezTo>
                    <a:pt x="276" y="211"/>
                    <a:pt x="283" y="203"/>
                    <a:pt x="290" y="195"/>
                  </a:cubicBezTo>
                  <a:cubicBezTo>
                    <a:pt x="292" y="193"/>
                    <a:pt x="293" y="191"/>
                    <a:pt x="294" y="190"/>
                  </a:cubicBezTo>
                  <a:cubicBezTo>
                    <a:pt x="297" y="186"/>
                    <a:pt x="297" y="183"/>
                    <a:pt x="294" y="179"/>
                  </a:cubicBezTo>
                  <a:cubicBezTo>
                    <a:pt x="292" y="177"/>
                    <a:pt x="291" y="174"/>
                    <a:pt x="289" y="172"/>
                  </a:cubicBezTo>
                  <a:cubicBezTo>
                    <a:pt x="282" y="166"/>
                    <a:pt x="277" y="159"/>
                    <a:pt x="271" y="152"/>
                  </a:cubicBezTo>
                  <a:cubicBezTo>
                    <a:pt x="270" y="151"/>
                    <a:pt x="270" y="149"/>
                    <a:pt x="269" y="147"/>
                  </a:cubicBezTo>
                  <a:cubicBezTo>
                    <a:pt x="270" y="146"/>
                    <a:pt x="271" y="145"/>
                    <a:pt x="272" y="144"/>
                  </a:cubicBezTo>
                  <a:close/>
                  <a:moveTo>
                    <a:pt x="184" y="115"/>
                  </a:moveTo>
                  <a:cubicBezTo>
                    <a:pt x="184" y="115"/>
                    <a:pt x="183" y="116"/>
                    <a:pt x="183" y="117"/>
                  </a:cubicBezTo>
                  <a:cubicBezTo>
                    <a:pt x="183" y="117"/>
                    <a:pt x="184" y="116"/>
                    <a:pt x="184" y="115"/>
                  </a:cubicBezTo>
                  <a:close/>
                  <a:moveTo>
                    <a:pt x="72" y="342"/>
                  </a:moveTo>
                  <a:cubicBezTo>
                    <a:pt x="70" y="338"/>
                    <a:pt x="68" y="334"/>
                    <a:pt x="67" y="330"/>
                  </a:cubicBezTo>
                  <a:cubicBezTo>
                    <a:pt x="66" y="327"/>
                    <a:pt x="65" y="324"/>
                    <a:pt x="67" y="321"/>
                  </a:cubicBezTo>
                  <a:cubicBezTo>
                    <a:pt x="73" y="321"/>
                    <a:pt x="75" y="326"/>
                    <a:pt x="77" y="329"/>
                  </a:cubicBezTo>
                  <a:cubicBezTo>
                    <a:pt x="80" y="333"/>
                    <a:pt x="82" y="336"/>
                    <a:pt x="85" y="340"/>
                  </a:cubicBezTo>
                  <a:cubicBezTo>
                    <a:pt x="89" y="337"/>
                    <a:pt x="92" y="334"/>
                    <a:pt x="95" y="330"/>
                  </a:cubicBezTo>
                  <a:cubicBezTo>
                    <a:pt x="101" y="320"/>
                    <a:pt x="106" y="310"/>
                    <a:pt x="112" y="299"/>
                  </a:cubicBezTo>
                  <a:cubicBezTo>
                    <a:pt x="114" y="294"/>
                    <a:pt x="115" y="289"/>
                    <a:pt x="114" y="284"/>
                  </a:cubicBezTo>
                  <a:cubicBezTo>
                    <a:pt x="110" y="279"/>
                    <a:pt x="106" y="274"/>
                    <a:pt x="102" y="269"/>
                  </a:cubicBezTo>
                  <a:cubicBezTo>
                    <a:pt x="100" y="267"/>
                    <a:pt x="98" y="265"/>
                    <a:pt x="95" y="263"/>
                  </a:cubicBezTo>
                  <a:cubicBezTo>
                    <a:pt x="87" y="256"/>
                    <a:pt x="80" y="249"/>
                    <a:pt x="74" y="240"/>
                  </a:cubicBezTo>
                  <a:cubicBezTo>
                    <a:pt x="72" y="237"/>
                    <a:pt x="70" y="234"/>
                    <a:pt x="65" y="231"/>
                  </a:cubicBezTo>
                  <a:cubicBezTo>
                    <a:pt x="62" y="235"/>
                    <a:pt x="58" y="239"/>
                    <a:pt x="55" y="243"/>
                  </a:cubicBezTo>
                  <a:cubicBezTo>
                    <a:pt x="53" y="242"/>
                    <a:pt x="52" y="241"/>
                    <a:pt x="51" y="241"/>
                  </a:cubicBezTo>
                  <a:cubicBezTo>
                    <a:pt x="48" y="245"/>
                    <a:pt x="45" y="249"/>
                    <a:pt x="43" y="253"/>
                  </a:cubicBezTo>
                  <a:cubicBezTo>
                    <a:pt x="42" y="256"/>
                    <a:pt x="41" y="258"/>
                    <a:pt x="40" y="261"/>
                  </a:cubicBezTo>
                  <a:cubicBezTo>
                    <a:pt x="43" y="276"/>
                    <a:pt x="46" y="291"/>
                    <a:pt x="51" y="306"/>
                  </a:cubicBezTo>
                  <a:cubicBezTo>
                    <a:pt x="52" y="310"/>
                    <a:pt x="54" y="315"/>
                    <a:pt x="55" y="319"/>
                  </a:cubicBezTo>
                  <a:cubicBezTo>
                    <a:pt x="58" y="326"/>
                    <a:pt x="63" y="333"/>
                    <a:pt x="68" y="339"/>
                  </a:cubicBezTo>
                  <a:cubicBezTo>
                    <a:pt x="69" y="340"/>
                    <a:pt x="71" y="341"/>
                    <a:pt x="72" y="342"/>
                  </a:cubicBezTo>
                  <a:close/>
                  <a:moveTo>
                    <a:pt x="181" y="403"/>
                  </a:moveTo>
                  <a:cubicBezTo>
                    <a:pt x="184" y="403"/>
                    <a:pt x="186" y="403"/>
                    <a:pt x="188" y="403"/>
                  </a:cubicBezTo>
                  <a:cubicBezTo>
                    <a:pt x="190" y="401"/>
                    <a:pt x="192" y="400"/>
                    <a:pt x="194" y="397"/>
                  </a:cubicBezTo>
                  <a:cubicBezTo>
                    <a:pt x="198" y="393"/>
                    <a:pt x="199" y="388"/>
                    <a:pt x="197" y="383"/>
                  </a:cubicBezTo>
                  <a:cubicBezTo>
                    <a:pt x="197" y="382"/>
                    <a:pt x="197" y="382"/>
                    <a:pt x="197" y="382"/>
                  </a:cubicBezTo>
                  <a:cubicBezTo>
                    <a:pt x="196" y="385"/>
                    <a:pt x="194" y="387"/>
                    <a:pt x="193" y="390"/>
                  </a:cubicBezTo>
                  <a:cubicBezTo>
                    <a:pt x="191" y="393"/>
                    <a:pt x="189" y="395"/>
                    <a:pt x="185" y="395"/>
                  </a:cubicBezTo>
                  <a:cubicBezTo>
                    <a:pt x="181" y="389"/>
                    <a:pt x="184" y="384"/>
                    <a:pt x="185" y="377"/>
                  </a:cubicBezTo>
                  <a:cubicBezTo>
                    <a:pt x="184" y="376"/>
                    <a:pt x="182" y="374"/>
                    <a:pt x="180" y="371"/>
                  </a:cubicBezTo>
                  <a:cubicBezTo>
                    <a:pt x="177" y="367"/>
                    <a:pt x="173" y="362"/>
                    <a:pt x="170" y="357"/>
                  </a:cubicBezTo>
                  <a:cubicBezTo>
                    <a:pt x="168" y="353"/>
                    <a:pt x="165" y="349"/>
                    <a:pt x="161" y="345"/>
                  </a:cubicBezTo>
                  <a:cubicBezTo>
                    <a:pt x="155" y="338"/>
                    <a:pt x="149" y="332"/>
                    <a:pt x="142" y="325"/>
                  </a:cubicBezTo>
                  <a:cubicBezTo>
                    <a:pt x="141" y="324"/>
                    <a:pt x="139" y="322"/>
                    <a:pt x="137" y="321"/>
                  </a:cubicBezTo>
                  <a:cubicBezTo>
                    <a:pt x="133" y="325"/>
                    <a:pt x="130" y="329"/>
                    <a:pt x="128" y="334"/>
                  </a:cubicBezTo>
                  <a:cubicBezTo>
                    <a:pt x="124" y="346"/>
                    <a:pt x="119" y="357"/>
                    <a:pt x="113" y="368"/>
                  </a:cubicBezTo>
                  <a:cubicBezTo>
                    <a:pt x="112" y="368"/>
                    <a:pt x="112" y="369"/>
                    <a:pt x="112" y="371"/>
                  </a:cubicBezTo>
                  <a:cubicBezTo>
                    <a:pt x="114" y="374"/>
                    <a:pt x="117" y="378"/>
                    <a:pt x="120" y="382"/>
                  </a:cubicBezTo>
                  <a:cubicBezTo>
                    <a:pt x="115" y="384"/>
                    <a:pt x="112" y="384"/>
                    <a:pt x="109" y="382"/>
                  </a:cubicBezTo>
                  <a:cubicBezTo>
                    <a:pt x="109" y="386"/>
                    <a:pt x="110" y="389"/>
                    <a:pt x="111" y="391"/>
                  </a:cubicBezTo>
                  <a:cubicBezTo>
                    <a:pt x="123" y="394"/>
                    <a:pt x="135" y="397"/>
                    <a:pt x="147" y="400"/>
                  </a:cubicBezTo>
                  <a:cubicBezTo>
                    <a:pt x="158" y="403"/>
                    <a:pt x="170" y="403"/>
                    <a:pt x="181" y="403"/>
                  </a:cubicBezTo>
                  <a:close/>
                  <a:moveTo>
                    <a:pt x="395" y="358"/>
                  </a:moveTo>
                  <a:cubicBezTo>
                    <a:pt x="399" y="349"/>
                    <a:pt x="403" y="342"/>
                    <a:pt x="408" y="332"/>
                  </a:cubicBezTo>
                  <a:cubicBezTo>
                    <a:pt x="410" y="313"/>
                    <a:pt x="416" y="293"/>
                    <a:pt x="417" y="273"/>
                  </a:cubicBezTo>
                  <a:cubicBezTo>
                    <a:pt x="417" y="273"/>
                    <a:pt x="417" y="272"/>
                    <a:pt x="417" y="272"/>
                  </a:cubicBezTo>
                  <a:cubicBezTo>
                    <a:pt x="413" y="268"/>
                    <a:pt x="409" y="264"/>
                    <a:pt x="403" y="262"/>
                  </a:cubicBezTo>
                  <a:cubicBezTo>
                    <a:pt x="406" y="264"/>
                    <a:pt x="408" y="265"/>
                    <a:pt x="410" y="267"/>
                  </a:cubicBezTo>
                  <a:cubicBezTo>
                    <a:pt x="411" y="268"/>
                    <a:pt x="411" y="268"/>
                    <a:pt x="412" y="274"/>
                  </a:cubicBezTo>
                  <a:cubicBezTo>
                    <a:pt x="406" y="274"/>
                    <a:pt x="399" y="272"/>
                    <a:pt x="393" y="273"/>
                  </a:cubicBezTo>
                  <a:cubicBezTo>
                    <a:pt x="392" y="274"/>
                    <a:pt x="390" y="275"/>
                    <a:pt x="390" y="277"/>
                  </a:cubicBezTo>
                  <a:cubicBezTo>
                    <a:pt x="381" y="292"/>
                    <a:pt x="370" y="306"/>
                    <a:pt x="365" y="323"/>
                  </a:cubicBezTo>
                  <a:cubicBezTo>
                    <a:pt x="364" y="327"/>
                    <a:pt x="363" y="330"/>
                    <a:pt x="362" y="334"/>
                  </a:cubicBezTo>
                  <a:cubicBezTo>
                    <a:pt x="362" y="337"/>
                    <a:pt x="361" y="340"/>
                    <a:pt x="360" y="343"/>
                  </a:cubicBezTo>
                  <a:cubicBezTo>
                    <a:pt x="358" y="347"/>
                    <a:pt x="358" y="351"/>
                    <a:pt x="360" y="355"/>
                  </a:cubicBezTo>
                  <a:cubicBezTo>
                    <a:pt x="362" y="358"/>
                    <a:pt x="365" y="362"/>
                    <a:pt x="365" y="367"/>
                  </a:cubicBezTo>
                  <a:cubicBezTo>
                    <a:pt x="363" y="368"/>
                    <a:pt x="361" y="369"/>
                    <a:pt x="359" y="368"/>
                  </a:cubicBezTo>
                  <a:cubicBezTo>
                    <a:pt x="361" y="370"/>
                    <a:pt x="364" y="372"/>
                    <a:pt x="366" y="374"/>
                  </a:cubicBezTo>
                  <a:cubicBezTo>
                    <a:pt x="367" y="374"/>
                    <a:pt x="367" y="374"/>
                    <a:pt x="367" y="374"/>
                  </a:cubicBezTo>
                  <a:cubicBezTo>
                    <a:pt x="373" y="372"/>
                    <a:pt x="378" y="369"/>
                    <a:pt x="383" y="366"/>
                  </a:cubicBezTo>
                  <a:cubicBezTo>
                    <a:pt x="387" y="363"/>
                    <a:pt x="392" y="360"/>
                    <a:pt x="395" y="358"/>
                  </a:cubicBezTo>
                  <a:close/>
                  <a:moveTo>
                    <a:pt x="43" y="228"/>
                  </a:moveTo>
                  <a:cubicBezTo>
                    <a:pt x="45" y="224"/>
                    <a:pt x="46" y="220"/>
                    <a:pt x="47" y="216"/>
                  </a:cubicBezTo>
                  <a:cubicBezTo>
                    <a:pt x="46" y="217"/>
                    <a:pt x="45" y="218"/>
                    <a:pt x="42" y="220"/>
                  </a:cubicBezTo>
                  <a:cubicBezTo>
                    <a:pt x="42" y="218"/>
                    <a:pt x="41" y="217"/>
                    <a:pt x="41" y="216"/>
                  </a:cubicBezTo>
                  <a:cubicBezTo>
                    <a:pt x="41" y="214"/>
                    <a:pt x="41" y="213"/>
                    <a:pt x="41" y="211"/>
                  </a:cubicBezTo>
                  <a:cubicBezTo>
                    <a:pt x="43" y="206"/>
                    <a:pt x="42" y="201"/>
                    <a:pt x="41" y="195"/>
                  </a:cubicBezTo>
                  <a:cubicBezTo>
                    <a:pt x="40" y="193"/>
                    <a:pt x="39" y="190"/>
                    <a:pt x="39" y="186"/>
                  </a:cubicBezTo>
                  <a:cubicBezTo>
                    <a:pt x="40" y="187"/>
                    <a:pt x="42" y="188"/>
                    <a:pt x="43" y="188"/>
                  </a:cubicBezTo>
                  <a:cubicBezTo>
                    <a:pt x="40" y="184"/>
                    <a:pt x="35" y="180"/>
                    <a:pt x="30" y="177"/>
                  </a:cubicBezTo>
                  <a:cubicBezTo>
                    <a:pt x="28" y="177"/>
                    <a:pt x="26" y="177"/>
                    <a:pt x="25" y="177"/>
                  </a:cubicBezTo>
                  <a:cubicBezTo>
                    <a:pt x="25" y="177"/>
                    <a:pt x="25" y="177"/>
                    <a:pt x="24" y="177"/>
                  </a:cubicBezTo>
                  <a:cubicBezTo>
                    <a:pt x="25" y="182"/>
                    <a:pt x="26" y="187"/>
                    <a:pt x="28" y="193"/>
                  </a:cubicBezTo>
                  <a:cubicBezTo>
                    <a:pt x="31" y="206"/>
                    <a:pt x="33" y="220"/>
                    <a:pt x="36" y="233"/>
                  </a:cubicBezTo>
                  <a:cubicBezTo>
                    <a:pt x="37" y="233"/>
                    <a:pt x="39" y="233"/>
                    <a:pt x="41" y="231"/>
                  </a:cubicBezTo>
                  <a:cubicBezTo>
                    <a:pt x="41" y="230"/>
                    <a:pt x="42" y="229"/>
                    <a:pt x="43" y="228"/>
                  </a:cubicBezTo>
                  <a:close/>
                  <a:moveTo>
                    <a:pt x="80" y="193"/>
                  </a:moveTo>
                  <a:cubicBezTo>
                    <a:pt x="83" y="188"/>
                    <a:pt x="86" y="184"/>
                    <a:pt x="89" y="179"/>
                  </a:cubicBezTo>
                  <a:cubicBezTo>
                    <a:pt x="91" y="177"/>
                    <a:pt x="93" y="175"/>
                    <a:pt x="96" y="177"/>
                  </a:cubicBezTo>
                  <a:cubicBezTo>
                    <a:pt x="97" y="181"/>
                    <a:pt x="95" y="184"/>
                    <a:pt x="93" y="187"/>
                  </a:cubicBezTo>
                  <a:cubicBezTo>
                    <a:pt x="91" y="190"/>
                    <a:pt x="89" y="193"/>
                    <a:pt x="88" y="196"/>
                  </a:cubicBezTo>
                  <a:cubicBezTo>
                    <a:pt x="85" y="200"/>
                    <a:pt x="86" y="204"/>
                    <a:pt x="89" y="207"/>
                  </a:cubicBezTo>
                  <a:cubicBezTo>
                    <a:pt x="90" y="209"/>
                    <a:pt x="91" y="210"/>
                    <a:pt x="92" y="211"/>
                  </a:cubicBezTo>
                  <a:cubicBezTo>
                    <a:pt x="103" y="221"/>
                    <a:pt x="113" y="231"/>
                    <a:pt x="123" y="241"/>
                  </a:cubicBezTo>
                  <a:cubicBezTo>
                    <a:pt x="128" y="245"/>
                    <a:pt x="133" y="250"/>
                    <a:pt x="138" y="254"/>
                  </a:cubicBezTo>
                  <a:cubicBezTo>
                    <a:pt x="139" y="254"/>
                    <a:pt x="140" y="253"/>
                    <a:pt x="140" y="253"/>
                  </a:cubicBezTo>
                  <a:cubicBezTo>
                    <a:pt x="140" y="252"/>
                    <a:pt x="140" y="251"/>
                    <a:pt x="139" y="250"/>
                  </a:cubicBezTo>
                  <a:cubicBezTo>
                    <a:pt x="141" y="247"/>
                    <a:pt x="143" y="245"/>
                    <a:pt x="145" y="243"/>
                  </a:cubicBezTo>
                  <a:cubicBezTo>
                    <a:pt x="145" y="243"/>
                    <a:pt x="146" y="243"/>
                    <a:pt x="146" y="243"/>
                  </a:cubicBezTo>
                  <a:cubicBezTo>
                    <a:pt x="148" y="238"/>
                    <a:pt x="150" y="233"/>
                    <a:pt x="153" y="228"/>
                  </a:cubicBezTo>
                  <a:cubicBezTo>
                    <a:pt x="155" y="225"/>
                    <a:pt x="156" y="222"/>
                    <a:pt x="158" y="219"/>
                  </a:cubicBezTo>
                  <a:cubicBezTo>
                    <a:pt x="164" y="212"/>
                    <a:pt x="167" y="204"/>
                    <a:pt x="170" y="195"/>
                  </a:cubicBezTo>
                  <a:cubicBezTo>
                    <a:pt x="170" y="195"/>
                    <a:pt x="170" y="195"/>
                    <a:pt x="170" y="195"/>
                  </a:cubicBezTo>
                  <a:cubicBezTo>
                    <a:pt x="170" y="193"/>
                    <a:pt x="170" y="192"/>
                    <a:pt x="169" y="190"/>
                  </a:cubicBezTo>
                  <a:cubicBezTo>
                    <a:pt x="168" y="189"/>
                    <a:pt x="166" y="187"/>
                    <a:pt x="164" y="185"/>
                  </a:cubicBezTo>
                  <a:cubicBezTo>
                    <a:pt x="158" y="178"/>
                    <a:pt x="151" y="171"/>
                    <a:pt x="145" y="163"/>
                  </a:cubicBezTo>
                  <a:cubicBezTo>
                    <a:pt x="140" y="158"/>
                    <a:pt x="135" y="152"/>
                    <a:pt x="130" y="146"/>
                  </a:cubicBezTo>
                  <a:cubicBezTo>
                    <a:pt x="127" y="142"/>
                    <a:pt x="126" y="141"/>
                    <a:pt x="125" y="137"/>
                  </a:cubicBezTo>
                  <a:cubicBezTo>
                    <a:pt x="124" y="136"/>
                    <a:pt x="122" y="135"/>
                    <a:pt x="120" y="133"/>
                  </a:cubicBezTo>
                  <a:cubicBezTo>
                    <a:pt x="118" y="131"/>
                    <a:pt x="115" y="130"/>
                    <a:pt x="113" y="131"/>
                  </a:cubicBezTo>
                  <a:cubicBezTo>
                    <a:pt x="111" y="132"/>
                    <a:pt x="110" y="133"/>
                    <a:pt x="109" y="134"/>
                  </a:cubicBezTo>
                  <a:cubicBezTo>
                    <a:pt x="108" y="138"/>
                    <a:pt x="108" y="142"/>
                    <a:pt x="107" y="145"/>
                  </a:cubicBezTo>
                  <a:cubicBezTo>
                    <a:pt x="106" y="149"/>
                    <a:pt x="104" y="153"/>
                    <a:pt x="102" y="157"/>
                  </a:cubicBezTo>
                  <a:cubicBezTo>
                    <a:pt x="98" y="161"/>
                    <a:pt x="94" y="164"/>
                    <a:pt x="89" y="166"/>
                  </a:cubicBezTo>
                  <a:cubicBezTo>
                    <a:pt x="87" y="171"/>
                    <a:pt x="85" y="177"/>
                    <a:pt x="82" y="183"/>
                  </a:cubicBezTo>
                  <a:cubicBezTo>
                    <a:pt x="81" y="186"/>
                    <a:pt x="80" y="190"/>
                    <a:pt x="80" y="193"/>
                  </a:cubicBezTo>
                  <a:close/>
                  <a:moveTo>
                    <a:pt x="199" y="109"/>
                  </a:moveTo>
                  <a:cubicBezTo>
                    <a:pt x="198" y="114"/>
                    <a:pt x="197" y="118"/>
                    <a:pt x="196" y="123"/>
                  </a:cubicBezTo>
                  <a:cubicBezTo>
                    <a:pt x="196" y="124"/>
                    <a:pt x="196" y="124"/>
                    <a:pt x="196" y="125"/>
                  </a:cubicBezTo>
                  <a:cubicBezTo>
                    <a:pt x="201" y="122"/>
                    <a:pt x="205" y="117"/>
                    <a:pt x="210" y="114"/>
                  </a:cubicBezTo>
                  <a:cubicBezTo>
                    <a:pt x="211" y="113"/>
                    <a:pt x="211" y="113"/>
                    <a:pt x="211" y="113"/>
                  </a:cubicBezTo>
                  <a:cubicBezTo>
                    <a:pt x="213" y="111"/>
                    <a:pt x="214" y="108"/>
                    <a:pt x="214" y="106"/>
                  </a:cubicBezTo>
                  <a:cubicBezTo>
                    <a:pt x="213" y="106"/>
                    <a:pt x="213" y="106"/>
                    <a:pt x="212" y="106"/>
                  </a:cubicBezTo>
                  <a:cubicBezTo>
                    <a:pt x="207" y="107"/>
                    <a:pt x="203" y="108"/>
                    <a:pt x="199" y="109"/>
                  </a:cubicBezTo>
                  <a:close/>
                  <a:moveTo>
                    <a:pt x="13" y="85"/>
                  </a:moveTo>
                  <a:cubicBezTo>
                    <a:pt x="15" y="86"/>
                    <a:pt x="17" y="87"/>
                    <a:pt x="18" y="88"/>
                  </a:cubicBezTo>
                  <a:cubicBezTo>
                    <a:pt x="25" y="83"/>
                    <a:pt x="28" y="78"/>
                    <a:pt x="32" y="69"/>
                  </a:cubicBezTo>
                  <a:cubicBezTo>
                    <a:pt x="28" y="64"/>
                    <a:pt x="25" y="58"/>
                    <a:pt x="22" y="53"/>
                  </a:cubicBezTo>
                  <a:cubicBezTo>
                    <a:pt x="19" y="49"/>
                    <a:pt x="17" y="45"/>
                    <a:pt x="17" y="40"/>
                  </a:cubicBezTo>
                  <a:cubicBezTo>
                    <a:pt x="17" y="39"/>
                    <a:pt x="17" y="37"/>
                    <a:pt x="17" y="35"/>
                  </a:cubicBezTo>
                  <a:cubicBezTo>
                    <a:pt x="19" y="35"/>
                    <a:pt x="21" y="35"/>
                    <a:pt x="22" y="36"/>
                  </a:cubicBezTo>
                  <a:cubicBezTo>
                    <a:pt x="24" y="37"/>
                    <a:pt x="25" y="39"/>
                    <a:pt x="26" y="41"/>
                  </a:cubicBezTo>
                  <a:cubicBezTo>
                    <a:pt x="26" y="42"/>
                    <a:pt x="27" y="42"/>
                    <a:pt x="28" y="43"/>
                  </a:cubicBezTo>
                  <a:cubicBezTo>
                    <a:pt x="28" y="43"/>
                    <a:pt x="28" y="42"/>
                    <a:pt x="28" y="42"/>
                  </a:cubicBezTo>
                  <a:cubicBezTo>
                    <a:pt x="29" y="37"/>
                    <a:pt x="28" y="31"/>
                    <a:pt x="26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3"/>
                    <a:pt x="22" y="19"/>
                    <a:pt x="20" y="15"/>
                  </a:cubicBezTo>
                  <a:cubicBezTo>
                    <a:pt x="19" y="11"/>
                    <a:pt x="17" y="6"/>
                    <a:pt x="15" y="2"/>
                  </a:cubicBezTo>
                  <a:cubicBezTo>
                    <a:pt x="12" y="1"/>
                    <a:pt x="10" y="0"/>
                    <a:pt x="8" y="2"/>
                  </a:cubicBezTo>
                  <a:cubicBezTo>
                    <a:pt x="8" y="3"/>
                    <a:pt x="8" y="5"/>
                    <a:pt x="8" y="6"/>
                  </a:cubicBezTo>
                  <a:cubicBezTo>
                    <a:pt x="9" y="10"/>
                    <a:pt x="10" y="13"/>
                    <a:pt x="10" y="17"/>
                  </a:cubicBezTo>
                  <a:cubicBezTo>
                    <a:pt x="10" y="18"/>
                    <a:pt x="10" y="19"/>
                    <a:pt x="10" y="19"/>
                  </a:cubicBezTo>
                  <a:cubicBezTo>
                    <a:pt x="10" y="20"/>
                    <a:pt x="10" y="20"/>
                    <a:pt x="9" y="20"/>
                  </a:cubicBezTo>
                  <a:cubicBezTo>
                    <a:pt x="9" y="25"/>
                    <a:pt x="8" y="30"/>
                    <a:pt x="6" y="35"/>
                  </a:cubicBezTo>
                  <a:cubicBezTo>
                    <a:pt x="2" y="48"/>
                    <a:pt x="0" y="61"/>
                    <a:pt x="5" y="75"/>
                  </a:cubicBezTo>
                  <a:cubicBezTo>
                    <a:pt x="5" y="77"/>
                    <a:pt x="6" y="79"/>
                    <a:pt x="6" y="81"/>
                  </a:cubicBezTo>
                  <a:cubicBezTo>
                    <a:pt x="7" y="84"/>
                    <a:pt x="7" y="87"/>
                    <a:pt x="8" y="89"/>
                  </a:cubicBezTo>
                  <a:cubicBezTo>
                    <a:pt x="9" y="90"/>
                    <a:pt x="10" y="91"/>
                    <a:pt x="11" y="91"/>
                  </a:cubicBezTo>
                  <a:cubicBezTo>
                    <a:pt x="11" y="89"/>
                    <a:pt x="12" y="87"/>
                    <a:pt x="13" y="85"/>
                  </a:cubicBezTo>
                  <a:close/>
                  <a:moveTo>
                    <a:pt x="56" y="140"/>
                  </a:moveTo>
                  <a:cubicBezTo>
                    <a:pt x="56" y="136"/>
                    <a:pt x="56" y="132"/>
                    <a:pt x="57" y="129"/>
                  </a:cubicBezTo>
                  <a:cubicBezTo>
                    <a:pt x="59" y="120"/>
                    <a:pt x="60" y="111"/>
                    <a:pt x="59" y="101"/>
                  </a:cubicBezTo>
                  <a:cubicBezTo>
                    <a:pt x="58" y="101"/>
                    <a:pt x="56" y="100"/>
                    <a:pt x="55" y="100"/>
                  </a:cubicBezTo>
                  <a:cubicBezTo>
                    <a:pt x="54" y="101"/>
                    <a:pt x="52" y="101"/>
                    <a:pt x="51" y="102"/>
                  </a:cubicBezTo>
                  <a:cubicBezTo>
                    <a:pt x="51" y="104"/>
                    <a:pt x="50" y="105"/>
                    <a:pt x="48" y="107"/>
                  </a:cubicBezTo>
                  <a:cubicBezTo>
                    <a:pt x="47" y="109"/>
                    <a:pt x="46" y="110"/>
                    <a:pt x="45" y="112"/>
                  </a:cubicBezTo>
                  <a:cubicBezTo>
                    <a:pt x="41" y="119"/>
                    <a:pt x="37" y="126"/>
                    <a:pt x="36" y="134"/>
                  </a:cubicBezTo>
                  <a:cubicBezTo>
                    <a:pt x="36" y="136"/>
                    <a:pt x="35" y="138"/>
                    <a:pt x="34" y="139"/>
                  </a:cubicBezTo>
                  <a:cubicBezTo>
                    <a:pt x="34" y="140"/>
                    <a:pt x="35" y="141"/>
                    <a:pt x="35" y="141"/>
                  </a:cubicBezTo>
                  <a:cubicBezTo>
                    <a:pt x="40" y="149"/>
                    <a:pt x="47" y="157"/>
                    <a:pt x="52" y="165"/>
                  </a:cubicBezTo>
                  <a:cubicBezTo>
                    <a:pt x="55" y="171"/>
                    <a:pt x="61" y="173"/>
                    <a:pt x="68" y="172"/>
                  </a:cubicBezTo>
                  <a:cubicBezTo>
                    <a:pt x="69" y="171"/>
                    <a:pt x="69" y="169"/>
                    <a:pt x="69" y="166"/>
                  </a:cubicBezTo>
                  <a:cubicBezTo>
                    <a:pt x="69" y="165"/>
                    <a:pt x="68" y="163"/>
                    <a:pt x="68" y="162"/>
                  </a:cubicBezTo>
                  <a:cubicBezTo>
                    <a:pt x="68" y="161"/>
                    <a:pt x="67" y="161"/>
                    <a:pt x="67" y="161"/>
                  </a:cubicBezTo>
                  <a:cubicBezTo>
                    <a:pt x="59" y="156"/>
                    <a:pt x="56" y="149"/>
                    <a:pt x="56" y="140"/>
                  </a:cubicBezTo>
                  <a:close/>
                </a:path>
              </a:pathLst>
            </a:custGeom>
            <a:solidFill>
              <a:srgbClr val="FD83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19">
              <a:extLst>
                <a:ext uri="{FF2B5EF4-FFF2-40B4-BE49-F238E27FC236}">
                  <a16:creationId xmlns:a16="http://schemas.microsoft.com/office/drawing/2014/main" id="{5ECD4F64-4145-49A0-B74E-9A24A794B9A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7800" y="587375"/>
              <a:ext cx="771525" cy="638175"/>
            </a:xfrm>
            <a:custGeom>
              <a:avLst/>
              <a:gdLst>
                <a:gd name="T0" fmla="*/ 1 w 204"/>
                <a:gd name="T1" fmla="*/ 118 h 169"/>
                <a:gd name="T2" fmla="*/ 15 w 204"/>
                <a:gd name="T3" fmla="*/ 155 h 169"/>
                <a:gd name="T4" fmla="*/ 10 w 204"/>
                <a:gd name="T5" fmla="*/ 117 h 169"/>
                <a:gd name="T6" fmla="*/ 36 w 204"/>
                <a:gd name="T7" fmla="*/ 148 h 169"/>
                <a:gd name="T8" fmla="*/ 37 w 204"/>
                <a:gd name="T9" fmla="*/ 125 h 169"/>
                <a:gd name="T10" fmla="*/ 67 w 204"/>
                <a:gd name="T11" fmla="*/ 165 h 169"/>
                <a:gd name="T12" fmla="*/ 97 w 204"/>
                <a:gd name="T13" fmla="*/ 167 h 169"/>
                <a:gd name="T14" fmla="*/ 133 w 204"/>
                <a:gd name="T15" fmla="*/ 159 h 169"/>
                <a:gd name="T16" fmla="*/ 160 w 204"/>
                <a:gd name="T17" fmla="*/ 137 h 169"/>
                <a:gd name="T18" fmla="*/ 145 w 204"/>
                <a:gd name="T19" fmla="*/ 165 h 169"/>
                <a:gd name="T20" fmla="*/ 157 w 204"/>
                <a:gd name="T21" fmla="*/ 169 h 169"/>
                <a:gd name="T22" fmla="*/ 195 w 204"/>
                <a:gd name="T23" fmla="*/ 46 h 169"/>
                <a:gd name="T24" fmla="*/ 179 w 204"/>
                <a:gd name="T25" fmla="*/ 41 h 169"/>
                <a:gd name="T26" fmla="*/ 184 w 204"/>
                <a:gd name="T27" fmla="*/ 64 h 169"/>
                <a:gd name="T28" fmla="*/ 174 w 204"/>
                <a:gd name="T29" fmla="*/ 70 h 169"/>
                <a:gd name="T30" fmla="*/ 154 w 204"/>
                <a:gd name="T31" fmla="*/ 56 h 169"/>
                <a:gd name="T32" fmla="*/ 118 w 204"/>
                <a:gd name="T33" fmla="*/ 60 h 169"/>
                <a:gd name="T34" fmla="*/ 140 w 204"/>
                <a:gd name="T35" fmla="*/ 44 h 169"/>
                <a:gd name="T36" fmla="*/ 132 w 204"/>
                <a:gd name="T37" fmla="*/ 15 h 169"/>
                <a:gd name="T38" fmla="*/ 137 w 204"/>
                <a:gd name="T39" fmla="*/ 9 h 169"/>
                <a:gd name="T40" fmla="*/ 156 w 204"/>
                <a:gd name="T41" fmla="*/ 20 h 169"/>
                <a:gd name="T42" fmla="*/ 143 w 204"/>
                <a:gd name="T43" fmla="*/ 4 h 169"/>
                <a:gd name="T44" fmla="*/ 51 w 204"/>
                <a:gd name="T45" fmla="*/ 23 h 169"/>
                <a:gd name="T46" fmla="*/ 5 w 204"/>
                <a:gd name="T47" fmla="*/ 86 h 169"/>
                <a:gd name="T48" fmla="*/ 152 w 204"/>
                <a:gd name="T49" fmla="*/ 108 h 169"/>
                <a:gd name="T50" fmla="*/ 147 w 204"/>
                <a:gd name="T51" fmla="*/ 106 h 169"/>
                <a:gd name="T52" fmla="*/ 137 w 204"/>
                <a:gd name="T53" fmla="*/ 115 h 169"/>
                <a:gd name="T54" fmla="*/ 128 w 204"/>
                <a:gd name="T55" fmla="*/ 117 h 169"/>
                <a:gd name="T56" fmla="*/ 114 w 204"/>
                <a:gd name="T57" fmla="*/ 114 h 169"/>
                <a:gd name="T58" fmla="*/ 122 w 204"/>
                <a:gd name="T59" fmla="*/ 118 h 169"/>
                <a:gd name="T60" fmla="*/ 114 w 204"/>
                <a:gd name="T61" fmla="*/ 114 h 169"/>
                <a:gd name="T62" fmla="*/ 86 w 204"/>
                <a:gd name="T63" fmla="*/ 141 h 169"/>
                <a:gd name="T64" fmla="*/ 98 w 204"/>
                <a:gd name="T65" fmla="*/ 109 h 169"/>
                <a:gd name="T66" fmla="*/ 89 w 204"/>
                <a:gd name="T67" fmla="*/ 151 h 169"/>
                <a:gd name="T68" fmla="*/ 83 w 204"/>
                <a:gd name="T69" fmla="*/ 14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4" h="169">
                  <a:moveTo>
                    <a:pt x="5" y="86"/>
                  </a:moveTo>
                  <a:cubicBezTo>
                    <a:pt x="2" y="97"/>
                    <a:pt x="1" y="107"/>
                    <a:pt x="1" y="118"/>
                  </a:cubicBezTo>
                  <a:cubicBezTo>
                    <a:pt x="0" y="130"/>
                    <a:pt x="4" y="141"/>
                    <a:pt x="9" y="151"/>
                  </a:cubicBezTo>
                  <a:cubicBezTo>
                    <a:pt x="10" y="153"/>
                    <a:pt x="12" y="154"/>
                    <a:pt x="15" y="155"/>
                  </a:cubicBezTo>
                  <a:cubicBezTo>
                    <a:pt x="13" y="149"/>
                    <a:pt x="12" y="143"/>
                    <a:pt x="11" y="137"/>
                  </a:cubicBezTo>
                  <a:cubicBezTo>
                    <a:pt x="10" y="131"/>
                    <a:pt x="8" y="125"/>
                    <a:pt x="10" y="117"/>
                  </a:cubicBezTo>
                  <a:cubicBezTo>
                    <a:pt x="14" y="124"/>
                    <a:pt x="16" y="130"/>
                    <a:pt x="21" y="135"/>
                  </a:cubicBezTo>
                  <a:cubicBezTo>
                    <a:pt x="30" y="146"/>
                    <a:pt x="30" y="146"/>
                    <a:pt x="36" y="148"/>
                  </a:cubicBezTo>
                  <a:cubicBezTo>
                    <a:pt x="32" y="129"/>
                    <a:pt x="32" y="127"/>
                    <a:pt x="35" y="122"/>
                  </a:cubicBezTo>
                  <a:cubicBezTo>
                    <a:pt x="36" y="123"/>
                    <a:pt x="37" y="124"/>
                    <a:pt x="37" y="125"/>
                  </a:cubicBezTo>
                  <a:cubicBezTo>
                    <a:pt x="38" y="133"/>
                    <a:pt x="42" y="139"/>
                    <a:pt x="46" y="146"/>
                  </a:cubicBezTo>
                  <a:cubicBezTo>
                    <a:pt x="51" y="154"/>
                    <a:pt x="59" y="160"/>
                    <a:pt x="67" y="165"/>
                  </a:cubicBezTo>
                  <a:cubicBezTo>
                    <a:pt x="70" y="167"/>
                    <a:pt x="73" y="168"/>
                    <a:pt x="75" y="168"/>
                  </a:cubicBezTo>
                  <a:cubicBezTo>
                    <a:pt x="82" y="168"/>
                    <a:pt x="90" y="169"/>
                    <a:pt x="97" y="167"/>
                  </a:cubicBezTo>
                  <a:cubicBezTo>
                    <a:pt x="107" y="165"/>
                    <a:pt x="118" y="163"/>
                    <a:pt x="128" y="161"/>
                  </a:cubicBezTo>
                  <a:cubicBezTo>
                    <a:pt x="130" y="161"/>
                    <a:pt x="132" y="160"/>
                    <a:pt x="133" y="159"/>
                  </a:cubicBezTo>
                  <a:cubicBezTo>
                    <a:pt x="137" y="156"/>
                    <a:pt x="141" y="153"/>
                    <a:pt x="145" y="150"/>
                  </a:cubicBezTo>
                  <a:cubicBezTo>
                    <a:pt x="150" y="146"/>
                    <a:pt x="154" y="142"/>
                    <a:pt x="160" y="137"/>
                  </a:cubicBezTo>
                  <a:cubicBezTo>
                    <a:pt x="160" y="140"/>
                    <a:pt x="160" y="141"/>
                    <a:pt x="160" y="142"/>
                  </a:cubicBezTo>
                  <a:cubicBezTo>
                    <a:pt x="157" y="151"/>
                    <a:pt x="153" y="159"/>
                    <a:pt x="145" y="165"/>
                  </a:cubicBezTo>
                  <a:cubicBezTo>
                    <a:pt x="144" y="166"/>
                    <a:pt x="143" y="167"/>
                    <a:pt x="144" y="169"/>
                  </a:cubicBezTo>
                  <a:cubicBezTo>
                    <a:pt x="148" y="169"/>
                    <a:pt x="153" y="169"/>
                    <a:pt x="157" y="169"/>
                  </a:cubicBezTo>
                  <a:cubicBezTo>
                    <a:pt x="169" y="161"/>
                    <a:pt x="178" y="149"/>
                    <a:pt x="185" y="137"/>
                  </a:cubicBezTo>
                  <a:cubicBezTo>
                    <a:pt x="203" y="108"/>
                    <a:pt x="204" y="78"/>
                    <a:pt x="195" y="46"/>
                  </a:cubicBezTo>
                  <a:cubicBezTo>
                    <a:pt x="193" y="42"/>
                    <a:pt x="191" y="40"/>
                    <a:pt x="187" y="39"/>
                  </a:cubicBezTo>
                  <a:cubicBezTo>
                    <a:pt x="184" y="38"/>
                    <a:pt x="181" y="39"/>
                    <a:pt x="179" y="41"/>
                  </a:cubicBezTo>
                  <a:cubicBezTo>
                    <a:pt x="178" y="45"/>
                    <a:pt x="178" y="48"/>
                    <a:pt x="177" y="51"/>
                  </a:cubicBezTo>
                  <a:cubicBezTo>
                    <a:pt x="180" y="56"/>
                    <a:pt x="182" y="60"/>
                    <a:pt x="184" y="64"/>
                  </a:cubicBezTo>
                  <a:cubicBezTo>
                    <a:pt x="186" y="69"/>
                    <a:pt x="185" y="72"/>
                    <a:pt x="182" y="77"/>
                  </a:cubicBezTo>
                  <a:cubicBezTo>
                    <a:pt x="179" y="74"/>
                    <a:pt x="176" y="72"/>
                    <a:pt x="174" y="70"/>
                  </a:cubicBezTo>
                  <a:cubicBezTo>
                    <a:pt x="170" y="66"/>
                    <a:pt x="166" y="63"/>
                    <a:pt x="162" y="60"/>
                  </a:cubicBezTo>
                  <a:cubicBezTo>
                    <a:pt x="160" y="59"/>
                    <a:pt x="157" y="57"/>
                    <a:pt x="154" y="56"/>
                  </a:cubicBezTo>
                  <a:cubicBezTo>
                    <a:pt x="144" y="54"/>
                    <a:pt x="134" y="54"/>
                    <a:pt x="124" y="58"/>
                  </a:cubicBezTo>
                  <a:cubicBezTo>
                    <a:pt x="122" y="59"/>
                    <a:pt x="120" y="59"/>
                    <a:pt x="118" y="60"/>
                  </a:cubicBezTo>
                  <a:cubicBezTo>
                    <a:pt x="117" y="57"/>
                    <a:pt x="119" y="55"/>
                    <a:pt x="121" y="53"/>
                  </a:cubicBezTo>
                  <a:cubicBezTo>
                    <a:pt x="126" y="47"/>
                    <a:pt x="133" y="46"/>
                    <a:pt x="140" y="44"/>
                  </a:cubicBezTo>
                  <a:cubicBezTo>
                    <a:pt x="144" y="38"/>
                    <a:pt x="144" y="31"/>
                    <a:pt x="141" y="25"/>
                  </a:cubicBezTo>
                  <a:cubicBezTo>
                    <a:pt x="138" y="21"/>
                    <a:pt x="136" y="17"/>
                    <a:pt x="132" y="15"/>
                  </a:cubicBezTo>
                  <a:cubicBezTo>
                    <a:pt x="130" y="14"/>
                    <a:pt x="129" y="12"/>
                    <a:pt x="127" y="11"/>
                  </a:cubicBezTo>
                  <a:cubicBezTo>
                    <a:pt x="130" y="7"/>
                    <a:pt x="133" y="8"/>
                    <a:pt x="137" y="9"/>
                  </a:cubicBezTo>
                  <a:cubicBezTo>
                    <a:pt x="142" y="12"/>
                    <a:pt x="147" y="15"/>
                    <a:pt x="150" y="20"/>
                  </a:cubicBezTo>
                  <a:cubicBezTo>
                    <a:pt x="152" y="20"/>
                    <a:pt x="154" y="20"/>
                    <a:pt x="156" y="20"/>
                  </a:cubicBezTo>
                  <a:cubicBezTo>
                    <a:pt x="157" y="15"/>
                    <a:pt x="154" y="9"/>
                    <a:pt x="148" y="6"/>
                  </a:cubicBezTo>
                  <a:cubicBezTo>
                    <a:pt x="146" y="5"/>
                    <a:pt x="144" y="4"/>
                    <a:pt x="143" y="4"/>
                  </a:cubicBezTo>
                  <a:cubicBezTo>
                    <a:pt x="126" y="1"/>
                    <a:pt x="110" y="0"/>
                    <a:pt x="94" y="6"/>
                  </a:cubicBezTo>
                  <a:cubicBezTo>
                    <a:pt x="79" y="11"/>
                    <a:pt x="65" y="17"/>
                    <a:pt x="51" y="23"/>
                  </a:cubicBezTo>
                  <a:cubicBezTo>
                    <a:pt x="47" y="25"/>
                    <a:pt x="43" y="27"/>
                    <a:pt x="40" y="30"/>
                  </a:cubicBezTo>
                  <a:cubicBezTo>
                    <a:pt x="23" y="45"/>
                    <a:pt x="9" y="63"/>
                    <a:pt x="5" y="86"/>
                  </a:cubicBezTo>
                  <a:close/>
                  <a:moveTo>
                    <a:pt x="147" y="106"/>
                  </a:moveTo>
                  <a:cubicBezTo>
                    <a:pt x="149" y="105"/>
                    <a:pt x="151" y="106"/>
                    <a:pt x="152" y="108"/>
                  </a:cubicBezTo>
                  <a:cubicBezTo>
                    <a:pt x="153" y="112"/>
                    <a:pt x="153" y="114"/>
                    <a:pt x="149" y="119"/>
                  </a:cubicBezTo>
                  <a:cubicBezTo>
                    <a:pt x="144" y="115"/>
                    <a:pt x="145" y="111"/>
                    <a:pt x="147" y="106"/>
                  </a:cubicBezTo>
                  <a:close/>
                  <a:moveTo>
                    <a:pt x="132" y="110"/>
                  </a:moveTo>
                  <a:cubicBezTo>
                    <a:pt x="136" y="110"/>
                    <a:pt x="137" y="112"/>
                    <a:pt x="137" y="115"/>
                  </a:cubicBezTo>
                  <a:cubicBezTo>
                    <a:pt x="138" y="119"/>
                    <a:pt x="138" y="123"/>
                    <a:pt x="133" y="125"/>
                  </a:cubicBezTo>
                  <a:cubicBezTo>
                    <a:pt x="129" y="124"/>
                    <a:pt x="128" y="121"/>
                    <a:pt x="128" y="117"/>
                  </a:cubicBezTo>
                  <a:cubicBezTo>
                    <a:pt x="128" y="114"/>
                    <a:pt x="129" y="111"/>
                    <a:pt x="132" y="110"/>
                  </a:cubicBezTo>
                  <a:close/>
                  <a:moveTo>
                    <a:pt x="114" y="114"/>
                  </a:moveTo>
                  <a:cubicBezTo>
                    <a:pt x="115" y="112"/>
                    <a:pt x="115" y="109"/>
                    <a:pt x="118" y="108"/>
                  </a:cubicBezTo>
                  <a:cubicBezTo>
                    <a:pt x="122" y="110"/>
                    <a:pt x="123" y="114"/>
                    <a:pt x="122" y="118"/>
                  </a:cubicBezTo>
                  <a:cubicBezTo>
                    <a:pt x="122" y="124"/>
                    <a:pt x="121" y="131"/>
                    <a:pt x="115" y="135"/>
                  </a:cubicBezTo>
                  <a:cubicBezTo>
                    <a:pt x="113" y="128"/>
                    <a:pt x="113" y="121"/>
                    <a:pt x="114" y="114"/>
                  </a:cubicBezTo>
                  <a:close/>
                  <a:moveTo>
                    <a:pt x="83" y="149"/>
                  </a:moveTo>
                  <a:cubicBezTo>
                    <a:pt x="84" y="146"/>
                    <a:pt x="85" y="144"/>
                    <a:pt x="86" y="141"/>
                  </a:cubicBezTo>
                  <a:cubicBezTo>
                    <a:pt x="90" y="133"/>
                    <a:pt x="93" y="124"/>
                    <a:pt x="93" y="114"/>
                  </a:cubicBezTo>
                  <a:cubicBezTo>
                    <a:pt x="94" y="112"/>
                    <a:pt x="94" y="110"/>
                    <a:pt x="98" y="109"/>
                  </a:cubicBezTo>
                  <a:cubicBezTo>
                    <a:pt x="99" y="110"/>
                    <a:pt x="100" y="111"/>
                    <a:pt x="100" y="112"/>
                  </a:cubicBezTo>
                  <a:cubicBezTo>
                    <a:pt x="105" y="127"/>
                    <a:pt x="101" y="140"/>
                    <a:pt x="89" y="151"/>
                  </a:cubicBezTo>
                  <a:cubicBezTo>
                    <a:pt x="88" y="153"/>
                    <a:pt x="86" y="153"/>
                    <a:pt x="83" y="154"/>
                  </a:cubicBezTo>
                  <a:cubicBezTo>
                    <a:pt x="83" y="152"/>
                    <a:pt x="82" y="150"/>
                    <a:pt x="83" y="149"/>
                  </a:cubicBezTo>
                  <a:close/>
                </a:path>
              </a:pathLst>
            </a:custGeom>
            <a:solidFill>
              <a:srgbClr val="FD83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9" name="文本框 188">
            <a:extLst>
              <a:ext uri="{FF2B5EF4-FFF2-40B4-BE49-F238E27FC236}">
                <a16:creationId xmlns:a16="http://schemas.microsoft.com/office/drawing/2014/main" id="{FA2B4A96-E175-4485-8049-9148D9860C5B}"/>
              </a:ext>
            </a:extLst>
          </p:cNvPr>
          <p:cNvSpPr txBox="1"/>
          <p:nvPr/>
        </p:nvSpPr>
        <p:spPr>
          <a:xfrm>
            <a:off x="7860584" y="642015"/>
            <a:ext cx="398361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000" b="1">
                <a:ln>
                  <a:solidFill>
                    <a:schemeClr val="tx1"/>
                  </a:solidFill>
                </a:ln>
                <a:solidFill>
                  <a:srgbClr val="B63EDB"/>
                </a:solidFill>
                <a:latin typeface="Snap ITC" panose="04040A07060A02020202" pitchFamily="82" charset="0"/>
              </a:rPr>
              <a:t>PowerPoint </a:t>
            </a:r>
          </a:p>
          <a:p>
            <a:pPr algn="r"/>
            <a:r>
              <a:rPr lang="en-US" altLang="zh-CN" sz="4000" b="1">
                <a:ln>
                  <a:solidFill>
                    <a:schemeClr val="tx1"/>
                  </a:solidFill>
                </a:ln>
                <a:solidFill>
                  <a:srgbClr val="B63EDB"/>
                </a:solidFill>
                <a:latin typeface="Snap ITC" panose="04040A07060A02020202" pitchFamily="82" charset="0"/>
              </a:rPr>
              <a:t>Templet</a:t>
            </a:r>
            <a:endParaRPr lang="zh-CN" altLang="en-US" sz="4000" b="1">
              <a:ln>
                <a:solidFill>
                  <a:schemeClr val="tx1"/>
                </a:solidFill>
              </a:ln>
              <a:solidFill>
                <a:srgbClr val="B63EDB"/>
              </a:solidFill>
              <a:latin typeface="Snap ITC" panose="04040A07060A02020202" pitchFamily="82" charset="0"/>
            </a:endParaRPr>
          </a:p>
        </p:txBody>
      </p:sp>
      <p:grpSp>
        <p:nvGrpSpPr>
          <p:cNvPr id="200" name="Group 4">
            <a:extLst>
              <a:ext uri="{FF2B5EF4-FFF2-40B4-BE49-F238E27FC236}">
                <a16:creationId xmlns:a16="http://schemas.microsoft.com/office/drawing/2014/main" id="{3A9FE4D3-C665-4A5D-8620-35F77CAFAC9A}"/>
              </a:ext>
            </a:extLst>
          </p:cNvPr>
          <p:cNvGrpSpPr>
            <a:grpSpLocks noChangeAspect="1"/>
          </p:cNvGrpSpPr>
          <p:nvPr/>
        </p:nvGrpSpPr>
        <p:grpSpPr bwMode="auto">
          <a:xfrm rot="1386388">
            <a:off x="10095699" y="4445657"/>
            <a:ext cx="702398" cy="864432"/>
            <a:chOff x="7" y="4"/>
            <a:chExt cx="932" cy="1147"/>
          </a:xfrm>
        </p:grpSpPr>
        <p:sp>
          <p:nvSpPr>
            <p:cNvPr id="202" name="Freeform 5">
              <a:extLst>
                <a:ext uri="{FF2B5EF4-FFF2-40B4-BE49-F238E27FC236}">
                  <a16:creationId xmlns:a16="http://schemas.microsoft.com/office/drawing/2014/main" id="{D508D557-AAB9-464C-8AAC-BB04B7BB84A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" y="4"/>
              <a:ext cx="932" cy="1147"/>
            </a:xfrm>
            <a:custGeom>
              <a:avLst/>
              <a:gdLst>
                <a:gd name="T0" fmla="*/ 208 w 390"/>
                <a:gd name="T1" fmla="*/ 288 h 481"/>
                <a:gd name="T2" fmla="*/ 176 w 390"/>
                <a:gd name="T3" fmla="*/ 248 h 481"/>
                <a:gd name="T4" fmla="*/ 243 w 390"/>
                <a:gd name="T5" fmla="*/ 156 h 481"/>
                <a:gd name="T6" fmla="*/ 313 w 390"/>
                <a:gd name="T7" fmla="*/ 70 h 481"/>
                <a:gd name="T8" fmla="*/ 377 w 390"/>
                <a:gd name="T9" fmla="*/ 0 h 481"/>
                <a:gd name="T10" fmla="*/ 372 w 390"/>
                <a:gd name="T11" fmla="*/ 66 h 481"/>
                <a:gd name="T12" fmla="*/ 309 w 390"/>
                <a:gd name="T13" fmla="*/ 179 h 481"/>
                <a:gd name="T14" fmla="*/ 352 w 390"/>
                <a:gd name="T15" fmla="*/ 183 h 481"/>
                <a:gd name="T16" fmla="*/ 359 w 390"/>
                <a:gd name="T17" fmla="*/ 228 h 481"/>
                <a:gd name="T18" fmla="*/ 289 w 390"/>
                <a:gd name="T19" fmla="*/ 340 h 481"/>
                <a:gd name="T20" fmla="*/ 190 w 390"/>
                <a:gd name="T21" fmla="*/ 465 h 481"/>
                <a:gd name="T22" fmla="*/ 163 w 390"/>
                <a:gd name="T23" fmla="*/ 454 h 481"/>
                <a:gd name="T24" fmla="*/ 234 w 390"/>
                <a:gd name="T25" fmla="*/ 291 h 481"/>
                <a:gd name="T26" fmla="*/ 353 w 390"/>
                <a:gd name="T27" fmla="*/ 54 h 481"/>
                <a:gd name="T28" fmla="*/ 298 w 390"/>
                <a:gd name="T29" fmla="*/ 125 h 481"/>
                <a:gd name="T30" fmla="*/ 210 w 390"/>
                <a:gd name="T31" fmla="*/ 235 h 481"/>
                <a:gd name="T32" fmla="*/ 212 w 390"/>
                <a:gd name="T33" fmla="*/ 262 h 481"/>
                <a:gd name="T34" fmla="*/ 264 w 390"/>
                <a:gd name="T35" fmla="*/ 271 h 481"/>
                <a:gd name="T36" fmla="*/ 238 w 390"/>
                <a:gd name="T37" fmla="*/ 333 h 481"/>
                <a:gd name="T38" fmla="*/ 198 w 390"/>
                <a:gd name="T39" fmla="*/ 426 h 481"/>
                <a:gd name="T40" fmla="*/ 260 w 390"/>
                <a:gd name="T41" fmla="*/ 344 h 481"/>
                <a:gd name="T42" fmla="*/ 318 w 390"/>
                <a:gd name="T43" fmla="*/ 254 h 481"/>
                <a:gd name="T44" fmla="*/ 340 w 390"/>
                <a:gd name="T45" fmla="*/ 207 h 481"/>
                <a:gd name="T46" fmla="*/ 292 w 390"/>
                <a:gd name="T47" fmla="*/ 214 h 481"/>
                <a:gd name="T48" fmla="*/ 298 w 390"/>
                <a:gd name="T49" fmla="*/ 154 h 481"/>
                <a:gd name="T50" fmla="*/ 354 w 390"/>
                <a:gd name="T51" fmla="*/ 59 h 481"/>
                <a:gd name="T52" fmla="*/ 357 w 390"/>
                <a:gd name="T53" fmla="*/ 50 h 481"/>
                <a:gd name="T54" fmla="*/ 25 w 390"/>
                <a:gd name="T55" fmla="*/ 324 h 481"/>
                <a:gd name="T56" fmla="*/ 2 w 390"/>
                <a:gd name="T57" fmla="*/ 300 h 481"/>
                <a:gd name="T58" fmla="*/ 57 w 390"/>
                <a:gd name="T59" fmla="*/ 120 h 481"/>
                <a:gd name="T60" fmla="*/ 88 w 390"/>
                <a:gd name="T61" fmla="*/ 42 h 481"/>
                <a:gd name="T62" fmla="*/ 108 w 390"/>
                <a:gd name="T63" fmla="*/ 85 h 481"/>
                <a:gd name="T64" fmla="*/ 99 w 390"/>
                <a:gd name="T65" fmla="*/ 185 h 481"/>
                <a:gd name="T66" fmla="*/ 139 w 390"/>
                <a:gd name="T67" fmla="*/ 158 h 481"/>
                <a:gd name="T68" fmla="*/ 147 w 390"/>
                <a:gd name="T69" fmla="*/ 255 h 481"/>
                <a:gd name="T70" fmla="*/ 100 w 390"/>
                <a:gd name="T71" fmla="*/ 458 h 481"/>
                <a:gd name="T72" fmla="*/ 69 w 390"/>
                <a:gd name="T73" fmla="*/ 471 h 481"/>
                <a:gd name="T74" fmla="*/ 71 w 390"/>
                <a:gd name="T75" fmla="*/ 372 h 481"/>
                <a:gd name="T76" fmla="*/ 66 w 390"/>
                <a:gd name="T77" fmla="*/ 305 h 481"/>
                <a:gd name="T78" fmla="*/ 42 w 390"/>
                <a:gd name="T79" fmla="*/ 295 h 481"/>
                <a:gd name="T80" fmla="*/ 89 w 390"/>
                <a:gd name="T81" fmla="*/ 310 h 481"/>
                <a:gd name="T82" fmla="*/ 91 w 390"/>
                <a:gd name="T83" fmla="*/ 408 h 481"/>
                <a:gd name="T84" fmla="*/ 129 w 390"/>
                <a:gd name="T85" fmla="*/ 248 h 481"/>
                <a:gd name="T86" fmla="*/ 135 w 390"/>
                <a:gd name="T87" fmla="*/ 183 h 481"/>
                <a:gd name="T88" fmla="*/ 91 w 390"/>
                <a:gd name="T89" fmla="*/ 222 h 481"/>
                <a:gd name="T90" fmla="*/ 75 w 390"/>
                <a:gd name="T91" fmla="*/ 196 h 481"/>
                <a:gd name="T92" fmla="*/ 85 w 390"/>
                <a:gd name="T93" fmla="*/ 105 h 481"/>
                <a:gd name="T94" fmla="*/ 56 w 390"/>
                <a:gd name="T95" fmla="*/ 192 h 481"/>
                <a:gd name="T96" fmla="*/ 20 w 390"/>
                <a:gd name="T97" fmla="*/ 305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90" h="481">
                  <a:moveTo>
                    <a:pt x="238" y="279"/>
                  </a:moveTo>
                  <a:cubicBezTo>
                    <a:pt x="234" y="279"/>
                    <a:pt x="231" y="281"/>
                    <a:pt x="227" y="282"/>
                  </a:cubicBezTo>
                  <a:cubicBezTo>
                    <a:pt x="221" y="284"/>
                    <a:pt x="214" y="286"/>
                    <a:pt x="208" y="288"/>
                  </a:cubicBezTo>
                  <a:cubicBezTo>
                    <a:pt x="199" y="290"/>
                    <a:pt x="191" y="288"/>
                    <a:pt x="183" y="285"/>
                  </a:cubicBezTo>
                  <a:cubicBezTo>
                    <a:pt x="173" y="280"/>
                    <a:pt x="169" y="272"/>
                    <a:pt x="171" y="261"/>
                  </a:cubicBezTo>
                  <a:cubicBezTo>
                    <a:pt x="172" y="257"/>
                    <a:pt x="174" y="252"/>
                    <a:pt x="176" y="248"/>
                  </a:cubicBezTo>
                  <a:cubicBezTo>
                    <a:pt x="181" y="238"/>
                    <a:pt x="186" y="228"/>
                    <a:pt x="193" y="219"/>
                  </a:cubicBezTo>
                  <a:cubicBezTo>
                    <a:pt x="206" y="202"/>
                    <a:pt x="218" y="186"/>
                    <a:pt x="232" y="171"/>
                  </a:cubicBezTo>
                  <a:cubicBezTo>
                    <a:pt x="237" y="166"/>
                    <a:pt x="240" y="161"/>
                    <a:pt x="243" y="156"/>
                  </a:cubicBezTo>
                  <a:cubicBezTo>
                    <a:pt x="250" y="146"/>
                    <a:pt x="258" y="135"/>
                    <a:pt x="267" y="126"/>
                  </a:cubicBezTo>
                  <a:cubicBezTo>
                    <a:pt x="277" y="114"/>
                    <a:pt x="288" y="102"/>
                    <a:pt x="298" y="90"/>
                  </a:cubicBezTo>
                  <a:cubicBezTo>
                    <a:pt x="304" y="84"/>
                    <a:pt x="309" y="77"/>
                    <a:pt x="313" y="70"/>
                  </a:cubicBezTo>
                  <a:cubicBezTo>
                    <a:pt x="326" y="51"/>
                    <a:pt x="340" y="34"/>
                    <a:pt x="354" y="16"/>
                  </a:cubicBezTo>
                  <a:cubicBezTo>
                    <a:pt x="357" y="12"/>
                    <a:pt x="361" y="8"/>
                    <a:pt x="365" y="4"/>
                  </a:cubicBezTo>
                  <a:cubicBezTo>
                    <a:pt x="368" y="1"/>
                    <a:pt x="372" y="0"/>
                    <a:pt x="377" y="0"/>
                  </a:cubicBezTo>
                  <a:cubicBezTo>
                    <a:pt x="384" y="0"/>
                    <a:pt x="389" y="5"/>
                    <a:pt x="390" y="12"/>
                  </a:cubicBezTo>
                  <a:cubicBezTo>
                    <a:pt x="390" y="16"/>
                    <a:pt x="390" y="21"/>
                    <a:pt x="389" y="25"/>
                  </a:cubicBezTo>
                  <a:cubicBezTo>
                    <a:pt x="386" y="40"/>
                    <a:pt x="381" y="54"/>
                    <a:pt x="372" y="66"/>
                  </a:cubicBezTo>
                  <a:cubicBezTo>
                    <a:pt x="364" y="77"/>
                    <a:pt x="357" y="88"/>
                    <a:pt x="351" y="100"/>
                  </a:cubicBezTo>
                  <a:cubicBezTo>
                    <a:pt x="345" y="113"/>
                    <a:pt x="338" y="127"/>
                    <a:pt x="331" y="139"/>
                  </a:cubicBezTo>
                  <a:cubicBezTo>
                    <a:pt x="324" y="153"/>
                    <a:pt x="316" y="166"/>
                    <a:pt x="309" y="179"/>
                  </a:cubicBezTo>
                  <a:cubicBezTo>
                    <a:pt x="307" y="182"/>
                    <a:pt x="305" y="184"/>
                    <a:pt x="304" y="188"/>
                  </a:cubicBezTo>
                  <a:cubicBezTo>
                    <a:pt x="316" y="188"/>
                    <a:pt x="328" y="189"/>
                    <a:pt x="339" y="185"/>
                  </a:cubicBezTo>
                  <a:cubicBezTo>
                    <a:pt x="343" y="184"/>
                    <a:pt x="348" y="183"/>
                    <a:pt x="352" y="183"/>
                  </a:cubicBezTo>
                  <a:cubicBezTo>
                    <a:pt x="363" y="182"/>
                    <a:pt x="370" y="189"/>
                    <a:pt x="370" y="199"/>
                  </a:cubicBezTo>
                  <a:cubicBezTo>
                    <a:pt x="371" y="204"/>
                    <a:pt x="370" y="208"/>
                    <a:pt x="368" y="212"/>
                  </a:cubicBezTo>
                  <a:cubicBezTo>
                    <a:pt x="365" y="217"/>
                    <a:pt x="363" y="223"/>
                    <a:pt x="359" y="228"/>
                  </a:cubicBezTo>
                  <a:cubicBezTo>
                    <a:pt x="351" y="241"/>
                    <a:pt x="343" y="254"/>
                    <a:pt x="334" y="267"/>
                  </a:cubicBezTo>
                  <a:cubicBezTo>
                    <a:pt x="332" y="271"/>
                    <a:pt x="329" y="275"/>
                    <a:pt x="327" y="279"/>
                  </a:cubicBezTo>
                  <a:cubicBezTo>
                    <a:pt x="315" y="300"/>
                    <a:pt x="302" y="319"/>
                    <a:pt x="289" y="340"/>
                  </a:cubicBezTo>
                  <a:cubicBezTo>
                    <a:pt x="288" y="341"/>
                    <a:pt x="287" y="343"/>
                    <a:pt x="286" y="344"/>
                  </a:cubicBezTo>
                  <a:cubicBezTo>
                    <a:pt x="264" y="377"/>
                    <a:pt x="241" y="411"/>
                    <a:pt x="214" y="440"/>
                  </a:cubicBezTo>
                  <a:cubicBezTo>
                    <a:pt x="206" y="449"/>
                    <a:pt x="198" y="457"/>
                    <a:pt x="190" y="465"/>
                  </a:cubicBezTo>
                  <a:cubicBezTo>
                    <a:pt x="187" y="468"/>
                    <a:pt x="184" y="471"/>
                    <a:pt x="180" y="473"/>
                  </a:cubicBezTo>
                  <a:cubicBezTo>
                    <a:pt x="170" y="478"/>
                    <a:pt x="161" y="472"/>
                    <a:pt x="162" y="461"/>
                  </a:cubicBezTo>
                  <a:cubicBezTo>
                    <a:pt x="162" y="459"/>
                    <a:pt x="162" y="456"/>
                    <a:pt x="163" y="454"/>
                  </a:cubicBezTo>
                  <a:cubicBezTo>
                    <a:pt x="164" y="449"/>
                    <a:pt x="166" y="443"/>
                    <a:pt x="168" y="438"/>
                  </a:cubicBezTo>
                  <a:cubicBezTo>
                    <a:pt x="178" y="413"/>
                    <a:pt x="188" y="388"/>
                    <a:pt x="198" y="363"/>
                  </a:cubicBezTo>
                  <a:cubicBezTo>
                    <a:pt x="208" y="338"/>
                    <a:pt x="220" y="314"/>
                    <a:pt x="234" y="291"/>
                  </a:cubicBezTo>
                  <a:cubicBezTo>
                    <a:pt x="236" y="287"/>
                    <a:pt x="239" y="284"/>
                    <a:pt x="238" y="279"/>
                  </a:cubicBezTo>
                  <a:close/>
                  <a:moveTo>
                    <a:pt x="357" y="50"/>
                  </a:moveTo>
                  <a:cubicBezTo>
                    <a:pt x="356" y="51"/>
                    <a:pt x="354" y="53"/>
                    <a:pt x="353" y="54"/>
                  </a:cubicBezTo>
                  <a:cubicBezTo>
                    <a:pt x="341" y="69"/>
                    <a:pt x="330" y="86"/>
                    <a:pt x="316" y="100"/>
                  </a:cubicBezTo>
                  <a:cubicBezTo>
                    <a:pt x="315" y="101"/>
                    <a:pt x="314" y="103"/>
                    <a:pt x="313" y="105"/>
                  </a:cubicBezTo>
                  <a:cubicBezTo>
                    <a:pt x="308" y="112"/>
                    <a:pt x="303" y="118"/>
                    <a:pt x="298" y="125"/>
                  </a:cubicBezTo>
                  <a:cubicBezTo>
                    <a:pt x="286" y="140"/>
                    <a:pt x="273" y="154"/>
                    <a:pt x="262" y="171"/>
                  </a:cubicBezTo>
                  <a:cubicBezTo>
                    <a:pt x="259" y="176"/>
                    <a:pt x="254" y="181"/>
                    <a:pt x="250" y="187"/>
                  </a:cubicBezTo>
                  <a:cubicBezTo>
                    <a:pt x="237" y="203"/>
                    <a:pt x="223" y="219"/>
                    <a:pt x="210" y="235"/>
                  </a:cubicBezTo>
                  <a:cubicBezTo>
                    <a:pt x="205" y="243"/>
                    <a:pt x="200" y="251"/>
                    <a:pt x="196" y="259"/>
                  </a:cubicBezTo>
                  <a:cubicBezTo>
                    <a:pt x="195" y="261"/>
                    <a:pt x="195" y="262"/>
                    <a:pt x="195" y="264"/>
                  </a:cubicBezTo>
                  <a:cubicBezTo>
                    <a:pt x="201" y="266"/>
                    <a:pt x="207" y="264"/>
                    <a:pt x="212" y="262"/>
                  </a:cubicBezTo>
                  <a:cubicBezTo>
                    <a:pt x="218" y="260"/>
                    <a:pt x="223" y="257"/>
                    <a:pt x="229" y="255"/>
                  </a:cubicBezTo>
                  <a:cubicBezTo>
                    <a:pt x="237" y="253"/>
                    <a:pt x="245" y="253"/>
                    <a:pt x="252" y="256"/>
                  </a:cubicBezTo>
                  <a:cubicBezTo>
                    <a:pt x="259" y="259"/>
                    <a:pt x="263" y="264"/>
                    <a:pt x="264" y="271"/>
                  </a:cubicBezTo>
                  <a:cubicBezTo>
                    <a:pt x="265" y="277"/>
                    <a:pt x="265" y="282"/>
                    <a:pt x="263" y="288"/>
                  </a:cubicBezTo>
                  <a:cubicBezTo>
                    <a:pt x="260" y="293"/>
                    <a:pt x="258" y="298"/>
                    <a:pt x="255" y="303"/>
                  </a:cubicBezTo>
                  <a:cubicBezTo>
                    <a:pt x="249" y="313"/>
                    <a:pt x="244" y="323"/>
                    <a:pt x="238" y="333"/>
                  </a:cubicBezTo>
                  <a:cubicBezTo>
                    <a:pt x="223" y="361"/>
                    <a:pt x="212" y="392"/>
                    <a:pt x="199" y="422"/>
                  </a:cubicBezTo>
                  <a:cubicBezTo>
                    <a:pt x="198" y="423"/>
                    <a:pt x="199" y="424"/>
                    <a:pt x="199" y="426"/>
                  </a:cubicBezTo>
                  <a:cubicBezTo>
                    <a:pt x="198" y="426"/>
                    <a:pt x="198" y="426"/>
                    <a:pt x="198" y="426"/>
                  </a:cubicBezTo>
                  <a:cubicBezTo>
                    <a:pt x="198" y="426"/>
                    <a:pt x="198" y="426"/>
                    <a:pt x="199" y="426"/>
                  </a:cubicBezTo>
                  <a:cubicBezTo>
                    <a:pt x="212" y="410"/>
                    <a:pt x="225" y="394"/>
                    <a:pt x="236" y="378"/>
                  </a:cubicBezTo>
                  <a:cubicBezTo>
                    <a:pt x="244" y="366"/>
                    <a:pt x="252" y="355"/>
                    <a:pt x="260" y="344"/>
                  </a:cubicBezTo>
                  <a:cubicBezTo>
                    <a:pt x="263" y="338"/>
                    <a:pt x="267" y="333"/>
                    <a:pt x="271" y="327"/>
                  </a:cubicBezTo>
                  <a:cubicBezTo>
                    <a:pt x="285" y="306"/>
                    <a:pt x="299" y="286"/>
                    <a:pt x="311" y="264"/>
                  </a:cubicBezTo>
                  <a:cubicBezTo>
                    <a:pt x="313" y="261"/>
                    <a:pt x="316" y="257"/>
                    <a:pt x="318" y="254"/>
                  </a:cubicBezTo>
                  <a:cubicBezTo>
                    <a:pt x="327" y="240"/>
                    <a:pt x="336" y="226"/>
                    <a:pt x="345" y="212"/>
                  </a:cubicBezTo>
                  <a:cubicBezTo>
                    <a:pt x="346" y="210"/>
                    <a:pt x="348" y="208"/>
                    <a:pt x="347" y="205"/>
                  </a:cubicBezTo>
                  <a:cubicBezTo>
                    <a:pt x="344" y="206"/>
                    <a:pt x="342" y="207"/>
                    <a:pt x="340" y="207"/>
                  </a:cubicBezTo>
                  <a:cubicBezTo>
                    <a:pt x="335" y="208"/>
                    <a:pt x="330" y="210"/>
                    <a:pt x="325" y="210"/>
                  </a:cubicBezTo>
                  <a:cubicBezTo>
                    <a:pt x="315" y="210"/>
                    <a:pt x="305" y="211"/>
                    <a:pt x="296" y="213"/>
                  </a:cubicBezTo>
                  <a:cubicBezTo>
                    <a:pt x="295" y="214"/>
                    <a:pt x="293" y="214"/>
                    <a:pt x="292" y="214"/>
                  </a:cubicBezTo>
                  <a:cubicBezTo>
                    <a:pt x="281" y="214"/>
                    <a:pt x="275" y="207"/>
                    <a:pt x="277" y="196"/>
                  </a:cubicBezTo>
                  <a:cubicBezTo>
                    <a:pt x="278" y="192"/>
                    <a:pt x="280" y="188"/>
                    <a:pt x="282" y="184"/>
                  </a:cubicBezTo>
                  <a:cubicBezTo>
                    <a:pt x="287" y="174"/>
                    <a:pt x="293" y="164"/>
                    <a:pt x="298" y="154"/>
                  </a:cubicBezTo>
                  <a:cubicBezTo>
                    <a:pt x="304" y="143"/>
                    <a:pt x="311" y="132"/>
                    <a:pt x="316" y="121"/>
                  </a:cubicBezTo>
                  <a:cubicBezTo>
                    <a:pt x="320" y="113"/>
                    <a:pt x="325" y="105"/>
                    <a:pt x="331" y="97"/>
                  </a:cubicBezTo>
                  <a:cubicBezTo>
                    <a:pt x="339" y="85"/>
                    <a:pt x="347" y="72"/>
                    <a:pt x="354" y="59"/>
                  </a:cubicBezTo>
                  <a:cubicBezTo>
                    <a:pt x="355" y="56"/>
                    <a:pt x="357" y="53"/>
                    <a:pt x="357" y="50"/>
                  </a:cubicBezTo>
                  <a:cubicBezTo>
                    <a:pt x="357" y="49"/>
                    <a:pt x="357" y="49"/>
                    <a:pt x="357" y="49"/>
                  </a:cubicBezTo>
                  <a:lnTo>
                    <a:pt x="357" y="50"/>
                  </a:lnTo>
                  <a:close/>
                  <a:moveTo>
                    <a:pt x="66" y="305"/>
                  </a:moveTo>
                  <a:cubicBezTo>
                    <a:pt x="60" y="308"/>
                    <a:pt x="54" y="311"/>
                    <a:pt x="49" y="314"/>
                  </a:cubicBezTo>
                  <a:cubicBezTo>
                    <a:pt x="41" y="318"/>
                    <a:pt x="33" y="322"/>
                    <a:pt x="25" y="324"/>
                  </a:cubicBezTo>
                  <a:cubicBezTo>
                    <a:pt x="22" y="325"/>
                    <a:pt x="20" y="326"/>
                    <a:pt x="18" y="326"/>
                  </a:cubicBezTo>
                  <a:cubicBezTo>
                    <a:pt x="8" y="328"/>
                    <a:pt x="0" y="321"/>
                    <a:pt x="0" y="311"/>
                  </a:cubicBezTo>
                  <a:cubicBezTo>
                    <a:pt x="0" y="307"/>
                    <a:pt x="1" y="303"/>
                    <a:pt x="2" y="300"/>
                  </a:cubicBezTo>
                  <a:cubicBezTo>
                    <a:pt x="12" y="262"/>
                    <a:pt x="22" y="223"/>
                    <a:pt x="35" y="186"/>
                  </a:cubicBezTo>
                  <a:cubicBezTo>
                    <a:pt x="38" y="179"/>
                    <a:pt x="39" y="173"/>
                    <a:pt x="41" y="167"/>
                  </a:cubicBezTo>
                  <a:cubicBezTo>
                    <a:pt x="46" y="151"/>
                    <a:pt x="52" y="136"/>
                    <a:pt x="57" y="120"/>
                  </a:cubicBezTo>
                  <a:cubicBezTo>
                    <a:pt x="60" y="111"/>
                    <a:pt x="64" y="103"/>
                    <a:pt x="66" y="94"/>
                  </a:cubicBezTo>
                  <a:cubicBezTo>
                    <a:pt x="71" y="79"/>
                    <a:pt x="77" y="65"/>
                    <a:pt x="83" y="51"/>
                  </a:cubicBezTo>
                  <a:cubicBezTo>
                    <a:pt x="84" y="48"/>
                    <a:pt x="86" y="45"/>
                    <a:pt x="88" y="42"/>
                  </a:cubicBezTo>
                  <a:cubicBezTo>
                    <a:pt x="94" y="36"/>
                    <a:pt x="103" y="37"/>
                    <a:pt x="107" y="45"/>
                  </a:cubicBezTo>
                  <a:cubicBezTo>
                    <a:pt x="108" y="48"/>
                    <a:pt x="108" y="50"/>
                    <a:pt x="108" y="53"/>
                  </a:cubicBezTo>
                  <a:cubicBezTo>
                    <a:pt x="108" y="64"/>
                    <a:pt x="109" y="74"/>
                    <a:pt x="108" y="85"/>
                  </a:cubicBezTo>
                  <a:cubicBezTo>
                    <a:pt x="107" y="107"/>
                    <a:pt x="105" y="130"/>
                    <a:pt x="103" y="152"/>
                  </a:cubicBezTo>
                  <a:cubicBezTo>
                    <a:pt x="103" y="160"/>
                    <a:pt x="101" y="167"/>
                    <a:pt x="101" y="175"/>
                  </a:cubicBezTo>
                  <a:cubicBezTo>
                    <a:pt x="100" y="178"/>
                    <a:pt x="100" y="181"/>
                    <a:pt x="99" y="185"/>
                  </a:cubicBezTo>
                  <a:cubicBezTo>
                    <a:pt x="102" y="183"/>
                    <a:pt x="103" y="182"/>
                    <a:pt x="105" y="181"/>
                  </a:cubicBezTo>
                  <a:cubicBezTo>
                    <a:pt x="112" y="174"/>
                    <a:pt x="121" y="168"/>
                    <a:pt x="130" y="162"/>
                  </a:cubicBezTo>
                  <a:cubicBezTo>
                    <a:pt x="133" y="160"/>
                    <a:pt x="136" y="159"/>
                    <a:pt x="139" y="158"/>
                  </a:cubicBezTo>
                  <a:cubicBezTo>
                    <a:pt x="149" y="155"/>
                    <a:pt x="158" y="160"/>
                    <a:pt x="160" y="170"/>
                  </a:cubicBezTo>
                  <a:cubicBezTo>
                    <a:pt x="161" y="174"/>
                    <a:pt x="161" y="178"/>
                    <a:pt x="160" y="182"/>
                  </a:cubicBezTo>
                  <a:cubicBezTo>
                    <a:pt x="157" y="207"/>
                    <a:pt x="153" y="231"/>
                    <a:pt x="147" y="255"/>
                  </a:cubicBezTo>
                  <a:cubicBezTo>
                    <a:pt x="141" y="286"/>
                    <a:pt x="135" y="316"/>
                    <a:pt x="127" y="346"/>
                  </a:cubicBezTo>
                  <a:cubicBezTo>
                    <a:pt x="118" y="377"/>
                    <a:pt x="112" y="407"/>
                    <a:pt x="105" y="438"/>
                  </a:cubicBezTo>
                  <a:cubicBezTo>
                    <a:pt x="104" y="445"/>
                    <a:pt x="102" y="452"/>
                    <a:pt x="100" y="458"/>
                  </a:cubicBezTo>
                  <a:cubicBezTo>
                    <a:pt x="98" y="463"/>
                    <a:pt x="96" y="467"/>
                    <a:pt x="93" y="470"/>
                  </a:cubicBezTo>
                  <a:cubicBezTo>
                    <a:pt x="91" y="473"/>
                    <a:pt x="88" y="476"/>
                    <a:pt x="85" y="477"/>
                  </a:cubicBezTo>
                  <a:cubicBezTo>
                    <a:pt x="78" y="481"/>
                    <a:pt x="71" y="478"/>
                    <a:pt x="69" y="471"/>
                  </a:cubicBezTo>
                  <a:cubicBezTo>
                    <a:pt x="68" y="469"/>
                    <a:pt x="67" y="466"/>
                    <a:pt x="67" y="463"/>
                  </a:cubicBezTo>
                  <a:cubicBezTo>
                    <a:pt x="67" y="458"/>
                    <a:pt x="67" y="454"/>
                    <a:pt x="67" y="449"/>
                  </a:cubicBezTo>
                  <a:cubicBezTo>
                    <a:pt x="70" y="424"/>
                    <a:pt x="71" y="398"/>
                    <a:pt x="71" y="372"/>
                  </a:cubicBezTo>
                  <a:cubicBezTo>
                    <a:pt x="71" y="364"/>
                    <a:pt x="72" y="355"/>
                    <a:pt x="72" y="346"/>
                  </a:cubicBezTo>
                  <a:cubicBezTo>
                    <a:pt x="71" y="337"/>
                    <a:pt x="71" y="327"/>
                    <a:pt x="70" y="317"/>
                  </a:cubicBezTo>
                  <a:cubicBezTo>
                    <a:pt x="70" y="312"/>
                    <a:pt x="69" y="311"/>
                    <a:pt x="66" y="305"/>
                  </a:cubicBezTo>
                  <a:close/>
                  <a:moveTo>
                    <a:pt x="20" y="305"/>
                  </a:moveTo>
                  <a:cubicBezTo>
                    <a:pt x="22" y="304"/>
                    <a:pt x="23" y="304"/>
                    <a:pt x="25" y="304"/>
                  </a:cubicBezTo>
                  <a:cubicBezTo>
                    <a:pt x="31" y="301"/>
                    <a:pt x="36" y="298"/>
                    <a:pt x="42" y="295"/>
                  </a:cubicBezTo>
                  <a:cubicBezTo>
                    <a:pt x="48" y="293"/>
                    <a:pt x="54" y="289"/>
                    <a:pt x="60" y="287"/>
                  </a:cubicBezTo>
                  <a:cubicBezTo>
                    <a:pt x="70" y="284"/>
                    <a:pt x="77" y="287"/>
                    <a:pt x="83" y="295"/>
                  </a:cubicBezTo>
                  <a:cubicBezTo>
                    <a:pt x="86" y="300"/>
                    <a:pt x="88" y="305"/>
                    <a:pt x="89" y="310"/>
                  </a:cubicBezTo>
                  <a:cubicBezTo>
                    <a:pt x="91" y="320"/>
                    <a:pt x="91" y="330"/>
                    <a:pt x="91" y="340"/>
                  </a:cubicBezTo>
                  <a:cubicBezTo>
                    <a:pt x="91" y="358"/>
                    <a:pt x="91" y="376"/>
                    <a:pt x="91" y="395"/>
                  </a:cubicBezTo>
                  <a:cubicBezTo>
                    <a:pt x="91" y="399"/>
                    <a:pt x="91" y="402"/>
                    <a:pt x="91" y="408"/>
                  </a:cubicBezTo>
                  <a:cubicBezTo>
                    <a:pt x="92" y="406"/>
                    <a:pt x="92" y="405"/>
                    <a:pt x="92" y="404"/>
                  </a:cubicBezTo>
                  <a:cubicBezTo>
                    <a:pt x="98" y="382"/>
                    <a:pt x="104" y="359"/>
                    <a:pt x="109" y="337"/>
                  </a:cubicBezTo>
                  <a:cubicBezTo>
                    <a:pt x="116" y="307"/>
                    <a:pt x="122" y="278"/>
                    <a:pt x="129" y="248"/>
                  </a:cubicBezTo>
                  <a:cubicBezTo>
                    <a:pt x="133" y="228"/>
                    <a:pt x="137" y="208"/>
                    <a:pt x="141" y="187"/>
                  </a:cubicBezTo>
                  <a:cubicBezTo>
                    <a:pt x="142" y="185"/>
                    <a:pt x="143" y="182"/>
                    <a:pt x="141" y="179"/>
                  </a:cubicBezTo>
                  <a:cubicBezTo>
                    <a:pt x="139" y="181"/>
                    <a:pt x="137" y="182"/>
                    <a:pt x="135" y="183"/>
                  </a:cubicBezTo>
                  <a:cubicBezTo>
                    <a:pt x="125" y="191"/>
                    <a:pt x="116" y="199"/>
                    <a:pt x="108" y="209"/>
                  </a:cubicBezTo>
                  <a:cubicBezTo>
                    <a:pt x="105" y="212"/>
                    <a:pt x="103" y="215"/>
                    <a:pt x="100" y="217"/>
                  </a:cubicBezTo>
                  <a:cubicBezTo>
                    <a:pt x="97" y="219"/>
                    <a:pt x="94" y="221"/>
                    <a:pt x="91" y="222"/>
                  </a:cubicBezTo>
                  <a:cubicBezTo>
                    <a:pt x="85" y="224"/>
                    <a:pt x="79" y="221"/>
                    <a:pt x="76" y="215"/>
                  </a:cubicBezTo>
                  <a:cubicBezTo>
                    <a:pt x="75" y="213"/>
                    <a:pt x="74" y="210"/>
                    <a:pt x="74" y="208"/>
                  </a:cubicBezTo>
                  <a:cubicBezTo>
                    <a:pt x="74" y="204"/>
                    <a:pt x="75" y="200"/>
                    <a:pt x="75" y="196"/>
                  </a:cubicBezTo>
                  <a:cubicBezTo>
                    <a:pt x="79" y="180"/>
                    <a:pt x="81" y="163"/>
                    <a:pt x="82" y="147"/>
                  </a:cubicBezTo>
                  <a:cubicBezTo>
                    <a:pt x="83" y="134"/>
                    <a:pt x="84" y="122"/>
                    <a:pt x="85" y="109"/>
                  </a:cubicBezTo>
                  <a:cubicBezTo>
                    <a:pt x="85" y="108"/>
                    <a:pt x="85" y="106"/>
                    <a:pt x="85" y="105"/>
                  </a:cubicBezTo>
                  <a:cubicBezTo>
                    <a:pt x="81" y="105"/>
                    <a:pt x="81" y="107"/>
                    <a:pt x="81" y="109"/>
                  </a:cubicBezTo>
                  <a:cubicBezTo>
                    <a:pt x="76" y="124"/>
                    <a:pt x="72" y="140"/>
                    <a:pt x="67" y="155"/>
                  </a:cubicBezTo>
                  <a:cubicBezTo>
                    <a:pt x="64" y="167"/>
                    <a:pt x="60" y="180"/>
                    <a:pt x="56" y="192"/>
                  </a:cubicBezTo>
                  <a:cubicBezTo>
                    <a:pt x="47" y="220"/>
                    <a:pt x="37" y="248"/>
                    <a:pt x="28" y="276"/>
                  </a:cubicBezTo>
                  <a:cubicBezTo>
                    <a:pt x="25" y="284"/>
                    <a:pt x="23" y="292"/>
                    <a:pt x="20" y="300"/>
                  </a:cubicBezTo>
                  <a:cubicBezTo>
                    <a:pt x="20" y="302"/>
                    <a:pt x="20" y="303"/>
                    <a:pt x="20" y="30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6">
              <a:extLst>
                <a:ext uri="{FF2B5EF4-FFF2-40B4-BE49-F238E27FC236}">
                  <a16:creationId xmlns:a16="http://schemas.microsoft.com/office/drawing/2014/main" id="{1772011A-E267-4F5D-871C-61F61A10EF1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6" y="123"/>
              <a:ext cx="774" cy="854"/>
            </a:xfrm>
            <a:custGeom>
              <a:avLst/>
              <a:gdLst>
                <a:gd name="T0" fmla="*/ 164 w 324"/>
                <a:gd name="T1" fmla="*/ 208 h 358"/>
                <a:gd name="T2" fmla="*/ 196 w 324"/>
                <a:gd name="T3" fmla="*/ 177 h 358"/>
                <a:gd name="T4" fmla="*/ 220 w 324"/>
                <a:gd name="T5" fmla="*/ 149 h 358"/>
                <a:gd name="T6" fmla="*/ 261 w 324"/>
                <a:gd name="T7" fmla="*/ 90 h 358"/>
                <a:gd name="T8" fmla="*/ 296 w 324"/>
                <a:gd name="T9" fmla="*/ 43 h 358"/>
                <a:gd name="T10" fmla="*/ 319 w 324"/>
                <a:gd name="T11" fmla="*/ 5 h 358"/>
                <a:gd name="T12" fmla="*/ 324 w 324"/>
                <a:gd name="T13" fmla="*/ 0 h 358"/>
                <a:gd name="T14" fmla="*/ 298 w 324"/>
                <a:gd name="T15" fmla="*/ 47 h 358"/>
                <a:gd name="T16" fmla="*/ 265 w 324"/>
                <a:gd name="T17" fmla="*/ 104 h 358"/>
                <a:gd name="T18" fmla="*/ 244 w 324"/>
                <a:gd name="T19" fmla="*/ 146 h 358"/>
                <a:gd name="T20" fmla="*/ 263 w 324"/>
                <a:gd name="T21" fmla="*/ 163 h 358"/>
                <a:gd name="T22" fmla="*/ 307 w 324"/>
                <a:gd name="T23" fmla="*/ 157 h 358"/>
                <a:gd name="T24" fmla="*/ 312 w 324"/>
                <a:gd name="T25" fmla="*/ 162 h 358"/>
                <a:gd name="T26" fmla="*/ 278 w 324"/>
                <a:gd name="T27" fmla="*/ 214 h 358"/>
                <a:gd name="T28" fmla="*/ 227 w 324"/>
                <a:gd name="T29" fmla="*/ 294 h 358"/>
                <a:gd name="T30" fmla="*/ 186 w 324"/>
                <a:gd name="T31" fmla="*/ 351 h 358"/>
                <a:gd name="T32" fmla="*/ 197 w 324"/>
                <a:gd name="T33" fmla="*/ 326 h 358"/>
                <a:gd name="T34" fmla="*/ 208 w 324"/>
                <a:gd name="T35" fmla="*/ 298 h 358"/>
                <a:gd name="T36" fmla="*/ 230 w 324"/>
                <a:gd name="T37" fmla="*/ 255 h 358"/>
                <a:gd name="T38" fmla="*/ 237 w 324"/>
                <a:gd name="T39" fmla="*/ 230 h 358"/>
                <a:gd name="T40" fmla="*/ 223 w 324"/>
                <a:gd name="T41" fmla="*/ 208 h 358"/>
                <a:gd name="T42" fmla="*/ 196 w 324"/>
                <a:gd name="T43" fmla="*/ 205 h 358"/>
                <a:gd name="T44" fmla="*/ 162 w 324"/>
                <a:gd name="T45" fmla="*/ 214 h 358"/>
                <a:gd name="T46" fmla="*/ 56 w 324"/>
                <a:gd name="T47" fmla="*/ 246 h 358"/>
                <a:gd name="T48" fmla="*/ 65 w 324"/>
                <a:gd name="T49" fmla="*/ 267 h 358"/>
                <a:gd name="T50" fmla="*/ 61 w 324"/>
                <a:gd name="T51" fmla="*/ 335 h 358"/>
                <a:gd name="T52" fmla="*/ 58 w 324"/>
                <a:gd name="T53" fmla="*/ 358 h 358"/>
                <a:gd name="T54" fmla="*/ 76 w 324"/>
                <a:gd name="T55" fmla="*/ 287 h 358"/>
                <a:gd name="T56" fmla="*/ 108 w 324"/>
                <a:gd name="T57" fmla="*/ 137 h 358"/>
                <a:gd name="T58" fmla="*/ 102 w 324"/>
                <a:gd name="T59" fmla="*/ 133 h 358"/>
                <a:gd name="T60" fmla="*/ 95 w 324"/>
                <a:gd name="T61" fmla="*/ 140 h 358"/>
                <a:gd name="T62" fmla="*/ 75 w 324"/>
                <a:gd name="T63" fmla="*/ 159 h 358"/>
                <a:gd name="T64" fmla="*/ 58 w 324"/>
                <a:gd name="T65" fmla="*/ 172 h 358"/>
                <a:gd name="T66" fmla="*/ 41 w 324"/>
                <a:gd name="T67" fmla="*/ 158 h 358"/>
                <a:gd name="T68" fmla="*/ 49 w 324"/>
                <a:gd name="T69" fmla="*/ 97 h 358"/>
                <a:gd name="T70" fmla="*/ 52 w 324"/>
                <a:gd name="T71" fmla="*/ 55 h 358"/>
                <a:gd name="T72" fmla="*/ 41 w 324"/>
                <a:gd name="T73" fmla="*/ 83 h 358"/>
                <a:gd name="T74" fmla="*/ 19 w 324"/>
                <a:gd name="T75" fmla="*/ 180 h 358"/>
                <a:gd name="T76" fmla="*/ 0 w 324"/>
                <a:gd name="T77" fmla="*/ 248 h 358"/>
                <a:gd name="T78" fmla="*/ 9 w 324"/>
                <a:gd name="T79" fmla="*/ 245 h 358"/>
                <a:gd name="T80" fmla="*/ 46 w 324"/>
                <a:gd name="T81" fmla="*/ 241 h 358"/>
                <a:gd name="T82" fmla="*/ 56 w 324"/>
                <a:gd name="T83" fmla="*/ 246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4" h="358">
                  <a:moveTo>
                    <a:pt x="163" y="209"/>
                  </a:moveTo>
                  <a:cubicBezTo>
                    <a:pt x="163" y="209"/>
                    <a:pt x="163" y="208"/>
                    <a:pt x="164" y="208"/>
                  </a:cubicBezTo>
                  <a:cubicBezTo>
                    <a:pt x="174" y="200"/>
                    <a:pt x="183" y="191"/>
                    <a:pt x="192" y="182"/>
                  </a:cubicBezTo>
                  <a:cubicBezTo>
                    <a:pt x="193" y="180"/>
                    <a:pt x="195" y="179"/>
                    <a:pt x="196" y="177"/>
                  </a:cubicBezTo>
                  <a:cubicBezTo>
                    <a:pt x="201" y="168"/>
                    <a:pt x="208" y="161"/>
                    <a:pt x="215" y="154"/>
                  </a:cubicBezTo>
                  <a:cubicBezTo>
                    <a:pt x="217" y="152"/>
                    <a:pt x="219" y="151"/>
                    <a:pt x="220" y="149"/>
                  </a:cubicBezTo>
                  <a:cubicBezTo>
                    <a:pt x="228" y="138"/>
                    <a:pt x="236" y="128"/>
                    <a:pt x="243" y="117"/>
                  </a:cubicBezTo>
                  <a:cubicBezTo>
                    <a:pt x="248" y="107"/>
                    <a:pt x="254" y="98"/>
                    <a:pt x="261" y="90"/>
                  </a:cubicBezTo>
                  <a:cubicBezTo>
                    <a:pt x="270" y="77"/>
                    <a:pt x="279" y="65"/>
                    <a:pt x="289" y="52"/>
                  </a:cubicBezTo>
                  <a:cubicBezTo>
                    <a:pt x="291" y="49"/>
                    <a:pt x="293" y="46"/>
                    <a:pt x="296" y="43"/>
                  </a:cubicBezTo>
                  <a:cubicBezTo>
                    <a:pt x="300" y="37"/>
                    <a:pt x="304" y="31"/>
                    <a:pt x="307" y="25"/>
                  </a:cubicBezTo>
                  <a:cubicBezTo>
                    <a:pt x="311" y="19"/>
                    <a:pt x="315" y="12"/>
                    <a:pt x="319" y="5"/>
                  </a:cubicBezTo>
                  <a:cubicBezTo>
                    <a:pt x="319" y="5"/>
                    <a:pt x="319" y="5"/>
                    <a:pt x="320" y="4"/>
                  </a:cubicBezTo>
                  <a:cubicBezTo>
                    <a:pt x="321" y="3"/>
                    <a:pt x="322" y="1"/>
                    <a:pt x="324" y="0"/>
                  </a:cubicBezTo>
                  <a:cubicBezTo>
                    <a:pt x="324" y="3"/>
                    <a:pt x="322" y="6"/>
                    <a:pt x="321" y="9"/>
                  </a:cubicBezTo>
                  <a:cubicBezTo>
                    <a:pt x="314" y="22"/>
                    <a:pt x="306" y="35"/>
                    <a:pt x="298" y="47"/>
                  </a:cubicBezTo>
                  <a:cubicBezTo>
                    <a:pt x="292" y="55"/>
                    <a:pt x="287" y="63"/>
                    <a:pt x="283" y="71"/>
                  </a:cubicBezTo>
                  <a:cubicBezTo>
                    <a:pt x="278" y="82"/>
                    <a:pt x="271" y="93"/>
                    <a:pt x="265" y="104"/>
                  </a:cubicBezTo>
                  <a:cubicBezTo>
                    <a:pt x="260" y="114"/>
                    <a:pt x="254" y="124"/>
                    <a:pt x="249" y="134"/>
                  </a:cubicBezTo>
                  <a:cubicBezTo>
                    <a:pt x="247" y="138"/>
                    <a:pt x="245" y="142"/>
                    <a:pt x="244" y="146"/>
                  </a:cubicBezTo>
                  <a:cubicBezTo>
                    <a:pt x="242" y="157"/>
                    <a:pt x="248" y="164"/>
                    <a:pt x="259" y="164"/>
                  </a:cubicBezTo>
                  <a:cubicBezTo>
                    <a:pt x="260" y="164"/>
                    <a:pt x="262" y="164"/>
                    <a:pt x="263" y="163"/>
                  </a:cubicBezTo>
                  <a:cubicBezTo>
                    <a:pt x="272" y="161"/>
                    <a:pt x="282" y="160"/>
                    <a:pt x="292" y="160"/>
                  </a:cubicBezTo>
                  <a:cubicBezTo>
                    <a:pt x="297" y="160"/>
                    <a:pt x="302" y="158"/>
                    <a:pt x="307" y="157"/>
                  </a:cubicBezTo>
                  <a:cubicBezTo>
                    <a:pt x="309" y="157"/>
                    <a:pt x="311" y="156"/>
                    <a:pt x="314" y="155"/>
                  </a:cubicBezTo>
                  <a:cubicBezTo>
                    <a:pt x="315" y="158"/>
                    <a:pt x="313" y="160"/>
                    <a:pt x="312" y="162"/>
                  </a:cubicBezTo>
                  <a:cubicBezTo>
                    <a:pt x="303" y="176"/>
                    <a:pt x="294" y="190"/>
                    <a:pt x="285" y="204"/>
                  </a:cubicBezTo>
                  <a:cubicBezTo>
                    <a:pt x="283" y="207"/>
                    <a:pt x="280" y="211"/>
                    <a:pt x="278" y="214"/>
                  </a:cubicBezTo>
                  <a:cubicBezTo>
                    <a:pt x="266" y="236"/>
                    <a:pt x="252" y="256"/>
                    <a:pt x="238" y="277"/>
                  </a:cubicBezTo>
                  <a:cubicBezTo>
                    <a:pt x="234" y="283"/>
                    <a:pt x="230" y="288"/>
                    <a:pt x="227" y="294"/>
                  </a:cubicBezTo>
                  <a:cubicBezTo>
                    <a:pt x="219" y="305"/>
                    <a:pt x="211" y="316"/>
                    <a:pt x="203" y="328"/>
                  </a:cubicBezTo>
                  <a:cubicBezTo>
                    <a:pt x="198" y="336"/>
                    <a:pt x="192" y="344"/>
                    <a:pt x="186" y="351"/>
                  </a:cubicBezTo>
                  <a:cubicBezTo>
                    <a:pt x="186" y="350"/>
                    <a:pt x="187" y="349"/>
                    <a:pt x="188" y="348"/>
                  </a:cubicBezTo>
                  <a:cubicBezTo>
                    <a:pt x="191" y="341"/>
                    <a:pt x="194" y="333"/>
                    <a:pt x="197" y="326"/>
                  </a:cubicBezTo>
                  <a:cubicBezTo>
                    <a:pt x="199" y="321"/>
                    <a:pt x="200" y="316"/>
                    <a:pt x="202" y="311"/>
                  </a:cubicBezTo>
                  <a:cubicBezTo>
                    <a:pt x="204" y="306"/>
                    <a:pt x="207" y="302"/>
                    <a:pt x="208" y="298"/>
                  </a:cubicBezTo>
                  <a:cubicBezTo>
                    <a:pt x="212" y="286"/>
                    <a:pt x="218" y="275"/>
                    <a:pt x="223" y="264"/>
                  </a:cubicBezTo>
                  <a:cubicBezTo>
                    <a:pt x="225" y="261"/>
                    <a:pt x="228" y="258"/>
                    <a:pt x="230" y="255"/>
                  </a:cubicBezTo>
                  <a:cubicBezTo>
                    <a:pt x="231" y="253"/>
                    <a:pt x="233" y="251"/>
                    <a:pt x="233" y="249"/>
                  </a:cubicBezTo>
                  <a:cubicBezTo>
                    <a:pt x="235" y="243"/>
                    <a:pt x="237" y="236"/>
                    <a:pt x="237" y="230"/>
                  </a:cubicBezTo>
                  <a:cubicBezTo>
                    <a:pt x="239" y="223"/>
                    <a:pt x="236" y="217"/>
                    <a:pt x="231" y="211"/>
                  </a:cubicBezTo>
                  <a:cubicBezTo>
                    <a:pt x="229" y="209"/>
                    <a:pt x="226" y="208"/>
                    <a:pt x="223" y="208"/>
                  </a:cubicBezTo>
                  <a:cubicBezTo>
                    <a:pt x="222" y="207"/>
                    <a:pt x="221" y="206"/>
                    <a:pt x="219" y="206"/>
                  </a:cubicBezTo>
                  <a:cubicBezTo>
                    <a:pt x="212" y="203"/>
                    <a:pt x="204" y="203"/>
                    <a:pt x="196" y="205"/>
                  </a:cubicBezTo>
                  <a:cubicBezTo>
                    <a:pt x="190" y="207"/>
                    <a:pt x="185" y="210"/>
                    <a:pt x="179" y="212"/>
                  </a:cubicBezTo>
                  <a:cubicBezTo>
                    <a:pt x="174" y="214"/>
                    <a:pt x="168" y="216"/>
                    <a:pt x="162" y="214"/>
                  </a:cubicBezTo>
                  <a:cubicBezTo>
                    <a:pt x="162" y="212"/>
                    <a:pt x="162" y="211"/>
                    <a:pt x="163" y="209"/>
                  </a:cubicBezTo>
                  <a:close/>
                  <a:moveTo>
                    <a:pt x="56" y="246"/>
                  </a:moveTo>
                  <a:cubicBezTo>
                    <a:pt x="58" y="249"/>
                    <a:pt x="59" y="251"/>
                    <a:pt x="61" y="254"/>
                  </a:cubicBezTo>
                  <a:cubicBezTo>
                    <a:pt x="64" y="258"/>
                    <a:pt x="65" y="262"/>
                    <a:pt x="65" y="267"/>
                  </a:cubicBezTo>
                  <a:cubicBezTo>
                    <a:pt x="65" y="278"/>
                    <a:pt x="66" y="289"/>
                    <a:pt x="65" y="300"/>
                  </a:cubicBezTo>
                  <a:cubicBezTo>
                    <a:pt x="65" y="312"/>
                    <a:pt x="63" y="324"/>
                    <a:pt x="61" y="335"/>
                  </a:cubicBezTo>
                  <a:cubicBezTo>
                    <a:pt x="60" y="340"/>
                    <a:pt x="59" y="344"/>
                    <a:pt x="58" y="349"/>
                  </a:cubicBezTo>
                  <a:cubicBezTo>
                    <a:pt x="58" y="352"/>
                    <a:pt x="58" y="355"/>
                    <a:pt x="58" y="358"/>
                  </a:cubicBezTo>
                  <a:cubicBezTo>
                    <a:pt x="59" y="356"/>
                    <a:pt x="59" y="355"/>
                    <a:pt x="59" y="354"/>
                  </a:cubicBezTo>
                  <a:cubicBezTo>
                    <a:pt x="65" y="332"/>
                    <a:pt x="71" y="309"/>
                    <a:pt x="76" y="287"/>
                  </a:cubicBezTo>
                  <a:cubicBezTo>
                    <a:pt x="83" y="257"/>
                    <a:pt x="89" y="228"/>
                    <a:pt x="96" y="198"/>
                  </a:cubicBezTo>
                  <a:cubicBezTo>
                    <a:pt x="100" y="178"/>
                    <a:pt x="104" y="158"/>
                    <a:pt x="108" y="137"/>
                  </a:cubicBezTo>
                  <a:cubicBezTo>
                    <a:pt x="109" y="135"/>
                    <a:pt x="110" y="132"/>
                    <a:pt x="108" y="129"/>
                  </a:cubicBezTo>
                  <a:cubicBezTo>
                    <a:pt x="106" y="131"/>
                    <a:pt x="104" y="132"/>
                    <a:pt x="102" y="133"/>
                  </a:cubicBezTo>
                  <a:cubicBezTo>
                    <a:pt x="100" y="135"/>
                    <a:pt x="98" y="137"/>
                    <a:pt x="96" y="138"/>
                  </a:cubicBezTo>
                  <a:cubicBezTo>
                    <a:pt x="95" y="139"/>
                    <a:pt x="95" y="140"/>
                    <a:pt x="95" y="140"/>
                  </a:cubicBezTo>
                  <a:cubicBezTo>
                    <a:pt x="94" y="141"/>
                    <a:pt x="92" y="142"/>
                    <a:pt x="91" y="142"/>
                  </a:cubicBezTo>
                  <a:cubicBezTo>
                    <a:pt x="86" y="147"/>
                    <a:pt x="80" y="153"/>
                    <a:pt x="75" y="159"/>
                  </a:cubicBezTo>
                  <a:cubicBezTo>
                    <a:pt x="72" y="162"/>
                    <a:pt x="70" y="165"/>
                    <a:pt x="67" y="167"/>
                  </a:cubicBezTo>
                  <a:cubicBezTo>
                    <a:pt x="64" y="169"/>
                    <a:pt x="61" y="171"/>
                    <a:pt x="58" y="172"/>
                  </a:cubicBezTo>
                  <a:cubicBezTo>
                    <a:pt x="52" y="174"/>
                    <a:pt x="46" y="171"/>
                    <a:pt x="43" y="165"/>
                  </a:cubicBezTo>
                  <a:cubicBezTo>
                    <a:pt x="42" y="163"/>
                    <a:pt x="41" y="160"/>
                    <a:pt x="41" y="158"/>
                  </a:cubicBezTo>
                  <a:cubicBezTo>
                    <a:pt x="41" y="154"/>
                    <a:pt x="42" y="150"/>
                    <a:pt x="42" y="146"/>
                  </a:cubicBezTo>
                  <a:cubicBezTo>
                    <a:pt x="46" y="130"/>
                    <a:pt x="48" y="113"/>
                    <a:pt x="49" y="97"/>
                  </a:cubicBezTo>
                  <a:cubicBezTo>
                    <a:pt x="50" y="84"/>
                    <a:pt x="51" y="72"/>
                    <a:pt x="52" y="59"/>
                  </a:cubicBezTo>
                  <a:cubicBezTo>
                    <a:pt x="52" y="58"/>
                    <a:pt x="52" y="56"/>
                    <a:pt x="52" y="55"/>
                  </a:cubicBezTo>
                  <a:cubicBezTo>
                    <a:pt x="48" y="55"/>
                    <a:pt x="48" y="57"/>
                    <a:pt x="48" y="59"/>
                  </a:cubicBezTo>
                  <a:cubicBezTo>
                    <a:pt x="45" y="67"/>
                    <a:pt x="43" y="75"/>
                    <a:pt x="41" y="83"/>
                  </a:cubicBezTo>
                  <a:cubicBezTo>
                    <a:pt x="38" y="99"/>
                    <a:pt x="35" y="114"/>
                    <a:pt x="32" y="130"/>
                  </a:cubicBezTo>
                  <a:cubicBezTo>
                    <a:pt x="28" y="146"/>
                    <a:pt x="24" y="163"/>
                    <a:pt x="19" y="180"/>
                  </a:cubicBezTo>
                  <a:cubicBezTo>
                    <a:pt x="14" y="199"/>
                    <a:pt x="8" y="219"/>
                    <a:pt x="2" y="238"/>
                  </a:cubicBezTo>
                  <a:cubicBezTo>
                    <a:pt x="1" y="242"/>
                    <a:pt x="0" y="245"/>
                    <a:pt x="0" y="248"/>
                  </a:cubicBezTo>
                  <a:cubicBezTo>
                    <a:pt x="0" y="249"/>
                    <a:pt x="0" y="249"/>
                    <a:pt x="0" y="250"/>
                  </a:cubicBezTo>
                  <a:cubicBezTo>
                    <a:pt x="3" y="248"/>
                    <a:pt x="6" y="247"/>
                    <a:pt x="9" y="245"/>
                  </a:cubicBezTo>
                  <a:cubicBezTo>
                    <a:pt x="15" y="243"/>
                    <a:pt x="21" y="239"/>
                    <a:pt x="27" y="237"/>
                  </a:cubicBezTo>
                  <a:cubicBezTo>
                    <a:pt x="35" y="235"/>
                    <a:pt x="41" y="236"/>
                    <a:pt x="46" y="241"/>
                  </a:cubicBezTo>
                  <a:cubicBezTo>
                    <a:pt x="47" y="241"/>
                    <a:pt x="47" y="241"/>
                    <a:pt x="48" y="242"/>
                  </a:cubicBezTo>
                  <a:cubicBezTo>
                    <a:pt x="51" y="242"/>
                    <a:pt x="54" y="243"/>
                    <a:pt x="56" y="246"/>
                  </a:cubicBezTo>
                  <a:close/>
                </a:path>
              </a:pathLst>
            </a:custGeom>
            <a:solidFill>
              <a:srgbClr val="B63E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5" name="Group 9">
            <a:extLst>
              <a:ext uri="{FF2B5EF4-FFF2-40B4-BE49-F238E27FC236}">
                <a16:creationId xmlns:a16="http://schemas.microsoft.com/office/drawing/2014/main" id="{7EFBE9B7-4763-4EEF-BBB0-9A631DA08025}"/>
              </a:ext>
            </a:extLst>
          </p:cNvPr>
          <p:cNvGrpSpPr>
            <a:grpSpLocks noChangeAspect="1"/>
          </p:cNvGrpSpPr>
          <p:nvPr/>
        </p:nvGrpSpPr>
        <p:grpSpPr bwMode="auto">
          <a:xfrm rot="2749113" flipH="1">
            <a:off x="10547165" y="2580352"/>
            <a:ext cx="1203139" cy="1534118"/>
            <a:chOff x="6652" y="1457"/>
            <a:chExt cx="767" cy="978"/>
          </a:xfrm>
        </p:grpSpPr>
        <p:sp>
          <p:nvSpPr>
            <p:cNvPr id="207" name="Freeform 10">
              <a:extLst>
                <a:ext uri="{FF2B5EF4-FFF2-40B4-BE49-F238E27FC236}">
                  <a16:creationId xmlns:a16="http://schemas.microsoft.com/office/drawing/2014/main" id="{159E974B-B191-4697-9D49-ADC1F80CE2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52" y="1457"/>
              <a:ext cx="767" cy="978"/>
            </a:xfrm>
            <a:custGeom>
              <a:avLst/>
              <a:gdLst>
                <a:gd name="T0" fmla="*/ 407 w 747"/>
                <a:gd name="T1" fmla="*/ 92 h 955"/>
                <a:gd name="T2" fmla="*/ 390 w 747"/>
                <a:gd name="T3" fmla="*/ 189 h 955"/>
                <a:gd name="T4" fmla="*/ 512 w 747"/>
                <a:gd name="T5" fmla="*/ 355 h 955"/>
                <a:gd name="T6" fmla="*/ 655 w 747"/>
                <a:gd name="T7" fmla="*/ 373 h 955"/>
                <a:gd name="T8" fmla="*/ 513 w 747"/>
                <a:gd name="T9" fmla="*/ 661 h 955"/>
                <a:gd name="T10" fmla="*/ 568 w 747"/>
                <a:gd name="T11" fmla="*/ 891 h 955"/>
                <a:gd name="T12" fmla="*/ 390 w 747"/>
                <a:gd name="T13" fmla="*/ 892 h 955"/>
                <a:gd name="T14" fmla="*/ 173 w 747"/>
                <a:gd name="T15" fmla="*/ 888 h 955"/>
                <a:gd name="T16" fmla="*/ 86 w 747"/>
                <a:gd name="T17" fmla="*/ 681 h 955"/>
                <a:gd name="T18" fmla="*/ 6 w 747"/>
                <a:gd name="T19" fmla="*/ 434 h 955"/>
                <a:gd name="T20" fmla="*/ 161 w 747"/>
                <a:gd name="T21" fmla="*/ 58 h 955"/>
                <a:gd name="T22" fmla="*/ 404 w 747"/>
                <a:gd name="T23" fmla="*/ 423 h 955"/>
                <a:gd name="T24" fmla="*/ 364 w 747"/>
                <a:gd name="T25" fmla="*/ 729 h 955"/>
                <a:gd name="T26" fmla="*/ 558 w 747"/>
                <a:gd name="T27" fmla="*/ 782 h 955"/>
                <a:gd name="T28" fmla="*/ 540 w 747"/>
                <a:gd name="T29" fmla="*/ 833 h 955"/>
                <a:gd name="T30" fmla="*/ 392 w 747"/>
                <a:gd name="T31" fmla="*/ 514 h 955"/>
                <a:gd name="T32" fmla="*/ 80 w 747"/>
                <a:gd name="T33" fmla="*/ 637 h 955"/>
                <a:gd name="T34" fmla="*/ 145 w 747"/>
                <a:gd name="T35" fmla="*/ 664 h 955"/>
                <a:gd name="T36" fmla="*/ 433 w 747"/>
                <a:gd name="T37" fmla="*/ 921 h 955"/>
                <a:gd name="T38" fmla="*/ 458 w 747"/>
                <a:gd name="T39" fmla="*/ 896 h 955"/>
                <a:gd name="T40" fmla="*/ 244 w 747"/>
                <a:gd name="T41" fmla="*/ 647 h 955"/>
                <a:gd name="T42" fmla="*/ 235 w 747"/>
                <a:gd name="T43" fmla="*/ 600 h 955"/>
                <a:gd name="T44" fmla="*/ 443 w 747"/>
                <a:gd name="T45" fmla="*/ 657 h 955"/>
                <a:gd name="T46" fmla="*/ 712 w 747"/>
                <a:gd name="T47" fmla="*/ 429 h 955"/>
                <a:gd name="T48" fmla="*/ 709 w 747"/>
                <a:gd name="T49" fmla="*/ 374 h 955"/>
                <a:gd name="T50" fmla="*/ 529 w 747"/>
                <a:gd name="T51" fmla="*/ 533 h 955"/>
                <a:gd name="T52" fmla="*/ 74 w 747"/>
                <a:gd name="T53" fmla="*/ 530 h 955"/>
                <a:gd name="T54" fmla="*/ 375 w 747"/>
                <a:gd name="T55" fmla="*/ 501 h 955"/>
                <a:gd name="T56" fmla="*/ 375 w 747"/>
                <a:gd name="T57" fmla="*/ 389 h 955"/>
                <a:gd name="T58" fmla="*/ 188 w 747"/>
                <a:gd name="T59" fmla="*/ 433 h 955"/>
                <a:gd name="T60" fmla="*/ 370 w 747"/>
                <a:gd name="T61" fmla="*/ 357 h 955"/>
                <a:gd name="T62" fmla="*/ 378 w 747"/>
                <a:gd name="T63" fmla="*/ 213 h 955"/>
                <a:gd name="T64" fmla="*/ 299 w 747"/>
                <a:gd name="T65" fmla="*/ 111 h 955"/>
                <a:gd name="T66" fmla="*/ 284 w 747"/>
                <a:gd name="T67" fmla="*/ 87 h 955"/>
                <a:gd name="T68" fmla="*/ 237 w 747"/>
                <a:gd name="T69" fmla="*/ 20 h 955"/>
                <a:gd name="T70" fmla="*/ 62 w 747"/>
                <a:gd name="T71" fmla="*/ 264 h 955"/>
                <a:gd name="T72" fmla="*/ 198 w 747"/>
                <a:gd name="T73" fmla="*/ 164 h 955"/>
                <a:gd name="T74" fmla="*/ 399 w 747"/>
                <a:gd name="T75" fmla="*/ 168 h 955"/>
                <a:gd name="T76" fmla="*/ 133 w 747"/>
                <a:gd name="T77" fmla="*/ 240 h 955"/>
                <a:gd name="T78" fmla="*/ 34 w 747"/>
                <a:gd name="T79" fmla="*/ 373 h 955"/>
                <a:gd name="T80" fmla="*/ 282 w 747"/>
                <a:gd name="T81" fmla="*/ 222 h 955"/>
                <a:gd name="T82" fmla="*/ 329 w 747"/>
                <a:gd name="T83" fmla="*/ 403 h 955"/>
                <a:gd name="T84" fmla="*/ 283 w 747"/>
                <a:gd name="T85" fmla="*/ 504 h 955"/>
                <a:gd name="T86" fmla="*/ 414 w 747"/>
                <a:gd name="T87" fmla="*/ 402 h 955"/>
                <a:gd name="T88" fmla="*/ 170 w 747"/>
                <a:gd name="T89" fmla="*/ 733 h 955"/>
                <a:gd name="T90" fmla="*/ 198 w 747"/>
                <a:gd name="T91" fmla="*/ 744 h 955"/>
                <a:gd name="T92" fmla="*/ 204 w 747"/>
                <a:gd name="T93" fmla="*/ 372 h 955"/>
                <a:gd name="T94" fmla="*/ 348 w 747"/>
                <a:gd name="T95" fmla="*/ 379 h 955"/>
                <a:gd name="T96" fmla="*/ 453 w 747"/>
                <a:gd name="T97" fmla="*/ 700 h 955"/>
                <a:gd name="T98" fmla="*/ 608 w 747"/>
                <a:gd name="T99" fmla="*/ 222 h 955"/>
                <a:gd name="T100" fmla="*/ 536 w 747"/>
                <a:gd name="T101" fmla="*/ 298 h 955"/>
                <a:gd name="T102" fmla="*/ 525 w 747"/>
                <a:gd name="T103" fmla="*/ 242 h 955"/>
                <a:gd name="T104" fmla="*/ 599 w 747"/>
                <a:gd name="T105" fmla="*/ 308 h 955"/>
                <a:gd name="T106" fmla="*/ 679 w 747"/>
                <a:gd name="T107" fmla="*/ 267 h 955"/>
                <a:gd name="T108" fmla="*/ 571 w 747"/>
                <a:gd name="T109" fmla="*/ 343 h 955"/>
                <a:gd name="T110" fmla="*/ 411 w 747"/>
                <a:gd name="T111" fmla="*/ 556 h 955"/>
                <a:gd name="T112" fmla="*/ 100 w 747"/>
                <a:gd name="T113" fmla="*/ 518 h 955"/>
                <a:gd name="T114" fmla="*/ 117 w 747"/>
                <a:gd name="T115" fmla="*/ 451 h 955"/>
                <a:gd name="T116" fmla="*/ 314 w 747"/>
                <a:gd name="T117" fmla="*/ 425 h 955"/>
                <a:gd name="T118" fmla="*/ 268 w 747"/>
                <a:gd name="T119" fmla="*/ 385 h 955"/>
                <a:gd name="T120" fmla="*/ 298 w 747"/>
                <a:gd name="T121" fmla="*/ 368 h 955"/>
                <a:gd name="T122" fmla="*/ 449 w 747"/>
                <a:gd name="T123" fmla="*/ 424 h 955"/>
                <a:gd name="T124" fmla="*/ 466 w 747"/>
                <a:gd name="T125" fmla="*/ 360 h 9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47" h="955">
                  <a:moveTo>
                    <a:pt x="236" y="64"/>
                  </a:moveTo>
                  <a:cubicBezTo>
                    <a:pt x="238" y="63"/>
                    <a:pt x="240" y="63"/>
                    <a:pt x="241" y="62"/>
                  </a:cubicBezTo>
                  <a:cubicBezTo>
                    <a:pt x="251" y="57"/>
                    <a:pt x="261" y="52"/>
                    <a:pt x="271" y="47"/>
                  </a:cubicBezTo>
                  <a:cubicBezTo>
                    <a:pt x="286" y="39"/>
                    <a:pt x="302" y="35"/>
                    <a:pt x="318" y="31"/>
                  </a:cubicBezTo>
                  <a:cubicBezTo>
                    <a:pt x="328" y="29"/>
                    <a:pt x="339" y="30"/>
                    <a:pt x="349" y="31"/>
                  </a:cubicBezTo>
                  <a:cubicBezTo>
                    <a:pt x="363" y="34"/>
                    <a:pt x="368" y="44"/>
                    <a:pt x="360" y="56"/>
                  </a:cubicBezTo>
                  <a:cubicBezTo>
                    <a:pt x="356" y="62"/>
                    <a:pt x="351" y="66"/>
                    <a:pt x="346" y="71"/>
                  </a:cubicBezTo>
                  <a:cubicBezTo>
                    <a:pt x="344" y="72"/>
                    <a:pt x="342" y="74"/>
                    <a:pt x="340" y="75"/>
                  </a:cubicBezTo>
                  <a:cubicBezTo>
                    <a:pt x="341" y="78"/>
                    <a:pt x="343" y="77"/>
                    <a:pt x="344" y="77"/>
                  </a:cubicBezTo>
                  <a:cubicBezTo>
                    <a:pt x="357" y="77"/>
                    <a:pt x="370" y="79"/>
                    <a:pt x="383" y="82"/>
                  </a:cubicBezTo>
                  <a:cubicBezTo>
                    <a:pt x="388" y="83"/>
                    <a:pt x="394" y="85"/>
                    <a:pt x="399" y="87"/>
                  </a:cubicBezTo>
                  <a:cubicBezTo>
                    <a:pt x="402" y="88"/>
                    <a:pt x="404" y="90"/>
                    <a:pt x="407" y="92"/>
                  </a:cubicBezTo>
                  <a:cubicBezTo>
                    <a:pt x="415" y="99"/>
                    <a:pt x="415" y="110"/>
                    <a:pt x="406" y="117"/>
                  </a:cubicBezTo>
                  <a:cubicBezTo>
                    <a:pt x="403" y="119"/>
                    <a:pt x="399" y="121"/>
                    <a:pt x="395" y="122"/>
                  </a:cubicBezTo>
                  <a:cubicBezTo>
                    <a:pt x="390" y="123"/>
                    <a:pt x="384" y="124"/>
                    <a:pt x="379" y="124"/>
                  </a:cubicBezTo>
                  <a:cubicBezTo>
                    <a:pt x="376" y="124"/>
                    <a:pt x="372" y="124"/>
                    <a:pt x="367" y="125"/>
                  </a:cubicBezTo>
                  <a:cubicBezTo>
                    <a:pt x="369" y="126"/>
                    <a:pt x="370" y="127"/>
                    <a:pt x="371" y="128"/>
                  </a:cubicBezTo>
                  <a:cubicBezTo>
                    <a:pt x="377" y="131"/>
                    <a:pt x="383" y="135"/>
                    <a:pt x="390" y="139"/>
                  </a:cubicBezTo>
                  <a:cubicBezTo>
                    <a:pt x="399" y="145"/>
                    <a:pt x="407" y="153"/>
                    <a:pt x="414" y="162"/>
                  </a:cubicBezTo>
                  <a:cubicBezTo>
                    <a:pt x="417" y="166"/>
                    <a:pt x="420" y="170"/>
                    <a:pt x="421" y="175"/>
                  </a:cubicBezTo>
                  <a:cubicBezTo>
                    <a:pt x="422" y="177"/>
                    <a:pt x="422" y="179"/>
                    <a:pt x="422" y="181"/>
                  </a:cubicBezTo>
                  <a:cubicBezTo>
                    <a:pt x="422" y="187"/>
                    <a:pt x="418" y="191"/>
                    <a:pt x="413" y="192"/>
                  </a:cubicBezTo>
                  <a:cubicBezTo>
                    <a:pt x="409" y="192"/>
                    <a:pt x="405" y="191"/>
                    <a:pt x="402" y="191"/>
                  </a:cubicBezTo>
                  <a:cubicBezTo>
                    <a:pt x="398" y="191"/>
                    <a:pt x="395" y="190"/>
                    <a:pt x="390" y="189"/>
                  </a:cubicBezTo>
                  <a:cubicBezTo>
                    <a:pt x="393" y="194"/>
                    <a:pt x="396" y="197"/>
                    <a:pt x="398" y="201"/>
                  </a:cubicBezTo>
                  <a:cubicBezTo>
                    <a:pt x="400" y="204"/>
                    <a:pt x="401" y="208"/>
                    <a:pt x="402" y="210"/>
                  </a:cubicBezTo>
                  <a:cubicBezTo>
                    <a:pt x="408" y="215"/>
                    <a:pt x="413" y="220"/>
                    <a:pt x="418" y="224"/>
                  </a:cubicBezTo>
                  <a:cubicBezTo>
                    <a:pt x="417" y="225"/>
                    <a:pt x="417" y="225"/>
                    <a:pt x="416" y="226"/>
                  </a:cubicBezTo>
                  <a:cubicBezTo>
                    <a:pt x="418" y="227"/>
                    <a:pt x="420" y="227"/>
                    <a:pt x="421" y="228"/>
                  </a:cubicBezTo>
                  <a:cubicBezTo>
                    <a:pt x="433" y="232"/>
                    <a:pt x="441" y="240"/>
                    <a:pt x="446" y="251"/>
                  </a:cubicBezTo>
                  <a:cubicBezTo>
                    <a:pt x="449" y="258"/>
                    <a:pt x="452" y="265"/>
                    <a:pt x="455" y="272"/>
                  </a:cubicBezTo>
                  <a:cubicBezTo>
                    <a:pt x="456" y="273"/>
                    <a:pt x="457" y="275"/>
                    <a:pt x="457" y="276"/>
                  </a:cubicBezTo>
                  <a:cubicBezTo>
                    <a:pt x="474" y="277"/>
                    <a:pt x="478" y="279"/>
                    <a:pt x="489" y="291"/>
                  </a:cubicBezTo>
                  <a:cubicBezTo>
                    <a:pt x="489" y="291"/>
                    <a:pt x="489" y="291"/>
                    <a:pt x="490" y="292"/>
                  </a:cubicBezTo>
                  <a:cubicBezTo>
                    <a:pt x="498" y="301"/>
                    <a:pt x="508" y="324"/>
                    <a:pt x="509" y="336"/>
                  </a:cubicBezTo>
                  <a:cubicBezTo>
                    <a:pt x="510" y="343"/>
                    <a:pt x="511" y="349"/>
                    <a:pt x="512" y="355"/>
                  </a:cubicBezTo>
                  <a:cubicBezTo>
                    <a:pt x="516" y="374"/>
                    <a:pt x="514" y="392"/>
                    <a:pt x="508" y="410"/>
                  </a:cubicBezTo>
                  <a:cubicBezTo>
                    <a:pt x="507" y="416"/>
                    <a:pt x="505" y="421"/>
                    <a:pt x="503" y="427"/>
                  </a:cubicBezTo>
                  <a:cubicBezTo>
                    <a:pt x="499" y="441"/>
                    <a:pt x="494" y="454"/>
                    <a:pt x="483" y="463"/>
                  </a:cubicBezTo>
                  <a:cubicBezTo>
                    <a:pt x="480" y="479"/>
                    <a:pt x="488" y="491"/>
                    <a:pt x="506" y="497"/>
                  </a:cubicBezTo>
                  <a:cubicBezTo>
                    <a:pt x="508" y="497"/>
                    <a:pt x="512" y="496"/>
                    <a:pt x="515" y="496"/>
                  </a:cubicBezTo>
                  <a:cubicBezTo>
                    <a:pt x="523" y="494"/>
                    <a:pt x="531" y="493"/>
                    <a:pt x="539" y="492"/>
                  </a:cubicBezTo>
                  <a:cubicBezTo>
                    <a:pt x="551" y="492"/>
                    <a:pt x="562" y="490"/>
                    <a:pt x="573" y="486"/>
                  </a:cubicBezTo>
                  <a:cubicBezTo>
                    <a:pt x="583" y="482"/>
                    <a:pt x="590" y="476"/>
                    <a:pt x="597" y="468"/>
                  </a:cubicBezTo>
                  <a:cubicBezTo>
                    <a:pt x="601" y="463"/>
                    <a:pt x="604" y="457"/>
                    <a:pt x="608" y="451"/>
                  </a:cubicBezTo>
                  <a:cubicBezTo>
                    <a:pt x="613" y="444"/>
                    <a:pt x="617" y="436"/>
                    <a:pt x="622" y="429"/>
                  </a:cubicBezTo>
                  <a:cubicBezTo>
                    <a:pt x="628" y="421"/>
                    <a:pt x="633" y="412"/>
                    <a:pt x="637" y="403"/>
                  </a:cubicBezTo>
                  <a:cubicBezTo>
                    <a:pt x="643" y="393"/>
                    <a:pt x="649" y="383"/>
                    <a:pt x="655" y="373"/>
                  </a:cubicBezTo>
                  <a:cubicBezTo>
                    <a:pt x="659" y="365"/>
                    <a:pt x="665" y="359"/>
                    <a:pt x="673" y="354"/>
                  </a:cubicBezTo>
                  <a:cubicBezTo>
                    <a:pt x="685" y="347"/>
                    <a:pt x="697" y="344"/>
                    <a:pt x="710" y="349"/>
                  </a:cubicBezTo>
                  <a:cubicBezTo>
                    <a:pt x="716" y="351"/>
                    <a:pt x="720" y="354"/>
                    <a:pt x="723" y="359"/>
                  </a:cubicBezTo>
                  <a:cubicBezTo>
                    <a:pt x="725" y="362"/>
                    <a:pt x="727" y="365"/>
                    <a:pt x="729" y="368"/>
                  </a:cubicBezTo>
                  <a:cubicBezTo>
                    <a:pt x="743" y="384"/>
                    <a:pt x="747" y="402"/>
                    <a:pt x="744" y="423"/>
                  </a:cubicBezTo>
                  <a:cubicBezTo>
                    <a:pt x="742" y="447"/>
                    <a:pt x="734" y="470"/>
                    <a:pt x="720" y="490"/>
                  </a:cubicBezTo>
                  <a:cubicBezTo>
                    <a:pt x="700" y="518"/>
                    <a:pt x="675" y="540"/>
                    <a:pt x="643" y="553"/>
                  </a:cubicBezTo>
                  <a:cubicBezTo>
                    <a:pt x="632" y="557"/>
                    <a:pt x="625" y="564"/>
                    <a:pt x="620" y="574"/>
                  </a:cubicBezTo>
                  <a:cubicBezTo>
                    <a:pt x="616" y="583"/>
                    <a:pt x="609" y="591"/>
                    <a:pt x="601" y="598"/>
                  </a:cubicBezTo>
                  <a:cubicBezTo>
                    <a:pt x="598" y="600"/>
                    <a:pt x="595" y="603"/>
                    <a:pt x="593" y="605"/>
                  </a:cubicBezTo>
                  <a:cubicBezTo>
                    <a:pt x="584" y="616"/>
                    <a:pt x="573" y="625"/>
                    <a:pt x="562" y="634"/>
                  </a:cubicBezTo>
                  <a:cubicBezTo>
                    <a:pt x="547" y="646"/>
                    <a:pt x="530" y="654"/>
                    <a:pt x="513" y="661"/>
                  </a:cubicBezTo>
                  <a:cubicBezTo>
                    <a:pt x="501" y="665"/>
                    <a:pt x="489" y="670"/>
                    <a:pt x="476" y="672"/>
                  </a:cubicBezTo>
                  <a:cubicBezTo>
                    <a:pt x="475" y="672"/>
                    <a:pt x="473" y="673"/>
                    <a:pt x="471" y="674"/>
                  </a:cubicBezTo>
                  <a:cubicBezTo>
                    <a:pt x="474" y="682"/>
                    <a:pt x="476" y="690"/>
                    <a:pt x="479" y="698"/>
                  </a:cubicBezTo>
                  <a:cubicBezTo>
                    <a:pt x="483" y="699"/>
                    <a:pt x="486" y="700"/>
                    <a:pt x="490" y="700"/>
                  </a:cubicBezTo>
                  <a:cubicBezTo>
                    <a:pt x="502" y="703"/>
                    <a:pt x="514" y="708"/>
                    <a:pt x="524" y="717"/>
                  </a:cubicBezTo>
                  <a:cubicBezTo>
                    <a:pt x="534" y="727"/>
                    <a:pt x="545" y="737"/>
                    <a:pt x="556" y="747"/>
                  </a:cubicBezTo>
                  <a:cubicBezTo>
                    <a:pt x="562" y="753"/>
                    <a:pt x="567" y="760"/>
                    <a:pt x="570" y="767"/>
                  </a:cubicBezTo>
                  <a:cubicBezTo>
                    <a:pt x="584" y="795"/>
                    <a:pt x="584" y="795"/>
                    <a:pt x="590" y="826"/>
                  </a:cubicBezTo>
                  <a:cubicBezTo>
                    <a:pt x="591" y="830"/>
                    <a:pt x="591" y="835"/>
                    <a:pt x="591" y="840"/>
                  </a:cubicBezTo>
                  <a:cubicBezTo>
                    <a:pt x="591" y="846"/>
                    <a:pt x="590" y="851"/>
                    <a:pt x="590" y="856"/>
                  </a:cubicBezTo>
                  <a:cubicBezTo>
                    <a:pt x="589" y="862"/>
                    <a:pt x="587" y="866"/>
                    <a:pt x="585" y="871"/>
                  </a:cubicBezTo>
                  <a:cubicBezTo>
                    <a:pt x="580" y="879"/>
                    <a:pt x="574" y="885"/>
                    <a:pt x="568" y="891"/>
                  </a:cubicBezTo>
                  <a:cubicBezTo>
                    <a:pt x="558" y="901"/>
                    <a:pt x="546" y="904"/>
                    <a:pt x="533" y="901"/>
                  </a:cubicBezTo>
                  <a:cubicBezTo>
                    <a:pt x="524" y="898"/>
                    <a:pt x="516" y="894"/>
                    <a:pt x="510" y="888"/>
                  </a:cubicBezTo>
                  <a:cubicBezTo>
                    <a:pt x="505" y="884"/>
                    <a:pt x="500" y="879"/>
                    <a:pt x="496" y="874"/>
                  </a:cubicBezTo>
                  <a:cubicBezTo>
                    <a:pt x="494" y="873"/>
                    <a:pt x="492" y="871"/>
                    <a:pt x="490" y="869"/>
                  </a:cubicBezTo>
                  <a:cubicBezTo>
                    <a:pt x="489" y="875"/>
                    <a:pt x="489" y="880"/>
                    <a:pt x="488" y="886"/>
                  </a:cubicBezTo>
                  <a:cubicBezTo>
                    <a:pt x="487" y="894"/>
                    <a:pt x="487" y="902"/>
                    <a:pt x="486" y="910"/>
                  </a:cubicBezTo>
                  <a:cubicBezTo>
                    <a:pt x="484" y="926"/>
                    <a:pt x="478" y="939"/>
                    <a:pt x="466" y="949"/>
                  </a:cubicBezTo>
                  <a:cubicBezTo>
                    <a:pt x="460" y="954"/>
                    <a:pt x="454" y="955"/>
                    <a:pt x="446" y="953"/>
                  </a:cubicBezTo>
                  <a:cubicBezTo>
                    <a:pt x="443" y="952"/>
                    <a:pt x="439" y="950"/>
                    <a:pt x="436" y="948"/>
                  </a:cubicBezTo>
                  <a:cubicBezTo>
                    <a:pt x="429" y="944"/>
                    <a:pt x="424" y="938"/>
                    <a:pt x="420" y="932"/>
                  </a:cubicBezTo>
                  <a:cubicBezTo>
                    <a:pt x="412" y="922"/>
                    <a:pt x="404" y="911"/>
                    <a:pt x="396" y="901"/>
                  </a:cubicBezTo>
                  <a:cubicBezTo>
                    <a:pt x="394" y="898"/>
                    <a:pt x="392" y="895"/>
                    <a:pt x="390" y="892"/>
                  </a:cubicBezTo>
                  <a:cubicBezTo>
                    <a:pt x="387" y="887"/>
                    <a:pt x="384" y="881"/>
                    <a:pt x="380" y="877"/>
                  </a:cubicBezTo>
                  <a:cubicBezTo>
                    <a:pt x="365" y="859"/>
                    <a:pt x="349" y="842"/>
                    <a:pt x="333" y="826"/>
                  </a:cubicBezTo>
                  <a:cubicBezTo>
                    <a:pt x="327" y="821"/>
                    <a:pt x="321" y="815"/>
                    <a:pt x="315" y="809"/>
                  </a:cubicBezTo>
                  <a:cubicBezTo>
                    <a:pt x="305" y="797"/>
                    <a:pt x="293" y="787"/>
                    <a:pt x="281" y="778"/>
                  </a:cubicBezTo>
                  <a:cubicBezTo>
                    <a:pt x="274" y="772"/>
                    <a:pt x="267" y="766"/>
                    <a:pt x="260" y="760"/>
                  </a:cubicBezTo>
                  <a:cubicBezTo>
                    <a:pt x="258" y="758"/>
                    <a:pt x="255" y="757"/>
                    <a:pt x="253" y="755"/>
                  </a:cubicBezTo>
                  <a:cubicBezTo>
                    <a:pt x="248" y="752"/>
                    <a:pt x="242" y="750"/>
                    <a:pt x="237" y="747"/>
                  </a:cubicBezTo>
                  <a:cubicBezTo>
                    <a:pt x="234" y="748"/>
                    <a:pt x="233" y="750"/>
                    <a:pt x="232" y="752"/>
                  </a:cubicBezTo>
                  <a:cubicBezTo>
                    <a:pt x="227" y="763"/>
                    <a:pt x="221" y="774"/>
                    <a:pt x="216" y="785"/>
                  </a:cubicBezTo>
                  <a:cubicBezTo>
                    <a:pt x="211" y="798"/>
                    <a:pt x="206" y="812"/>
                    <a:pt x="202" y="825"/>
                  </a:cubicBezTo>
                  <a:cubicBezTo>
                    <a:pt x="198" y="837"/>
                    <a:pt x="196" y="849"/>
                    <a:pt x="194" y="862"/>
                  </a:cubicBezTo>
                  <a:cubicBezTo>
                    <a:pt x="192" y="875"/>
                    <a:pt x="185" y="884"/>
                    <a:pt x="173" y="888"/>
                  </a:cubicBezTo>
                  <a:cubicBezTo>
                    <a:pt x="163" y="892"/>
                    <a:pt x="153" y="894"/>
                    <a:pt x="143" y="894"/>
                  </a:cubicBezTo>
                  <a:cubicBezTo>
                    <a:pt x="135" y="894"/>
                    <a:pt x="128" y="892"/>
                    <a:pt x="121" y="889"/>
                  </a:cubicBezTo>
                  <a:cubicBezTo>
                    <a:pt x="115" y="885"/>
                    <a:pt x="108" y="881"/>
                    <a:pt x="102" y="878"/>
                  </a:cubicBezTo>
                  <a:cubicBezTo>
                    <a:pt x="94" y="873"/>
                    <a:pt x="88" y="867"/>
                    <a:pt x="83" y="860"/>
                  </a:cubicBezTo>
                  <a:cubicBezTo>
                    <a:pt x="81" y="856"/>
                    <a:pt x="79" y="851"/>
                    <a:pt x="78" y="846"/>
                  </a:cubicBezTo>
                  <a:cubicBezTo>
                    <a:pt x="78" y="841"/>
                    <a:pt x="78" y="837"/>
                    <a:pt x="81" y="832"/>
                  </a:cubicBezTo>
                  <a:cubicBezTo>
                    <a:pt x="84" y="827"/>
                    <a:pt x="87" y="822"/>
                    <a:pt x="90" y="817"/>
                  </a:cubicBezTo>
                  <a:cubicBezTo>
                    <a:pt x="91" y="815"/>
                    <a:pt x="92" y="813"/>
                    <a:pt x="93" y="811"/>
                  </a:cubicBezTo>
                  <a:cubicBezTo>
                    <a:pt x="103" y="789"/>
                    <a:pt x="112" y="768"/>
                    <a:pt x="117" y="744"/>
                  </a:cubicBezTo>
                  <a:cubicBezTo>
                    <a:pt x="118" y="739"/>
                    <a:pt x="119" y="733"/>
                    <a:pt x="118" y="727"/>
                  </a:cubicBezTo>
                  <a:cubicBezTo>
                    <a:pt x="117" y="721"/>
                    <a:pt x="116" y="714"/>
                    <a:pt x="116" y="708"/>
                  </a:cubicBezTo>
                  <a:cubicBezTo>
                    <a:pt x="105" y="699"/>
                    <a:pt x="96" y="690"/>
                    <a:pt x="86" y="681"/>
                  </a:cubicBezTo>
                  <a:cubicBezTo>
                    <a:pt x="82" y="677"/>
                    <a:pt x="79" y="673"/>
                    <a:pt x="75" y="669"/>
                  </a:cubicBezTo>
                  <a:cubicBezTo>
                    <a:pt x="70" y="665"/>
                    <a:pt x="67" y="659"/>
                    <a:pt x="66" y="653"/>
                  </a:cubicBezTo>
                  <a:cubicBezTo>
                    <a:pt x="64" y="646"/>
                    <a:pt x="62" y="639"/>
                    <a:pt x="60" y="632"/>
                  </a:cubicBezTo>
                  <a:cubicBezTo>
                    <a:pt x="59" y="630"/>
                    <a:pt x="59" y="627"/>
                    <a:pt x="59" y="624"/>
                  </a:cubicBezTo>
                  <a:cubicBezTo>
                    <a:pt x="60" y="606"/>
                    <a:pt x="59" y="587"/>
                    <a:pt x="67" y="570"/>
                  </a:cubicBezTo>
                  <a:cubicBezTo>
                    <a:pt x="67" y="563"/>
                    <a:pt x="65" y="555"/>
                    <a:pt x="62" y="549"/>
                  </a:cubicBezTo>
                  <a:cubicBezTo>
                    <a:pt x="55" y="533"/>
                    <a:pt x="50" y="516"/>
                    <a:pt x="47" y="498"/>
                  </a:cubicBezTo>
                  <a:cubicBezTo>
                    <a:pt x="46" y="496"/>
                    <a:pt x="46" y="494"/>
                    <a:pt x="45" y="492"/>
                  </a:cubicBezTo>
                  <a:cubicBezTo>
                    <a:pt x="44" y="487"/>
                    <a:pt x="42" y="483"/>
                    <a:pt x="39" y="478"/>
                  </a:cubicBezTo>
                  <a:cubicBezTo>
                    <a:pt x="35" y="473"/>
                    <a:pt x="32" y="468"/>
                    <a:pt x="28" y="462"/>
                  </a:cubicBezTo>
                  <a:cubicBezTo>
                    <a:pt x="28" y="462"/>
                    <a:pt x="27" y="461"/>
                    <a:pt x="26" y="461"/>
                  </a:cubicBezTo>
                  <a:cubicBezTo>
                    <a:pt x="14" y="456"/>
                    <a:pt x="8" y="446"/>
                    <a:pt x="6" y="434"/>
                  </a:cubicBezTo>
                  <a:cubicBezTo>
                    <a:pt x="4" y="422"/>
                    <a:pt x="5" y="411"/>
                    <a:pt x="8" y="399"/>
                  </a:cubicBezTo>
                  <a:cubicBezTo>
                    <a:pt x="4" y="391"/>
                    <a:pt x="2" y="381"/>
                    <a:pt x="2" y="372"/>
                  </a:cubicBezTo>
                  <a:cubicBezTo>
                    <a:pt x="0" y="355"/>
                    <a:pt x="4" y="340"/>
                    <a:pt x="13" y="326"/>
                  </a:cubicBezTo>
                  <a:cubicBezTo>
                    <a:pt x="14" y="324"/>
                    <a:pt x="16" y="321"/>
                    <a:pt x="18" y="319"/>
                  </a:cubicBezTo>
                  <a:cubicBezTo>
                    <a:pt x="26" y="308"/>
                    <a:pt x="35" y="297"/>
                    <a:pt x="44" y="285"/>
                  </a:cubicBezTo>
                  <a:cubicBezTo>
                    <a:pt x="44" y="282"/>
                    <a:pt x="44" y="279"/>
                    <a:pt x="45" y="275"/>
                  </a:cubicBezTo>
                  <a:cubicBezTo>
                    <a:pt x="46" y="258"/>
                    <a:pt x="51" y="241"/>
                    <a:pt x="57" y="224"/>
                  </a:cubicBezTo>
                  <a:cubicBezTo>
                    <a:pt x="62" y="209"/>
                    <a:pt x="69" y="196"/>
                    <a:pt x="77" y="182"/>
                  </a:cubicBezTo>
                  <a:cubicBezTo>
                    <a:pt x="86" y="168"/>
                    <a:pt x="95" y="155"/>
                    <a:pt x="105" y="142"/>
                  </a:cubicBezTo>
                  <a:cubicBezTo>
                    <a:pt x="108" y="139"/>
                    <a:pt x="110" y="134"/>
                    <a:pt x="112" y="130"/>
                  </a:cubicBezTo>
                  <a:cubicBezTo>
                    <a:pt x="121" y="112"/>
                    <a:pt x="131" y="94"/>
                    <a:pt x="145" y="79"/>
                  </a:cubicBezTo>
                  <a:cubicBezTo>
                    <a:pt x="150" y="72"/>
                    <a:pt x="156" y="65"/>
                    <a:pt x="161" y="58"/>
                  </a:cubicBezTo>
                  <a:cubicBezTo>
                    <a:pt x="173" y="43"/>
                    <a:pt x="187" y="29"/>
                    <a:pt x="203" y="18"/>
                  </a:cubicBezTo>
                  <a:cubicBezTo>
                    <a:pt x="213" y="11"/>
                    <a:pt x="225" y="6"/>
                    <a:pt x="236" y="2"/>
                  </a:cubicBezTo>
                  <a:cubicBezTo>
                    <a:pt x="239" y="1"/>
                    <a:pt x="242" y="0"/>
                    <a:pt x="246" y="0"/>
                  </a:cubicBezTo>
                  <a:cubicBezTo>
                    <a:pt x="255" y="0"/>
                    <a:pt x="262" y="8"/>
                    <a:pt x="260" y="17"/>
                  </a:cubicBezTo>
                  <a:cubicBezTo>
                    <a:pt x="259" y="21"/>
                    <a:pt x="258" y="24"/>
                    <a:pt x="257" y="27"/>
                  </a:cubicBezTo>
                  <a:cubicBezTo>
                    <a:pt x="251" y="39"/>
                    <a:pt x="246" y="51"/>
                    <a:pt x="237" y="61"/>
                  </a:cubicBezTo>
                  <a:cubicBezTo>
                    <a:pt x="236" y="62"/>
                    <a:pt x="236" y="63"/>
                    <a:pt x="236" y="64"/>
                  </a:cubicBezTo>
                  <a:cubicBezTo>
                    <a:pt x="236" y="64"/>
                    <a:pt x="235" y="64"/>
                    <a:pt x="235" y="64"/>
                  </a:cubicBezTo>
                  <a:cubicBezTo>
                    <a:pt x="235" y="64"/>
                    <a:pt x="235" y="64"/>
                    <a:pt x="236" y="64"/>
                  </a:cubicBezTo>
                  <a:close/>
                  <a:moveTo>
                    <a:pt x="404" y="423"/>
                  </a:moveTo>
                  <a:cubicBezTo>
                    <a:pt x="404" y="423"/>
                    <a:pt x="404" y="424"/>
                    <a:pt x="404" y="424"/>
                  </a:cubicBezTo>
                  <a:cubicBezTo>
                    <a:pt x="404" y="424"/>
                    <a:pt x="404" y="424"/>
                    <a:pt x="404" y="423"/>
                  </a:cubicBezTo>
                  <a:cubicBezTo>
                    <a:pt x="402" y="414"/>
                    <a:pt x="401" y="404"/>
                    <a:pt x="399" y="395"/>
                  </a:cubicBezTo>
                  <a:cubicBezTo>
                    <a:pt x="397" y="392"/>
                    <a:pt x="394" y="390"/>
                    <a:pt x="389" y="391"/>
                  </a:cubicBezTo>
                  <a:cubicBezTo>
                    <a:pt x="391" y="396"/>
                    <a:pt x="392" y="400"/>
                    <a:pt x="393" y="404"/>
                  </a:cubicBezTo>
                  <a:cubicBezTo>
                    <a:pt x="395" y="409"/>
                    <a:pt x="396" y="413"/>
                    <a:pt x="397" y="418"/>
                  </a:cubicBezTo>
                  <a:cubicBezTo>
                    <a:pt x="399" y="420"/>
                    <a:pt x="401" y="421"/>
                    <a:pt x="404" y="423"/>
                  </a:cubicBezTo>
                  <a:close/>
                  <a:moveTo>
                    <a:pt x="406" y="757"/>
                  </a:moveTo>
                  <a:cubicBezTo>
                    <a:pt x="406" y="758"/>
                    <a:pt x="406" y="758"/>
                    <a:pt x="406" y="757"/>
                  </a:cubicBezTo>
                  <a:cubicBezTo>
                    <a:pt x="407" y="758"/>
                    <a:pt x="406" y="757"/>
                    <a:pt x="405" y="757"/>
                  </a:cubicBezTo>
                  <a:cubicBezTo>
                    <a:pt x="404" y="756"/>
                    <a:pt x="404" y="755"/>
                    <a:pt x="402" y="754"/>
                  </a:cubicBezTo>
                  <a:cubicBezTo>
                    <a:pt x="398" y="751"/>
                    <a:pt x="393" y="748"/>
                    <a:pt x="388" y="746"/>
                  </a:cubicBezTo>
                  <a:cubicBezTo>
                    <a:pt x="382" y="742"/>
                    <a:pt x="376" y="739"/>
                    <a:pt x="369" y="735"/>
                  </a:cubicBezTo>
                  <a:cubicBezTo>
                    <a:pt x="367" y="734"/>
                    <a:pt x="364" y="732"/>
                    <a:pt x="364" y="729"/>
                  </a:cubicBezTo>
                  <a:cubicBezTo>
                    <a:pt x="366" y="726"/>
                    <a:pt x="368" y="726"/>
                    <a:pt x="371" y="726"/>
                  </a:cubicBezTo>
                  <a:cubicBezTo>
                    <a:pt x="378" y="726"/>
                    <a:pt x="385" y="728"/>
                    <a:pt x="392" y="730"/>
                  </a:cubicBezTo>
                  <a:cubicBezTo>
                    <a:pt x="424" y="742"/>
                    <a:pt x="449" y="762"/>
                    <a:pt x="466" y="792"/>
                  </a:cubicBezTo>
                  <a:cubicBezTo>
                    <a:pt x="469" y="797"/>
                    <a:pt x="472" y="802"/>
                    <a:pt x="475" y="807"/>
                  </a:cubicBezTo>
                  <a:cubicBezTo>
                    <a:pt x="481" y="817"/>
                    <a:pt x="487" y="826"/>
                    <a:pt x="492" y="837"/>
                  </a:cubicBezTo>
                  <a:cubicBezTo>
                    <a:pt x="499" y="850"/>
                    <a:pt x="508" y="861"/>
                    <a:pt x="518" y="872"/>
                  </a:cubicBezTo>
                  <a:cubicBezTo>
                    <a:pt x="523" y="878"/>
                    <a:pt x="529" y="882"/>
                    <a:pt x="537" y="884"/>
                  </a:cubicBezTo>
                  <a:cubicBezTo>
                    <a:pt x="543" y="886"/>
                    <a:pt x="549" y="885"/>
                    <a:pt x="555" y="880"/>
                  </a:cubicBezTo>
                  <a:cubicBezTo>
                    <a:pt x="561" y="875"/>
                    <a:pt x="566" y="868"/>
                    <a:pt x="571" y="861"/>
                  </a:cubicBezTo>
                  <a:cubicBezTo>
                    <a:pt x="572" y="859"/>
                    <a:pt x="573" y="857"/>
                    <a:pt x="573" y="855"/>
                  </a:cubicBezTo>
                  <a:cubicBezTo>
                    <a:pt x="574" y="846"/>
                    <a:pt x="576" y="837"/>
                    <a:pt x="573" y="828"/>
                  </a:cubicBezTo>
                  <a:cubicBezTo>
                    <a:pt x="570" y="812"/>
                    <a:pt x="567" y="796"/>
                    <a:pt x="558" y="782"/>
                  </a:cubicBezTo>
                  <a:cubicBezTo>
                    <a:pt x="558" y="781"/>
                    <a:pt x="557" y="780"/>
                    <a:pt x="557" y="779"/>
                  </a:cubicBezTo>
                  <a:cubicBezTo>
                    <a:pt x="553" y="769"/>
                    <a:pt x="547" y="761"/>
                    <a:pt x="540" y="754"/>
                  </a:cubicBezTo>
                  <a:cubicBezTo>
                    <a:pt x="530" y="745"/>
                    <a:pt x="520" y="736"/>
                    <a:pt x="510" y="727"/>
                  </a:cubicBezTo>
                  <a:cubicBezTo>
                    <a:pt x="508" y="726"/>
                    <a:pt x="505" y="725"/>
                    <a:pt x="502" y="724"/>
                  </a:cubicBezTo>
                  <a:cubicBezTo>
                    <a:pt x="495" y="723"/>
                    <a:pt x="487" y="722"/>
                    <a:pt x="479" y="720"/>
                  </a:cubicBezTo>
                  <a:cubicBezTo>
                    <a:pt x="477" y="719"/>
                    <a:pt x="475" y="719"/>
                    <a:pt x="474" y="722"/>
                  </a:cubicBezTo>
                  <a:cubicBezTo>
                    <a:pt x="478" y="726"/>
                    <a:pt x="483" y="730"/>
                    <a:pt x="488" y="734"/>
                  </a:cubicBezTo>
                  <a:cubicBezTo>
                    <a:pt x="501" y="745"/>
                    <a:pt x="513" y="756"/>
                    <a:pt x="521" y="770"/>
                  </a:cubicBezTo>
                  <a:cubicBezTo>
                    <a:pt x="526" y="778"/>
                    <a:pt x="530" y="786"/>
                    <a:pt x="535" y="794"/>
                  </a:cubicBezTo>
                  <a:cubicBezTo>
                    <a:pt x="541" y="803"/>
                    <a:pt x="543" y="813"/>
                    <a:pt x="547" y="822"/>
                  </a:cubicBezTo>
                  <a:cubicBezTo>
                    <a:pt x="548" y="826"/>
                    <a:pt x="549" y="830"/>
                    <a:pt x="546" y="834"/>
                  </a:cubicBezTo>
                  <a:cubicBezTo>
                    <a:pt x="544" y="834"/>
                    <a:pt x="542" y="834"/>
                    <a:pt x="540" y="833"/>
                  </a:cubicBezTo>
                  <a:cubicBezTo>
                    <a:pt x="539" y="830"/>
                    <a:pt x="539" y="828"/>
                    <a:pt x="538" y="825"/>
                  </a:cubicBezTo>
                  <a:cubicBezTo>
                    <a:pt x="537" y="819"/>
                    <a:pt x="535" y="814"/>
                    <a:pt x="531" y="809"/>
                  </a:cubicBezTo>
                  <a:cubicBezTo>
                    <a:pt x="523" y="798"/>
                    <a:pt x="515" y="788"/>
                    <a:pt x="507" y="778"/>
                  </a:cubicBezTo>
                  <a:cubicBezTo>
                    <a:pt x="485" y="751"/>
                    <a:pt x="457" y="731"/>
                    <a:pt x="425" y="717"/>
                  </a:cubicBezTo>
                  <a:cubicBezTo>
                    <a:pt x="413" y="712"/>
                    <a:pt x="400" y="707"/>
                    <a:pt x="387" y="705"/>
                  </a:cubicBezTo>
                  <a:cubicBezTo>
                    <a:pt x="370" y="703"/>
                    <a:pt x="354" y="702"/>
                    <a:pt x="337" y="703"/>
                  </a:cubicBezTo>
                  <a:cubicBezTo>
                    <a:pt x="333" y="703"/>
                    <a:pt x="329" y="703"/>
                    <a:pt x="324" y="705"/>
                  </a:cubicBezTo>
                  <a:cubicBezTo>
                    <a:pt x="335" y="723"/>
                    <a:pt x="348" y="738"/>
                    <a:pt x="362" y="752"/>
                  </a:cubicBezTo>
                  <a:cubicBezTo>
                    <a:pt x="370" y="753"/>
                    <a:pt x="377" y="753"/>
                    <a:pt x="384" y="754"/>
                  </a:cubicBezTo>
                  <a:cubicBezTo>
                    <a:pt x="391" y="755"/>
                    <a:pt x="398" y="756"/>
                    <a:pt x="406" y="757"/>
                  </a:cubicBezTo>
                  <a:close/>
                  <a:moveTo>
                    <a:pt x="398" y="506"/>
                  </a:moveTo>
                  <a:cubicBezTo>
                    <a:pt x="396" y="509"/>
                    <a:pt x="394" y="511"/>
                    <a:pt x="392" y="514"/>
                  </a:cubicBezTo>
                  <a:cubicBezTo>
                    <a:pt x="387" y="522"/>
                    <a:pt x="382" y="530"/>
                    <a:pt x="377" y="537"/>
                  </a:cubicBezTo>
                  <a:cubicBezTo>
                    <a:pt x="372" y="543"/>
                    <a:pt x="367" y="549"/>
                    <a:pt x="362" y="554"/>
                  </a:cubicBezTo>
                  <a:cubicBezTo>
                    <a:pt x="343" y="572"/>
                    <a:pt x="321" y="579"/>
                    <a:pt x="296" y="580"/>
                  </a:cubicBezTo>
                  <a:cubicBezTo>
                    <a:pt x="287" y="581"/>
                    <a:pt x="279" y="581"/>
                    <a:pt x="271" y="581"/>
                  </a:cubicBezTo>
                  <a:cubicBezTo>
                    <a:pt x="267" y="581"/>
                    <a:pt x="263" y="580"/>
                    <a:pt x="259" y="579"/>
                  </a:cubicBezTo>
                  <a:cubicBezTo>
                    <a:pt x="255" y="579"/>
                    <a:pt x="252" y="577"/>
                    <a:pt x="248" y="577"/>
                  </a:cubicBezTo>
                  <a:cubicBezTo>
                    <a:pt x="233" y="575"/>
                    <a:pt x="219" y="569"/>
                    <a:pt x="206" y="563"/>
                  </a:cubicBezTo>
                  <a:cubicBezTo>
                    <a:pt x="190" y="555"/>
                    <a:pt x="173" y="551"/>
                    <a:pt x="156" y="549"/>
                  </a:cubicBezTo>
                  <a:cubicBezTo>
                    <a:pt x="139" y="548"/>
                    <a:pt x="123" y="550"/>
                    <a:pt x="108" y="558"/>
                  </a:cubicBezTo>
                  <a:cubicBezTo>
                    <a:pt x="97" y="563"/>
                    <a:pt x="87" y="570"/>
                    <a:pt x="84" y="583"/>
                  </a:cubicBezTo>
                  <a:cubicBezTo>
                    <a:pt x="81" y="594"/>
                    <a:pt x="79" y="604"/>
                    <a:pt x="79" y="615"/>
                  </a:cubicBezTo>
                  <a:cubicBezTo>
                    <a:pt x="79" y="622"/>
                    <a:pt x="80" y="629"/>
                    <a:pt x="80" y="637"/>
                  </a:cubicBezTo>
                  <a:cubicBezTo>
                    <a:pt x="80" y="642"/>
                    <a:pt x="81" y="647"/>
                    <a:pt x="84" y="651"/>
                  </a:cubicBezTo>
                  <a:cubicBezTo>
                    <a:pt x="99" y="680"/>
                    <a:pt x="121" y="701"/>
                    <a:pt x="153" y="711"/>
                  </a:cubicBezTo>
                  <a:cubicBezTo>
                    <a:pt x="160" y="713"/>
                    <a:pt x="166" y="716"/>
                    <a:pt x="173" y="718"/>
                  </a:cubicBezTo>
                  <a:cubicBezTo>
                    <a:pt x="177" y="720"/>
                    <a:pt x="181" y="721"/>
                    <a:pt x="185" y="721"/>
                  </a:cubicBezTo>
                  <a:cubicBezTo>
                    <a:pt x="187" y="722"/>
                    <a:pt x="190" y="722"/>
                    <a:pt x="192" y="720"/>
                  </a:cubicBezTo>
                  <a:cubicBezTo>
                    <a:pt x="192" y="716"/>
                    <a:pt x="190" y="715"/>
                    <a:pt x="188" y="713"/>
                  </a:cubicBezTo>
                  <a:cubicBezTo>
                    <a:pt x="180" y="708"/>
                    <a:pt x="172" y="703"/>
                    <a:pt x="164" y="698"/>
                  </a:cubicBezTo>
                  <a:cubicBezTo>
                    <a:pt x="163" y="697"/>
                    <a:pt x="161" y="696"/>
                    <a:pt x="159" y="694"/>
                  </a:cubicBezTo>
                  <a:cubicBezTo>
                    <a:pt x="168" y="691"/>
                    <a:pt x="175" y="695"/>
                    <a:pt x="183" y="695"/>
                  </a:cubicBezTo>
                  <a:cubicBezTo>
                    <a:pt x="180" y="691"/>
                    <a:pt x="176" y="689"/>
                    <a:pt x="173" y="687"/>
                  </a:cubicBezTo>
                  <a:cubicBezTo>
                    <a:pt x="165" y="681"/>
                    <a:pt x="157" y="676"/>
                    <a:pt x="150" y="670"/>
                  </a:cubicBezTo>
                  <a:cubicBezTo>
                    <a:pt x="148" y="669"/>
                    <a:pt x="147" y="667"/>
                    <a:pt x="145" y="664"/>
                  </a:cubicBezTo>
                  <a:cubicBezTo>
                    <a:pt x="148" y="665"/>
                    <a:pt x="150" y="665"/>
                    <a:pt x="151" y="665"/>
                  </a:cubicBezTo>
                  <a:cubicBezTo>
                    <a:pt x="156" y="667"/>
                    <a:pt x="161" y="669"/>
                    <a:pt x="166" y="671"/>
                  </a:cubicBezTo>
                  <a:cubicBezTo>
                    <a:pt x="181" y="676"/>
                    <a:pt x="195" y="683"/>
                    <a:pt x="209" y="691"/>
                  </a:cubicBezTo>
                  <a:cubicBezTo>
                    <a:pt x="217" y="695"/>
                    <a:pt x="225" y="701"/>
                    <a:pt x="231" y="708"/>
                  </a:cubicBezTo>
                  <a:cubicBezTo>
                    <a:pt x="235" y="712"/>
                    <a:pt x="238" y="716"/>
                    <a:pt x="242" y="720"/>
                  </a:cubicBezTo>
                  <a:cubicBezTo>
                    <a:pt x="247" y="725"/>
                    <a:pt x="251" y="731"/>
                    <a:pt x="257" y="736"/>
                  </a:cubicBezTo>
                  <a:cubicBezTo>
                    <a:pt x="268" y="747"/>
                    <a:pt x="281" y="757"/>
                    <a:pt x="293" y="768"/>
                  </a:cubicBezTo>
                  <a:cubicBezTo>
                    <a:pt x="301" y="774"/>
                    <a:pt x="309" y="780"/>
                    <a:pt x="316" y="787"/>
                  </a:cubicBezTo>
                  <a:cubicBezTo>
                    <a:pt x="338" y="809"/>
                    <a:pt x="362" y="830"/>
                    <a:pt x="382" y="854"/>
                  </a:cubicBezTo>
                  <a:cubicBezTo>
                    <a:pt x="391" y="863"/>
                    <a:pt x="400" y="873"/>
                    <a:pt x="406" y="885"/>
                  </a:cubicBezTo>
                  <a:cubicBezTo>
                    <a:pt x="407" y="887"/>
                    <a:pt x="408" y="889"/>
                    <a:pt x="410" y="891"/>
                  </a:cubicBezTo>
                  <a:cubicBezTo>
                    <a:pt x="419" y="900"/>
                    <a:pt x="426" y="911"/>
                    <a:pt x="433" y="921"/>
                  </a:cubicBezTo>
                  <a:cubicBezTo>
                    <a:pt x="437" y="926"/>
                    <a:pt x="442" y="931"/>
                    <a:pt x="446" y="935"/>
                  </a:cubicBezTo>
                  <a:cubicBezTo>
                    <a:pt x="449" y="937"/>
                    <a:pt x="451" y="939"/>
                    <a:pt x="455" y="939"/>
                  </a:cubicBezTo>
                  <a:cubicBezTo>
                    <a:pt x="456" y="938"/>
                    <a:pt x="458" y="937"/>
                    <a:pt x="459" y="935"/>
                  </a:cubicBezTo>
                  <a:cubicBezTo>
                    <a:pt x="465" y="928"/>
                    <a:pt x="469" y="919"/>
                    <a:pt x="469" y="910"/>
                  </a:cubicBezTo>
                  <a:cubicBezTo>
                    <a:pt x="469" y="905"/>
                    <a:pt x="470" y="900"/>
                    <a:pt x="471" y="896"/>
                  </a:cubicBezTo>
                  <a:cubicBezTo>
                    <a:pt x="472" y="894"/>
                    <a:pt x="472" y="892"/>
                    <a:pt x="472" y="889"/>
                  </a:cubicBezTo>
                  <a:cubicBezTo>
                    <a:pt x="474" y="874"/>
                    <a:pt x="474" y="858"/>
                    <a:pt x="473" y="842"/>
                  </a:cubicBezTo>
                  <a:cubicBezTo>
                    <a:pt x="472" y="836"/>
                    <a:pt x="468" y="830"/>
                    <a:pt x="461" y="827"/>
                  </a:cubicBezTo>
                  <a:cubicBezTo>
                    <a:pt x="461" y="829"/>
                    <a:pt x="461" y="830"/>
                    <a:pt x="461" y="831"/>
                  </a:cubicBezTo>
                  <a:cubicBezTo>
                    <a:pt x="461" y="837"/>
                    <a:pt x="461" y="844"/>
                    <a:pt x="461" y="850"/>
                  </a:cubicBezTo>
                  <a:cubicBezTo>
                    <a:pt x="460" y="864"/>
                    <a:pt x="459" y="878"/>
                    <a:pt x="459" y="891"/>
                  </a:cubicBezTo>
                  <a:cubicBezTo>
                    <a:pt x="459" y="893"/>
                    <a:pt x="458" y="895"/>
                    <a:pt x="458" y="896"/>
                  </a:cubicBezTo>
                  <a:cubicBezTo>
                    <a:pt x="457" y="900"/>
                    <a:pt x="455" y="903"/>
                    <a:pt x="451" y="903"/>
                  </a:cubicBezTo>
                  <a:cubicBezTo>
                    <a:pt x="445" y="902"/>
                    <a:pt x="443" y="898"/>
                    <a:pt x="441" y="893"/>
                  </a:cubicBezTo>
                  <a:cubicBezTo>
                    <a:pt x="440" y="890"/>
                    <a:pt x="439" y="887"/>
                    <a:pt x="437" y="885"/>
                  </a:cubicBezTo>
                  <a:cubicBezTo>
                    <a:pt x="434" y="880"/>
                    <a:pt x="431" y="875"/>
                    <a:pt x="428" y="870"/>
                  </a:cubicBezTo>
                  <a:cubicBezTo>
                    <a:pt x="423" y="861"/>
                    <a:pt x="418" y="853"/>
                    <a:pt x="412" y="844"/>
                  </a:cubicBezTo>
                  <a:cubicBezTo>
                    <a:pt x="402" y="830"/>
                    <a:pt x="392" y="815"/>
                    <a:pt x="382" y="801"/>
                  </a:cubicBezTo>
                  <a:cubicBezTo>
                    <a:pt x="371" y="786"/>
                    <a:pt x="361" y="772"/>
                    <a:pt x="348" y="758"/>
                  </a:cubicBezTo>
                  <a:cubicBezTo>
                    <a:pt x="336" y="746"/>
                    <a:pt x="326" y="733"/>
                    <a:pt x="315" y="721"/>
                  </a:cubicBezTo>
                  <a:cubicBezTo>
                    <a:pt x="307" y="713"/>
                    <a:pt x="301" y="704"/>
                    <a:pt x="293" y="697"/>
                  </a:cubicBezTo>
                  <a:cubicBezTo>
                    <a:pt x="281" y="686"/>
                    <a:pt x="270" y="675"/>
                    <a:pt x="260" y="663"/>
                  </a:cubicBezTo>
                  <a:cubicBezTo>
                    <a:pt x="256" y="659"/>
                    <a:pt x="252" y="655"/>
                    <a:pt x="249" y="651"/>
                  </a:cubicBezTo>
                  <a:cubicBezTo>
                    <a:pt x="247" y="650"/>
                    <a:pt x="246" y="649"/>
                    <a:pt x="244" y="647"/>
                  </a:cubicBezTo>
                  <a:cubicBezTo>
                    <a:pt x="238" y="644"/>
                    <a:pt x="232" y="641"/>
                    <a:pt x="226" y="637"/>
                  </a:cubicBezTo>
                  <a:cubicBezTo>
                    <a:pt x="216" y="631"/>
                    <a:pt x="204" y="629"/>
                    <a:pt x="191" y="629"/>
                  </a:cubicBezTo>
                  <a:cubicBezTo>
                    <a:pt x="188" y="629"/>
                    <a:pt x="185" y="629"/>
                    <a:pt x="184" y="635"/>
                  </a:cubicBezTo>
                  <a:cubicBezTo>
                    <a:pt x="184" y="638"/>
                    <a:pt x="185" y="641"/>
                    <a:pt x="186" y="645"/>
                  </a:cubicBezTo>
                  <a:cubicBezTo>
                    <a:pt x="187" y="647"/>
                    <a:pt x="186" y="648"/>
                    <a:pt x="186" y="650"/>
                  </a:cubicBezTo>
                  <a:cubicBezTo>
                    <a:pt x="179" y="651"/>
                    <a:pt x="173" y="648"/>
                    <a:pt x="170" y="642"/>
                  </a:cubicBezTo>
                  <a:cubicBezTo>
                    <a:pt x="167" y="639"/>
                    <a:pt x="165" y="634"/>
                    <a:pt x="164" y="630"/>
                  </a:cubicBezTo>
                  <a:cubicBezTo>
                    <a:pt x="162" y="622"/>
                    <a:pt x="164" y="615"/>
                    <a:pt x="170" y="609"/>
                  </a:cubicBezTo>
                  <a:cubicBezTo>
                    <a:pt x="174" y="606"/>
                    <a:pt x="179" y="602"/>
                    <a:pt x="183" y="600"/>
                  </a:cubicBezTo>
                  <a:cubicBezTo>
                    <a:pt x="195" y="596"/>
                    <a:pt x="207" y="593"/>
                    <a:pt x="219" y="593"/>
                  </a:cubicBezTo>
                  <a:cubicBezTo>
                    <a:pt x="223" y="594"/>
                    <a:pt x="226" y="594"/>
                    <a:pt x="230" y="595"/>
                  </a:cubicBezTo>
                  <a:cubicBezTo>
                    <a:pt x="232" y="596"/>
                    <a:pt x="234" y="598"/>
                    <a:pt x="235" y="600"/>
                  </a:cubicBezTo>
                  <a:cubicBezTo>
                    <a:pt x="236" y="601"/>
                    <a:pt x="235" y="603"/>
                    <a:pt x="236" y="605"/>
                  </a:cubicBezTo>
                  <a:cubicBezTo>
                    <a:pt x="230" y="606"/>
                    <a:pt x="225" y="606"/>
                    <a:pt x="221" y="607"/>
                  </a:cubicBezTo>
                  <a:cubicBezTo>
                    <a:pt x="216" y="608"/>
                    <a:pt x="211" y="607"/>
                    <a:pt x="207" y="610"/>
                  </a:cubicBezTo>
                  <a:cubicBezTo>
                    <a:pt x="208" y="614"/>
                    <a:pt x="211" y="614"/>
                    <a:pt x="214" y="615"/>
                  </a:cubicBezTo>
                  <a:cubicBezTo>
                    <a:pt x="222" y="616"/>
                    <a:pt x="231" y="618"/>
                    <a:pt x="239" y="623"/>
                  </a:cubicBezTo>
                  <a:cubicBezTo>
                    <a:pt x="246" y="628"/>
                    <a:pt x="254" y="631"/>
                    <a:pt x="263" y="634"/>
                  </a:cubicBezTo>
                  <a:cubicBezTo>
                    <a:pt x="266" y="635"/>
                    <a:pt x="270" y="637"/>
                    <a:pt x="274" y="638"/>
                  </a:cubicBezTo>
                  <a:cubicBezTo>
                    <a:pt x="287" y="644"/>
                    <a:pt x="301" y="647"/>
                    <a:pt x="315" y="650"/>
                  </a:cubicBezTo>
                  <a:cubicBezTo>
                    <a:pt x="323" y="651"/>
                    <a:pt x="330" y="653"/>
                    <a:pt x="338" y="654"/>
                  </a:cubicBezTo>
                  <a:cubicBezTo>
                    <a:pt x="343" y="655"/>
                    <a:pt x="348" y="656"/>
                    <a:pt x="353" y="657"/>
                  </a:cubicBezTo>
                  <a:cubicBezTo>
                    <a:pt x="366" y="658"/>
                    <a:pt x="379" y="658"/>
                    <a:pt x="392" y="659"/>
                  </a:cubicBezTo>
                  <a:cubicBezTo>
                    <a:pt x="409" y="660"/>
                    <a:pt x="426" y="660"/>
                    <a:pt x="443" y="657"/>
                  </a:cubicBezTo>
                  <a:cubicBezTo>
                    <a:pt x="464" y="653"/>
                    <a:pt x="485" y="648"/>
                    <a:pt x="505" y="641"/>
                  </a:cubicBezTo>
                  <a:cubicBezTo>
                    <a:pt x="534" y="630"/>
                    <a:pt x="560" y="614"/>
                    <a:pt x="581" y="591"/>
                  </a:cubicBezTo>
                  <a:cubicBezTo>
                    <a:pt x="583" y="588"/>
                    <a:pt x="585" y="586"/>
                    <a:pt x="588" y="584"/>
                  </a:cubicBezTo>
                  <a:cubicBezTo>
                    <a:pt x="594" y="580"/>
                    <a:pt x="599" y="573"/>
                    <a:pt x="603" y="566"/>
                  </a:cubicBezTo>
                  <a:cubicBezTo>
                    <a:pt x="606" y="562"/>
                    <a:pt x="608" y="557"/>
                    <a:pt x="612" y="553"/>
                  </a:cubicBezTo>
                  <a:cubicBezTo>
                    <a:pt x="617" y="547"/>
                    <a:pt x="622" y="541"/>
                    <a:pt x="626" y="535"/>
                  </a:cubicBezTo>
                  <a:cubicBezTo>
                    <a:pt x="627" y="532"/>
                    <a:pt x="630" y="529"/>
                    <a:pt x="631" y="527"/>
                  </a:cubicBezTo>
                  <a:cubicBezTo>
                    <a:pt x="633" y="524"/>
                    <a:pt x="634" y="522"/>
                    <a:pt x="635" y="519"/>
                  </a:cubicBezTo>
                  <a:cubicBezTo>
                    <a:pt x="643" y="501"/>
                    <a:pt x="653" y="483"/>
                    <a:pt x="663" y="465"/>
                  </a:cubicBezTo>
                  <a:cubicBezTo>
                    <a:pt x="669" y="456"/>
                    <a:pt x="676" y="447"/>
                    <a:pt x="683" y="439"/>
                  </a:cubicBezTo>
                  <a:cubicBezTo>
                    <a:pt x="689" y="433"/>
                    <a:pt x="697" y="430"/>
                    <a:pt x="704" y="426"/>
                  </a:cubicBezTo>
                  <a:cubicBezTo>
                    <a:pt x="707" y="424"/>
                    <a:pt x="709" y="425"/>
                    <a:pt x="712" y="429"/>
                  </a:cubicBezTo>
                  <a:cubicBezTo>
                    <a:pt x="709" y="433"/>
                    <a:pt x="705" y="438"/>
                    <a:pt x="701" y="442"/>
                  </a:cubicBezTo>
                  <a:cubicBezTo>
                    <a:pt x="692" y="450"/>
                    <a:pt x="684" y="460"/>
                    <a:pt x="679" y="471"/>
                  </a:cubicBezTo>
                  <a:cubicBezTo>
                    <a:pt x="672" y="486"/>
                    <a:pt x="665" y="499"/>
                    <a:pt x="659" y="513"/>
                  </a:cubicBezTo>
                  <a:cubicBezTo>
                    <a:pt x="658" y="515"/>
                    <a:pt x="657" y="517"/>
                    <a:pt x="656" y="519"/>
                  </a:cubicBezTo>
                  <a:cubicBezTo>
                    <a:pt x="655" y="522"/>
                    <a:pt x="656" y="524"/>
                    <a:pt x="658" y="526"/>
                  </a:cubicBezTo>
                  <a:cubicBezTo>
                    <a:pt x="661" y="528"/>
                    <a:pt x="664" y="527"/>
                    <a:pt x="666" y="525"/>
                  </a:cubicBezTo>
                  <a:cubicBezTo>
                    <a:pt x="669" y="523"/>
                    <a:pt x="672" y="520"/>
                    <a:pt x="674" y="518"/>
                  </a:cubicBezTo>
                  <a:cubicBezTo>
                    <a:pt x="684" y="506"/>
                    <a:pt x="694" y="495"/>
                    <a:pt x="704" y="484"/>
                  </a:cubicBezTo>
                  <a:cubicBezTo>
                    <a:pt x="711" y="475"/>
                    <a:pt x="716" y="465"/>
                    <a:pt x="720" y="454"/>
                  </a:cubicBezTo>
                  <a:cubicBezTo>
                    <a:pt x="724" y="442"/>
                    <a:pt x="725" y="429"/>
                    <a:pt x="726" y="416"/>
                  </a:cubicBezTo>
                  <a:cubicBezTo>
                    <a:pt x="727" y="406"/>
                    <a:pt x="724" y="397"/>
                    <a:pt x="719" y="389"/>
                  </a:cubicBezTo>
                  <a:cubicBezTo>
                    <a:pt x="716" y="384"/>
                    <a:pt x="712" y="379"/>
                    <a:pt x="709" y="374"/>
                  </a:cubicBezTo>
                  <a:cubicBezTo>
                    <a:pt x="704" y="368"/>
                    <a:pt x="699" y="367"/>
                    <a:pt x="692" y="368"/>
                  </a:cubicBezTo>
                  <a:cubicBezTo>
                    <a:pt x="683" y="369"/>
                    <a:pt x="675" y="374"/>
                    <a:pt x="670" y="382"/>
                  </a:cubicBezTo>
                  <a:cubicBezTo>
                    <a:pt x="664" y="390"/>
                    <a:pt x="659" y="399"/>
                    <a:pt x="655" y="409"/>
                  </a:cubicBezTo>
                  <a:cubicBezTo>
                    <a:pt x="651" y="419"/>
                    <a:pt x="646" y="429"/>
                    <a:pt x="639" y="438"/>
                  </a:cubicBezTo>
                  <a:cubicBezTo>
                    <a:pt x="634" y="446"/>
                    <a:pt x="630" y="455"/>
                    <a:pt x="625" y="463"/>
                  </a:cubicBezTo>
                  <a:cubicBezTo>
                    <a:pt x="616" y="477"/>
                    <a:pt x="606" y="490"/>
                    <a:pt x="594" y="501"/>
                  </a:cubicBezTo>
                  <a:cubicBezTo>
                    <a:pt x="586" y="508"/>
                    <a:pt x="578" y="515"/>
                    <a:pt x="570" y="522"/>
                  </a:cubicBezTo>
                  <a:cubicBezTo>
                    <a:pt x="563" y="529"/>
                    <a:pt x="554" y="534"/>
                    <a:pt x="545" y="538"/>
                  </a:cubicBezTo>
                  <a:cubicBezTo>
                    <a:pt x="539" y="539"/>
                    <a:pt x="534" y="541"/>
                    <a:pt x="528" y="543"/>
                  </a:cubicBezTo>
                  <a:cubicBezTo>
                    <a:pt x="522" y="545"/>
                    <a:pt x="515" y="546"/>
                    <a:pt x="508" y="545"/>
                  </a:cubicBezTo>
                  <a:cubicBezTo>
                    <a:pt x="505" y="545"/>
                    <a:pt x="503" y="545"/>
                    <a:pt x="502" y="543"/>
                  </a:cubicBezTo>
                  <a:cubicBezTo>
                    <a:pt x="511" y="539"/>
                    <a:pt x="520" y="536"/>
                    <a:pt x="529" y="533"/>
                  </a:cubicBezTo>
                  <a:cubicBezTo>
                    <a:pt x="536" y="530"/>
                    <a:pt x="543" y="526"/>
                    <a:pt x="549" y="522"/>
                  </a:cubicBezTo>
                  <a:cubicBezTo>
                    <a:pt x="552" y="521"/>
                    <a:pt x="554" y="519"/>
                    <a:pt x="555" y="517"/>
                  </a:cubicBezTo>
                  <a:cubicBezTo>
                    <a:pt x="557" y="515"/>
                    <a:pt x="560" y="513"/>
                    <a:pt x="560" y="509"/>
                  </a:cubicBezTo>
                  <a:cubicBezTo>
                    <a:pt x="548" y="511"/>
                    <a:pt x="535" y="512"/>
                    <a:pt x="524" y="516"/>
                  </a:cubicBezTo>
                  <a:cubicBezTo>
                    <a:pt x="518" y="518"/>
                    <a:pt x="511" y="519"/>
                    <a:pt x="505" y="518"/>
                  </a:cubicBezTo>
                  <a:cubicBezTo>
                    <a:pt x="493" y="518"/>
                    <a:pt x="481" y="517"/>
                    <a:pt x="469" y="517"/>
                  </a:cubicBezTo>
                  <a:cubicBezTo>
                    <a:pt x="461" y="516"/>
                    <a:pt x="454" y="515"/>
                    <a:pt x="446" y="512"/>
                  </a:cubicBezTo>
                  <a:cubicBezTo>
                    <a:pt x="440" y="510"/>
                    <a:pt x="433" y="508"/>
                    <a:pt x="427" y="507"/>
                  </a:cubicBezTo>
                  <a:cubicBezTo>
                    <a:pt x="418" y="505"/>
                    <a:pt x="408" y="503"/>
                    <a:pt x="398" y="506"/>
                  </a:cubicBezTo>
                  <a:close/>
                  <a:moveTo>
                    <a:pt x="61" y="416"/>
                  </a:moveTo>
                  <a:cubicBezTo>
                    <a:pt x="58" y="434"/>
                    <a:pt x="57" y="453"/>
                    <a:pt x="61" y="472"/>
                  </a:cubicBezTo>
                  <a:cubicBezTo>
                    <a:pt x="64" y="491"/>
                    <a:pt x="67" y="511"/>
                    <a:pt x="74" y="530"/>
                  </a:cubicBezTo>
                  <a:cubicBezTo>
                    <a:pt x="77" y="538"/>
                    <a:pt x="82" y="543"/>
                    <a:pt x="89" y="547"/>
                  </a:cubicBezTo>
                  <a:cubicBezTo>
                    <a:pt x="97" y="540"/>
                    <a:pt x="106" y="537"/>
                    <a:pt x="115" y="533"/>
                  </a:cubicBezTo>
                  <a:cubicBezTo>
                    <a:pt x="129" y="528"/>
                    <a:pt x="144" y="528"/>
                    <a:pt x="159" y="529"/>
                  </a:cubicBezTo>
                  <a:cubicBezTo>
                    <a:pt x="160" y="529"/>
                    <a:pt x="162" y="529"/>
                    <a:pt x="163" y="530"/>
                  </a:cubicBezTo>
                  <a:cubicBezTo>
                    <a:pt x="179" y="534"/>
                    <a:pt x="196" y="539"/>
                    <a:pt x="212" y="544"/>
                  </a:cubicBezTo>
                  <a:cubicBezTo>
                    <a:pt x="225" y="547"/>
                    <a:pt x="237" y="553"/>
                    <a:pt x="251" y="553"/>
                  </a:cubicBezTo>
                  <a:cubicBezTo>
                    <a:pt x="252" y="553"/>
                    <a:pt x="253" y="553"/>
                    <a:pt x="253" y="554"/>
                  </a:cubicBezTo>
                  <a:cubicBezTo>
                    <a:pt x="263" y="556"/>
                    <a:pt x="272" y="558"/>
                    <a:pt x="282" y="557"/>
                  </a:cubicBezTo>
                  <a:cubicBezTo>
                    <a:pt x="285" y="556"/>
                    <a:pt x="287" y="557"/>
                    <a:pt x="290" y="557"/>
                  </a:cubicBezTo>
                  <a:cubicBezTo>
                    <a:pt x="302" y="558"/>
                    <a:pt x="314" y="557"/>
                    <a:pt x="325" y="552"/>
                  </a:cubicBezTo>
                  <a:cubicBezTo>
                    <a:pt x="345" y="543"/>
                    <a:pt x="361" y="529"/>
                    <a:pt x="370" y="509"/>
                  </a:cubicBezTo>
                  <a:cubicBezTo>
                    <a:pt x="372" y="506"/>
                    <a:pt x="373" y="504"/>
                    <a:pt x="375" y="501"/>
                  </a:cubicBezTo>
                  <a:cubicBezTo>
                    <a:pt x="380" y="494"/>
                    <a:pt x="386" y="488"/>
                    <a:pt x="393" y="484"/>
                  </a:cubicBezTo>
                  <a:cubicBezTo>
                    <a:pt x="399" y="481"/>
                    <a:pt x="404" y="481"/>
                    <a:pt x="410" y="483"/>
                  </a:cubicBezTo>
                  <a:cubicBezTo>
                    <a:pt x="428" y="491"/>
                    <a:pt x="447" y="493"/>
                    <a:pt x="465" y="497"/>
                  </a:cubicBezTo>
                  <a:cubicBezTo>
                    <a:pt x="466" y="497"/>
                    <a:pt x="467" y="497"/>
                    <a:pt x="469" y="497"/>
                  </a:cubicBezTo>
                  <a:cubicBezTo>
                    <a:pt x="466" y="490"/>
                    <a:pt x="463" y="484"/>
                    <a:pt x="461" y="478"/>
                  </a:cubicBezTo>
                  <a:cubicBezTo>
                    <a:pt x="459" y="474"/>
                    <a:pt x="456" y="470"/>
                    <a:pt x="452" y="470"/>
                  </a:cubicBezTo>
                  <a:cubicBezTo>
                    <a:pt x="445" y="469"/>
                    <a:pt x="439" y="466"/>
                    <a:pt x="433" y="465"/>
                  </a:cubicBezTo>
                  <a:cubicBezTo>
                    <a:pt x="420" y="462"/>
                    <a:pt x="409" y="456"/>
                    <a:pt x="399" y="448"/>
                  </a:cubicBezTo>
                  <a:cubicBezTo>
                    <a:pt x="395" y="445"/>
                    <a:pt x="392" y="440"/>
                    <a:pt x="390" y="435"/>
                  </a:cubicBezTo>
                  <a:cubicBezTo>
                    <a:pt x="388" y="431"/>
                    <a:pt x="386" y="426"/>
                    <a:pt x="384" y="422"/>
                  </a:cubicBezTo>
                  <a:cubicBezTo>
                    <a:pt x="380" y="413"/>
                    <a:pt x="377" y="404"/>
                    <a:pt x="376" y="394"/>
                  </a:cubicBezTo>
                  <a:cubicBezTo>
                    <a:pt x="376" y="392"/>
                    <a:pt x="375" y="391"/>
                    <a:pt x="375" y="389"/>
                  </a:cubicBezTo>
                  <a:cubicBezTo>
                    <a:pt x="364" y="388"/>
                    <a:pt x="354" y="390"/>
                    <a:pt x="345" y="394"/>
                  </a:cubicBezTo>
                  <a:cubicBezTo>
                    <a:pt x="341" y="399"/>
                    <a:pt x="342" y="404"/>
                    <a:pt x="342" y="409"/>
                  </a:cubicBezTo>
                  <a:cubicBezTo>
                    <a:pt x="343" y="420"/>
                    <a:pt x="344" y="431"/>
                    <a:pt x="345" y="442"/>
                  </a:cubicBezTo>
                  <a:cubicBezTo>
                    <a:pt x="346" y="445"/>
                    <a:pt x="346" y="448"/>
                    <a:pt x="345" y="451"/>
                  </a:cubicBezTo>
                  <a:cubicBezTo>
                    <a:pt x="344" y="462"/>
                    <a:pt x="342" y="473"/>
                    <a:pt x="339" y="483"/>
                  </a:cubicBezTo>
                  <a:cubicBezTo>
                    <a:pt x="336" y="496"/>
                    <a:pt x="328" y="505"/>
                    <a:pt x="317" y="513"/>
                  </a:cubicBezTo>
                  <a:cubicBezTo>
                    <a:pt x="315" y="514"/>
                    <a:pt x="313" y="515"/>
                    <a:pt x="311" y="516"/>
                  </a:cubicBezTo>
                  <a:cubicBezTo>
                    <a:pt x="299" y="519"/>
                    <a:pt x="287" y="522"/>
                    <a:pt x="275" y="519"/>
                  </a:cubicBezTo>
                  <a:cubicBezTo>
                    <a:pt x="270" y="518"/>
                    <a:pt x="266" y="517"/>
                    <a:pt x="261" y="517"/>
                  </a:cubicBezTo>
                  <a:cubicBezTo>
                    <a:pt x="250" y="518"/>
                    <a:pt x="241" y="515"/>
                    <a:pt x="231" y="510"/>
                  </a:cubicBezTo>
                  <a:cubicBezTo>
                    <a:pt x="226" y="507"/>
                    <a:pt x="208" y="488"/>
                    <a:pt x="205" y="482"/>
                  </a:cubicBezTo>
                  <a:cubicBezTo>
                    <a:pt x="198" y="467"/>
                    <a:pt x="192" y="450"/>
                    <a:pt x="188" y="433"/>
                  </a:cubicBezTo>
                  <a:cubicBezTo>
                    <a:pt x="185" y="417"/>
                    <a:pt x="186" y="401"/>
                    <a:pt x="188" y="385"/>
                  </a:cubicBezTo>
                  <a:cubicBezTo>
                    <a:pt x="189" y="378"/>
                    <a:pt x="190" y="371"/>
                    <a:pt x="193" y="364"/>
                  </a:cubicBezTo>
                  <a:cubicBezTo>
                    <a:pt x="197" y="353"/>
                    <a:pt x="202" y="343"/>
                    <a:pt x="208" y="333"/>
                  </a:cubicBezTo>
                  <a:cubicBezTo>
                    <a:pt x="212" y="327"/>
                    <a:pt x="217" y="322"/>
                    <a:pt x="222" y="318"/>
                  </a:cubicBezTo>
                  <a:cubicBezTo>
                    <a:pt x="224" y="317"/>
                    <a:pt x="226" y="315"/>
                    <a:pt x="228" y="314"/>
                  </a:cubicBezTo>
                  <a:cubicBezTo>
                    <a:pt x="237" y="306"/>
                    <a:pt x="247" y="303"/>
                    <a:pt x="259" y="303"/>
                  </a:cubicBezTo>
                  <a:cubicBezTo>
                    <a:pt x="273" y="303"/>
                    <a:pt x="285" y="306"/>
                    <a:pt x="296" y="313"/>
                  </a:cubicBezTo>
                  <a:cubicBezTo>
                    <a:pt x="303" y="316"/>
                    <a:pt x="310" y="321"/>
                    <a:pt x="314" y="328"/>
                  </a:cubicBezTo>
                  <a:cubicBezTo>
                    <a:pt x="320" y="337"/>
                    <a:pt x="326" y="345"/>
                    <a:pt x="329" y="354"/>
                  </a:cubicBezTo>
                  <a:cubicBezTo>
                    <a:pt x="329" y="355"/>
                    <a:pt x="330" y="356"/>
                    <a:pt x="330" y="357"/>
                  </a:cubicBezTo>
                  <a:cubicBezTo>
                    <a:pt x="336" y="359"/>
                    <a:pt x="339" y="360"/>
                    <a:pt x="342" y="359"/>
                  </a:cubicBezTo>
                  <a:cubicBezTo>
                    <a:pt x="352" y="357"/>
                    <a:pt x="361" y="357"/>
                    <a:pt x="370" y="357"/>
                  </a:cubicBezTo>
                  <a:cubicBezTo>
                    <a:pt x="372" y="357"/>
                    <a:pt x="374" y="357"/>
                    <a:pt x="376" y="356"/>
                  </a:cubicBezTo>
                  <a:cubicBezTo>
                    <a:pt x="376" y="350"/>
                    <a:pt x="376" y="345"/>
                    <a:pt x="377" y="340"/>
                  </a:cubicBezTo>
                  <a:cubicBezTo>
                    <a:pt x="381" y="319"/>
                    <a:pt x="390" y="301"/>
                    <a:pt x="407" y="288"/>
                  </a:cubicBezTo>
                  <a:cubicBezTo>
                    <a:pt x="416" y="281"/>
                    <a:pt x="426" y="276"/>
                    <a:pt x="438" y="276"/>
                  </a:cubicBezTo>
                  <a:cubicBezTo>
                    <a:pt x="439" y="275"/>
                    <a:pt x="440" y="275"/>
                    <a:pt x="442" y="275"/>
                  </a:cubicBezTo>
                  <a:cubicBezTo>
                    <a:pt x="440" y="270"/>
                    <a:pt x="438" y="267"/>
                    <a:pt x="437" y="263"/>
                  </a:cubicBezTo>
                  <a:cubicBezTo>
                    <a:pt x="433" y="255"/>
                    <a:pt x="426" y="249"/>
                    <a:pt x="418" y="245"/>
                  </a:cubicBezTo>
                  <a:cubicBezTo>
                    <a:pt x="411" y="241"/>
                    <a:pt x="403" y="241"/>
                    <a:pt x="397" y="247"/>
                  </a:cubicBezTo>
                  <a:cubicBezTo>
                    <a:pt x="395" y="249"/>
                    <a:pt x="393" y="251"/>
                    <a:pt x="391" y="252"/>
                  </a:cubicBezTo>
                  <a:cubicBezTo>
                    <a:pt x="390" y="253"/>
                    <a:pt x="388" y="253"/>
                    <a:pt x="386" y="254"/>
                  </a:cubicBezTo>
                  <a:cubicBezTo>
                    <a:pt x="383" y="244"/>
                    <a:pt x="389" y="237"/>
                    <a:pt x="394" y="231"/>
                  </a:cubicBezTo>
                  <a:cubicBezTo>
                    <a:pt x="388" y="225"/>
                    <a:pt x="383" y="219"/>
                    <a:pt x="378" y="213"/>
                  </a:cubicBezTo>
                  <a:cubicBezTo>
                    <a:pt x="364" y="214"/>
                    <a:pt x="349" y="216"/>
                    <a:pt x="335" y="220"/>
                  </a:cubicBezTo>
                  <a:cubicBezTo>
                    <a:pt x="323" y="224"/>
                    <a:pt x="311" y="228"/>
                    <a:pt x="300" y="232"/>
                  </a:cubicBezTo>
                  <a:cubicBezTo>
                    <a:pt x="296" y="233"/>
                    <a:pt x="292" y="235"/>
                    <a:pt x="288" y="236"/>
                  </a:cubicBezTo>
                  <a:cubicBezTo>
                    <a:pt x="273" y="244"/>
                    <a:pt x="258" y="251"/>
                    <a:pt x="243" y="258"/>
                  </a:cubicBezTo>
                  <a:cubicBezTo>
                    <a:pt x="238" y="260"/>
                    <a:pt x="233" y="264"/>
                    <a:pt x="229" y="267"/>
                  </a:cubicBezTo>
                  <a:cubicBezTo>
                    <a:pt x="216" y="275"/>
                    <a:pt x="204" y="284"/>
                    <a:pt x="191" y="291"/>
                  </a:cubicBezTo>
                  <a:cubicBezTo>
                    <a:pt x="162" y="308"/>
                    <a:pt x="137" y="329"/>
                    <a:pt x="113" y="353"/>
                  </a:cubicBezTo>
                  <a:cubicBezTo>
                    <a:pt x="107" y="359"/>
                    <a:pt x="101" y="366"/>
                    <a:pt x="94" y="373"/>
                  </a:cubicBezTo>
                  <a:cubicBezTo>
                    <a:pt x="82" y="386"/>
                    <a:pt x="70" y="400"/>
                    <a:pt x="61" y="416"/>
                  </a:cubicBezTo>
                  <a:close/>
                  <a:moveTo>
                    <a:pt x="249" y="122"/>
                  </a:moveTo>
                  <a:cubicBezTo>
                    <a:pt x="254" y="118"/>
                    <a:pt x="260" y="116"/>
                    <a:pt x="265" y="115"/>
                  </a:cubicBezTo>
                  <a:cubicBezTo>
                    <a:pt x="276" y="113"/>
                    <a:pt x="287" y="111"/>
                    <a:pt x="299" y="111"/>
                  </a:cubicBezTo>
                  <a:cubicBezTo>
                    <a:pt x="308" y="111"/>
                    <a:pt x="318" y="111"/>
                    <a:pt x="328" y="111"/>
                  </a:cubicBezTo>
                  <a:cubicBezTo>
                    <a:pt x="343" y="110"/>
                    <a:pt x="358" y="109"/>
                    <a:pt x="372" y="108"/>
                  </a:cubicBezTo>
                  <a:cubicBezTo>
                    <a:pt x="379" y="107"/>
                    <a:pt x="385" y="106"/>
                    <a:pt x="391" y="106"/>
                  </a:cubicBezTo>
                  <a:cubicBezTo>
                    <a:pt x="392" y="105"/>
                    <a:pt x="393" y="104"/>
                    <a:pt x="395" y="103"/>
                  </a:cubicBezTo>
                  <a:cubicBezTo>
                    <a:pt x="390" y="101"/>
                    <a:pt x="386" y="100"/>
                    <a:pt x="383" y="99"/>
                  </a:cubicBezTo>
                  <a:cubicBezTo>
                    <a:pt x="363" y="95"/>
                    <a:pt x="342" y="93"/>
                    <a:pt x="322" y="93"/>
                  </a:cubicBezTo>
                  <a:cubicBezTo>
                    <a:pt x="319" y="93"/>
                    <a:pt x="315" y="94"/>
                    <a:pt x="312" y="95"/>
                  </a:cubicBezTo>
                  <a:cubicBezTo>
                    <a:pt x="296" y="99"/>
                    <a:pt x="279" y="100"/>
                    <a:pt x="262" y="102"/>
                  </a:cubicBezTo>
                  <a:cubicBezTo>
                    <a:pt x="257" y="102"/>
                    <a:pt x="253" y="102"/>
                    <a:pt x="249" y="102"/>
                  </a:cubicBezTo>
                  <a:cubicBezTo>
                    <a:pt x="248" y="102"/>
                    <a:pt x="247" y="102"/>
                    <a:pt x="245" y="101"/>
                  </a:cubicBezTo>
                  <a:cubicBezTo>
                    <a:pt x="248" y="97"/>
                    <a:pt x="251" y="96"/>
                    <a:pt x="254" y="95"/>
                  </a:cubicBezTo>
                  <a:cubicBezTo>
                    <a:pt x="264" y="92"/>
                    <a:pt x="274" y="88"/>
                    <a:pt x="284" y="87"/>
                  </a:cubicBezTo>
                  <a:cubicBezTo>
                    <a:pt x="293" y="85"/>
                    <a:pt x="301" y="82"/>
                    <a:pt x="308" y="78"/>
                  </a:cubicBezTo>
                  <a:cubicBezTo>
                    <a:pt x="316" y="73"/>
                    <a:pt x="323" y="68"/>
                    <a:pt x="330" y="63"/>
                  </a:cubicBezTo>
                  <a:cubicBezTo>
                    <a:pt x="335" y="59"/>
                    <a:pt x="340" y="55"/>
                    <a:pt x="345" y="51"/>
                  </a:cubicBezTo>
                  <a:cubicBezTo>
                    <a:pt x="346" y="50"/>
                    <a:pt x="346" y="48"/>
                    <a:pt x="347" y="46"/>
                  </a:cubicBezTo>
                  <a:cubicBezTo>
                    <a:pt x="339" y="44"/>
                    <a:pt x="331" y="43"/>
                    <a:pt x="324" y="44"/>
                  </a:cubicBezTo>
                  <a:cubicBezTo>
                    <a:pt x="310" y="46"/>
                    <a:pt x="296" y="49"/>
                    <a:pt x="283" y="54"/>
                  </a:cubicBezTo>
                  <a:cubicBezTo>
                    <a:pt x="258" y="64"/>
                    <a:pt x="235" y="75"/>
                    <a:pt x="213" y="90"/>
                  </a:cubicBezTo>
                  <a:cubicBezTo>
                    <a:pt x="207" y="94"/>
                    <a:pt x="201" y="98"/>
                    <a:pt x="195" y="101"/>
                  </a:cubicBezTo>
                  <a:cubicBezTo>
                    <a:pt x="194" y="102"/>
                    <a:pt x="193" y="102"/>
                    <a:pt x="190" y="102"/>
                  </a:cubicBezTo>
                  <a:cubicBezTo>
                    <a:pt x="199" y="88"/>
                    <a:pt x="207" y="76"/>
                    <a:pt x="214" y="63"/>
                  </a:cubicBezTo>
                  <a:cubicBezTo>
                    <a:pt x="220" y="53"/>
                    <a:pt x="226" y="44"/>
                    <a:pt x="232" y="34"/>
                  </a:cubicBezTo>
                  <a:cubicBezTo>
                    <a:pt x="234" y="29"/>
                    <a:pt x="237" y="25"/>
                    <a:pt x="237" y="20"/>
                  </a:cubicBezTo>
                  <a:cubicBezTo>
                    <a:pt x="234" y="17"/>
                    <a:pt x="231" y="19"/>
                    <a:pt x="229" y="20"/>
                  </a:cubicBezTo>
                  <a:cubicBezTo>
                    <a:pt x="219" y="25"/>
                    <a:pt x="209" y="32"/>
                    <a:pt x="200" y="40"/>
                  </a:cubicBezTo>
                  <a:cubicBezTo>
                    <a:pt x="189" y="51"/>
                    <a:pt x="177" y="62"/>
                    <a:pt x="165" y="74"/>
                  </a:cubicBezTo>
                  <a:cubicBezTo>
                    <a:pt x="158" y="81"/>
                    <a:pt x="152" y="90"/>
                    <a:pt x="148" y="100"/>
                  </a:cubicBezTo>
                  <a:cubicBezTo>
                    <a:pt x="151" y="102"/>
                    <a:pt x="154" y="102"/>
                    <a:pt x="157" y="101"/>
                  </a:cubicBezTo>
                  <a:cubicBezTo>
                    <a:pt x="159" y="100"/>
                    <a:pt x="162" y="99"/>
                    <a:pt x="164" y="99"/>
                  </a:cubicBezTo>
                  <a:cubicBezTo>
                    <a:pt x="165" y="99"/>
                    <a:pt x="167" y="99"/>
                    <a:pt x="168" y="100"/>
                  </a:cubicBezTo>
                  <a:cubicBezTo>
                    <a:pt x="168" y="104"/>
                    <a:pt x="165" y="106"/>
                    <a:pt x="162" y="108"/>
                  </a:cubicBezTo>
                  <a:cubicBezTo>
                    <a:pt x="156" y="113"/>
                    <a:pt x="150" y="117"/>
                    <a:pt x="144" y="122"/>
                  </a:cubicBezTo>
                  <a:cubicBezTo>
                    <a:pt x="136" y="128"/>
                    <a:pt x="129" y="135"/>
                    <a:pt x="122" y="142"/>
                  </a:cubicBezTo>
                  <a:cubicBezTo>
                    <a:pt x="103" y="166"/>
                    <a:pt x="87" y="192"/>
                    <a:pt x="75" y="220"/>
                  </a:cubicBezTo>
                  <a:cubicBezTo>
                    <a:pt x="69" y="234"/>
                    <a:pt x="66" y="249"/>
                    <a:pt x="62" y="264"/>
                  </a:cubicBezTo>
                  <a:cubicBezTo>
                    <a:pt x="62" y="266"/>
                    <a:pt x="62" y="267"/>
                    <a:pt x="61" y="270"/>
                  </a:cubicBezTo>
                  <a:cubicBezTo>
                    <a:pt x="68" y="265"/>
                    <a:pt x="74" y="260"/>
                    <a:pt x="80" y="256"/>
                  </a:cubicBezTo>
                  <a:cubicBezTo>
                    <a:pt x="96" y="245"/>
                    <a:pt x="112" y="235"/>
                    <a:pt x="128" y="224"/>
                  </a:cubicBezTo>
                  <a:cubicBezTo>
                    <a:pt x="132" y="221"/>
                    <a:pt x="136" y="219"/>
                    <a:pt x="140" y="217"/>
                  </a:cubicBezTo>
                  <a:cubicBezTo>
                    <a:pt x="148" y="213"/>
                    <a:pt x="156" y="209"/>
                    <a:pt x="164" y="205"/>
                  </a:cubicBezTo>
                  <a:cubicBezTo>
                    <a:pt x="183" y="194"/>
                    <a:pt x="203" y="183"/>
                    <a:pt x="224" y="176"/>
                  </a:cubicBezTo>
                  <a:cubicBezTo>
                    <a:pt x="225" y="176"/>
                    <a:pt x="226" y="175"/>
                    <a:pt x="229" y="173"/>
                  </a:cubicBezTo>
                  <a:cubicBezTo>
                    <a:pt x="226" y="173"/>
                    <a:pt x="224" y="172"/>
                    <a:pt x="223" y="172"/>
                  </a:cubicBezTo>
                  <a:cubicBezTo>
                    <a:pt x="218" y="173"/>
                    <a:pt x="213" y="174"/>
                    <a:pt x="208" y="174"/>
                  </a:cubicBezTo>
                  <a:cubicBezTo>
                    <a:pt x="201" y="175"/>
                    <a:pt x="193" y="176"/>
                    <a:pt x="186" y="177"/>
                  </a:cubicBezTo>
                  <a:cubicBezTo>
                    <a:pt x="185" y="177"/>
                    <a:pt x="183" y="176"/>
                    <a:pt x="182" y="175"/>
                  </a:cubicBezTo>
                  <a:cubicBezTo>
                    <a:pt x="186" y="168"/>
                    <a:pt x="193" y="168"/>
                    <a:pt x="198" y="164"/>
                  </a:cubicBezTo>
                  <a:cubicBezTo>
                    <a:pt x="197" y="161"/>
                    <a:pt x="194" y="161"/>
                    <a:pt x="192" y="161"/>
                  </a:cubicBezTo>
                  <a:cubicBezTo>
                    <a:pt x="188" y="162"/>
                    <a:pt x="184" y="163"/>
                    <a:pt x="180" y="163"/>
                  </a:cubicBezTo>
                  <a:cubicBezTo>
                    <a:pt x="176" y="164"/>
                    <a:pt x="172" y="164"/>
                    <a:pt x="167" y="164"/>
                  </a:cubicBezTo>
                  <a:cubicBezTo>
                    <a:pt x="166" y="164"/>
                    <a:pt x="165" y="163"/>
                    <a:pt x="164" y="163"/>
                  </a:cubicBezTo>
                  <a:cubicBezTo>
                    <a:pt x="163" y="159"/>
                    <a:pt x="165" y="158"/>
                    <a:pt x="168" y="157"/>
                  </a:cubicBezTo>
                  <a:cubicBezTo>
                    <a:pt x="177" y="155"/>
                    <a:pt x="186" y="151"/>
                    <a:pt x="196" y="150"/>
                  </a:cubicBezTo>
                  <a:cubicBezTo>
                    <a:pt x="204" y="149"/>
                    <a:pt x="213" y="149"/>
                    <a:pt x="222" y="149"/>
                  </a:cubicBezTo>
                  <a:cubicBezTo>
                    <a:pt x="242" y="149"/>
                    <a:pt x="261" y="152"/>
                    <a:pt x="280" y="154"/>
                  </a:cubicBezTo>
                  <a:cubicBezTo>
                    <a:pt x="293" y="156"/>
                    <a:pt x="307" y="158"/>
                    <a:pt x="320" y="161"/>
                  </a:cubicBezTo>
                  <a:cubicBezTo>
                    <a:pt x="338" y="164"/>
                    <a:pt x="357" y="167"/>
                    <a:pt x="376" y="169"/>
                  </a:cubicBezTo>
                  <a:cubicBezTo>
                    <a:pt x="384" y="171"/>
                    <a:pt x="392" y="171"/>
                    <a:pt x="402" y="173"/>
                  </a:cubicBezTo>
                  <a:cubicBezTo>
                    <a:pt x="401" y="170"/>
                    <a:pt x="400" y="169"/>
                    <a:pt x="399" y="168"/>
                  </a:cubicBezTo>
                  <a:cubicBezTo>
                    <a:pt x="396" y="164"/>
                    <a:pt x="393" y="160"/>
                    <a:pt x="389" y="157"/>
                  </a:cubicBezTo>
                  <a:cubicBezTo>
                    <a:pt x="365" y="138"/>
                    <a:pt x="339" y="126"/>
                    <a:pt x="308" y="124"/>
                  </a:cubicBezTo>
                  <a:cubicBezTo>
                    <a:pt x="289" y="123"/>
                    <a:pt x="271" y="123"/>
                    <a:pt x="253" y="123"/>
                  </a:cubicBezTo>
                  <a:cubicBezTo>
                    <a:pt x="252" y="123"/>
                    <a:pt x="251" y="123"/>
                    <a:pt x="249" y="122"/>
                  </a:cubicBezTo>
                  <a:close/>
                  <a:moveTo>
                    <a:pt x="294" y="175"/>
                  </a:moveTo>
                  <a:cubicBezTo>
                    <a:pt x="287" y="173"/>
                    <a:pt x="282" y="173"/>
                    <a:pt x="277" y="172"/>
                  </a:cubicBezTo>
                  <a:cubicBezTo>
                    <a:pt x="269" y="170"/>
                    <a:pt x="263" y="172"/>
                    <a:pt x="257" y="177"/>
                  </a:cubicBezTo>
                  <a:cubicBezTo>
                    <a:pt x="252" y="180"/>
                    <a:pt x="247" y="183"/>
                    <a:pt x="242" y="186"/>
                  </a:cubicBezTo>
                  <a:cubicBezTo>
                    <a:pt x="231" y="191"/>
                    <a:pt x="220" y="196"/>
                    <a:pt x="209" y="201"/>
                  </a:cubicBezTo>
                  <a:cubicBezTo>
                    <a:pt x="206" y="202"/>
                    <a:pt x="202" y="203"/>
                    <a:pt x="200" y="205"/>
                  </a:cubicBezTo>
                  <a:cubicBezTo>
                    <a:pt x="183" y="215"/>
                    <a:pt x="165" y="224"/>
                    <a:pt x="147" y="232"/>
                  </a:cubicBezTo>
                  <a:cubicBezTo>
                    <a:pt x="142" y="234"/>
                    <a:pt x="137" y="237"/>
                    <a:pt x="133" y="240"/>
                  </a:cubicBezTo>
                  <a:cubicBezTo>
                    <a:pt x="121" y="249"/>
                    <a:pt x="109" y="257"/>
                    <a:pt x="98" y="265"/>
                  </a:cubicBezTo>
                  <a:cubicBezTo>
                    <a:pt x="87" y="274"/>
                    <a:pt x="75" y="283"/>
                    <a:pt x="64" y="292"/>
                  </a:cubicBezTo>
                  <a:cubicBezTo>
                    <a:pt x="51" y="303"/>
                    <a:pt x="40" y="316"/>
                    <a:pt x="31" y="331"/>
                  </a:cubicBezTo>
                  <a:cubicBezTo>
                    <a:pt x="26" y="339"/>
                    <a:pt x="22" y="347"/>
                    <a:pt x="21" y="357"/>
                  </a:cubicBezTo>
                  <a:cubicBezTo>
                    <a:pt x="22" y="358"/>
                    <a:pt x="23" y="360"/>
                    <a:pt x="25" y="361"/>
                  </a:cubicBezTo>
                  <a:cubicBezTo>
                    <a:pt x="31" y="356"/>
                    <a:pt x="36" y="351"/>
                    <a:pt x="41" y="346"/>
                  </a:cubicBezTo>
                  <a:cubicBezTo>
                    <a:pt x="46" y="342"/>
                    <a:pt x="51" y="339"/>
                    <a:pt x="55" y="335"/>
                  </a:cubicBezTo>
                  <a:cubicBezTo>
                    <a:pt x="57" y="335"/>
                    <a:pt x="58" y="334"/>
                    <a:pt x="59" y="333"/>
                  </a:cubicBezTo>
                  <a:cubicBezTo>
                    <a:pt x="59" y="333"/>
                    <a:pt x="60" y="333"/>
                    <a:pt x="60" y="333"/>
                  </a:cubicBezTo>
                  <a:cubicBezTo>
                    <a:pt x="60" y="333"/>
                    <a:pt x="60" y="333"/>
                    <a:pt x="61" y="334"/>
                  </a:cubicBezTo>
                  <a:cubicBezTo>
                    <a:pt x="59" y="336"/>
                    <a:pt x="58" y="338"/>
                    <a:pt x="56" y="340"/>
                  </a:cubicBezTo>
                  <a:cubicBezTo>
                    <a:pt x="49" y="351"/>
                    <a:pt x="41" y="362"/>
                    <a:pt x="34" y="373"/>
                  </a:cubicBezTo>
                  <a:cubicBezTo>
                    <a:pt x="32" y="377"/>
                    <a:pt x="29" y="383"/>
                    <a:pt x="28" y="388"/>
                  </a:cubicBezTo>
                  <a:cubicBezTo>
                    <a:pt x="25" y="400"/>
                    <a:pt x="25" y="413"/>
                    <a:pt x="26" y="425"/>
                  </a:cubicBezTo>
                  <a:cubicBezTo>
                    <a:pt x="26" y="430"/>
                    <a:pt x="28" y="435"/>
                    <a:pt x="32" y="439"/>
                  </a:cubicBezTo>
                  <a:cubicBezTo>
                    <a:pt x="33" y="440"/>
                    <a:pt x="35" y="441"/>
                    <a:pt x="36" y="442"/>
                  </a:cubicBezTo>
                  <a:cubicBezTo>
                    <a:pt x="37" y="440"/>
                    <a:pt x="37" y="440"/>
                    <a:pt x="37" y="439"/>
                  </a:cubicBezTo>
                  <a:cubicBezTo>
                    <a:pt x="38" y="425"/>
                    <a:pt x="42" y="413"/>
                    <a:pt x="49" y="401"/>
                  </a:cubicBezTo>
                  <a:cubicBezTo>
                    <a:pt x="56" y="389"/>
                    <a:pt x="64" y="378"/>
                    <a:pt x="73" y="369"/>
                  </a:cubicBezTo>
                  <a:cubicBezTo>
                    <a:pt x="91" y="350"/>
                    <a:pt x="109" y="331"/>
                    <a:pt x="129" y="314"/>
                  </a:cubicBezTo>
                  <a:cubicBezTo>
                    <a:pt x="145" y="300"/>
                    <a:pt x="161" y="288"/>
                    <a:pt x="179" y="277"/>
                  </a:cubicBezTo>
                  <a:cubicBezTo>
                    <a:pt x="192" y="269"/>
                    <a:pt x="206" y="260"/>
                    <a:pt x="219" y="252"/>
                  </a:cubicBezTo>
                  <a:cubicBezTo>
                    <a:pt x="226" y="247"/>
                    <a:pt x="233" y="244"/>
                    <a:pt x="240" y="241"/>
                  </a:cubicBezTo>
                  <a:cubicBezTo>
                    <a:pt x="254" y="234"/>
                    <a:pt x="268" y="228"/>
                    <a:pt x="282" y="222"/>
                  </a:cubicBezTo>
                  <a:cubicBezTo>
                    <a:pt x="288" y="220"/>
                    <a:pt x="294" y="218"/>
                    <a:pt x="300" y="216"/>
                  </a:cubicBezTo>
                  <a:cubicBezTo>
                    <a:pt x="308" y="214"/>
                    <a:pt x="316" y="211"/>
                    <a:pt x="324" y="209"/>
                  </a:cubicBezTo>
                  <a:cubicBezTo>
                    <a:pt x="334" y="206"/>
                    <a:pt x="344" y="203"/>
                    <a:pt x="355" y="202"/>
                  </a:cubicBezTo>
                  <a:cubicBezTo>
                    <a:pt x="359" y="202"/>
                    <a:pt x="364" y="201"/>
                    <a:pt x="368" y="200"/>
                  </a:cubicBezTo>
                  <a:cubicBezTo>
                    <a:pt x="368" y="199"/>
                    <a:pt x="367" y="197"/>
                    <a:pt x="366" y="197"/>
                  </a:cubicBezTo>
                  <a:cubicBezTo>
                    <a:pt x="352" y="185"/>
                    <a:pt x="335" y="180"/>
                    <a:pt x="316" y="184"/>
                  </a:cubicBezTo>
                  <a:cubicBezTo>
                    <a:pt x="310" y="185"/>
                    <a:pt x="303" y="187"/>
                    <a:pt x="297" y="188"/>
                  </a:cubicBezTo>
                  <a:cubicBezTo>
                    <a:pt x="287" y="189"/>
                    <a:pt x="278" y="192"/>
                    <a:pt x="270" y="196"/>
                  </a:cubicBezTo>
                  <a:cubicBezTo>
                    <a:pt x="266" y="198"/>
                    <a:pt x="262" y="200"/>
                    <a:pt x="258" y="201"/>
                  </a:cubicBezTo>
                  <a:cubicBezTo>
                    <a:pt x="262" y="191"/>
                    <a:pt x="271" y="185"/>
                    <a:pt x="294" y="175"/>
                  </a:cubicBezTo>
                  <a:close/>
                  <a:moveTo>
                    <a:pt x="331" y="429"/>
                  </a:moveTo>
                  <a:cubicBezTo>
                    <a:pt x="331" y="420"/>
                    <a:pt x="330" y="412"/>
                    <a:pt x="329" y="403"/>
                  </a:cubicBezTo>
                  <a:cubicBezTo>
                    <a:pt x="326" y="379"/>
                    <a:pt x="316" y="357"/>
                    <a:pt x="303" y="337"/>
                  </a:cubicBezTo>
                  <a:cubicBezTo>
                    <a:pt x="299" y="331"/>
                    <a:pt x="294" y="327"/>
                    <a:pt x="287" y="325"/>
                  </a:cubicBezTo>
                  <a:cubicBezTo>
                    <a:pt x="281" y="323"/>
                    <a:pt x="275" y="322"/>
                    <a:pt x="269" y="320"/>
                  </a:cubicBezTo>
                  <a:cubicBezTo>
                    <a:pt x="263" y="319"/>
                    <a:pt x="258" y="321"/>
                    <a:pt x="253" y="324"/>
                  </a:cubicBezTo>
                  <a:cubicBezTo>
                    <a:pt x="243" y="332"/>
                    <a:pt x="237" y="343"/>
                    <a:pt x="232" y="355"/>
                  </a:cubicBezTo>
                  <a:cubicBezTo>
                    <a:pt x="227" y="367"/>
                    <a:pt x="225" y="379"/>
                    <a:pt x="223" y="391"/>
                  </a:cubicBezTo>
                  <a:cubicBezTo>
                    <a:pt x="221" y="403"/>
                    <a:pt x="222" y="414"/>
                    <a:pt x="226" y="425"/>
                  </a:cubicBezTo>
                  <a:cubicBezTo>
                    <a:pt x="228" y="429"/>
                    <a:pt x="229" y="433"/>
                    <a:pt x="230" y="438"/>
                  </a:cubicBezTo>
                  <a:cubicBezTo>
                    <a:pt x="235" y="454"/>
                    <a:pt x="241" y="471"/>
                    <a:pt x="252" y="485"/>
                  </a:cubicBezTo>
                  <a:cubicBezTo>
                    <a:pt x="252" y="486"/>
                    <a:pt x="253" y="487"/>
                    <a:pt x="254" y="489"/>
                  </a:cubicBezTo>
                  <a:cubicBezTo>
                    <a:pt x="257" y="496"/>
                    <a:pt x="263" y="500"/>
                    <a:pt x="271" y="502"/>
                  </a:cubicBezTo>
                  <a:cubicBezTo>
                    <a:pt x="275" y="503"/>
                    <a:pt x="279" y="504"/>
                    <a:pt x="283" y="504"/>
                  </a:cubicBezTo>
                  <a:cubicBezTo>
                    <a:pt x="285" y="505"/>
                    <a:pt x="287" y="505"/>
                    <a:pt x="289" y="505"/>
                  </a:cubicBezTo>
                  <a:cubicBezTo>
                    <a:pt x="307" y="503"/>
                    <a:pt x="318" y="493"/>
                    <a:pt x="323" y="477"/>
                  </a:cubicBezTo>
                  <a:cubicBezTo>
                    <a:pt x="328" y="461"/>
                    <a:pt x="332" y="445"/>
                    <a:pt x="331" y="429"/>
                  </a:cubicBezTo>
                  <a:close/>
                  <a:moveTo>
                    <a:pt x="495" y="373"/>
                  </a:moveTo>
                  <a:cubicBezTo>
                    <a:pt x="495" y="371"/>
                    <a:pt x="495" y="366"/>
                    <a:pt x="494" y="361"/>
                  </a:cubicBezTo>
                  <a:cubicBezTo>
                    <a:pt x="493" y="354"/>
                    <a:pt x="492" y="347"/>
                    <a:pt x="492" y="340"/>
                  </a:cubicBezTo>
                  <a:cubicBezTo>
                    <a:pt x="490" y="323"/>
                    <a:pt x="483" y="309"/>
                    <a:pt x="471" y="297"/>
                  </a:cubicBezTo>
                  <a:cubicBezTo>
                    <a:pt x="466" y="291"/>
                    <a:pt x="460" y="289"/>
                    <a:pt x="452" y="291"/>
                  </a:cubicBezTo>
                  <a:cubicBezTo>
                    <a:pt x="449" y="291"/>
                    <a:pt x="445" y="293"/>
                    <a:pt x="442" y="294"/>
                  </a:cubicBezTo>
                  <a:cubicBezTo>
                    <a:pt x="437" y="295"/>
                    <a:pt x="433" y="298"/>
                    <a:pt x="430" y="303"/>
                  </a:cubicBezTo>
                  <a:cubicBezTo>
                    <a:pt x="417" y="320"/>
                    <a:pt x="412" y="340"/>
                    <a:pt x="410" y="361"/>
                  </a:cubicBezTo>
                  <a:cubicBezTo>
                    <a:pt x="411" y="375"/>
                    <a:pt x="412" y="389"/>
                    <a:pt x="414" y="402"/>
                  </a:cubicBezTo>
                  <a:cubicBezTo>
                    <a:pt x="415" y="414"/>
                    <a:pt x="420" y="424"/>
                    <a:pt x="425" y="434"/>
                  </a:cubicBezTo>
                  <a:cubicBezTo>
                    <a:pt x="428" y="441"/>
                    <a:pt x="433" y="446"/>
                    <a:pt x="438" y="450"/>
                  </a:cubicBezTo>
                  <a:cubicBezTo>
                    <a:pt x="442" y="452"/>
                    <a:pt x="446" y="454"/>
                    <a:pt x="450" y="454"/>
                  </a:cubicBezTo>
                  <a:cubicBezTo>
                    <a:pt x="468" y="456"/>
                    <a:pt x="483" y="442"/>
                    <a:pt x="487" y="428"/>
                  </a:cubicBezTo>
                  <a:cubicBezTo>
                    <a:pt x="491" y="411"/>
                    <a:pt x="494" y="393"/>
                    <a:pt x="495" y="373"/>
                  </a:cubicBezTo>
                  <a:close/>
                  <a:moveTo>
                    <a:pt x="155" y="828"/>
                  </a:moveTo>
                  <a:cubicBezTo>
                    <a:pt x="155" y="828"/>
                    <a:pt x="154" y="828"/>
                    <a:pt x="154" y="827"/>
                  </a:cubicBezTo>
                  <a:cubicBezTo>
                    <a:pt x="154" y="826"/>
                    <a:pt x="154" y="824"/>
                    <a:pt x="154" y="823"/>
                  </a:cubicBezTo>
                  <a:cubicBezTo>
                    <a:pt x="157" y="813"/>
                    <a:pt x="160" y="804"/>
                    <a:pt x="162" y="794"/>
                  </a:cubicBezTo>
                  <a:cubicBezTo>
                    <a:pt x="163" y="788"/>
                    <a:pt x="165" y="783"/>
                    <a:pt x="166" y="777"/>
                  </a:cubicBezTo>
                  <a:cubicBezTo>
                    <a:pt x="167" y="769"/>
                    <a:pt x="168" y="761"/>
                    <a:pt x="171" y="753"/>
                  </a:cubicBezTo>
                  <a:cubicBezTo>
                    <a:pt x="173" y="746"/>
                    <a:pt x="172" y="740"/>
                    <a:pt x="170" y="733"/>
                  </a:cubicBezTo>
                  <a:cubicBezTo>
                    <a:pt x="169" y="732"/>
                    <a:pt x="168" y="732"/>
                    <a:pt x="167" y="731"/>
                  </a:cubicBezTo>
                  <a:cubicBezTo>
                    <a:pt x="159" y="728"/>
                    <a:pt x="151" y="725"/>
                    <a:pt x="142" y="723"/>
                  </a:cubicBezTo>
                  <a:cubicBezTo>
                    <a:pt x="138" y="725"/>
                    <a:pt x="136" y="729"/>
                    <a:pt x="134" y="732"/>
                  </a:cubicBezTo>
                  <a:cubicBezTo>
                    <a:pt x="130" y="771"/>
                    <a:pt x="118" y="806"/>
                    <a:pt x="97" y="837"/>
                  </a:cubicBezTo>
                  <a:cubicBezTo>
                    <a:pt x="101" y="854"/>
                    <a:pt x="111" y="866"/>
                    <a:pt x="127" y="872"/>
                  </a:cubicBezTo>
                  <a:cubicBezTo>
                    <a:pt x="134" y="875"/>
                    <a:pt x="141" y="875"/>
                    <a:pt x="148" y="873"/>
                  </a:cubicBezTo>
                  <a:cubicBezTo>
                    <a:pt x="153" y="872"/>
                    <a:pt x="158" y="870"/>
                    <a:pt x="164" y="868"/>
                  </a:cubicBezTo>
                  <a:cubicBezTo>
                    <a:pt x="169" y="866"/>
                    <a:pt x="172" y="863"/>
                    <a:pt x="173" y="858"/>
                  </a:cubicBezTo>
                  <a:cubicBezTo>
                    <a:pt x="174" y="852"/>
                    <a:pt x="176" y="847"/>
                    <a:pt x="177" y="842"/>
                  </a:cubicBezTo>
                  <a:cubicBezTo>
                    <a:pt x="183" y="816"/>
                    <a:pt x="191" y="791"/>
                    <a:pt x="203" y="767"/>
                  </a:cubicBezTo>
                  <a:cubicBezTo>
                    <a:pt x="204" y="764"/>
                    <a:pt x="205" y="761"/>
                    <a:pt x="206" y="758"/>
                  </a:cubicBezTo>
                  <a:cubicBezTo>
                    <a:pt x="204" y="749"/>
                    <a:pt x="204" y="749"/>
                    <a:pt x="198" y="744"/>
                  </a:cubicBezTo>
                  <a:cubicBezTo>
                    <a:pt x="194" y="747"/>
                    <a:pt x="191" y="750"/>
                    <a:pt x="190" y="754"/>
                  </a:cubicBezTo>
                  <a:cubicBezTo>
                    <a:pt x="187" y="760"/>
                    <a:pt x="185" y="767"/>
                    <a:pt x="183" y="773"/>
                  </a:cubicBezTo>
                  <a:cubicBezTo>
                    <a:pt x="176" y="791"/>
                    <a:pt x="168" y="808"/>
                    <a:pt x="159" y="824"/>
                  </a:cubicBezTo>
                  <a:cubicBezTo>
                    <a:pt x="158" y="826"/>
                    <a:pt x="157" y="827"/>
                    <a:pt x="155" y="828"/>
                  </a:cubicBezTo>
                  <a:close/>
                  <a:moveTo>
                    <a:pt x="230" y="484"/>
                  </a:moveTo>
                  <a:cubicBezTo>
                    <a:pt x="226" y="474"/>
                    <a:pt x="222" y="466"/>
                    <a:pt x="218" y="457"/>
                  </a:cubicBezTo>
                  <a:cubicBezTo>
                    <a:pt x="212" y="443"/>
                    <a:pt x="210" y="428"/>
                    <a:pt x="209" y="413"/>
                  </a:cubicBezTo>
                  <a:cubicBezTo>
                    <a:pt x="208" y="405"/>
                    <a:pt x="208" y="397"/>
                    <a:pt x="208" y="390"/>
                  </a:cubicBezTo>
                  <a:cubicBezTo>
                    <a:pt x="208" y="378"/>
                    <a:pt x="210" y="367"/>
                    <a:pt x="214" y="357"/>
                  </a:cubicBezTo>
                  <a:cubicBezTo>
                    <a:pt x="216" y="351"/>
                    <a:pt x="218" y="345"/>
                    <a:pt x="220" y="340"/>
                  </a:cubicBezTo>
                  <a:cubicBezTo>
                    <a:pt x="216" y="344"/>
                    <a:pt x="213" y="349"/>
                    <a:pt x="211" y="354"/>
                  </a:cubicBezTo>
                  <a:cubicBezTo>
                    <a:pt x="208" y="360"/>
                    <a:pt x="206" y="366"/>
                    <a:pt x="204" y="372"/>
                  </a:cubicBezTo>
                  <a:cubicBezTo>
                    <a:pt x="202" y="378"/>
                    <a:pt x="201" y="384"/>
                    <a:pt x="201" y="391"/>
                  </a:cubicBezTo>
                  <a:cubicBezTo>
                    <a:pt x="200" y="399"/>
                    <a:pt x="201" y="408"/>
                    <a:pt x="201" y="417"/>
                  </a:cubicBezTo>
                  <a:cubicBezTo>
                    <a:pt x="201" y="425"/>
                    <a:pt x="203" y="432"/>
                    <a:pt x="206" y="440"/>
                  </a:cubicBezTo>
                  <a:cubicBezTo>
                    <a:pt x="209" y="452"/>
                    <a:pt x="214" y="463"/>
                    <a:pt x="220" y="474"/>
                  </a:cubicBezTo>
                  <a:cubicBezTo>
                    <a:pt x="222" y="478"/>
                    <a:pt x="224" y="481"/>
                    <a:pt x="230" y="484"/>
                  </a:cubicBezTo>
                  <a:close/>
                  <a:moveTo>
                    <a:pt x="394" y="370"/>
                  </a:moveTo>
                  <a:cubicBezTo>
                    <a:pt x="389" y="370"/>
                    <a:pt x="385" y="369"/>
                    <a:pt x="381" y="368"/>
                  </a:cubicBezTo>
                  <a:cubicBezTo>
                    <a:pt x="376" y="368"/>
                    <a:pt x="371" y="369"/>
                    <a:pt x="365" y="368"/>
                  </a:cubicBezTo>
                  <a:cubicBezTo>
                    <a:pt x="356" y="368"/>
                    <a:pt x="348" y="370"/>
                    <a:pt x="339" y="373"/>
                  </a:cubicBezTo>
                  <a:cubicBezTo>
                    <a:pt x="339" y="374"/>
                    <a:pt x="338" y="374"/>
                    <a:pt x="338" y="375"/>
                  </a:cubicBezTo>
                  <a:cubicBezTo>
                    <a:pt x="338" y="377"/>
                    <a:pt x="339" y="378"/>
                    <a:pt x="340" y="380"/>
                  </a:cubicBezTo>
                  <a:cubicBezTo>
                    <a:pt x="343" y="379"/>
                    <a:pt x="345" y="379"/>
                    <a:pt x="348" y="379"/>
                  </a:cubicBezTo>
                  <a:cubicBezTo>
                    <a:pt x="360" y="378"/>
                    <a:pt x="371" y="378"/>
                    <a:pt x="383" y="377"/>
                  </a:cubicBezTo>
                  <a:cubicBezTo>
                    <a:pt x="386" y="377"/>
                    <a:pt x="388" y="378"/>
                    <a:pt x="390" y="377"/>
                  </a:cubicBezTo>
                  <a:cubicBezTo>
                    <a:pt x="392" y="377"/>
                    <a:pt x="393" y="376"/>
                    <a:pt x="395" y="375"/>
                  </a:cubicBezTo>
                  <a:cubicBezTo>
                    <a:pt x="395" y="374"/>
                    <a:pt x="394" y="372"/>
                    <a:pt x="394" y="370"/>
                  </a:cubicBezTo>
                  <a:close/>
                  <a:moveTo>
                    <a:pt x="419" y="295"/>
                  </a:moveTo>
                  <a:cubicBezTo>
                    <a:pt x="401" y="304"/>
                    <a:pt x="388" y="330"/>
                    <a:pt x="388" y="355"/>
                  </a:cubicBezTo>
                  <a:cubicBezTo>
                    <a:pt x="389" y="355"/>
                    <a:pt x="391" y="355"/>
                    <a:pt x="392" y="356"/>
                  </a:cubicBezTo>
                  <a:cubicBezTo>
                    <a:pt x="393" y="356"/>
                    <a:pt x="394" y="356"/>
                    <a:pt x="396" y="356"/>
                  </a:cubicBezTo>
                  <a:cubicBezTo>
                    <a:pt x="397" y="351"/>
                    <a:pt x="398" y="346"/>
                    <a:pt x="398" y="342"/>
                  </a:cubicBezTo>
                  <a:cubicBezTo>
                    <a:pt x="398" y="333"/>
                    <a:pt x="401" y="324"/>
                    <a:pt x="406" y="316"/>
                  </a:cubicBezTo>
                  <a:cubicBezTo>
                    <a:pt x="410" y="309"/>
                    <a:pt x="414" y="302"/>
                    <a:pt x="419" y="295"/>
                  </a:cubicBezTo>
                  <a:close/>
                  <a:moveTo>
                    <a:pt x="453" y="700"/>
                  </a:moveTo>
                  <a:cubicBezTo>
                    <a:pt x="451" y="692"/>
                    <a:pt x="450" y="684"/>
                    <a:pt x="444" y="679"/>
                  </a:cubicBezTo>
                  <a:cubicBezTo>
                    <a:pt x="440" y="680"/>
                    <a:pt x="435" y="680"/>
                    <a:pt x="431" y="682"/>
                  </a:cubicBezTo>
                  <a:cubicBezTo>
                    <a:pt x="433" y="689"/>
                    <a:pt x="436" y="694"/>
                    <a:pt x="438" y="701"/>
                  </a:cubicBezTo>
                  <a:cubicBezTo>
                    <a:pt x="440" y="701"/>
                    <a:pt x="442" y="702"/>
                    <a:pt x="444" y="704"/>
                  </a:cubicBezTo>
                  <a:cubicBezTo>
                    <a:pt x="446" y="702"/>
                    <a:pt x="449" y="701"/>
                    <a:pt x="453" y="700"/>
                  </a:cubicBezTo>
                  <a:close/>
                  <a:moveTo>
                    <a:pt x="549" y="285"/>
                  </a:moveTo>
                  <a:cubicBezTo>
                    <a:pt x="561" y="258"/>
                    <a:pt x="577" y="233"/>
                    <a:pt x="593" y="209"/>
                  </a:cubicBezTo>
                  <a:cubicBezTo>
                    <a:pt x="598" y="202"/>
                    <a:pt x="604" y="195"/>
                    <a:pt x="611" y="191"/>
                  </a:cubicBezTo>
                  <a:cubicBezTo>
                    <a:pt x="615" y="188"/>
                    <a:pt x="619" y="187"/>
                    <a:pt x="623" y="185"/>
                  </a:cubicBezTo>
                  <a:cubicBezTo>
                    <a:pt x="624" y="185"/>
                    <a:pt x="626" y="185"/>
                    <a:pt x="628" y="185"/>
                  </a:cubicBezTo>
                  <a:cubicBezTo>
                    <a:pt x="627" y="190"/>
                    <a:pt x="625" y="193"/>
                    <a:pt x="623" y="197"/>
                  </a:cubicBezTo>
                  <a:cubicBezTo>
                    <a:pt x="618" y="205"/>
                    <a:pt x="613" y="213"/>
                    <a:pt x="608" y="222"/>
                  </a:cubicBezTo>
                  <a:cubicBezTo>
                    <a:pt x="599" y="236"/>
                    <a:pt x="592" y="252"/>
                    <a:pt x="585" y="267"/>
                  </a:cubicBezTo>
                  <a:cubicBezTo>
                    <a:pt x="584" y="268"/>
                    <a:pt x="582" y="270"/>
                    <a:pt x="584" y="272"/>
                  </a:cubicBezTo>
                  <a:cubicBezTo>
                    <a:pt x="588" y="271"/>
                    <a:pt x="590" y="268"/>
                    <a:pt x="593" y="266"/>
                  </a:cubicBezTo>
                  <a:cubicBezTo>
                    <a:pt x="611" y="248"/>
                    <a:pt x="626" y="228"/>
                    <a:pt x="638" y="206"/>
                  </a:cubicBezTo>
                  <a:cubicBezTo>
                    <a:pt x="639" y="203"/>
                    <a:pt x="641" y="200"/>
                    <a:pt x="642" y="196"/>
                  </a:cubicBezTo>
                  <a:cubicBezTo>
                    <a:pt x="643" y="193"/>
                    <a:pt x="644" y="190"/>
                    <a:pt x="644" y="187"/>
                  </a:cubicBezTo>
                  <a:cubicBezTo>
                    <a:pt x="645" y="178"/>
                    <a:pt x="640" y="173"/>
                    <a:pt x="632" y="171"/>
                  </a:cubicBezTo>
                  <a:cubicBezTo>
                    <a:pt x="626" y="170"/>
                    <a:pt x="620" y="171"/>
                    <a:pt x="614" y="174"/>
                  </a:cubicBezTo>
                  <a:cubicBezTo>
                    <a:pt x="609" y="176"/>
                    <a:pt x="605" y="179"/>
                    <a:pt x="600" y="182"/>
                  </a:cubicBezTo>
                  <a:cubicBezTo>
                    <a:pt x="592" y="188"/>
                    <a:pt x="586" y="196"/>
                    <a:pt x="580" y="204"/>
                  </a:cubicBezTo>
                  <a:cubicBezTo>
                    <a:pt x="571" y="219"/>
                    <a:pt x="563" y="233"/>
                    <a:pt x="555" y="247"/>
                  </a:cubicBezTo>
                  <a:cubicBezTo>
                    <a:pt x="546" y="263"/>
                    <a:pt x="540" y="280"/>
                    <a:pt x="536" y="298"/>
                  </a:cubicBezTo>
                  <a:cubicBezTo>
                    <a:pt x="536" y="300"/>
                    <a:pt x="535" y="303"/>
                    <a:pt x="536" y="305"/>
                  </a:cubicBezTo>
                  <a:cubicBezTo>
                    <a:pt x="536" y="306"/>
                    <a:pt x="537" y="307"/>
                    <a:pt x="539" y="310"/>
                  </a:cubicBezTo>
                  <a:cubicBezTo>
                    <a:pt x="543" y="300"/>
                    <a:pt x="546" y="293"/>
                    <a:pt x="549" y="285"/>
                  </a:cubicBezTo>
                  <a:close/>
                  <a:moveTo>
                    <a:pt x="507" y="242"/>
                  </a:moveTo>
                  <a:cubicBezTo>
                    <a:pt x="507" y="232"/>
                    <a:pt x="509" y="222"/>
                    <a:pt x="513" y="212"/>
                  </a:cubicBezTo>
                  <a:cubicBezTo>
                    <a:pt x="516" y="206"/>
                    <a:pt x="518" y="200"/>
                    <a:pt x="520" y="195"/>
                  </a:cubicBezTo>
                  <a:cubicBezTo>
                    <a:pt x="522" y="191"/>
                    <a:pt x="524" y="187"/>
                    <a:pt x="526" y="184"/>
                  </a:cubicBezTo>
                  <a:cubicBezTo>
                    <a:pt x="526" y="183"/>
                    <a:pt x="527" y="182"/>
                    <a:pt x="529" y="181"/>
                  </a:cubicBezTo>
                  <a:cubicBezTo>
                    <a:pt x="529" y="182"/>
                    <a:pt x="530" y="183"/>
                    <a:pt x="530" y="184"/>
                  </a:cubicBezTo>
                  <a:cubicBezTo>
                    <a:pt x="530" y="202"/>
                    <a:pt x="530" y="220"/>
                    <a:pt x="524" y="237"/>
                  </a:cubicBezTo>
                  <a:cubicBezTo>
                    <a:pt x="523" y="239"/>
                    <a:pt x="522" y="240"/>
                    <a:pt x="524" y="242"/>
                  </a:cubicBezTo>
                  <a:cubicBezTo>
                    <a:pt x="524" y="242"/>
                    <a:pt x="525" y="242"/>
                    <a:pt x="525" y="242"/>
                  </a:cubicBezTo>
                  <a:cubicBezTo>
                    <a:pt x="526" y="241"/>
                    <a:pt x="526" y="241"/>
                    <a:pt x="527" y="240"/>
                  </a:cubicBezTo>
                  <a:cubicBezTo>
                    <a:pt x="534" y="233"/>
                    <a:pt x="538" y="225"/>
                    <a:pt x="541" y="215"/>
                  </a:cubicBezTo>
                  <a:cubicBezTo>
                    <a:pt x="543" y="205"/>
                    <a:pt x="544" y="195"/>
                    <a:pt x="544" y="185"/>
                  </a:cubicBezTo>
                  <a:cubicBezTo>
                    <a:pt x="544" y="181"/>
                    <a:pt x="543" y="177"/>
                    <a:pt x="541" y="173"/>
                  </a:cubicBezTo>
                  <a:cubicBezTo>
                    <a:pt x="538" y="164"/>
                    <a:pt x="528" y="162"/>
                    <a:pt x="521" y="168"/>
                  </a:cubicBezTo>
                  <a:cubicBezTo>
                    <a:pt x="519" y="170"/>
                    <a:pt x="517" y="172"/>
                    <a:pt x="515" y="174"/>
                  </a:cubicBezTo>
                  <a:cubicBezTo>
                    <a:pt x="513" y="178"/>
                    <a:pt x="511" y="181"/>
                    <a:pt x="510" y="185"/>
                  </a:cubicBezTo>
                  <a:cubicBezTo>
                    <a:pt x="505" y="196"/>
                    <a:pt x="501" y="207"/>
                    <a:pt x="497" y="219"/>
                  </a:cubicBezTo>
                  <a:cubicBezTo>
                    <a:pt x="495" y="226"/>
                    <a:pt x="495" y="233"/>
                    <a:pt x="497" y="241"/>
                  </a:cubicBezTo>
                  <a:cubicBezTo>
                    <a:pt x="498" y="245"/>
                    <a:pt x="499" y="248"/>
                    <a:pt x="504" y="250"/>
                  </a:cubicBezTo>
                  <a:cubicBezTo>
                    <a:pt x="507" y="248"/>
                    <a:pt x="507" y="245"/>
                    <a:pt x="507" y="242"/>
                  </a:cubicBezTo>
                  <a:close/>
                  <a:moveTo>
                    <a:pt x="599" y="308"/>
                  </a:moveTo>
                  <a:cubicBezTo>
                    <a:pt x="602" y="306"/>
                    <a:pt x="604" y="305"/>
                    <a:pt x="607" y="303"/>
                  </a:cubicBezTo>
                  <a:cubicBezTo>
                    <a:pt x="621" y="292"/>
                    <a:pt x="637" y="284"/>
                    <a:pt x="654" y="277"/>
                  </a:cubicBezTo>
                  <a:cubicBezTo>
                    <a:pt x="659" y="276"/>
                    <a:pt x="663" y="275"/>
                    <a:pt x="668" y="275"/>
                  </a:cubicBezTo>
                  <a:cubicBezTo>
                    <a:pt x="670" y="275"/>
                    <a:pt x="672" y="275"/>
                    <a:pt x="673" y="277"/>
                  </a:cubicBezTo>
                  <a:cubicBezTo>
                    <a:pt x="670" y="282"/>
                    <a:pt x="670" y="282"/>
                    <a:pt x="665" y="286"/>
                  </a:cubicBezTo>
                  <a:cubicBezTo>
                    <a:pt x="659" y="290"/>
                    <a:pt x="652" y="294"/>
                    <a:pt x="645" y="298"/>
                  </a:cubicBezTo>
                  <a:cubicBezTo>
                    <a:pt x="634" y="306"/>
                    <a:pt x="622" y="313"/>
                    <a:pt x="608" y="317"/>
                  </a:cubicBezTo>
                  <a:cubicBezTo>
                    <a:pt x="608" y="318"/>
                    <a:pt x="607" y="319"/>
                    <a:pt x="606" y="320"/>
                  </a:cubicBezTo>
                  <a:cubicBezTo>
                    <a:pt x="607" y="320"/>
                    <a:pt x="607" y="320"/>
                    <a:pt x="607" y="320"/>
                  </a:cubicBezTo>
                  <a:cubicBezTo>
                    <a:pt x="634" y="319"/>
                    <a:pt x="656" y="307"/>
                    <a:pt x="677" y="293"/>
                  </a:cubicBezTo>
                  <a:cubicBezTo>
                    <a:pt x="681" y="291"/>
                    <a:pt x="683" y="287"/>
                    <a:pt x="685" y="282"/>
                  </a:cubicBezTo>
                  <a:cubicBezTo>
                    <a:pt x="687" y="276"/>
                    <a:pt x="685" y="270"/>
                    <a:pt x="679" y="267"/>
                  </a:cubicBezTo>
                  <a:cubicBezTo>
                    <a:pt x="676" y="266"/>
                    <a:pt x="673" y="265"/>
                    <a:pt x="670" y="265"/>
                  </a:cubicBezTo>
                  <a:cubicBezTo>
                    <a:pt x="663" y="264"/>
                    <a:pt x="656" y="265"/>
                    <a:pt x="650" y="268"/>
                  </a:cubicBezTo>
                  <a:cubicBezTo>
                    <a:pt x="636" y="273"/>
                    <a:pt x="622" y="280"/>
                    <a:pt x="609" y="288"/>
                  </a:cubicBezTo>
                  <a:cubicBezTo>
                    <a:pt x="605" y="291"/>
                    <a:pt x="602" y="295"/>
                    <a:pt x="598" y="298"/>
                  </a:cubicBezTo>
                  <a:cubicBezTo>
                    <a:pt x="596" y="300"/>
                    <a:pt x="593" y="303"/>
                    <a:pt x="594" y="307"/>
                  </a:cubicBezTo>
                  <a:cubicBezTo>
                    <a:pt x="595" y="309"/>
                    <a:pt x="597" y="309"/>
                    <a:pt x="599" y="308"/>
                  </a:cubicBezTo>
                  <a:close/>
                  <a:moveTo>
                    <a:pt x="558" y="383"/>
                  </a:moveTo>
                  <a:cubicBezTo>
                    <a:pt x="576" y="387"/>
                    <a:pt x="593" y="382"/>
                    <a:pt x="607" y="371"/>
                  </a:cubicBezTo>
                  <a:cubicBezTo>
                    <a:pt x="610" y="369"/>
                    <a:pt x="612" y="365"/>
                    <a:pt x="614" y="362"/>
                  </a:cubicBezTo>
                  <a:cubicBezTo>
                    <a:pt x="617" y="355"/>
                    <a:pt x="615" y="348"/>
                    <a:pt x="609" y="344"/>
                  </a:cubicBezTo>
                  <a:cubicBezTo>
                    <a:pt x="606" y="341"/>
                    <a:pt x="602" y="340"/>
                    <a:pt x="598" y="339"/>
                  </a:cubicBezTo>
                  <a:cubicBezTo>
                    <a:pt x="589" y="338"/>
                    <a:pt x="580" y="340"/>
                    <a:pt x="571" y="343"/>
                  </a:cubicBezTo>
                  <a:cubicBezTo>
                    <a:pt x="568" y="345"/>
                    <a:pt x="564" y="347"/>
                    <a:pt x="562" y="350"/>
                  </a:cubicBezTo>
                  <a:cubicBezTo>
                    <a:pt x="561" y="352"/>
                    <a:pt x="561" y="353"/>
                    <a:pt x="561" y="356"/>
                  </a:cubicBezTo>
                  <a:cubicBezTo>
                    <a:pt x="564" y="356"/>
                    <a:pt x="566" y="356"/>
                    <a:pt x="568" y="355"/>
                  </a:cubicBezTo>
                  <a:cubicBezTo>
                    <a:pt x="575" y="353"/>
                    <a:pt x="583" y="352"/>
                    <a:pt x="590" y="352"/>
                  </a:cubicBezTo>
                  <a:cubicBezTo>
                    <a:pt x="593" y="352"/>
                    <a:pt x="596" y="352"/>
                    <a:pt x="599" y="355"/>
                  </a:cubicBezTo>
                  <a:cubicBezTo>
                    <a:pt x="598" y="356"/>
                    <a:pt x="597" y="358"/>
                    <a:pt x="596" y="359"/>
                  </a:cubicBezTo>
                  <a:cubicBezTo>
                    <a:pt x="584" y="369"/>
                    <a:pt x="569" y="374"/>
                    <a:pt x="553" y="381"/>
                  </a:cubicBezTo>
                  <a:cubicBezTo>
                    <a:pt x="556" y="382"/>
                    <a:pt x="557" y="383"/>
                    <a:pt x="558" y="383"/>
                  </a:cubicBezTo>
                  <a:close/>
                  <a:moveTo>
                    <a:pt x="438" y="545"/>
                  </a:moveTo>
                  <a:cubicBezTo>
                    <a:pt x="435" y="541"/>
                    <a:pt x="430" y="538"/>
                    <a:pt x="425" y="537"/>
                  </a:cubicBezTo>
                  <a:cubicBezTo>
                    <a:pt x="420" y="536"/>
                    <a:pt x="416" y="536"/>
                    <a:pt x="411" y="539"/>
                  </a:cubicBezTo>
                  <a:cubicBezTo>
                    <a:pt x="405" y="543"/>
                    <a:pt x="405" y="551"/>
                    <a:pt x="411" y="556"/>
                  </a:cubicBezTo>
                  <a:cubicBezTo>
                    <a:pt x="415" y="559"/>
                    <a:pt x="420" y="562"/>
                    <a:pt x="425" y="563"/>
                  </a:cubicBezTo>
                  <a:cubicBezTo>
                    <a:pt x="430" y="565"/>
                    <a:pt x="435" y="565"/>
                    <a:pt x="440" y="565"/>
                  </a:cubicBezTo>
                  <a:cubicBezTo>
                    <a:pt x="442" y="565"/>
                    <a:pt x="445" y="564"/>
                    <a:pt x="444" y="561"/>
                  </a:cubicBezTo>
                  <a:cubicBezTo>
                    <a:pt x="442" y="560"/>
                    <a:pt x="439" y="559"/>
                    <a:pt x="436" y="557"/>
                  </a:cubicBezTo>
                  <a:cubicBezTo>
                    <a:pt x="434" y="555"/>
                    <a:pt x="431" y="554"/>
                    <a:pt x="430" y="550"/>
                  </a:cubicBezTo>
                  <a:cubicBezTo>
                    <a:pt x="433" y="549"/>
                    <a:pt x="436" y="549"/>
                    <a:pt x="438" y="548"/>
                  </a:cubicBezTo>
                  <a:cubicBezTo>
                    <a:pt x="438" y="547"/>
                    <a:pt x="438" y="546"/>
                    <a:pt x="438" y="545"/>
                  </a:cubicBezTo>
                  <a:close/>
                  <a:moveTo>
                    <a:pt x="127" y="486"/>
                  </a:moveTo>
                  <a:cubicBezTo>
                    <a:pt x="114" y="489"/>
                    <a:pt x="104" y="497"/>
                    <a:pt x="96" y="507"/>
                  </a:cubicBezTo>
                  <a:cubicBezTo>
                    <a:pt x="95" y="509"/>
                    <a:pt x="94" y="512"/>
                    <a:pt x="93" y="514"/>
                  </a:cubicBezTo>
                  <a:cubicBezTo>
                    <a:pt x="93" y="517"/>
                    <a:pt x="93" y="519"/>
                    <a:pt x="96" y="521"/>
                  </a:cubicBezTo>
                  <a:cubicBezTo>
                    <a:pt x="97" y="520"/>
                    <a:pt x="99" y="519"/>
                    <a:pt x="100" y="518"/>
                  </a:cubicBezTo>
                  <a:cubicBezTo>
                    <a:pt x="107" y="513"/>
                    <a:pt x="115" y="508"/>
                    <a:pt x="122" y="503"/>
                  </a:cubicBezTo>
                  <a:cubicBezTo>
                    <a:pt x="125" y="501"/>
                    <a:pt x="128" y="499"/>
                    <a:pt x="131" y="497"/>
                  </a:cubicBezTo>
                  <a:cubicBezTo>
                    <a:pt x="132" y="495"/>
                    <a:pt x="134" y="493"/>
                    <a:pt x="136" y="491"/>
                  </a:cubicBezTo>
                  <a:cubicBezTo>
                    <a:pt x="132" y="486"/>
                    <a:pt x="131" y="485"/>
                    <a:pt x="127" y="486"/>
                  </a:cubicBezTo>
                  <a:close/>
                  <a:moveTo>
                    <a:pt x="101" y="486"/>
                  </a:moveTo>
                  <a:cubicBezTo>
                    <a:pt x="110" y="481"/>
                    <a:pt x="120" y="475"/>
                    <a:pt x="129" y="470"/>
                  </a:cubicBezTo>
                  <a:cubicBezTo>
                    <a:pt x="131" y="469"/>
                    <a:pt x="131" y="467"/>
                    <a:pt x="132" y="466"/>
                  </a:cubicBezTo>
                  <a:cubicBezTo>
                    <a:pt x="129" y="462"/>
                    <a:pt x="128" y="461"/>
                    <a:pt x="124" y="462"/>
                  </a:cubicBezTo>
                  <a:cubicBezTo>
                    <a:pt x="114" y="465"/>
                    <a:pt x="106" y="470"/>
                    <a:pt x="100" y="478"/>
                  </a:cubicBezTo>
                  <a:cubicBezTo>
                    <a:pt x="98" y="480"/>
                    <a:pt x="97" y="483"/>
                    <a:pt x="99" y="486"/>
                  </a:cubicBezTo>
                  <a:cubicBezTo>
                    <a:pt x="100" y="486"/>
                    <a:pt x="100" y="486"/>
                    <a:pt x="101" y="486"/>
                  </a:cubicBezTo>
                  <a:close/>
                  <a:moveTo>
                    <a:pt x="117" y="451"/>
                  </a:moveTo>
                  <a:cubicBezTo>
                    <a:pt x="118" y="451"/>
                    <a:pt x="119" y="450"/>
                    <a:pt x="119" y="449"/>
                  </a:cubicBezTo>
                  <a:cubicBezTo>
                    <a:pt x="121" y="448"/>
                    <a:pt x="121" y="446"/>
                    <a:pt x="120" y="444"/>
                  </a:cubicBezTo>
                  <a:cubicBezTo>
                    <a:pt x="119" y="442"/>
                    <a:pt x="118" y="441"/>
                    <a:pt x="115" y="441"/>
                  </a:cubicBezTo>
                  <a:cubicBezTo>
                    <a:pt x="113" y="441"/>
                    <a:pt x="112" y="442"/>
                    <a:pt x="110" y="443"/>
                  </a:cubicBezTo>
                  <a:cubicBezTo>
                    <a:pt x="104" y="446"/>
                    <a:pt x="99" y="451"/>
                    <a:pt x="96" y="457"/>
                  </a:cubicBezTo>
                  <a:cubicBezTo>
                    <a:pt x="94" y="460"/>
                    <a:pt x="93" y="464"/>
                    <a:pt x="95" y="469"/>
                  </a:cubicBezTo>
                  <a:cubicBezTo>
                    <a:pt x="102" y="462"/>
                    <a:pt x="109" y="456"/>
                    <a:pt x="117" y="451"/>
                  </a:cubicBezTo>
                  <a:close/>
                  <a:moveTo>
                    <a:pt x="261" y="462"/>
                  </a:moveTo>
                  <a:cubicBezTo>
                    <a:pt x="267" y="472"/>
                    <a:pt x="276" y="476"/>
                    <a:pt x="288" y="476"/>
                  </a:cubicBezTo>
                  <a:cubicBezTo>
                    <a:pt x="300" y="476"/>
                    <a:pt x="309" y="470"/>
                    <a:pt x="313" y="458"/>
                  </a:cubicBezTo>
                  <a:cubicBezTo>
                    <a:pt x="315" y="454"/>
                    <a:pt x="316" y="450"/>
                    <a:pt x="316" y="446"/>
                  </a:cubicBezTo>
                  <a:cubicBezTo>
                    <a:pt x="316" y="439"/>
                    <a:pt x="315" y="432"/>
                    <a:pt x="314" y="425"/>
                  </a:cubicBezTo>
                  <a:cubicBezTo>
                    <a:pt x="314" y="423"/>
                    <a:pt x="313" y="420"/>
                    <a:pt x="310" y="419"/>
                  </a:cubicBezTo>
                  <a:cubicBezTo>
                    <a:pt x="309" y="420"/>
                    <a:pt x="307" y="422"/>
                    <a:pt x="307" y="423"/>
                  </a:cubicBezTo>
                  <a:cubicBezTo>
                    <a:pt x="306" y="427"/>
                    <a:pt x="306" y="430"/>
                    <a:pt x="305" y="434"/>
                  </a:cubicBezTo>
                  <a:cubicBezTo>
                    <a:pt x="304" y="440"/>
                    <a:pt x="304" y="447"/>
                    <a:pt x="301" y="453"/>
                  </a:cubicBezTo>
                  <a:cubicBezTo>
                    <a:pt x="299" y="458"/>
                    <a:pt x="296" y="462"/>
                    <a:pt x="290" y="463"/>
                  </a:cubicBezTo>
                  <a:cubicBezTo>
                    <a:pt x="279" y="463"/>
                    <a:pt x="271" y="457"/>
                    <a:pt x="265" y="449"/>
                  </a:cubicBezTo>
                  <a:cubicBezTo>
                    <a:pt x="261" y="443"/>
                    <a:pt x="257" y="438"/>
                    <a:pt x="256" y="432"/>
                  </a:cubicBezTo>
                  <a:cubicBezTo>
                    <a:pt x="256" y="431"/>
                    <a:pt x="255" y="430"/>
                    <a:pt x="254" y="428"/>
                  </a:cubicBezTo>
                  <a:cubicBezTo>
                    <a:pt x="253" y="429"/>
                    <a:pt x="251" y="429"/>
                    <a:pt x="249" y="430"/>
                  </a:cubicBezTo>
                  <a:cubicBezTo>
                    <a:pt x="250" y="442"/>
                    <a:pt x="254" y="453"/>
                    <a:pt x="261" y="462"/>
                  </a:cubicBezTo>
                  <a:close/>
                  <a:moveTo>
                    <a:pt x="271" y="398"/>
                  </a:moveTo>
                  <a:cubicBezTo>
                    <a:pt x="270" y="394"/>
                    <a:pt x="270" y="389"/>
                    <a:pt x="268" y="385"/>
                  </a:cubicBezTo>
                  <a:cubicBezTo>
                    <a:pt x="267" y="381"/>
                    <a:pt x="265" y="378"/>
                    <a:pt x="261" y="375"/>
                  </a:cubicBezTo>
                  <a:cubicBezTo>
                    <a:pt x="256" y="372"/>
                    <a:pt x="251" y="375"/>
                    <a:pt x="250" y="380"/>
                  </a:cubicBezTo>
                  <a:cubicBezTo>
                    <a:pt x="250" y="381"/>
                    <a:pt x="250" y="382"/>
                    <a:pt x="250" y="382"/>
                  </a:cubicBezTo>
                  <a:cubicBezTo>
                    <a:pt x="251" y="388"/>
                    <a:pt x="252" y="394"/>
                    <a:pt x="253" y="400"/>
                  </a:cubicBezTo>
                  <a:cubicBezTo>
                    <a:pt x="253" y="402"/>
                    <a:pt x="255" y="404"/>
                    <a:pt x="256" y="406"/>
                  </a:cubicBezTo>
                  <a:cubicBezTo>
                    <a:pt x="259" y="409"/>
                    <a:pt x="262" y="410"/>
                    <a:pt x="265" y="408"/>
                  </a:cubicBezTo>
                  <a:cubicBezTo>
                    <a:pt x="269" y="407"/>
                    <a:pt x="270" y="405"/>
                    <a:pt x="270" y="401"/>
                  </a:cubicBezTo>
                  <a:cubicBezTo>
                    <a:pt x="270" y="400"/>
                    <a:pt x="270" y="399"/>
                    <a:pt x="270" y="398"/>
                  </a:cubicBezTo>
                  <a:cubicBezTo>
                    <a:pt x="271" y="398"/>
                    <a:pt x="271" y="398"/>
                    <a:pt x="271" y="398"/>
                  </a:cubicBezTo>
                  <a:close/>
                  <a:moveTo>
                    <a:pt x="301" y="399"/>
                  </a:moveTo>
                  <a:cubicBezTo>
                    <a:pt x="304" y="397"/>
                    <a:pt x="305" y="395"/>
                    <a:pt x="305" y="392"/>
                  </a:cubicBezTo>
                  <a:cubicBezTo>
                    <a:pt x="306" y="383"/>
                    <a:pt x="304" y="375"/>
                    <a:pt x="298" y="368"/>
                  </a:cubicBezTo>
                  <a:cubicBezTo>
                    <a:pt x="295" y="363"/>
                    <a:pt x="289" y="364"/>
                    <a:pt x="287" y="369"/>
                  </a:cubicBezTo>
                  <a:cubicBezTo>
                    <a:pt x="286" y="372"/>
                    <a:pt x="285" y="375"/>
                    <a:pt x="285" y="378"/>
                  </a:cubicBezTo>
                  <a:cubicBezTo>
                    <a:pt x="286" y="385"/>
                    <a:pt x="288" y="392"/>
                    <a:pt x="292" y="399"/>
                  </a:cubicBezTo>
                  <a:cubicBezTo>
                    <a:pt x="296" y="401"/>
                    <a:pt x="299" y="400"/>
                    <a:pt x="301" y="399"/>
                  </a:cubicBezTo>
                  <a:close/>
                  <a:moveTo>
                    <a:pt x="478" y="394"/>
                  </a:moveTo>
                  <a:cubicBezTo>
                    <a:pt x="477" y="396"/>
                    <a:pt x="477" y="398"/>
                    <a:pt x="476" y="400"/>
                  </a:cubicBezTo>
                  <a:cubicBezTo>
                    <a:pt x="475" y="403"/>
                    <a:pt x="474" y="406"/>
                    <a:pt x="473" y="409"/>
                  </a:cubicBezTo>
                  <a:cubicBezTo>
                    <a:pt x="470" y="415"/>
                    <a:pt x="463" y="418"/>
                    <a:pt x="456" y="415"/>
                  </a:cubicBezTo>
                  <a:cubicBezTo>
                    <a:pt x="450" y="414"/>
                    <a:pt x="445" y="411"/>
                    <a:pt x="442" y="406"/>
                  </a:cubicBezTo>
                  <a:cubicBezTo>
                    <a:pt x="439" y="403"/>
                    <a:pt x="437" y="400"/>
                    <a:pt x="434" y="399"/>
                  </a:cubicBezTo>
                  <a:cubicBezTo>
                    <a:pt x="431" y="401"/>
                    <a:pt x="432" y="404"/>
                    <a:pt x="433" y="406"/>
                  </a:cubicBezTo>
                  <a:cubicBezTo>
                    <a:pt x="437" y="414"/>
                    <a:pt x="441" y="420"/>
                    <a:pt x="449" y="424"/>
                  </a:cubicBezTo>
                  <a:cubicBezTo>
                    <a:pt x="455" y="427"/>
                    <a:pt x="461" y="428"/>
                    <a:pt x="467" y="426"/>
                  </a:cubicBezTo>
                  <a:cubicBezTo>
                    <a:pt x="480" y="422"/>
                    <a:pt x="487" y="407"/>
                    <a:pt x="483" y="392"/>
                  </a:cubicBezTo>
                  <a:cubicBezTo>
                    <a:pt x="481" y="393"/>
                    <a:pt x="479" y="393"/>
                    <a:pt x="478" y="394"/>
                  </a:cubicBezTo>
                  <a:close/>
                  <a:moveTo>
                    <a:pt x="434" y="359"/>
                  </a:moveTo>
                  <a:cubicBezTo>
                    <a:pt x="434" y="362"/>
                    <a:pt x="435" y="366"/>
                    <a:pt x="435" y="369"/>
                  </a:cubicBezTo>
                  <a:cubicBezTo>
                    <a:pt x="437" y="374"/>
                    <a:pt x="439" y="377"/>
                    <a:pt x="445" y="377"/>
                  </a:cubicBezTo>
                  <a:cubicBezTo>
                    <a:pt x="446" y="376"/>
                    <a:pt x="448" y="375"/>
                    <a:pt x="449" y="374"/>
                  </a:cubicBezTo>
                  <a:cubicBezTo>
                    <a:pt x="450" y="366"/>
                    <a:pt x="451" y="358"/>
                    <a:pt x="447" y="351"/>
                  </a:cubicBezTo>
                  <a:cubicBezTo>
                    <a:pt x="445" y="347"/>
                    <a:pt x="442" y="346"/>
                    <a:pt x="437" y="347"/>
                  </a:cubicBezTo>
                  <a:cubicBezTo>
                    <a:pt x="434" y="350"/>
                    <a:pt x="433" y="354"/>
                    <a:pt x="434" y="359"/>
                  </a:cubicBezTo>
                  <a:close/>
                  <a:moveTo>
                    <a:pt x="468" y="345"/>
                  </a:moveTo>
                  <a:cubicBezTo>
                    <a:pt x="467" y="350"/>
                    <a:pt x="467" y="355"/>
                    <a:pt x="466" y="360"/>
                  </a:cubicBezTo>
                  <a:cubicBezTo>
                    <a:pt x="466" y="362"/>
                    <a:pt x="467" y="365"/>
                    <a:pt x="468" y="367"/>
                  </a:cubicBezTo>
                  <a:cubicBezTo>
                    <a:pt x="470" y="370"/>
                    <a:pt x="472" y="371"/>
                    <a:pt x="478" y="370"/>
                  </a:cubicBezTo>
                  <a:cubicBezTo>
                    <a:pt x="483" y="362"/>
                    <a:pt x="482" y="353"/>
                    <a:pt x="478" y="345"/>
                  </a:cubicBezTo>
                  <a:cubicBezTo>
                    <a:pt x="477" y="342"/>
                    <a:pt x="474" y="341"/>
                    <a:pt x="470" y="342"/>
                  </a:cubicBezTo>
                  <a:cubicBezTo>
                    <a:pt x="470" y="343"/>
                    <a:pt x="468" y="344"/>
                    <a:pt x="468" y="34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11">
              <a:extLst>
                <a:ext uri="{FF2B5EF4-FFF2-40B4-BE49-F238E27FC236}">
                  <a16:creationId xmlns:a16="http://schemas.microsoft.com/office/drawing/2014/main" id="{4A8BD64A-3519-420A-BB94-58043CD6B7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28" y="1484"/>
              <a:ext cx="397" cy="869"/>
            </a:xfrm>
            <a:custGeom>
              <a:avLst/>
              <a:gdLst>
                <a:gd name="T0" fmla="*/ 18 w 387"/>
                <a:gd name="T1" fmla="*/ 518 h 849"/>
                <a:gd name="T2" fmla="*/ 100 w 387"/>
                <a:gd name="T3" fmla="*/ 507 h 849"/>
                <a:gd name="T4" fmla="*/ 167 w 387"/>
                <a:gd name="T5" fmla="*/ 519 h 849"/>
                <a:gd name="T6" fmla="*/ 292 w 387"/>
                <a:gd name="T7" fmla="*/ 491 h 849"/>
                <a:gd name="T8" fmla="*/ 336 w 387"/>
                <a:gd name="T9" fmla="*/ 457 h 849"/>
                <a:gd name="T10" fmla="*/ 381 w 387"/>
                <a:gd name="T11" fmla="*/ 453 h 849"/>
                <a:gd name="T12" fmla="*/ 359 w 387"/>
                <a:gd name="T13" fmla="*/ 439 h 849"/>
                <a:gd name="T14" fmla="*/ 309 w 387"/>
                <a:gd name="T15" fmla="*/ 394 h 849"/>
                <a:gd name="T16" fmla="*/ 271 w 387"/>
                <a:gd name="T17" fmla="*/ 368 h 849"/>
                <a:gd name="T18" fmla="*/ 265 w 387"/>
                <a:gd name="T19" fmla="*/ 457 h 849"/>
                <a:gd name="T20" fmla="*/ 187 w 387"/>
                <a:gd name="T21" fmla="*/ 491 h 849"/>
                <a:gd name="T22" fmla="*/ 131 w 387"/>
                <a:gd name="T23" fmla="*/ 456 h 849"/>
                <a:gd name="T24" fmla="*/ 108 w 387"/>
                <a:gd name="T25" fmla="*/ 342 h 849"/>
                <a:gd name="T26" fmla="*/ 221 w 387"/>
                <a:gd name="T27" fmla="*/ 276 h 849"/>
                <a:gd name="T28" fmla="*/ 255 w 387"/>
                <a:gd name="T29" fmla="*/ 328 h 849"/>
                <a:gd name="T30" fmla="*/ 301 w 387"/>
                <a:gd name="T31" fmla="*/ 331 h 849"/>
                <a:gd name="T32" fmla="*/ 356 w 387"/>
                <a:gd name="T33" fmla="*/ 251 h 849"/>
                <a:gd name="T34" fmla="*/ 315 w 387"/>
                <a:gd name="T35" fmla="*/ 227 h 849"/>
                <a:gd name="T36" fmla="*/ 261 w 387"/>
                <a:gd name="T37" fmla="*/ 194 h 849"/>
                <a:gd name="T38" fmla="*/ 155 w 387"/>
                <a:gd name="T39" fmla="*/ 241 h 849"/>
                <a:gd name="T40" fmla="*/ 2 w 387"/>
                <a:gd name="T41" fmla="*/ 367 h 849"/>
                <a:gd name="T42" fmla="*/ 6 w 387"/>
                <a:gd name="T43" fmla="*/ 451 h 849"/>
                <a:gd name="T44" fmla="*/ 96 w 387"/>
                <a:gd name="T45" fmla="*/ 461 h 849"/>
                <a:gd name="T46" fmla="*/ 86 w 387"/>
                <a:gd name="T47" fmla="*/ 457 h 849"/>
                <a:gd name="T48" fmla="*/ 69 w 387"/>
                <a:gd name="T49" fmla="*/ 431 h 849"/>
                <a:gd name="T50" fmla="*/ 82 w 387"/>
                <a:gd name="T51" fmla="*/ 398 h 849"/>
                <a:gd name="T52" fmla="*/ 76 w 387"/>
                <a:gd name="T53" fmla="*/ 348 h 849"/>
                <a:gd name="T54" fmla="*/ 57 w 387"/>
                <a:gd name="T55" fmla="*/ 396 h 849"/>
                <a:gd name="T56" fmla="*/ 55 w 387"/>
                <a:gd name="T57" fmla="*/ 444 h 849"/>
                <a:gd name="T58" fmla="*/ 50 w 387"/>
                <a:gd name="T59" fmla="*/ 436 h 849"/>
                <a:gd name="T60" fmla="*/ 41 w 387"/>
                <a:gd name="T61" fmla="*/ 415 h 849"/>
                <a:gd name="T62" fmla="*/ 21 w 387"/>
                <a:gd name="T63" fmla="*/ 443 h 849"/>
                <a:gd name="T64" fmla="*/ 53 w 387"/>
                <a:gd name="T65" fmla="*/ 460 h 849"/>
                <a:gd name="T66" fmla="*/ 26 w 387"/>
                <a:gd name="T67" fmla="*/ 492 h 849"/>
                <a:gd name="T68" fmla="*/ 37 w 387"/>
                <a:gd name="T69" fmla="*/ 834 h 849"/>
                <a:gd name="T70" fmla="*/ 65 w 387"/>
                <a:gd name="T71" fmla="*/ 746 h 849"/>
                <a:gd name="T72" fmla="*/ 93 w 387"/>
                <a:gd name="T73" fmla="*/ 705 h 849"/>
                <a:gd name="T74" fmla="*/ 88 w 387"/>
                <a:gd name="T75" fmla="*/ 768 h 849"/>
                <a:gd name="T76" fmla="*/ 85 w 387"/>
                <a:gd name="T77" fmla="*/ 798 h 849"/>
                <a:gd name="T78" fmla="*/ 132 w 387"/>
                <a:gd name="T79" fmla="*/ 732 h 849"/>
                <a:gd name="T80" fmla="*/ 90 w 387"/>
                <a:gd name="T81" fmla="*/ 842 h 849"/>
                <a:gd name="T82" fmla="*/ 32 w 387"/>
                <a:gd name="T83" fmla="*/ 160 h 849"/>
                <a:gd name="T84" fmla="*/ 70 w 387"/>
                <a:gd name="T85" fmla="*/ 96 h 849"/>
                <a:gd name="T86" fmla="*/ 83 w 387"/>
                <a:gd name="T87" fmla="*/ 75 h 849"/>
                <a:gd name="T88" fmla="*/ 158 w 387"/>
                <a:gd name="T89" fmla="*/ 8 h 849"/>
                <a:gd name="T90" fmla="*/ 124 w 387"/>
                <a:gd name="T91" fmla="*/ 74 h 849"/>
                <a:gd name="T92" fmla="*/ 229 w 387"/>
                <a:gd name="T93" fmla="*/ 35 h 849"/>
                <a:gd name="T94" fmla="*/ 234 w 387"/>
                <a:gd name="T95" fmla="*/ 52 h 849"/>
                <a:gd name="T96" fmla="*/ 175 w 387"/>
                <a:gd name="T97" fmla="*/ 76 h 849"/>
                <a:gd name="T98" fmla="*/ 272 w 387"/>
                <a:gd name="T99" fmla="*/ 77 h 849"/>
                <a:gd name="T100" fmla="*/ 225 w 387"/>
                <a:gd name="T101" fmla="*/ 85 h 849"/>
                <a:gd name="T102" fmla="*/ 171 w 387"/>
                <a:gd name="T103" fmla="*/ 97 h 849"/>
                <a:gd name="T104" fmla="*/ 185 w 387"/>
                <a:gd name="T105" fmla="*/ 105 h 849"/>
                <a:gd name="T106" fmla="*/ 303 w 387"/>
                <a:gd name="T107" fmla="*/ 144 h 849"/>
                <a:gd name="T108" fmla="*/ 148 w 387"/>
                <a:gd name="T109" fmla="*/ 123 h 849"/>
                <a:gd name="T110" fmla="*/ 93 w 387"/>
                <a:gd name="T111" fmla="*/ 138 h 849"/>
                <a:gd name="T112" fmla="*/ 108 w 387"/>
                <a:gd name="T113" fmla="*/ 149 h 849"/>
                <a:gd name="T114" fmla="*/ 155 w 387"/>
                <a:gd name="T115" fmla="*/ 147 h 849"/>
                <a:gd name="T116" fmla="*/ 54 w 387"/>
                <a:gd name="T117" fmla="*/ 198 h 849"/>
                <a:gd name="T118" fmla="*/ 32 w 387"/>
                <a:gd name="T119" fmla="*/ 160 h 849"/>
                <a:gd name="T120" fmla="*/ 257 w 387"/>
                <a:gd name="T121" fmla="*/ 404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7" h="849">
                  <a:moveTo>
                    <a:pt x="5" y="468"/>
                  </a:moveTo>
                  <a:cubicBezTo>
                    <a:pt x="6" y="476"/>
                    <a:pt x="7" y="484"/>
                    <a:pt x="8" y="492"/>
                  </a:cubicBezTo>
                  <a:cubicBezTo>
                    <a:pt x="10" y="501"/>
                    <a:pt x="13" y="510"/>
                    <a:pt x="18" y="517"/>
                  </a:cubicBezTo>
                  <a:cubicBezTo>
                    <a:pt x="18" y="518"/>
                    <a:pt x="18" y="518"/>
                    <a:pt x="18" y="518"/>
                  </a:cubicBezTo>
                  <a:cubicBezTo>
                    <a:pt x="25" y="513"/>
                    <a:pt x="33" y="510"/>
                    <a:pt x="41" y="507"/>
                  </a:cubicBezTo>
                  <a:cubicBezTo>
                    <a:pt x="55" y="502"/>
                    <a:pt x="70" y="502"/>
                    <a:pt x="85" y="503"/>
                  </a:cubicBezTo>
                  <a:cubicBezTo>
                    <a:pt x="86" y="503"/>
                    <a:pt x="88" y="503"/>
                    <a:pt x="89" y="504"/>
                  </a:cubicBezTo>
                  <a:cubicBezTo>
                    <a:pt x="93" y="505"/>
                    <a:pt x="96" y="506"/>
                    <a:pt x="100" y="507"/>
                  </a:cubicBezTo>
                  <a:cubicBezTo>
                    <a:pt x="103" y="507"/>
                    <a:pt x="105" y="508"/>
                    <a:pt x="108" y="508"/>
                  </a:cubicBezTo>
                  <a:cubicBezTo>
                    <a:pt x="114" y="509"/>
                    <a:pt x="121" y="510"/>
                    <a:pt x="128" y="511"/>
                  </a:cubicBezTo>
                  <a:cubicBezTo>
                    <a:pt x="131" y="512"/>
                    <a:pt x="135" y="512"/>
                    <a:pt x="138" y="513"/>
                  </a:cubicBezTo>
                  <a:cubicBezTo>
                    <a:pt x="148" y="515"/>
                    <a:pt x="157" y="517"/>
                    <a:pt x="167" y="519"/>
                  </a:cubicBezTo>
                  <a:cubicBezTo>
                    <a:pt x="171" y="519"/>
                    <a:pt x="175" y="520"/>
                    <a:pt x="179" y="521"/>
                  </a:cubicBezTo>
                  <a:cubicBezTo>
                    <a:pt x="204" y="528"/>
                    <a:pt x="229" y="525"/>
                    <a:pt x="253" y="516"/>
                  </a:cubicBezTo>
                  <a:cubicBezTo>
                    <a:pt x="263" y="512"/>
                    <a:pt x="273" y="506"/>
                    <a:pt x="282" y="499"/>
                  </a:cubicBezTo>
                  <a:cubicBezTo>
                    <a:pt x="285" y="496"/>
                    <a:pt x="289" y="493"/>
                    <a:pt x="292" y="491"/>
                  </a:cubicBezTo>
                  <a:cubicBezTo>
                    <a:pt x="294" y="488"/>
                    <a:pt x="295" y="486"/>
                    <a:pt x="296" y="483"/>
                  </a:cubicBezTo>
                  <a:cubicBezTo>
                    <a:pt x="298" y="480"/>
                    <a:pt x="299" y="478"/>
                    <a:pt x="301" y="475"/>
                  </a:cubicBezTo>
                  <a:cubicBezTo>
                    <a:pt x="306" y="468"/>
                    <a:pt x="312" y="462"/>
                    <a:pt x="319" y="458"/>
                  </a:cubicBezTo>
                  <a:cubicBezTo>
                    <a:pt x="325" y="455"/>
                    <a:pt x="330" y="455"/>
                    <a:pt x="336" y="457"/>
                  </a:cubicBezTo>
                  <a:cubicBezTo>
                    <a:pt x="350" y="463"/>
                    <a:pt x="364" y="466"/>
                    <a:pt x="379" y="469"/>
                  </a:cubicBezTo>
                  <a:cubicBezTo>
                    <a:pt x="377" y="465"/>
                    <a:pt x="374" y="462"/>
                    <a:pt x="372" y="458"/>
                  </a:cubicBezTo>
                  <a:cubicBezTo>
                    <a:pt x="371" y="457"/>
                    <a:pt x="371" y="455"/>
                    <a:pt x="370" y="453"/>
                  </a:cubicBezTo>
                  <a:cubicBezTo>
                    <a:pt x="374" y="453"/>
                    <a:pt x="377" y="453"/>
                    <a:pt x="381" y="453"/>
                  </a:cubicBezTo>
                  <a:cubicBezTo>
                    <a:pt x="383" y="453"/>
                    <a:pt x="385" y="453"/>
                    <a:pt x="387" y="453"/>
                  </a:cubicBezTo>
                  <a:cubicBezTo>
                    <a:pt x="387" y="453"/>
                    <a:pt x="387" y="452"/>
                    <a:pt x="387" y="452"/>
                  </a:cubicBezTo>
                  <a:cubicBezTo>
                    <a:pt x="385" y="448"/>
                    <a:pt x="382" y="444"/>
                    <a:pt x="378" y="444"/>
                  </a:cubicBezTo>
                  <a:cubicBezTo>
                    <a:pt x="371" y="443"/>
                    <a:pt x="365" y="440"/>
                    <a:pt x="359" y="439"/>
                  </a:cubicBezTo>
                  <a:cubicBezTo>
                    <a:pt x="346" y="436"/>
                    <a:pt x="335" y="430"/>
                    <a:pt x="325" y="422"/>
                  </a:cubicBezTo>
                  <a:cubicBezTo>
                    <a:pt x="321" y="419"/>
                    <a:pt x="318" y="414"/>
                    <a:pt x="316" y="409"/>
                  </a:cubicBezTo>
                  <a:cubicBezTo>
                    <a:pt x="314" y="406"/>
                    <a:pt x="313" y="402"/>
                    <a:pt x="311" y="399"/>
                  </a:cubicBezTo>
                  <a:cubicBezTo>
                    <a:pt x="310" y="397"/>
                    <a:pt x="310" y="396"/>
                    <a:pt x="309" y="394"/>
                  </a:cubicBezTo>
                  <a:cubicBezTo>
                    <a:pt x="309" y="394"/>
                    <a:pt x="309" y="394"/>
                    <a:pt x="309" y="393"/>
                  </a:cubicBezTo>
                  <a:cubicBezTo>
                    <a:pt x="306" y="385"/>
                    <a:pt x="303" y="377"/>
                    <a:pt x="302" y="368"/>
                  </a:cubicBezTo>
                  <a:cubicBezTo>
                    <a:pt x="302" y="366"/>
                    <a:pt x="301" y="365"/>
                    <a:pt x="301" y="363"/>
                  </a:cubicBezTo>
                  <a:cubicBezTo>
                    <a:pt x="290" y="362"/>
                    <a:pt x="280" y="364"/>
                    <a:pt x="271" y="368"/>
                  </a:cubicBezTo>
                  <a:cubicBezTo>
                    <a:pt x="267" y="373"/>
                    <a:pt x="268" y="378"/>
                    <a:pt x="268" y="383"/>
                  </a:cubicBezTo>
                  <a:cubicBezTo>
                    <a:pt x="269" y="394"/>
                    <a:pt x="270" y="405"/>
                    <a:pt x="271" y="416"/>
                  </a:cubicBezTo>
                  <a:cubicBezTo>
                    <a:pt x="272" y="419"/>
                    <a:pt x="272" y="422"/>
                    <a:pt x="271" y="425"/>
                  </a:cubicBezTo>
                  <a:cubicBezTo>
                    <a:pt x="270" y="436"/>
                    <a:pt x="268" y="447"/>
                    <a:pt x="265" y="457"/>
                  </a:cubicBezTo>
                  <a:cubicBezTo>
                    <a:pt x="262" y="470"/>
                    <a:pt x="254" y="479"/>
                    <a:pt x="243" y="487"/>
                  </a:cubicBezTo>
                  <a:cubicBezTo>
                    <a:pt x="241" y="488"/>
                    <a:pt x="239" y="489"/>
                    <a:pt x="237" y="490"/>
                  </a:cubicBezTo>
                  <a:cubicBezTo>
                    <a:pt x="225" y="493"/>
                    <a:pt x="213" y="496"/>
                    <a:pt x="201" y="493"/>
                  </a:cubicBezTo>
                  <a:cubicBezTo>
                    <a:pt x="196" y="492"/>
                    <a:pt x="192" y="491"/>
                    <a:pt x="187" y="491"/>
                  </a:cubicBezTo>
                  <a:cubicBezTo>
                    <a:pt x="176" y="492"/>
                    <a:pt x="167" y="489"/>
                    <a:pt x="157" y="484"/>
                  </a:cubicBezTo>
                  <a:cubicBezTo>
                    <a:pt x="156" y="483"/>
                    <a:pt x="154" y="482"/>
                    <a:pt x="152" y="480"/>
                  </a:cubicBezTo>
                  <a:cubicBezTo>
                    <a:pt x="147" y="477"/>
                    <a:pt x="142" y="472"/>
                    <a:pt x="138" y="466"/>
                  </a:cubicBezTo>
                  <a:cubicBezTo>
                    <a:pt x="135" y="462"/>
                    <a:pt x="132" y="458"/>
                    <a:pt x="131" y="456"/>
                  </a:cubicBezTo>
                  <a:cubicBezTo>
                    <a:pt x="124" y="441"/>
                    <a:pt x="118" y="424"/>
                    <a:pt x="114" y="407"/>
                  </a:cubicBezTo>
                  <a:cubicBezTo>
                    <a:pt x="114" y="405"/>
                    <a:pt x="114" y="403"/>
                    <a:pt x="113" y="400"/>
                  </a:cubicBezTo>
                  <a:cubicBezTo>
                    <a:pt x="111" y="397"/>
                    <a:pt x="110" y="393"/>
                    <a:pt x="109" y="390"/>
                  </a:cubicBezTo>
                  <a:cubicBezTo>
                    <a:pt x="107" y="384"/>
                    <a:pt x="107" y="349"/>
                    <a:pt x="108" y="342"/>
                  </a:cubicBezTo>
                  <a:cubicBezTo>
                    <a:pt x="110" y="323"/>
                    <a:pt x="131" y="290"/>
                    <a:pt x="150" y="281"/>
                  </a:cubicBezTo>
                  <a:cubicBezTo>
                    <a:pt x="154" y="279"/>
                    <a:pt x="159" y="276"/>
                    <a:pt x="163" y="273"/>
                  </a:cubicBezTo>
                  <a:cubicBezTo>
                    <a:pt x="169" y="270"/>
                    <a:pt x="175" y="268"/>
                    <a:pt x="182" y="268"/>
                  </a:cubicBezTo>
                  <a:cubicBezTo>
                    <a:pt x="196" y="266"/>
                    <a:pt x="209" y="270"/>
                    <a:pt x="221" y="276"/>
                  </a:cubicBezTo>
                  <a:cubicBezTo>
                    <a:pt x="228" y="279"/>
                    <a:pt x="233" y="283"/>
                    <a:pt x="238" y="289"/>
                  </a:cubicBezTo>
                  <a:cubicBezTo>
                    <a:pt x="243" y="296"/>
                    <a:pt x="247" y="304"/>
                    <a:pt x="250" y="311"/>
                  </a:cubicBezTo>
                  <a:cubicBezTo>
                    <a:pt x="252" y="315"/>
                    <a:pt x="253" y="320"/>
                    <a:pt x="253" y="324"/>
                  </a:cubicBezTo>
                  <a:cubicBezTo>
                    <a:pt x="254" y="325"/>
                    <a:pt x="254" y="327"/>
                    <a:pt x="255" y="328"/>
                  </a:cubicBezTo>
                  <a:cubicBezTo>
                    <a:pt x="255" y="329"/>
                    <a:pt x="256" y="330"/>
                    <a:pt x="256" y="331"/>
                  </a:cubicBezTo>
                  <a:cubicBezTo>
                    <a:pt x="262" y="333"/>
                    <a:pt x="265" y="334"/>
                    <a:pt x="268" y="333"/>
                  </a:cubicBezTo>
                  <a:cubicBezTo>
                    <a:pt x="278" y="331"/>
                    <a:pt x="287" y="331"/>
                    <a:pt x="296" y="331"/>
                  </a:cubicBezTo>
                  <a:cubicBezTo>
                    <a:pt x="298" y="331"/>
                    <a:pt x="299" y="331"/>
                    <a:pt x="301" y="331"/>
                  </a:cubicBezTo>
                  <a:cubicBezTo>
                    <a:pt x="301" y="330"/>
                    <a:pt x="301" y="330"/>
                    <a:pt x="302" y="329"/>
                  </a:cubicBezTo>
                  <a:cubicBezTo>
                    <a:pt x="302" y="324"/>
                    <a:pt x="302" y="318"/>
                    <a:pt x="303" y="314"/>
                  </a:cubicBezTo>
                  <a:cubicBezTo>
                    <a:pt x="307" y="293"/>
                    <a:pt x="316" y="275"/>
                    <a:pt x="333" y="262"/>
                  </a:cubicBezTo>
                  <a:cubicBezTo>
                    <a:pt x="340" y="256"/>
                    <a:pt x="347" y="253"/>
                    <a:pt x="356" y="251"/>
                  </a:cubicBezTo>
                  <a:cubicBezTo>
                    <a:pt x="357" y="247"/>
                    <a:pt x="356" y="246"/>
                    <a:pt x="354" y="243"/>
                  </a:cubicBezTo>
                  <a:cubicBezTo>
                    <a:pt x="350" y="238"/>
                    <a:pt x="345" y="233"/>
                    <a:pt x="340" y="228"/>
                  </a:cubicBezTo>
                  <a:cubicBezTo>
                    <a:pt x="334" y="224"/>
                    <a:pt x="328" y="222"/>
                    <a:pt x="320" y="225"/>
                  </a:cubicBezTo>
                  <a:cubicBezTo>
                    <a:pt x="319" y="226"/>
                    <a:pt x="317" y="228"/>
                    <a:pt x="315" y="227"/>
                  </a:cubicBezTo>
                  <a:cubicBezTo>
                    <a:pt x="314" y="227"/>
                    <a:pt x="313" y="228"/>
                    <a:pt x="312" y="228"/>
                  </a:cubicBezTo>
                  <a:cubicBezTo>
                    <a:pt x="309" y="218"/>
                    <a:pt x="315" y="211"/>
                    <a:pt x="320" y="205"/>
                  </a:cubicBezTo>
                  <a:cubicBezTo>
                    <a:pt x="314" y="199"/>
                    <a:pt x="309" y="193"/>
                    <a:pt x="304" y="187"/>
                  </a:cubicBezTo>
                  <a:cubicBezTo>
                    <a:pt x="290" y="188"/>
                    <a:pt x="275" y="190"/>
                    <a:pt x="261" y="194"/>
                  </a:cubicBezTo>
                  <a:cubicBezTo>
                    <a:pt x="249" y="198"/>
                    <a:pt x="237" y="202"/>
                    <a:pt x="226" y="206"/>
                  </a:cubicBezTo>
                  <a:cubicBezTo>
                    <a:pt x="222" y="207"/>
                    <a:pt x="218" y="209"/>
                    <a:pt x="214" y="210"/>
                  </a:cubicBezTo>
                  <a:cubicBezTo>
                    <a:pt x="199" y="218"/>
                    <a:pt x="184" y="225"/>
                    <a:pt x="169" y="232"/>
                  </a:cubicBezTo>
                  <a:cubicBezTo>
                    <a:pt x="164" y="234"/>
                    <a:pt x="159" y="238"/>
                    <a:pt x="155" y="241"/>
                  </a:cubicBezTo>
                  <a:cubicBezTo>
                    <a:pt x="142" y="249"/>
                    <a:pt x="130" y="258"/>
                    <a:pt x="117" y="265"/>
                  </a:cubicBezTo>
                  <a:cubicBezTo>
                    <a:pt x="88" y="282"/>
                    <a:pt x="63" y="303"/>
                    <a:pt x="39" y="327"/>
                  </a:cubicBezTo>
                  <a:cubicBezTo>
                    <a:pt x="33" y="333"/>
                    <a:pt x="27" y="340"/>
                    <a:pt x="20" y="347"/>
                  </a:cubicBezTo>
                  <a:cubicBezTo>
                    <a:pt x="14" y="354"/>
                    <a:pt x="8" y="360"/>
                    <a:pt x="2" y="367"/>
                  </a:cubicBezTo>
                  <a:cubicBezTo>
                    <a:pt x="1" y="380"/>
                    <a:pt x="0" y="392"/>
                    <a:pt x="2" y="405"/>
                  </a:cubicBezTo>
                  <a:cubicBezTo>
                    <a:pt x="3" y="412"/>
                    <a:pt x="2" y="420"/>
                    <a:pt x="2" y="427"/>
                  </a:cubicBezTo>
                  <a:cubicBezTo>
                    <a:pt x="1" y="434"/>
                    <a:pt x="1" y="440"/>
                    <a:pt x="4" y="445"/>
                  </a:cubicBezTo>
                  <a:cubicBezTo>
                    <a:pt x="4" y="448"/>
                    <a:pt x="5" y="450"/>
                    <a:pt x="6" y="451"/>
                  </a:cubicBezTo>
                  <a:cubicBezTo>
                    <a:pt x="5" y="457"/>
                    <a:pt x="5" y="463"/>
                    <a:pt x="5" y="468"/>
                  </a:cubicBezTo>
                  <a:close/>
                  <a:moveTo>
                    <a:pt x="100" y="458"/>
                  </a:moveTo>
                  <a:cubicBezTo>
                    <a:pt x="104" y="461"/>
                    <a:pt x="104" y="464"/>
                    <a:pt x="102" y="468"/>
                  </a:cubicBezTo>
                  <a:cubicBezTo>
                    <a:pt x="98" y="465"/>
                    <a:pt x="98" y="465"/>
                    <a:pt x="96" y="461"/>
                  </a:cubicBezTo>
                  <a:cubicBezTo>
                    <a:pt x="97" y="460"/>
                    <a:pt x="99" y="459"/>
                    <a:pt x="100" y="458"/>
                  </a:cubicBezTo>
                  <a:close/>
                  <a:moveTo>
                    <a:pt x="88" y="433"/>
                  </a:moveTo>
                  <a:cubicBezTo>
                    <a:pt x="91" y="434"/>
                    <a:pt x="92" y="436"/>
                    <a:pt x="92" y="438"/>
                  </a:cubicBezTo>
                  <a:cubicBezTo>
                    <a:pt x="92" y="445"/>
                    <a:pt x="90" y="451"/>
                    <a:pt x="86" y="457"/>
                  </a:cubicBezTo>
                  <a:cubicBezTo>
                    <a:pt x="82" y="452"/>
                    <a:pt x="83" y="447"/>
                    <a:pt x="83" y="443"/>
                  </a:cubicBezTo>
                  <a:cubicBezTo>
                    <a:pt x="84" y="439"/>
                    <a:pt x="84" y="435"/>
                    <a:pt x="88" y="433"/>
                  </a:cubicBezTo>
                  <a:close/>
                  <a:moveTo>
                    <a:pt x="83" y="404"/>
                  </a:moveTo>
                  <a:cubicBezTo>
                    <a:pt x="79" y="414"/>
                    <a:pt x="75" y="422"/>
                    <a:pt x="69" y="431"/>
                  </a:cubicBezTo>
                  <a:cubicBezTo>
                    <a:pt x="69" y="431"/>
                    <a:pt x="68" y="431"/>
                    <a:pt x="67" y="431"/>
                  </a:cubicBezTo>
                  <a:cubicBezTo>
                    <a:pt x="67" y="430"/>
                    <a:pt x="67" y="429"/>
                    <a:pt x="67" y="428"/>
                  </a:cubicBezTo>
                  <a:cubicBezTo>
                    <a:pt x="68" y="419"/>
                    <a:pt x="71" y="411"/>
                    <a:pt x="75" y="403"/>
                  </a:cubicBezTo>
                  <a:cubicBezTo>
                    <a:pt x="76" y="400"/>
                    <a:pt x="78" y="398"/>
                    <a:pt x="82" y="398"/>
                  </a:cubicBezTo>
                  <a:cubicBezTo>
                    <a:pt x="84" y="400"/>
                    <a:pt x="84" y="402"/>
                    <a:pt x="83" y="404"/>
                  </a:cubicBezTo>
                  <a:close/>
                  <a:moveTo>
                    <a:pt x="54" y="388"/>
                  </a:moveTo>
                  <a:cubicBezTo>
                    <a:pt x="57" y="376"/>
                    <a:pt x="61" y="364"/>
                    <a:pt x="70" y="354"/>
                  </a:cubicBezTo>
                  <a:cubicBezTo>
                    <a:pt x="71" y="352"/>
                    <a:pt x="73" y="350"/>
                    <a:pt x="76" y="348"/>
                  </a:cubicBezTo>
                  <a:cubicBezTo>
                    <a:pt x="77" y="348"/>
                    <a:pt x="78" y="348"/>
                    <a:pt x="81" y="347"/>
                  </a:cubicBezTo>
                  <a:cubicBezTo>
                    <a:pt x="80" y="349"/>
                    <a:pt x="80" y="351"/>
                    <a:pt x="80" y="352"/>
                  </a:cubicBezTo>
                  <a:cubicBezTo>
                    <a:pt x="80" y="354"/>
                    <a:pt x="79" y="356"/>
                    <a:pt x="78" y="357"/>
                  </a:cubicBezTo>
                  <a:cubicBezTo>
                    <a:pt x="71" y="370"/>
                    <a:pt x="64" y="383"/>
                    <a:pt x="57" y="396"/>
                  </a:cubicBezTo>
                  <a:cubicBezTo>
                    <a:pt x="57" y="396"/>
                    <a:pt x="56" y="397"/>
                    <a:pt x="55" y="399"/>
                  </a:cubicBezTo>
                  <a:cubicBezTo>
                    <a:pt x="53" y="395"/>
                    <a:pt x="53" y="391"/>
                    <a:pt x="54" y="388"/>
                  </a:cubicBezTo>
                  <a:close/>
                  <a:moveTo>
                    <a:pt x="58" y="440"/>
                  </a:moveTo>
                  <a:cubicBezTo>
                    <a:pt x="57" y="441"/>
                    <a:pt x="57" y="443"/>
                    <a:pt x="55" y="444"/>
                  </a:cubicBezTo>
                  <a:cubicBezTo>
                    <a:pt x="46" y="449"/>
                    <a:pt x="36" y="455"/>
                    <a:pt x="27" y="460"/>
                  </a:cubicBezTo>
                  <a:cubicBezTo>
                    <a:pt x="26" y="460"/>
                    <a:pt x="26" y="460"/>
                    <a:pt x="25" y="460"/>
                  </a:cubicBezTo>
                  <a:cubicBezTo>
                    <a:pt x="23" y="457"/>
                    <a:pt x="24" y="454"/>
                    <a:pt x="26" y="452"/>
                  </a:cubicBezTo>
                  <a:cubicBezTo>
                    <a:pt x="32" y="444"/>
                    <a:pt x="40" y="439"/>
                    <a:pt x="50" y="436"/>
                  </a:cubicBezTo>
                  <a:cubicBezTo>
                    <a:pt x="54" y="435"/>
                    <a:pt x="55" y="436"/>
                    <a:pt x="58" y="440"/>
                  </a:cubicBezTo>
                  <a:close/>
                  <a:moveTo>
                    <a:pt x="22" y="431"/>
                  </a:moveTo>
                  <a:cubicBezTo>
                    <a:pt x="25" y="425"/>
                    <a:pt x="30" y="420"/>
                    <a:pt x="36" y="417"/>
                  </a:cubicBezTo>
                  <a:cubicBezTo>
                    <a:pt x="38" y="416"/>
                    <a:pt x="39" y="415"/>
                    <a:pt x="41" y="415"/>
                  </a:cubicBezTo>
                  <a:cubicBezTo>
                    <a:pt x="44" y="415"/>
                    <a:pt x="45" y="416"/>
                    <a:pt x="46" y="418"/>
                  </a:cubicBezTo>
                  <a:cubicBezTo>
                    <a:pt x="47" y="420"/>
                    <a:pt x="47" y="422"/>
                    <a:pt x="45" y="423"/>
                  </a:cubicBezTo>
                  <a:cubicBezTo>
                    <a:pt x="45" y="424"/>
                    <a:pt x="44" y="425"/>
                    <a:pt x="43" y="425"/>
                  </a:cubicBezTo>
                  <a:cubicBezTo>
                    <a:pt x="35" y="430"/>
                    <a:pt x="28" y="436"/>
                    <a:pt x="21" y="443"/>
                  </a:cubicBezTo>
                  <a:cubicBezTo>
                    <a:pt x="19" y="438"/>
                    <a:pt x="20" y="434"/>
                    <a:pt x="22" y="431"/>
                  </a:cubicBezTo>
                  <a:close/>
                  <a:moveTo>
                    <a:pt x="19" y="488"/>
                  </a:moveTo>
                  <a:cubicBezTo>
                    <a:pt x="20" y="486"/>
                    <a:pt x="21" y="483"/>
                    <a:pt x="22" y="481"/>
                  </a:cubicBezTo>
                  <a:cubicBezTo>
                    <a:pt x="30" y="471"/>
                    <a:pt x="40" y="463"/>
                    <a:pt x="53" y="460"/>
                  </a:cubicBezTo>
                  <a:cubicBezTo>
                    <a:pt x="57" y="459"/>
                    <a:pt x="58" y="460"/>
                    <a:pt x="62" y="465"/>
                  </a:cubicBezTo>
                  <a:cubicBezTo>
                    <a:pt x="60" y="467"/>
                    <a:pt x="58" y="469"/>
                    <a:pt x="57" y="471"/>
                  </a:cubicBezTo>
                  <a:cubicBezTo>
                    <a:pt x="54" y="473"/>
                    <a:pt x="51" y="475"/>
                    <a:pt x="48" y="477"/>
                  </a:cubicBezTo>
                  <a:cubicBezTo>
                    <a:pt x="41" y="482"/>
                    <a:pt x="33" y="487"/>
                    <a:pt x="26" y="492"/>
                  </a:cubicBezTo>
                  <a:cubicBezTo>
                    <a:pt x="25" y="493"/>
                    <a:pt x="23" y="494"/>
                    <a:pt x="22" y="495"/>
                  </a:cubicBezTo>
                  <a:cubicBezTo>
                    <a:pt x="19" y="493"/>
                    <a:pt x="19" y="491"/>
                    <a:pt x="19" y="488"/>
                  </a:cubicBezTo>
                  <a:close/>
                  <a:moveTo>
                    <a:pt x="36" y="835"/>
                  </a:moveTo>
                  <a:cubicBezTo>
                    <a:pt x="36" y="835"/>
                    <a:pt x="36" y="834"/>
                    <a:pt x="37" y="834"/>
                  </a:cubicBezTo>
                  <a:cubicBezTo>
                    <a:pt x="39" y="828"/>
                    <a:pt x="41" y="821"/>
                    <a:pt x="43" y="815"/>
                  </a:cubicBezTo>
                  <a:cubicBezTo>
                    <a:pt x="48" y="803"/>
                    <a:pt x="53" y="790"/>
                    <a:pt x="58" y="778"/>
                  </a:cubicBezTo>
                  <a:cubicBezTo>
                    <a:pt x="59" y="773"/>
                    <a:pt x="60" y="769"/>
                    <a:pt x="61" y="764"/>
                  </a:cubicBezTo>
                  <a:cubicBezTo>
                    <a:pt x="63" y="758"/>
                    <a:pt x="64" y="752"/>
                    <a:pt x="65" y="746"/>
                  </a:cubicBezTo>
                  <a:cubicBezTo>
                    <a:pt x="67" y="739"/>
                    <a:pt x="69" y="732"/>
                    <a:pt x="70" y="725"/>
                  </a:cubicBezTo>
                  <a:cubicBezTo>
                    <a:pt x="72" y="718"/>
                    <a:pt x="74" y="710"/>
                    <a:pt x="76" y="703"/>
                  </a:cubicBezTo>
                  <a:cubicBezTo>
                    <a:pt x="75" y="700"/>
                    <a:pt x="73" y="698"/>
                    <a:pt x="70" y="697"/>
                  </a:cubicBezTo>
                  <a:cubicBezTo>
                    <a:pt x="78" y="700"/>
                    <a:pt x="85" y="703"/>
                    <a:pt x="93" y="705"/>
                  </a:cubicBezTo>
                  <a:cubicBezTo>
                    <a:pt x="94" y="706"/>
                    <a:pt x="95" y="706"/>
                    <a:pt x="96" y="707"/>
                  </a:cubicBezTo>
                  <a:cubicBezTo>
                    <a:pt x="98" y="714"/>
                    <a:pt x="99" y="720"/>
                    <a:pt x="97" y="727"/>
                  </a:cubicBezTo>
                  <a:cubicBezTo>
                    <a:pt x="94" y="735"/>
                    <a:pt x="93" y="743"/>
                    <a:pt x="92" y="751"/>
                  </a:cubicBezTo>
                  <a:cubicBezTo>
                    <a:pt x="91" y="757"/>
                    <a:pt x="89" y="762"/>
                    <a:pt x="88" y="768"/>
                  </a:cubicBezTo>
                  <a:cubicBezTo>
                    <a:pt x="86" y="778"/>
                    <a:pt x="83" y="787"/>
                    <a:pt x="80" y="797"/>
                  </a:cubicBezTo>
                  <a:cubicBezTo>
                    <a:pt x="80" y="798"/>
                    <a:pt x="80" y="800"/>
                    <a:pt x="80" y="801"/>
                  </a:cubicBezTo>
                  <a:cubicBezTo>
                    <a:pt x="80" y="802"/>
                    <a:pt x="81" y="802"/>
                    <a:pt x="81" y="802"/>
                  </a:cubicBezTo>
                  <a:cubicBezTo>
                    <a:pt x="83" y="801"/>
                    <a:pt x="84" y="800"/>
                    <a:pt x="85" y="798"/>
                  </a:cubicBezTo>
                  <a:cubicBezTo>
                    <a:pt x="94" y="782"/>
                    <a:pt x="102" y="765"/>
                    <a:pt x="109" y="747"/>
                  </a:cubicBezTo>
                  <a:cubicBezTo>
                    <a:pt x="111" y="741"/>
                    <a:pt x="113" y="734"/>
                    <a:pt x="116" y="728"/>
                  </a:cubicBezTo>
                  <a:cubicBezTo>
                    <a:pt x="117" y="724"/>
                    <a:pt x="120" y="721"/>
                    <a:pt x="124" y="718"/>
                  </a:cubicBezTo>
                  <a:cubicBezTo>
                    <a:pt x="130" y="723"/>
                    <a:pt x="130" y="723"/>
                    <a:pt x="132" y="732"/>
                  </a:cubicBezTo>
                  <a:cubicBezTo>
                    <a:pt x="131" y="735"/>
                    <a:pt x="130" y="738"/>
                    <a:pt x="129" y="741"/>
                  </a:cubicBezTo>
                  <a:cubicBezTo>
                    <a:pt x="117" y="765"/>
                    <a:pt x="109" y="790"/>
                    <a:pt x="103" y="816"/>
                  </a:cubicBezTo>
                  <a:cubicBezTo>
                    <a:pt x="102" y="821"/>
                    <a:pt x="100" y="826"/>
                    <a:pt x="99" y="832"/>
                  </a:cubicBezTo>
                  <a:cubicBezTo>
                    <a:pt x="98" y="837"/>
                    <a:pt x="95" y="840"/>
                    <a:pt x="90" y="842"/>
                  </a:cubicBezTo>
                  <a:cubicBezTo>
                    <a:pt x="84" y="844"/>
                    <a:pt x="79" y="846"/>
                    <a:pt x="74" y="847"/>
                  </a:cubicBezTo>
                  <a:cubicBezTo>
                    <a:pt x="67" y="849"/>
                    <a:pt x="60" y="849"/>
                    <a:pt x="53" y="846"/>
                  </a:cubicBezTo>
                  <a:cubicBezTo>
                    <a:pt x="46" y="843"/>
                    <a:pt x="41" y="840"/>
                    <a:pt x="36" y="835"/>
                  </a:cubicBezTo>
                  <a:close/>
                  <a:moveTo>
                    <a:pt x="32" y="160"/>
                  </a:moveTo>
                  <a:cubicBezTo>
                    <a:pt x="38" y="146"/>
                    <a:pt x="43" y="132"/>
                    <a:pt x="53" y="120"/>
                  </a:cubicBezTo>
                  <a:cubicBezTo>
                    <a:pt x="57" y="116"/>
                    <a:pt x="59" y="112"/>
                    <a:pt x="62" y="108"/>
                  </a:cubicBezTo>
                  <a:cubicBezTo>
                    <a:pt x="65" y="105"/>
                    <a:pt x="67" y="102"/>
                    <a:pt x="68" y="98"/>
                  </a:cubicBezTo>
                  <a:cubicBezTo>
                    <a:pt x="69" y="97"/>
                    <a:pt x="69" y="96"/>
                    <a:pt x="70" y="96"/>
                  </a:cubicBezTo>
                  <a:cubicBezTo>
                    <a:pt x="76" y="91"/>
                    <a:pt x="82" y="87"/>
                    <a:pt x="88" y="82"/>
                  </a:cubicBezTo>
                  <a:cubicBezTo>
                    <a:pt x="91" y="80"/>
                    <a:pt x="94" y="78"/>
                    <a:pt x="94" y="74"/>
                  </a:cubicBezTo>
                  <a:cubicBezTo>
                    <a:pt x="93" y="73"/>
                    <a:pt x="91" y="73"/>
                    <a:pt x="90" y="73"/>
                  </a:cubicBezTo>
                  <a:cubicBezTo>
                    <a:pt x="88" y="73"/>
                    <a:pt x="86" y="74"/>
                    <a:pt x="83" y="75"/>
                  </a:cubicBezTo>
                  <a:cubicBezTo>
                    <a:pt x="94" y="54"/>
                    <a:pt x="107" y="35"/>
                    <a:pt x="128" y="22"/>
                  </a:cubicBezTo>
                  <a:cubicBezTo>
                    <a:pt x="134" y="19"/>
                    <a:pt x="139" y="14"/>
                    <a:pt x="144" y="10"/>
                  </a:cubicBezTo>
                  <a:cubicBezTo>
                    <a:pt x="149" y="7"/>
                    <a:pt x="155" y="3"/>
                    <a:pt x="161" y="0"/>
                  </a:cubicBezTo>
                  <a:cubicBezTo>
                    <a:pt x="160" y="3"/>
                    <a:pt x="159" y="5"/>
                    <a:pt x="158" y="8"/>
                  </a:cubicBezTo>
                  <a:cubicBezTo>
                    <a:pt x="152" y="18"/>
                    <a:pt x="146" y="27"/>
                    <a:pt x="140" y="37"/>
                  </a:cubicBezTo>
                  <a:cubicBezTo>
                    <a:pt x="133" y="50"/>
                    <a:pt x="125" y="62"/>
                    <a:pt x="116" y="76"/>
                  </a:cubicBezTo>
                  <a:cubicBezTo>
                    <a:pt x="119" y="76"/>
                    <a:pt x="120" y="76"/>
                    <a:pt x="121" y="75"/>
                  </a:cubicBezTo>
                  <a:cubicBezTo>
                    <a:pt x="122" y="75"/>
                    <a:pt x="123" y="74"/>
                    <a:pt x="124" y="74"/>
                  </a:cubicBezTo>
                  <a:cubicBezTo>
                    <a:pt x="132" y="70"/>
                    <a:pt x="140" y="67"/>
                    <a:pt x="148" y="64"/>
                  </a:cubicBezTo>
                  <a:cubicBezTo>
                    <a:pt x="151" y="63"/>
                    <a:pt x="153" y="62"/>
                    <a:pt x="155" y="60"/>
                  </a:cubicBezTo>
                  <a:cubicBezTo>
                    <a:pt x="162" y="57"/>
                    <a:pt x="169" y="53"/>
                    <a:pt x="176" y="49"/>
                  </a:cubicBezTo>
                  <a:cubicBezTo>
                    <a:pt x="193" y="41"/>
                    <a:pt x="210" y="36"/>
                    <a:pt x="229" y="35"/>
                  </a:cubicBezTo>
                  <a:cubicBezTo>
                    <a:pt x="236" y="34"/>
                    <a:pt x="244" y="35"/>
                    <a:pt x="251" y="36"/>
                  </a:cubicBezTo>
                  <a:cubicBezTo>
                    <a:pt x="253" y="36"/>
                    <a:pt x="255" y="36"/>
                    <a:pt x="256" y="37"/>
                  </a:cubicBezTo>
                  <a:cubicBezTo>
                    <a:pt x="256" y="37"/>
                    <a:pt x="256" y="37"/>
                    <a:pt x="256" y="37"/>
                  </a:cubicBezTo>
                  <a:cubicBezTo>
                    <a:pt x="249" y="42"/>
                    <a:pt x="242" y="47"/>
                    <a:pt x="234" y="52"/>
                  </a:cubicBezTo>
                  <a:cubicBezTo>
                    <a:pt x="227" y="56"/>
                    <a:pt x="219" y="59"/>
                    <a:pt x="210" y="61"/>
                  </a:cubicBezTo>
                  <a:cubicBezTo>
                    <a:pt x="200" y="62"/>
                    <a:pt x="190" y="66"/>
                    <a:pt x="180" y="69"/>
                  </a:cubicBezTo>
                  <a:cubicBezTo>
                    <a:pt x="177" y="70"/>
                    <a:pt x="174" y="71"/>
                    <a:pt x="171" y="75"/>
                  </a:cubicBezTo>
                  <a:cubicBezTo>
                    <a:pt x="173" y="76"/>
                    <a:pt x="174" y="76"/>
                    <a:pt x="175" y="76"/>
                  </a:cubicBezTo>
                  <a:cubicBezTo>
                    <a:pt x="179" y="76"/>
                    <a:pt x="183" y="76"/>
                    <a:pt x="188" y="76"/>
                  </a:cubicBezTo>
                  <a:cubicBezTo>
                    <a:pt x="198" y="75"/>
                    <a:pt x="207" y="74"/>
                    <a:pt x="217" y="73"/>
                  </a:cubicBezTo>
                  <a:cubicBezTo>
                    <a:pt x="225" y="73"/>
                    <a:pt x="232" y="74"/>
                    <a:pt x="239" y="75"/>
                  </a:cubicBezTo>
                  <a:cubicBezTo>
                    <a:pt x="250" y="77"/>
                    <a:pt x="261" y="76"/>
                    <a:pt x="272" y="77"/>
                  </a:cubicBezTo>
                  <a:cubicBezTo>
                    <a:pt x="279" y="78"/>
                    <a:pt x="286" y="79"/>
                    <a:pt x="293" y="80"/>
                  </a:cubicBezTo>
                  <a:cubicBezTo>
                    <a:pt x="294" y="80"/>
                    <a:pt x="296" y="80"/>
                    <a:pt x="298" y="82"/>
                  </a:cubicBezTo>
                  <a:cubicBezTo>
                    <a:pt x="283" y="83"/>
                    <a:pt x="268" y="84"/>
                    <a:pt x="254" y="85"/>
                  </a:cubicBezTo>
                  <a:cubicBezTo>
                    <a:pt x="244" y="85"/>
                    <a:pt x="234" y="85"/>
                    <a:pt x="225" y="85"/>
                  </a:cubicBezTo>
                  <a:cubicBezTo>
                    <a:pt x="213" y="85"/>
                    <a:pt x="202" y="87"/>
                    <a:pt x="191" y="89"/>
                  </a:cubicBezTo>
                  <a:cubicBezTo>
                    <a:pt x="186" y="90"/>
                    <a:pt x="180" y="92"/>
                    <a:pt x="175" y="96"/>
                  </a:cubicBezTo>
                  <a:cubicBezTo>
                    <a:pt x="175" y="96"/>
                    <a:pt x="175" y="96"/>
                    <a:pt x="175" y="96"/>
                  </a:cubicBezTo>
                  <a:cubicBezTo>
                    <a:pt x="174" y="96"/>
                    <a:pt x="173" y="96"/>
                    <a:pt x="171" y="97"/>
                  </a:cubicBezTo>
                  <a:cubicBezTo>
                    <a:pt x="163" y="98"/>
                    <a:pt x="155" y="99"/>
                    <a:pt x="147" y="101"/>
                  </a:cubicBezTo>
                  <a:cubicBezTo>
                    <a:pt x="145" y="101"/>
                    <a:pt x="143" y="102"/>
                    <a:pt x="140" y="103"/>
                  </a:cubicBezTo>
                  <a:cubicBezTo>
                    <a:pt x="141" y="106"/>
                    <a:pt x="143" y="106"/>
                    <a:pt x="145" y="106"/>
                  </a:cubicBezTo>
                  <a:cubicBezTo>
                    <a:pt x="158" y="105"/>
                    <a:pt x="171" y="105"/>
                    <a:pt x="185" y="105"/>
                  </a:cubicBezTo>
                  <a:cubicBezTo>
                    <a:pt x="207" y="104"/>
                    <a:pt x="229" y="108"/>
                    <a:pt x="251" y="115"/>
                  </a:cubicBezTo>
                  <a:cubicBezTo>
                    <a:pt x="260" y="118"/>
                    <a:pt x="268" y="121"/>
                    <a:pt x="276" y="125"/>
                  </a:cubicBezTo>
                  <a:cubicBezTo>
                    <a:pt x="284" y="129"/>
                    <a:pt x="291" y="134"/>
                    <a:pt x="298" y="139"/>
                  </a:cubicBezTo>
                  <a:cubicBezTo>
                    <a:pt x="300" y="141"/>
                    <a:pt x="302" y="142"/>
                    <a:pt x="303" y="144"/>
                  </a:cubicBezTo>
                  <a:cubicBezTo>
                    <a:pt x="303" y="143"/>
                    <a:pt x="302" y="143"/>
                    <a:pt x="302" y="143"/>
                  </a:cubicBezTo>
                  <a:cubicBezTo>
                    <a:pt x="283" y="141"/>
                    <a:pt x="264" y="138"/>
                    <a:pt x="246" y="135"/>
                  </a:cubicBezTo>
                  <a:cubicBezTo>
                    <a:pt x="233" y="132"/>
                    <a:pt x="219" y="130"/>
                    <a:pt x="206" y="128"/>
                  </a:cubicBezTo>
                  <a:cubicBezTo>
                    <a:pt x="187" y="126"/>
                    <a:pt x="168" y="123"/>
                    <a:pt x="148" y="123"/>
                  </a:cubicBezTo>
                  <a:cubicBezTo>
                    <a:pt x="139" y="123"/>
                    <a:pt x="130" y="123"/>
                    <a:pt x="122" y="124"/>
                  </a:cubicBezTo>
                  <a:cubicBezTo>
                    <a:pt x="112" y="125"/>
                    <a:pt x="103" y="129"/>
                    <a:pt x="94" y="131"/>
                  </a:cubicBezTo>
                  <a:cubicBezTo>
                    <a:pt x="91" y="132"/>
                    <a:pt x="89" y="133"/>
                    <a:pt x="90" y="137"/>
                  </a:cubicBezTo>
                  <a:cubicBezTo>
                    <a:pt x="91" y="137"/>
                    <a:pt x="92" y="138"/>
                    <a:pt x="93" y="138"/>
                  </a:cubicBezTo>
                  <a:cubicBezTo>
                    <a:pt x="98" y="138"/>
                    <a:pt x="102" y="138"/>
                    <a:pt x="106" y="137"/>
                  </a:cubicBezTo>
                  <a:cubicBezTo>
                    <a:pt x="110" y="137"/>
                    <a:pt x="114" y="136"/>
                    <a:pt x="118" y="135"/>
                  </a:cubicBezTo>
                  <a:cubicBezTo>
                    <a:pt x="120" y="135"/>
                    <a:pt x="123" y="135"/>
                    <a:pt x="124" y="138"/>
                  </a:cubicBezTo>
                  <a:cubicBezTo>
                    <a:pt x="119" y="142"/>
                    <a:pt x="112" y="142"/>
                    <a:pt x="108" y="149"/>
                  </a:cubicBezTo>
                  <a:cubicBezTo>
                    <a:pt x="109" y="150"/>
                    <a:pt x="111" y="151"/>
                    <a:pt x="112" y="151"/>
                  </a:cubicBezTo>
                  <a:cubicBezTo>
                    <a:pt x="119" y="150"/>
                    <a:pt x="127" y="149"/>
                    <a:pt x="134" y="148"/>
                  </a:cubicBezTo>
                  <a:cubicBezTo>
                    <a:pt x="139" y="148"/>
                    <a:pt x="144" y="147"/>
                    <a:pt x="149" y="146"/>
                  </a:cubicBezTo>
                  <a:cubicBezTo>
                    <a:pt x="150" y="146"/>
                    <a:pt x="152" y="147"/>
                    <a:pt x="155" y="147"/>
                  </a:cubicBezTo>
                  <a:cubicBezTo>
                    <a:pt x="152" y="149"/>
                    <a:pt x="151" y="150"/>
                    <a:pt x="150" y="150"/>
                  </a:cubicBezTo>
                  <a:cubicBezTo>
                    <a:pt x="129" y="157"/>
                    <a:pt x="109" y="168"/>
                    <a:pt x="90" y="179"/>
                  </a:cubicBezTo>
                  <a:cubicBezTo>
                    <a:pt x="82" y="183"/>
                    <a:pt x="74" y="187"/>
                    <a:pt x="66" y="191"/>
                  </a:cubicBezTo>
                  <a:cubicBezTo>
                    <a:pt x="62" y="193"/>
                    <a:pt x="58" y="195"/>
                    <a:pt x="54" y="198"/>
                  </a:cubicBezTo>
                  <a:cubicBezTo>
                    <a:pt x="38" y="208"/>
                    <a:pt x="23" y="218"/>
                    <a:pt x="8" y="229"/>
                  </a:cubicBezTo>
                  <a:cubicBezTo>
                    <a:pt x="10" y="220"/>
                    <a:pt x="12" y="212"/>
                    <a:pt x="14" y="204"/>
                  </a:cubicBezTo>
                  <a:cubicBezTo>
                    <a:pt x="17" y="195"/>
                    <a:pt x="21" y="186"/>
                    <a:pt x="24" y="178"/>
                  </a:cubicBezTo>
                  <a:cubicBezTo>
                    <a:pt x="27" y="172"/>
                    <a:pt x="30" y="166"/>
                    <a:pt x="32" y="160"/>
                  </a:cubicBezTo>
                  <a:close/>
                  <a:moveTo>
                    <a:pt x="256" y="389"/>
                  </a:moveTo>
                  <a:cubicBezTo>
                    <a:pt x="257" y="393"/>
                    <a:pt x="257" y="398"/>
                    <a:pt x="257" y="403"/>
                  </a:cubicBezTo>
                  <a:cubicBezTo>
                    <a:pt x="258" y="405"/>
                    <a:pt x="258" y="407"/>
                    <a:pt x="257" y="410"/>
                  </a:cubicBezTo>
                  <a:cubicBezTo>
                    <a:pt x="257" y="408"/>
                    <a:pt x="257" y="406"/>
                    <a:pt x="257" y="404"/>
                  </a:cubicBezTo>
                  <a:cubicBezTo>
                    <a:pt x="256" y="399"/>
                    <a:pt x="255" y="394"/>
                    <a:pt x="256" y="389"/>
                  </a:cubicBezTo>
                  <a:close/>
                </a:path>
              </a:pathLst>
            </a:custGeom>
            <a:solidFill>
              <a:srgbClr val="FFFF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12">
              <a:extLst>
                <a:ext uri="{FF2B5EF4-FFF2-40B4-BE49-F238E27FC236}">
                  <a16:creationId xmlns:a16="http://schemas.microsoft.com/office/drawing/2014/main" id="{A9AE5F9B-97C3-4690-93AC-C6EFA85411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85" y="1631"/>
              <a:ext cx="553" cy="733"/>
            </a:xfrm>
            <a:custGeom>
              <a:avLst/>
              <a:gdLst>
                <a:gd name="T0" fmla="*/ 374 w 539"/>
                <a:gd name="T1" fmla="*/ 587 h 716"/>
                <a:gd name="T2" fmla="*/ 539 w 539"/>
                <a:gd name="T3" fmla="*/ 691 h 716"/>
                <a:gd name="T4" fmla="*/ 486 w 539"/>
                <a:gd name="T5" fmla="*/ 702 h 716"/>
                <a:gd name="T6" fmla="*/ 434 w 539"/>
                <a:gd name="T7" fmla="*/ 622 h 716"/>
                <a:gd name="T8" fmla="*/ 332 w 539"/>
                <a:gd name="T9" fmla="*/ 559 h 716"/>
                <a:gd name="T10" fmla="*/ 370 w 539"/>
                <a:gd name="T11" fmla="*/ 584 h 716"/>
                <a:gd name="T12" fmla="*/ 330 w 539"/>
                <a:gd name="T13" fmla="*/ 582 h 716"/>
                <a:gd name="T14" fmla="*/ 376 w 539"/>
                <a:gd name="T15" fmla="*/ 554 h 716"/>
                <a:gd name="T16" fmla="*/ 449 w 539"/>
                <a:gd name="T17" fmla="*/ 598 h 716"/>
                <a:gd name="T18" fmla="*/ 504 w 539"/>
                <a:gd name="T19" fmla="*/ 661 h 716"/>
                <a:gd name="T20" fmla="*/ 515 w 539"/>
                <a:gd name="T21" fmla="*/ 652 h 716"/>
                <a:gd name="T22" fmla="*/ 456 w 539"/>
                <a:gd name="T23" fmla="*/ 564 h 716"/>
                <a:gd name="T24" fmla="*/ 474 w 539"/>
                <a:gd name="T25" fmla="*/ 573 h 716"/>
                <a:gd name="T26" fmla="*/ 531 w 539"/>
                <a:gd name="T27" fmla="*/ 646 h 716"/>
                <a:gd name="T28" fmla="*/ 539 w 539"/>
                <a:gd name="T29" fmla="*/ 691 h 716"/>
                <a:gd name="T30" fmla="*/ 464 w 539"/>
                <a:gd name="T31" fmla="*/ 647 h 716"/>
                <a:gd name="T32" fmla="*/ 471 w 539"/>
                <a:gd name="T33" fmla="*/ 659 h 716"/>
                <a:gd name="T34" fmla="*/ 491 w 539"/>
                <a:gd name="T35" fmla="*/ 678 h 716"/>
                <a:gd name="T36" fmla="*/ 497 w 539"/>
                <a:gd name="T37" fmla="*/ 687 h 716"/>
                <a:gd name="T38" fmla="*/ 17 w 539"/>
                <a:gd name="T39" fmla="*/ 231 h 716"/>
                <a:gd name="T40" fmla="*/ 2 w 539"/>
                <a:gd name="T41" fmla="*/ 230 h 716"/>
                <a:gd name="T42" fmla="*/ 32 w 539"/>
                <a:gd name="T43" fmla="*/ 166 h 716"/>
                <a:gd name="T44" fmla="*/ 29 w 539"/>
                <a:gd name="T45" fmla="*/ 164 h 716"/>
                <a:gd name="T46" fmla="*/ 23 w 539"/>
                <a:gd name="T47" fmla="*/ 165 h 716"/>
                <a:gd name="T48" fmla="*/ 27 w 539"/>
                <a:gd name="T49" fmla="*/ 145 h 716"/>
                <a:gd name="T50" fmla="*/ 92 w 539"/>
                <a:gd name="T51" fmla="*/ 87 h 716"/>
                <a:gd name="T52" fmla="*/ 142 w 539"/>
                <a:gd name="T53" fmla="*/ 53 h 716"/>
                <a:gd name="T54" fmla="*/ 177 w 539"/>
                <a:gd name="T55" fmla="*/ 31 h 716"/>
                <a:gd name="T56" fmla="*/ 245 w 539"/>
                <a:gd name="T57" fmla="*/ 2 h 716"/>
                <a:gd name="T58" fmla="*/ 223 w 539"/>
                <a:gd name="T59" fmla="*/ 32 h 716"/>
                <a:gd name="T60" fmla="*/ 282 w 539"/>
                <a:gd name="T61" fmla="*/ 23 h 716"/>
                <a:gd name="T62" fmla="*/ 292 w 539"/>
                <a:gd name="T63" fmla="*/ 39 h 716"/>
                <a:gd name="T64" fmla="*/ 208 w 539"/>
                <a:gd name="T65" fmla="*/ 71 h 716"/>
                <a:gd name="T66" fmla="*/ 97 w 539"/>
                <a:gd name="T67" fmla="*/ 144 h 716"/>
                <a:gd name="T68" fmla="*/ 156 w 539"/>
                <a:gd name="T69" fmla="*/ 73 h 716"/>
                <a:gd name="T70" fmla="*/ 156 w 539"/>
                <a:gd name="T71" fmla="*/ 73 h 716"/>
                <a:gd name="T72" fmla="*/ 147 w 539"/>
                <a:gd name="T73" fmla="*/ 78 h 716"/>
                <a:gd name="T74" fmla="*/ 124 w 539"/>
                <a:gd name="T75" fmla="*/ 100 h 716"/>
                <a:gd name="T76" fmla="*/ 124 w 539"/>
                <a:gd name="T77" fmla="*/ 100 h 716"/>
                <a:gd name="T78" fmla="*/ 113 w 539"/>
                <a:gd name="T79" fmla="*/ 100 h 716"/>
                <a:gd name="T80" fmla="*/ 88 w 539"/>
                <a:gd name="T81" fmla="*/ 128 h 716"/>
                <a:gd name="T82" fmla="*/ 88 w 539"/>
                <a:gd name="T83" fmla="*/ 128 h 716"/>
                <a:gd name="T84" fmla="*/ 73 w 539"/>
                <a:gd name="T85" fmla="*/ 127 h 716"/>
                <a:gd name="T86" fmla="*/ 63 w 539"/>
                <a:gd name="T87" fmla="*/ 155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39" h="716">
                  <a:moveTo>
                    <a:pt x="374" y="587"/>
                  </a:moveTo>
                  <a:cubicBezTo>
                    <a:pt x="374" y="587"/>
                    <a:pt x="374" y="587"/>
                    <a:pt x="374" y="587"/>
                  </a:cubicBezTo>
                  <a:cubicBezTo>
                    <a:pt x="374" y="587"/>
                    <a:pt x="374" y="587"/>
                    <a:pt x="374" y="587"/>
                  </a:cubicBezTo>
                  <a:close/>
                  <a:moveTo>
                    <a:pt x="374" y="588"/>
                  </a:moveTo>
                  <a:cubicBezTo>
                    <a:pt x="374" y="588"/>
                    <a:pt x="374" y="588"/>
                    <a:pt x="374" y="588"/>
                  </a:cubicBezTo>
                  <a:close/>
                  <a:moveTo>
                    <a:pt x="539" y="691"/>
                  </a:moveTo>
                  <a:cubicBezTo>
                    <a:pt x="534" y="698"/>
                    <a:pt x="529" y="705"/>
                    <a:pt x="523" y="710"/>
                  </a:cubicBezTo>
                  <a:cubicBezTo>
                    <a:pt x="517" y="715"/>
                    <a:pt x="511" y="716"/>
                    <a:pt x="505" y="714"/>
                  </a:cubicBezTo>
                  <a:cubicBezTo>
                    <a:pt x="497" y="712"/>
                    <a:pt x="491" y="708"/>
                    <a:pt x="486" y="702"/>
                  </a:cubicBezTo>
                  <a:cubicBezTo>
                    <a:pt x="476" y="691"/>
                    <a:pt x="467" y="680"/>
                    <a:pt x="460" y="667"/>
                  </a:cubicBezTo>
                  <a:cubicBezTo>
                    <a:pt x="455" y="656"/>
                    <a:pt x="449" y="647"/>
                    <a:pt x="443" y="637"/>
                  </a:cubicBezTo>
                  <a:cubicBezTo>
                    <a:pt x="440" y="632"/>
                    <a:pt x="437" y="627"/>
                    <a:pt x="434" y="622"/>
                  </a:cubicBezTo>
                  <a:cubicBezTo>
                    <a:pt x="417" y="592"/>
                    <a:pt x="392" y="572"/>
                    <a:pt x="360" y="560"/>
                  </a:cubicBezTo>
                  <a:cubicBezTo>
                    <a:pt x="353" y="558"/>
                    <a:pt x="346" y="556"/>
                    <a:pt x="339" y="556"/>
                  </a:cubicBezTo>
                  <a:cubicBezTo>
                    <a:pt x="336" y="556"/>
                    <a:pt x="334" y="556"/>
                    <a:pt x="332" y="559"/>
                  </a:cubicBezTo>
                  <a:cubicBezTo>
                    <a:pt x="332" y="562"/>
                    <a:pt x="335" y="564"/>
                    <a:pt x="337" y="565"/>
                  </a:cubicBezTo>
                  <a:cubicBezTo>
                    <a:pt x="344" y="569"/>
                    <a:pt x="350" y="572"/>
                    <a:pt x="356" y="576"/>
                  </a:cubicBezTo>
                  <a:cubicBezTo>
                    <a:pt x="361" y="578"/>
                    <a:pt x="366" y="581"/>
                    <a:pt x="370" y="584"/>
                  </a:cubicBezTo>
                  <a:cubicBezTo>
                    <a:pt x="372" y="585"/>
                    <a:pt x="372" y="586"/>
                    <a:pt x="373" y="587"/>
                  </a:cubicBezTo>
                  <a:cubicBezTo>
                    <a:pt x="366" y="586"/>
                    <a:pt x="359" y="585"/>
                    <a:pt x="352" y="584"/>
                  </a:cubicBezTo>
                  <a:cubicBezTo>
                    <a:pt x="345" y="583"/>
                    <a:pt x="338" y="583"/>
                    <a:pt x="330" y="582"/>
                  </a:cubicBezTo>
                  <a:cubicBezTo>
                    <a:pt x="318" y="570"/>
                    <a:pt x="307" y="557"/>
                    <a:pt x="297" y="542"/>
                  </a:cubicBezTo>
                  <a:cubicBezTo>
                    <a:pt x="312" y="543"/>
                    <a:pt x="327" y="545"/>
                    <a:pt x="342" y="547"/>
                  </a:cubicBezTo>
                  <a:cubicBezTo>
                    <a:pt x="353" y="548"/>
                    <a:pt x="365" y="551"/>
                    <a:pt x="376" y="554"/>
                  </a:cubicBezTo>
                  <a:cubicBezTo>
                    <a:pt x="388" y="557"/>
                    <a:pt x="399" y="562"/>
                    <a:pt x="408" y="569"/>
                  </a:cubicBezTo>
                  <a:cubicBezTo>
                    <a:pt x="413" y="572"/>
                    <a:pt x="419" y="575"/>
                    <a:pt x="424" y="578"/>
                  </a:cubicBezTo>
                  <a:cubicBezTo>
                    <a:pt x="433" y="584"/>
                    <a:pt x="441" y="591"/>
                    <a:pt x="449" y="598"/>
                  </a:cubicBezTo>
                  <a:cubicBezTo>
                    <a:pt x="456" y="606"/>
                    <a:pt x="464" y="614"/>
                    <a:pt x="472" y="621"/>
                  </a:cubicBezTo>
                  <a:cubicBezTo>
                    <a:pt x="484" y="630"/>
                    <a:pt x="492" y="642"/>
                    <a:pt x="500" y="655"/>
                  </a:cubicBezTo>
                  <a:cubicBezTo>
                    <a:pt x="501" y="657"/>
                    <a:pt x="503" y="659"/>
                    <a:pt x="504" y="661"/>
                  </a:cubicBezTo>
                  <a:cubicBezTo>
                    <a:pt x="505" y="662"/>
                    <a:pt x="507" y="663"/>
                    <a:pt x="508" y="663"/>
                  </a:cubicBezTo>
                  <a:cubicBezTo>
                    <a:pt x="510" y="664"/>
                    <a:pt x="512" y="664"/>
                    <a:pt x="514" y="664"/>
                  </a:cubicBezTo>
                  <a:cubicBezTo>
                    <a:pt x="517" y="660"/>
                    <a:pt x="516" y="656"/>
                    <a:pt x="515" y="652"/>
                  </a:cubicBezTo>
                  <a:cubicBezTo>
                    <a:pt x="511" y="643"/>
                    <a:pt x="509" y="633"/>
                    <a:pt x="503" y="624"/>
                  </a:cubicBezTo>
                  <a:cubicBezTo>
                    <a:pt x="498" y="616"/>
                    <a:pt x="494" y="608"/>
                    <a:pt x="489" y="600"/>
                  </a:cubicBezTo>
                  <a:cubicBezTo>
                    <a:pt x="481" y="586"/>
                    <a:pt x="469" y="575"/>
                    <a:pt x="456" y="564"/>
                  </a:cubicBezTo>
                  <a:cubicBezTo>
                    <a:pt x="456" y="564"/>
                    <a:pt x="455" y="563"/>
                    <a:pt x="454" y="562"/>
                  </a:cubicBezTo>
                  <a:cubicBezTo>
                    <a:pt x="455" y="562"/>
                    <a:pt x="455" y="562"/>
                    <a:pt x="455" y="562"/>
                  </a:cubicBezTo>
                  <a:cubicBezTo>
                    <a:pt x="462" y="564"/>
                    <a:pt x="468" y="568"/>
                    <a:pt x="474" y="573"/>
                  </a:cubicBezTo>
                  <a:cubicBezTo>
                    <a:pt x="479" y="576"/>
                    <a:pt x="484" y="579"/>
                    <a:pt x="488" y="583"/>
                  </a:cubicBezTo>
                  <a:cubicBezTo>
                    <a:pt x="492" y="586"/>
                    <a:pt x="496" y="589"/>
                    <a:pt x="499" y="592"/>
                  </a:cubicBezTo>
                  <a:cubicBezTo>
                    <a:pt x="513" y="608"/>
                    <a:pt x="524" y="626"/>
                    <a:pt x="531" y="646"/>
                  </a:cubicBezTo>
                  <a:cubicBezTo>
                    <a:pt x="536" y="661"/>
                    <a:pt x="539" y="675"/>
                    <a:pt x="537" y="691"/>
                  </a:cubicBezTo>
                  <a:cubicBezTo>
                    <a:pt x="538" y="691"/>
                    <a:pt x="538" y="691"/>
                    <a:pt x="539" y="690"/>
                  </a:cubicBezTo>
                  <a:cubicBezTo>
                    <a:pt x="539" y="690"/>
                    <a:pt x="539" y="690"/>
                    <a:pt x="539" y="691"/>
                  </a:cubicBezTo>
                  <a:close/>
                  <a:moveTo>
                    <a:pt x="478" y="651"/>
                  </a:moveTo>
                  <a:cubicBezTo>
                    <a:pt x="475" y="646"/>
                    <a:pt x="471" y="646"/>
                    <a:pt x="467" y="645"/>
                  </a:cubicBezTo>
                  <a:cubicBezTo>
                    <a:pt x="466" y="645"/>
                    <a:pt x="464" y="645"/>
                    <a:pt x="464" y="647"/>
                  </a:cubicBezTo>
                  <a:cubicBezTo>
                    <a:pt x="469" y="653"/>
                    <a:pt x="470" y="654"/>
                    <a:pt x="478" y="651"/>
                  </a:cubicBezTo>
                  <a:close/>
                  <a:moveTo>
                    <a:pt x="488" y="663"/>
                  </a:moveTo>
                  <a:cubicBezTo>
                    <a:pt x="483" y="658"/>
                    <a:pt x="477" y="657"/>
                    <a:pt x="471" y="659"/>
                  </a:cubicBezTo>
                  <a:cubicBezTo>
                    <a:pt x="472" y="665"/>
                    <a:pt x="473" y="666"/>
                    <a:pt x="479" y="667"/>
                  </a:cubicBezTo>
                  <a:cubicBezTo>
                    <a:pt x="482" y="667"/>
                    <a:pt x="486" y="668"/>
                    <a:pt x="488" y="663"/>
                  </a:cubicBezTo>
                  <a:close/>
                  <a:moveTo>
                    <a:pt x="491" y="678"/>
                  </a:moveTo>
                  <a:cubicBezTo>
                    <a:pt x="487" y="675"/>
                    <a:pt x="487" y="675"/>
                    <a:pt x="484" y="678"/>
                  </a:cubicBezTo>
                  <a:cubicBezTo>
                    <a:pt x="487" y="680"/>
                    <a:pt x="489" y="681"/>
                    <a:pt x="491" y="678"/>
                  </a:cubicBezTo>
                  <a:close/>
                  <a:moveTo>
                    <a:pt x="497" y="687"/>
                  </a:moveTo>
                  <a:cubicBezTo>
                    <a:pt x="496" y="687"/>
                    <a:pt x="494" y="687"/>
                    <a:pt x="493" y="687"/>
                  </a:cubicBezTo>
                  <a:cubicBezTo>
                    <a:pt x="495" y="691"/>
                    <a:pt x="495" y="691"/>
                    <a:pt x="497" y="687"/>
                  </a:cubicBezTo>
                  <a:close/>
                  <a:moveTo>
                    <a:pt x="17" y="231"/>
                  </a:moveTo>
                  <a:cubicBezTo>
                    <a:pt x="11" y="242"/>
                    <a:pt x="6" y="253"/>
                    <a:pt x="5" y="266"/>
                  </a:cubicBezTo>
                  <a:cubicBezTo>
                    <a:pt x="5" y="265"/>
                    <a:pt x="4" y="264"/>
                    <a:pt x="4" y="263"/>
                  </a:cubicBezTo>
                  <a:cubicBezTo>
                    <a:pt x="1" y="252"/>
                    <a:pt x="0" y="242"/>
                    <a:pt x="2" y="230"/>
                  </a:cubicBezTo>
                  <a:cubicBezTo>
                    <a:pt x="5" y="218"/>
                    <a:pt x="9" y="207"/>
                    <a:pt x="16" y="196"/>
                  </a:cubicBezTo>
                  <a:cubicBezTo>
                    <a:pt x="21" y="187"/>
                    <a:pt x="26" y="178"/>
                    <a:pt x="31" y="169"/>
                  </a:cubicBezTo>
                  <a:cubicBezTo>
                    <a:pt x="31" y="168"/>
                    <a:pt x="32" y="167"/>
                    <a:pt x="32" y="166"/>
                  </a:cubicBezTo>
                  <a:cubicBezTo>
                    <a:pt x="30" y="164"/>
                    <a:pt x="29" y="166"/>
                    <a:pt x="28" y="167"/>
                  </a:cubicBezTo>
                  <a:cubicBezTo>
                    <a:pt x="27" y="168"/>
                    <a:pt x="26" y="169"/>
                    <a:pt x="25" y="170"/>
                  </a:cubicBezTo>
                  <a:cubicBezTo>
                    <a:pt x="26" y="168"/>
                    <a:pt x="27" y="166"/>
                    <a:pt x="29" y="164"/>
                  </a:cubicBezTo>
                  <a:cubicBezTo>
                    <a:pt x="28" y="163"/>
                    <a:pt x="28" y="163"/>
                    <a:pt x="28" y="163"/>
                  </a:cubicBezTo>
                  <a:cubicBezTo>
                    <a:pt x="28" y="163"/>
                    <a:pt x="27" y="163"/>
                    <a:pt x="27" y="163"/>
                  </a:cubicBezTo>
                  <a:cubicBezTo>
                    <a:pt x="26" y="164"/>
                    <a:pt x="25" y="165"/>
                    <a:pt x="23" y="165"/>
                  </a:cubicBezTo>
                  <a:cubicBezTo>
                    <a:pt x="19" y="169"/>
                    <a:pt x="14" y="172"/>
                    <a:pt x="9" y="176"/>
                  </a:cubicBezTo>
                  <a:cubicBezTo>
                    <a:pt x="7" y="178"/>
                    <a:pt x="5" y="180"/>
                    <a:pt x="3" y="182"/>
                  </a:cubicBezTo>
                  <a:cubicBezTo>
                    <a:pt x="8" y="168"/>
                    <a:pt x="17" y="156"/>
                    <a:pt x="27" y="145"/>
                  </a:cubicBezTo>
                  <a:cubicBezTo>
                    <a:pt x="33" y="139"/>
                    <a:pt x="39" y="132"/>
                    <a:pt x="45" y="127"/>
                  </a:cubicBezTo>
                  <a:cubicBezTo>
                    <a:pt x="58" y="115"/>
                    <a:pt x="72" y="104"/>
                    <a:pt x="85" y="92"/>
                  </a:cubicBezTo>
                  <a:cubicBezTo>
                    <a:pt x="87" y="90"/>
                    <a:pt x="90" y="89"/>
                    <a:pt x="92" y="87"/>
                  </a:cubicBezTo>
                  <a:cubicBezTo>
                    <a:pt x="99" y="83"/>
                    <a:pt x="106" y="79"/>
                    <a:pt x="113" y="75"/>
                  </a:cubicBezTo>
                  <a:cubicBezTo>
                    <a:pt x="119" y="72"/>
                    <a:pt x="125" y="68"/>
                    <a:pt x="130" y="63"/>
                  </a:cubicBezTo>
                  <a:cubicBezTo>
                    <a:pt x="133" y="59"/>
                    <a:pt x="137" y="56"/>
                    <a:pt x="142" y="53"/>
                  </a:cubicBezTo>
                  <a:cubicBezTo>
                    <a:pt x="150" y="47"/>
                    <a:pt x="158" y="41"/>
                    <a:pt x="166" y="36"/>
                  </a:cubicBezTo>
                  <a:cubicBezTo>
                    <a:pt x="166" y="35"/>
                    <a:pt x="167" y="35"/>
                    <a:pt x="168" y="35"/>
                  </a:cubicBezTo>
                  <a:cubicBezTo>
                    <a:pt x="170" y="33"/>
                    <a:pt x="174" y="32"/>
                    <a:pt x="177" y="31"/>
                  </a:cubicBezTo>
                  <a:cubicBezTo>
                    <a:pt x="188" y="26"/>
                    <a:pt x="199" y="21"/>
                    <a:pt x="210" y="16"/>
                  </a:cubicBezTo>
                  <a:cubicBezTo>
                    <a:pt x="215" y="13"/>
                    <a:pt x="220" y="10"/>
                    <a:pt x="225" y="7"/>
                  </a:cubicBezTo>
                  <a:cubicBezTo>
                    <a:pt x="231" y="2"/>
                    <a:pt x="237" y="0"/>
                    <a:pt x="245" y="2"/>
                  </a:cubicBezTo>
                  <a:cubicBezTo>
                    <a:pt x="250" y="3"/>
                    <a:pt x="255" y="3"/>
                    <a:pt x="262" y="5"/>
                  </a:cubicBezTo>
                  <a:cubicBezTo>
                    <a:pt x="240" y="14"/>
                    <a:pt x="231" y="20"/>
                    <a:pt x="226" y="29"/>
                  </a:cubicBezTo>
                  <a:cubicBezTo>
                    <a:pt x="225" y="30"/>
                    <a:pt x="224" y="31"/>
                    <a:pt x="223" y="32"/>
                  </a:cubicBezTo>
                  <a:cubicBezTo>
                    <a:pt x="231" y="31"/>
                    <a:pt x="238" y="29"/>
                    <a:pt x="244" y="28"/>
                  </a:cubicBezTo>
                  <a:cubicBezTo>
                    <a:pt x="250" y="27"/>
                    <a:pt x="255" y="27"/>
                    <a:pt x="260" y="26"/>
                  </a:cubicBezTo>
                  <a:cubicBezTo>
                    <a:pt x="268" y="25"/>
                    <a:pt x="275" y="24"/>
                    <a:pt x="282" y="23"/>
                  </a:cubicBezTo>
                  <a:cubicBezTo>
                    <a:pt x="293" y="21"/>
                    <a:pt x="304" y="24"/>
                    <a:pt x="314" y="29"/>
                  </a:cubicBezTo>
                  <a:cubicBezTo>
                    <a:pt x="316" y="30"/>
                    <a:pt x="318" y="31"/>
                    <a:pt x="320" y="32"/>
                  </a:cubicBezTo>
                  <a:cubicBezTo>
                    <a:pt x="311" y="33"/>
                    <a:pt x="302" y="36"/>
                    <a:pt x="292" y="39"/>
                  </a:cubicBezTo>
                  <a:cubicBezTo>
                    <a:pt x="284" y="41"/>
                    <a:pt x="276" y="44"/>
                    <a:pt x="268" y="46"/>
                  </a:cubicBezTo>
                  <a:cubicBezTo>
                    <a:pt x="262" y="48"/>
                    <a:pt x="256" y="50"/>
                    <a:pt x="250" y="52"/>
                  </a:cubicBezTo>
                  <a:cubicBezTo>
                    <a:pt x="236" y="58"/>
                    <a:pt x="222" y="64"/>
                    <a:pt x="208" y="71"/>
                  </a:cubicBezTo>
                  <a:cubicBezTo>
                    <a:pt x="201" y="74"/>
                    <a:pt x="194" y="77"/>
                    <a:pt x="187" y="82"/>
                  </a:cubicBezTo>
                  <a:cubicBezTo>
                    <a:pt x="174" y="90"/>
                    <a:pt x="160" y="99"/>
                    <a:pt x="147" y="107"/>
                  </a:cubicBezTo>
                  <a:cubicBezTo>
                    <a:pt x="129" y="118"/>
                    <a:pt x="113" y="130"/>
                    <a:pt x="97" y="144"/>
                  </a:cubicBezTo>
                  <a:cubicBezTo>
                    <a:pt x="77" y="161"/>
                    <a:pt x="59" y="180"/>
                    <a:pt x="41" y="199"/>
                  </a:cubicBezTo>
                  <a:cubicBezTo>
                    <a:pt x="32" y="208"/>
                    <a:pt x="24" y="219"/>
                    <a:pt x="17" y="231"/>
                  </a:cubicBezTo>
                  <a:close/>
                  <a:moveTo>
                    <a:pt x="156" y="73"/>
                  </a:moveTo>
                  <a:cubicBezTo>
                    <a:pt x="156" y="73"/>
                    <a:pt x="157" y="74"/>
                    <a:pt x="159" y="75"/>
                  </a:cubicBezTo>
                  <a:cubicBezTo>
                    <a:pt x="163" y="71"/>
                    <a:pt x="163" y="71"/>
                    <a:pt x="161" y="67"/>
                  </a:cubicBezTo>
                  <a:cubicBezTo>
                    <a:pt x="156" y="68"/>
                    <a:pt x="155" y="69"/>
                    <a:pt x="156" y="73"/>
                  </a:cubicBezTo>
                  <a:close/>
                  <a:moveTo>
                    <a:pt x="142" y="81"/>
                  </a:moveTo>
                  <a:cubicBezTo>
                    <a:pt x="142" y="82"/>
                    <a:pt x="144" y="83"/>
                    <a:pt x="145" y="84"/>
                  </a:cubicBezTo>
                  <a:cubicBezTo>
                    <a:pt x="146" y="82"/>
                    <a:pt x="147" y="80"/>
                    <a:pt x="147" y="78"/>
                  </a:cubicBezTo>
                  <a:cubicBezTo>
                    <a:pt x="147" y="78"/>
                    <a:pt x="146" y="77"/>
                    <a:pt x="145" y="76"/>
                  </a:cubicBezTo>
                  <a:cubicBezTo>
                    <a:pt x="141" y="78"/>
                    <a:pt x="141" y="79"/>
                    <a:pt x="142" y="81"/>
                  </a:cubicBezTo>
                  <a:close/>
                  <a:moveTo>
                    <a:pt x="124" y="100"/>
                  </a:moveTo>
                  <a:cubicBezTo>
                    <a:pt x="126" y="98"/>
                    <a:pt x="128" y="96"/>
                    <a:pt x="127" y="92"/>
                  </a:cubicBezTo>
                  <a:cubicBezTo>
                    <a:pt x="126" y="92"/>
                    <a:pt x="126" y="91"/>
                    <a:pt x="125" y="91"/>
                  </a:cubicBezTo>
                  <a:cubicBezTo>
                    <a:pt x="121" y="95"/>
                    <a:pt x="121" y="95"/>
                    <a:pt x="124" y="100"/>
                  </a:cubicBezTo>
                  <a:close/>
                  <a:moveTo>
                    <a:pt x="110" y="110"/>
                  </a:moveTo>
                  <a:cubicBezTo>
                    <a:pt x="113" y="107"/>
                    <a:pt x="113" y="107"/>
                    <a:pt x="114" y="101"/>
                  </a:cubicBezTo>
                  <a:cubicBezTo>
                    <a:pt x="114" y="101"/>
                    <a:pt x="113" y="100"/>
                    <a:pt x="113" y="100"/>
                  </a:cubicBezTo>
                  <a:cubicBezTo>
                    <a:pt x="112" y="99"/>
                    <a:pt x="112" y="99"/>
                    <a:pt x="111" y="99"/>
                  </a:cubicBezTo>
                  <a:cubicBezTo>
                    <a:pt x="107" y="104"/>
                    <a:pt x="107" y="106"/>
                    <a:pt x="110" y="110"/>
                  </a:cubicBezTo>
                  <a:close/>
                  <a:moveTo>
                    <a:pt x="88" y="128"/>
                  </a:moveTo>
                  <a:cubicBezTo>
                    <a:pt x="94" y="121"/>
                    <a:pt x="96" y="116"/>
                    <a:pt x="95" y="109"/>
                  </a:cubicBezTo>
                  <a:cubicBezTo>
                    <a:pt x="91" y="109"/>
                    <a:pt x="90" y="111"/>
                    <a:pt x="89" y="113"/>
                  </a:cubicBezTo>
                  <a:cubicBezTo>
                    <a:pt x="87" y="118"/>
                    <a:pt x="86" y="123"/>
                    <a:pt x="88" y="128"/>
                  </a:cubicBezTo>
                  <a:close/>
                  <a:moveTo>
                    <a:pt x="63" y="155"/>
                  </a:moveTo>
                  <a:cubicBezTo>
                    <a:pt x="67" y="147"/>
                    <a:pt x="70" y="139"/>
                    <a:pt x="72" y="131"/>
                  </a:cubicBezTo>
                  <a:cubicBezTo>
                    <a:pt x="73" y="129"/>
                    <a:pt x="73" y="128"/>
                    <a:pt x="73" y="127"/>
                  </a:cubicBezTo>
                  <a:cubicBezTo>
                    <a:pt x="72" y="126"/>
                    <a:pt x="71" y="125"/>
                    <a:pt x="70" y="123"/>
                  </a:cubicBezTo>
                  <a:cubicBezTo>
                    <a:pt x="62" y="128"/>
                    <a:pt x="60" y="136"/>
                    <a:pt x="59" y="144"/>
                  </a:cubicBezTo>
                  <a:cubicBezTo>
                    <a:pt x="58" y="148"/>
                    <a:pt x="59" y="152"/>
                    <a:pt x="63" y="155"/>
                  </a:cubicBezTo>
                  <a:close/>
                </a:path>
              </a:pathLst>
            </a:custGeom>
            <a:solidFill>
              <a:srgbClr val="2B95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13">
              <a:extLst>
                <a:ext uri="{FF2B5EF4-FFF2-40B4-BE49-F238E27FC236}">
                  <a16:creationId xmlns:a16="http://schemas.microsoft.com/office/drawing/2014/main" id="{34828582-4579-4AD7-90A4-564FB6DE90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68" y="1642"/>
              <a:ext cx="175" cy="206"/>
            </a:xfrm>
            <a:custGeom>
              <a:avLst/>
              <a:gdLst>
                <a:gd name="T0" fmla="*/ 57 w 171"/>
                <a:gd name="T1" fmla="*/ 180 h 201"/>
                <a:gd name="T2" fmla="*/ 46 w 171"/>
                <a:gd name="T3" fmla="*/ 180 h 201"/>
                <a:gd name="T4" fmla="*/ 59 w 171"/>
                <a:gd name="T5" fmla="*/ 175 h 201"/>
                <a:gd name="T6" fmla="*/ 88 w 171"/>
                <a:gd name="T7" fmla="*/ 171 h 201"/>
                <a:gd name="T8" fmla="*/ 94 w 171"/>
                <a:gd name="T9" fmla="*/ 178 h 201"/>
                <a:gd name="T10" fmla="*/ 54 w 171"/>
                <a:gd name="T11" fmla="*/ 201 h 201"/>
                <a:gd name="T12" fmla="*/ 46 w 171"/>
                <a:gd name="T13" fmla="*/ 200 h 201"/>
                <a:gd name="T14" fmla="*/ 71 w 171"/>
                <a:gd name="T15" fmla="*/ 179 h 201"/>
                <a:gd name="T16" fmla="*/ 109 w 171"/>
                <a:gd name="T17" fmla="*/ 10 h 201"/>
                <a:gd name="T18" fmla="*/ 47 w 171"/>
                <a:gd name="T19" fmla="*/ 104 h 201"/>
                <a:gd name="T20" fmla="*/ 34 w 171"/>
                <a:gd name="T21" fmla="*/ 125 h 201"/>
                <a:gd name="T22" fmla="*/ 33 w 171"/>
                <a:gd name="T23" fmla="*/ 134 h 201"/>
                <a:gd name="T24" fmla="*/ 74 w 171"/>
                <a:gd name="T25" fmla="*/ 80 h 201"/>
                <a:gd name="T26" fmla="*/ 85 w 171"/>
                <a:gd name="T27" fmla="*/ 72 h 201"/>
                <a:gd name="T28" fmla="*/ 72 w 171"/>
                <a:gd name="T29" fmla="*/ 106 h 201"/>
                <a:gd name="T30" fmla="*/ 85 w 171"/>
                <a:gd name="T31" fmla="*/ 90 h 201"/>
                <a:gd name="T32" fmla="*/ 83 w 171"/>
                <a:gd name="T33" fmla="*/ 86 h 201"/>
                <a:gd name="T34" fmla="*/ 121 w 171"/>
                <a:gd name="T35" fmla="*/ 16 h 201"/>
                <a:gd name="T36" fmla="*/ 126 w 171"/>
                <a:gd name="T37" fmla="*/ 4 h 201"/>
                <a:gd name="T38" fmla="*/ 5 w 171"/>
                <a:gd name="T39" fmla="*/ 82 h 201"/>
                <a:gd name="T40" fmla="*/ 11 w 171"/>
                <a:gd name="T41" fmla="*/ 62 h 201"/>
                <a:gd name="T42" fmla="*/ 11 w 171"/>
                <a:gd name="T43" fmla="*/ 80 h 201"/>
                <a:gd name="T44" fmla="*/ 31 w 171"/>
                <a:gd name="T45" fmla="*/ 51 h 201"/>
                <a:gd name="T46" fmla="*/ 23 w 171"/>
                <a:gd name="T47" fmla="*/ 61 h 201"/>
                <a:gd name="T48" fmla="*/ 22 w 171"/>
                <a:gd name="T49" fmla="*/ 56 h 201"/>
                <a:gd name="T50" fmla="*/ 27 w 171"/>
                <a:gd name="T51" fmla="*/ 0 h 201"/>
                <a:gd name="T52" fmla="*/ 18 w 171"/>
                <a:gd name="T53" fmla="*/ 14 h 201"/>
                <a:gd name="T54" fmla="*/ 5 w 171"/>
                <a:gd name="T55" fmla="*/ 61 h 201"/>
                <a:gd name="T56" fmla="*/ 1 w 171"/>
                <a:gd name="T57" fmla="*/ 68 h 201"/>
                <a:gd name="T58" fmla="*/ 2 w 171"/>
                <a:gd name="T59" fmla="*/ 88 h 201"/>
                <a:gd name="T60" fmla="*/ 80 w 171"/>
                <a:gd name="T61" fmla="*/ 137 h 201"/>
                <a:gd name="T62" fmla="*/ 110 w 171"/>
                <a:gd name="T63" fmla="*/ 124 h 201"/>
                <a:gd name="T64" fmla="*/ 142 w 171"/>
                <a:gd name="T65" fmla="*/ 112 h 201"/>
                <a:gd name="T66" fmla="*/ 127 w 171"/>
                <a:gd name="T67" fmla="*/ 123 h 201"/>
                <a:gd name="T68" fmla="*/ 97 w 171"/>
                <a:gd name="T69" fmla="*/ 139 h 201"/>
                <a:gd name="T70" fmla="*/ 114 w 171"/>
                <a:gd name="T71" fmla="*/ 139 h 201"/>
                <a:gd name="T72" fmla="*/ 104 w 171"/>
                <a:gd name="T73" fmla="*/ 139 h 201"/>
                <a:gd name="T74" fmla="*/ 143 w 171"/>
                <a:gd name="T75" fmla="*/ 117 h 201"/>
                <a:gd name="T76" fmla="*/ 171 w 171"/>
                <a:gd name="T77" fmla="*/ 96 h 201"/>
                <a:gd name="T78" fmla="*/ 152 w 171"/>
                <a:gd name="T79" fmla="*/ 96 h 201"/>
                <a:gd name="T80" fmla="*/ 97 w 171"/>
                <a:gd name="T81" fmla="*/ 127 h 201"/>
                <a:gd name="T82" fmla="*/ 92 w 171"/>
                <a:gd name="T83" fmla="*/ 122 h 201"/>
                <a:gd name="T84" fmla="*/ 80 w 171"/>
                <a:gd name="T85" fmla="*/ 13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1" h="201">
                  <a:moveTo>
                    <a:pt x="71" y="179"/>
                  </a:moveTo>
                  <a:cubicBezTo>
                    <a:pt x="66" y="178"/>
                    <a:pt x="61" y="180"/>
                    <a:pt x="57" y="180"/>
                  </a:cubicBezTo>
                  <a:cubicBezTo>
                    <a:pt x="52" y="181"/>
                    <a:pt x="48" y="184"/>
                    <a:pt x="43" y="183"/>
                  </a:cubicBezTo>
                  <a:cubicBezTo>
                    <a:pt x="44" y="181"/>
                    <a:pt x="45" y="180"/>
                    <a:pt x="46" y="180"/>
                  </a:cubicBezTo>
                  <a:cubicBezTo>
                    <a:pt x="50" y="176"/>
                    <a:pt x="55" y="173"/>
                    <a:pt x="59" y="171"/>
                  </a:cubicBezTo>
                  <a:cubicBezTo>
                    <a:pt x="59" y="172"/>
                    <a:pt x="59" y="173"/>
                    <a:pt x="59" y="175"/>
                  </a:cubicBezTo>
                  <a:cubicBezTo>
                    <a:pt x="62" y="175"/>
                    <a:pt x="64" y="175"/>
                    <a:pt x="66" y="174"/>
                  </a:cubicBezTo>
                  <a:cubicBezTo>
                    <a:pt x="73" y="172"/>
                    <a:pt x="81" y="171"/>
                    <a:pt x="88" y="171"/>
                  </a:cubicBezTo>
                  <a:cubicBezTo>
                    <a:pt x="91" y="171"/>
                    <a:pt x="94" y="171"/>
                    <a:pt x="97" y="174"/>
                  </a:cubicBezTo>
                  <a:cubicBezTo>
                    <a:pt x="96" y="175"/>
                    <a:pt x="95" y="177"/>
                    <a:pt x="94" y="178"/>
                  </a:cubicBezTo>
                  <a:cubicBezTo>
                    <a:pt x="82" y="188"/>
                    <a:pt x="67" y="193"/>
                    <a:pt x="51" y="200"/>
                  </a:cubicBezTo>
                  <a:cubicBezTo>
                    <a:pt x="52" y="200"/>
                    <a:pt x="53" y="201"/>
                    <a:pt x="54" y="201"/>
                  </a:cubicBezTo>
                  <a:cubicBezTo>
                    <a:pt x="53" y="201"/>
                    <a:pt x="53" y="201"/>
                    <a:pt x="53" y="201"/>
                  </a:cubicBezTo>
                  <a:cubicBezTo>
                    <a:pt x="51" y="201"/>
                    <a:pt x="48" y="200"/>
                    <a:pt x="46" y="200"/>
                  </a:cubicBezTo>
                  <a:cubicBezTo>
                    <a:pt x="44" y="200"/>
                    <a:pt x="41" y="200"/>
                    <a:pt x="39" y="200"/>
                  </a:cubicBezTo>
                  <a:cubicBezTo>
                    <a:pt x="47" y="189"/>
                    <a:pt x="60" y="185"/>
                    <a:pt x="71" y="179"/>
                  </a:cubicBezTo>
                  <a:close/>
                  <a:moveTo>
                    <a:pt x="121" y="4"/>
                  </a:moveTo>
                  <a:cubicBezTo>
                    <a:pt x="117" y="6"/>
                    <a:pt x="113" y="7"/>
                    <a:pt x="109" y="10"/>
                  </a:cubicBezTo>
                  <a:cubicBezTo>
                    <a:pt x="102" y="14"/>
                    <a:pt x="96" y="21"/>
                    <a:pt x="91" y="28"/>
                  </a:cubicBezTo>
                  <a:cubicBezTo>
                    <a:pt x="75" y="52"/>
                    <a:pt x="59" y="77"/>
                    <a:pt x="47" y="104"/>
                  </a:cubicBezTo>
                  <a:cubicBezTo>
                    <a:pt x="44" y="112"/>
                    <a:pt x="41" y="119"/>
                    <a:pt x="37" y="129"/>
                  </a:cubicBezTo>
                  <a:cubicBezTo>
                    <a:pt x="36" y="127"/>
                    <a:pt x="35" y="126"/>
                    <a:pt x="34" y="125"/>
                  </a:cubicBezTo>
                  <a:cubicBezTo>
                    <a:pt x="33" y="127"/>
                    <a:pt x="33" y="128"/>
                    <a:pt x="33" y="130"/>
                  </a:cubicBezTo>
                  <a:cubicBezTo>
                    <a:pt x="32" y="131"/>
                    <a:pt x="33" y="133"/>
                    <a:pt x="33" y="134"/>
                  </a:cubicBezTo>
                  <a:cubicBezTo>
                    <a:pt x="38" y="132"/>
                    <a:pt x="38" y="132"/>
                    <a:pt x="39" y="130"/>
                  </a:cubicBezTo>
                  <a:cubicBezTo>
                    <a:pt x="51" y="113"/>
                    <a:pt x="62" y="97"/>
                    <a:pt x="74" y="80"/>
                  </a:cubicBezTo>
                  <a:cubicBezTo>
                    <a:pt x="76" y="77"/>
                    <a:pt x="77" y="73"/>
                    <a:pt x="81" y="72"/>
                  </a:cubicBezTo>
                  <a:cubicBezTo>
                    <a:pt x="82" y="71"/>
                    <a:pt x="83" y="70"/>
                    <a:pt x="85" y="72"/>
                  </a:cubicBezTo>
                  <a:cubicBezTo>
                    <a:pt x="83" y="77"/>
                    <a:pt x="80" y="82"/>
                    <a:pt x="78" y="87"/>
                  </a:cubicBezTo>
                  <a:cubicBezTo>
                    <a:pt x="76" y="93"/>
                    <a:pt x="74" y="98"/>
                    <a:pt x="72" y="106"/>
                  </a:cubicBezTo>
                  <a:cubicBezTo>
                    <a:pt x="75" y="103"/>
                    <a:pt x="77" y="102"/>
                    <a:pt x="78" y="101"/>
                  </a:cubicBezTo>
                  <a:cubicBezTo>
                    <a:pt x="80" y="97"/>
                    <a:pt x="83" y="94"/>
                    <a:pt x="85" y="90"/>
                  </a:cubicBezTo>
                  <a:cubicBezTo>
                    <a:pt x="84" y="91"/>
                    <a:pt x="83" y="91"/>
                    <a:pt x="82" y="91"/>
                  </a:cubicBezTo>
                  <a:cubicBezTo>
                    <a:pt x="80" y="89"/>
                    <a:pt x="82" y="87"/>
                    <a:pt x="83" y="86"/>
                  </a:cubicBezTo>
                  <a:cubicBezTo>
                    <a:pt x="90" y="71"/>
                    <a:pt x="97" y="55"/>
                    <a:pt x="106" y="41"/>
                  </a:cubicBezTo>
                  <a:cubicBezTo>
                    <a:pt x="111" y="32"/>
                    <a:pt x="116" y="24"/>
                    <a:pt x="121" y="16"/>
                  </a:cubicBezTo>
                  <a:cubicBezTo>
                    <a:pt x="123" y="12"/>
                    <a:pt x="125" y="9"/>
                    <a:pt x="126" y="4"/>
                  </a:cubicBezTo>
                  <a:cubicBezTo>
                    <a:pt x="126" y="4"/>
                    <a:pt x="126" y="4"/>
                    <a:pt x="126" y="4"/>
                  </a:cubicBezTo>
                  <a:cubicBezTo>
                    <a:pt x="124" y="4"/>
                    <a:pt x="122" y="4"/>
                    <a:pt x="121" y="4"/>
                  </a:cubicBezTo>
                  <a:close/>
                  <a:moveTo>
                    <a:pt x="5" y="82"/>
                  </a:moveTo>
                  <a:cubicBezTo>
                    <a:pt x="7" y="77"/>
                    <a:pt x="8" y="72"/>
                    <a:pt x="9" y="68"/>
                  </a:cubicBezTo>
                  <a:cubicBezTo>
                    <a:pt x="10" y="66"/>
                    <a:pt x="10" y="64"/>
                    <a:pt x="11" y="62"/>
                  </a:cubicBezTo>
                  <a:cubicBezTo>
                    <a:pt x="11" y="62"/>
                    <a:pt x="12" y="62"/>
                    <a:pt x="12" y="63"/>
                  </a:cubicBezTo>
                  <a:cubicBezTo>
                    <a:pt x="12" y="68"/>
                    <a:pt x="11" y="73"/>
                    <a:pt x="11" y="80"/>
                  </a:cubicBezTo>
                  <a:cubicBezTo>
                    <a:pt x="16" y="79"/>
                    <a:pt x="18" y="76"/>
                    <a:pt x="19" y="74"/>
                  </a:cubicBezTo>
                  <a:cubicBezTo>
                    <a:pt x="24" y="67"/>
                    <a:pt x="28" y="59"/>
                    <a:pt x="31" y="51"/>
                  </a:cubicBezTo>
                  <a:cubicBezTo>
                    <a:pt x="29" y="54"/>
                    <a:pt x="27" y="57"/>
                    <a:pt x="25" y="59"/>
                  </a:cubicBezTo>
                  <a:cubicBezTo>
                    <a:pt x="24" y="60"/>
                    <a:pt x="24" y="60"/>
                    <a:pt x="23" y="61"/>
                  </a:cubicBezTo>
                  <a:cubicBezTo>
                    <a:pt x="23" y="61"/>
                    <a:pt x="22" y="61"/>
                    <a:pt x="22" y="61"/>
                  </a:cubicBezTo>
                  <a:cubicBezTo>
                    <a:pt x="20" y="59"/>
                    <a:pt x="21" y="58"/>
                    <a:pt x="22" y="56"/>
                  </a:cubicBezTo>
                  <a:cubicBezTo>
                    <a:pt x="28" y="39"/>
                    <a:pt x="28" y="21"/>
                    <a:pt x="28" y="3"/>
                  </a:cubicBezTo>
                  <a:cubicBezTo>
                    <a:pt x="28" y="2"/>
                    <a:pt x="27" y="1"/>
                    <a:pt x="27" y="0"/>
                  </a:cubicBezTo>
                  <a:cubicBezTo>
                    <a:pt x="25" y="1"/>
                    <a:pt x="24" y="2"/>
                    <a:pt x="24" y="3"/>
                  </a:cubicBezTo>
                  <a:cubicBezTo>
                    <a:pt x="22" y="6"/>
                    <a:pt x="20" y="10"/>
                    <a:pt x="18" y="14"/>
                  </a:cubicBezTo>
                  <a:cubicBezTo>
                    <a:pt x="16" y="19"/>
                    <a:pt x="14" y="25"/>
                    <a:pt x="11" y="31"/>
                  </a:cubicBezTo>
                  <a:cubicBezTo>
                    <a:pt x="7" y="41"/>
                    <a:pt x="5" y="51"/>
                    <a:pt x="5" y="61"/>
                  </a:cubicBezTo>
                  <a:cubicBezTo>
                    <a:pt x="5" y="64"/>
                    <a:pt x="5" y="67"/>
                    <a:pt x="2" y="69"/>
                  </a:cubicBezTo>
                  <a:cubicBezTo>
                    <a:pt x="1" y="69"/>
                    <a:pt x="1" y="69"/>
                    <a:pt x="1" y="68"/>
                  </a:cubicBezTo>
                  <a:cubicBezTo>
                    <a:pt x="0" y="74"/>
                    <a:pt x="0" y="79"/>
                    <a:pt x="0" y="84"/>
                  </a:cubicBezTo>
                  <a:cubicBezTo>
                    <a:pt x="0" y="85"/>
                    <a:pt x="1" y="86"/>
                    <a:pt x="2" y="88"/>
                  </a:cubicBezTo>
                  <a:cubicBezTo>
                    <a:pt x="3" y="85"/>
                    <a:pt x="5" y="84"/>
                    <a:pt x="5" y="82"/>
                  </a:cubicBezTo>
                  <a:close/>
                  <a:moveTo>
                    <a:pt x="80" y="137"/>
                  </a:moveTo>
                  <a:cubicBezTo>
                    <a:pt x="84" y="137"/>
                    <a:pt x="85" y="137"/>
                    <a:pt x="86" y="136"/>
                  </a:cubicBezTo>
                  <a:cubicBezTo>
                    <a:pt x="94" y="133"/>
                    <a:pt x="103" y="130"/>
                    <a:pt x="110" y="124"/>
                  </a:cubicBezTo>
                  <a:cubicBezTo>
                    <a:pt x="118" y="119"/>
                    <a:pt x="127" y="116"/>
                    <a:pt x="136" y="112"/>
                  </a:cubicBezTo>
                  <a:cubicBezTo>
                    <a:pt x="137" y="112"/>
                    <a:pt x="139" y="112"/>
                    <a:pt x="142" y="112"/>
                  </a:cubicBezTo>
                  <a:cubicBezTo>
                    <a:pt x="140" y="114"/>
                    <a:pt x="139" y="116"/>
                    <a:pt x="138" y="116"/>
                  </a:cubicBezTo>
                  <a:cubicBezTo>
                    <a:pt x="134" y="119"/>
                    <a:pt x="131" y="121"/>
                    <a:pt x="127" y="123"/>
                  </a:cubicBezTo>
                  <a:cubicBezTo>
                    <a:pt x="121" y="126"/>
                    <a:pt x="116" y="128"/>
                    <a:pt x="110" y="131"/>
                  </a:cubicBezTo>
                  <a:cubicBezTo>
                    <a:pt x="106" y="133"/>
                    <a:pt x="101" y="135"/>
                    <a:pt x="97" y="139"/>
                  </a:cubicBezTo>
                  <a:cubicBezTo>
                    <a:pt x="101" y="141"/>
                    <a:pt x="104" y="141"/>
                    <a:pt x="108" y="140"/>
                  </a:cubicBezTo>
                  <a:cubicBezTo>
                    <a:pt x="110" y="140"/>
                    <a:pt x="112" y="139"/>
                    <a:pt x="114" y="139"/>
                  </a:cubicBezTo>
                  <a:cubicBezTo>
                    <a:pt x="111" y="139"/>
                    <a:pt x="108" y="139"/>
                    <a:pt x="105" y="139"/>
                  </a:cubicBezTo>
                  <a:cubicBezTo>
                    <a:pt x="105" y="139"/>
                    <a:pt x="105" y="139"/>
                    <a:pt x="104" y="139"/>
                  </a:cubicBezTo>
                  <a:cubicBezTo>
                    <a:pt x="105" y="138"/>
                    <a:pt x="106" y="137"/>
                    <a:pt x="106" y="136"/>
                  </a:cubicBezTo>
                  <a:cubicBezTo>
                    <a:pt x="120" y="132"/>
                    <a:pt x="132" y="125"/>
                    <a:pt x="143" y="117"/>
                  </a:cubicBezTo>
                  <a:cubicBezTo>
                    <a:pt x="150" y="113"/>
                    <a:pt x="157" y="109"/>
                    <a:pt x="163" y="105"/>
                  </a:cubicBezTo>
                  <a:cubicBezTo>
                    <a:pt x="168" y="101"/>
                    <a:pt x="168" y="101"/>
                    <a:pt x="171" y="96"/>
                  </a:cubicBezTo>
                  <a:cubicBezTo>
                    <a:pt x="170" y="94"/>
                    <a:pt x="168" y="94"/>
                    <a:pt x="166" y="94"/>
                  </a:cubicBezTo>
                  <a:cubicBezTo>
                    <a:pt x="161" y="94"/>
                    <a:pt x="157" y="95"/>
                    <a:pt x="152" y="96"/>
                  </a:cubicBezTo>
                  <a:cubicBezTo>
                    <a:pt x="135" y="103"/>
                    <a:pt x="119" y="111"/>
                    <a:pt x="105" y="122"/>
                  </a:cubicBezTo>
                  <a:cubicBezTo>
                    <a:pt x="102" y="124"/>
                    <a:pt x="100" y="125"/>
                    <a:pt x="97" y="127"/>
                  </a:cubicBezTo>
                  <a:cubicBezTo>
                    <a:pt x="95" y="128"/>
                    <a:pt x="93" y="128"/>
                    <a:pt x="92" y="126"/>
                  </a:cubicBezTo>
                  <a:cubicBezTo>
                    <a:pt x="92" y="124"/>
                    <a:pt x="92" y="123"/>
                    <a:pt x="92" y="122"/>
                  </a:cubicBezTo>
                  <a:cubicBezTo>
                    <a:pt x="89" y="125"/>
                    <a:pt x="86" y="128"/>
                    <a:pt x="83" y="131"/>
                  </a:cubicBezTo>
                  <a:cubicBezTo>
                    <a:pt x="82" y="133"/>
                    <a:pt x="82" y="134"/>
                    <a:pt x="80" y="137"/>
                  </a:cubicBezTo>
                  <a:close/>
                </a:path>
              </a:pathLst>
            </a:custGeom>
            <a:solidFill>
              <a:srgbClr val="2B95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14">
              <a:extLst>
                <a:ext uri="{FF2B5EF4-FFF2-40B4-BE49-F238E27FC236}">
                  <a16:creationId xmlns:a16="http://schemas.microsoft.com/office/drawing/2014/main" id="{AC7ACB1B-4444-4EA9-8A47-933AEC84CE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42" y="1759"/>
              <a:ext cx="648" cy="660"/>
            </a:xfrm>
            <a:custGeom>
              <a:avLst/>
              <a:gdLst>
                <a:gd name="T0" fmla="*/ 584 w 631"/>
                <a:gd name="T1" fmla="*/ 97 h 644"/>
                <a:gd name="T2" fmla="*/ 492 w 631"/>
                <a:gd name="T3" fmla="*/ 234 h 644"/>
                <a:gd name="T4" fmla="*/ 413 w 631"/>
                <a:gd name="T5" fmla="*/ 250 h 644"/>
                <a:gd name="T6" fmla="*/ 472 w 631"/>
                <a:gd name="T7" fmla="*/ 214 h 644"/>
                <a:gd name="T8" fmla="*/ 310 w 631"/>
                <a:gd name="T9" fmla="*/ 211 h 644"/>
                <a:gd name="T10" fmla="*/ 171 w 631"/>
                <a:gd name="T11" fmla="*/ 284 h 644"/>
                <a:gd name="T12" fmla="*/ 80 w 631"/>
                <a:gd name="T13" fmla="*/ 266 h 644"/>
                <a:gd name="T14" fmla="*/ 17 w 631"/>
                <a:gd name="T15" fmla="*/ 372 h 644"/>
                <a:gd name="T16" fmla="*/ 97 w 631"/>
                <a:gd name="T17" fmla="*/ 426 h 644"/>
                <a:gd name="T18" fmla="*/ 85 w 631"/>
                <a:gd name="T19" fmla="*/ 392 h 644"/>
                <a:gd name="T20" fmla="*/ 143 w 631"/>
                <a:gd name="T21" fmla="*/ 413 h 644"/>
                <a:gd name="T22" fmla="*/ 318 w 631"/>
                <a:gd name="T23" fmla="*/ 590 h 644"/>
                <a:gd name="T24" fmla="*/ 373 w 631"/>
                <a:gd name="T25" fmla="*/ 638 h 644"/>
                <a:gd name="T26" fmla="*/ 381 w 631"/>
                <a:gd name="T27" fmla="*/ 615 h 644"/>
                <a:gd name="T28" fmla="*/ 385 w 631"/>
                <a:gd name="T29" fmla="*/ 547 h 644"/>
                <a:gd name="T30" fmla="*/ 363 w 631"/>
                <a:gd name="T31" fmla="*/ 608 h 644"/>
                <a:gd name="T32" fmla="*/ 294 w 631"/>
                <a:gd name="T33" fmla="*/ 506 h 644"/>
                <a:gd name="T34" fmla="*/ 205 w 631"/>
                <a:gd name="T35" fmla="*/ 402 h 644"/>
                <a:gd name="T36" fmla="*/ 150 w 631"/>
                <a:gd name="T37" fmla="*/ 349 h 644"/>
                <a:gd name="T38" fmla="*/ 82 w 631"/>
                <a:gd name="T39" fmla="*/ 347 h 644"/>
                <a:gd name="T40" fmla="*/ 147 w 631"/>
                <a:gd name="T41" fmla="*/ 305 h 644"/>
                <a:gd name="T42" fmla="*/ 175 w 631"/>
                <a:gd name="T43" fmla="*/ 339 h 644"/>
                <a:gd name="T44" fmla="*/ 325 w 631"/>
                <a:gd name="T45" fmla="*/ 351 h 644"/>
                <a:gd name="T46" fmla="*/ 488 w 631"/>
                <a:gd name="T47" fmla="*/ 289 h 644"/>
                <a:gd name="T48" fmla="*/ 564 w 631"/>
                <a:gd name="T49" fmla="*/ 172 h 644"/>
                <a:gd name="T50" fmla="*/ 613 w 631"/>
                <a:gd name="T51" fmla="*/ 147 h 644"/>
                <a:gd name="T52" fmla="*/ 586 w 631"/>
                <a:gd name="T53" fmla="*/ 223 h 644"/>
                <a:gd name="T54" fmla="*/ 22 w 631"/>
                <a:gd name="T55" fmla="*/ 338 h 644"/>
                <a:gd name="T56" fmla="*/ 38 w 631"/>
                <a:gd name="T57" fmla="*/ 334 h 644"/>
                <a:gd name="T58" fmla="*/ 291 w 631"/>
                <a:gd name="T59" fmla="*/ 530 h 644"/>
                <a:gd name="T60" fmla="*/ 272 w 631"/>
                <a:gd name="T61" fmla="*/ 516 h 644"/>
                <a:gd name="T62" fmla="*/ 240 w 631"/>
                <a:gd name="T63" fmla="*/ 470 h 644"/>
                <a:gd name="T64" fmla="*/ 139 w 631"/>
                <a:gd name="T65" fmla="*/ 377 h 644"/>
                <a:gd name="T66" fmla="*/ 221 w 631"/>
                <a:gd name="T67" fmla="*/ 309 h 644"/>
                <a:gd name="T68" fmla="*/ 142 w 631"/>
                <a:gd name="T69" fmla="*/ 292 h 644"/>
                <a:gd name="T70" fmla="*/ 284 w 631"/>
                <a:gd name="T71" fmla="*/ 268 h 644"/>
                <a:gd name="T72" fmla="*/ 320 w 631"/>
                <a:gd name="T73" fmla="*/ 241 h 644"/>
                <a:gd name="T74" fmla="*/ 342 w 631"/>
                <a:gd name="T75" fmla="*/ 255 h 644"/>
                <a:gd name="T76" fmla="*/ 437 w 631"/>
                <a:gd name="T77" fmla="*/ 296 h 644"/>
                <a:gd name="T78" fmla="*/ 443 w 631"/>
                <a:gd name="T79" fmla="*/ 286 h 644"/>
                <a:gd name="T80" fmla="*/ 428 w 631"/>
                <a:gd name="T81" fmla="*/ 250 h 644"/>
                <a:gd name="T82" fmla="*/ 304 w 631"/>
                <a:gd name="T83" fmla="*/ 61 h 644"/>
                <a:gd name="T84" fmla="*/ 365 w 631"/>
                <a:gd name="T85" fmla="*/ 405 h 644"/>
                <a:gd name="T86" fmla="*/ 337 w 631"/>
                <a:gd name="T87" fmla="*/ 139 h 644"/>
                <a:gd name="T88" fmla="*/ 400 w 631"/>
                <a:gd name="T89" fmla="*/ 88 h 644"/>
                <a:gd name="T90" fmla="*/ 380 w 631"/>
                <a:gd name="T91" fmla="*/ 50 h 644"/>
                <a:gd name="T92" fmla="*/ 380 w 631"/>
                <a:gd name="T93" fmla="*/ 50 h 644"/>
                <a:gd name="T94" fmla="*/ 346 w 631"/>
                <a:gd name="T95" fmla="*/ 64 h 644"/>
                <a:gd name="T96" fmla="*/ 388 w 631"/>
                <a:gd name="T97" fmla="*/ 105 h 644"/>
                <a:gd name="T98" fmla="*/ 346 w 631"/>
                <a:gd name="T99" fmla="*/ 104 h 644"/>
                <a:gd name="T100" fmla="*/ 181 w 631"/>
                <a:gd name="T101" fmla="*/ 25 h 644"/>
                <a:gd name="T102" fmla="*/ 164 w 631"/>
                <a:gd name="T103" fmla="*/ 190 h 644"/>
                <a:gd name="T104" fmla="*/ 231 w 631"/>
                <a:gd name="T105" fmla="*/ 190 h 644"/>
                <a:gd name="T106" fmla="*/ 210 w 631"/>
                <a:gd name="T107" fmla="*/ 73 h 644"/>
                <a:gd name="T108" fmla="*/ 162 w 631"/>
                <a:gd name="T109" fmla="*/ 85 h 644"/>
                <a:gd name="T110" fmla="*/ 177 w 631"/>
                <a:gd name="T111" fmla="*/ 113 h 644"/>
                <a:gd name="T112" fmla="*/ 200 w 631"/>
                <a:gd name="T113" fmla="*/ 181 h 644"/>
                <a:gd name="T114" fmla="*/ 202 w 631"/>
                <a:gd name="T115" fmla="*/ 168 h 644"/>
                <a:gd name="T116" fmla="*/ 228 w 631"/>
                <a:gd name="T117" fmla="*/ 151 h 644"/>
                <a:gd name="T118" fmla="*/ 132 w 631"/>
                <a:gd name="T119" fmla="*/ 45 h 644"/>
                <a:gd name="T120" fmla="*/ 132 w 631"/>
                <a:gd name="T121" fmla="*/ 179 h 644"/>
                <a:gd name="T122" fmla="*/ 309 w 631"/>
                <a:gd name="T123" fmla="*/ 123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31" h="644">
                  <a:moveTo>
                    <a:pt x="622" y="167"/>
                  </a:moveTo>
                  <a:cubicBezTo>
                    <a:pt x="627" y="152"/>
                    <a:pt x="631" y="137"/>
                    <a:pt x="631" y="121"/>
                  </a:cubicBezTo>
                  <a:cubicBezTo>
                    <a:pt x="630" y="112"/>
                    <a:pt x="628" y="105"/>
                    <a:pt x="624" y="98"/>
                  </a:cubicBezTo>
                  <a:cubicBezTo>
                    <a:pt x="619" y="90"/>
                    <a:pt x="613" y="84"/>
                    <a:pt x="603" y="83"/>
                  </a:cubicBezTo>
                  <a:cubicBezTo>
                    <a:pt x="602" y="83"/>
                    <a:pt x="601" y="83"/>
                    <a:pt x="600" y="83"/>
                  </a:cubicBezTo>
                  <a:cubicBezTo>
                    <a:pt x="593" y="86"/>
                    <a:pt x="588" y="90"/>
                    <a:pt x="584" y="97"/>
                  </a:cubicBezTo>
                  <a:cubicBezTo>
                    <a:pt x="579" y="104"/>
                    <a:pt x="574" y="111"/>
                    <a:pt x="571" y="119"/>
                  </a:cubicBezTo>
                  <a:cubicBezTo>
                    <a:pt x="559" y="142"/>
                    <a:pt x="545" y="164"/>
                    <a:pt x="532" y="187"/>
                  </a:cubicBezTo>
                  <a:cubicBezTo>
                    <a:pt x="531" y="190"/>
                    <a:pt x="529" y="192"/>
                    <a:pt x="528" y="195"/>
                  </a:cubicBezTo>
                  <a:cubicBezTo>
                    <a:pt x="522" y="203"/>
                    <a:pt x="517" y="210"/>
                    <a:pt x="510" y="216"/>
                  </a:cubicBezTo>
                  <a:cubicBezTo>
                    <a:pt x="508" y="217"/>
                    <a:pt x="507" y="219"/>
                    <a:pt x="506" y="220"/>
                  </a:cubicBezTo>
                  <a:cubicBezTo>
                    <a:pt x="501" y="225"/>
                    <a:pt x="497" y="230"/>
                    <a:pt x="492" y="234"/>
                  </a:cubicBezTo>
                  <a:cubicBezTo>
                    <a:pt x="487" y="238"/>
                    <a:pt x="481" y="242"/>
                    <a:pt x="475" y="246"/>
                  </a:cubicBezTo>
                  <a:cubicBezTo>
                    <a:pt x="469" y="250"/>
                    <a:pt x="462" y="254"/>
                    <a:pt x="455" y="255"/>
                  </a:cubicBezTo>
                  <a:cubicBezTo>
                    <a:pt x="451" y="256"/>
                    <a:pt x="447" y="256"/>
                    <a:pt x="443" y="257"/>
                  </a:cubicBezTo>
                  <a:cubicBezTo>
                    <a:pt x="434" y="259"/>
                    <a:pt x="425" y="256"/>
                    <a:pt x="416" y="255"/>
                  </a:cubicBezTo>
                  <a:cubicBezTo>
                    <a:pt x="415" y="254"/>
                    <a:pt x="415" y="254"/>
                    <a:pt x="414" y="254"/>
                  </a:cubicBezTo>
                  <a:cubicBezTo>
                    <a:pt x="413" y="253"/>
                    <a:pt x="412" y="252"/>
                    <a:pt x="413" y="250"/>
                  </a:cubicBezTo>
                  <a:cubicBezTo>
                    <a:pt x="414" y="250"/>
                    <a:pt x="415" y="249"/>
                    <a:pt x="415" y="249"/>
                  </a:cubicBezTo>
                  <a:cubicBezTo>
                    <a:pt x="415" y="249"/>
                    <a:pt x="414" y="248"/>
                    <a:pt x="414" y="248"/>
                  </a:cubicBezTo>
                  <a:cubicBezTo>
                    <a:pt x="423" y="244"/>
                    <a:pt x="432" y="241"/>
                    <a:pt x="441" y="238"/>
                  </a:cubicBezTo>
                  <a:cubicBezTo>
                    <a:pt x="448" y="235"/>
                    <a:pt x="455" y="231"/>
                    <a:pt x="461" y="227"/>
                  </a:cubicBezTo>
                  <a:cubicBezTo>
                    <a:pt x="464" y="226"/>
                    <a:pt x="466" y="224"/>
                    <a:pt x="467" y="222"/>
                  </a:cubicBezTo>
                  <a:cubicBezTo>
                    <a:pt x="469" y="220"/>
                    <a:pt x="472" y="218"/>
                    <a:pt x="472" y="214"/>
                  </a:cubicBezTo>
                  <a:cubicBezTo>
                    <a:pt x="460" y="216"/>
                    <a:pt x="447" y="217"/>
                    <a:pt x="436" y="221"/>
                  </a:cubicBezTo>
                  <a:cubicBezTo>
                    <a:pt x="430" y="223"/>
                    <a:pt x="423" y="224"/>
                    <a:pt x="417" y="223"/>
                  </a:cubicBezTo>
                  <a:cubicBezTo>
                    <a:pt x="405" y="223"/>
                    <a:pt x="393" y="222"/>
                    <a:pt x="381" y="222"/>
                  </a:cubicBezTo>
                  <a:cubicBezTo>
                    <a:pt x="373" y="221"/>
                    <a:pt x="366" y="220"/>
                    <a:pt x="358" y="217"/>
                  </a:cubicBezTo>
                  <a:cubicBezTo>
                    <a:pt x="352" y="215"/>
                    <a:pt x="345" y="213"/>
                    <a:pt x="339" y="212"/>
                  </a:cubicBezTo>
                  <a:cubicBezTo>
                    <a:pt x="330" y="210"/>
                    <a:pt x="320" y="208"/>
                    <a:pt x="310" y="211"/>
                  </a:cubicBezTo>
                  <a:cubicBezTo>
                    <a:pt x="308" y="214"/>
                    <a:pt x="306" y="216"/>
                    <a:pt x="304" y="219"/>
                  </a:cubicBezTo>
                  <a:cubicBezTo>
                    <a:pt x="299" y="227"/>
                    <a:pt x="294" y="235"/>
                    <a:pt x="289" y="242"/>
                  </a:cubicBezTo>
                  <a:cubicBezTo>
                    <a:pt x="284" y="248"/>
                    <a:pt x="279" y="254"/>
                    <a:pt x="274" y="259"/>
                  </a:cubicBezTo>
                  <a:cubicBezTo>
                    <a:pt x="255" y="277"/>
                    <a:pt x="233" y="284"/>
                    <a:pt x="208" y="285"/>
                  </a:cubicBezTo>
                  <a:cubicBezTo>
                    <a:pt x="199" y="286"/>
                    <a:pt x="191" y="286"/>
                    <a:pt x="183" y="286"/>
                  </a:cubicBezTo>
                  <a:cubicBezTo>
                    <a:pt x="179" y="286"/>
                    <a:pt x="175" y="285"/>
                    <a:pt x="171" y="284"/>
                  </a:cubicBezTo>
                  <a:cubicBezTo>
                    <a:pt x="167" y="284"/>
                    <a:pt x="164" y="282"/>
                    <a:pt x="160" y="282"/>
                  </a:cubicBezTo>
                  <a:cubicBezTo>
                    <a:pt x="145" y="280"/>
                    <a:pt x="131" y="274"/>
                    <a:pt x="118" y="268"/>
                  </a:cubicBezTo>
                  <a:cubicBezTo>
                    <a:pt x="115" y="267"/>
                    <a:pt x="113" y="266"/>
                    <a:pt x="111" y="265"/>
                  </a:cubicBezTo>
                  <a:cubicBezTo>
                    <a:pt x="111" y="265"/>
                    <a:pt x="111" y="266"/>
                    <a:pt x="111" y="266"/>
                  </a:cubicBezTo>
                  <a:cubicBezTo>
                    <a:pt x="106" y="269"/>
                    <a:pt x="101" y="269"/>
                    <a:pt x="95" y="269"/>
                  </a:cubicBezTo>
                  <a:cubicBezTo>
                    <a:pt x="90" y="268"/>
                    <a:pt x="85" y="267"/>
                    <a:pt x="80" y="266"/>
                  </a:cubicBezTo>
                  <a:cubicBezTo>
                    <a:pt x="77" y="266"/>
                    <a:pt x="74" y="265"/>
                    <a:pt x="71" y="265"/>
                  </a:cubicBezTo>
                  <a:cubicBezTo>
                    <a:pt x="65" y="266"/>
                    <a:pt x="59" y="266"/>
                    <a:pt x="53" y="267"/>
                  </a:cubicBezTo>
                  <a:cubicBezTo>
                    <a:pt x="43" y="268"/>
                    <a:pt x="34" y="271"/>
                    <a:pt x="27" y="279"/>
                  </a:cubicBezTo>
                  <a:cubicBezTo>
                    <a:pt x="19" y="287"/>
                    <a:pt x="13" y="296"/>
                    <a:pt x="7" y="306"/>
                  </a:cubicBezTo>
                  <a:cubicBezTo>
                    <a:pt x="1" y="318"/>
                    <a:pt x="0" y="330"/>
                    <a:pt x="4" y="343"/>
                  </a:cubicBezTo>
                  <a:cubicBezTo>
                    <a:pt x="7" y="353"/>
                    <a:pt x="11" y="363"/>
                    <a:pt x="17" y="372"/>
                  </a:cubicBezTo>
                  <a:cubicBezTo>
                    <a:pt x="23" y="380"/>
                    <a:pt x="29" y="387"/>
                    <a:pt x="37" y="392"/>
                  </a:cubicBezTo>
                  <a:cubicBezTo>
                    <a:pt x="41" y="395"/>
                    <a:pt x="45" y="399"/>
                    <a:pt x="48" y="404"/>
                  </a:cubicBezTo>
                  <a:cubicBezTo>
                    <a:pt x="52" y="409"/>
                    <a:pt x="56" y="412"/>
                    <a:pt x="61" y="415"/>
                  </a:cubicBezTo>
                  <a:cubicBezTo>
                    <a:pt x="63" y="415"/>
                    <a:pt x="64" y="416"/>
                    <a:pt x="65" y="416"/>
                  </a:cubicBezTo>
                  <a:cubicBezTo>
                    <a:pt x="72" y="418"/>
                    <a:pt x="78" y="421"/>
                    <a:pt x="85" y="423"/>
                  </a:cubicBezTo>
                  <a:cubicBezTo>
                    <a:pt x="89" y="425"/>
                    <a:pt x="93" y="426"/>
                    <a:pt x="97" y="426"/>
                  </a:cubicBezTo>
                  <a:cubicBezTo>
                    <a:pt x="99" y="427"/>
                    <a:pt x="102" y="427"/>
                    <a:pt x="104" y="425"/>
                  </a:cubicBezTo>
                  <a:cubicBezTo>
                    <a:pt x="104" y="421"/>
                    <a:pt x="102" y="420"/>
                    <a:pt x="100" y="418"/>
                  </a:cubicBezTo>
                  <a:cubicBezTo>
                    <a:pt x="92" y="413"/>
                    <a:pt x="84" y="408"/>
                    <a:pt x="76" y="403"/>
                  </a:cubicBezTo>
                  <a:cubicBezTo>
                    <a:pt x="75" y="402"/>
                    <a:pt x="73" y="401"/>
                    <a:pt x="71" y="399"/>
                  </a:cubicBezTo>
                  <a:cubicBezTo>
                    <a:pt x="80" y="396"/>
                    <a:pt x="87" y="400"/>
                    <a:pt x="95" y="400"/>
                  </a:cubicBezTo>
                  <a:cubicBezTo>
                    <a:pt x="92" y="396"/>
                    <a:pt x="88" y="394"/>
                    <a:pt x="85" y="392"/>
                  </a:cubicBezTo>
                  <a:cubicBezTo>
                    <a:pt x="77" y="386"/>
                    <a:pt x="69" y="381"/>
                    <a:pt x="62" y="375"/>
                  </a:cubicBezTo>
                  <a:cubicBezTo>
                    <a:pt x="60" y="374"/>
                    <a:pt x="59" y="372"/>
                    <a:pt x="57" y="369"/>
                  </a:cubicBezTo>
                  <a:cubicBezTo>
                    <a:pt x="60" y="370"/>
                    <a:pt x="62" y="370"/>
                    <a:pt x="63" y="370"/>
                  </a:cubicBezTo>
                  <a:cubicBezTo>
                    <a:pt x="68" y="372"/>
                    <a:pt x="73" y="374"/>
                    <a:pt x="78" y="376"/>
                  </a:cubicBezTo>
                  <a:cubicBezTo>
                    <a:pt x="93" y="381"/>
                    <a:pt x="107" y="388"/>
                    <a:pt x="121" y="396"/>
                  </a:cubicBezTo>
                  <a:cubicBezTo>
                    <a:pt x="129" y="400"/>
                    <a:pt x="137" y="406"/>
                    <a:pt x="143" y="413"/>
                  </a:cubicBezTo>
                  <a:cubicBezTo>
                    <a:pt x="147" y="417"/>
                    <a:pt x="150" y="421"/>
                    <a:pt x="154" y="425"/>
                  </a:cubicBezTo>
                  <a:cubicBezTo>
                    <a:pt x="159" y="430"/>
                    <a:pt x="163" y="436"/>
                    <a:pt x="169" y="441"/>
                  </a:cubicBezTo>
                  <a:cubicBezTo>
                    <a:pt x="180" y="452"/>
                    <a:pt x="193" y="462"/>
                    <a:pt x="205" y="473"/>
                  </a:cubicBezTo>
                  <a:cubicBezTo>
                    <a:pt x="213" y="479"/>
                    <a:pt x="221" y="485"/>
                    <a:pt x="228" y="492"/>
                  </a:cubicBezTo>
                  <a:cubicBezTo>
                    <a:pt x="250" y="514"/>
                    <a:pt x="274" y="535"/>
                    <a:pt x="294" y="559"/>
                  </a:cubicBezTo>
                  <a:cubicBezTo>
                    <a:pt x="303" y="568"/>
                    <a:pt x="312" y="578"/>
                    <a:pt x="318" y="590"/>
                  </a:cubicBezTo>
                  <a:cubicBezTo>
                    <a:pt x="319" y="592"/>
                    <a:pt x="320" y="594"/>
                    <a:pt x="322" y="596"/>
                  </a:cubicBezTo>
                  <a:cubicBezTo>
                    <a:pt x="331" y="605"/>
                    <a:pt x="338" y="616"/>
                    <a:pt x="345" y="626"/>
                  </a:cubicBezTo>
                  <a:cubicBezTo>
                    <a:pt x="349" y="631"/>
                    <a:pt x="354" y="636"/>
                    <a:pt x="358" y="640"/>
                  </a:cubicBezTo>
                  <a:cubicBezTo>
                    <a:pt x="361" y="642"/>
                    <a:pt x="363" y="644"/>
                    <a:pt x="367" y="644"/>
                  </a:cubicBezTo>
                  <a:cubicBezTo>
                    <a:pt x="368" y="643"/>
                    <a:pt x="370" y="642"/>
                    <a:pt x="371" y="640"/>
                  </a:cubicBezTo>
                  <a:cubicBezTo>
                    <a:pt x="372" y="639"/>
                    <a:pt x="372" y="639"/>
                    <a:pt x="373" y="638"/>
                  </a:cubicBezTo>
                  <a:cubicBezTo>
                    <a:pt x="373" y="638"/>
                    <a:pt x="373" y="638"/>
                    <a:pt x="373" y="637"/>
                  </a:cubicBezTo>
                  <a:cubicBezTo>
                    <a:pt x="373" y="637"/>
                    <a:pt x="374" y="636"/>
                    <a:pt x="374" y="636"/>
                  </a:cubicBezTo>
                  <a:cubicBezTo>
                    <a:pt x="377" y="632"/>
                    <a:pt x="379" y="628"/>
                    <a:pt x="380" y="623"/>
                  </a:cubicBezTo>
                  <a:cubicBezTo>
                    <a:pt x="380" y="622"/>
                    <a:pt x="380" y="621"/>
                    <a:pt x="380" y="620"/>
                  </a:cubicBezTo>
                  <a:cubicBezTo>
                    <a:pt x="380" y="619"/>
                    <a:pt x="381" y="617"/>
                    <a:pt x="381" y="616"/>
                  </a:cubicBezTo>
                  <a:cubicBezTo>
                    <a:pt x="381" y="616"/>
                    <a:pt x="381" y="615"/>
                    <a:pt x="381" y="615"/>
                  </a:cubicBezTo>
                  <a:cubicBezTo>
                    <a:pt x="381" y="610"/>
                    <a:pt x="382" y="605"/>
                    <a:pt x="383" y="601"/>
                  </a:cubicBezTo>
                  <a:cubicBezTo>
                    <a:pt x="383" y="600"/>
                    <a:pt x="383" y="600"/>
                    <a:pt x="384" y="600"/>
                  </a:cubicBezTo>
                  <a:cubicBezTo>
                    <a:pt x="384" y="597"/>
                    <a:pt x="384" y="595"/>
                    <a:pt x="384" y="592"/>
                  </a:cubicBezTo>
                  <a:cubicBezTo>
                    <a:pt x="385" y="587"/>
                    <a:pt x="385" y="583"/>
                    <a:pt x="385" y="578"/>
                  </a:cubicBezTo>
                  <a:cubicBezTo>
                    <a:pt x="385" y="573"/>
                    <a:pt x="385" y="568"/>
                    <a:pt x="386" y="564"/>
                  </a:cubicBezTo>
                  <a:cubicBezTo>
                    <a:pt x="385" y="558"/>
                    <a:pt x="385" y="553"/>
                    <a:pt x="385" y="547"/>
                  </a:cubicBezTo>
                  <a:cubicBezTo>
                    <a:pt x="384" y="541"/>
                    <a:pt x="380" y="535"/>
                    <a:pt x="373" y="532"/>
                  </a:cubicBezTo>
                  <a:cubicBezTo>
                    <a:pt x="373" y="534"/>
                    <a:pt x="373" y="535"/>
                    <a:pt x="373" y="536"/>
                  </a:cubicBezTo>
                  <a:cubicBezTo>
                    <a:pt x="373" y="542"/>
                    <a:pt x="373" y="549"/>
                    <a:pt x="373" y="555"/>
                  </a:cubicBezTo>
                  <a:cubicBezTo>
                    <a:pt x="372" y="569"/>
                    <a:pt x="371" y="583"/>
                    <a:pt x="371" y="596"/>
                  </a:cubicBezTo>
                  <a:cubicBezTo>
                    <a:pt x="371" y="598"/>
                    <a:pt x="370" y="600"/>
                    <a:pt x="370" y="601"/>
                  </a:cubicBezTo>
                  <a:cubicBezTo>
                    <a:pt x="369" y="605"/>
                    <a:pt x="367" y="608"/>
                    <a:pt x="363" y="608"/>
                  </a:cubicBezTo>
                  <a:cubicBezTo>
                    <a:pt x="357" y="607"/>
                    <a:pt x="355" y="603"/>
                    <a:pt x="353" y="598"/>
                  </a:cubicBezTo>
                  <a:cubicBezTo>
                    <a:pt x="353" y="598"/>
                    <a:pt x="353" y="598"/>
                    <a:pt x="353" y="598"/>
                  </a:cubicBezTo>
                  <a:cubicBezTo>
                    <a:pt x="351" y="595"/>
                    <a:pt x="350" y="593"/>
                    <a:pt x="349" y="591"/>
                  </a:cubicBezTo>
                  <a:cubicBezTo>
                    <a:pt x="341" y="575"/>
                    <a:pt x="332" y="561"/>
                    <a:pt x="322" y="546"/>
                  </a:cubicBezTo>
                  <a:cubicBezTo>
                    <a:pt x="320" y="544"/>
                    <a:pt x="319" y="542"/>
                    <a:pt x="318" y="540"/>
                  </a:cubicBezTo>
                  <a:cubicBezTo>
                    <a:pt x="310" y="529"/>
                    <a:pt x="302" y="517"/>
                    <a:pt x="294" y="506"/>
                  </a:cubicBezTo>
                  <a:cubicBezTo>
                    <a:pt x="283" y="491"/>
                    <a:pt x="273" y="477"/>
                    <a:pt x="260" y="463"/>
                  </a:cubicBezTo>
                  <a:cubicBezTo>
                    <a:pt x="254" y="457"/>
                    <a:pt x="248" y="451"/>
                    <a:pt x="243" y="444"/>
                  </a:cubicBezTo>
                  <a:cubicBezTo>
                    <a:pt x="239" y="441"/>
                    <a:pt x="236" y="439"/>
                    <a:pt x="233" y="436"/>
                  </a:cubicBezTo>
                  <a:cubicBezTo>
                    <a:pt x="229" y="432"/>
                    <a:pt x="225" y="428"/>
                    <a:pt x="222" y="423"/>
                  </a:cubicBezTo>
                  <a:cubicBezTo>
                    <a:pt x="220" y="420"/>
                    <a:pt x="218" y="416"/>
                    <a:pt x="216" y="413"/>
                  </a:cubicBezTo>
                  <a:cubicBezTo>
                    <a:pt x="212" y="409"/>
                    <a:pt x="209" y="406"/>
                    <a:pt x="205" y="402"/>
                  </a:cubicBezTo>
                  <a:cubicBezTo>
                    <a:pt x="193" y="391"/>
                    <a:pt x="182" y="380"/>
                    <a:pt x="172" y="368"/>
                  </a:cubicBezTo>
                  <a:cubicBezTo>
                    <a:pt x="169" y="365"/>
                    <a:pt x="167" y="363"/>
                    <a:pt x="165" y="360"/>
                  </a:cubicBezTo>
                  <a:cubicBezTo>
                    <a:pt x="165" y="360"/>
                    <a:pt x="165" y="360"/>
                    <a:pt x="165" y="360"/>
                  </a:cubicBezTo>
                  <a:cubicBezTo>
                    <a:pt x="160" y="358"/>
                    <a:pt x="156" y="356"/>
                    <a:pt x="152" y="354"/>
                  </a:cubicBezTo>
                  <a:cubicBezTo>
                    <a:pt x="151" y="354"/>
                    <a:pt x="150" y="353"/>
                    <a:pt x="150" y="352"/>
                  </a:cubicBezTo>
                  <a:cubicBezTo>
                    <a:pt x="150" y="351"/>
                    <a:pt x="150" y="350"/>
                    <a:pt x="150" y="349"/>
                  </a:cubicBezTo>
                  <a:cubicBezTo>
                    <a:pt x="146" y="347"/>
                    <a:pt x="142" y="345"/>
                    <a:pt x="138" y="342"/>
                  </a:cubicBezTo>
                  <a:cubicBezTo>
                    <a:pt x="128" y="336"/>
                    <a:pt x="116" y="334"/>
                    <a:pt x="103" y="334"/>
                  </a:cubicBezTo>
                  <a:cubicBezTo>
                    <a:pt x="100" y="334"/>
                    <a:pt x="97" y="334"/>
                    <a:pt x="96" y="340"/>
                  </a:cubicBezTo>
                  <a:cubicBezTo>
                    <a:pt x="96" y="343"/>
                    <a:pt x="97" y="346"/>
                    <a:pt x="98" y="350"/>
                  </a:cubicBezTo>
                  <a:cubicBezTo>
                    <a:pt x="99" y="352"/>
                    <a:pt x="98" y="353"/>
                    <a:pt x="98" y="355"/>
                  </a:cubicBezTo>
                  <a:cubicBezTo>
                    <a:pt x="91" y="356"/>
                    <a:pt x="85" y="353"/>
                    <a:pt x="82" y="347"/>
                  </a:cubicBezTo>
                  <a:cubicBezTo>
                    <a:pt x="79" y="344"/>
                    <a:pt x="77" y="339"/>
                    <a:pt x="76" y="335"/>
                  </a:cubicBezTo>
                  <a:cubicBezTo>
                    <a:pt x="74" y="327"/>
                    <a:pt x="76" y="320"/>
                    <a:pt x="82" y="314"/>
                  </a:cubicBezTo>
                  <a:cubicBezTo>
                    <a:pt x="86" y="311"/>
                    <a:pt x="91" y="307"/>
                    <a:pt x="95" y="305"/>
                  </a:cubicBezTo>
                  <a:cubicBezTo>
                    <a:pt x="107" y="301"/>
                    <a:pt x="119" y="298"/>
                    <a:pt x="131" y="298"/>
                  </a:cubicBezTo>
                  <a:cubicBezTo>
                    <a:pt x="135" y="299"/>
                    <a:pt x="138" y="299"/>
                    <a:pt x="142" y="300"/>
                  </a:cubicBezTo>
                  <a:cubicBezTo>
                    <a:pt x="144" y="301"/>
                    <a:pt x="146" y="303"/>
                    <a:pt x="147" y="305"/>
                  </a:cubicBezTo>
                  <a:cubicBezTo>
                    <a:pt x="148" y="306"/>
                    <a:pt x="147" y="308"/>
                    <a:pt x="148" y="310"/>
                  </a:cubicBezTo>
                  <a:cubicBezTo>
                    <a:pt x="142" y="311"/>
                    <a:pt x="137" y="311"/>
                    <a:pt x="133" y="312"/>
                  </a:cubicBezTo>
                  <a:cubicBezTo>
                    <a:pt x="128" y="313"/>
                    <a:pt x="123" y="312"/>
                    <a:pt x="119" y="315"/>
                  </a:cubicBezTo>
                  <a:cubicBezTo>
                    <a:pt x="120" y="319"/>
                    <a:pt x="123" y="319"/>
                    <a:pt x="126" y="320"/>
                  </a:cubicBezTo>
                  <a:cubicBezTo>
                    <a:pt x="134" y="321"/>
                    <a:pt x="143" y="323"/>
                    <a:pt x="151" y="328"/>
                  </a:cubicBezTo>
                  <a:cubicBezTo>
                    <a:pt x="158" y="333"/>
                    <a:pt x="166" y="336"/>
                    <a:pt x="175" y="339"/>
                  </a:cubicBezTo>
                  <a:cubicBezTo>
                    <a:pt x="178" y="340"/>
                    <a:pt x="182" y="342"/>
                    <a:pt x="186" y="343"/>
                  </a:cubicBezTo>
                  <a:cubicBezTo>
                    <a:pt x="191" y="346"/>
                    <a:pt x="196" y="348"/>
                    <a:pt x="202" y="349"/>
                  </a:cubicBezTo>
                  <a:cubicBezTo>
                    <a:pt x="210" y="349"/>
                    <a:pt x="218" y="349"/>
                    <a:pt x="226" y="348"/>
                  </a:cubicBezTo>
                  <a:cubicBezTo>
                    <a:pt x="237" y="348"/>
                    <a:pt x="248" y="348"/>
                    <a:pt x="260" y="350"/>
                  </a:cubicBezTo>
                  <a:cubicBezTo>
                    <a:pt x="273" y="352"/>
                    <a:pt x="287" y="353"/>
                    <a:pt x="301" y="352"/>
                  </a:cubicBezTo>
                  <a:cubicBezTo>
                    <a:pt x="309" y="352"/>
                    <a:pt x="317" y="351"/>
                    <a:pt x="325" y="351"/>
                  </a:cubicBezTo>
                  <a:cubicBezTo>
                    <a:pt x="352" y="349"/>
                    <a:pt x="379" y="345"/>
                    <a:pt x="405" y="337"/>
                  </a:cubicBezTo>
                  <a:cubicBezTo>
                    <a:pt x="412" y="335"/>
                    <a:pt x="418" y="331"/>
                    <a:pt x="425" y="329"/>
                  </a:cubicBezTo>
                  <a:cubicBezTo>
                    <a:pt x="430" y="327"/>
                    <a:pt x="434" y="324"/>
                    <a:pt x="439" y="322"/>
                  </a:cubicBezTo>
                  <a:cubicBezTo>
                    <a:pt x="445" y="320"/>
                    <a:pt x="450" y="317"/>
                    <a:pt x="455" y="314"/>
                  </a:cubicBezTo>
                  <a:cubicBezTo>
                    <a:pt x="457" y="312"/>
                    <a:pt x="459" y="311"/>
                    <a:pt x="461" y="310"/>
                  </a:cubicBezTo>
                  <a:cubicBezTo>
                    <a:pt x="471" y="304"/>
                    <a:pt x="480" y="297"/>
                    <a:pt x="488" y="289"/>
                  </a:cubicBezTo>
                  <a:cubicBezTo>
                    <a:pt x="491" y="287"/>
                    <a:pt x="493" y="285"/>
                    <a:pt x="496" y="282"/>
                  </a:cubicBezTo>
                  <a:cubicBezTo>
                    <a:pt x="500" y="277"/>
                    <a:pt x="503" y="271"/>
                    <a:pt x="507" y="266"/>
                  </a:cubicBezTo>
                  <a:cubicBezTo>
                    <a:pt x="511" y="259"/>
                    <a:pt x="516" y="253"/>
                    <a:pt x="521" y="246"/>
                  </a:cubicBezTo>
                  <a:cubicBezTo>
                    <a:pt x="530" y="236"/>
                    <a:pt x="537" y="225"/>
                    <a:pt x="542" y="213"/>
                  </a:cubicBezTo>
                  <a:cubicBezTo>
                    <a:pt x="543" y="211"/>
                    <a:pt x="544" y="208"/>
                    <a:pt x="546" y="205"/>
                  </a:cubicBezTo>
                  <a:cubicBezTo>
                    <a:pt x="554" y="195"/>
                    <a:pt x="558" y="183"/>
                    <a:pt x="564" y="172"/>
                  </a:cubicBezTo>
                  <a:cubicBezTo>
                    <a:pt x="568" y="165"/>
                    <a:pt x="572" y="158"/>
                    <a:pt x="578" y="153"/>
                  </a:cubicBezTo>
                  <a:cubicBezTo>
                    <a:pt x="586" y="145"/>
                    <a:pt x="594" y="138"/>
                    <a:pt x="604" y="133"/>
                  </a:cubicBezTo>
                  <a:cubicBezTo>
                    <a:pt x="607" y="131"/>
                    <a:pt x="611" y="129"/>
                    <a:pt x="615" y="130"/>
                  </a:cubicBezTo>
                  <a:cubicBezTo>
                    <a:pt x="616" y="130"/>
                    <a:pt x="616" y="130"/>
                    <a:pt x="616" y="131"/>
                  </a:cubicBezTo>
                  <a:cubicBezTo>
                    <a:pt x="620" y="129"/>
                    <a:pt x="621" y="130"/>
                    <a:pt x="624" y="134"/>
                  </a:cubicBezTo>
                  <a:cubicBezTo>
                    <a:pt x="621" y="138"/>
                    <a:pt x="617" y="143"/>
                    <a:pt x="613" y="147"/>
                  </a:cubicBezTo>
                  <a:cubicBezTo>
                    <a:pt x="604" y="155"/>
                    <a:pt x="596" y="165"/>
                    <a:pt x="591" y="176"/>
                  </a:cubicBezTo>
                  <a:cubicBezTo>
                    <a:pt x="584" y="191"/>
                    <a:pt x="577" y="204"/>
                    <a:pt x="571" y="218"/>
                  </a:cubicBezTo>
                  <a:cubicBezTo>
                    <a:pt x="570" y="220"/>
                    <a:pt x="569" y="222"/>
                    <a:pt x="568" y="224"/>
                  </a:cubicBezTo>
                  <a:cubicBezTo>
                    <a:pt x="567" y="227"/>
                    <a:pt x="568" y="229"/>
                    <a:pt x="570" y="231"/>
                  </a:cubicBezTo>
                  <a:cubicBezTo>
                    <a:pt x="573" y="233"/>
                    <a:pt x="576" y="232"/>
                    <a:pt x="578" y="230"/>
                  </a:cubicBezTo>
                  <a:cubicBezTo>
                    <a:pt x="581" y="228"/>
                    <a:pt x="584" y="225"/>
                    <a:pt x="586" y="223"/>
                  </a:cubicBezTo>
                  <a:cubicBezTo>
                    <a:pt x="590" y="218"/>
                    <a:pt x="594" y="214"/>
                    <a:pt x="598" y="210"/>
                  </a:cubicBezTo>
                  <a:cubicBezTo>
                    <a:pt x="598" y="209"/>
                    <a:pt x="598" y="209"/>
                    <a:pt x="599" y="208"/>
                  </a:cubicBezTo>
                  <a:cubicBezTo>
                    <a:pt x="609" y="196"/>
                    <a:pt x="616" y="182"/>
                    <a:pt x="622" y="167"/>
                  </a:cubicBezTo>
                  <a:close/>
                  <a:moveTo>
                    <a:pt x="23" y="348"/>
                  </a:moveTo>
                  <a:cubicBezTo>
                    <a:pt x="22" y="347"/>
                    <a:pt x="20" y="344"/>
                    <a:pt x="20" y="342"/>
                  </a:cubicBezTo>
                  <a:cubicBezTo>
                    <a:pt x="20" y="341"/>
                    <a:pt x="21" y="339"/>
                    <a:pt x="22" y="338"/>
                  </a:cubicBezTo>
                  <a:cubicBezTo>
                    <a:pt x="27" y="341"/>
                    <a:pt x="26" y="345"/>
                    <a:pt x="28" y="348"/>
                  </a:cubicBezTo>
                  <a:cubicBezTo>
                    <a:pt x="26" y="350"/>
                    <a:pt x="24" y="350"/>
                    <a:pt x="23" y="348"/>
                  </a:cubicBezTo>
                  <a:close/>
                  <a:moveTo>
                    <a:pt x="51" y="313"/>
                  </a:moveTo>
                  <a:cubicBezTo>
                    <a:pt x="49" y="322"/>
                    <a:pt x="48" y="331"/>
                    <a:pt x="51" y="340"/>
                  </a:cubicBezTo>
                  <a:cubicBezTo>
                    <a:pt x="51" y="341"/>
                    <a:pt x="50" y="342"/>
                    <a:pt x="50" y="343"/>
                  </a:cubicBezTo>
                  <a:cubicBezTo>
                    <a:pt x="44" y="343"/>
                    <a:pt x="40" y="339"/>
                    <a:pt x="38" y="334"/>
                  </a:cubicBezTo>
                  <a:cubicBezTo>
                    <a:pt x="35" y="325"/>
                    <a:pt x="36" y="316"/>
                    <a:pt x="41" y="308"/>
                  </a:cubicBezTo>
                  <a:cubicBezTo>
                    <a:pt x="43" y="305"/>
                    <a:pt x="46" y="302"/>
                    <a:pt x="50" y="304"/>
                  </a:cubicBezTo>
                  <a:cubicBezTo>
                    <a:pt x="51" y="305"/>
                    <a:pt x="51" y="307"/>
                    <a:pt x="51" y="309"/>
                  </a:cubicBezTo>
                  <a:cubicBezTo>
                    <a:pt x="52" y="310"/>
                    <a:pt x="51" y="312"/>
                    <a:pt x="51" y="313"/>
                  </a:cubicBezTo>
                  <a:close/>
                  <a:moveTo>
                    <a:pt x="276" y="516"/>
                  </a:moveTo>
                  <a:cubicBezTo>
                    <a:pt x="281" y="520"/>
                    <a:pt x="286" y="524"/>
                    <a:pt x="291" y="530"/>
                  </a:cubicBezTo>
                  <a:cubicBezTo>
                    <a:pt x="299" y="539"/>
                    <a:pt x="307" y="549"/>
                    <a:pt x="312" y="560"/>
                  </a:cubicBezTo>
                  <a:cubicBezTo>
                    <a:pt x="312" y="562"/>
                    <a:pt x="313" y="563"/>
                    <a:pt x="313" y="564"/>
                  </a:cubicBezTo>
                  <a:cubicBezTo>
                    <a:pt x="307" y="562"/>
                    <a:pt x="303" y="559"/>
                    <a:pt x="300" y="555"/>
                  </a:cubicBezTo>
                  <a:cubicBezTo>
                    <a:pt x="296" y="550"/>
                    <a:pt x="293" y="545"/>
                    <a:pt x="289" y="540"/>
                  </a:cubicBezTo>
                  <a:cubicBezTo>
                    <a:pt x="284" y="534"/>
                    <a:pt x="279" y="527"/>
                    <a:pt x="274" y="521"/>
                  </a:cubicBezTo>
                  <a:cubicBezTo>
                    <a:pt x="274" y="519"/>
                    <a:pt x="273" y="518"/>
                    <a:pt x="272" y="516"/>
                  </a:cubicBezTo>
                  <a:cubicBezTo>
                    <a:pt x="274" y="516"/>
                    <a:pt x="275" y="516"/>
                    <a:pt x="276" y="516"/>
                  </a:cubicBezTo>
                  <a:close/>
                  <a:moveTo>
                    <a:pt x="139" y="377"/>
                  </a:moveTo>
                  <a:cubicBezTo>
                    <a:pt x="152" y="382"/>
                    <a:pt x="164" y="390"/>
                    <a:pt x="175" y="400"/>
                  </a:cubicBezTo>
                  <a:cubicBezTo>
                    <a:pt x="185" y="410"/>
                    <a:pt x="194" y="419"/>
                    <a:pt x="204" y="428"/>
                  </a:cubicBezTo>
                  <a:cubicBezTo>
                    <a:pt x="206" y="430"/>
                    <a:pt x="208" y="431"/>
                    <a:pt x="209" y="433"/>
                  </a:cubicBezTo>
                  <a:cubicBezTo>
                    <a:pt x="219" y="446"/>
                    <a:pt x="230" y="458"/>
                    <a:pt x="240" y="470"/>
                  </a:cubicBezTo>
                  <a:cubicBezTo>
                    <a:pt x="246" y="478"/>
                    <a:pt x="250" y="486"/>
                    <a:pt x="252" y="495"/>
                  </a:cubicBezTo>
                  <a:cubicBezTo>
                    <a:pt x="246" y="492"/>
                    <a:pt x="242" y="488"/>
                    <a:pt x="239" y="484"/>
                  </a:cubicBezTo>
                  <a:cubicBezTo>
                    <a:pt x="231" y="472"/>
                    <a:pt x="221" y="462"/>
                    <a:pt x="211" y="452"/>
                  </a:cubicBezTo>
                  <a:cubicBezTo>
                    <a:pt x="187" y="428"/>
                    <a:pt x="161" y="405"/>
                    <a:pt x="133" y="385"/>
                  </a:cubicBezTo>
                  <a:cubicBezTo>
                    <a:pt x="127" y="382"/>
                    <a:pt x="122" y="378"/>
                    <a:pt x="116" y="375"/>
                  </a:cubicBezTo>
                  <a:cubicBezTo>
                    <a:pt x="123" y="373"/>
                    <a:pt x="131" y="374"/>
                    <a:pt x="139" y="377"/>
                  </a:cubicBezTo>
                  <a:close/>
                  <a:moveTo>
                    <a:pt x="269" y="326"/>
                  </a:moveTo>
                  <a:cubicBezTo>
                    <a:pt x="275" y="326"/>
                    <a:pt x="279" y="321"/>
                    <a:pt x="285" y="326"/>
                  </a:cubicBezTo>
                  <a:cubicBezTo>
                    <a:pt x="280" y="330"/>
                    <a:pt x="276" y="330"/>
                    <a:pt x="269" y="326"/>
                  </a:cubicBezTo>
                  <a:close/>
                  <a:moveTo>
                    <a:pt x="300" y="261"/>
                  </a:moveTo>
                  <a:cubicBezTo>
                    <a:pt x="287" y="275"/>
                    <a:pt x="274" y="288"/>
                    <a:pt x="257" y="297"/>
                  </a:cubicBezTo>
                  <a:cubicBezTo>
                    <a:pt x="246" y="302"/>
                    <a:pt x="234" y="306"/>
                    <a:pt x="221" y="309"/>
                  </a:cubicBezTo>
                  <a:cubicBezTo>
                    <a:pt x="212" y="311"/>
                    <a:pt x="203" y="312"/>
                    <a:pt x="193" y="312"/>
                  </a:cubicBezTo>
                  <a:cubicBezTo>
                    <a:pt x="187" y="312"/>
                    <a:pt x="181" y="312"/>
                    <a:pt x="175" y="309"/>
                  </a:cubicBezTo>
                  <a:cubicBezTo>
                    <a:pt x="170" y="308"/>
                    <a:pt x="165" y="305"/>
                    <a:pt x="160" y="303"/>
                  </a:cubicBezTo>
                  <a:cubicBezTo>
                    <a:pt x="155" y="301"/>
                    <a:pt x="150" y="299"/>
                    <a:pt x="145" y="296"/>
                  </a:cubicBezTo>
                  <a:cubicBezTo>
                    <a:pt x="143" y="295"/>
                    <a:pt x="142" y="294"/>
                    <a:pt x="140" y="293"/>
                  </a:cubicBezTo>
                  <a:cubicBezTo>
                    <a:pt x="141" y="293"/>
                    <a:pt x="142" y="292"/>
                    <a:pt x="142" y="292"/>
                  </a:cubicBezTo>
                  <a:cubicBezTo>
                    <a:pt x="148" y="293"/>
                    <a:pt x="153" y="294"/>
                    <a:pt x="158" y="296"/>
                  </a:cubicBezTo>
                  <a:cubicBezTo>
                    <a:pt x="174" y="300"/>
                    <a:pt x="189" y="301"/>
                    <a:pt x="205" y="300"/>
                  </a:cubicBezTo>
                  <a:cubicBezTo>
                    <a:pt x="213" y="299"/>
                    <a:pt x="221" y="298"/>
                    <a:pt x="229" y="297"/>
                  </a:cubicBezTo>
                  <a:cubicBezTo>
                    <a:pt x="234" y="296"/>
                    <a:pt x="239" y="294"/>
                    <a:pt x="244" y="292"/>
                  </a:cubicBezTo>
                  <a:cubicBezTo>
                    <a:pt x="252" y="288"/>
                    <a:pt x="260" y="284"/>
                    <a:pt x="268" y="279"/>
                  </a:cubicBezTo>
                  <a:cubicBezTo>
                    <a:pt x="274" y="276"/>
                    <a:pt x="279" y="272"/>
                    <a:pt x="284" y="268"/>
                  </a:cubicBezTo>
                  <a:cubicBezTo>
                    <a:pt x="290" y="263"/>
                    <a:pt x="296" y="257"/>
                    <a:pt x="302" y="252"/>
                  </a:cubicBezTo>
                  <a:cubicBezTo>
                    <a:pt x="303" y="252"/>
                    <a:pt x="303" y="253"/>
                    <a:pt x="304" y="253"/>
                  </a:cubicBezTo>
                  <a:cubicBezTo>
                    <a:pt x="302" y="256"/>
                    <a:pt x="301" y="259"/>
                    <a:pt x="300" y="261"/>
                  </a:cubicBezTo>
                  <a:close/>
                  <a:moveTo>
                    <a:pt x="323" y="261"/>
                  </a:moveTo>
                  <a:cubicBezTo>
                    <a:pt x="319" y="258"/>
                    <a:pt x="317" y="253"/>
                    <a:pt x="319" y="249"/>
                  </a:cubicBezTo>
                  <a:cubicBezTo>
                    <a:pt x="317" y="246"/>
                    <a:pt x="318" y="244"/>
                    <a:pt x="320" y="241"/>
                  </a:cubicBezTo>
                  <a:cubicBezTo>
                    <a:pt x="325" y="236"/>
                    <a:pt x="334" y="234"/>
                    <a:pt x="340" y="237"/>
                  </a:cubicBezTo>
                  <a:cubicBezTo>
                    <a:pt x="343" y="239"/>
                    <a:pt x="346" y="240"/>
                    <a:pt x="347" y="245"/>
                  </a:cubicBezTo>
                  <a:cubicBezTo>
                    <a:pt x="346" y="245"/>
                    <a:pt x="346" y="245"/>
                    <a:pt x="345" y="245"/>
                  </a:cubicBezTo>
                  <a:cubicBezTo>
                    <a:pt x="347" y="246"/>
                    <a:pt x="348" y="248"/>
                    <a:pt x="350" y="250"/>
                  </a:cubicBezTo>
                  <a:cubicBezTo>
                    <a:pt x="350" y="251"/>
                    <a:pt x="350" y="252"/>
                    <a:pt x="350" y="253"/>
                  </a:cubicBezTo>
                  <a:cubicBezTo>
                    <a:pt x="348" y="254"/>
                    <a:pt x="345" y="254"/>
                    <a:pt x="342" y="255"/>
                  </a:cubicBezTo>
                  <a:cubicBezTo>
                    <a:pt x="343" y="259"/>
                    <a:pt x="346" y="260"/>
                    <a:pt x="348" y="262"/>
                  </a:cubicBezTo>
                  <a:cubicBezTo>
                    <a:pt x="351" y="264"/>
                    <a:pt x="354" y="265"/>
                    <a:pt x="356" y="266"/>
                  </a:cubicBezTo>
                  <a:cubicBezTo>
                    <a:pt x="357" y="269"/>
                    <a:pt x="354" y="270"/>
                    <a:pt x="352" y="270"/>
                  </a:cubicBezTo>
                  <a:cubicBezTo>
                    <a:pt x="347" y="270"/>
                    <a:pt x="342" y="270"/>
                    <a:pt x="337" y="268"/>
                  </a:cubicBezTo>
                  <a:cubicBezTo>
                    <a:pt x="332" y="267"/>
                    <a:pt x="327" y="264"/>
                    <a:pt x="323" y="261"/>
                  </a:cubicBezTo>
                  <a:close/>
                  <a:moveTo>
                    <a:pt x="437" y="296"/>
                  </a:moveTo>
                  <a:cubicBezTo>
                    <a:pt x="416" y="308"/>
                    <a:pt x="393" y="318"/>
                    <a:pt x="369" y="323"/>
                  </a:cubicBezTo>
                  <a:cubicBezTo>
                    <a:pt x="360" y="325"/>
                    <a:pt x="351" y="325"/>
                    <a:pt x="341" y="323"/>
                  </a:cubicBezTo>
                  <a:cubicBezTo>
                    <a:pt x="339" y="323"/>
                    <a:pt x="337" y="322"/>
                    <a:pt x="335" y="321"/>
                  </a:cubicBezTo>
                  <a:cubicBezTo>
                    <a:pt x="337" y="320"/>
                    <a:pt x="338" y="319"/>
                    <a:pt x="339" y="318"/>
                  </a:cubicBezTo>
                  <a:cubicBezTo>
                    <a:pt x="366" y="307"/>
                    <a:pt x="395" y="299"/>
                    <a:pt x="424" y="291"/>
                  </a:cubicBezTo>
                  <a:cubicBezTo>
                    <a:pt x="430" y="289"/>
                    <a:pt x="436" y="287"/>
                    <a:pt x="443" y="286"/>
                  </a:cubicBezTo>
                  <a:cubicBezTo>
                    <a:pt x="445" y="285"/>
                    <a:pt x="447" y="285"/>
                    <a:pt x="451" y="285"/>
                  </a:cubicBezTo>
                  <a:cubicBezTo>
                    <a:pt x="445" y="290"/>
                    <a:pt x="442" y="294"/>
                    <a:pt x="437" y="296"/>
                  </a:cubicBezTo>
                  <a:close/>
                  <a:moveTo>
                    <a:pt x="440" y="248"/>
                  </a:moveTo>
                  <a:cubicBezTo>
                    <a:pt x="442" y="247"/>
                    <a:pt x="444" y="247"/>
                    <a:pt x="446" y="246"/>
                  </a:cubicBezTo>
                  <a:cubicBezTo>
                    <a:pt x="442" y="247"/>
                    <a:pt x="438" y="249"/>
                    <a:pt x="432" y="250"/>
                  </a:cubicBezTo>
                  <a:cubicBezTo>
                    <a:pt x="431" y="250"/>
                    <a:pt x="429" y="250"/>
                    <a:pt x="428" y="250"/>
                  </a:cubicBezTo>
                  <a:cubicBezTo>
                    <a:pt x="432" y="250"/>
                    <a:pt x="436" y="249"/>
                    <a:pt x="440" y="248"/>
                  </a:cubicBezTo>
                  <a:close/>
                  <a:moveTo>
                    <a:pt x="331" y="0"/>
                  </a:moveTo>
                  <a:cubicBezTo>
                    <a:pt x="326" y="7"/>
                    <a:pt x="322" y="14"/>
                    <a:pt x="318" y="21"/>
                  </a:cubicBezTo>
                  <a:cubicBezTo>
                    <a:pt x="313" y="29"/>
                    <a:pt x="310" y="38"/>
                    <a:pt x="310" y="47"/>
                  </a:cubicBezTo>
                  <a:cubicBezTo>
                    <a:pt x="310" y="51"/>
                    <a:pt x="309" y="56"/>
                    <a:pt x="308" y="61"/>
                  </a:cubicBezTo>
                  <a:cubicBezTo>
                    <a:pt x="306" y="61"/>
                    <a:pt x="305" y="61"/>
                    <a:pt x="304" y="61"/>
                  </a:cubicBezTo>
                  <a:cubicBezTo>
                    <a:pt x="303" y="60"/>
                    <a:pt x="301" y="60"/>
                    <a:pt x="300" y="60"/>
                  </a:cubicBezTo>
                  <a:cubicBezTo>
                    <a:pt x="300" y="35"/>
                    <a:pt x="313" y="9"/>
                    <a:pt x="331" y="0"/>
                  </a:cubicBezTo>
                  <a:close/>
                  <a:moveTo>
                    <a:pt x="350" y="406"/>
                  </a:moveTo>
                  <a:cubicBezTo>
                    <a:pt x="348" y="399"/>
                    <a:pt x="345" y="394"/>
                    <a:pt x="343" y="387"/>
                  </a:cubicBezTo>
                  <a:cubicBezTo>
                    <a:pt x="347" y="385"/>
                    <a:pt x="352" y="385"/>
                    <a:pt x="356" y="384"/>
                  </a:cubicBezTo>
                  <a:cubicBezTo>
                    <a:pt x="362" y="389"/>
                    <a:pt x="363" y="397"/>
                    <a:pt x="365" y="405"/>
                  </a:cubicBezTo>
                  <a:cubicBezTo>
                    <a:pt x="361" y="406"/>
                    <a:pt x="358" y="407"/>
                    <a:pt x="356" y="409"/>
                  </a:cubicBezTo>
                  <a:cubicBezTo>
                    <a:pt x="354" y="407"/>
                    <a:pt x="352" y="406"/>
                    <a:pt x="350" y="406"/>
                  </a:cubicBezTo>
                  <a:close/>
                  <a:moveTo>
                    <a:pt x="342" y="8"/>
                  </a:moveTo>
                  <a:cubicBezTo>
                    <a:pt x="329" y="25"/>
                    <a:pt x="324" y="45"/>
                    <a:pt x="322" y="66"/>
                  </a:cubicBezTo>
                  <a:cubicBezTo>
                    <a:pt x="323" y="80"/>
                    <a:pt x="324" y="94"/>
                    <a:pt x="326" y="107"/>
                  </a:cubicBezTo>
                  <a:cubicBezTo>
                    <a:pt x="327" y="119"/>
                    <a:pt x="332" y="129"/>
                    <a:pt x="337" y="139"/>
                  </a:cubicBezTo>
                  <a:cubicBezTo>
                    <a:pt x="340" y="146"/>
                    <a:pt x="345" y="151"/>
                    <a:pt x="350" y="155"/>
                  </a:cubicBezTo>
                  <a:cubicBezTo>
                    <a:pt x="354" y="157"/>
                    <a:pt x="358" y="159"/>
                    <a:pt x="362" y="159"/>
                  </a:cubicBezTo>
                  <a:cubicBezTo>
                    <a:pt x="374" y="160"/>
                    <a:pt x="386" y="154"/>
                    <a:pt x="392" y="146"/>
                  </a:cubicBezTo>
                  <a:cubicBezTo>
                    <a:pt x="393" y="143"/>
                    <a:pt x="394" y="140"/>
                    <a:pt x="395" y="136"/>
                  </a:cubicBezTo>
                  <a:cubicBezTo>
                    <a:pt x="395" y="131"/>
                    <a:pt x="396" y="125"/>
                    <a:pt x="397" y="119"/>
                  </a:cubicBezTo>
                  <a:cubicBezTo>
                    <a:pt x="399" y="109"/>
                    <a:pt x="400" y="99"/>
                    <a:pt x="400" y="88"/>
                  </a:cubicBezTo>
                  <a:cubicBezTo>
                    <a:pt x="399" y="79"/>
                    <a:pt x="398" y="70"/>
                    <a:pt x="397" y="60"/>
                  </a:cubicBezTo>
                  <a:cubicBezTo>
                    <a:pt x="396" y="46"/>
                    <a:pt x="391" y="33"/>
                    <a:pt x="383" y="21"/>
                  </a:cubicBezTo>
                  <a:cubicBezTo>
                    <a:pt x="377" y="12"/>
                    <a:pt x="369" y="6"/>
                    <a:pt x="359" y="2"/>
                  </a:cubicBezTo>
                  <a:cubicBezTo>
                    <a:pt x="355" y="1"/>
                    <a:pt x="352" y="0"/>
                    <a:pt x="348" y="1"/>
                  </a:cubicBezTo>
                  <a:cubicBezTo>
                    <a:pt x="346" y="3"/>
                    <a:pt x="344" y="5"/>
                    <a:pt x="342" y="8"/>
                  </a:cubicBezTo>
                  <a:close/>
                  <a:moveTo>
                    <a:pt x="380" y="50"/>
                  </a:moveTo>
                  <a:cubicBezTo>
                    <a:pt x="380" y="49"/>
                    <a:pt x="382" y="48"/>
                    <a:pt x="382" y="47"/>
                  </a:cubicBezTo>
                  <a:cubicBezTo>
                    <a:pt x="386" y="46"/>
                    <a:pt x="389" y="47"/>
                    <a:pt x="390" y="50"/>
                  </a:cubicBezTo>
                  <a:cubicBezTo>
                    <a:pt x="394" y="58"/>
                    <a:pt x="395" y="67"/>
                    <a:pt x="390" y="75"/>
                  </a:cubicBezTo>
                  <a:cubicBezTo>
                    <a:pt x="384" y="76"/>
                    <a:pt x="382" y="75"/>
                    <a:pt x="380" y="72"/>
                  </a:cubicBezTo>
                  <a:cubicBezTo>
                    <a:pt x="379" y="70"/>
                    <a:pt x="378" y="67"/>
                    <a:pt x="378" y="65"/>
                  </a:cubicBezTo>
                  <a:cubicBezTo>
                    <a:pt x="379" y="60"/>
                    <a:pt x="379" y="55"/>
                    <a:pt x="380" y="50"/>
                  </a:cubicBezTo>
                  <a:close/>
                  <a:moveTo>
                    <a:pt x="349" y="52"/>
                  </a:moveTo>
                  <a:cubicBezTo>
                    <a:pt x="354" y="51"/>
                    <a:pt x="357" y="52"/>
                    <a:pt x="359" y="56"/>
                  </a:cubicBezTo>
                  <a:cubicBezTo>
                    <a:pt x="363" y="63"/>
                    <a:pt x="362" y="71"/>
                    <a:pt x="361" y="79"/>
                  </a:cubicBezTo>
                  <a:cubicBezTo>
                    <a:pt x="360" y="80"/>
                    <a:pt x="358" y="81"/>
                    <a:pt x="357" y="82"/>
                  </a:cubicBezTo>
                  <a:cubicBezTo>
                    <a:pt x="351" y="82"/>
                    <a:pt x="349" y="79"/>
                    <a:pt x="347" y="74"/>
                  </a:cubicBezTo>
                  <a:cubicBezTo>
                    <a:pt x="347" y="71"/>
                    <a:pt x="346" y="67"/>
                    <a:pt x="346" y="64"/>
                  </a:cubicBezTo>
                  <a:cubicBezTo>
                    <a:pt x="345" y="59"/>
                    <a:pt x="346" y="55"/>
                    <a:pt x="349" y="52"/>
                  </a:cubicBezTo>
                  <a:close/>
                  <a:moveTo>
                    <a:pt x="346" y="104"/>
                  </a:moveTo>
                  <a:cubicBezTo>
                    <a:pt x="349" y="105"/>
                    <a:pt x="351" y="108"/>
                    <a:pt x="354" y="111"/>
                  </a:cubicBezTo>
                  <a:cubicBezTo>
                    <a:pt x="357" y="116"/>
                    <a:pt x="362" y="119"/>
                    <a:pt x="368" y="120"/>
                  </a:cubicBezTo>
                  <a:cubicBezTo>
                    <a:pt x="375" y="123"/>
                    <a:pt x="382" y="120"/>
                    <a:pt x="385" y="114"/>
                  </a:cubicBezTo>
                  <a:cubicBezTo>
                    <a:pt x="386" y="111"/>
                    <a:pt x="387" y="108"/>
                    <a:pt x="388" y="105"/>
                  </a:cubicBezTo>
                  <a:cubicBezTo>
                    <a:pt x="389" y="103"/>
                    <a:pt x="389" y="101"/>
                    <a:pt x="390" y="99"/>
                  </a:cubicBezTo>
                  <a:cubicBezTo>
                    <a:pt x="391" y="98"/>
                    <a:pt x="393" y="98"/>
                    <a:pt x="395" y="97"/>
                  </a:cubicBezTo>
                  <a:cubicBezTo>
                    <a:pt x="399" y="112"/>
                    <a:pt x="392" y="127"/>
                    <a:pt x="379" y="131"/>
                  </a:cubicBezTo>
                  <a:cubicBezTo>
                    <a:pt x="373" y="133"/>
                    <a:pt x="367" y="132"/>
                    <a:pt x="361" y="129"/>
                  </a:cubicBezTo>
                  <a:cubicBezTo>
                    <a:pt x="353" y="125"/>
                    <a:pt x="349" y="119"/>
                    <a:pt x="345" y="111"/>
                  </a:cubicBezTo>
                  <a:cubicBezTo>
                    <a:pt x="344" y="109"/>
                    <a:pt x="343" y="106"/>
                    <a:pt x="346" y="104"/>
                  </a:cubicBezTo>
                  <a:close/>
                  <a:moveTo>
                    <a:pt x="239" y="148"/>
                  </a:moveTo>
                  <a:cubicBezTo>
                    <a:pt x="238" y="142"/>
                    <a:pt x="237" y="136"/>
                    <a:pt x="237" y="130"/>
                  </a:cubicBezTo>
                  <a:cubicBezTo>
                    <a:pt x="234" y="107"/>
                    <a:pt x="229" y="86"/>
                    <a:pt x="219" y="66"/>
                  </a:cubicBezTo>
                  <a:cubicBezTo>
                    <a:pt x="210" y="50"/>
                    <a:pt x="199" y="37"/>
                    <a:pt x="184" y="26"/>
                  </a:cubicBezTo>
                  <a:cubicBezTo>
                    <a:pt x="184" y="26"/>
                    <a:pt x="184" y="26"/>
                    <a:pt x="184" y="26"/>
                  </a:cubicBezTo>
                  <a:cubicBezTo>
                    <a:pt x="183" y="26"/>
                    <a:pt x="182" y="26"/>
                    <a:pt x="181" y="25"/>
                  </a:cubicBezTo>
                  <a:cubicBezTo>
                    <a:pt x="175" y="24"/>
                    <a:pt x="170" y="26"/>
                    <a:pt x="165" y="29"/>
                  </a:cubicBezTo>
                  <a:cubicBezTo>
                    <a:pt x="155" y="37"/>
                    <a:pt x="149" y="48"/>
                    <a:pt x="144" y="60"/>
                  </a:cubicBezTo>
                  <a:cubicBezTo>
                    <a:pt x="139" y="72"/>
                    <a:pt x="137" y="84"/>
                    <a:pt x="135" y="96"/>
                  </a:cubicBezTo>
                  <a:cubicBezTo>
                    <a:pt x="133" y="108"/>
                    <a:pt x="134" y="119"/>
                    <a:pt x="138" y="130"/>
                  </a:cubicBezTo>
                  <a:cubicBezTo>
                    <a:pt x="140" y="134"/>
                    <a:pt x="141" y="138"/>
                    <a:pt x="142" y="143"/>
                  </a:cubicBezTo>
                  <a:cubicBezTo>
                    <a:pt x="147" y="159"/>
                    <a:pt x="153" y="176"/>
                    <a:pt x="164" y="190"/>
                  </a:cubicBezTo>
                  <a:cubicBezTo>
                    <a:pt x="164" y="191"/>
                    <a:pt x="165" y="192"/>
                    <a:pt x="166" y="194"/>
                  </a:cubicBezTo>
                  <a:cubicBezTo>
                    <a:pt x="169" y="201"/>
                    <a:pt x="175" y="205"/>
                    <a:pt x="183" y="207"/>
                  </a:cubicBezTo>
                  <a:cubicBezTo>
                    <a:pt x="187" y="208"/>
                    <a:pt x="191" y="209"/>
                    <a:pt x="195" y="209"/>
                  </a:cubicBezTo>
                  <a:cubicBezTo>
                    <a:pt x="197" y="210"/>
                    <a:pt x="199" y="210"/>
                    <a:pt x="201" y="210"/>
                  </a:cubicBezTo>
                  <a:cubicBezTo>
                    <a:pt x="213" y="208"/>
                    <a:pt x="222" y="203"/>
                    <a:pt x="229" y="195"/>
                  </a:cubicBezTo>
                  <a:cubicBezTo>
                    <a:pt x="230" y="193"/>
                    <a:pt x="230" y="192"/>
                    <a:pt x="231" y="190"/>
                  </a:cubicBezTo>
                  <a:cubicBezTo>
                    <a:pt x="232" y="189"/>
                    <a:pt x="233" y="187"/>
                    <a:pt x="234" y="186"/>
                  </a:cubicBezTo>
                  <a:cubicBezTo>
                    <a:pt x="234" y="184"/>
                    <a:pt x="235" y="183"/>
                    <a:pt x="235" y="182"/>
                  </a:cubicBezTo>
                  <a:cubicBezTo>
                    <a:pt x="236" y="178"/>
                    <a:pt x="238" y="173"/>
                    <a:pt x="239" y="168"/>
                  </a:cubicBezTo>
                  <a:cubicBezTo>
                    <a:pt x="240" y="162"/>
                    <a:pt x="240" y="155"/>
                    <a:pt x="239" y="148"/>
                  </a:cubicBezTo>
                  <a:close/>
                  <a:moveTo>
                    <a:pt x="199" y="74"/>
                  </a:moveTo>
                  <a:cubicBezTo>
                    <a:pt x="201" y="69"/>
                    <a:pt x="207" y="68"/>
                    <a:pt x="210" y="73"/>
                  </a:cubicBezTo>
                  <a:cubicBezTo>
                    <a:pt x="216" y="80"/>
                    <a:pt x="218" y="88"/>
                    <a:pt x="217" y="97"/>
                  </a:cubicBezTo>
                  <a:cubicBezTo>
                    <a:pt x="217" y="100"/>
                    <a:pt x="216" y="102"/>
                    <a:pt x="213" y="104"/>
                  </a:cubicBezTo>
                  <a:cubicBezTo>
                    <a:pt x="211" y="105"/>
                    <a:pt x="208" y="106"/>
                    <a:pt x="204" y="104"/>
                  </a:cubicBezTo>
                  <a:cubicBezTo>
                    <a:pt x="200" y="97"/>
                    <a:pt x="198" y="90"/>
                    <a:pt x="197" y="83"/>
                  </a:cubicBezTo>
                  <a:cubicBezTo>
                    <a:pt x="197" y="80"/>
                    <a:pt x="198" y="77"/>
                    <a:pt x="199" y="74"/>
                  </a:cubicBezTo>
                  <a:close/>
                  <a:moveTo>
                    <a:pt x="162" y="85"/>
                  </a:moveTo>
                  <a:cubicBezTo>
                    <a:pt x="163" y="80"/>
                    <a:pt x="168" y="77"/>
                    <a:pt x="173" y="80"/>
                  </a:cubicBezTo>
                  <a:cubicBezTo>
                    <a:pt x="177" y="83"/>
                    <a:pt x="179" y="86"/>
                    <a:pt x="180" y="90"/>
                  </a:cubicBezTo>
                  <a:cubicBezTo>
                    <a:pt x="182" y="94"/>
                    <a:pt x="182" y="99"/>
                    <a:pt x="183" y="103"/>
                  </a:cubicBezTo>
                  <a:cubicBezTo>
                    <a:pt x="183" y="103"/>
                    <a:pt x="183" y="103"/>
                    <a:pt x="182" y="103"/>
                  </a:cubicBezTo>
                  <a:cubicBezTo>
                    <a:pt x="182" y="104"/>
                    <a:pt x="182" y="105"/>
                    <a:pt x="182" y="106"/>
                  </a:cubicBezTo>
                  <a:cubicBezTo>
                    <a:pt x="182" y="110"/>
                    <a:pt x="181" y="112"/>
                    <a:pt x="177" y="113"/>
                  </a:cubicBezTo>
                  <a:cubicBezTo>
                    <a:pt x="174" y="115"/>
                    <a:pt x="171" y="114"/>
                    <a:pt x="168" y="111"/>
                  </a:cubicBezTo>
                  <a:cubicBezTo>
                    <a:pt x="167" y="109"/>
                    <a:pt x="165" y="107"/>
                    <a:pt x="165" y="105"/>
                  </a:cubicBezTo>
                  <a:cubicBezTo>
                    <a:pt x="164" y="99"/>
                    <a:pt x="163" y="93"/>
                    <a:pt x="162" y="87"/>
                  </a:cubicBezTo>
                  <a:cubicBezTo>
                    <a:pt x="162" y="87"/>
                    <a:pt x="162" y="86"/>
                    <a:pt x="162" y="85"/>
                  </a:cubicBezTo>
                  <a:close/>
                  <a:moveTo>
                    <a:pt x="225" y="163"/>
                  </a:moveTo>
                  <a:cubicBezTo>
                    <a:pt x="221" y="175"/>
                    <a:pt x="212" y="181"/>
                    <a:pt x="200" y="181"/>
                  </a:cubicBezTo>
                  <a:cubicBezTo>
                    <a:pt x="188" y="181"/>
                    <a:pt x="179" y="177"/>
                    <a:pt x="173" y="167"/>
                  </a:cubicBezTo>
                  <a:cubicBezTo>
                    <a:pt x="166" y="158"/>
                    <a:pt x="162" y="147"/>
                    <a:pt x="161" y="135"/>
                  </a:cubicBezTo>
                  <a:cubicBezTo>
                    <a:pt x="163" y="134"/>
                    <a:pt x="165" y="134"/>
                    <a:pt x="166" y="133"/>
                  </a:cubicBezTo>
                  <a:cubicBezTo>
                    <a:pt x="167" y="135"/>
                    <a:pt x="168" y="136"/>
                    <a:pt x="168" y="137"/>
                  </a:cubicBezTo>
                  <a:cubicBezTo>
                    <a:pt x="169" y="143"/>
                    <a:pt x="173" y="148"/>
                    <a:pt x="177" y="154"/>
                  </a:cubicBezTo>
                  <a:cubicBezTo>
                    <a:pt x="183" y="162"/>
                    <a:pt x="191" y="168"/>
                    <a:pt x="202" y="168"/>
                  </a:cubicBezTo>
                  <a:cubicBezTo>
                    <a:pt x="208" y="167"/>
                    <a:pt x="211" y="163"/>
                    <a:pt x="213" y="158"/>
                  </a:cubicBezTo>
                  <a:cubicBezTo>
                    <a:pt x="216" y="152"/>
                    <a:pt x="216" y="145"/>
                    <a:pt x="217" y="139"/>
                  </a:cubicBezTo>
                  <a:cubicBezTo>
                    <a:pt x="218" y="135"/>
                    <a:pt x="218" y="132"/>
                    <a:pt x="219" y="128"/>
                  </a:cubicBezTo>
                  <a:cubicBezTo>
                    <a:pt x="219" y="127"/>
                    <a:pt x="221" y="125"/>
                    <a:pt x="222" y="124"/>
                  </a:cubicBezTo>
                  <a:cubicBezTo>
                    <a:pt x="225" y="125"/>
                    <a:pt x="226" y="128"/>
                    <a:pt x="226" y="130"/>
                  </a:cubicBezTo>
                  <a:cubicBezTo>
                    <a:pt x="227" y="137"/>
                    <a:pt x="228" y="144"/>
                    <a:pt x="228" y="151"/>
                  </a:cubicBezTo>
                  <a:cubicBezTo>
                    <a:pt x="228" y="155"/>
                    <a:pt x="227" y="159"/>
                    <a:pt x="225" y="163"/>
                  </a:cubicBezTo>
                  <a:close/>
                  <a:moveTo>
                    <a:pt x="113" y="122"/>
                  </a:moveTo>
                  <a:cubicBezTo>
                    <a:pt x="113" y="113"/>
                    <a:pt x="112" y="104"/>
                    <a:pt x="113" y="96"/>
                  </a:cubicBezTo>
                  <a:cubicBezTo>
                    <a:pt x="113" y="89"/>
                    <a:pt x="114" y="83"/>
                    <a:pt x="116" y="77"/>
                  </a:cubicBezTo>
                  <a:cubicBezTo>
                    <a:pt x="118" y="71"/>
                    <a:pt x="120" y="65"/>
                    <a:pt x="123" y="59"/>
                  </a:cubicBezTo>
                  <a:cubicBezTo>
                    <a:pt x="125" y="54"/>
                    <a:pt x="128" y="49"/>
                    <a:pt x="132" y="45"/>
                  </a:cubicBezTo>
                  <a:cubicBezTo>
                    <a:pt x="130" y="50"/>
                    <a:pt x="128" y="56"/>
                    <a:pt x="126" y="62"/>
                  </a:cubicBezTo>
                  <a:cubicBezTo>
                    <a:pt x="122" y="72"/>
                    <a:pt x="120" y="83"/>
                    <a:pt x="120" y="95"/>
                  </a:cubicBezTo>
                  <a:cubicBezTo>
                    <a:pt x="120" y="102"/>
                    <a:pt x="120" y="110"/>
                    <a:pt x="121" y="118"/>
                  </a:cubicBezTo>
                  <a:cubicBezTo>
                    <a:pt x="122" y="133"/>
                    <a:pt x="124" y="148"/>
                    <a:pt x="130" y="162"/>
                  </a:cubicBezTo>
                  <a:cubicBezTo>
                    <a:pt x="134" y="171"/>
                    <a:pt x="138" y="179"/>
                    <a:pt x="142" y="189"/>
                  </a:cubicBezTo>
                  <a:cubicBezTo>
                    <a:pt x="136" y="186"/>
                    <a:pt x="134" y="183"/>
                    <a:pt x="132" y="179"/>
                  </a:cubicBezTo>
                  <a:cubicBezTo>
                    <a:pt x="126" y="168"/>
                    <a:pt x="121" y="157"/>
                    <a:pt x="118" y="145"/>
                  </a:cubicBezTo>
                  <a:cubicBezTo>
                    <a:pt x="115" y="137"/>
                    <a:pt x="113" y="130"/>
                    <a:pt x="113" y="122"/>
                  </a:cubicBezTo>
                  <a:close/>
                  <a:moveTo>
                    <a:pt x="307" y="96"/>
                  </a:moveTo>
                  <a:cubicBezTo>
                    <a:pt x="309" y="101"/>
                    <a:pt x="311" y="106"/>
                    <a:pt x="313" y="111"/>
                  </a:cubicBezTo>
                  <a:cubicBezTo>
                    <a:pt x="314" y="116"/>
                    <a:pt x="315" y="122"/>
                    <a:pt x="315" y="128"/>
                  </a:cubicBezTo>
                  <a:cubicBezTo>
                    <a:pt x="313" y="126"/>
                    <a:pt x="311" y="125"/>
                    <a:pt x="309" y="123"/>
                  </a:cubicBezTo>
                  <a:cubicBezTo>
                    <a:pt x="308" y="118"/>
                    <a:pt x="307" y="114"/>
                    <a:pt x="305" y="109"/>
                  </a:cubicBezTo>
                  <a:cubicBezTo>
                    <a:pt x="304" y="105"/>
                    <a:pt x="303" y="101"/>
                    <a:pt x="301" y="96"/>
                  </a:cubicBezTo>
                  <a:cubicBezTo>
                    <a:pt x="304" y="95"/>
                    <a:pt x="305" y="95"/>
                    <a:pt x="307" y="96"/>
                  </a:cubicBezTo>
                  <a:close/>
                </a:path>
              </a:pathLst>
            </a:custGeom>
            <a:solidFill>
              <a:srgbClr val="FD83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4735924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B9C4BF2D-70F8-4438-A94B-4EA008D9BBE8}"/>
              </a:ext>
            </a:extLst>
          </p:cNvPr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FBB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0F74D03-B1F9-4E66-8AA2-1A86AE80AAAD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FD93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6" name="墨迹 5">
                <a:extLst>
                  <a:ext uri="{FF2B5EF4-FFF2-40B4-BE49-F238E27FC236}">
                    <a16:creationId xmlns:a16="http://schemas.microsoft.com/office/drawing/2014/main" id="{A0E5FCEC-DE6A-491F-982A-7EE3F21C3C68}"/>
                  </a:ext>
                </a:extLst>
              </p14:cNvPr>
              <p14:cNvContentPartPr/>
              <p14:nvPr/>
            </p14:nvContentPartPr>
            <p14:xfrm>
              <a:off x="6263988" y="3576200"/>
              <a:ext cx="699487" cy="450137"/>
            </p14:xfrm>
          </p:contentPart>
        </mc:Choice>
        <mc:Fallback xmlns="">
          <p:pic>
            <p:nvPicPr>
              <p:cNvPr id="6" name="墨迹 5">
                <a:extLst>
                  <a:ext uri="{FF2B5EF4-FFF2-40B4-BE49-F238E27FC236}">
                    <a16:creationId xmlns:a16="http://schemas.microsoft.com/office/drawing/2014/main" id="{A0E5FCEC-DE6A-491F-982A-7EE3F21C3C68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251388" y="3563606"/>
                <a:ext cx="724687" cy="474965"/>
              </a:xfrm>
              <a:prstGeom prst="rect">
                <a:avLst/>
              </a:prstGeom>
            </p:spPr>
          </p:pic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3555E4EA-E2A9-4A8E-A1C6-9298AA53F83E}"/>
              </a:ext>
            </a:extLst>
          </p:cNvPr>
          <p:cNvSpPr txBox="1"/>
          <p:nvPr/>
        </p:nvSpPr>
        <p:spPr>
          <a:xfrm>
            <a:off x="6158690" y="6456326"/>
            <a:ext cx="59706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>
                <a:latin typeface="+mn-ea"/>
              </a:rPr>
              <a:t>—  </a:t>
            </a:r>
            <a:r>
              <a:rPr lang="fr-FR" altLang="zh-CN" sz="1400" b="1">
                <a:latin typeface="+mn-ea"/>
              </a:rPr>
              <a:t>Morbi Tristique Senectus Et Netus Et Malesuada  </a:t>
            </a:r>
            <a:r>
              <a:rPr lang="en-US" altLang="zh-CN" sz="1400" b="1">
                <a:latin typeface="+mn-ea"/>
              </a:rPr>
              <a:t>—</a:t>
            </a:r>
            <a:endParaRPr lang="zh-CN" altLang="en-US" sz="1400" b="1">
              <a:latin typeface="+mn-ea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0F2E11E-8CAB-4AA6-8E14-023DB3598AFB}"/>
              </a:ext>
            </a:extLst>
          </p:cNvPr>
          <p:cNvSpPr txBox="1"/>
          <p:nvPr/>
        </p:nvSpPr>
        <p:spPr>
          <a:xfrm>
            <a:off x="6716859" y="1180809"/>
            <a:ext cx="2898214" cy="699386"/>
          </a:xfrm>
          <a:prstGeom prst="rect">
            <a:avLst/>
          </a:prstGeom>
          <a:noFill/>
        </p:spPr>
        <p:txBody>
          <a:bodyPr wrap="square" rtlCol="0">
            <a:prstTxWarp prst="textWave2">
              <a:avLst/>
            </a:prstTxWarp>
            <a:spAutoFit/>
          </a:bodyPr>
          <a:lstStyle>
            <a:defPPr>
              <a:defRPr lang="zh-CN"/>
            </a:defPPr>
            <a:lvl1pPr algn="ctr">
              <a:defRPr>
                <a:latin typeface="+mn-ea"/>
              </a:defRPr>
            </a:lvl1pPr>
          </a:lstStyle>
          <a:p>
            <a:pPr>
              <a:lnSpc>
                <a:spcPct val="120000"/>
              </a:lnSpc>
            </a:pPr>
            <a:r>
              <a:rPr lang="fr-FR" altLang="zh-CN" sz="1600" b="1"/>
              <a:t>PELLENTESQUE HABITANT MORBI TRISTIQUE SENECTUS</a:t>
            </a:r>
            <a:endParaRPr lang="zh-CN" altLang="en-US" sz="1600" b="1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BF0EAAB0-0A30-4AA7-AC7F-84D176E7ACCA}"/>
              </a:ext>
            </a:extLst>
          </p:cNvPr>
          <p:cNvGrpSpPr/>
          <p:nvPr/>
        </p:nvGrpSpPr>
        <p:grpSpPr>
          <a:xfrm>
            <a:off x="9659334" y="826093"/>
            <a:ext cx="1038632" cy="1054102"/>
            <a:chOff x="23740477" y="-4654805"/>
            <a:chExt cx="8420100" cy="8545512"/>
          </a:xfrm>
          <a:solidFill>
            <a:srgbClr val="06B6A0"/>
          </a:solidFill>
        </p:grpSpPr>
        <p:sp>
          <p:nvSpPr>
            <p:cNvPr id="10" name="Freeform 206">
              <a:extLst>
                <a:ext uri="{FF2B5EF4-FFF2-40B4-BE49-F238E27FC236}">
                  <a16:creationId xmlns:a16="http://schemas.microsoft.com/office/drawing/2014/main" id="{A09148E3-B73B-4F89-950E-622AB64A09F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966152" y="-2810130"/>
              <a:ext cx="4251325" cy="4213225"/>
            </a:xfrm>
            <a:custGeom>
              <a:avLst/>
              <a:gdLst>
                <a:gd name="T0" fmla="*/ 708 w 1129"/>
                <a:gd name="T1" fmla="*/ 5 h 1119"/>
                <a:gd name="T2" fmla="*/ 991 w 1129"/>
                <a:gd name="T3" fmla="*/ 144 h 1119"/>
                <a:gd name="T4" fmla="*/ 1022 w 1129"/>
                <a:gd name="T5" fmla="*/ 185 h 1119"/>
                <a:gd name="T6" fmla="*/ 1103 w 1129"/>
                <a:gd name="T7" fmla="*/ 452 h 1119"/>
                <a:gd name="T8" fmla="*/ 1047 w 1129"/>
                <a:gd name="T9" fmla="*/ 724 h 1119"/>
                <a:gd name="T10" fmla="*/ 674 w 1129"/>
                <a:gd name="T11" fmla="*/ 1070 h 1119"/>
                <a:gd name="T12" fmla="*/ 585 w 1129"/>
                <a:gd name="T13" fmla="*/ 1098 h 1119"/>
                <a:gd name="T14" fmla="*/ 434 w 1129"/>
                <a:gd name="T15" fmla="*/ 1115 h 1119"/>
                <a:gd name="T16" fmla="*/ 18 w 1129"/>
                <a:gd name="T17" fmla="*/ 766 h 1119"/>
                <a:gd name="T18" fmla="*/ 10 w 1129"/>
                <a:gd name="T19" fmla="*/ 655 h 1119"/>
                <a:gd name="T20" fmla="*/ 420 w 1129"/>
                <a:gd name="T21" fmla="*/ 83 h 1119"/>
                <a:gd name="T22" fmla="*/ 708 w 1129"/>
                <a:gd name="T23" fmla="*/ 5 h 1119"/>
                <a:gd name="T24" fmla="*/ 423 w 1129"/>
                <a:gd name="T25" fmla="*/ 293 h 1119"/>
                <a:gd name="T26" fmla="*/ 423 w 1129"/>
                <a:gd name="T27" fmla="*/ 293 h 1119"/>
                <a:gd name="T28" fmla="*/ 404 w 1129"/>
                <a:gd name="T29" fmla="*/ 295 h 1119"/>
                <a:gd name="T30" fmla="*/ 197 w 1129"/>
                <a:gd name="T31" fmla="*/ 652 h 1119"/>
                <a:gd name="T32" fmla="*/ 382 w 1129"/>
                <a:gd name="T33" fmla="*/ 915 h 1119"/>
                <a:gd name="T34" fmla="*/ 912 w 1129"/>
                <a:gd name="T35" fmla="*/ 461 h 1119"/>
                <a:gd name="T36" fmla="*/ 891 w 1129"/>
                <a:gd name="T37" fmla="*/ 349 h 1119"/>
                <a:gd name="T38" fmla="*/ 758 w 1129"/>
                <a:gd name="T39" fmla="*/ 287 h 1119"/>
                <a:gd name="T40" fmla="*/ 593 w 1129"/>
                <a:gd name="T41" fmla="*/ 409 h 1119"/>
                <a:gd name="T42" fmla="*/ 572 w 1129"/>
                <a:gd name="T43" fmla="*/ 490 h 1119"/>
                <a:gd name="T44" fmla="*/ 596 w 1129"/>
                <a:gd name="T45" fmla="*/ 496 h 1119"/>
                <a:gd name="T46" fmla="*/ 649 w 1129"/>
                <a:gd name="T47" fmla="*/ 457 h 1119"/>
                <a:gd name="T48" fmla="*/ 755 w 1129"/>
                <a:gd name="T49" fmla="*/ 464 h 1119"/>
                <a:gd name="T50" fmla="*/ 772 w 1129"/>
                <a:gd name="T51" fmla="*/ 653 h 1119"/>
                <a:gd name="T52" fmla="*/ 638 w 1129"/>
                <a:gd name="T53" fmla="*/ 764 h 1119"/>
                <a:gd name="T54" fmla="*/ 352 w 1129"/>
                <a:gd name="T55" fmla="*/ 636 h 1119"/>
                <a:gd name="T56" fmla="*/ 396 w 1129"/>
                <a:gd name="T57" fmla="*/ 367 h 1119"/>
                <a:gd name="T58" fmla="*/ 428 w 1129"/>
                <a:gd name="T59" fmla="*/ 314 h 1119"/>
                <a:gd name="T60" fmla="*/ 423 w 1129"/>
                <a:gd name="T61" fmla="*/ 293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29" h="1119">
                  <a:moveTo>
                    <a:pt x="708" y="5"/>
                  </a:moveTo>
                  <a:cubicBezTo>
                    <a:pt x="823" y="9"/>
                    <a:pt x="920" y="49"/>
                    <a:pt x="991" y="144"/>
                  </a:cubicBezTo>
                  <a:cubicBezTo>
                    <a:pt x="1001" y="158"/>
                    <a:pt x="1012" y="171"/>
                    <a:pt x="1022" y="185"/>
                  </a:cubicBezTo>
                  <a:cubicBezTo>
                    <a:pt x="1079" y="265"/>
                    <a:pt x="1129" y="345"/>
                    <a:pt x="1103" y="452"/>
                  </a:cubicBezTo>
                  <a:cubicBezTo>
                    <a:pt x="1081" y="542"/>
                    <a:pt x="1084" y="642"/>
                    <a:pt x="1047" y="724"/>
                  </a:cubicBezTo>
                  <a:cubicBezTo>
                    <a:pt x="973" y="887"/>
                    <a:pt x="866" y="1028"/>
                    <a:pt x="674" y="1070"/>
                  </a:cubicBezTo>
                  <a:cubicBezTo>
                    <a:pt x="644" y="1077"/>
                    <a:pt x="616" y="1093"/>
                    <a:pt x="585" y="1098"/>
                  </a:cubicBezTo>
                  <a:cubicBezTo>
                    <a:pt x="535" y="1107"/>
                    <a:pt x="485" y="1115"/>
                    <a:pt x="434" y="1115"/>
                  </a:cubicBezTo>
                  <a:cubicBezTo>
                    <a:pt x="196" y="1119"/>
                    <a:pt x="110" y="936"/>
                    <a:pt x="18" y="766"/>
                  </a:cubicBezTo>
                  <a:cubicBezTo>
                    <a:pt x="2" y="736"/>
                    <a:pt x="0" y="689"/>
                    <a:pt x="10" y="655"/>
                  </a:cubicBezTo>
                  <a:cubicBezTo>
                    <a:pt x="83" y="420"/>
                    <a:pt x="215" y="223"/>
                    <a:pt x="420" y="83"/>
                  </a:cubicBezTo>
                  <a:cubicBezTo>
                    <a:pt x="505" y="26"/>
                    <a:pt x="603" y="0"/>
                    <a:pt x="708" y="5"/>
                  </a:cubicBezTo>
                  <a:close/>
                  <a:moveTo>
                    <a:pt x="423" y="293"/>
                  </a:moveTo>
                  <a:cubicBezTo>
                    <a:pt x="423" y="293"/>
                    <a:pt x="423" y="293"/>
                    <a:pt x="423" y="293"/>
                  </a:cubicBezTo>
                  <a:cubicBezTo>
                    <a:pt x="417" y="289"/>
                    <a:pt x="409" y="290"/>
                    <a:pt x="404" y="295"/>
                  </a:cubicBezTo>
                  <a:cubicBezTo>
                    <a:pt x="304" y="395"/>
                    <a:pt x="222" y="509"/>
                    <a:pt x="197" y="652"/>
                  </a:cubicBezTo>
                  <a:cubicBezTo>
                    <a:pt x="176" y="770"/>
                    <a:pt x="269" y="903"/>
                    <a:pt x="382" y="915"/>
                  </a:cubicBezTo>
                  <a:cubicBezTo>
                    <a:pt x="662" y="946"/>
                    <a:pt x="895" y="773"/>
                    <a:pt x="912" y="461"/>
                  </a:cubicBezTo>
                  <a:cubicBezTo>
                    <a:pt x="914" y="424"/>
                    <a:pt x="904" y="385"/>
                    <a:pt x="891" y="349"/>
                  </a:cubicBezTo>
                  <a:cubicBezTo>
                    <a:pt x="870" y="290"/>
                    <a:pt x="817" y="267"/>
                    <a:pt x="758" y="287"/>
                  </a:cubicBezTo>
                  <a:cubicBezTo>
                    <a:pt x="689" y="310"/>
                    <a:pt x="636" y="355"/>
                    <a:pt x="593" y="409"/>
                  </a:cubicBezTo>
                  <a:cubicBezTo>
                    <a:pt x="575" y="431"/>
                    <a:pt x="557" y="457"/>
                    <a:pt x="572" y="490"/>
                  </a:cubicBezTo>
                  <a:cubicBezTo>
                    <a:pt x="576" y="500"/>
                    <a:pt x="588" y="502"/>
                    <a:pt x="596" y="496"/>
                  </a:cubicBezTo>
                  <a:cubicBezTo>
                    <a:pt x="614" y="481"/>
                    <a:pt x="630" y="467"/>
                    <a:pt x="649" y="457"/>
                  </a:cubicBezTo>
                  <a:cubicBezTo>
                    <a:pt x="684" y="438"/>
                    <a:pt x="722" y="434"/>
                    <a:pt x="755" y="464"/>
                  </a:cubicBezTo>
                  <a:cubicBezTo>
                    <a:pt x="806" y="511"/>
                    <a:pt x="819" y="600"/>
                    <a:pt x="772" y="653"/>
                  </a:cubicBezTo>
                  <a:cubicBezTo>
                    <a:pt x="734" y="697"/>
                    <a:pt x="687" y="734"/>
                    <a:pt x="638" y="764"/>
                  </a:cubicBezTo>
                  <a:cubicBezTo>
                    <a:pt x="538" y="824"/>
                    <a:pt x="377" y="749"/>
                    <a:pt x="352" y="636"/>
                  </a:cubicBezTo>
                  <a:cubicBezTo>
                    <a:pt x="332" y="541"/>
                    <a:pt x="338" y="450"/>
                    <a:pt x="396" y="367"/>
                  </a:cubicBezTo>
                  <a:cubicBezTo>
                    <a:pt x="408" y="350"/>
                    <a:pt x="418" y="332"/>
                    <a:pt x="428" y="314"/>
                  </a:cubicBezTo>
                  <a:cubicBezTo>
                    <a:pt x="433" y="307"/>
                    <a:pt x="430" y="297"/>
                    <a:pt x="423" y="2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207">
              <a:extLst>
                <a:ext uri="{FF2B5EF4-FFF2-40B4-BE49-F238E27FC236}">
                  <a16:creationId xmlns:a16="http://schemas.microsoft.com/office/drawing/2014/main" id="{B0CB20BE-706A-4A84-8A06-4051980B529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65177" y="-1368680"/>
              <a:ext cx="1295400" cy="941387"/>
            </a:xfrm>
            <a:custGeom>
              <a:avLst/>
              <a:gdLst>
                <a:gd name="T0" fmla="*/ 145 w 344"/>
                <a:gd name="T1" fmla="*/ 245 h 250"/>
                <a:gd name="T2" fmla="*/ 43 w 344"/>
                <a:gd name="T3" fmla="*/ 219 h 250"/>
                <a:gd name="T4" fmla="*/ 23 w 344"/>
                <a:gd name="T5" fmla="*/ 196 h 250"/>
                <a:gd name="T6" fmla="*/ 44 w 344"/>
                <a:gd name="T7" fmla="*/ 63 h 250"/>
                <a:gd name="T8" fmla="*/ 268 w 344"/>
                <a:gd name="T9" fmla="*/ 12 h 250"/>
                <a:gd name="T10" fmla="*/ 340 w 344"/>
                <a:gd name="T11" fmla="*/ 112 h 250"/>
                <a:gd name="T12" fmla="*/ 277 w 344"/>
                <a:gd name="T13" fmla="*/ 219 h 250"/>
                <a:gd name="T14" fmla="*/ 145 w 344"/>
                <a:gd name="T15" fmla="*/ 245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4" h="250">
                  <a:moveTo>
                    <a:pt x="145" y="245"/>
                  </a:moveTo>
                  <a:cubicBezTo>
                    <a:pt x="109" y="250"/>
                    <a:pt x="71" y="242"/>
                    <a:pt x="43" y="219"/>
                  </a:cubicBezTo>
                  <a:cubicBezTo>
                    <a:pt x="34" y="212"/>
                    <a:pt x="27" y="205"/>
                    <a:pt x="23" y="196"/>
                  </a:cubicBezTo>
                  <a:cubicBezTo>
                    <a:pt x="1" y="153"/>
                    <a:pt x="0" y="100"/>
                    <a:pt x="44" y="63"/>
                  </a:cubicBezTo>
                  <a:cubicBezTo>
                    <a:pt x="109" y="7"/>
                    <a:pt x="188" y="0"/>
                    <a:pt x="268" y="12"/>
                  </a:cubicBezTo>
                  <a:cubicBezTo>
                    <a:pt x="318" y="19"/>
                    <a:pt x="336" y="62"/>
                    <a:pt x="340" y="112"/>
                  </a:cubicBezTo>
                  <a:cubicBezTo>
                    <a:pt x="344" y="164"/>
                    <a:pt x="325" y="204"/>
                    <a:pt x="277" y="219"/>
                  </a:cubicBezTo>
                  <a:cubicBezTo>
                    <a:pt x="237" y="231"/>
                    <a:pt x="195" y="237"/>
                    <a:pt x="145" y="2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208">
              <a:extLst>
                <a:ext uri="{FF2B5EF4-FFF2-40B4-BE49-F238E27FC236}">
                  <a16:creationId xmlns:a16="http://schemas.microsoft.com/office/drawing/2014/main" id="{9A9EE05E-FF83-4688-A058-699E86255A31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18727" y="2471482"/>
              <a:ext cx="706438" cy="1419225"/>
            </a:xfrm>
            <a:custGeom>
              <a:avLst/>
              <a:gdLst>
                <a:gd name="T0" fmla="*/ 1 w 188"/>
                <a:gd name="T1" fmla="*/ 233 h 377"/>
                <a:gd name="T2" fmla="*/ 3 w 188"/>
                <a:gd name="T3" fmla="*/ 188 h 377"/>
                <a:gd name="T4" fmla="*/ 21 w 188"/>
                <a:gd name="T5" fmla="*/ 80 h 377"/>
                <a:gd name="T6" fmla="*/ 104 w 188"/>
                <a:gd name="T7" fmla="*/ 6 h 377"/>
                <a:gd name="T8" fmla="*/ 182 w 188"/>
                <a:gd name="T9" fmla="*/ 91 h 377"/>
                <a:gd name="T10" fmla="*/ 183 w 188"/>
                <a:gd name="T11" fmla="*/ 297 h 377"/>
                <a:gd name="T12" fmla="*/ 114 w 188"/>
                <a:gd name="T13" fmla="*/ 374 h 377"/>
                <a:gd name="T14" fmla="*/ 7 w 188"/>
                <a:gd name="T15" fmla="*/ 307 h 377"/>
                <a:gd name="T16" fmla="*/ 1 w 188"/>
                <a:gd name="T17" fmla="*/ 233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8" h="377">
                  <a:moveTo>
                    <a:pt x="1" y="233"/>
                  </a:moveTo>
                  <a:cubicBezTo>
                    <a:pt x="0" y="218"/>
                    <a:pt x="1" y="203"/>
                    <a:pt x="3" y="188"/>
                  </a:cubicBezTo>
                  <a:cubicBezTo>
                    <a:pt x="8" y="153"/>
                    <a:pt x="13" y="116"/>
                    <a:pt x="21" y="80"/>
                  </a:cubicBezTo>
                  <a:cubicBezTo>
                    <a:pt x="30" y="37"/>
                    <a:pt x="49" y="0"/>
                    <a:pt x="104" y="6"/>
                  </a:cubicBezTo>
                  <a:cubicBezTo>
                    <a:pt x="154" y="12"/>
                    <a:pt x="178" y="49"/>
                    <a:pt x="182" y="91"/>
                  </a:cubicBezTo>
                  <a:cubicBezTo>
                    <a:pt x="188" y="159"/>
                    <a:pt x="187" y="229"/>
                    <a:pt x="183" y="297"/>
                  </a:cubicBezTo>
                  <a:cubicBezTo>
                    <a:pt x="181" y="338"/>
                    <a:pt x="160" y="371"/>
                    <a:pt x="114" y="374"/>
                  </a:cubicBezTo>
                  <a:cubicBezTo>
                    <a:pt x="70" y="377"/>
                    <a:pt x="16" y="344"/>
                    <a:pt x="7" y="307"/>
                  </a:cubicBezTo>
                  <a:cubicBezTo>
                    <a:pt x="2" y="283"/>
                    <a:pt x="2" y="259"/>
                    <a:pt x="1" y="2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09">
              <a:extLst>
                <a:ext uri="{FF2B5EF4-FFF2-40B4-BE49-F238E27FC236}">
                  <a16:creationId xmlns:a16="http://schemas.microsoft.com/office/drawing/2014/main" id="{8C065A02-1FDB-491E-B04C-A1F3CC5033D9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40477" y="-728918"/>
              <a:ext cx="1235075" cy="754062"/>
            </a:xfrm>
            <a:custGeom>
              <a:avLst/>
              <a:gdLst>
                <a:gd name="T0" fmla="*/ 295 w 328"/>
                <a:gd name="T1" fmla="*/ 43 h 200"/>
                <a:gd name="T2" fmla="*/ 231 w 328"/>
                <a:gd name="T3" fmla="*/ 187 h 200"/>
                <a:gd name="T4" fmla="*/ 230 w 328"/>
                <a:gd name="T5" fmla="*/ 187 h 200"/>
                <a:gd name="T6" fmla="*/ 86 w 328"/>
                <a:gd name="T7" fmla="*/ 194 h 200"/>
                <a:gd name="T8" fmla="*/ 10 w 328"/>
                <a:gd name="T9" fmla="*/ 128 h 200"/>
                <a:gd name="T10" fmla="*/ 49 w 328"/>
                <a:gd name="T11" fmla="*/ 34 h 200"/>
                <a:gd name="T12" fmla="*/ 231 w 328"/>
                <a:gd name="T13" fmla="*/ 1 h 200"/>
                <a:gd name="T14" fmla="*/ 295 w 328"/>
                <a:gd name="T15" fmla="*/ 43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8" h="200">
                  <a:moveTo>
                    <a:pt x="295" y="43"/>
                  </a:moveTo>
                  <a:cubicBezTo>
                    <a:pt x="328" y="100"/>
                    <a:pt x="295" y="174"/>
                    <a:pt x="231" y="187"/>
                  </a:cubicBezTo>
                  <a:cubicBezTo>
                    <a:pt x="231" y="187"/>
                    <a:pt x="231" y="187"/>
                    <a:pt x="230" y="187"/>
                  </a:cubicBezTo>
                  <a:cubicBezTo>
                    <a:pt x="183" y="195"/>
                    <a:pt x="134" y="189"/>
                    <a:pt x="86" y="194"/>
                  </a:cubicBezTo>
                  <a:cubicBezTo>
                    <a:pt x="34" y="200"/>
                    <a:pt x="19" y="165"/>
                    <a:pt x="10" y="128"/>
                  </a:cubicBezTo>
                  <a:cubicBezTo>
                    <a:pt x="0" y="90"/>
                    <a:pt x="4" y="46"/>
                    <a:pt x="49" y="34"/>
                  </a:cubicBezTo>
                  <a:cubicBezTo>
                    <a:pt x="108" y="17"/>
                    <a:pt x="170" y="3"/>
                    <a:pt x="231" y="1"/>
                  </a:cubicBezTo>
                  <a:cubicBezTo>
                    <a:pt x="256" y="0"/>
                    <a:pt x="280" y="18"/>
                    <a:pt x="295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10">
              <a:extLst>
                <a:ext uri="{FF2B5EF4-FFF2-40B4-BE49-F238E27FC236}">
                  <a16:creationId xmlns:a16="http://schemas.microsoft.com/office/drawing/2014/main" id="{D28A74DE-39DF-406B-81BA-1F75B8FEF12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244215" y="-4654805"/>
              <a:ext cx="677863" cy="1301750"/>
            </a:xfrm>
            <a:custGeom>
              <a:avLst/>
              <a:gdLst>
                <a:gd name="T0" fmla="*/ 25 w 180"/>
                <a:gd name="T1" fmla="*/ 85 h 346"/>
                <a:gd name="T2" fmla="*/ 179 w 180"/>
                <a:gd name="T3" fmla="*/ 99 h 346"/>
                <a:gd name="T4" fmla="*/ 180 w 180"/>
                <a:gd name="T5" fmla="*/ 109 h 346"/>
                <a:gd name="T6" fmla="*/ 168 w 180"/>
                <a:gd name="T7" fmla="*/ 264 h 346"/>
                <a:gd name="T8" fmla="*/ 98 w 180"/>
                <a:gd name="T9" fmla="*/ 339 h 346"/>
                <a:gd name="T10" fmla="*/ 9 w 180"/>
                <a:gd name="T11" fmla="*/ 269 h 346"/>
                <a:gd name="T12" fmla="*/ 25 w 180"/>
                <a:gd name="T13" fmla="*/ 86 h 346"/>
                <a:gd name="T14" fmla="*/ 25 w 180"/>
                <a:gd name="T15" fmla="*/ 85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0" h="346">
                  <a:moveTo>
                    <a:pt x="25" y="85"/>
                  </a:moveTo>
                  <a:cubicBezTo>
                    <a:pt x="46" y="0"/>
                    <a:pt x="173" y="12"/>
                    <a:pt x="179" y="99"/>
                  </a:cubicBezTo>
                  <a:cubicBezTo>
                    <a:pt x="179" y="102"/>
                    <a:pt x="180" y="106"/>
                    <a:pt x="180" y="109"/>
                  </a:cubicBezTo>
                  <a:cubicBezTo>
                    <a:pt x="180" y="161"/>
                    <a:pt x="173" y="213"/>
                    <a:pt x="168" y="264"/>
                  </a:cubicBezTo>
                  <a:cubicBezTo>
                    <a:pt x="163" y="306"/>
                    <a:pt x="136" y="346"/>
                    <a:pt x="98" y="339"/>
                  </a:cubicBezTo>
                  <a:cubicBezTo>
                    <a:pt x="64" y="333"/>
                    <a:pt x="13" y="297"/>
                    <a:pt x="9" y="269"/>
                  </a:cubicBezTo>
                  <a:cubicBezTo>
                    <a:pt x="0" y="210"/>
                    <a:pt x="11" y="145"/>
                    <a:pt x="25" y="86"/>
                  </a:cubicBezTo>
                  <a:cubicBezTo>
                    <a:pt x="25" y="85"/>
                    <a:pt x="25" y="85"/>
                    <a:pt x="25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11">
              <a:extLst>
                <a:ext uri="{FF2B5EF4-FFF2-40B4-BE49-F238E27FC236}">
                  <a16:creationId xmlns:a16="http://schemas.microsoft.com/office/drawing/2014/main" id="{34C679BE-219E-40A2-BD8A-5C1C16F49E4F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92052" y="1552320"/>
              <a:ext cx="1035050" cy="1089025"/>
            </a:xfrm>
            <a:custGeom>
              <a:avLst/>
              <a:gdLst>
                <a:gd name="T0" fmla="*/ 160 w 275"/>
                <a:gd name="T1" fmla="*/ 286 h 289"/>
                <a:gd name="T2" fmla="*/ 9 w 275"/>
                <a:gd name="T3" fmla="*/ 108 h 289"/>
                <a:gd name="T4" fmla="*/ 147 w 275"/>
                <a:gd name="T5" fmla="*/ 47 h 289"/>
                <a:gd name="T6" fmla="*/ 243 w 275"/>
                <a:gd name="T7" fmla="*/ 180 h 289"/>
                <a:gd name="T8" fmla="*/ 160 w 275"/>
                <a:gd name="T9" fmla="*/ 286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289">
                  <a:moveTo>
                    <a:pt x="160" y="286"/>
                  </a:moveTo>
                  <a:cubicBezTo>
                    <a:pt x="84" y="283"/>
                    <a:pt x="0" y="185"/>
                    <a:pt x="9" y="108"/>
                  </a:cubicBezTo>
                  <a:cubicBezTo>
                    <a:pt x="18" y="37"/>
                    <a:pt x="93" y="0"/>
                    <a:pt x="147" y="47"/>
                  </a:cubicBezTo>
                  <a:cubicBezTo>
                    <a:pt x="187" y="83"/>
                    <a:pt x="222" y="130"/>
                    <a:pt x="243" y="180"/>
                  </a:cubicBezTo>
                  <a:cubicBezTo>
                    <a:pt x="275" y="254"/>
                    <a:pt x="243" y="289"/>
                    <a:pt x="160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12">
              <a:extLst>
                <a:ext uri="{FF2B5EF4-FFF2-40B4-BE49-F238E27FC236}">
                  <a16:creationId xmlns:a16="http://schemas.microsoft.com/office/drawing/2014/main" id="{76138FF7-73B9-42E7-BE2E-8FA312A758BF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47040" y="2295270"/>
              <a:ext cx="884238" cy="1095375"/>
            </a:xfrm>
            <a:custGeom>
              <a:avLst/>
              <a:gdLst>
                <a:gd name="T0" fmla="*/ 221 w 235"/>
                <a:gd name="T1" fmla="*/ 60 h 291"/>
                <a:gd name="T2" fmla="*/ 218 w 235"/>
                <a:gd name="T3" fmla="*/ 158 h 291"/>
                <a:gd name="T4" fmla="*/ 168 w 235"/>
                <a:gd name="T5" fmla="*/ 250 h 291"/>
                <a:gd name="T6" fmla="*/ 67 w 235"/>
                <a:gd name="T7" fmla="*/ 251 h 291"/>
                <a:gd name="T8" fmla="*/ 18 w 235"/>
                <a:gd name="T9" fmla="*/ 162 h 291"/>
                <a:gd name="T10" fmla="*/ 67 w 235"/>
                <a:gd name="T11" fmla="*/ 58 h 291"/>
                <a:gd name="T12" fmla="*/ 169 w 235"/>
                <a:gd name="T13" fmla="*/ 14 h 291"/>
                <a:gd name="T14" fmla="*/ 221 w 235"/>
                <a:gd name="T15" fmla="*/ 6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5" h="291">
                  <a:moveTo>
                    <a:pt x="221" y="60"/>
                  </a:moveTo>
                  <a:cubicBezTo>
                    <a:pt x="235" y="91"/>
                    <a:pt x="232" y="127"/>
                    <a:pt x="218" y="158"/>
                  </a:cubicBezTo>
                  <a:cubicBezTo>
                    <a:pt x="204" y="188"/>
                    <a:pt x="189" y="221"/>
                    <a:pt x="168" y="250"/>
                  </a:cubicBezTo>
                  <a:cubicBezTo>
                    <a:pt x="140" y="291"/>
                    <a:pt x="101" y="270"/>
                    <a:pt x="67" y="251"/>
                  </a:cubicBezTo>
                  <a:cubicBezTo>
                    <a:pt x="31" y="230"/>
                    <a:pt x="0" y="208"/>
                    <a:pt x="18" y="162"/>
                  </a:cubicBezTo>
                  <a:cubicBezTo>
                    <a:pt x="32" y="126"/>
                    <a:pt x="51" y="93"/>
                    <a:pt x="67" y="58"/>
                  </a:cubicBezTo>
                  <a:cubicBezTo>
                    <a:pt x="88" y="12"/>
                    <a:pt x="123" y="0"/>
                    <a:pt x="169" y="14"/>
                  </a:cubicBezTo>
                  <a:cubicBezTo>
                    <a:pt x="195" y="23"/>
                    <a:pt x="211" y="38"/>
                    <a:pt x="221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13">
              <a:extLst>
                <a:ext uri="{FF2B5EF4-FFF2-40B4-BE49-F238E27FC236}">
                  <a16:creationId xmlns:a16="http://schemas.microsoft.com/office/drawing/2014/main" id="{BAA1089D-FE64-4F91-A661-5B93BA7A3679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31790" y="-3748343"/>
              <a:ext cx="960438" cy="914400"/>
            </a:xfrm>
            <a:custGeom>
              <a:avLst/>
              <a:gdLst>
                <a:gd name="T0" fmla="*/ 118 w 255"/>
                <a:gd name="T1" fmla="*/ 15 h 243"/>
                <a:gd name="T2" fmla="*/ 227 w 255"/>
                <a:gd name="T3" fmla="*/ 31 h 243"/>
                <a:gd name="T4" fmla="*/ 243 w 255"/>
                <a:gd name="T5" fmla="*/ 50 h 243"/>
                <a:gd name="T6" fmla="*/ 234 w 255"/>
                <a:gd name="T7" fmla="*/ 135 h 243"/>
                <a:gd name="T8" fmla="*/ 119 w 255"/>
                <a:gd name="T9" fmla="*/ 219 h 243"/>
                <a:gd name="T10" fmla="*/ 14 w 255"/>
                <a:gd name="T11" fmla="*/ 118 h 243"/>
                <a:gd name="T12" fmla="*/ 118 w 255"/>
                <a:gd name="T13" fmla="*/ 15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5" h="243">
                  <a:moveTo>
                    <a:pt x="118" y="15"/>
                  </a:moveTo>
                  <a:cubicBezTo>
                    <a:pt x="154" y="0"/>
                    <a:pt x="197" y="5"/>
                    <a:pt x="227" y="31"/>
                  </a:cubicBezTo>
                  <a:cubicBezTo>
                    <a:pt x="234" y="37"/>
                    <a:pt x="239" y="43"/>
                    <a:pt x="243" y="50"/>
                  </a:cubicBezTo>
                  <a:cubicBezTo>
                    <a:pt x="255" y="72"/>
                    <a:pt x="251" y="117"/>
                    <a:pt x="234" y="135"/>
                  </a:cubicBezTo>
                  <a:cubicBezTo>
                    <a:pt x="203" y="170"/>
                    <a:pt x="162" y="202"/>
                    <a:pt x="119" y="219"/>
                  </a:cubicBezTo>
                  <a:cubicBezTo>
                    <a:pt x="59" y="243"/>
                    <a:pt x="0" y="181"/>
                    <a:pt x="14" y="118"/>
                  </a:cubicBezTo>
                  <a:cubicBezTo>
                    <a:pt x="23" y="80"/>
                    <a:pt x="66" y="37"/>
                    <a:pt x="118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14">
              <a:extLst>
                <a:ext uri="{FF2B5EF4-FFF2-40B4-BE49-F238E27FC236}">
                  <a16:creationId xmlns:a16="http://schemas.microsoft.com/office/drawing/2014/main" id="{D1D39E44-42A9-4988-BFF7-D31FC5FD048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01027" y="-3300668"/>
              <a:ext cx="598488" cy="866775"/>
            </a:xfrm>
            <a:custGeom>
              <a:avLst/>
              <a:gdLst>
                <a:gd name="T0" fmla="*/ 23 w 159"/>
                <a:gd name="T1" fmla="*/ 53 h 230"/>
                <a:gd name="T2" fmla="*/ 139 w 159"/>
                <a:gd name="T3" fmla="*/ 54 h 230"/>
                <a:gd name="T4" fmla="*/ 140 w 159"/>
                <a:gd name="T5" fmla="*/ 55 h 230"/>
                <a:gd name="T6" fmla="*/ 151 w 159"/>
                <a:gd name="T7" fmla="*/ 174 h 230"/>
                <a:gd name="T8" fmla="*/ 42 w 159"/>
                <a:gd name="T9" fmla="*/ 191 h 230"/>
                <a:gd name="T10" fmla="*/ 23 w 159"/>
                <a:gd name="T11" fmla="*/ 53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9" h="230">
                  <a:moveTo>
                    <a:pt x="23" y="53"/>
                  </a:moveTo>
                  <a:cubicBezTo>
                    <a:pt x="45" y="1"/>
                    <a:pt x="120" y="0"/>
                    <a:pt x="139" y="54"/>
                  </a:cubicBezTo>
                  <a:cubicBezTo>
                    <a:pt x="139" y="54"/>
                    <a:pt x="139" y="54"/>
                    <a:pt x="140" y="55"/>
                  </a:cubicBezTo>
                  <a:cubicBezTo>
                    <a:pt x="152" y="92"/>
                    <a:pt x="159" y="137"/>
                    <a:pt x="151" y="174"/>
                  </a:cubicBezTo>
                  <a:cubicBezTo>
                    <a:pt x="140" y="222"/>
                    <a:pt x="78" y="230"/>
                    <a:pt x="42" y="191"/>
                  </a:cubicBezTo>
                  <a:cubicBezTo>
                    <a:pt x="0" y="145"/>
                    <a:pt x="5" y="98"/>
                    <a:pt x="23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FCB756D0-BEAE-4A60-BB50-D6AF31AB4902}"/>
              </a:ext>
            </a:extLst>
          </p:cNvPr>
          <p:cNvSpPr txBox="1"/>
          <p:nvPr/>
        </p:nvSpPr>
        <p:spPr>
          <a:xfrm>
            <a:off x="6716859" y="2343909"/>
            <a:ext cx="23024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>
                <a:latin typeface="+mn-ea"/>
              </a:defRPr>
            </a:lvl1pPr>
          </a:lstStyle>
          <a:p>
            <a:pPr algn="l"/>
            <a:r>
              <a:rPr lang="fr-FR" altLang="zh-CN" sz="1600" b="1"/>
              <a:t>POWER YOUR POINT</a:t>
            </a:r>
            <a:endParaRPr lang="zh-CN" altLang="en-US" sz="1600" b="1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0F98A697-F513-4DFA-BAA3-500194E888EA}"/>
              </a:ext>
            </a:extLst>
          </p:cNvPr>
          <p:cNvGrpSpPr/>
          <p:nvPr/>
        </p:nvGrpSpPr>
        <p:grpSpPr>
          <a:xfrm>
            <a:off x="6501680" y="2980729"/>
            <a:ext cx="247670" cy="262209"/>
            <a:chOff x="8714075" y="6195970"/>
            <a:chExt cx="177840" cy="1882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">
              <p14:nvContentPartPr>
                <p14:cNvPr id="21" name="墨迹 20">
                  <a:extLst>
                    <a:ext uri="{FF2B5EF4-FFF2-40B4-BE49-F238E27FC236}">
                      <a16:creationId xmlns:a16="http://schemas.microsoft.com/office/drawing/2014/main" id="{0E159CD7-1FF5-4E47-957E-BF98F7BD921F}"/>
                    </a:ext>
                  </a:extLst>
                </p14:cNvPr>
                <p14:cNvContentPartPr/>
                <p14:nvPr/>
              </p14:nvContentPartPr>
              <p14:xfrm>
                <a:off x="8714075" y="6195970"/>
                <a:ext cx="177840" cy="188280"/>
              </p14:xfrm>
            </p:contentPart>
          </mc:Choice>
          <mc:Fallback xmlns="">
            <p:pic>
              <p:nvPicPr>
                <p:cNvPr id="21" name="墨迹 20">
                  <a:extLst>
                    <a:ext uri="{FF2B5EF4-FFF2-40B4-BE49-F238E27FC236}">
                      <a16:creationId xmlns:a16="http://schemas.microsoft.com/office/drawing/2014/main" id="{0E159CD7-1FF5-4E47-957E-BF98F7BD921F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8708388" y="6190539"/>
                  <a:ext cx="188955" cy="199401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22" name="墨迹 21">
                  <a:extLst>
                    <a:ext uri="{FF2B5EF4-FFF2-40B4-BE49-F238E27FC236}">
                      <a16:creationId xmlns:a16="http://schemas.microsoft.com/office/drawing/2014/main" id="{1F6F4B78-2522-49AC-BAF9-5EB0B7515981}"/>
                    </a:ext>
                  </a:extLst>
                </p14:cNvPr>
                <p14:cNvContentPartPr/>
                <p14:nvPr/>
              </p14:nvContentPartPr>
              <p14:xfrm>
                <a:off x="8765195" y="6237010"/>
                <a:ext cx="63000" cy="89280"/>
              </p14:xfrm>
            </p:contentPart>
          </mc:Choice>
          <mc:Fallback xmlns="">
            <p:pic>
              <p:nvPicPr>
                <p:cNvPr id="22" name="墨迹 21">
                  <a:extLst>
                    <a:ext uri="{FF2B5EF4-FFF2-40B4-BE49-F238E27FC236}">
                      <a16:creationId xmlns:a16="http://schemas.microsoft.com/office/drawing/2014/main" id="{1F6F4B78-2522-49AC-BAF9-5EB0B7515981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8759491" y="6231576"/>
                  <a:ext cx="74148" cy="100408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23" name="墨迹 22">
                  <a:extLst>
                    <a:ext uri="{FF2B5EF4-FFF2-40B4-BE49-F238E27FC236}">
                      <a16:creationId xmlns:a16="http://schemas.microsoft.com/office/drawing/2014/main" id="{C91BF539-1573-4581-A4C2-F19EF812800A}"/>
                    </a:ext>
                  </a:extLst>
                </p14:cNvPr>
                <p14:cNvContentPartPr/>
                <p14:nvPr/>
              </p14:nvContentPartPr>
              <p14:xfrm>
                <a:off x="8754755" y="6240250"/>
                <a:ext cx="90360" cy="88560"/>
              </p14:xfrm>
            </p:contentPart>
          </mc:Choice>
          <mc:Fallback xmlns="">
            <p:pic>
              <p:nvPicPr>
                <p:cNvPr id="23" name="墨迹 22">
                  <a:extLst>
                    <a:ext uri="{FF2B5EF4-FFF2-40B4-BE49-F238E27FC236}">
                      <a16:creationId xmlns:a16="http://schemas.microsoft.com/office/drawing/2014/main" id="{C91BF539-1573-4581-A4C2-F19EF812800A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8749059" y="6234570"/>
                  <a:ext cx="101493" cy="99662"/>
                </a:xfrm>
                <a:prstGeom prst="rect">
                  <a:avLst/>
                </a:prstGeom>
              </p:spPr>
            </p:pic>
          </mc:Fallback>
        </mc:AlternateContent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A37E85DD-8039-474F-AB23-4D11F016EDB5}"/>
              </a:ext>
            </a:extLst>
          </p:cNvPr>
          <p:cNvSpPr txBox="1"/>
          <p:nvPr/>
        </p:nvSpPr>
        <p:spPr>
          <a:xfrm>
            <a:off x="6902933" y="2833360"/>
            <a:ext cx="5061188" cy="5569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300">
                <a:latin typeface="+mn-ea"/>
              </a:rPr>
              <a:t>pellentesque habitant morbi tristique senectus et netus et malesuada fames ac</a:t>
            </a:r>
            <a:endParaRPr lang="zh-CN" altLang="en-US" sz="1300">
              <a:latin typeface="+mn-ea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A2FFC5CE-40A7-45C0-A5FE-B18DB1F2023A}"/>
              </a:ext>
            </a:extLst>
          </p:cNvPr>
          <p:cNvGrpSpPr/>
          <p:nvPr/>
        </p:nvGrpSpPr>
        <p:grpSpPr>
          <a:xfrm flipH="1" flipV="1">
            <a:off x="6501680" y="3666529"/>
            <a:ext cx="247670" cy="262209"/>
            <a:chOff x="8714075" y="6195970"/>
            <a:chExt cx="177840" cy="1882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26" name="墨迹 25">
                  <a:extLst>
                    <a:ext uri="{FF2B5EF4-FFF2-40B4-BE49-F238E27FC236}">
                      <a16:creationId xmlns:a16="http://schemas.microsoft.com/office/drawing/2014/main" id="{9077AA2F-FB4B-4083-99D9-CD5891072A9D}"/>
                    </a:ext>
                  </a:extLst>
                </p14:cNvPr>
                <p14:cNvContentPartPr/>
                <p14:nvPr/>
              </p14:nvContentPartPr>
              <p14:xfrm>
                <a:off x="8714075" y="6195970"/>
                <a:ext cx="177840" cy="188280"/>
              </p14:xfrm>
            </p:contentPart>
          </mc:Choice>
          <mc:Fallback xmlns="">
            <p:pic>
              <p:nvPicPr>
                <p:cNvPr id="26" name="墨迹 25">
                  <a:extLst>
                    <a:ext uri="{FF2B5EF4-FFF2-40B4-BE49-F238E27FC236}">
                      <a16:creationId xmlns:a16="http://schemas.microsoft.com/office/drawing/2014/main" id="{9077AA2F-FB4B-4083-99D9-CD5891072A9D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8708388" y="6190539"/>
                  <a:ext cx="188955" cy="199401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27" name="墨迹 26">
                  <a:extLst>
                    <a:ext uri="{FF2B5EF4-FFF2-40B4-BE49-F238E27FC236}">
                      <a16:creationId xmlns:a16="http://schemas.microsoft.com/office/drawing/2014/main" id="{A50ACD52-6AA0-4ADB-A76E-D7117DF8FFDD}"/>
                    </a:ext>
                  </a:extLst>
                </p14:cNvPr>
                <p14:cNvContentPartPr/>
                <p14:nvPr/>
              </p14:nvContentPartPr>
              <p14:xfrm>
                <a:off x="8765195" y="6237010"/>
                <a:ext cx="63000" cy="89280"/>
              </p14:xfrm>
            </p:contentPart>
          </mc:Choice>
          <mc:Fallback xmlns="">
            <p:pic>
              <p:nvPicPr>
                <p:cNvPr id="27" name="墨迹 26">
                  <a:extLst>
                    <a:ext uri="{FF2B5EF4-FFF2-40B4-BE49-F238E27FC236}">
                      <a16:creationId xmlns:a16="http://schemas.microsoft.com/office/drawing/2014/main" id="{A50ACD52-6AA0-4ADB-A76E-D7117DF8FFDD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8759491" y="6231317"/>
                  <a:ext cx="74148" cy="100408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28" name="墨迹 27">
                  <a:extLst>
                    <a:ext uri="{FF2B5EF4-FFF2-40B4-BE49-F238E27FC236}">
                      <a16:creationId xmlns:a16="http://schemas.microsoft.com/office/drawing/2014/main" id="{4774F40E-B7D7-4154-93C5-7E3209C63F25}"/>
                    </a:ext>
                  </a:extLst>
                </p14:cNvPr>
                <p14:cNvContentPartPr/>
                <p14:nvPr/>
              </p14:nvContentPartPr>
              <p14:xfrm>
                <a:off x="8754755" y="6240250"/>
                <a:ext cx="90360" cy="88560"/>
              </p14:xfrm>
            </p:contentPart>
          </mc:Choice>
          <mc:Fallback xmlns="">
            <p:pic>
              <p:nvPicPr>
                <p:cNvPr id="28" name="墨迹 27">
                  <a:extLst>
                    <a:ext uri="{FF2B5EF4-FFF2-40B4-BE49-F238E27FC236}">
                      <a16:creationId xmlns:a16="http://schemas.microsoft.com/office/drawing/2014/main" id="{4774F40E-B7D7-4154-93C5-7E3209C63F25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8749059" y="6234828"/>
                  <a:ext cx="101493" cy="99662"/>
                </a:xfrm>
                <a:prstGeom prst="rect">
                  <a:avLst/>
                </a:prstGeom>
              </p:spPr>
            </p:pic>
          </mc:Fallback>
        </mc:AlternateContent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id="{62AD63C8-D305-4EBF-85F5-CB19D0689C35}"/>
              </a:ext>
            </a:extLst>
          </p:cNvPr>
          <p:cNvSpPr txBox="1"/>
          <p:nvPr/>
        </p:nvSpPr>
        <p:spPr>
          <a:xfrm>
            <a:off x="6902933" y="3519160"/>
            <a:ext cx="5061188" cy="5569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300">
                <a:latin typeface="+mn-ea"/>
              </a:rPr>
              <a:t>pellentesque habitant morbi tristique senectus et netus et malesuada fames ac</a:t>
            </a:r>
            <a:endParaRPr lang="zh-CN" altLang="en-US" sz="1300">
              <a:latin typeface="+mn-ea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A33F4B34-1197-4406-866B-B1298E5EA9BB}"/>
              </a:ext>
            </a:extLst>
          </p:cNvPr>
          <p:cNvGrpSpPr/>
          <p:nvPr/>
        </p:nvGrpSpPr>
        <p:grpSpPr>
          <a:xfrm rot="5400000" flipV="1">
            <a:off x="6501680" y="4352329"/>
            <a:ext cx="247670" cy="262209"/>
            <a:chOff x="8714075" y="6195970"/>
            <a:chExt cx="177840" cy="1882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31" name="墨迹 30">
                  <a:extLst>
                    <a:ext uri="{FF2B5EF4-FFF2-40B4-BE49-F238E27FC236}">
                      <a16:creationId xmlns:a16="http://schemas.microsoft.com/office/drawing/2014/main" id="{62F7BB5C-60D6-45CF-892E-B8980081674F}"/>
                    </a:ext>
                  </a:extLst>
                </p14:cNvPr>
                <p14:cNvContentPartPr/>
                <p14:nvPr/>
              </p14:nvContentPartPr>
              <p14:xfrm>
                <a:off x="8714075" y="6195970"/>
                <a:ext cx="177840" cy="188280"/>
              </p14:xfrm>
            </p:contentPart>
          </mc:Choice>
          <mc:Fallback xmlns="">
            <p:pic>
              <p:nvPicPr>
                <p:cNvPr id="31" name="墨迹 30">
                  <a:extLst>
                    <a:ext uri="{FF2B5EF4-FFF2-40B4-BE49-F238E27FC236}">
                      <a16:creationId xmlns:a16="http://schemas.microsoft.com/office/drawing/2014/main" id="{62F7BB5C-60D6-45CF-892E-B8980081674F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8708388" y="6190539"/>
                  <a:ext cx="188955" cy="199401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">
              <p14:nvContentPartPr>
                <p14:cNvPr id="32" name="墨迹 31">
                  <a:extLst>
                    <a:ext uri="{FF2B5EF4-FFF2-40B4-BE49-F238E27FC236}">
                      <a16:creationId xmlns:a16="http://schemas.microsoft.com/office/drawing/2014/main" id="{C1B7B036-AAA2-42A0-80EC-00C59CCD3645}"/>
                    </a:ext>
                  </a:extLst>
                </p14:cNvPr>
                <p14:cNvContentPartPr/>
                <p14:nvPr/>
              </p14:nvContentPartPr>
              <p14:xfrm>
                <a:off x="8765195" y="6237010"/>
                <a:ext cx="63000" cy="89280"/>
              </p14:xfrm>
            </p:contentPart>
          </mc:Choice>
          <mc:Fallback xmlns="">
            <p:pic>
              <p:nvPicPr>
                <p:cNvPr id="32" name="墨迹 31">
                  <a:extLst>
                    <a:ext uri="{FF2B5EF4-FFF2-40B4-BE49-F238E27FC236}">
                      <a16:creationId xmlns:a16="http://schemas.microsoft.com/office/drawing/2014/main" id="{C1B7B036-AAA2-42A0-80EC-00C59CCD3645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8759491" y="6231317"/>
                  <a:ext cx="74148" cy="100408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33" name="墨迹 32">
                  <a:extLst>
                    <a:ext uri="{FF2B5EF4-FFF2-40B4-BE49-F238E27FC236}">
                      <a16:creationId xmlns:a16="http://schemas.microsoft.com/office/drawing/2014/main" id="{7D58FDDF-34FA-4752-81A8-B6728677D9A3}"/>
                    </a:ext>
                  </a:extLst>
                </p14:cNvPr>
                <p14:cNvContentPartPr/>
                <p14:nvPr/>
              </p14:nvContentPartPr>
              <p14:xfrm>
                <a:off x="8754755" y="6240250"/>
                <a:ext cx="90360" cy="88560"/>
              </p14:xfrm>
            </p:contentPart>
          </mc:Choice>
          <mc:Fallback xmlns="">
            <p:pic>
              <p:nvPicPr>
                <p:cNvPr id="33" name="墨迹 32">
                  <a:extLst>
                    <a:ext uri="{FF2B5EF4-FFF2-40B4-BE49-F238E27FC236}">
                      <a16:creationId xmlns:a16="http://schemas.microsoft.com/office/drawing/2014/main" id="{7D58FDDF-34FA-4752-81A8-B6728677D9A3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8749059" y="6234828"/>
                  <a:ext cx="101493" cy="99662"/>
                </a:xfrm>
                <a:prstGeom prst="rect">
                  <a:avLst/>
                </a:prstGeom>
              </p:spPr>
            </p:pic>
          </mc:Fallback>
        </mc:AlternateContent>
      </p:grpSp>
      <p:sp>
        <p:nvSpPr>
          <p:cNvPr id="34" name="文本框 33">
            <a:extLst>
              <a:ext uri="{FF2B5EF4-FFF2-40B4-BE49-F238E27FC236}">
                <a16:creationId xmlns:a16="http://schemas.microsoft.com/office/drawing/2014/main" id="{0DC05E4B-A239-401D-AEB5-DC97C0EB9484}"/>
              </a:ext>
            </a:extLst>
          </p:cNvPr>
          <p:cNvSpPr txBox="1"/>
          <p:nvPr/>
        </p:nvSpPr>
        <p:spPr>
          <a:xfrm>
            <a:off x="6902933" y="4204960"/>
            <a:ext cx="5061188" cy="5569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300">
                <a:latin typeface="+mn-ea"/>
              </a:rPr>
              <a:t>pellentesque habitant morbi tristique senectus et netus et malesuada fames ac</a:t>
            </a:r>
            <a:endParaRPr lang="zh-CN" altLang="en-US" sz="1300">
              <a:latin typeface="+mn-ea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F3E13110-FEC9-4B59-8DB7-61EA99131C7E}"/>
              </a:ext>
            </a:extLst>
          </p:cNvPr>
          <p:cNvGrpSpPr/>
          <p:nvPr/>
        </p:nvGrpSpPr>
        <p:grpSpPr>
          <a:xfrm flipH="1">
            <a:off x="6501680" y="5038129"/>
            <a:ext cx="247670" cy="262209"/>
            <a:chOff x="8714075" y="6195970"/>
            <a:chExt cx="177840" cy="1882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9">
              <p14:nvContentPartPr>
                <p14:cNvPr id="36" name="墨迹 35">
                  <a:extLst>
                    <a:ext uri="{FF2B5EF4-FFF2-40B4-BE49-F238E27FC236}">
                      <a16:creationId xmlns:a16="http://schemas.microsoft.com/office/drawing/2014/main" id="{040329B7-2160-4D8F-8D27-FF175502EAC6}"/>
                    </a:ext>
                  </a:extLst>
                </p14:cNvPr>
                <p14:cNvContentPartPr/>
                <p14:nvPr/>
              </p14:nvContentPartPr>
              <p14:xfrm>
                <a:off x="8714075" y="6195970"/>
                <a:ext cx="177840" cy="188280"/>
              </p14:xfrm>
            </p:contentPart>
          </mc:Choice>
          <mc:Fallback xmlns="">
            <p:pic>
              <p:nvPicPr>
                <p:cNvPr id="36" name="墨迹 35">
                  <a:extLst>
                    <a:ext uri="{FF2B5EF4-FFF2-40B4-BE49-F238E27FC236}">
                      <a16:creationId xmlns:a16="http://schemas.microsoft.com/office/drawing/2014/main" id="{040329B7-2160-4D8F-8D27-FF175502EAC6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8708388" y="6190539"/>
                  <a:ext cx="188955" cy="199401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37" name="墨迹 36">
                  <a:extLst>
                    <a:ext uri="{FF2B5EF4-FFF2-40B4-BE49-F238E27FC236}">
                      <a16:creationId xmlns:a16="http://schemas.microsoft.com/office/drawing/2014/main" id="{D01B30E6-03C2-4F0C-9869-29D04F2D3434}"/>
                    </a:ext>
                  </a:extLst>
                </p14:cNvPr>
                <p14:cNvContentPartPr/>
                <p14:nvPr/>
              </p14:nvContentPartPr>
              <p14:xfrm>
                <a:off x="8765195" y="6237010"/>
                <a:ext cx="63000" cy="89280"/>
              </p14:xfrm>
            </p:contentPart>
          </mc:Choice>
          <mc:Fallback xmlns="">
            <p:pic>
              <p:nvPicPr>
                <p:cNvPr id="37" name="墨迹 36">
                  <a:extLst>
                    <a:ext uri="{FF2B5EF4-FFF2-40B4-BE49-F238E27FC236}">
                      <a16:creationId xmlns:a16="http://schemas.microsoft.com/office/drawing/2014/main" id="{D01B30E6-03C2-4F0C-9869-29D04F2D3434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8759491" y="6231576"/>
                  <a:ext cx="74148" cy="100408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">
              <p14:nvContentPartPr>
                <p14:cNvPr id="38" name="墨迹 37">
                  <a:extLst>
                    <a:ext uri="{FF2B5EF4-FFF2-40B4-BE49-F238E27FC236}">
                      <a16:creationId xmlns:a16="http://schemas.microsoft.com/office/drawing/2014/main" id="{523F8FDF-1CFC-4ED1-AA5C-6E1DBE6B1E72}"/>
                    </a:ext>
                  </a:extLst>
                </p14:cNvPr>
                <p14:cNvContentPartPr/>
                <p14:nvPr/>
              </p14:nvContentPartPr>
              <p14:xfrm>
                <a:off x="8754755" y="6240250"/>
                <a:ext cx="90360" cy="88560"/>
              </p14:xfrm>
            </p:contentPart>
          </mc:Choice>
          <mc:Fallback xmlns="">
            <p:pic>
              <p:nvPicPr>
                <p:cNvPr id="38" name="墨迹 37">
                  <a:extLst>
                    <a:ext uri="{FF2B5EF4-FFF2-40B4-BE49-F238E27FC236}">
                      <a16:creationId xmlns:a16="http://schemas.microsoft.com/office/drawing/2014/main" id="{523F8FDF-1CFC-4ED1-AA5C-6E1DBE6B1E72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8749059" y="6234570"/>
                  <a:ext cx="101493" cy="99662"/>
                </a:xfrm>
                <a:prstGeom prst="rect">
                  <a:avLst/>
                </a:prstGeom>
              </p:spPr>
            </p:pic>
          </mc:Fallback>
        </mc:AlternateContent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id="{5574D14D-33A7-4A2B-92E5-3DF9D7A8AE95}"/>
              </a:ext>
            </a:extLst>
          </p:cNvPr>
          <p:cNvSpPr txBox="1"/>
          <p:nvPr/>
        </p:nvSpPr>
        <p:spPr>
          <a:xfrm>
            <a:off x="6902933" y="4890760"/>
            <a:ext cx="5061188" cy="5569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300">
                <a:latin typeface="+mn-ea"/>
              </a:rPr>
              <a:t>pellentesque habitant morbi tristique senectus et netus et malesuada fames ac</a:t>
            </a:r>
            <a:endParaRPr lang="zh-CN" altLang="en-US" sz="1300">
              <a:latin typeface="+mn-ea"/>
            </a:endParaRPr>
          </a:p>
        </p:txBody>
      </p:sp>
      <p:sp>
        <p:nvSpPr>
          <p:cNvPr id="40" name="Freeform 66">
            <a:extLst>
              <a:ext uri="{FF2B5EF4-FFF2-40B4-BE49-F238E27FC236}">
                <a16:creationId xmlns:a16="http://schemas.microsoft.com/office/drawing/2014/main" id="{289DF320-D6A3-4862-9EAC-5ECDE20B0545}"/>
              </a:ext>
            </a:extLst>
          </p:cNvPr>
          <p:cNvSpPr>
            <a:spLocks noEditPoints="1"/>
          </p:cNvSpPr>
          <p:nvPr/>
        </p:nvSpPr>
        <p:spPr bwMode="auto">
          <a:xfrm>
            <a:off x="9025350" y="2291106"/>
            <a:ext cx="415099" cy="350337"/>
          </a:xfrm>
          <a:custGeom>
            <a:avLst/>
            <a:gdLst>
              <a:gd name="T0" fmla="*/ 112 w 224"/>
              <a:gd name="T1" fmla="*/ 26 h 189"/>
              <a:gd name="T2" fmla="*/ 157 w 224"/>
              <a:gd name="T3" fmla="*/ 0 h 189"/>
              <a:gd name="T4" fmla="*/ 164 w 224"/>
              <a:gd name="T5" fmla="*/ 64 h 189"/>
              <a:gd name="T6" fmla="*/ 191 w 224"/>
              <a:gd name="T7" fmla="*/ 114 h 189"/>
              <a:gd name="T8" fmla="*/ 191 w 224"/>
              <a:gd name="T9" fmla="*/ 114 h 189"/>
              <a:gd name="T10" fmla="*/ 224 w 224"/>
              <a:gd name="T11" fmla="*/ 145 h 189"/>
              <a:gd name="T12" fmla="*/ 145 w 224"/>
              <a:gd name="T13" fmla="*/ 145 h 189"/>
              <a:gd name="T14" fmla="*/ 136 w 224"/>
              <a:gd name="T15" fmla="*/ 172 h 189"/>
              <a:gd name="T16" fmla="*/ 121 w 224"/>
              <a:gd name="T17" fmla="*/ 189 h 189"/>
              <a:gd name="T18" fmla="*/ 98 w 224"/>
              <a:gd name="T19" fmla="*/ 174 h 189"/>
              <a:gd name="T20" fmla="*/ 87 w 224"/>
              <a:gd name="T21" fmla="*/ 151 h 189"/>
              <a:gd name="T22" fmla="*/ 0 w 224"/>
              <a:gd name="T23" fmla="*/ 151 h 189"/>
              <a:gd name="T24" fmla="*/ 11 w 224"/>
              <a:gd name="T25" fmla="*/ 123 h 189"/>
              <a:gd name="T26" fmla="*/ 43 w 224"/>
              <a:gd name="T27" fmla="*/ 94 h 189"/>
              <a:gd name="T28" fmla="*/ 66 w 224"/>
              <a:gd name="T29" fmla="*/ 35 h 189"/>
              <a:gd name="T30" fmla="*/ 66 w 224"/>
              <a:gd name="T31" fmla="*/ 35 h 189"/>
              <a:gd name="T32" fmla="*/ 74 w 224"/>
              <a:gd name="T33" fmla="*/ 5 h 189"/>
              <a:gd name="T34" fmla="*/ 101 w 224"/>
              <a:gd name="T35" fmla="*/ 20 h 189"/>
              <a:gd name="T36" fmla="*/ 112 w 224"/>
              <a:gd name="T37" fmla="*/ 26 h 189"/>
              <a:gd name="T38" fmla="*/ 115 w 224"/>
              <a:gd name="T39" fmla="*/ 91 h 189"/>
              <a:gd name="T40" fmla="*/ 115 w 224"/>
              <a:gd name="T41" fmla="*/ 91 h 189"/>
              <a:gd name="T42" fmla="*/ 115 w 224"/>
              <a:gd name="T43" fmla="*/ 98 h 189"/>
              <a:gd name="T44" fmla="*/ 122 w 224"/>
              <a:gd name="T45" fmla="*/ 98 h 189"/>
              <a:gd name="T46" fmla="*/ 122 w 224"/>
              <a:gd name="T47" fmla="*/ 91 h 189"/>
              <a:gd name="T48" fmla="*/ 115 w 224"/>
              <a:gd name="T49" fmla="*/ 91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24" h="189">
                <a:moveTo>
                  <a:pt x="112" y="26"/>
                </a:moveTo>
                <a:cubicBezTo>
                  <a:pt x="157" y="0"/>
                  <a:pt x="157" y="0"/>
                  <a:pt x="157" y="0"/>
                </a:cubicBezTo>
                <a:cubicBezTo>
                  <a:pt x="176" y="22"/>
                  <a:pt x="166" y="44"/>
                  <a:pt x="164" y="64"/>
                </a:cubicBezTo>
                <a:cubicBezTo>
                  <a:pt x="161" y="97"/>
                  <a:pt x="162" y="102"/>
                  <a:pt x="191" y="114"/>
                </a:cubicBezTo>
                <a:cubicBezTo>
                  <a:pt x="191" y="114"/>
                  <a:pt x="191" y="114"/>
                  <a:pt x="191" y="114"/>
                </a:cubicBezTo>
                <a:cubicBezTo>
                  <a:pt x="208" y="116"/>
                  <a:pt x="221" y="129"/>
                  <a:pt x="224" y="145"/>
                </a:cubicBezTo>
                <a:cubicBezTo>
                  <a:pt x="198" y="163"/>
                  <a:pt x="173" y="140"/>
                  <a:pt x="145" y="145"/>
                </a:cubicBezTo>
                <a:cubicBezTo>
                  <a:pt x="143" y="154"/>
                  <a:pt x="140" y="163"/>
                  <a:pt x="136" y="172"/>
                </a:cubicBezTo>
                <a:cubicBezTo>
                  <a:pt x="133" y="179"/>
                  <a:pt x="128" y="185"/>
                  <a:pt x="121" y="189"/>
                </a:cubicBezTo>
                <a:cubicBezTo>
                  <a:pt x="112" y="186"/>
                  <a:pt x="104" y="181"/>
                  <a:pt x="98" y="174"/>
                </a:cubicBezTo>
                <a:cubicBezTo>
                  <a:pt x="93" y="167"/>
                  <a:pt x="90" y="159"/>
                  <a:pt x="87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2" y="141"/>
                  <a:pt x="6" y="132"/>
                  <a:pt x="11" y="123"/>
                </a:cubicBezTo>
                <a:cubicBezTo>
                  <a:pt x="21" y="113"/>
                  <a:pt x="32" y="103"/>
                  <a:pt x="43" y="94"/>
                </a:cubicBezTo>
                <a:cubicBezTo>
                  <a:pt x="61" y="79"/>
                  <a:pt x="75" y="62"/>
                  <a:pt x="66" y="35"/>
                </a:cubicBezTo>
                <a:cubicBezTo>
                  <a:pt x="66" y="35"/>
                  <a:pt x="66" y="35"/>
                  <a:pt x="66" y="35"/>
                </a:cubicBezTo>
                <a:cubicBezTo>
                  <a:pt x="66" y="24"/>
                  <a:pt x="69" y="14"/>
                  <a:pt x="74" y="5"/>
                </a:cubicBezTo>
                <a:cubicBezTo>
                  <a:pt x="101" y="20"/>
                  <a:pt x="101" y="20"/>
                  <a:pt x="101" y="20"/>
                </a:cubicBezTo>
                <a:cubicBezTo>
                  <a:pt x="105" y="21"/>
                  <a:pt x="109" y="24"/>
                  <a:pt x="112" y="26"/>
                </a:cubicBezTo>
                <a:close/>
                <a:moveTo>
                  <a:pt x="115" y="91"/>
                </a:moveTo>
                <a:cubicBezTo>
                  <a:pt x="115" y="91"/>
                  <a:pt x="115" y="91"/>
                  <a:pt x="115" y="91"/>
                </a:cubicBezTo>
                <a:cubicBezTo>
                  <a:pt x="115" y="93"/>
                  <a:pt x="115" y="95"/>
                  <a:pt x="115" y="98"/>
                </a:cubicBezTo>
                <a:cubicBezTo>
                  <a:pt x="118" y="98"/>
                  <a:pt x="120" y="98"/>
                  <a:pt x="122" y="98"/>
                </a:cubicBezTo>
                <a:cubicBezTo>
                  <a:pt x="123" y="95"/>
                  <a:pt x="123" y="93"/>
                  <a:pt x="122" y="91"/>
                </a:cubicBezTo>
                <a:cubicBezTo>
                  <a:pt x="120" y="90"/>
                  <a:pt x="118" y="90"/>
                  <a:pt x="115" y="91"/>
                </a:cubicBezTo>
                <a:close/>
              </a:path>
            </a:pathLst>
          </a:custGeom>
          <a:solidFill>
            <a:srgbClr val="06B6A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2">
            <p14:nvContentPartPr>
              <p14:cNvPr id="41" name="墨迹 40">
                <a:extLst>
                  <a:ext uri="{FF2B5EF4-FFF2-40B4-BE49-F238E27FC236}">
                    <a16:creationId xmlns:a16="http://schemas.microsoft.com/office/drawing/2014/main" id="{D3CBE4FC-E991-4B4E-BA64-7E754256BE0B}"/>
                  </a:ext>
                </a:extLst>
              </p14:cNvPr>
              <p14:cNvContentPartPr/>
              <p14:nvPr/>
            </p14:nvContentPartPr>
            <p14:xfrm rot="21391888" flipH="1">
              <a:off x="8317657" y="4543639"/>
              <a:ext cx="3702600" cy="333000"/>
            </p14:xfrm>
          </p:contentPart>
        </mc:Choice>
        <mc:Fallback xmlns="">
          <p:pic>
            <p:nvPicPr>
              <p:cNvPr id="41" name="墨迹 40">
                <a:extLst>
                  <a:ext uri="{FF2B5EF4-FFF2-40B4-BE49-F238E27FC236}">
                    <a16:creationId xmlns:a16="http://schemas.microsoft.com/office/drawing/2014/main" id="{D3CBE4FC-E991-4B4E-BA64-7E754256BE0B}"/>
                  </a:ext>
                </a:extLst>
              </p:cNvPr>
              <p:cNvPicPr/>
              <p:nvPr/>
            </p:nvPicPr>
            <p:blipFill>
              <a:blip r:embed="rId23"/>
              <a:stretch>
                <a:fillRect/>
              </a:stretch>
            </p:blipFill>
            <p:spPr>
              <a:xfrm rot="21391888" flipH="1">
                <a:off x="8305057" y="4531039"/>
                <a:ext cx="3727440" cy="357840"/>
              </a:xfrm>
              <a:prstGeom prst="rect">
                <a:avLst/>
              </a:prstGeom>
            </p:spPr>
          </p:pic>
        </mc:Fallback>
      </mc:AlternateContent>
      <p:grpSp>
        <p:nvGrpSpPr>
          <p:cNvPr id="42" name="组合 41">
            <a:extLst>
              <a:ext uri="{FF2B5EF4-FFF2-40B4-BE49-F238E27FC236}">
                <a16:creationId xmlns:a16="http://schemas.microsoft.com/office/drawing/2014/main" id="{F9CCF2DB-B52F-4762-80CD-37AB0DC9CA4E}"/>
              </a:ext>
            </a:extLst>
          </p:cNvPr>
          <p:cNvGrpSpPr/>
          <p:nvPr/>
        </p:nvGrpSpPr>
        <p:grpSpPr>
          <a:xfrm rot="19913165">
            <a:off x="6981014" y="405390"/>
            <a:ext cx="127675" cy="592617"/>
            <a:chOff x="-24772938" y="-4622800"/>
            <a:chExt cx="633412" cy="2940050"/>
          </a:xfrm>
          <a:solidFill>
            <a:srgbClr val="06B6A0"/>
          </a:solidFill>
        </p:grpSpPr>
        <p:sp>
          <p:nvSpPr>
            <p:cNvPr id="43" name="Freeform 346">
              <a:extLst>
                <a:ext uri="{FF2B5EF4-FFF2-40B4-BE49-F238E27FC236}">
                  <a16:creationId xmlns:a16="http://schemas.microsoft.com/office/drawing/2014/main" id="{C1DF7295-8D2D-401A-B264-A51911C94EFD}"/>
                </a:ext>
              </a:extLst>
            </p:cNvPr>
            <p:cNvSpPr>
              <a:spLocks/>
            </p:cNvSpPr>
            <p:nvPr/>
          </p:nvSpPr>
          <p:spPr bwMode="auto">
            <a:xfrm>
              <a:off x="-24772938" y="-4622800"/>
              <a:ext cx="538163" cy="2097088"/>
            </a:xfrm>
            <a:custGeom>
              <a:avLst/>
              <a:gdLst>
                <a:gd name="T0" fmla="*/ 118 w 143"/>
                <a:gd name="T1" fmla="*/ 507 h 557"/>
                <a:gd name="T2" fmla="*/ 124 w 143"/>
                <a:gd name="T3" fmla="*/ 297 h 557"/>
                <a:gd name="T4" fmla="*/ 121 w 143"/>
                <a:gd name="T5" fmla="*/ 70 h 557"/>
                <a:gd name="T6" fmla="*/ 12 w 143"/>
                <a:gd name="T7" fmla="*/ 70 h 557"/>
                <a:gd name="T8" fmla="*/ 9 w 143"/>
                <a:gd name="T9" fmla="*/ 311 h 557"/>
                <a:gd name="T10" fmla="*/ 31 w 143"/>
                <a:gd name="T11" fmla="*/ 515 h 557"/>
                <a:gd name="T12" fmla="*/ 118 w 143"/>
                <a:gd name="T13" fmla="*/ 507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3" h="557">
                  <a:moveTo>
                    <a:pt x="118" y="507"/>
                  </a:moveTo>
                  <a:cubicBezTo>
                    <a:pt x="143" y="442"/>
                    <a:pt x="126" y="364"/>
                    <a:pt x="124" y="297"/>
                  </a:cubicBezTo>
                  <a:cubicBezTo>
                    <a:pt x="121" y="221"/>
                    <a:pt x="121" y="146"/>
                    <a:pt x="121" y="70"/>
                  </a:cubicBezTo>
                  <a:cubicBezTo>
                    <a:pt x="121" y="0"/>
                    <a:pt x="14" y="0"/>
                    <a:pt x="12" y="70"/>
                  </a:cubicBezTo>
                  <a:cubicBezTo>
                    <a:pt x="9" y="151"/>
                    <a:pt x="9" y="230"/>
                    <a:pt x="9" y="311"/>
                  </a:cubicBezTo>
                  <a:cubicBezTo>
                    <a:pt x="9" y="381"/>
                    <a:pt x="0" y="454"/>
                    <a:pt x="31" y="515"/>
                  </a:cubicBezTo>
                  <a:cubicBezTo>
                    <a:pt x="56" y="557"/>
                    <a:pt x="107" y="540"/>
                    <a:pt x="118" y="5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47">
              <a:extLst>
                <a:ext uri="{FF2B5EF4-FFF2-40B4-BE49-F238E27FC236}">
                  <a16:creationId xmlns:a16="http://schemas.microsoft.com/office/drawing/2014/main" id="{CC8BB5FD-D3FC-4A9E-A34D-52CC896696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4761826" y="-2379663"/>
              <a:ext cx="622300" cy="696913"/>
            </a:xfrm>
            <a:custGeom>
              <a:avLst/>
              <a:gdLst>
                <a:gd name="T0" fmla="*/ 45 w 165"/>
                <a:gd name="T1" fmla="*/ 23 h 185"/>
                <a:gd name="T2" fmla="*/ 20 w 165"/>
                <a:gd name="T3" fmla="*/ 135 h 185"/>
                <a:gd name="T4" fmla="*/ 93 w 165"/>
                <a:gd name="T5" fmla="*/ 180 h 185"/>
                <a:gd name="T6" fmla="*/ 160 w 165"/>
                <a:gd name="T7" fmla="*/ 140 h 185"/>
                <a:gd name="T8" fmla="*/ 160 w 165"/>
                <a:gd name="T9" fmla="*/ 73 h 185"/>
                <a:gd name="T10" fmla="*/ 45 w 165"/>
                <a:gd name="T11" fmla="*/ 23 h 185"/>
                <a:gd name="T12" fmla="*/ 51 w 165"/>
                <a:gd name="T13" fmla="*/ 104 h 185"/>
                <a:gd name="T14" fmla="*/ 51 w 165"/>
                <a:gd name="T15" fmla="*/ 104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5" h="185">
                  <a:moveTo>
                    <a:pt x="45" y="23"/>
                  </a:moveTo>
                  <a:cubicBezTo>
                    <a:pt x="3" y="45"/>
                    <a:pt x="0" y="96"/>
                    <a:pt x="20" y="135"/>
                  </a:cubicBezTo>
                  <a:cubicBezTo>
                    <a:pt x="34" y="163"/>
                    <a:pt x="65" y="180"/>
                    <a:pt x="93" y="180"/>
                  </a:cubicBezTo>
                  <a:cubicBezTo>
                    <a:pt x="121" y="185"/>
                    <a:pt x="151" y="171"/>
                    <a:pt x="160" y="140"/>
                  </a:cubicBezTo>
                  <a:cubicBezTo>
                    <a:pt x="165" y="118"/>
                    <a:pt x="165" y="93"/>
                    <a:pt x="160" y="73"/>
                  </a:cubicBezTo>
                  <a:cubicBezTo>
                    <a:pt x="146" y="26"/>
                    <a:pt x="90" y="0"/>
                    <a:pt x="45" y="23"/>
                  </a:cubicBezTo>
                  <a:close/>
                  <a:moveTo>
                    <a:pt x="51" y="104"/>
                  </a:moveTo>
                  <a:cubicBezTo>
                    <a:pt x="51" y="104"/>
                    <a:pt x="51" y="104"/>
                    <a:pt x="51" y="10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E5779ACF-EF8F-4FF7-ADF9-6CB40D3DA901}"/>
              </a:ext>
            </a:extLst>
          </p:cNvPr>
          <p:cNvGrpSpPr/>
          <p:nvPr/>
        </p:nvGrpSpPr>
        <p:grpSpPr>
          <a:xfrm>
            <a:off x="11333579" y="5536011"/>
            <a:ext cx="652444" cy="655889"/>
            <a:chOff x="-27552650" y="-11239500"/>
            <a:chExt cx="5711825" cy="5741988"/>
          </a:xfrm>
          <a:solidFill>
            <a:srgbClr val="06B6A0"/>
          </a:solidFill>
        </p:grpSpPr>
        <p:sp>
          <p:nvSpPr>
            <p:cNvPr id="46" name="Freeform 16">
              <a:extLst>
                <a:ext uri="{FF2B5EF4-FFF2-40B4-BE49-F238E27FC236}">
                  <a16:creationId xmlns:a16="http://schemas.microsoft.com/office/drawing/2014/main" id="{FC746368-BE9E-4E24-87B5-2975AC2593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7552650" y="-9451975"/>
              <a:ext cx="1509713" cy="2082800"/>
            </a:xfrm>
            <a:custGeom>
              <a:avLst/>
              <a:gdLst>
                <a:gd name="T0" fmla="*/ 179 w 401"/>
                <a:gd name="T1" fmla="*/ 553 h 553"/>
                <a:gd name="T2" fmla="*/ 148 w 401"/>
                <a:gd name="T3" fmla="*/ 338 h 553"/>
                <a:gd name="T4" fmla="*/ 139 w 401"/>
                <a:gd name="T5" fmla="*/ 277 h 553"/>
                <a:gd name="T6" fmla="*/ 69 w 401"/>
                <a:gd name="T7" fmla="*/ 224 h 553"/>
                <a:gd name="T8" fmla="*/ 43 w 401"/>
                <a:gd name="T9" fmla="*/ 224 h 553"/>
                <a:gd name="T10" fmla="*/ 5 w 401"/>
                <a:gd name="T11" fmla="*/ 201 h 553"/>
                <a:gd name="T12" fmla="*/ 27 w 401"/>
                <a:gd name="T13" fmla="*/ 159 h 553"/>
                <a:gd name="T14" fmla="*/ 101 w 401"/>
                <a:gd name="T15" fmla="*/ 138 h 553"/>
                <a:gd name="T16" fmla="*/ 177 w 401"/>
                <a:gd name="T17" fmla="*/ 91 h 553"/>
                <a:gd name="T18" fmla="*/ 215 w 401"/>
                <a:gd name="T19" fmla="*/ 22 h 553"/>
                <a:gd name="T20" fmla="*/ 258 w 401"/>
                <a:gd name="T21" fmla="*/ 4 h 553"/>
                <a:gd name="T22" fmla="*/ 282 w 401"/>
                <a:gd name="T23" fmla="*/ 42 h 553"/>
                <a:gd name="T24" fmla="*/ 278 w 401"/>
                <a:gd name="T25" fmla="*/ 80 h 553"/>
                <a:gd name="T26" fmla="*/ 282 w 401"/>
                <a:gd name="T27" fmla="*/ 129 h 553"/>
                <a:gd name="T28" fmla="*/ 350 w 401"/>
                <a:gd name="T29" fmla="*/ 159 h 553"/>
                <a:gd name="T30" fmla="*/ 367 w 401"/>
                <a:gd name="T31" fmla="*/ 154 h 553"/>
                <a:gd name="T32" fmla="*/ 399 w 401"/>
                <a:gd name="T33" fmla="*/ 168 h 553"/>
                <a:gd name="T34" fmla="*/ 381 w 401"/>
                <a:gd name="T35" fmla="*/ 212 h 553"/>
                <a:gd name="T36" fmla="*/ 332 w 401"/>
                <a:gd name="T37" fmla="*/ 224 h 553"/>
                <a:gd name="T38" fmla="*/ 244 w 401"/>
                <a:gd name="T39" fmla="*/ 300 h 553"/>
                <a:gd name="T40" fmla="*/ 217 w 401"/>
                <a:gd name="T41" fmla="*/ 508 h 553"/>
                <a:gd name="T42" fmla="*/ 179 w 401"/>
                <a:gd name="T43" fmla="*/ 553 h 553"/>
                <a:gd name="T44" fmla="*/ 285 w 401"/>
                <a:gd name="T45" fmla="*/ 186 h 553"/>
                <a:gd name="T46" fmla="*/ 229 w 401"/>
                <a:gd name="T47" fmla="*/ 107 h 553"/>
                <a:gd name="T48" fmla="*/ 181 w 401"/>
                <a:gd name="T49" fmla="*/ 161 h 553"/>
                <a:gd name="T50" fmla="*/ 128 w 401"/>
                <a:gd name="T51" fmla="*/ 192 h 553"/>
                <a:gd name="T52" fmla="*/ 175 w 401"/>
                <a:gd name="T53" fmla="*/ 244 h 553"/>
                <a:gd name="T54" fmla="*/ 186 w 401"/>
                <a:gd name="T55" fmla="*/ 309 h 553"/>
                <a:gd name="T56" fmla="*/ 208 w 401"/>
                <a:gd name="T57" fmla="*/ 233 h 553"/>
                <a:gd name="T58" fmla="*/ 285 w 401"/>
                <a:gd name="T59" fmla="*/ 186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01" h="553">
                  <a:moveTo>
                    <a:pt x="179" y="553"/>
                  </a:moveTo>
                  <a:cubicBezTo>
                    <a:pt x="155" y="481"/>
                    <a:pt x="141" y="412"/>
                    <a:pt x="148" y="338"/>
                  </a:cubicBezTo>
                  <a:cubicBezTo>
                    <a:pt x="150" y="318"/>
                    <a:pt x="146" y="298"/>
                    <a:pt x="139" y="277"/>
                  </a:cubicBezTo>
                  <a:cubicBezTo>
                    <a:pt x="130" y="242"/>
                    <a:pt x="105" y="226"/>
                    <a:pt x="69" y="224"/>
                  </a:cubicBezTo>
                  <a:cubicBezTo>
                    <a:pt x="43" y="224"/>
                    <a:pt x="43" y="224"/>
                    <a:pt x="43" y="224"/>
                  </a:cubicBezTo>
                  <a:cubicBezTo>
                    <a:pt x="25" y="226"/>
                    <a:pt x="9" y="219"/>
                    <a:pt x="5" y="201"/>
                  </a:cubicBezTo>
                  <a:cubicBezTo>
                    <a:pt x="0" y="183"/>
                    <a:pt x="7" y="168"/>
                    <a:pt x="27" y="159"/>
                  </a:cubicBezTo>
                  <a:cubicBezTo>
                    <a:pt x="52" y="145"/>
                    <a:pt x="74" y="136"/>
                    <a:pt x="101" y="138"/>
                  </a:cubicBezTo>
                  <a:cubicBezTo>
                    <a:pt x="139" y="141"/>
                    <a:pt x="161" y="123"/>
                    <a:pt x="177" y="91"/>
                  </a:cubicBezTo>
                  <a:cubicBezTo>
                    <a:pt x="188" y="69"/>
                    <a:pt x="204" y="47"/>
                    <a:pt x="215" y="22"/>
                  </a:cubicBezTo>
                  <a:cubicBezTo>
                    <a:pt x="224" y="2"/>
                    <a:pt x="240" y="0"/>
                    <a:pt x="258" y="4"/>
                  </a:cubicBezTo>
                  <a:cubicBezTo>
                    <a:pt x="278" y="9"/>
                    <a:pt x="287" y="22"/>
                    <a:pt x="282" y="42"/>
                  </a:cubicBezTo>
                  <a:cubicBezTo>
                    <a:pt x="280" y="56"/>
                    <a:pt x="280" y="69"/>
                    <a:pt x="278" y="80"/>
                  </a:cubicBezTo>
                  <a:cubicBezTo>
                    <a:pt x="276" y="96"/>
                    <a:pt x="267" y="114"/>
                    <a:pt x="282" y="129"/>
                  </a:cubicBezTo>
                  <a:cubicBezTo>
                    <a:pt x="300" y="147"/>
                    <a:pt x="323" y="156"/>
                    <a:pt x="350" y="159"/>
                  </a:cubicBezTo>
                  <a:cubicBezTo>
                    <a:pt x="356" y="159"/>
                    <a:pt x="361" y="156"/>
                    <a:pt x="367" y="154"/>
                  </a:cubicBezTo>
                  <a:cubicBezTo>
                    <a:pt x="381" y="154"/>
                    <a:pt x="397" y="150"/>
                    <a:pt x="399" y="168"/>
                  </a:cubicBezTo>
                  <a:cubicBezTo>
                    <a:pt x="401" y="185"/>
                    <a:pt x="401" y="203"/>
                    <a:pt x="381" y="212"/>
                  </a:cubicBezTo>
                  <a:cubicBezTo>
                    <a:pt x="367" y="224"/>
                    <a:pt x="349" y="224"/>
                    <a:pt x="332" y="224"/>
                  </a:cubicBezTo>
                  <a:cubicBezTo>
                    <a:pt x="269" y="226"/>
                    <a:pt x="255" y="237"/>
                    <a:pt x="244" y="300"/>
                  </a:cubicBezTo>
                  <a:cubicBezTo>
                    <a:pt x="233" y="369"/>
                    <a:pt x="224" y="439"/>
                    <a:pt x="217" y="508"/>
                  </a:cubicBezTo>
                  <a:cubicBezTo>
                    <a:pt x="215" y="530"/>
                    <a:pt x="208" y="546"/>
                    <a:pt x="179" y="553"/>
                  </a:cubicBezTo>
                  <a:close/>
                  <a:moveTo>
                    <a:pt x="285" y="186"/>
                  </a:moveTo>
                  <a:cubicBezTo>
                    <a:pt x="262" y="163"/>
                    <a:pt x="222" y="154"/>
                    <a:pt x="229" y="107"/>
                  </a:cubicBezTo>
                  <a:cubicBezTo>
                    <a:pt x="211" y="130"/>
                    <a:pt x="195" y="145"/>
                    <a:pt x="181" y="161"/>
                  </a:cubicBezTo>
                  <a:cubicBezTo>
                    <a:pt x="168" y="179"/>
                    <a:pt x="143" y="177"/>
                    <a:pt x="128" y="192"/>
                  </a:cubicBezTo>
                  <a:cubicBezTo>
                    <a:pt x="146" y="210"/>
                    <a:pt x="166" y="226"/>
                    <a:pt x="175" y="244"/>
                  </a:cubicBezTo>
                  <a:cubicBezTo>
                    <a:pt x="184" y="262"/>
                    <a:pt x="184" y="286"/>
                    <a:pt x="186" y="309"/>
                  </a:cubicBezTo>
                  <a:cubicBezTo>
                    <a:pt x="199" y="284"/>
                    <a:pt x="199" y="257"/>
                    <a:pt x="208" y="233"/>
                  </a:cubicBezTo>
                  <a:cubicBezTo>
                    <a:pt x="226" y="201"/>
                    <a:pt x="260" y="203"/>
                    <a:pt x="285" y="1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7">
              <a:extLst>
                <a:ext uri="{FF2B5EF4-FFF2-40B4-BE49-F238E27FC236}">
                  <a16:creationId xmlns:a16="http://schemas.microsoft.com/office/drawing/2014/main" id="{D6A27B6C-6D6D-42ED-8B0E-9E36898E2F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3023513" y="-11239500"/>
              <a:ext cx="1182688" cy="2300288"/>
            </a:xfrm>
            <a:custGeom>
              <a:avLst/>
              <a:gdLst>
                <a:gd name="T0" fmla="*/ 233 w 314"/>
                <a:gd name="T1" fmla="*/ 159 h 611"/>
                <a:gd name="T2" fmla="*/ 275 w 314"/>
                <a:gd name="T3" fmla="*/ 228 h 611"/>
                <a:gd name="T4" fmla="*/ 302 w 314"/>
                <a:gd name="T5" fmla="*/ 255 h 611"/>
                <a:gd name="T6" fmla="*/ 278 w 314"/>
                <a:gd name="T7" fmla="*/ 295 h 611"/>
                <a:gd name="T8" fmla="*/ 204 w 314"/>
                <a:gd name="T9" fmla="*/ 347 h 611"/>
                <a:gd name="T10" fmla="*/ 157 w 314"/>
                <a:gd name="T11" fmla="*/ 560 h 611"/>
                <a:gd name="T12" fmla="*/ 148 w 314"/>
                <a:gd name="T13" fmla="*/ 589 h 611"/>
                <a:gd name="T14" fmla="*/ 125 w 314"/>
                <a:gd name="T15" fmla="*/ 611 h 611"/>
                <a:gd name="T16" fmla="*/ 103 w 314"/>
                <a:gd name="T17" fmla="*/ 589 h 611"/>
                <a:gd name="T18" fmla="*/ 103 w 314"/>
                <a:gd name="T19" fmla="*/ 459 h 611"/>
                <a:gd name="T20" fmla="*/ 105 w 314"/>
                <a:gd name="T21" fmla="*/ 356 h 611"/>
                <a:gd name="T22" fmla="*/ 69 w 314"/>
                <a:gd name="T23" fmla="*/ 313 h 611"/>
                <a:gd name="T24" fmla="*/ 36 w 314"/>
                <a:gd name="T25" fmla="*/ 307 h 611"/>
                <a:gd name="T26" fmla="*/ 0 w 314"/>
                <a:gd name="T27" fmla="*/ 262 h 611"/>
                <a:gd name="T28" fmla="*/ 11 w 314"/>
                <a:gd name="T29" fmla="*/ 246 h 611"/>
                <a:gd name="T30" fmla="*/ 36 w 314"/>
                <a:gd name="T31" fmla="*/ 239 h 611"/>
                <a:gd name="T32" fmla="*/ 148 w 314"/>
                <a:gd name="T33" fmla="*/ 109 h 611"/>
                <a:gd name="T34" fmla="*/ 163 w 314"/>
                <a:gd name="T35" fmla="*/ 20 h 611"/>
                <a:gd name="T36" fmla="*/ 181 w 314"/>
                <a:gd name="T37" fmla="*/ 2 h 611"/>
                <a:gd name="T38" fmla="*/ 215 w 314"/>
                <a:gd name="T39" fmla="*/ 22 h 611"/>
                <a:gd name="T40" fmla="*/ 233 w 314"/>
                <a:gd name="T41" fmla="*/ 159 h 611"/>
                <a:gd name="T42" fmla="*/ 175 w 314"/>
                <a:gd name="T43" fmla="*/ 174 h 611"/>
                <a:gd name="T44" fmla="*/ 92 w 314"/>
                <a:gd name="T45" fmla="*/ 273 h 611"/>
                <a:gd name="T46" fmla="*/ 154 w 314"/>
                <a:gd name="T47" fmla="*/ 327 h 611"/>
                <a:gd name="T48" fmla="*/ 226 w 314"/>
                <a:gd name="T49" fmla="*/ 253 h 611"/>
                <a:gd name="T50" fmla="*/ 175 w 314"/>
                <a:gd name="T51" fmla="*/ 174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4" h="611">
                  <a:moveTo>
                    <a:pt x="233" y="159"/>
                  </a:moveTo>
                  <a:cubicBezTo>
                    <a:pt x="217" y="199"/>
                    <a:pt x="242" y="215"/>
                    <a:pt x="275" y="228"/>
                  </a:cubicBezTo>
                  <a:cubicBezTo>
                    <a:pt x="289" y="233"/>
                    <a:pt x="298" y="242"/>
                    <a:pt x="302" y="255"/>
                  </a:cubicBezTo>
                  <a:cubicBezTo>
                    <a:pt x="314" y="286"/>
                    <a:pt x="311" y="295"/>
                    <a:pt x="278" y="295"/>
                  </a:cubicBezTo>
                  <a:cubicBezTo>
                    <a:pt x="235" y="295"/>
                    <a:pt x="217" y="309"/>
                    <a:pt x="204" y="347"/>
                  </a:cubicBezTo>
                  <a:cubicBezTo>
                    <a:pt x="184" y="416"/>
                    <a:pt x="161" y="486"/>
                    <a:pt x="157" y="560"/>
                  </a:cubicBezTo>
                  <a:cubicBezTo>
                    <a:pt x="157" y="569"/>
                    <a:pt x="150" y="580"/>
                    <a:pt x="148" y="589"/>
                  </a:cubicBezTo>
                  <a:cubicBezTo>
                    <a:pt x="146" y="602"/>
                    <a:pt x="139" y="611"/>
                    <a:pt x="125" y="611"/>
                  </a:cubicBezTo>
                  <a:cubicBezTo>
                    <a:pt x="114" y="609"/>
                    <a:pt x="105" y="600"/>
                    <a:pt x="103" y="589"/>
                  </a:cubicBezTo>
                  <a:cubicBezTo>
                    <a:pt x="92" y="546"/>
                    <a:pt x="98" y="501"/>
                    <a:pt x="103" y="459"/>
                  </a:cubicBezTo>
                  <a:cubicBezTo>
                    <a:pt x="107" y="423"/>
                    <a:pt x="107" y="389"/>
                    <a:pt x="105" y="356"/>
                  </a:cubicBezTo>
                  <a:cubicBezTo>
                    <a:pt x="103" y="331"/>
                    <a:pt x="89" y="320"/>
                    <a:pt x="69" y="313"/>
                  </a:cubicBezTo>
                  <a:cubicBezTo>
                    <a:pt x="58" y="311"/>
                    <a:pt x="47" y="309"/>
                    <a:pt x="36" y="307"/>
                  </a:cubicBezTo>
                  <a:cubicBezTo>
                    <a:pt x="11" y="302"/>
                    <a:pt x="0" y="286"/>
                    <a:pt x="0" y="262"/>
                  </a:cubicBezTo>
                  <a:cubicBezTo>
                    <a:pt x="0" y="253"/>
                    <a:pt x="4" y="248"/>
                    <a:pt x="11" y="246"/>
                  </a:cubicBezTo>
                  <a:cubicBezTo>
                    <a:pt x="20" y="244"/>
                    <a:pt x="27" y="242"/>
                    <a:pt x="36" y="239"/>
                  </a:cubicBezTo>
                  <a:cubicBezTo>
                    <a:pt x="105" y="224"/>
                    <a:pt x="137" y="174"/>
                    <a:pt x="148" y="109"/>
                  </a:cubicBezTo>
                  <a:cubicBezTo>
                    <a:pt x="152" y="80"/>
                    <a:pt x="163" y="51"/>
                    <a:pt x="163" y="20"/>
                  </a:cubicBezTo>
                  <a:cubicBezTo>
                    <a:pt x="163" y="9"/>
                    <a:pt x="168" y="0"/>
                    <a:pt x="181" y="2"/>
                  </a:cubicBezTo>
                  <a:cubicBezTo>
                    <a:pt x="195" y="4"/>
                    <a:pt x="213" y="0"/>
                    <a:pt x="215" y="22"/>
                  </a:cubicBezTo>
                  <a:cubicBezTo>
                    <a:pt x="222" y="65"/>
                    <a:pt x="228" y="109"/>
                    <a:pt x="233" y="159"/>
                  </a:cubicBezTo>
                  <a:close/>
                  <a:moveTo>
                    <a:pt x="175" y="174"/>
                  </a:moveTo>
                  <a:cubicBezTo>
                    <a:pt x="157" y="221"/>
                    <a:pt x="123" y="242"/>
                    <a:pt x="92" y="273"/>
                  </a:cubicBezTo>
                  <a:cubicBezTo>
                    <a:pt x="128" y="275"/>
                    <a:pt x="141" y="298"/>
                    <a:pt x="154" y="327"/>
                  </a:cubicBezTo>
                  <a:cubicBezTo>
                    <a:pt x="172" y="293"/>
                    <a:pt x="188" y="266"/>
                    <a:pt x="226" y="253"/>
                  </a:cubicBezTo>
                  <a:cubicBezTo>
                    <a:pt x="193" y="237"/>
                    <a:pt x="188" y="208"/>
                    <a:pt x="175" y="1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8">
              <a:extLst>
                <a:ext uri="{FF2B5EF4-FFF2-40B4-BE49-F238E27FC236}">
                  <a16:creationId xmlns:a16="http://schemas.microsoft.com/office/drawing/2014/main" id="{3527D61B-FAEC-40B4-86B4-2FA5D62397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4912638" y="-7327900"/>
              <a:ext cx="977900" cy="1830388"/>
            </a:xfrm>
            <a:custGeom>
              <a:avLst/>
              <a:gdLst>
                <a:gd name="T0" fmla="*/ 67 w 260"/>
                <a:gd name="T1" fmla="*/ 439 h 486"/>
                <a:gd name="T2" fmla="*/ 85 w 260"/>
                <a:gd name="T3" fmla="*/ 309 h 486"/>
                <a:gd name="T4" fmla="*/ 88 w 260"/>
                <a:gd name="T5" fmla="*/ 276 h 486"/>
                <a:gd name="T6" fmla="*/ 56 w 260"/>
                <a:gd name="T7" fmla="*/ 242 h 486"/>
                <a:gd name="T8" fmla="*/ 14 w 260"/>
                <a:gd name="T9" fmla="*/ 231 h 486"/>
                <a:gd name="T10" fmla="*/ 0 w 260"/>
                <a:gd name="T11" fmla="*/ 215 h 486"/>
                <a:gd name="T12" fmla="*/ 14 w 260"/>
                <a:gd name="T13" fmla="*/ 195 h 486"/>
                <a:gd name="T14" fmla="*/ 18 w 260"/>
                <a:gd name="T15" fmla="*/ 193 h 486"/>
                <a:gd name="T16" fmla="*/ 108 w 260"/>
                <a:gd name="T17" fmla="*/ 76 h 486"/>
                <a:gd name="T18" fmla="*/ 117 w 260"/>
                <a:gd name="T19" fmla="*/ 29 h 486"/>
                <a:gd name="T20" fmla="*/ 166 w 260"/>
                <a:gd name="T21" fmla="*/ 20 h 486"/>
                <a:gd name="T22" fmla="*/ 177 w 260"/>
                <a:gd name="T23" fmla="*/ 87 h 486"/>
                <a:gd name="T24" fmla="*/ 222 w 260"/>
                <a:gd name="T25" fmla="*/ 157 h 486"/>
                <a:gd name="T26" fmla="*/ 244 w 260"/>
                <a:gd name="T27" fmla="*/ 170 h 486"/>
                <a:gd name="T28" fmla="*/ 244 w 260"/>
                <a:gd name="T29" fmla="*/ 204 h 486"/>
                <a:gd name="T30" fmla="*/ 173 w 260"/>
                <a:gd name="T31" fmla="*/ 305 h 486"/>
                <a:gd name="T32" fmla="*/ 121 w 260"/>
                <a:gd name="T33" fmla="*/ 457 h 486"/>
                <a:gd name="T34" fmla="*/ 101 w 260"/>
                <a:gd name="T35" fmla="*/ 484 h 486"/>
                <a:gd name="T36" fmla="*/ 67 w 260"/>
                <a:gd name="T37" fmla="*/ 457 h 486"/>
                <a:gd name="T38" fmla="*/ 67 w 260"/>
                <a:gd name="T39" fmla="*/ 439 h 486"/>
                <a:gd name="T40" fmla="*/ 135 w 260"/>
                <a:gd name="T41" fmla="*/ 269 h 486"/>
                <a:gd name="T42" fmla="*/ 173 w 260"/>
                <a:gd name="T43" fmla="*/ 195 h 486"/>
                <a:gd name="T44" fmla="*/ 168 w 260"/>
                <a:gd name="T45" fmla="*/ 184 h 486"/>
                <a:gd name="T46" fmla="*/ 132 w 260"/>
                <a:gd name="T47" fmla="*/ 168 h 486"/>
                <a:gd name="T48" fmla="*/ 119 w 260"/>
                <a:gd name="T49" fmla="*/ 206 h 486"/>
                <a:gd name="T50" fmla="*/ 135 w 260"/>
                <a:gd name="T51" fmla="*/ 269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60" h="486">
                  <a:moveTo>
                    <a:pt x="67" y="439"/>
                  </a:moveTo>
                  <a:cubicBezTo>
                    <a:pt x="65" y="394"/>
                    <a:pt x="81" y="354"/>
                    <a:pt x="85" y="309"/>
                  </a:cubicBezTo>
                  <a:cubicBezTo>
                    <a:pt x="85" y="298"/>
                    <a:pt x="88" y="287"/>
                    <a:pt x="88" y="276"/>
                  </a:cubicBezTo>
                  <a:cubicBezTo>
                    <a:pt x="88" y="255"/>
                    <a:pt x="79" y="244"/>
                    <a:pt x="56" y="242"/>
                  </a:cubicBezTo>
                  <a:cubicBezTo>
                    <a:pt x="43" y="242"/>
                    <a:pt x="27" y="235"/>
                    <a:pt x="14" y="231"/>
                  </a:cubicBezTo>
                  <a:cubicBezTo>
                    <a:pt x="7" y="229"/>
                    <a:pt x="0" y="224"/>
                    <a:pt x="0" y="215"/>
                  </a:cubicBezTo>
                  <a:cubicBezTo>
                    <a:pt x="0" y="206"/>
                    <a:pt x="5" y="199"/>
                    <a:pt x="14" y="195"/>
                  </a:cubicBezTo>
                  <a:cubicBezTo>
                    <a:pt x="16" y="195"/>
                    <a:pt x="16" y="195"/>
                    <a:pt x="18" y="193"/>
                  </a:cubicBezTo>
                  <a:cubicBezTo>
                    <a:pt x="90" y="186"/>
                    <a:pt x="96" y="130"/>
                    <a:pt x="108" y="76"/>
                  </a:cubicBezTo>
                  <a:cubicBezTo>
                    <a:pt x="112" y="61"/>
                    <a:pt x="112" y="45"/>
                    <a:pt x="117" y="29"/>
                  </a:cubicBezTo>
                  <a:cubicBezTo>
                    <a:pt x="126" y="2"/>
                    <a:pt x="148" y="0"/>
                    <a:pt x="166" y="20"/>
                  </a:cubicBezTo>
                  <a:cubicBezTo>
                    <a:pt x="184" y="40"/>
                    <a:pt x="182" y="63"/>
                    <a:pt x="177" y="87"/>
                  </a:cubicBezTo>
                  <a:cubicBezTo>
                    <a:pt x="170" y="139"/>
                    <a:pt x="170" y="139"/>
                    <a:pt x="222" y="157"/>
                  </a:cubicBezTo>
                  <a:cubicBezTo>
                    <a:pt x="231" y="159"/>
                    <a:pt x="238" y="164"/>
                    <a:pt x="244" y="170"/>
                  </a:cubicBezTo>
                  <a:cubicBezTo>
                    <a:pt x="256" y="182"/>
                    <a:pt x="260" y="197"/>
                    <a:pt x="244" y="204"/>
                  </a:cubicBezTo>
                  <a:cubicBezTo>
                    <a:pt x="200" y="224"/>
                    <a:pt x="191" y="269"/>
                    <a:pt x="173" y="305"/>
                  </a:cubicBezTo>
                  <a:cubicBezTo>
                    <a:pt x="150" y="352"/>
                    <a:pt x="128" y="403"/>
                    <a:pt x="121" y="457"/>
                  </a:cubicBezTo>
                  <a:cubicBezTo>
                    <a:pt x="119" y="470"/>
                    <a:pt x="121" y="486"/>
                    <a:pt x="101" y="484"/>
                  </a:cubicBezTo>
                  <a:cubicBezTo>
                    <a:pt x="85" y="482"/>
                    <a:pt x="67" y="479"/>
                    <a:pt x="67" y="457"/>
                  </a:cubicBezTo>
                  <a:cubicBezTo>
                    <a:pt x="67" y="439"/>
                    <a:pt x="67" y="439"/>
                    <a:pt x="67" y="439"/>
                  </a:cubicBezTo>
                  <a:close/>
                  <a:moveTo>
                    <a:pt x="135" y="269"/>
                  </a:moveTo>
                  <a:cubicBezTo>
                    <a:pt x="161" y="249"/>
                    <a:pt x="159" y="220"/>
                    <a:pt x="173" y="195"/>
                  </a:cubicBezTo>
                  <a:cubicBezTo>
                    <a:pt x="175" y="193"/>
                    <a:pt x="170" y="186"/>
                    <a:pt x="168" y="184"/>
                  </a:cubicBezTo>
                  <a:cubicBezTo>
                    <a:pt x="157" y="175"/>
                    <a:pt x="144" y="161"/>
                    <a:pt x="132" y="168"/>
                  </a:cubicBezTo>
                  <a:cubicBezTo>
                    <a:pt x="121" y="175"/>
                    <a:pt x="114" y="190"/>
                    <a:pt x="119" y="206"/>
                  </a:cubicBezTo>
                  <a:cubicBezTo>
                    <a:pt x="123" y="226"/>
                    <a:pt x="130" y="246"/>
                    <a:pt x="135" y="2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9" name="Freeform 15">
            <a:extLst>
              <a:ext uri="{FF2B5EF4-FFF2-40B4-BE49-F238E27FC236}">
                <a16:creationId xmlns:a16="http://schemas.microsoft.com/office/drawing/2014/main" id="{1A1790C3-1981-4A45-84E7-D38E0AAAD747}"/>
              </a:ext>
            </a:extLst>
          </p:cNvPr>
          <p:cNvSpPr>
            <a:spLocks noEditPoints="1"/>
          </p:cNvSpPr>
          <p:nvPr/>
        </p:nvSpPr>
        <p:spPr bwMode="auto">
          <a:xfrm>
            <a:off x="11210815" y="484474"/>
            <a:ext cx="245528" cy="324590"/>
          </a:xfrm>
          <a:custGeom>
            <a:avLst/>
            <a:gdLst>
              <a:gd name="T0" fmla="*/ 358 w 571"/>
              <a:gd name="T1" fmla="*/ 117 h 755"/>
              <a:gd name="T2" fmla="*/ 356 w 571"/>
              <a:gd name="T3" fmla="*/ 171 h 755"/>
              <a:gd name="T4" fmla="*/ 477 w 571"/>
              <a:gd name="T5" fmla="*/ 323 h 755"/>
              <a:gd name="T6" fmla="*/ 542 w 571"/>
              <a:gd name="T7" fmla="*/ 334 h 755"/>
              <a:gd name="T8" fmla="*/ 571 w 571"/>
              <a:gd name="T9" fmla="*/ 368 h 755"/>
              <a:gd name="T10" fmla="*/ 539 w 571"/>
              <a:gd name="T11" fmla="*/ 390 h 755"/>
              <a:gd name="T12" fmla="*/ 448 w 571"/>
              <a:gd name="T13" fmla="*/ 399 h 755"/>
              <a:gd name="T14" fmla="*/ 378 w 571"/>
              <a:gd name="T15" fmla="*/ 439 h 755"/>
              <a:gd name="T16" fmla="*/ 293 w 571"/>
              <a:gd name="T17" fmla="*/ 623 h 755"/>
              <a:gd name="T18" fmla="*/ 273 w 571"/>
              <a:gd name="T19" fmla="*/ 731 h 755"/>
              <a:gd name="T20" fmla="*/ 237 w 571"/>
              <a:gd name="T21" fmla="*/ 744 h 755"/>
              <a:gd name="T22" fmla="*/ 215 w 571"/>
              <a:gd name="T23" fmla="*/ 704 h 755"/>
              <a:gd name="T24" fmla="*/ 212 w 571"/>
              <a:gd name="T25" fmla="*/ 543 h 755"/>
              <a:gd name="T26" fmla="*/ 199 w 571"/>
              <a:gd name="T27" fmla="*/ 462 h 755"/>
              <a:gd name="T28" fmla="*/ 154 w 571"/>
              <a:gd name="T29" fmla="*/ 433 h 755"/>
              <a:gd name="T30" fmla="*/ 49 w 571"/>
              <a:gd name="T31" fmla="*/ 433 h 755"/>
              <a:gd name="T32" fmla="*/ 31 w 571"/>
              <a:gd name="T33" fmla="*/ 435 h 755"/>
              <a:gd name="T34" fmla="*/ 2 w 571"/>
              <a:gd name="T35" fmla="*/ 417 h 755"/>
              <a:gd name="T36" fmla="*/ 26 w 571"/>
              <a:gd name="T37" fmla="*/ 392 h 755"/>
              <a:gd name="T38" fmla="*/ 154 w 571"/>
              <a:gd name="T39" fmla="*/ 343 h 755"/>
              <a:gd name="T40" fmla="*/ 284 w 571"/>
              <a:gd name="T41" fmla="*/ 121 h 755"/>
              <a:gd name="T42" fmla="*/ 300 w 571"/>
              <a:gd name="T43" fmla="*/ 18 h 755"/>
              <a:gd name="T44" fmla="*/ 324 w 571"/>
              <a:gd name="T45" fmla="*/ 7 h 755"/>
              <a:gd name="T46" fmla="*/ 356 w 571"/>
              <a:gd name="T47" fmla="*/ 52 h 755"/>
              <a:gd name="T48" fmla="*/ 358 w 571"/>
              <a:gd name="T49" fmla="*/ 117 h 755"/>
              <a:gd name="T50" fmla="*/ 311 w 571"/>
              <a:gd name="T51" fmla="*/ 195 h 755"/>
              <a:gd name="T52" fmla="*/ 257 w 571"/>
              <a:gd name="T53" fmla="*/ 310 h 755"/>
              <a:gd name="T54" fmla="*/ 159 w 571"/>
              <a:gd name="T55" fmla="*/ 381 h 755"/>
              <a:gd name="T56" fmla="*/ 262 w 571"/>
              <a:gd name="T57" fmla="*/ 549 h 755"/>
              <a:gd name="T58" fmla="*/ 425 w 571"/>
              <a:gd name="T59" fmla="*/ 354 h 755"/>
              <a:gd name="T60" fmla="*/ 311 w 571"/>
              <a:gd name="T61" fmla="*/ 195 h 7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571" h="755">
                <a:moveTo>
                  <a:pt x="358" y="117"/>
                </a:moveTo>
                <a:cubicBezTo>
                  <a:pt x="358" y="142"/>
                  <a:pt x="358" y="157"/>
                  <a:pt x="356" y="171"/>
                </a:cubicBezTo>
                <a:cubicBezTo>
                  <a:pt x="353" y="251"/>
                  <a:pt x="396" y="305"/>
                  <a:pt x="477" y="323"/>
                </a:cubicBezTo>
                <a:cubicBezTo>
                  <a:pt x="497" y="328"/>
                  <a:pt x="519" y="332"/>
                  <a:pt x="542" y="334"/>
                </a:cubicBezTo>
                <a:cubicBezTo>
                  <a:pt x="562" y="336"/>
                  <a:pt x="571" y="350"/>
                  <a:pt x="571" y="368"/>
                </a:cubicBezTo>
                <a:cubicBezTo>
                  <a:pt x="571" y="386"/>
                  <a:pt x="555" y="390"/>
                  <a:pt x="539" y="390"/>
                </a:cubicBezTo>
                <a:cubicBezTo>
                  <a:pt x="508" y="390"/>
                  <a:pt x="479" y="395"/>
                  <a:pt x="448" y="399"/>
                </a:cubicBezTo>
                <a:cubicBezTo>
                  <a:pt x="418" y="404"/>
                  <a:pt x="394" y="417"/>
                  <a:pt x="378" y="439"/>
                </a:cubicBezTo>
                <a:cubicBezTo>
                  <a:pt x="338" y="495"/>
                  <a:pt x="304" y="554"/>
                  <a:pt x="293" y="623"/>
                </a:cubicBezTo>
                <a:cubicBezTo>
                  <a:pt x="286" y="659"/>
                  <a:pt x="280" y="695"/>
                  <a:pt x="273" y="731"/>
                </a:cubicBezTo>
                <a:cubicBezTo>
                  <a:pt x="268" y="751"/>
                  <a:pt x="253" y="755"/>
                  <a:pt x="237" y="744"/>
                </a:cubicBezTo>
                <a:cubicBezTo>
                  <a:pt x="224" y="735"/>
                  <a:pt x="217" y="719"/>
                  <a:pt x="215" y="704"/>
                </a:cubicBezTo>
                <a:cubicBezTo>
                  <a:pt x="215" y="650"/>
                  <a:pt x="206" y="596"/>
                  <a:pt x="212" y="543"/>
                </a:cubicBezTo>
                <a:cubicBezTo>
                  <a:pt x="217" y="513"/>
                  <a:pt x="208" y="487"/>
                  <a:pt x="199" y="462"/>
                </a:cubicBezTo>
                <a:cubicBezTo>
                  <a:pt x="192" y="442"/>
                  <a:pt x="176" y="433"/>
                  <a:pt x="154" y="433"/>
                </a:cubicBezTo>
                <a:cubicBezTo>
                  <a:pt x="49" y="433"/>
                  <a:pt x="49" y="433"/>
                  <a:pt x="49" y="433"/>
                </a:cubicBezTo>
                <a:cubicBezTo>
                  <a:pt x="42" y="433"/>
                  <a:pt x="38" y="435"/>
                  <a:pt x="31" y="435"/>
                </a:cubicBezTo>
                <a:cubicBezTo>
                  <a:pt x="17" y="437"/>
                  <a:pt x="4" y="433"/>
                  <a:pt x="2" y="417"/>
                </a:cubicBezTo>
                <a:cubicBezTo>
                  <a:pt x="0" y="401"/>
                  <a:pt x="11" y="392"/>
                  <a:pt x="26" y="392"/>
                </a:cubicBezTo>
                <a:cubicBezTo>
                  <a:pt x="76" y="390"/>
                  <a:pt x="114" y="363"/>
                  <a:pt x="154" y="343"/>
                </a:cubicBezTo>
                <a:cubicBezTo>
                  <a:pt x="246" y="298"/>
                  <a:pt x="280" y="218"/>
                  <a:pt x="284" y="121"/>
                </a:cubicBezTo>
                <a:cubicBezTo>
                  <a:pt x="286" y="86"/>
                  <a:pt x="295" y="52"/>
                  <a:pt x="300" y="18"/>
                </a:cubicBezTo>
                <a:cubicBezTo>
                  <a:pt x="302" y="0"/>
                  <a:pt x="315" y="0"/>
                  <a:pt x="324" y="7"/>
                </a:cubicBezTo>
                <a:cubicBezTo>
                  <a:pt x="340" y="16"/>
                  <a:pt x="356" y="30"/>
                  <a:pt x="356" y="52"/>
                </a:cubicBezTo>
                <a:cubicBezTo>
                  <a:pt x="356" y="77"/>
                  <a:pt x="358" y="101"/>
                  <a:pt x="358" y="117"/>
                </a:cubicBezTo>
                <a:close/>
                <a:moveTo>
                  <a:pt x="311" y="195"/>
                </a:moveTo>
                <a:cubicBezTo>
                  <a:pt x="295" y="242"/>
                  <a:pt x="286" y="280"/>
                  <a:pt x="257" y="310"/>
                </a:cubicBezTo>
                <a:cubicBezTo>
                  <a:pt x="228" y="336"/>
                  <a:pt x="197" y="361"/>
                  <a:pt x="159" y="381"/>
                </a:cubicBezTo>
                <a:cubicBezTo>
                  <a:pt x="248" y="404"/>
                  <a:pt x="248" y="478"/>
                  <a:pt x="262" y="549"/>
                </a:cubicBezTo>
                <a:cubicBezTo>
                  <a:pt x="300" y="464"/>
                  <a:pt x="333" y="384"/>
                  <a:pt x="425" y="354"/>
                </a:cubicBezTo>
                <a:cubicBezTo>
                  <a:pt x="362" y="319"/>
                  <a:pt x="329" y="267"/>
                  <a:pt x="311" y="195"/>
                </a:cubicBezTo>
                <a:close/>
              </a:path>
            </a:pathLst>
          </a:custGeom>
          <a:solidFill>
            <a:srgbClr val="06B6A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3" name="Group 4">
            <a:extLst>
              <a:ext uri="{FF2B5EF4-FFF2-40B4-BE49-F238E27FC236}">
                <a16:creationId xmlns:a16="http://schemas.microsoft.com/office/drawing/2014/main" id="{7C507785-286A-4BEA-B35A-F4A9EED2022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80403" y="248119"/>
            <a:ext cx="4941594" cy="6183962"/>
            <a:chOff x="-1" y="5"/>
            <a:chExt cx="2128" cy="2663"/>
          </a:xfrm>
        </p:grpSpPr>
        <p:sp>
          <p:nvSpPr>
            <p:cNvPr id="55" name="Freeform 5">
              <a:extLst>
                <a:ext uri="{FF2B5EF4-FFF2-40B4-BE49-F238E27FC236}">
                  <a16:creationId xmlns:a16="http://schemas.microsoft.com/office/drawing/2014/main" id="{1471017D-90B1-4019-AAFA-E546EDA7872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" y="5"/>
              <a:ext cx="2071" cy="2577"/>
            </a:xfrm>
            <a:custGeom>
              <a:avLst/>
              <a:gdLst>
                <a:gd name="T0" fmla="*/ 640 w 871"/>
                <a:gd name="T1" fmla="*/ 2 h 1085"/>
                <a:gd name="T2" fmla="*/ 419 w 871"/>
                <a:gd name="T3" fmla="*/ 242 h 1085"/>
                <a:gd name="T4" fmla="*/ 254 w 871"/>
                <a:gd name="T5" fmla="*/ 410 h 1085"/>
                <a:gd name="T6" fmla="*/ 284 w 871"/>
                <a:gd name="T7" fmla="*/ 381 h 1085"/>
                <a:gd name="T8" fmla="*/ 405 w 871"/>
                <a:gd name="T9" fmla="*/ 512 h 1085"/>
                <a:gd name="T10" fmla="*/ 643 w 871"/>
                <a:gd name="T11" fmla="*/ 716 h 1085"/>
                <a:gd name="T12" fmla="*/ 133 w 871"/>
                <a:gd name="T13" fmla="*/ 675 h 1085"/>
                <a:gd name="T14" fmla="*/ 127 w 871"/>
                <a:gd name="T15" fmla="*/ 1031 h 1085"/>
                <a:gd name="T16" fmla="*/ 364 w 871"/>
                <a:gd name="T17" fmla="*/ 1007 h 1085"/>
                <a:gd name="T18" fmla="*/ 684 w 871"/>
                <a:gd name="T19" fmla="*/ 933 h 1085"/>
                <a:gd name="T20" fmla="*/ 735 w 871"/>
                <a:gd name="T21" fmla="*/ 898 h 1085"/>
                <a:gd name="T22" fmla="*/ 740 w 871"/>
                <a:gd name="T23" fmla="*/ 259 h 1085"/>
                <a:gd name="T24" fmla="*/ 831 w 871"/>
                <a:gd name="T25" fmla="*/ 109 h 1085"/>
                <a:gd name="T26" fmla="*/ 360 w 871"/>
                <a:gd name="T27" fmla="*/ 982 h 1085"/>
                <a:gd name="T28" fmla="*/ 39 w 871"/>
                <a:gd name="T29" fmla="*/ 991 h 1085"/>
                <a:gd name="T30" fmla="*/ 628 w 871"/>
                <a:gd name="T31" fmla="*/ 711 h 1085"/>
                <a:gd name="T32" fmla="*/ 383 w 871"/>
                <a:gd name="T33" fmla="*/ 790 h 1085"/>
                <a:gd name="T34" fmla="*/ 230 w 871"/>
                <a:gd name="T35" fmla="*/ 896 h 1085"/>
                <a:gd name="T36" fmla="*/ 110 w 871"/>
                <a:gd name="T37" fmla="*/ 991 h 1085"/>
                <a:gd name="T38" fmla="*/ 204 w 871"/>
                <a:gd name="T39" fmla="*/ 678 h 1085"/>
                <a:gd name="T40" fmla="*/ 362 w 871"/>
                <a:gd name="T41" fmla="*/ 712 h 1085"/>
                <a:gd name="T42" fmla="*/ 318 w 871"/>
                <a:gd name="T43" fmla="*/ 915 h 1085"/>
                <a:gd name="T44" fmla="*/ 601 w 871"/>
                <a:gd name="T45" fmla="*/ 273 h 1085"/>
                <a:gd name="T46" fmla="*/ 639 w 871"/>
                <a:gd name="T47" fmla="*/ 142 h 1085"/>
                <a:gd name="T48" fmla="*/ 604 w 871"/>
                <a:gd name="T49" fmla="*/ 207 h 1085"/>
                <a:gd name="T50" fmla="*/ 438 w 871"/>
                <a:gd name="T51" fmla="*/ 248 h 1085"/>
                <a:gd name="T52" fmla="*/ 445 w 871"/>
                <a:gd name="T53" fmla="*/ 392 h 1085"/>
                <a:gd name="T54" fmla="*/ 404 w 871"/>
                <a:gd name="T55" fmla="*/ 413 h 1085"/>
                <a:gd name="T56" fmla="*/ 318 w 871"/>
                <a:gd name="T57" fmla="*/ 204 h 1085"/>
                <a:gd name="T58" fmla="*/ 86 w 871"/>
                <a:gd name="T59" fmla="*/ 890 h 1085"/>
                <a:gd name="T60" fmla="*/ 596 w 871"/>
                <a:gd name="T61" fmla="*/ 68 h 1085"/>
                <a:gd name="T62" fmla="*/ 40 w 871"/>
                <a:gd name="T63" fmla="*/ 813 h 1085"/>
                <a:gd name="T64" fmla="*/ 379 w 871"/>
                <a:gd name="T65" fmla="*/ 946 h 1085"/>
                <a:gd name="T66" fmla="*/ 288 w 871"/>
                <a:gd name="T67" fmla="*/ 689 h 1085"/>
                <a:gd name="T68" fmla="*/ 494 w 871"/>
                <a:gd name="T69" fmla="*/ 620 h 1085"/>
                <a:gd name="T70" fmla="*/ 521 w 871"/>
                <a:gd name="T71" fmla="*/ 810 h 1085"/>
                <a:gd name="T72" fmla="*/ 587 w 871"/>
                <a:gd name="T73" fmla="*/ 651 h 1085"/>
                <a:gd name="T74" fmla="*/ 341 w 871"/>
                <a:gd name="T75" fmla="*/ 661 h 1085"/>
                <a:gd name="T76" fmla="*/ 654 w 871"/>
                <a:gd name="T77" fmla="*/ 934 h 1085"/>
                <a:gd name="T78" fmla="*/ 613 w 871"/>
                <a:gd name="T79" fmla="*/ 328 h 1085"/>
                <a:gd name="T80" fmla="*/ 518 w 871"/>
                <a:gd name="T81" fmla="*/ 974 h 1085"/>
                <a:gd name="T82" fmla="*/ 190 w 871"/>
                <a:gd name="T83" fmla="*/ 882 h 1085"/>
                <a:gd name="T84" fmla="*/ 671 w 871"/>
                <a:gd name="T85" fmla="*/ 640 h 1085"/>
                <a:gd name="T86" fmla="*/ 548 w 871"/>
                <a:gd name="T87" fmla="*/ 828 h 1085"/>
                <a:gd name="T88" fmla="*/ 578 w 871"/>
                <a:gd name="T89" fmla="*/ 952 h 1085"/>
                <a:gd name="T90" fmla="*/ 331 w 871"/>
                <a:gd name="T91" fmla="*/ 978 h 1085"/>
                <a:gd name="T92" fmla="*/ 651 w 871"/>
                <a:gd name="T93" fmla="*/ 814 h 1085"/>
                <a:gd name="T94" fmla="*/ 506 w 871"/>
                <a:gd name="T95" fmla="*/ 1038 h 1085"/>
                <a:gd name="T96" fmla="*/ 746 w 871"/>
                <a:gd name="T97" fmla="*/ 970 h 1085"/>
                <a:gd name="T98" fmla="*/ 293 w 871"/>
                <a:gd name="T99" fmla="*/ 1083 h 1085"/>
                <a:gd name="T100" fmla="*/ 722 w 871"/>
                <a:gd name="T101" fmla="*/ 1009 h 1085"/>
                <a:gd name="T102" fmla="*/ 393 w 871"/>
                <a:gd name="T103" fmla="*/ 646 h 1085"/>
                <a:gd name="T104" fmla="*/ 495 w 871"/>
                <a:gd name="T105" fmla="*/ 671 h 1085"/>
                <a:gd name="T106" fmla="*/ 443 w 871"/>
                <a:gd name="T107" fmla="*/ 694 h 1085"/>
                <a:gd name="T108" fmla="*/ 477 w 871"/>
                <a:gd name="T109" fmla="*/ 786 h 1085"/>
                <a:gd name="T110" fmla="*/ 579 w 871"/>
                <a:gd name="T111" fmla="*/ 778 h 1085"/>
                <a:gd name="T112" fmla="*/ 437 w 871"/>
                <a:gd name="T113" fmla="*/ 761 h 1085"/>
                <a:gd name="T114" fmla="*/ 546 w 871"/>
                <a:gd name="T115" fmla="*/ 676 h 1085"/>
                <a:gd name="T116" fmla="*/ 403 w 871"/>
                <a:gd name="T117" fmla="*/ 845 h 1085"/>
                <a:gd name="T118" fmla="*/ 219 w 871"/>
                <a:gd name="T119" fmla="*/ 759 h 1085"/>
                <a:gd name="T120" fmla="*/ 328 w 871"/>
                <a:gd name="T121" fmla="*/ 803 h 1085"/>
                <a:gd name="T122" fmla="*/ 447 w 871"/>
                <a:gd name="T123" fmla="*/ 863 h 10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71" h="1085">
                  <a:moveTo>
                    <a:pt x="50" y="849"/>
                  </a:moveTo>
                  <a:cubicBezTo>
                    <a:pt x="47" y="855"/>
                    <a:pt x="42" y="856"/>
                    <a:pt x="38" y="856"/>
                  </a:cubicBezTo>
                  <a:cubicBezTo>
                    <a:pt x="34" y="857"/>
                    <a:pt x="31" y="858"/>
                    <a:pt x="28" y="854"/>
                  </a:cubicBezTo>
                  <a:cubicBezTo>
                    <a:pt x="29" y="853"/>
                    <a:pt x="29" y="851"/>
                    <a:pt x="31" y="851"/>
                  </a:cubicBezTo>
                  <a:cubicBezTo>
                    <a:pt x="37" y="848"/>
                    <a:pt x="41" y="848"/>
                    <a:pt x="50" y="849"/>
                  </a:cubicBezTo>
                  <a:close/>
                  <a:moveTo>
                    <a:pt x="31" y="864"/>
                  </a:moveTo>
                  <a:cubicBezTo>
                    <a:pt x="30" y="864"/>
                    <a:pt x="30" y="866"/>
                    <a:pt x="29" y="868"/>
                  </a:cubicBezTo>
                  <a:cubicBezTo>
                    <a:pt x="38" y="869"/>
                    <a:pt x="44" y="868"/>
                    <a:pt x="50" y="860"/>
                  </a:cubicBezTo>
                  <a:cubicBezTo>
                    <a:pt x="42" y="859"/>
                    <a:pt x="36" y="861"/>
                    <a:pt x="31" y="864"/>
                  </a:cubicBezTo>
                  <a:close/>
                  <a:moveTo>
                    <a:pt x="30" y="879"/>
                  </a:moveTo>
                  <a:cubicBezTo>
                    <a:pt x="35" y="881"/>
                    <a:pt x="39" y="880"/>
                    <a:pt x="43" y="879"/>
                  </a:cubicBezTo>
                  <a:cubicBezTo>
                    <a:pt x="44" y="878"/>
                    <a:pt x="46" y="877"/>
                    <a:pt x="45" y="875"/>
                  </a:cubicBezTo>
                  <a:cubicBezTo>
                    <a:pt x="37" y="873"/>
                    <a:pt x="37" y="873"/>
                    <a:pt x="30" y="876"/>
                  </a:cubicBezTo>
                  <a:cubicBezTo>
                    <a:pt x="30" y="877"/>
                    <a:pt x="30" y="878"/>
                    <a:pt x="30" y="879"/>
                  </a:cubicBezTo>
                  <a:close/>
                  <a:moveTo>
                    <a:pt x="578" y="189"/>
                  </a:moveTo>
                  <a:cubicBezTo>
                    <a:pt x="584" y="181"/>
                    <a:pt x="586" y="173"/>
                    <a:pt x="581" y="164"/>
                  </a:cubicBezTo>
                  <a:cubicBezTo>
                    <a:pt x="582" y="159"/>
                    <a:pt x="586" y="156"/>
                    <a:pt x="589" y="154"/>
                  </a:cubicBezTo>
                  <a:cubicBezTo>
                    <a:pt x="592" y="150"/>
                    <a:pt x="596" y="147"/>
                    <a:pt x="599" y="144"/>
                  </a:cubicBezTo>
                  <a:cubicBezTo>
                    <a:pt x="604" y="139"/>
                    <a:pt x="608" y="134"/>
                    <a:pt x="609" y="127"/>
                  </a:cubicBezTo>
                  <a:cubicBezTo>
                    <a:pt x="609" y="121"/>
                    <a:pt x="604" y="120"/>
                    <a:pt x="601" y="117"/>
                  </a:cubicBezTo>
                  <a:cubicBezTo>
                    <a:pt x="603" y="113"/>
                    <a:pt x="606" y="111"/>
                    <a:pt x="609" y="108"/>
                  </a:cubicBezTo>
                  <a:cubicBezTo>
                    <a:pt x="615" y="103"/>
                    <a:pt x="622" y="99"/>
                    <a:pt x="628" y="94"/>
                  </a:cubicBezTo>
                  <a:cubicBezTo>
                    <a:pt x="631" y="91"/>
                    <a:pt x="634" y="88"/>
                    <a:pt x="636" y="85"/>
                  </a:cubicBezTo>
                  <a:cubicBezTo>
                    <a:pt x="641" y="78"/>
                    <a:pt x="639" y="71"/>
                    <a:pt x="632" y="67"/>
                  </a:cubicBezTo>
                  <a:cubicBezTo>
                    <a:pt x="629" y="66"/>
                    <a:pt x="627" y="65"/>
                    <a:pt x="624" y="64"/>
                  </a:cubicBezTo>
                  <a:cubicBezTo>
                    <a:pt x="627" y="60"/>
                    <a:pt x="629" y="58"/>
                    <a:pt x="632" y="55"/>
                  </a:cubicBezTo>
                  <a:cubicBezTo>
                    <a:pt x="640" y="47"/>
                    <a:pt x="646" y="38"/>
                    <a:pt x="652" y="28"/>
                  </a:cubicBezTo>
                  <a:cubicBezTo>
                    <a:pt x="654" y="23"/>
                    <a:pt x="656" y="18"/>
                    <a:pt x="656" y="12"/>
                  </a:cubicBezTo>
                  <a:cubicBezTo>
                    <a:pt x="655" y="7"/>
                    <a:pt x="654" y="3"/>
                    <a:pt x="649" y="1"/>
                  </a:cubicBezTo>
                  <a:cubicBezTo>
                    <a:pt x="648" y="1"/>
                    <a:pt x="647" y="0"/>
                    <a:pt x="646" y="0"/>
                  </a:cubicBezTo>
                  <a:cubicBezTo>
                    <a:pt x="646" y="0"/>
                    <a:pt x="645" y="0"/>
                    <a:pt x="644" y="0"/>
                  </a:cubicBezTo>
                  <a:cubicBezTo>
                    <a:pt x="643" y="1"/>
                    <a:pt x="641" y="1"/>
                    <a:pt x="640" y="2"/>
                  </a:cubicBezTo>
                  <a:cubicBezTo>
                    <a:pt x="635" y="4"/>
                    <a:pt x="630" y="5"/>
                    <a:pt x="626" y="8"/>
                  </a:cubicBezTo>
                  <a:cubicBezTo>
                    <a:pt x="616" y="15"/>
                    <a:pt x="606" y="22"/>
                    <a:pt x="596" y="30"/>
                  </a:cubicBezTo>
                  <a:cubicBezTo>
                    <a:pt x="593" y="32"/>
                    <a:pt x="590" y="34"/>
                    <a:pt x="588" y="37"/>
                  </a:cubicBezTo>
                  <a:cubicBezTo>
                    <a:pt x="583" y="42"/>
                    <a:pt x="578" y="47"/>
                    <a:pt x="573" y="52"/>
                  </a:cubicBezTo>
                  <a:cubicBezTo>
                    <a:pt x="571" y="54"/>
                    <a:pt x="569" y="56"/>
                    <a:pt x="568" y="59"/>
                  </a:cubicBezTo>
                  <a:cubicBezTo>
                    <a:pt x="562" y="69"/>
                    <a:pt x="556" y="78"/>
                    <a:pt x="551" y="88"/>
                  </a:cubicBezTo>
                  <a:cubicBezTo>
                    <a:pt x="546" y="101"/>
                    <a:pt x="542" y="114"/>
                    <a:pt x="537" y="127"/>
                  </a:cubicBezTo>
                  <a:cubicBezTo>
                    <a:pt x="530" y="143"/>
                    <a:pt x="527" y="160"/>
                    <a:pt x="525" y="178"/>
                  </a:cubicBezTo>
                  <a:cubicBezTo>
                    <a:pt x="524" y="193"/>
                    <a:pt x="522" y="208"/>
                    <a:pt x="521" y="223"/>
                  </a:cubicBezTo>
                  <a:cubicBezTo>
                    <a:pt x="520" y="222"/>
                    <a:pt x="519" y="222"/>
                    <a:pt x="519" y="222"/>
                  </a:cubicBezTo>
                  <a:cubicBezTo>
                    <a:pt x="496" y="204"/>
                    <a:pt x="472" y="190"/>
                    <a:pt x="447" y="177"/>
                  </a:cubicBezTo>
                  <a:cubicBezTo>
                    <a:pt x="437" y="172"/>
                    <a:pt x="427" y="169"/>
                    <a:pt x="417" y="166"/>
                  </a:cubicBezTo>
                  <a:cubicBezTo>
                    <a:pt x="405" y="162"/>
                    <a:pt x="393" y="161"/>
                    <a:pt x="381" y="159"/>
                  </a:cubicBezTo>
                  <a:cubicBezTo>
                    <a:pt x="361" y="155"/>
                    <a:pt x="341" y="156"/>
                    <a:pt x="320" y="158"/>
                  </a:cubicBezTo>
                  <a:cubicBezTo>
                    <a:pt x="315" y="158"/>
                    <a:pt x="310" y="159"/>
                    <a:pt x="304" y="161"/>
                  </a:cubicBezTo>
                  <a:cubicBezTo>
                    <a:pt x="299" y="162"/>
                    <a:pt x="294" y="163"/>
                    <a:pt x="289" y="164"/>
                  </a:cubicBezTo>
                  <a:cubicBezTo>
                    <a:pt x="271" y="168"/>
                    <a:pt x="256" y="178"/>
                    <a:pt x="243" y="192"/>
                  </a:cubicBezTo>
                  <a:cubicBezTo>
                    <a:pt x="241" y="194"/>
                    <a:pt x="239" y="197"/>
                    <a:pt x="238" y="200"/>
                  </a:cubicBezTo>
                  <a:cubicBezTo>
                    <a:pt x="236" y="204"/>
                    <a:pt x="238" y="208"/>
                    <a:pt x="242" y="210"/>
                  </a:cubicBezTo>
                  <a:cubicBezTo>
                    <a:pt x="244" y="210"/>
                    <a:pt x="245" y="211"/>
                    <a:pt x="246" y="211"/>
                  </a:cubicBezTo>
                  <a:cubicBezTo>
                    <a:pt x="255" y="212"/>
                    <a:pt x="263" y="214"/>
                    <a:pt x="272" y="213"/>
                  </a:cubicBezTo>
                  <a:cubicBezTo>
                    <a:pt x="281" y="211"/>
                    <a:pt x="290" y="211"/>
                    <a:pt x="299" y="210"/>
                  </a:cubicBezTo>
                  <a:cubicBezTo>
                    <a:pt x="301" y="210"/>
                    <a:pt x="302" y="210"/>
                    <a:pt x="303" y="210"/>
                  </a:cubicBezTo>
                  <a:cubicBezTo>
                    <a:pt x="300" y="222"/>
                    <a:pt x="303" y="227"/>
                    <a:pt x="314" y="229"/>
                  </a:cubicBezTo>
                  <a:cubicBezTo>
                    <a:pt x="319" y="229"/>
                    <a:pt x="324" y="229"/>
                    <a:pt x="329" y="229"/>
                  </a:cubicBezTo>
                  <a:cubicBezTo>
                    <a:pt x="336" y="229"/>
                    <a:pt x="343" y="226"/>
                    <a:pt x="350" y="224"/>
                  </a:cubicBezTo>
                  <a:cubicBezTo>
                    <a:pt x="354" y="223"/>
                    <a:pt x="357" y="221"/>
                    <a:pt x="361" y="221"/>
                  </a:cubicBezTo>
                  <a:cubicBezTo>
                    <a:pt x="366" y="228"/>
                    <a:pt x="373" y="230"/>
                    <a:pt x="381" y="230"/>
                  </a:cubicBezTo>
                  <a:cubicBezTo>
                    <a:pt x="386" y="230"/>
                    <a:pt x="390" y="229"/>
                    <a:pt x="394" y="229"/>
                  </a:cubicBezTo>
                  <a:cubicBezTo>
                    <a:pt x="400" y="228"/>
                    <a:pt x="405" y="227"/>
                    <a:pt x="412" y="226"/>
                  </a:cubicBezTo>
                  <a:cubicBezTo>
                    <a:pt x="417" y="234"/>
                    <a:pt x="426" y="235"/>
                    <a:pt x="434" y="240"/>
                  </a:cubicBezTo>
                  <a:cubicBezTo>
                    <a:pt x="428" y="241"/>
                    <a:pt x="423" y="242"/>
                    <a:pt x="419" y="242"/>
                  </a:cubicBezTo>
                  <a:cubicBezTo>
                    <a:pt x="401" y="244"/>
                    <a:pt x="385" y="250"/>
                    <a:pt x="369" y="256"/>
                  </a:cubicBezTo>
                  <a:cubicBezTo>
                    <a:pt x="361" y="259"/>
                    <a:pt x="354" y="263"/>
                    <a:pt x="347" y="267"/>
                  </a:cubicBezTo>
                  <a:cubicBezTo>
                    <a:pt x="340" y="270"/>
                    <a:pt x="334" y="274"/>
                    <a:pt x="328" y="278"/>
                  </a:cubicBezTo>
                  <a:cubicBezTo>
                    <a:pt x="321" y="281"/>
                    <a:pt x="315" y="285"/>
                    <a:pt x="309" y="289"/>
                  </a:cubicBezTo>
                  <a:cubicBezTo>
                    <a:pt x="291" y="304"/>
                    <a:pt x="275" y="320"/>
                    <a:pt x="263" y="339"/>
                  </a:cubicBezTo>
                  <a:cubicBezTo>
                    <a:pt x="262" y="341"/>
                    <a:pt x="260" y="342"/>
                    <a:pt x="259" y="344"/>
                  </a:cubicBezTo>
                  <a:cubicBezTo>
                    <a:pt x="257" y="343"/>
                    <a:pt x="256" y="342"/>
                    <a:pt x="255" y="341"/>
                  </a:cubicBezTo>
                  <a:cubicBezTo>
                    <a:pt x="251" y="335"/>
                    <a:pt x="245" y="332"/>
                    <a:pt x="238" y="329"/>
                  </a:cubicBezTo>
                  <a:cubicBezTo>
                    <a:pt x="234" y="327"/>
                    <a:pt x="231" y="325"/>
                    <a:pt x="227" y="324"/>
                  </a:cubicBezTo>
                  <a:cubicBezTo>
                    <a:pt x="217" y="321"/>
                    <a:pt x="206" y="318"/>
                    <a:pt x="196" y="314"/>
                  </a:cubicBezTo>
                  <a:cubicBezTo>
                    <a:pt x="182" y="309"/>
                    <a:pt x="167" y="308"/>
                    <a:pt x="151" y="309"/>
                  </a:cubicBezTo>
                  <a:cubicBezTo>
                    <a:pt x="146" y="309"/>
                    <a:pt x="140" y="310"/>
                    <a:pt x="134" y="312"/>
                  </a:cubicBezTo>
                  <a:cubicBezTo>
                    <a:pt x="119" y="318"/>
                    <a:pt x="105" y="327"/>
                    <a:pt x="93" y="338"/>
                  </a:cubicBezTo>
                  <a:cubicBezTo>
                    <a:pt x="90" y="341"/>
                    <a:pt x="87" y="344"/>
                    <a:pt x="85" y="348"/>
                  </a:cubicBezTo>
                  <a:cubicBezTo>
                    <a:pt x="79" y="357"/>
                    <a:pt x="74" y="366"/>
                    <a:pt x="68" y="376"/>
                  </a:cubicBezTo>
                  <a:cubicBezTo>
                    <a:pt x="59" y="393"/>
                    <a:pt x="57" y="412"/>
                    <a:pt x="61" y="431"/>
                  </a:cubicBezTo>
                  <a:cubicBezTo>
                    <a:pt x="61" y="432"/>
                    <a:pt x="62" y="432"/>
                    <a:pt x="63" y="433"/>
                  </a:cubicBezTo>
                  <a:cubicBezTo>
                    <a:pt x="63" y="432"/>
                    <a:pt x="64" y="431"/>
                    <a:pt x="64" y="431"/>
                  </a:cubicBezTo>
                  <a:cubicBezTo>
                    <a:pt x="66" y="423"/>
                    <a:pt x="68" y="416"/>
                    <a:pt x="70" y="409"/>
                  </a:cubicBezTo>
                  <a:cubicBezTo>
                    <a:pt x="73" y="396"/>
                    <a:pt x="77" y="384"/>
                    <a:pt x="85" y="373"/>
                  </a:cubicBezTo>
                  <a:cubicBezTo>
                    <a:pt x="87" y="369"/>
                    <a:pt x="89" y="366"/>
                    <a:pt x="91" y="362"/>
                  </a:cubicBezTo>
                  <a:cubicBezTo>
                    <a:pt x="96" y="352"/>
                    <a:pt x="104" y="345"/>
                    <a:pt x="113" y="339"/>
                  </a:cubicBezTo>
                  <a:cubicBezTo>
                    <a:pt x="116" y="337"/>
                    <a:pt x="119" y="335"/>
                    <a:pt x="122" y="334"/>
                  </a:cubicBezTo>
                  <a:cubicBezTo>
                    <a:pt x="133" y="327"/>
                    <a:pt x="144" y="323"/>
                    <a:pt x="157" y="322"/>
                  </a:cubicBezTo>
                  <a:cubicBezTo>
                    <a:pt x="174" y="321"/>
                    <a:pt x="191" y="324"/>
                    <a:pt x="207" y="329"/>
                  </a:cubicBezTo>
                  <a:cubicBezTo>
                    <a:pt x="209" y="330"/>
                    <a:pt x="211" y="332"/>
                    <a:pt x="213" y="333"/>
                  </a:cubicBezTo>
                  <a:cubicBezTo>
                    <a:pt x="219" y="336"/>
                    <a:pt x="225" y="340"/>
                    <a:pt x="230" y="344"/>
                  </a:cubicBezTo>
                  <a:cubicBezTo>
                    <a:pt x="238" y="349"/>
                    <a:pt x="244" y="356"/>
                    <a:pt x="247" y="366"/>
                  </a:cubicBezTo>
                  <a:cubicBezTo>
                    <a:pt x="245" y="372"/>
                    <a:pt x="242" y="378"/>
                    <a:pt x="241" y="385"/>
                  </a:cubicBezTo>
                  <a:cubicBezTo>
                    <a:pt x="239" y="391"/>
                    <a:pt x="238" y="397"/>
                    <a:pt x="238" y="403"/>
                  </a:cubicBezTo>
                  <a:cubicBezTo>
                    <a:pt x="238" y="407"/>
                    <a:pt x="240" y="410"/>
                    <a:pt x="244" y="412"/>
                  </a:cubicBezTo>
                  <a:cubicBezTo>
                    <a:pt x="248" y="413"/>
                    <a:pt x="252" y="412"/>
                    <a:pt x="254" y="410"/>
                  </a:cubicBezTo>
                  <a:cubicBezTo>
                    <a:pt x="258" y="406"/>
                    <a:pt x="261" y="403"/>
                    <a:pt x="264" y="400"/>
                  </a:cubicBezTo>
                  <a:cubicBezTo>
                    <a:pt x="266" y="398"/>
                    <a:pt x="268" y="395"/>
                    <a:pt x="272" y="394"/>
                  </a:cubicBezTo>
                  <a:cubicBezTo>
                    <a:pt x="274" y="401"/>
                    <a:pt x="276" y="408"/>
                    <a:pt x="276" y="416"/>
                  </a:cubicBezTo>
                  <a:cubicBezTo>
                    <a:pt x="276" y="430"/>
                    <a:pt x="275" y="445"/>
                    <a:pt x="270" y="459"/>
                  </a:cubicBezTo>
                  <a:cubicBezTo>
                    <a:pt x="265" y="472"/>
                    <a:pt x="259" y="484"/>
                    <a:pt x="249" y="494"/>
                  </a:cubicBezTo>
                  <a:cubicBezTo>
                    <a:pt x="244" y="499"/>
                    <a:pt x="238" y="504"/>
                    <a:pt x="233" y="510"/>
                  </a:cubicBezTo>
                  <a:cubicBezTo>
                    <a:pt x="228" y="515"/>
                    <a:pt x="223" y="519"/>
                    <a:pt x="216" y="522"/>
                  </a:cubicBezTo>
                  <a:cubicBezTo>
                    <a:pt x="200" y="527"/>
                    <a:pt x="183" y="533"/>
                    <a:pt x="166" y="531"/>
                  </a:cubicBezTo>
                  <a:cubicBezTo>
                    <a:pt x="160" y="530"/>
                    <a:pt x="153" y="530"/>
                    <a:pt x="147" y="529"/>
                  </a:cubicBezTo>
                  <a:cubicBezTo>
                    <a:pt x="135" y="527"/>
                    <a:pt x="123" y="524"/>
                    <a:pt x="114" y="514"/>
                  </a:cubicBezTo>
                  <a:cubicBezTo>
                    <a:pt x="112" y="512"/>
                    <a:pt x="110" y="511"/>
                    <a:pt x="108" y="509"/>
                  </a:cubicBezTo>
                  <a:cubicBezTo>
                    <a:pt x="99" y="503"/>
                    <a:pt x="91" y="495"/>
                    <a:pt x="84" y="485"/>
                  </a:cubicBezTo>
                  <a:cubicBezTo>
                    <a:pt x="84" y="484"/>
                    <a:pt x="83" y="484"/>
                    <a:pt x="83" y="484"/>
                  </a:cubicBezTo>
                  <a:cubicBezTo>
                    <a:pt x="78" y="478"/>
                    <a:pt x="74" y="471"/>
                    <a:pt x="71" y="464"/>
                  </a:cubicBezTo>
                  <a:cubicBezTo>
                    <a:pt x="69" y="459"/>
                    <a:pt x="67" y="454"/>
                    <a:pt x="65" y="449"/>
                  </a:cubicBezTo>
                  <a:cubicBezTo>
                    <a:pt x="61" y="452"/>
                    <a:pt x="61" y="455"/>
                    <a:pt x="62" y="459"/>
                  </a:cubicBezTo>
                  <a:cubicBezTo>
                    <a:pt x="64" y="469"/>
                    <a:pt x="68" y="478"/>
                    <a:pt x="74" y="486"/>
                  </a:cubicBezTo>
                  <a:cubicBezTo>
                    <a:pt x="78" y="491"/>
                    <a:pt x="81" y="495"/>
                    <a:pt x="84" y="499"/>
                  </a:cubicBezTo>
                  <a:cubicBezTo>
                    <a:pt x="87" y="503"/>
                    <a:pt x="90" y="506"/>
                    <a:pt x="93" y="509"/>
                  </a:cubicBezTo>
                  <a:cubicBezTo>
                    <a:pt x="99" y="515"/>
                    <a:pt x="105" y="522"/>
                    <a:pt x="111" y="528"/>
                  </a:cubicBezTo>
                  <a:cubicBezTo>
                    <a:pt x="114" y="531"/>
                    <a:pt x="117" y="534"/>
                    <a:pt x="120" y="535"/>
                  </a:cubicBezTo>
                  <a:cubicBezTo>
                    <a:pt x="127" y="540"/>
                    <a:pt x="135" y="542"/>
                    <a:pt x="143" y="544"/>
                  </a:cubicBezTo>
                  <a:cubicBezTo>
                    <a:pt x="156" y="546"/>
                    <a:pt x="169" y="546"/>
                    <a:pt x="182" y="546"/>
                  </a:cubicBezTo>
                  <a:cubicBezTo>
                    <a:pt x="186" y="545"/>
                    <a:pt x="189" y="544"/>
                    <a:pt x="193" y="544"/>
                  </a:cubicBezTo>
                  <a:cubicBezTo>
                    <a:pt x="199" y="542"/>
                    <a:pt x="205" y="540"/>
                    <a:pt x="211" y="538"/>
                  </a:cubicBezTo>
                  <a:cubicBezTo>
                    <a:pt x="224" y="535"/>
                    <a:pt x="235" y="528"/>
                    <a:pt x="244" y="518"/>
                  </a:cubicBezTo>
                  <a:cubicBezTo>
                    <a:pt x="248" y="514"/>
                    <a:pt x="252" y="510"/>
                    <a:pt x="255" y="506"/>
                  </a:cubicBezTo>
                  <a:cubicBezTo>
                    <a:pt x="259" y="501"/>
                    <a:pt x="263" y="497"/>
                    <a:pt x="267" y="492"/>
                  </a:cubicBezTo>
                  <a:cubicBezTo>
                    <a:pt x="276" y="478"/>
                    <a:pt x="282" y="462"/>
                    <a:pt x="285" y="445"/>
                  </a:cubicBezTo>
                  <a:cubicBezTo>
                    <a:pt x="288" y="430"/>
                    <a:pt x="289" y="414"/>
                    <a:pt x="284" y="398"/>
                  </a:cubicBezTo>
                  <a:cubicBezTo>
                    <a:pt x="283" y="396"/>
                    <a:pt x="283" y="393"/>
                    <a:pt x="282" y="390"/>
                  </a:cubicBezTo>
                  <a:cubicBezTo>
                    <a:pt x="283" y="387"/>
                    <a:pt x="284" y="384"/>
                    <a:pt x="284" y="381"/>
                  </a:cubicBezTo>
                  <a:cubicBezTo>
                    <a:pt x="293" y="374"/>
                    <a:pt x="300" y="367"/>
                    <a:pt x="307" y="359"/>
                  </a:cubicBezTo>
                  <a:cubicBezTo>
                    <a:pt x="307" y="359"/>
                    <a:pt x="307" y="359"/>
                    <a:pt x="308" y="359"/>
                  </a:cubicBezTo>
                  <a:cubicBezTo>
                    <a:pt x="308" y="359"/>
                    <a:pt x="308" y="359"/>
                    <a:pt x="309" y="359"/>
                  </a:cubicBezTo>
                  <a:cubicBezTo>
                    <a:pt x="309" y="359"/>
                    <a:pt x="310" y="360"/>
                    <a:pt x="310" y="361"/>
                  </a:cubicBezTo>
                  <a:cubicBezTo>
                    <a:pt x="315" y="367"/>
                    <a:pt x="319" y="369"/>
                    <a:pt x="327" y="366"/>
                  </a:cubicBezTo>
                  <a:cubicBezTo>
                    <a:pt x="330" y="365"/>
                    <a:pt x="333" y="363"/>
                    <a:pt x="336" y="361"/>
                  </a:cubicBezTo>
                  <a:cubicBezTo>
                    <a:pt x="339" y="359"/>
                    <a:pt x="341" y="356"/>
                    <a:pt x="344" y="353"/>
                  </a:cubicBezTo>
                  <a:cubicBezTo>
                    <a:pt x="352" y="344"/>
                    <a:pt x="361" y="334"/>
                    <a:pt x="370" y="325"/>
                  </a:cubicBezTo>
                  <a:cubicBezTo>
                    <a:pt x="371" y="323"/>
                    <a:pt x="373" y="322"/>
                    <a:pt x="374" y="321"/>
                  </a:cubicBezTo>
                  <a:cubicBezTo>
                    <a:pt x="383" y="327"/>
                    <a:pt x="388" y="327"/>
                    <a:pt x="397" y="322"/>
                  </a:cubicBezTo>
                  <a:cubicBezTo>
                    <a:pt x="399" y="320"/>
                    <a:pt x="402" y="318"/>
                    <a:pt x="405" y="316"/>
                  </a:cubicBezTo>
                  <a:cubicBezTo>
                    <a:pt x="409" y="312"/>
                    <a:pt x="413" y="309"/>
                    <a:pt x="416" y="306"/>
                  </a:cubicBezTo>
                  <a:cubicBezTo>
                    <a:pt x="419" y="303"/>
                    <a:pt x="422" y="302"/>
                    <a:pt x="425" y="299"/>
                  </a:cubicBezTo>
                  <a:cubicBezTo>
                    <a:pt x="432" y="307"/>
                    <a:pt x="440" y="305"/>
                    <a:pt x="449" y="302"/>
                  </a:cubicBezTo>
                  <a:cubicBezTo>
                    <a:pt x="452" y="301"/>
                    <a:pt x="455" y="299"/>
                    <a:pt x="459" y="298"/>
                  </a:cubicBezTo>
                  <a:cubicBezTo>
                    <a:pt x="461" y="296"/>
                    <a:pt x="464" y="295"/>
                    <a:pt x="467" y="294"/>
                  </a:cubicBezTo>
                  <a:cubicBezTo>
                    <a:pt x="471" y="292"/>
                    <a:pt x="476" y="291"/>
                    <a:pt x="481" y="293"/>
                  </a:cubicBezTo>
                  <a:cubicBezTo>
                    <a:pt x="480" y="294"/>
                    <a:pt x="480" y="294"/>
                    <a:pt x="480" y="295"/>
                  </a:cubicBezTo>
                  <a:cubicBezTo>
                    <a:pt x="470" y="301"/>
                    <a:pt x="460" y="307"/>
                    <a:pt x="450" y="314"/>
                  </a:cubicBezTo>
                  <a:cubicBezTo>
                    <a:pt x="445" y="317"/>
                    <a:pt x="440" y="320"/>
                    <a:pt x="436" y="324"/>
                  </a:cubicBezTo>
                  <a:cubicBezTo>
                    <a:pt x="416" y="339"/>
                    <a:pt x="402" y="359"/>
                    <a:pt x="390" y="381"/>
                  </a:cubicBezTo>
                  <a:cubicBezTo>
                    <a:pt x="381" y="398"/>
                    <a:pt x="374" y="415"/>
                    <a:pt x="368" y="433"/>
                  </a:cubicBezTo>
                  <a:cubicBezTo>
                    <a:pt x="364" y="444"/>
                    <a:pt x="360" y="456"/>
                    <a:pt x="362" y="469"/>
                  </a:cubicBezTo>
                  <a:cubicBezTo>
                    <a:pt x="363" y="480"/>
                    <a:pt x="362" y="490"/>
                    <a:pt x="362" y="501"/>
                  </a:cubicBezTo>
                  <a:cubicBezTo>
                    <a:pt x="362" y="504"/>
                    <a:pt x="362" y="507"/>
                    <a:pt x="362" y="510"/>
                  </a:cubicBezTo>
                  <a:cubicBezTo>
                    <a:pt x="363" y="520"/>
                    <a:pt x="364" y="529"/>
                    <a:pt x="366" y="538"/>
                  </a:cubicBezTo>
                  <a:cubicBezTo>
                    <a:pt x="366" y="543"/>
                    <a:pt x="368" y="546"/>
                    <a:pt x="373" y="547"/>
                  </a:cubicBezTo>
                  <a:cubicBezTo>
                    <a:pt x="377" y="546"/>
                    <a:pt x="379" y="543"/>
                    <a:pt x="380" y="539"/>
                  </a:cubicBezTo>
                  <a:cubicBezTo>
                    <a:pt x="382" y="529"/>
                    <a:pt x="384" y="520"/>
                    <a:pt x="386" y="510"/>
                  </a:cubicBezTo>
                  <a:cubicBezTo>
                    <a:pt x="386" y="508"/>
                    <a:pt x="386" y="505"/>
                    <a:pt x="388" y="503"/>
                  </a:cubicBezTo>
                  <a:cubicBezTo>
                    <a:pt x="390" y="506"/>
                    <a:pt x="391" y="510"/>
                    <a:pt x="393" y="513"/>
                  </a:cubicBezTo>
                  <a:cubicBezTo>
                    <a:pt x="396" y="518"/>
                    <a:pt x="403" y="518"/>
                    <a:pt x="405" y="512"/>
                  </a:cubicBezTo>
                  <a:cubicBezTo>
                    <a:pt x="406" y="510"/>
                    <a:pt x="407" y="507"/>
                    <a:pt x="407" y="504"/>
                  </a:cubicBezTo>
                  <a:cubicBezTo>
                    <a:pt x="410" y="489"/>
                    <a:pt x="413" y="474"/>
                    <a:pt x="416" y="459"/>
                  </a:cubicBezTo>
                  <a:cubicBezTo>
                    <a:pt x="416" y="458"/>
                    <a:pt x="416" y="456"/>
                    <a:pt x="419" y="455"/>
                  </a:cubicBezTo>
                  <a:cubicBezTo>
                    <a:pt x="420" y="458"/>
                    <a:pt x="421" y="461"/>
                    <a:pt x="422" y="464"/>
                  </a:cubicBezTo>
                  <a:cubicBezTo>
                    <a:pt x="423" y="467"/>
                    <a:pt x="425" y="469"/>
                    <a:pt x="428" y="469"/>
                  </a:cubicBezTo>
                  <a:cubicBezTo>
                    <a:pt x="432" y="469"/>
                    <a:pt x="434" y="466"/>
                    <a:pt x="435" y="463"/>
                  </a:cubicBezTo>
                  <a:cubicBezTo>
                    <a:pt x="435" y="461"/>
                    <a:pt x="436" y="459"/>
                    <a:pt x="437" y="457"/>
                  </a:cubicBezTo>
                  <a:cubicBezTo>
                    <a:pt x="441" y="441"/>
                    <a:pt x="445" y="425"/>
                    <a:pt x="449" y="410"/>
                  </a:cubicBezTo>
                  <a:cubicBezTo>
                    <a:pt x="449" y="408"/>
                    <a:pt x="449" y="406"/>
                    <a:pt x="451" y="406"/>
                  </a:cubicBezTo>
                  <a:cubicBezTo>
                    <a:pt x="452" y="408"/>
                    <a:pt x="453" y="409"/>
                    <a:pt x="453" y="411"/>
                  </a:cubicBezTo>
                  <a:cubicBezTo>
                    <a:pt x="454" y="414"/>
                    <a:pt x="455" y="417"/>
                    <a:pt x="457" y="419"/>
                  </a:cubicBezTo>
                  <a:cubicBezTo>
                    <a:pt x="461" y="425"/>
                    <a:pt x="467" y="424"/>
                    <a:pt x="470" y="418"/>
                  </a:cubicBezTo>
                  <a:cubicBezTo>
                    <a:pt x="471" y="416"/>
                    <a:pt x="472" y="414"/>
                    <a:pt x="473" y="412"/>
                  </a:cubicBezTo>
                  <a:cubicBezTo>
                    <a:pt x="478" y="396"/>
                    <a:pt x="483" y="381"/>
                    <a:pt x="486" y="365"/>
                  </a:cubicBezTo>
                  <a:cubicBezTo>
                    <a:pt x="486" y="364"/>
                    <a:pt x="487" y="362"/>
                    <a:pt x="488" y="360"/>
                  </a:cubicBezTo>
                  <a:cubicBezTo>
                    <a:pt x="490" y="362"/>
                    <a:pt x="491" y="363"/>
                    <a:pt x="493" y="364"/>
                  </a:cubicBezTo>
                  <a:cubicBezTo>
                    <a:pt x="494" y="365"/>
                    <a:pt x="495" y="366"/>
                    <a:pt x="497" y="366"/>
                  </a:cubicBezTo>
                  <a:cubicBezTo>
                    <a:pt x="502" y="368"/>
                    <a:pt x="507" y="365"/>
                    <a:pt x="509" y="360"/>
                  </a:cubicBezTo>
                  <a:cubicBezTo>
                    <a:pt x="511" y="357"/>
                    <a:pt x="510" y="354"/>
                    <a:pt x="514" y="352"/>
                  </a:cubicBezTo>
                  <a:cubicBezTo>
                    <a:pt x="516" y="354"/>
                    <a:pt x="519" y="357"/>
                    <a:pt x="521" y="359"/>
                  </a:cubicBezTo>
                  <a:cubicBezTo>
                    <a:pt x="530" y="368"/>
                    <a:pt x="540" y="373"/>
                    <a:pt x="552" y="372"/>
                  </a:cubicBezTo>
                  <a:cubicBezTo>
                    <a:pt x="553" y="372"/>
                    <a:pt x="554" y="373"/>
                    <a:pt x="555" y="373"/>
                  </a:cubicBezTo>
                  <a:cubicBezTo>
                    <a:pt x="557" y="375"/>
                    <a:pt x="558" y="378"/>
                    <a:pt x="561" y="380"/>
                  </a:cubicBezTo>
                  <a:cubicBezTo>
                    <a:pt x="566" y="386"/>
                    <a:pt x="570" y="392"/>
                    <a:pt x="572" y="400"/>
                  </a:cubicBezTo>
                  <a:cubicBezTo>
                    <a:pt x="573" y="403"/>
                    <a:pt x="574" y="406"/>
                    <a:pt x="575" y="409"/>
                  </a:cubicBezTo>
                  <a:cubicBezTo>
                    <a:pt x="578" y="421"/>
                    <a:pt x="581" y="432"/>
                    <a:pt x="584" y="444"/>
                  </a:cubicBezTo>
                  <a:cubicBezTo>
                    <a:pt x="586" y="448"/>
                    <a:pt x="587" y="452"/>
                    <a:pt x="588" y="455"/>
                  </a:cubicBezTo>
                  <a:cubicBezTo>
                    <a:pt x="594" y="479"/>
                    <a:pt x="598" y="504"/>
                    <a:pt x="606" y="527"/>
                  </a:cubicBezTo>
                  <a:cubicBezTo>
                    <a:pt x="607" y="529"/>
                    <a:pt x="607" y="532"/>
                    <a:pt x="608" y="534"/>
                  </a:cubicBezTo>
                  <a:cubicBezTo>
                    <a:pt x="612" y="553"/>
                    <a:pt x="617" y="572"/>
                    <a:pt x="622" y="591"/>
                  </a:cubicBezTo>
                  <a:cubicBezTo>
                    <a:pt x="627" y="612"/>
                    <a:pt x="631" y="633"/>
                    <a:pt x="633" y="654"/>
                  </a:cubicBezTo>
                  <a:cubicBezTo>
                    <a:pt x="636" y="675"/>
                    <a:pt x="638" y="696"/>
                    <a:pt x="643" y="716"/>
                  </a:cubicBezTo>
                  <a:cubicBezTo>
                    <a:pt x="644" y="719"/>
                    <a:pt x="644" y="723"/>
                    <a:pt x="644" y="726"/>
                  </a:cubicBezTo>
                  <a:cubicBezTo>
                    <a:pt x="645" y="728"/>
                    <a:pt x="646" y="729"/>
                    <a:pt x="646" y="731"/>
                  </a:cubicBezTo>
                  <a:cubicBezTo>
                    <a:pt x="646" y="731"/>
                    <a:pt x="645" y="731"/>
                    <a:pt x="645" y="731"/>
                  </a:cubicBezTo>
                  <a:cubicBezTo>
                    <a:pt x="645" y="729"/>
                    <a:pt x="645" y="728"/>
                    <a:pt x="645" y="726"/>
                  </a:cubicBezTo>
                  <a:cubicBezTo>
                    <a:pt x="641" y="724"/>
                    <a:pt x="642" y="720"/>
                    <a:pt x="641" y="717"/>
                  </a:cubicBezTo>
                  <a:cubicBezTo>
                    <a:pt x="637" y="703"/>
                    <a:pt x="631" y="688"/>
                    <a:pt x="624" y="675"/>
                  </a:cubicBezTo>
                  <a:cubicBezTo>
                    <a:pt x="621" y="667"/>
                    <a:pt x="615" y="661"/>
                    <a:pt x="613" y="652"/>
                  </a:cubicBezTo>
                  <a:cubicBezTo>
                    <a:pt x="613" y="652"/>
                    <a:pt x="612" y="651"/>
                    <a:pt x="612" y="651"/>
                  </a:cubicBezTo>
                  <a:cubicBezTo>
                    <a:pt x="607" y="647"/>
                    <a:pt x="605" y="642"/>
                    <a:pt x="602" y="638"/>
                  </a:cubicBezTo>
                  <a:cubicBezTo>
                    <a:pt x="600" y="636"/>
                    <a:pt x="598" y="634"/>
                    <a:pt x="596" y="633"/>
                  </a:cubicBezTo>
                  <a:cubicBezTo>
                    <a:pt x="591" y="628"/>
                    <a:pt x="584" y="626"/>
                    <a:pt x="577" y="624"/>
                  </a:cubicBezTo>
                  <a:cubicBezTo>
                    <a:pt x="560" y="620"/>
                    <a:pt x="544" y="616"/>
                    <a:pt x="527" y="611"/>
                  </a:cubicBezTo>
                  <a:cubicBezTo>
                    <a:pt x="514" y="607"/>
                    <a:pt x="500" y="605"/>
                    <a:pt x="485" y="603"/>
                  </a:cubicBezTo>
                  <a:cubicBezTo>
                    <a:pt x="470" y="600"/>
                    <a:pt x="453" y="599"/>
                    <a:pt x="437" y="599"/>
                  </a:cubicBezTo>
                  <a:cubicBezTo>
                    <a:pt x="418" y="598"/>
                    <a:pt x="399" y="599"/>
                    <a:pt x="380" y="601"/>
                  </a:cubicBezTo>
                  <a:cubicBezTo>
                    <a:pt x="375" y="602"/>
                    <a:pt x="369" y="603"/>
                    <a:pt x="364" y="603"/>
                  </a:cubicBezTo>
                  <a:cubicBezTo>
                    <a:pt x="349" y="605"/>
                    <a:pt x="334" y="607"/>
                    <a:pt x="320" y="611"/>
                  </a:cubicBezTo>
                  <a:cubicBezTo>
                    <a:pt x="316" y="612"/>
                    <a:pt x="311" y="612"/>
                    <a:pt x="307" y="613"/>
                  </a:cubicBezTo>
                  <a:cubicBezTo>
                    <a:pt x="303" y="614"/>
                    <a:pt x="299" y="614"/>
                    <a:pt x="296" y="611"/>
                  </a:cubicBezTo>
                  <a:cubicBezTo>
                    <a:pt x="296" y="610"/>
                    <a:pt x="296" y="610"/>
                    <a:pt x="295" y="609"/>
                  </a:cubicBezTo>
                  <a:cubicBezTo>
                    <a:pt x="293" y="598"/>
                    <a:pt x="291" y="587"/>
                    <a:pt x="289" y="577"/>
                  </a:cubicBezTo>
                  <a:cubicBezTo>
                    <a:pt x="287" y="567"/>
                    <a:pt x="283" y="558"/>
                    <a:pt x="276" y="550"/>
                  </a:cubicBezTo>
                  <a:cubicBezTo>
                    <a:pt x="271" y="545"/>
                    <a:pt x="260" y="544"/>
                    <a:pt x="255" y="550"/>
                  </a:cubicBezTo>
                  <a:cubicBezTo>
                    <a:pt x="246" y="560"/>
                    <a:pt x="239" y="571"/>
                    <a:pt x="234" y="582"/>
                  </a:cubicBezTo>
                  <a:cubicBezTo>
                    <a:pt x="230" y="595"/>
                    <a:pt x="225" y="607"/>
                    <a:pt x="220" y="619"/>
                  </a:cubicBezTo>
                  <a:cubicBezTo>
                    <a:pt x="220" y="621"/>
                    <a:pt x="218" y="622"/>
                    <a:pt x="217" y="624"/>
                  </a:cubicBezTo>
                  <a:cubicBezTo>
                    <a:pt x="210" y="609"/>
                    <a:pt x="210" y="609"/>
                    <a:pt x="199" y="606"/>
                  </a:cubicBezTo>
                  <a:cubicBezTo>
                    <a:pt x="191" y="607"/>
                    <a:pt x="185" y="612"/>
                    <a:pt x="180" y="618"/>
                  </a:cubicBezTo>
                  <a:cubicBezTo>
                    <a:pt x="177" y="621"/>
                    <a:pt x="175" y="625"/>
                    <a:pt x="173" y="628"/>
                  </a:cubicBezTo>
                  <a:cubicBezTo>
                    <a:pt x="166" y="635"/>
                    <a:pt x="161" y="644"/>
                    <a:pt x="157" y="652"/>
                  </a:cubicBezTo>
                  <a:cubicBezTo>
                    <a:pt x="155" y="657"/>
                    <a:pt x="153" y="662"/>
                    <a:pt x="150" y="666"/>
                  </a:cubicBezTo>
                  <a:cubicBezTo>
                    <a:pt x="144" y="669"/>
                    <a:pt x="139" y="672"/>
                    <a:pt x="133" y="675"/>
                  </a:cubicBezTo>
                  <a:cubicBezTo>
                    <a:pt x="119" y="680"/>
                    <a:pt x="105" y="684"/>
                    <a:pt x="92" y="693"/>
                  </a:cubicBezTo>
                  <a:cubicBezTo>
                    <a:pt x="91" y="694"/>
                    <a:pt x="89" y="694"/>
                    <a:pt x="88" y="695"/>
                  </a:cubicBezTo>
                  <a:cubicBezTo>
                    <a:pt x="73" y="701"/>
                    <a:pt x="58" y="709"/>
                    <a:pt x="45" y="718"/>
                  </a:cubicBezTo>
                  <a:cubicBezTo>
                    <a:pt x="36" y="723"/>
                    <a:pt x="30" y="730"/>
                    <a:pt x="27" y="739"/>
                  </a:cubicBezTo>
                  <a:cubicBezTo>
                    <a:pt x="21" y="758"/>
                    <a:pt x="16" y="778"/>
                    <a:pt x="13" y="798"/>
                  </a:cubicBezTo>
                  <a:cubicBezTo>
                    <a:pt x="12" y="806"/>
                    <a:pt x="11" y="813"/>
                    <a:pt x="11" y="820"/>
                  </a:cubicBezTo>
                  <a:cubicBezTo>
                    <a:pt x="11" y="823"/>
                    <a:pt x="11" y="825"/>
                    <a:pt x="11" y="828"/>
                  </a:cubicBezTo>
                  <a:cubicBezTo>
                    <a:pt x="5" y="833"/>
                    <a:pt x="4" y="841"/>
                    <a:pt x="4" y="849"/>
                  </a:cubicBezTo>
                  <a:cubicBezTo>
                    <a:pt x="5" y="852"/>
                    <a:pt x="5" y="855"/>
                    <a:pt x="5" y="858"/>
                  </a:cubicBezTo>
                  <a:cubicBezTo>
                    <a:pt x="5" y="863"/>
                    <a:pt x="5" y="867"/>
                    <a:pt x="5" y="872"/>
                  </a:cubicBezTo>
                  <a:cubicBezTo>
                    <a:pt x="5" y="878"/>
                    <a:pt x="4" y="883"/>
                    <a:pt x="4" y="889"/>
                  </a:cubicBezTo>
                  <a:cubicBezTo>
                    <a:pt x="4" y="897"/>
                    <a:pt x="4" y="906"/>
                    <a:pt x="4" y="914"/>
                  </a:cubicBezTo>
                  <a:cubicBezTo>
                    <a:pt x="4" y="925"/>
                    <a:pt x="3" y="936"/>
                    <a:pt x="1" y="947"/>
                  </a:cubicBezTo>
                  <a:cubicBezTo>
                    <a:pt x="1" y="950"/>
                    <a:pt x="0" y="953"/>
                    <a:pt x="0" y="956"/>
                  </a:cubicBezTo>
                  <a:cubicBezTo>
                    <a:pt x="0" y="965"/>
                    <a:pt x="5" y="972"/>
                    <a:pt x="14" y="974"/>
                  </a:cubicBezTo>
                  <a:cubicBezTo>
                    <a:pt x="15" y="975"/>
                    <a:pt x="17" y="975"/>
                    <a:pt x="18" y="976"/>
                  </a:cubicBezTo>
                  <a:cubicBezTo>
                    <a:pt x="17" y="988"/>
                    <a:pt x="21" y="998"/>
                    <a:pt x="23" y="1009"/>
                  </a:cubicBezTo>
                  <a:cubicBezTo>
                    <a:pt x="24" y="1015"/>
                    <a:pt x="27" y="1020"/>
                    <a:pt x="31" y="1025"/>
                  </a:cubicBezTo>
                  <a:cubicBezTo>
                    <a:pt x="32" y="1026"/>
                    <a:pt x="33" y="1027"/>
                    <a:pt x="35" y="1029"/>
                  </a:cubicBezTo>
                  <a:cubicBezTo>
                    <a:pt x="32" y="1030"/>
                    <a:pt x="30" y="1031"/>
                    <a:pt x="28" y="1031"/>
                  </a:cubicBezTo>
                  <a:cubicBezTo>
                    <a:pt x="23" y="1032"/>
                    <a:pt x="18" y="1032"/>
                    <a:pt x="13" y="1033"/>
                  </a:cubicBezTo>
                  <a:cubicBezTo>
                    <a:pt x="12" y="1034"/>
                    <a:pt x="10" y="1034"/>
                    <a:pt x="10" y="1037"/>
                  </a:cubicBezTo>
                  <a:cubicBezTo>
                    <a:pt x="11" y="1038"/>
                    <a:pt x="13" y="1039"/>
                    <a:pt x="15" y="1039"/>
                  </a:cubicBezTo>
                  <a:cubicBezTo>
                    <a:pt x="22" y="1040"/>
                    <a:pt x="30" y="1040"/>
                    <a:pt x="37" y="1039"/>
                  </a:cubicBezTo>
                  <a:cubicBezTo>
                    <a:pt x="42" y="1037"/>
                    <a:pt x="47" y="1037"/>
                    <a:pt x="52" y="1039"/>
                  </a:cubicBezTo>
                  <a:cubicBezTo>
                    <a:pt x="58" y="1041"/>
                    <a:pt x="64" y="1041"/>
                    <a:pt x="70" y="1041"/>
                  </a:cubicBezTo>
                  <a:cubicBezTo>
                    <a:pt x="76" y="1040"/>
                    <a:pt x="82" y="1040"/>
                    <a:pt x="88" y="1040"/>
                  </a:cubicBezTo>
                  <a:cubicBezTo>
                    <a:pt x="94" y="1040"/>
                    <a:pt x="99" y="1039"/>
                    <a:pt x="102" y="1033"/>
                  </a:cubicBezTo>
                  <a:cubicBezTo>
                    <a:pt x="100" y="1032"/>
                    <a:pt x="97" y="1031"/>
                    <a:pt x="95" y="1030"/>
                  </a:cubicBezTo>
                  <a:cubicBezTo>
                    <a:pt x="95" y="1029"/>
                    <a:pt x="96" y="1028"/>
                    <a:pt x="96" y="1028"/>
                  </a:cubicBezTo>
                  <a:cubicBezTo>
                    <a:pt x="101" y="1027"/>
                    <a:pt x="106" y="1026"/>
                    <a:pt x="110" y="1025"/>
                  </a:cubicBezTo>
                  <a:cubicBezTo>
                    <a:pt x="115" y="1029"/>
                    <a:pt x="121" y="1030"/>
                    <a:pt x="127" y="1031"/>
                  </a:cubicBezTo>
                  <a:cubicBezTo>
                    <a:pt x="132" y="1031"/>
                    <a:pt x="136" y="1030"/>
                    <a:pt x="140" y="1026"/>
                  </a:cubicBezTo>
                  <a:cubicBezTo>
                    <a:pt x="148" y="1016"/>
                    <a:pt x="156" y="1006"/>
                    <a:pt x="161" y="994"/>
                  </a:cubicBezTo>
                  <a:cubicBezTo>
                    <a:pt x="162" y="989"/>
                    <a:pt x="165" y="985"/>
                    <a:pt x="167" y="980"/>
                  </a:cubicBezTo>
                  <a:cubicBezTo>
                    <a:pt x="171" y="972"/>
                    <a:pt x="174" y="965"/>
                    <a:pt x="177" y="957"/>
                  </a:cubicBezTo>
                  <a:cubicBezTo>
                    <a:pt x="178" y="955"/>
                    <a:pt x="179" y="953"/>
                    <a:pt x="180" y="951"/>
                  </a:cubicBezTo>
                  <a:cubicBezTo>
                    <a:pt x="184" y="950"/>
                    <a:pt x="188" y="950"/>
                    <a:pt x="192" y="949"/>
                  </a:cubicBezTo>
                  <a:cubicBezTo>
                    <a:pt x="193" y="949"/>
                    <a:pt x="195" y="949"/>
                    <a:pt x="198" y="949"/>
                  </a:cubicBezTo>
                  <a:cubicBezTo>
                    <a:pt x="197" y="951"/>
                    <a:pt x="196" y="952"/>
                    <a:pt x="195" y="953"/>
                  </a:cubicBezTo>
                  <a:cubicBezTo>
                    <a:pt x="185" y="963"/>
                    <a:pt x="178" y="976"/>
                    <a:pt x="173" y="989"/>
                  </a:cubicBezTo>
                  <a:cubicBezTo>
                    <a:pt x="171" y="994"/>
                    <a:pt x="170" y="1000"/>
                    <a:pt x="170" y="1005"/>
                  </a:cubicBezTo>
                  <a:cubicBezTo>
                    <a:pt x="170" y="1014"/>
                    <a:pt x="179" y="1023"/>
                    <a:pt x="189" y="1016"/>
                  </a:cubicBezTo>
                  <a:cubicBezTo>
                    <a:pt x="190" y="1015"/>
                    <a:pt x="191" y="1014"/>
                    <a:pt x="192" y="1014"/>
                  </a:cubicBezTo>
                  <a:cubicBezTo>
                    <a:pt x="195" y="1011"/>
                    <a:pt x="199" y="1009"/>
                    <a:pt x="202" y="1007"/>
                  </a:cubicBezTo>
                  <a:cubicBezTo>
                    <a:pt x="207" y="1012"/>
                    <a:pt x="207" y="1018"/>
                    <a:pt x="209" y="1025"/>
                  </a:cubicBezTo>
                  <a:cubicBezTo>
                    <a:pt x="201" y="1026"/>
                    <a:pt x="194" y="1027"/>
                    <a:pt x="187" y="1028"/>
                  </a:cubicBezTo>
                  <a:cubicBezTo>
                    <a:pt x="180" y="1028"/>
                    <a:pt x="172" y="1026"/>
                    <a:pt x="165" y="1028"/>
                  </a:cubicBezTo>
                  <a:cubicBezTo>
                    <a:pt x="164" y="1031"/>
                    <a:pt x="166" y="1032"/>
                    <a:pt x="168" y="1032"/>
                  </a:cubicBezTo>
                  <a:cubicBezTo>
                    <a:pt x="175" y="1033"/>
                    <a:pt x="182" y="1035"/>
                    <a:pt x="188" y="1035"/>
                  </a:cubicBezTo>
                  <a:cubicBezTo>
                    <a:pt x="200" y="1034"/>
                    <a:pt x="213" y="1034"/>
                    <a:pt x="225" y="1032"/>
                  </a:cubicBezTo>
                  <a:cubicBezTo>
                    <a:pt x="236" y="1031"/>
                    <a:pt x="248" y="1030"/>
                    <a:pt x="260" y="1033"/>
                  </a:cubicBezTo>
                  <a:cubicBezTo>
                    <a:pt x="264" y="1034"/>
                    <a:pt x="269" y="1033"/>
                    <a:pt x="273" y="1030"/>
                  </a:cubicBezTo>
                  <a:cubicBezTo>
                    <a:pt x="274" y="1029"/>
                    <a:pt x="275" y="1028"/>
                    <a:pt x="276" y="1028"/>
                  </a:cubicBezTo>
                  <a:cubicBezTo>
                    <a:pt x="278" y="1028"/>
                    <a:pt x="279" y="1029"/>
                    <a:pt x="281" y="1029"/>
                  </a:cubicBezTo>
                  <a:cubicBezTo>
                    <a:pt x="290" y="1032"/>
                    <a:pt x="300" y="1036"/>
                    <a:pt x="310" y="1035"/>
                  </a:cubicBezTo>
                  <a:cubicBezTo>
                    <a:pt x="314" y="1034"/>
                    <a:pt x="318" y="1033"/>
                    <a:pt x="322" y="1033"/>
                  </a:cubicBezTo>
                  <a:cubicBezTo>
                    <a:pt x="333" y="1031"/>
                    <a:pt x="345" y="1029"/>
                    <a:pt x="357" y="1027"/>
                  </a:cubicBezTo>
                  <a:cubicBezTo>
                    <a:pt x="370" y="1026"/>
                    <a:pt x="382" y="1022"/>
                    <a:pt x="395" y="1021"/>
                  </a:cubicBezTo>
                  <a:cubicBezTo>
                    <a:pt x="397" y="1021"/>
                    <a:pt x="399" y="1021"/>
                    <a:pt x="400" y="1019"/>
                  </a:cubicBezTo>
                  <a:cubicBezTo>
                    <a:pt x="392" y="1016"/>
                    <a:pt x="384" y="1016"/>
                    <a:pt x="376" y="1017"/>
                  </a:cubicBezTo>
                  <a:cubicBezTo>
                    <a:pt x="368" y="1018"/>
                    <a:pt x="361" y="1018"/>
                    <a:pt x="352" y="1019"/>
                  </a:cubicBezTo>
                  <a:cubicBezTo>
                    <a:pt x="355" y="1016"/>
                    <a:pt x="357" y="1014"/>
                    <a:pt x="359" y="1013"/>
                  </a:cubicBezTo>
                  <a:cubicBezTo>
                    <a:pt x="361" y="1011"/>
                    <a:pt x="362" y="1009"/>
                    <a:pt x="364" y="1007"/>
                  </a:cubicBezTo>
                  <a:cubicBezTo>
                    <a:pt x="370" y="999"/>
                    <a:pt x="375" y="990"/>
                    <a:pt x="378" y="980"/>
                  </a:cubicBezTo>
                  <a:cubicBezTo>
                    <a:pt x="380" y="973"/>
                    <a:pt x="383" y="967"/>
                    <a:pt x="390" y="963"/>
                  </a:cubicBezTo>
                  <a:cubicBezTo>
                    <a:pt x="397" y="963"/>
                    <a:pt x="404" y="962"/>
                    <a:pt x="411" y="962"/>
                  </a:cubicBezTo>
                  <a:cubicBezTo>
                    <a:pt x="418" y="961"/>
                    <a:pt x="424" y="960"/>
                    <a:pt x="431" y="960"/>
                  </a:cubicBezTo>
                  <a:cubicBezTo>
                    <a:pt x="439" y="959"/>
                    <a:pt x="446" y="958"/>
                    <a:pt x="453" y="958"/>
                  </a:cubicBezTo>
                  <a:cubicBezTo>
                    <a:pt x="460" y="957"/>
                    <a:pt x="467" y="957"/>
                    <a:pt x="474" y="957"/>
                  </a:cubicBezTo>
                  <a:cubicBezTo>
                    <a:pt x="481" y="957"/>
                    <a:pt x="488" y="953"/>
                    <a:pt x="495" y="955"/>
                  </a:cubicBezTo>
                  <a:cubicBezTo>
                    <a:pt x="498" y="970"/>
                    <a:pt x="507" y="983"/>
                    <a:pt x="515" y="996"/>
                  </a:cubicBezTo>
                  <a:cubicBezTo>
                    <a:pt x="508" y="1001"/>
                    <a:pt x="501" y="1003"/>
                    <a:pt x="494" y="1003"/>
                  </a:cubicBezTo>
                  <a:cubicBezTo>
                    <a:pt x="481" y="1003"/>
                    <a:pt x="469" y="1003"/>
                    <a:pt x="457" y="1004"/>
                  </a:cubicBezTo>
                  <a:cubicBezTo>
                    <a:pt x="455" y="1004"/>
                    <a:pt x="452" y="1003"/>
                    <a:pt x="449" y="1006"/>
                  </a:cubicBezTo>
                  <a:cubicBezTo>
                    <a:pt x="451" y="1007"/>
                    <a:pt x="452" y="1008"/>
                    <a:pt x="454" y="1008"/>
                  </a:cubicBezTo>
                  <a:cubicBezTo>
                    <a:pt x="460" y="1009"/>
                    <a:pt x="467" y="1011"/>
                    <a:pt x="474" y="1011"/>
                  </a:cubicBezTo>
                  <a:cubicBezTo>
                    <a:pt x="487" y="1010"/>
                    <a:pt x="500" y="1011"/>
                    <a:pt x="514" y="1013"/>
                  </a:cubicBezTo>
                  <a:cubicBezTo>
                    <a:pt x="516" y="1013"/>
                    <a:pt x="518" y="1013"/>
                    <a:pt x="520" y="1013"/>
                  </a:cubicBezTo>
                  <a:cubicBezTo>
                    <a:pt x="529" y="1011"/>
                    <a:pt x="537" y="1012"/>
                    <a:pt x="545" y="1013"/>
                  </a:cubicBezTo>
                  <a:cubicBezTo>
                    <a:pt x="555" y="1013"/>
                    <a:pt x="564" y="1014"/>
                    <a:pt x="573" y="1014"/>
                  </a:cubicBezTo>
                  <a:cubicBezTo>
                    <a:pt x="580" y="1015"/>
                    <a:pt x="586" y="1016"/>
                    <a:pt x="593" y="1017"/>
                  </a:cubicBezTo>
                  <a:cubicBezTo>
                    <a:pt x="604" y="1018"/>
                    <a:pt x="615" y="1019"/>
                    <a:pt x="626" y="1020"/>
                  </a:cubicBezTo>
                  <a:cubicBezTo>
                    <a:pt x="632" y="1020"/>
                    <a:pt x="638" y="1018"/>
                    <a:pt x="645" y="1018"/>
                  </a:cubicBezTo>
                  <a:cubicBezTo>
                    <a:pt x="644" y="1014"/>
                    <a:pt x="641" y="1014"/>
                    <a:pt x="639" y="1014"/>
                  </a:cubicBezTo>
                  <a:cubicBezTo>
                    <a:pt x="636" y="1013"/>
                    <a:pt x="634" y="1013"/>
                    <a:pt x="631" y="1012"/>
                  </a:cubicBezTo>
                  <a:cubicBezTo>
                    <a:pt x="629" y="1012"/>
                    <a:pt x="627" y="1011"/>
                    <a:pt x="624" y="1011"/>
                  </a:cubicBezTo>
                  <a:cubicBezTo>
                    <a:pt x="622" y="1010"/>
                    <a:pt x="620" y="1010"/>
                    <a:pt x="617" y="1009"/>
                  </a:cubicBezTo>
                  <a:cubicBezTo>
                    <a:pt x="615" y="1008"/>
                    <a:pt x="613" y="1009"/>
                    <a:pt x="611" y="1007"/>
                  </a:cubicBezTo>
                  <a:cubicBezTo>
                    <a:pt x="632" y="993"/>
                    <a:pt x="643" y="974"/>
                    <a:pt x="643" y="949"/>
                  </a:cubicBezTo>
                  <a:cubicBezTo>
                    <a:pt x="645" y="948"/>
                    <a:pt x="647" y="948"/>
                    <a:pt x="649" y="947"/>
                  </a:cubicBezTo>
                  <a:cubicBezTo>
                    <a:pt x="653" y="945"/>
                    <a:pt x="658" y="943"/>
                    <a:pt x="662" y="940"/>
                  </a:cubicBezTo>
                  <a:cubicBezTo>
                    <a:pt x="669" y="935"/>
                    <a:pt x="673" y="928"/>
                    <a:pt x="672" y="919"/>
                  </a:cubicBezTo>
                  <a:cubicBezTo>
                    <a:pt x="672" y="918"/>
                    <a:pt x="672" y="917"/>
                    <a:pt x="672" y="916"/>
                  </a:cubicBezTo>
                  <a:cubicBezTo>
                    <a:pt x="677" y="917"/>
                    <a:pt x="679" y="920"/>
                    <a:pt x="680" y="923"/>
                  </a:cubicBezTo>
                  <a:cubicBezTo>
                    <a:pt x="682" y="926"/>
                    <a:pt x="683" y="929"/>
                    <a:pt x="684" y="933"/>
                  </a:cubicBezTo>
                  <a:cubicBezTo>
                    <a:pt x="685" y="934"/>
                    <a:pt x="686" y="936"/>
                    <a:pt x="689" y="935"/>
                  </a:cubicBezTo>
                  <a:cubicBezTo>
                    <a:pt x="691" y="933"/>
                    <a:pt x="691" y="930"/>
                    <a:pt x="692" y="927"/>
                  </a:cubicBezTo>
                  <a:cubicBezTo>
                    <a:pt x="695" y="907"/>
                    <a:pt x="703" y="890"/>
                    <a:pt x="712" y="872"/>
                  </a:cubicBezTo>
                  <a:cubicBezTo>
                    <a:pt x="713" y="868"/>
                    <a:pt x="716" y="865"/>
                    <a:pt x="721" y="863"/>
                  </a:cubicBezTo>
                  <a:cubicBezTo>
                    <a:pt x="722" y="866"/>
                    <a:pt x="723" y="868"/>
                    <a:pt x="723" y="870"/>
                  </a:cubicBezTo>
                  <a:cubicBezTo>
                    <a:pt x="723" y="876"/>
                    <a:pt x="723" y="882"/>
                    <a:pt x="722" y="888"/>
                  </a:cubicBezTo>
                  <a:cubicBezTo>
                    <a:pt x="721" y="897"/>
                    <a:pt x="719" y="906"/>
                    <a:pt x="717" y="914"/>
                  </a:cubicBezTo>
                  <a:cubicBezTo>
                    <a:pt x="717" y="918"/>
                    <a:pt x="716" y="922"/>
                    <a:pt x="714" y="926"/>
                  </a:cubicBezTo>
                  <a:cubicBezTo>
                    <a:pt x="712" y="929"/>
                    <a:pt x="711" y="933"/>
                    <a:pt x="711" y="937"/>
                  </a:cubicBezTo>
                  <a:cubicBezTo>
                    <a:pt x="711" y="938"/>
                    <a:pt x="712" y="938"/>
                    <a:pt x="714" y="940"/>
                  </a:cubicBezTo>
                  <a:cubicBezTo>
                    <a:pt x="715" y="938"/>
                    <a:pt x="716" y="936"/>
                    <a:pt x="717" y="935"/>
                  </a:cubicBezTo>
                  <a:cubicBezTo>
                    <a:pt x="721" y="926"/>
                    <a:pt x="727" y="918"/>
                    <a:pt x="734" y="911"/>
                  </a:cubicBezTo>
                  <a:cubicBezTo>
                    <a:pt x="738" y="907"/>
                    <a:pt x="742" y="903"/>
                    <a:pt x="747" y="901"/>
                  </a:cubicBezTo>
                  <a:cubicBezTo>
                    <a:pt x="748" y="900"/>
                    <a:pt x="750" y="900"/>
                    <a:pt x="751" y="900"/>
                  </a:cubicBezTo>
                  <a:cubicBezTo>
                    <a:pt x="751" y="902"/>
                    <a:pt x="751" y="903"/>
                    <a:pt x="751" y="904"/>
                  </a:cubicBezTo>
                  <a:cubicBezTo>
                    <a:pt x="749" y="908"/>
                    <a:pt x="747" y="912"/>
                    <a:pt x="746" y="916"/>
                  </a:cubicBezTo>
                  <a:cubicBezTo>
                    <a:pt x="741" y="927"/>
                    <a:pt x="735" y="938"/>
                    <a:pt x="730" y="949"/>
                  </a:cubicBezTo>
                  <a:cubicBezTo>
                    <a:pt x="730" y="948"/>
                    <a:pt x="730" y="948"/>
                    <a:pt x="730" y="948"/>
                  </a:cubicBezTo>
                  <a:cubicBezTo>
                    <a:pt x="731" y="949"/>
                    <a:pt x="733" y="949"/>
                    <a:pt x="734" y="949"/>
                  </a:cubicBezTo>
                  <a:cubicBezTo>
                    <a:pt x="734" y="949"/>
                    <a:pt x="734" y="949"/>
                    <a:pt x="734" y="949"/>
                  </a:cubicBezTo>
                  <a:cubicBezTo>
                    <a:pt x="734" y="948"/>
                    <a:pt x="735" y="948"/>
                    <a:pt x="736" y="947"/>
                  </a:cubicBezTo>
                  <a:cubicBezTo>
                    <a:pt x="736" y="947"/>
                    <a:pt x="736" y="947"/>
                    <a:pt x="736" y="947"/>
                  </a:cubicBezTo>
                  <a:cubicBezTo>
                    <a:pt x="736" y="946"/>
                    <a:pt x="737" y="946"/>
                    <a:pt x="738" y="945"/>
                  </a:cubicBezTo>
                  <a:cubicBezTo>
                    <a:pt x="737" y="945"/>
                    <a:pt x="737" y="945"/>
                    <a:pt x="737" y="945"/>
                  </a:cubicBezTo>
                  <a:cubicBezTo>
                    <a:pt x="738" y="945"/>
                    <a:pt x="739" y="944"/>
                    <a:pt x="740" y="943"/>
                  </a:cubicBezTo>
                  <a:cubicBezTo>
                    <a:pt x="739" y="943"/>
                    <a:pt x="739" y="943"/>
                    <a:pt x="739" y="943"/>
                  </a:cubicBezTo>
                  <a:cubicBezTo>
                    <a:pt x="740" y="942"/>
                    <a:pt x="740" y="941"/>
                    <a:pt x="740" y="940"/>
                  </a:cubicBezTo>
                  <a:cubicBezTo>
                    <a:pt x="744" y="934"/>
                    <a:pt x="749" y="927"/>
                    <a:pt x="753" y="921"/>
                  </a:cubicBezTo>
                  <a:cubicBezTo>
                    <a:pt x="755" y="918"/>
                    <a:pt x="757" y="914"/>
                    <a:pt x="758" y="911"/>
                  </a:cubicBezTo>
                  <a:cubicBezTo>
                    <a:pt x="760" y="907"/>
                    <a:pt x="760" y="903"/>
                    <a:pt x="760" y="899"/>
                  </a:cubicBezTo>
                  <a:cubicBezTo>
                    <a:pt x="760" y="893"/>
                    <a:pt x="755" y="890"/>
                    <a:pt x="749" y="891"/>
                  </a:cubicBezTo>
                  <a:cubicBezTo>
                    <a:pt x="744" y="893"/>
                    <a:pt x="739" y="895"/>
                    <a:pt x="735" y="898"/>
                  </a:cubicBezTo>
                  <a:cubicBezTo>
                    <a:pt x="733" y="900"/>
                    <a:pt x="730" y="903"/>
                    <a:pt x="728" y="905"/>
                  </a:cubicBezTo>
                  <a:cubicBezTo>
                    <a:pt x="727" y="904"/>
                    <a:pt x="727" y="904"/>
                    <a:pt x="727" y="904"/>
                  </a:cubicBezTo>
                  <a:cubicBezTo>
                    <a:pt x="728" y="900"/>
                    <a:pt x="728" y="897"/>
                    <a:pt x="729" y="893"/>
                  </a:cubicBezTo>
                  <a:cubicBezTo>
                    <a:pt x="731" y="885"/>
                    <a:pt x="733" y="876"/>
                    <a:pt x="732" y="867"/>
                  </a:cubicBezTo>
                  <a:cubicBezTo>
                    <a:pt x="732" y="864"/>
                    <a:pt x="731" y="860"/>
                    <a:pt x="730" y="857"/>
                  </a:cubicBezTo>
                  <a:cubicBezTo>
                    <a:pt x="728" y="854"/>
                    <a:pt x="725" y="852"/>
                    <a:pt x="721" y="852"/>
                  </a:cubicBezTo>
                  <a:cubicBezTo>
                    <a:pt x="719" y="852"/>
                    <a:pt x="716" y="852"/>
                    <a:pt x="714" y="853"/>
                  </a:cubicBezTo>
                  <a:cubicBezTo>
                    <a:pt x="712" y="846"/>
                    <a:pt x="712" y="839"/>
                    <a:pt x="711" y="833"/>
                  </a:cubicBezTo>
                  <a:cubicBezTo>
                    <a:pt x="711" y="821"/>
                    <a:pt x="711" y="809"/>
                    <a:pt x="709" y="798"/>
                  </a:cubicBezTo>
                  <a:cubicBezTo>
                    <a:pt x="706" y="772"/>
                    <a:pt x="701" y="746"/>
                    <a:pt x="696" y="721"/>
                  </a:cubicBezTo>
                  <a:cubicBezTo>
                    <a:pt x="693" y="699"/>
                    <a:pt x="688" y="678"/>
                    <a:pt x="685" y="657"/>
                  </a:cubicBezTo>
                  <a:cubicBezTo>
                    <a:pt x="680" y="627"/>
                    <a:pt x="674" y="597"/>
                    <a:pt x="667" y="567"/>
                  </a:cubicBezTo>
                  <a:cubicBezTo>
                    <a:pt x="660" y="537"/>
                    <a:pt x="652" y="507"/>
                    <a:pt x="644" y="477"/>
                  </a:cubicBezTo>
                  <a:cubicBezTo>
                    <a:pt x="639" y="457"/>
                    <a:pt x="634" y="436"/>
                    <a:pt x="626" y="417"/>
                  </a:cubicBezTo>
                  <a:cubicBezTo>
                    <a:pt x="620" y="401"/>
                    <a:pt x="615" y="386"/>
                    <a:pt x="608" y="371"/>
                  </a:cubicBezTo>
                  <a:cubicBezTo>
                    <a:pt x="606" y="364"/>
                    <a:pt x="605" y="357"/>
                    <a:pt x="606" y="350"/>
                  </a:cubicBezTo>
                  <a:cubicBezTo>
                    <a:pt x="608" y="349"/>
                    <a:pt x="610" y="348"/>
                    <a:pt x="612" y="347"/>
                  </a:cubicBezTo>
                  <a:cubicBezTo>
                    <a:pt x="616" y="343"/>
                    <a:pt x="620" y="339"/>
                    <a:pt x="622" y="334"/>
                  </a:cubicBezTo>
                  <a:cubicBezTo>
                    <a:pt x="625" y="325"/>
                    <a:pt x="627" y="316"/>
                    <a:pt x="626" y="306"/>
                  </a:cubicBezTo>
                  <a:cubicBezTo>
                    <a:pt x="626" y="305"/>
                    <a:pt x="626" y="303"/>
                    <a:pt x="626" y="301"/>
                  </a:cubicBezTo>
                  <a:cubicBezTo>
                    <a:pt x="629" y="301"/>
                    <a:pt x="631" y="302"/>
                    <a:pt x="633" y="302"/>
                  </a:cubicBezTo>
                  <a:cubicBezTo>
                    <a:pt x="636" y="303"/>
                    <a:pt x="640" y="304"/>
                    <a:pt x="644" y="304"/>
                  </a:cubicBezTo>
                  <a:cubicBezTo>
                    <a:pt x="651" y="304"/>
                    <a:pt x="653" y="302"/>
                    <a:pt x="656" y="294"/>
                  </a:cubicBezTo>
                  <a:cubicBezTo>
                    <a:pt x="658" y="295"/>
                    <a:pt x="661" y="296"/>
                    <a:pt x="663" y="297"/>
                  </a:cubicBezTo>
                  <a:cubicBezTo>
                    <a:pt x="668" y="298"/>
                    <a:pt x="672" y="299"/>
                    <a:pt x="677" y="299"/>
                  </a:cubicBezTo>
                  <a:cubicBezTo>
                    <a:pt x="685" y="299"/>
                    <a:pt x="689" y="293"/>
                    <a:pt x="688" y="285"/>
                  </a:cubicBezTo>
                  <a:cubicBezTo>
                    <a:pt x="688" y="282"/>
                    <a:pt x="687" y="279"/>
                    <a:pt x="686" y="276"/>
                  </a:cubicBezTo>
                  <a:cubicBezTo>
                    <a:pt x="689" y="276"/>
                    <a:pt x="690" y="276"/>
                    <a:pt x="692" y="276"/>
                  </a:cubicBezTo>
                  <a:cubicBezTo>
                    <a:pt x="696" y="277"/>
                    <a:pt x="701" y="279"/>
                    <a:pt x="706" y="280"/>
                  </a:cubicBezTo>
                  <a:cubicBezTo>
                    <a:pt x="713" y="282"/>
                    <a:pt x="720" y="283"/>
                    <a:pt x="727" y="283"/>
                  </a:cubicBezTo>
                  <a:cubicBezTo>
                    <a:pt x="738" y="282"/>
                    <a:pt x="743" y="276"/>
                    <a:pt x="741" y="265"/>
                  </a:cubicBezTo>
                  <a:cubicBezTo>
                    <a:pt x="741" y="263"/>
                    <a:pt x="741" y="262"/>
                    <a:pt x="740" y="259"/>
                  </a:cubicBezTo>
                  <a:cubicBezTo>
                    <a:pt x="745" y="261"/>
                    <a:pt x="748" y="263"/>
                    <a:pt x="751" y="264"/>
                  </a:cubicBezTo>
                  <a:cubicBezTo>
                    <a:pt x="760" y="269"/>
                    <a:pt x="770" y="271"/>
                    <a:pt x="780" y="271"/>
                  </a:cubicBezTo>
                  <a:cubicBezTo>
                    <a:pt x="784" y="271"/>
                    <a:pt x="789" y="271"/>
                    <a:pt x="793" y="270"/>
                  </a:cubicBezTo>
                  <a:cubicBezTo>
                    <a:pt x="799" y="268"/>
                    <a:pt x="802" y="263"/>
                    <a:pt x="801" y="256"/>
                  </a:cubicBezTo>
                  <a:cubicBezTo>
                    <a:pt x="801" y="255"/>
                    <a:pt x="799" y="253"/>
                    <a:pt x="801" y="251"/>
                  </a:cubicBezTo>
                  <a:cubicBezTo>
                    <a:pt x="805" y="252"/>
                    <a:pt x="808" y="252"/>
                    <a:pt x="812" y="253"/>
                  </a:cubicBezTo>
                  <a:cubicBezTo>
                    <a:pt x="826" y="256"/>
                    <a:pt x="840" y="254"/>
                    <a:pt x="854" y="251"/>
                  </a:cubicBezTo>
                  <a:cubicBezTo>
                    <a:pt x="867" y="248"/>
                    <a:pt x="871" y="237"/>
                    <a:pt x="865" y="226"/>
                  </a:cubicBezTo>
                  <a:cubicBezTo>
                    <a:pt x="860" y="218"/>
                    <a:pt x="853" y="211"/>
                    <a:pt x="845" y="207"/>
                  </a:cubicBezTo>
                  <a:cubicBezTo>
                    <a:pt x="838" y="203"/>
                    <a:pt x="832" y="200"/>
                    <a:pt x="825" y="197"/>
                  </a:cubicBezTo>
                  <a:cubicBezTo>
                    <a:pt x="814" y="193"/>
                    <a:pt x="803" y="189"/>
                    <a:pt x="792" y="188"/>
                  </a:cubicBezTo>
                  <a:cubicBezTo>
                    <a:pt x="771" y="188"/>
                    <a:pt x="750" y="187"/>
                    <a:pt x="730" y="189"/>
                  </a:cubicBezTo>
                  <a:cubicBezTo>
                    <a:pt x="704" y="190"/>
                    <a:pt x="680" y="196"/>
                    <a:pt x="657" y="207"/>
                  </a:cubicBezTo>
                  <a:cubicBezTo>
                    <a:pt x="655" y="208"/>
                    <a:pt x="652" y="209"/>
                    <a:pt x="650" y="210"/>
                  </a:cubicBezTo>
                  <a:cubicBezTo>
                    <a:pt x="650" y="206"/>
                    <a:pt x="649" y="203"/>
                    <a:pt x="649" y="199"/>
                  </a:cubicBezTo>
                  <a:cubicBezTo>
                    <a:pt x="651" y="199"/>
                    <a:pt x="653" y="198"/>
                    <a:pt x="654" y="197"/>
                  </a:cubicBezTo>
                  <a:cubicBezTo>
                    <a:pt x="659" y="196"/>
                    <a:pt x="663" y="196"/>
                    <a:pt x="667" y="195"/>
                  </a:cubicBezTo>
                  <a:cubicBezTo>
                    <a:pt x="672" y="194"/>
                    <a:pt x="676" y="193"/>
                    <a:pt x="681" y="192"/>
                  </a:cubicBezTo>
                  <a:cubicBezTo>
                    <a:pt x="685" y="191"/>
                    <a:pt x="688" y="189"/>
                    <a:pt x="690" y="184"/>
                  </a:cubicBezTo>
                  <a:cubicBezTo>
                    <a:pt x="690" y="182"/>
                    <a:pt x="690" y="179"/>
                    <a:pt x="690" y="176"/>
                  </a:cubicBezTo>
                  <a:cubicBezTo>
                    <a:pt x="696" y="174"/>
                    <a:pt x="702" y="174"/>
                    <a:pt x="708" y="173"/>
                  </a:cubicBezTo>
                  <a:cubicBezTo>
                    <a:pt x="716" y="172"/>
                    <a:pt x="724" y="172"/>
                    <a:pt x="732" y="168"/>
                  </a:cubicBezTo>
                  <a:cubicBezTo>
                    <a:pt x="739" y="165"/>
                    <a:pt x="741" y="161"/>
                    <a:pt x="740" y="154"/>
                  </a:cubicBezTo>
                  <a:cubicBezTo>
                    <a:pt x="740" y="153"/>
                    <a:pt x="740" y="151"/>
                    <a:pt x="740" y="150"/>
                  </a:cubicBezTo>
                  <a:cubicBezTo>
                    <a:pt x="743" y="149"/>
                    <a:pt x="746" y="149"/>
                    <a:pt x="750" y="148"/>
                  </a:cubicBezTo>
                  <a:cubicBezTo>
                    <a:pt x="758" y="147"/>
                    <a:pt x="766" y="147"/>
                    <a:pt x="774" y="146"/>
                  </a:cubicBezTo>
                  <a:cubicBezTo>
                    <a:pt x="780" y="145"/>
                    <a:pt x="787" y="144"/>
                    <a:pt x="793" y="142"/>
                  </a:cubicBezTo>
                  <a:cubicBezTo>
                    <a:pt x="800" y="140"/>
                    <a:pt x="802" y="135"/>
                    <a:pt x="799" y="128"/>
                  </a:cubicBezTo>
                  <a:cubicBezTo>
                    <a:pt x="798" y="126"/>
                    <a:pt x="796" y="124"/>
                    <a:pt x="794" y="121"/>
                  </a:cubicBezTo>
                  <a:cubicBezTo>
                    <a:pt x="798" y="120"/>
                    <a:pt x="802" y="119"/>
                    <a:pt x="806" y="119"/>
                  </a:cubicBezTo>
                  <a:cubicBezTo>
                    <a:pt x="811" y="118"/>
                    <a:pt x="816" y="117"/>
                    <a:pt x="821" y="115"/>
                  </a:cubicBezTo>
                  <a:cubicBezTo>
                    <a:pt x="825" y="114"/>
                    <a:pt x="829" y="112"/>
                    <a:pt x="831" y="109"/>
                  </a:cubicBezTo>
                  <a:cubicBezTo>
                    <a:pt x="836" y="104"/>
                    <a:pt x="835" y="98"/>
                    <a:pt x="831" y="94"/>
                  </a:cubicBezTo>
                  <a:cubicBezTo>
                    <a:pt x="829" y="93"/>
                    <a:pt x="827" y="91"/>
                    <a:pt x="825" y="90"/>
                  </a:cubicBezTo>
                  <a:cubicBezTo>
                    <a:pt x="821" y="89"/>
                    <a:pt x="816" y="87"/>
                    <a:pt x="812" y="86"/>
                  </a:cubicBezTo>
                  <a:cubicBezTo>
                    <a:pt x="790" y="80"/>
                    <a:pt x="768" y="80"/>
                    <a:pt x="746" y="83"/>
                  </a:cubicBezTo>
                  <a:cubicBezTo>
                    <a:pt x="718" y="87"/>
                    <a:pt x="692" y="97"/>
                    <a:pt x="667" y="110"/>
                  </a:cubicBezTo>
                  <a:cubicBezTo>
                    <a:pt x="656" y="115"/>
                    <a:pt x="646" y="122"/>
                    <a:pt x="638" y="130"/>
                  </a:cubicBezTo>
                  <a:cubicBezTo>
                    <a:pt x="620" y="148"/>
                    <a:pt x="601" y="166"/>
                    <a:pt x="586" y="186"/>
                  </a:cubicBezTo>
                  <a:cubicBezTo>
                    <a:pt x="585" y="187"/>
                    <a:pt x="584" y="188"/>
                    <a:pt x="583" y="189"/>
                  </a:cubicBezTo>
                  <a:cubicBezTo>
                    <a:pt x="582" y="190"/>
                    <a:pt x="580" y="190"/>
                    <a:pt x="578" y="189"/>
                  </a:cubicBezTo>
                  <a:cubicBezTo>
                    <a:pt x="578" y="189"/>
                    <a:pt x="578" y="189"/>
                    <a:pt x="578" y="189"/>
                  </a:cubicBezTo>
                  <a:close/>
                  <a:moveTo>
                    <a:pt x="646" y="853"/>
                  </a:moveTo>
                  <a:cubicBezTo>
                    <a:pt x="649" y="852"/>
                    <a:pt x="650" y="852"/>
                    <a:pt x="652" y="852"/>
                  </a:cubicBezTo>
                  <a:cubicBezTo>
                    <a:pt x="652" y="851"/>
                    <a:pt x="653" y="851"/>
                    <a:pt x="653" y="850"/>
                  </a:cubicBezTo>
                  <a:cubicBezTo>
                    <a:pt x="655" y="844"/>
                    <a:pt x="654" y="841"/>
                    <a:pt x="648" y="838"/>
                  </a:cubicBezTo>
                  <a:cubicBezTo>
                    <a:pt x="647" y="837"/>
                    <a:pt x="646" y="837"/>
                    <a:pt x="645" y="836"/>
                  </a:cubicBezTo>
                  <a:cubicBezTo>
                    <a:pt x="645" y="833"/>
                    <a:pt x="646" y="832"/>
                    <a:pt x="648" y="832"/>
                  </a:cubicBezTo>
                  <a:cubicBezTo>
                    <a:pt x="652" y="832"/>
                    <a:pt x="655" y="834"/>
                    <a:pt x="657" y="837"/>
                  </a:cubicBezTo>
                  <a:cubicBezTo>
                    <a:pt x="660" y="841"/>
                    <a:pt x="657" y="845"/>
                    <a:pt x="657" y="848"/>
                  </a:cubicBezTo>
                  <a:cubicBezTo>
                    <a:pt x="656" y="851"/>
                    <a:pt x="654" y="852"/>
                    <a:pt x="652" y="852"/>
                  </a:cubicBezTo>
                  <a:cubicBezTo>
                    <a:pt x="650" y="855"/>
                    <a:pt x="650" y="855"/>
                    <a:pt x="646" y="853"/>
                  </a:cubicBezTo>
                  <a:close/>
                  <a:moveTo>
                    <a:pt x="698" y="875"/>
                  </a:moveTo>
                  <a:cubicBezTo>
                    <a:pt x="698" y="875"/>
                    <a:pt x="698" y="875"/>
                    <a:pt x="698" y="875"/>
                  </a:cubicBezTo>
                  <a:cubicBezTo>
                    <a:pt x="698" y="876"/>
                    <a:pt x="698" y="876"/>
                    <a:pt x="698" y="876"/>
                  </a:cubicBezTo>
                  <a:cubicBezTo>
                    <a:pt x="694" y="885"/>
                    <a:pt x="691" y="894"/>
                    <a:pt x="687" y="904"/>
                  </a:cubicBezTo>
                  <a:cubicBezTo>
                    <a:pt x="684" y="903"/>
                    <a:pt x="681" y="901"/>
                    <a:pt x="679" y="898"/>
                  </a:cubicBezTo>
                  <a:cubicBezTo>
                    <a:pt x="680" y="896"/>
                    <a:pt x="681" y="895"/>
                    <a:pt x="681" y="895"/>
                  </a:cubicBezTo>
                  <a:cubicBezTo>
                    <a:pt x="686" y="889"/>
                    <a:pt x="690" y="884"/>
                    <a:pt x="694" y="878"/>
                  </a:cubicBezTo>
                  <a:cubicBezTo>
                    <a:pt x="695" y="877"/>
                    <a:pt x="696" y="876"/>
                    <a:pt x="698" y="877"/>
                  </a:cubicBezTo>
                  <a:cubicBezTo>
                    <a:pt x="698" y="876"/>
                    <a:pt x="698" y="875"/>
                    <a:pt x="698" y="875"/>
                  </a:cubicBezTo>
                  <a:close/>
                  <a:moveTo>
                    <a:pt x="289" y="1016"/>
                  </a:moveTo>
                  <a:cubicBezTo>
                    <a:pt x="308" y="1020"/>
                    <a:pt x="326" y="1014"/>
                    <a:pt x="342" y="1004"/>
                  </a:cubicBezTo>
                  <a:cubicBezTo>
                    <a:pt x="350" y="998"/>
                    <a:pt x="355" y="990"/>
                    <a:pt x="360" y="982"/>
                  </a:cubicBezTo>
                  <a:cubicBezTo>
                    <a:pt x="363" y="976"/>
                    <a:pt x="365" y="970"/>
                    <a:pt x="368" y="963"/>
                  </a:cubicBezTo>
                  <a:cubicBezTo>
                    <a:pt x="369" y="963"/>
                    <a:pt x="370" y="963"/>
                    <a:pt x="371" y="963"/>
                  </a:cubicBezTo>
                  <a:cubicBezTo>
                    <a:pt x="372" y="964"/>
                    <a:pt x="372" y="965"/>
                    <a:pt x="372" y="965"/>
                  </a:cubicBezTo>
                  <a:cubicBezTo>
                    <a:pt x="368" y="980"/>
                    <a:pt x="362" y="993"/>
                    <a:pt x="351" y="1004"/>
                  </a:cubicBezTo>
                  <a:cubicBezTo>
                    <a:pt x="346" y="1009"/>
                    <a:pt x="340" y="1012"/>
                    <a:pt x="333" y="1015"/>
                  </a:cubicBezTo>
                  <a:cubicBezTo>
                    <a:pt x="327" y="1017"/>
                    <a:pt x="321" y="1019"/>
                    <a:pt x="314" y="1021"/>
                  </a:cubicBezTo>
                  <a:cubicBezTo>
                    <a:pt x="310" y="1022"/>
                    <a:pt x="305" y="1022"/>
                    <a:pt x="301" y="1021"/>
                  </a:cubicBezTo>
                  <a:cubicBezTo>
                    <a:pt x="297" y="1020"/>
                    <a:pt x="293" y="1019"/>
                    <a:pt x="289" y="1019"/>
                  </a:cubicBezTo>
                  <a:cubicBezTo>
                    <a:pt x="288" y="1018"/>
                    <a:pt x="288" y="1017"/>
                    <a:pt x="287" y="1016"/>
                  </a:cubicBezTo>
                  <a:cubicBezTo>
                    <a:pt x="287" y="1016"/>
                    <a:pt x="286" y="1016"/>
                    <a:pt x="286" y="1016"/>
                  </a:cubicBezTo>
                  <a:cubicBezTo>
                    <a:pt x="286" y="1016"/>
                    <a:pt x="287" y="1016"/>
                    <a:pt x="287" y="1016"/>
                  </a:cubicBezTo>
                  <a:cubicBezTo>
                    <a:pt x="287" y="1016"/>
                    <a:pt x="287" y="1016"/>
                    <a:pt x="287" y="1016"/>
                  </a:cubicBezTo>
                  <a:cubicBezTo>
                    <a:pt x="287" y="1016"/>
                    <a:pt x="288" y="1016"/>
                    <a:pt x="289" y="1016"/>
                  </a:cubicBezTo>
                  <a:close/>
                  <a:moveTo>
                    <a:pt x="38" y="991"/>
                  </a:moveTo>
                  <a:cubicBezTo>
                    <a:pt x="38" y="990"/>
                    <a:pt x="39" y="988"/>
                    <a:pt x="39" y="987"/>
                  </a:cubicBezTo>
                  <a:cubicBezTo>
                    <a:pt x="36" y="976"/>
                    <a:pt x="38" y="965"/>
                    <a:pt x="41" y="954"/>
                  </a:cubicBezTo>
                  <a:cubicBezTo>
                    <a:pt x="41" y="951"/>
                    <a:pt x="42" y="947"/>
                    <a:pt x="46" y="944"/>
                  </a:cubicBezTo>
                  <a:cubicBezTo>
                    <a:pt x="47" y="951"/>
                    <a:pt x="44" y="956"/>
                    <a:pt x="44" y="962"/>
                  </a:cubicBezTo>
                  <a:cubicBezTo>
                    <a:pt x="44" y="968"/>
                    <a:pt x="43" y="974"/>
                    <a:pt x="43" y="980"/>
                  </a:cubicBezTo>
                  <a:cubicBezTo>
                    <a:pt x="43" y="985"/>
                    <a:pt x="44" y="991"/>
                    <a:pt x="45" y="997"/>
                  </a:cubicBezTo>
                  <a:cubicBezTo>
                    <a:pt x="41" y="1000"/>
                    <a:pt x="38" y="995"/>
                    <a:pt x="34" y="995"/>
                  </a:cubicBezTo>
                  <a:cubicBezTo>
                    <a:pt x="35" y="1002"/>
                    <a:pt x="36" y="1009"/>
                    <a:pt x="40" y="1015"/>
                  </a:cubicBezTo>
                  <a:cubicBezTo>
                    <a:pt x="45" y="1021"/>
                    <a:pt x="50" y="1025"/>
                    <a:pt x="58" y="1026"/>
                  </a:cubicBezTo>
                  <a:cubicBezTo>
                    <a:pt x="66" y="1027"/>
                    <a:pt x="74" y="1027"/>
                    <a:pt x="82" y="1022"/>
                  </a:cubicBezTo>
                  <a:cubicBezTo>
                    <a:pt x="83" y="1021"/>
                    <a:pt x="85" y="1020"/>
                    <a:pt x="88" y="1019"/>
                  </a:cubicBezTo>
                  <a:cubicBezTo>
                    <a:pt x="88" y="1021"/>
                    <a:pt x="88" y="1023"/>
                    <a:pt x="87" y="1023"/>
                  </a:cubicBezTo>
                  <a:cubicBezTo>
                    <a:pt x="82" y="1028"/>
                    <a:pt x="76" y="1032"/>
                    <a:pt x="69" y="1030"/>
                  </a:cubicBezTo>
                  <a:cubicBezTo>
                    <a:pt x="66" y="1029"/>
                    <a:pt x="63" y="1029"/>
                    <a:pt x="60" y="1029"/>
                  </a:cubicBezTo>
                  <a:cubicBezTo>
                    <a:pt x="50" y="1029"/>
                    <a:pt x="42" y="1024"/>
                    <a:pt x="37" y="1016"/>
                  </a:cubicBezTo>
                  <a:cubicBezTo>
                    <a:pt x="31" y="1006"/>
                    <a:pt x="27" y="996"/>
                    <a:pt x="26" y="984"/>
                  </a:cubicBezTo>
                  <a:cubicBezTo>
                    <a:pt x="26" y="983"/>
                    <a:pt x="27" y="982"/>
                    <a:pt x="27" y="980"/>
                  </a:cubicBezTo>
                  <a:cubicBezTo>
                    <a:pt x="31" y="984"/>
                    <a:pt x="35" y="988"/>
                    <a:pt x="39" y="991"/>
                  </a:cubicBezTo>
                  <a:lnTo>
                    <a:pt x="38" y="991"/>
                  </a:lnTo>
                  <a:close/>
                  <a:moveTo>
                    <a:pt x="663" y="726"/>
                  </a:moveTo>
                  <a:cubicBezTo>
                    <a:pt x="670" y="734"/>
                    <a:pt x="677" y="743"/>
                    <a:pt x="686" y="748"/>
                  </a:cubicBezTo>
                  <a:cubicBezTo>
                    <a:pt x="685" y="753"/>
                    <a:pt x="683" y="756"/>
                    <a:pt x="680" y="760"/>
                  </a:cubicBezTo>
                  <a:cubicBezTo>
                    <a:pt x="675" y="767"/>
                    <a:pt x="667" y="773"/>
                    <a:pt x="663" y="782"/>
                  </a:cubicBezTo>
                  <a:cubicBezTo>
                    <a:pt x="661" y="780"/>
                    <a:pt x="661" y="778"/>
                    <a:pt x="661" y="777"/>
                  </a:cubicBezTo>
                  <a:cubicBezTo>
                    <a:pt x="661" y="766"/>
                    <a:pt x="660" y="755"/>
                    <a:pt x="659" y="744"/>
                  </a:cubicBezTo>
                  <a:cubicBezTo>
                    <a:pt x="659" y="739"/>
                    <a:pt x="658" y="735"/>
                    <a:pt x="658" y="730"/>
                  </a:cubicBezTo>
                  <a:cubicBezTo>
                    <a:pt x="657" y="727"/>
                    <a:pt x="658" y="724"/>
                    <a:pt x="658" y="720"/>
                  </a:cubicBezTo>
                  <a:cubicBezTo>
                    <a:pt x="657" y="720"/>
                    <a:pt x="657" y="720"/>
                    <a:pt x="657" y="720"/>
                  </a:cubicBezTo>
                  <a:cubicBezTo>
                    <a:pt x="657" y="721"/>
                    <a:pt x="657" y="721"/>
                    <a:pt x="657" y="721"/>
                  </a:cubicBezTo>
                  <a:cubicBezTo>
                    <a:pt x="659" y="722"/>
                    <a:pt x="661" y="724"/>
                    <a:pt x="663" y="726"/>
                  </a:cubicBezTo>
                  <a:close/>
                  <a:moveTo>
                    <a:pt x="662" y="645"/>
                  </a:moveTo>
                  <a:cubicBezTo>
                    <a:pt x="664" y="647"/>
                    <a:pt x="667" y="649"/>
                    <a:pt x="669" y="650"/>
                  </a:cubicBezTo>
                  <a:cubicBezTo>
                    <a:pt x="672" y="652"/>
                    <a:pt x="672" y="652"/>
                    <a:pt x="674" y="658"/>
                  </a:cubicBezTo>
                  <a:cubicBezTo>
                    <a:pt x="665" y="669"/>
                    <a:pt x="658" y="681"/>
                    <a:pt x="653" y="695"/>
                  </a:cubicBezTo>
                  <a:cubicBezTo>
                    <a:pt x="652" y="692"/>
                    <a:pt x="651" y="691"/>
                    <a:pt x="650" y="689"/>
                  </a:cubicBezTo>
                  <a:cubicBezTo>
                    <a:pt x="648" y="675"/>
                    <a:pt x="646" y="661"/>
                    <a:pt x="644" y="646"/>
                  </a:cubicBezTo>
                  <a:cubicBezTo>
                    <a:pt x="644" y="641"/>
                    <a:pt x="643" y="636"/>
                    <a:pt x="643" y="631"/>
                  </a:cubicBezTo>
                  <a:cubicBezTo>
                    <a:pt x="642" y="631"/>
                    <a:pt x="642" y="631"/>
                    <a:pt x="642" y="631"/>
                  </a:cubicBezTo>
                  <a:cubicBezTo>
                    <a:pt x="643" y="631"/>
                    <a:pt x="643" y="631"/>
                    <a:pt x="643" y="631"/>
                  </a:cubicBezTo>
                  <a:cubicBezTo>
                    <a:pt x="649" y="636"/>
                    <a:pt x="656" y="640"/>
                    <a:pt x="662" y="645"/>
                  </a:cubicBezTo>
                  <a:close/>
                  <a:moveTo>
                    <a:pt x="375" y="640"/>
                  </a:moveTo>
                  <a:cubicBezTo>
                    <a:pt x="388" y="640"/>
                    <a:pt x="401" y="639"/>
                    <a:pt x="414" y="639"/>
                  </a:cubicBezTo>
                  <a:cubicBezTo>
                    <a:pt x="418" y="638"/>
                    <a:pt x="421" y="638"/>
                    <a:pt x="424" y="638"/>
                  </a:cubicBezTo>
                  <a:cubicBezTo>
                    <a:pt x="428" y="637"/>
                    <a:pt x="432" y="637"/>
                    <a:pt x="436" y="637"/>
                  </a:cubicBezTo>
                  <a:cubicBezTo>
                    <a:pt x="452" y="638"/>
                    <a:pt x="468" y="640"/>
                    <a:pt x="484" y="641"/>
                  </a:cubicBezTo>
                  <a:cubicBezTo>
                    <a:pt x="504" y="642"/>
                    <a:pt x="522" y="645"/>
                    <a:pt x="541" y="649"/>
                  </a:cubicBezTo>
                  <a:cubicBezTo>
                    <a:pt x="556" y="652"/>
                    <a:pt x="570" y="655"/>
                    <a:pt x="585" y="658"/>
                  </a:cubicBezTo>
                  <a:cubicBezTo>
                    <a:pt x="594" y="660"/>
                    <a:pt x="603" y="662"/>
                    <a:pt x="610" y="668"/>
                  </a:cubicBezTo>
                  <a:cubicBezTo>
                    <a:pt x="612" y="670"/>
                    <a:pt x="614" y="672"/>
                    <a:pt x="615" y="675"/>
                  </a:cubicBezTo>
                  <a:cubicBezTo>
                    <a:pt x="619" y="687"/>
                    <a:pt x="624" y="699"/>
                    <a:pt x="628" y="711"/>
                  </a:cubicBezTo>
                  <a:cubicBezTo>
                    <a:pt x="631" y="720"/>
                    <a:pt x="634" y="729"/>
                    <a:pt x="636" y="739"/>
                  </a:cubicBezTo>
                  <a:cubicBezTo>
                    <a:pt x="639" y="751"/>
                    <a:pt x="643" y="762"/>
                    <a:pt x="645" y="775"/>
                  </a:cubicBezTo>
                  <a:cubicBezTo>
                    <a:pt x="645" y="777"/>
                    <a:pt x="646" y="780"/>
                    <a:pt x="646" y="783"/>
                  </a:cubicBezTo>
                  <a:cubicBezTo>
                    <a:pt x="631" y="785"/>
                    <a:pt x="627" y="803"/>
                    <a:pt x="639" y="813"/>
                  </a:cubicBezTo>
                  <a:cubicBezTo>
                    <a:pt x="620" y="817"/>
                    <a:pt x="611" y="837"/>
                    <a:pt x="616" y="853"/>
                  </a:cubicBezTo>
                  <a:cubicBezTo>
                    <a:pt x="619" y="861"/>
                    <a:pt x="626" y="866"/>
                    <a:pt x="633" y="869"/>
                  </a:cubicBezTo>
                  <a:cubicBezTo>
                    <a:pt x="643" y="873"/>
                    <a:pt x="646" y="873"/>
                    <a:pt x="656" y="869"/>
                  </a:cubicBezTo>
                  <a:cubicBezTo>
                    <a:pt x="658" y="875"/>
                    <a:pt x="658" y="887"/>
                    <a:pt x="656" y="898"/>
                  </a:cubicBezTo>
                  <a:cubicBezTo>
                    <a:pt x="656" y="898"/>
                    <a:pt x="654" y="899"/>
                    <a:pt x="653" y="899"/>
                  </a:cubicBezTo>
                  <a:cubicBezTo>
                    <a:pt x="641" y="900"/>
                    <a:pt x="629" y="902"/>
                    <a:pt x="616" y="903"/>
                  </a:cubicBezTo>
                  <a:cubicBezTo>
                    <a:pt x="613" y="903"/>
                    <a:pt x="611" y="903"/>
                    <a:pt x="608" y="903"/>
                  </a:cubicBezTo>
                  <a:cubicBezTo>
                    <a:pt x="607" y="901"/>
                    <a:pt x="607" y="899"/>
                    <a:pt x="607" y="897"/>
                  </a:cubicBezTo>
                  <a:cubicBezTo>
                    <a:pt x="606" y="888"/>
                    <a:pt x="606" y="880"/>
                    <a:pt x="606" y="871"/>
                  </a:cubicBezTo>
                  <a:cubicBezTo>
                    <a:pt x="605" y="862"/>
                    <a:pt x="604" y="854"/>
                    <a:pt x="604" y="845"/>
                  </a:cubicBezTo>
                  <a:cubicBezTo>
                    <a:pt x="604" y="835"/>
                    <a:pt x="601" y="826"/>
                    <a:pt x="597" y="816"/>
                  </a:cubicBezTo>
                  <a:cubicBezTo>
                    <a:pt x="596" y="811"/>
                    <a:pt x="591" y="808"/>
                    <a:pt x="586" y="807"/>
                  </a:cubicBezTo>
                  <a:cubicBezTo>
                    <a:pt x="580" y="805"/>
                    <a:pt x="574" y="804"/>
                    <a:pt x="568" y="803"/>
                  </a:cubicBezTo>
                  <a:cubicBezTo>
                    <a:pt x="562" y="801"/>
                    <a:pt x="555" y="801"/>
                    <a:pt x="548" y="801"/>
                  </a:cubicBezTo>
                  <a:cubicBezTo>
                    <a:pt x="542" y="801"/>
                    <a:pt x="536" y="802"/>
                    <a:pt x="529" y="802"/>
                  </a:cubicBezTo>
                  <a:cubicBezTo>
                    <a:pt x="526" y="802"/>
                    <a:pt x="522" y="802"/>
                    <a:pt x="518" y="802"/>
                  </a:cubicBezTo>
                  <a:cubicBezTo>
                    <a:pt x="502" y="804"/>
                    <a:pt x="492" y="816"/>
                    <a:pt x="493" y="832"/>
                  </a:cubicBezTo>
                  <a:cubicBezTo>
                    <a:pt x="493" y="853"/>
                    <a:pt x="495" y="873"/>
                    <a:pt x="497" y="893"/>
                  </a:cubicBezTo>
                  <a:cubicBezTo>
                    <a:pt x="498" y="899"/>
                    <a:pt x="498" y="905"/>
                    <a:pt x="496" y="911"/>
                  </a:cubicBezTo>
                  <a:cubicBezTo>
                    <a:pt x="490" y="913"/>
                    <a:pt x="483" y="910"/>
                    <a:pt x="476" y="911"/>
                  </a:cubicBezTo>
                  <a:cubicBezTo>
                    <a:pt x="470" y="912"/>
                    <a:pt x="463" y="911"/>
                    <a:pt x="456" y="911"/>
                  </a:cubicBezTo>
                  <a:cubicBezTo>
                    <a:pt x="449" y="910"/>
                    <a:pt x="442" y="910"/>
                    <a:pt x="435" y="911"/>
                  </a:cubicBezTo>
                  <a:cubicBezTo>
                    <a:pt x="429" y="911"/>
                    <a:pt x="422" y="911"/>
                    <a:pt x="415" y="912"/>
                  </a:cubicBezTo>
                  <a:cubicBezTo>
                    <a:pt x="409" y="912"/>
                    <a:pt x="402" y="912"/>
                    <a:pt x="395" y="913"/>
                  </a:cubicBezTo>
                  <a:cubicBezTo>
                    <a:pt x="390" y="908"/>
                    <a:pt x="387" y="902"/>
                    <a:pt x="387" y="895"/>
                  </a:cubicBezTo>
                  <a:cubicBezTo>
                    <a:pt x="386" y="878"/>
                    <a:pt x="386" y="861"/>
                    <a:pt x="386" y="844"/>
                  </a:cubicBezTo>
                  <a:cubicBezTo>
                    <a:pt x="385" y="830"/>
                    <a:pt x="384" y="816"/>
                    <a:pt x="383" y="801"/>
                  </a:cubicBezTo>
                  <a:cubicBezTo>
                    <a:pt x="383" y="798"/>
                    <a:pt x="383" y="794"/>
                    <a:pt x="383" y="790"/>
                  </a:cubicBezTo>
                  <a:cubicBezTo>
                    <a:pt x="382" y="783"/>
                    <a:pt x="382" y="775"/>
                    <a:pt x="381" y="768"/>
                  </a:cubicBezTo>
                  <a:cubicBezTo>
                    <a:pt x="381" y="749"/>
                    <a:pt x="379" y="731"/>
                    <a:pt x="376" y="712"/>
                  </a:cubicBezTo>
                  <a:cubicBezTo>
                    <a:pt x="373" y="696"/>
                    <a:pt x="370" y="680"/>
                    <a:pt x="367" y="663"/>
                  </a:cubicBezTo>
                  <a:cubicBezTo>
                    <a:pt x="366" y="659"/>
                    <a:pt x="365" y="656"/>
                    <a:pt x="364" y="652"/>
                  </a:cubicBezTo>
                  <a:cubicBezTo>
                    <a:pt x="363" y="649"/>
                    <a:pt x="363" y="646"/>
                    <a:pt x="364" y="642"/>
                  </a:cubicBezTo>
                  <a:cubicBezTo>
                    <a:pt x="368" y="640"/>
                    <a:pt x="372" y="640"/>
                    <a:pt x="375" y="640"/>
                  </a:cubicBezTo>
                  <a:close/>
                  <a:moveTo>
                    <a:pt x="237" y="1016"/>
                  </a:moveTo>
                  <a:cubicBezTo>
                    <a:pt x="230" y="1016"/>
                    <a:pt x="224" y="1019"/>
                    <a:pt x="218" y="1020"/>
                  </a:cubicBezTo>
                  <a:cubicBezTo>
                    <a:pt x="216" y="1018"/>
                    <a:pt x="215" y="1015"/>
                    <a:pt x="214" y="1013"/>
                  </a:cubicBezTo>
                  <a:cubicBezTo>
                    <a:pt x="217" y="1005"/>
                    <a:pt x="220" y="997"/>
                    <a:pt x="227" y="991"/>
                  </a:cubicBezTo>
                  <a:cubicBezTo>
                    <a:pt x="229" y="991"/>
                    <a:pt x="231" y="991"/>
                    <a:pt x="233" y="991"/>
                  </a:cubicBezTo>
                  <a:cubicBezTo>
                    <a:pt x="236" y="997"/>
                    <a:pt x="234" y="1003"/>
                    <a:pt x="240" y="1008"/>
                  </a:cubicBezTo>
                  <a:cubicBezTo>
                    <a:pt x="241" y="1006"/>
                    <a:pt x="241" y="1004"/>
                    <a:pt x="241" y="1003"/>
                  </a:cubicBezTo>
                  <a:cubicBezTo>
                    <a:pt x="241" y="995"/>
                    <a:pt x="242" y="988"/>
                    <a:pt x="241" y="980"/>
                  </a:cubicBezTo>
                  <a:cubicBezTo>
                    <a:pt x="239" y="958"/>
                    <a:pt x="239" y="936"/>
                    <a:pt x="240" y="914"/>
                  </a:cubicBezTo>
                  <a:cubicBezTo>
                    <a:pt x="241" y="884"/>
                    <a:pt x="242" y="855"/>
                    <a:pt x="244" y="825"/>
                  </a:cubicBezTo>
                  <a:cubicBezTo>
                    <a:pt x="245" y="799"/>
                    <a:pt x="247" y="773"/>
                    <a:pt x="249" y="746"/>
                  </a:cubicBezTo>
                  <a:cubicBezTo>
                    <a:pt x="250" y="735"/>
                    <a:pt x="252" y="723"/>
                    <a:pt x="253" y="711"/>
                  </a:cubicBezTo>
                  <a:cubicBezTo>
                    <a:pt x="254" y="699"/>
                    <a:pt x="255" y="686"/>
                    <a:pt x="256" y="674"/>
                  </a:cubicBezTo>
                  <a:cubicBezTo>
                    <a:pt x="257" y="659"/>
                    <a:pt x="257" y="644"/>
                    <a:pt x="258" y="629"/>
                  </a:cubicBezTo>
                  <a:cubicBezTo>
                    <a:pt x="259" y="622"/>
                    <a:pt x="259" y="614"/>
                    <a:pt x="259" y="607"/>
                  </a:cubicBezTo>
                  <a:cubicBezTo>
                    <a:pt x="260" y="600"/>
                    <a:pt x="261" y="594"/>
                    <a:pt x="262" y="588"/>
                  </a:cubicBezTo>
                  <a:cubicBezTo>
                    <a:pt x="263" y="582"/>
                    <a:pt x="263" y="577"/>
                    <a:pt x="262" y="572"/>
                  </a:cubicBezTo>
                  <a:cubicBezTo>
                    <a:pt x="259" y="571"/>
                    <a:pt x="259" y="573"/>
                    <a:pt x="258" y="575"/>
                  </a:cubicBezTo>
                  <a:cubicBezTo>
                    <a:pt x="257" y="580"/>
                    <a:pt x="255" y="586"/>
                    <a:pt x="255" y="592"/>
                  </a:cubicBezTo>
                  <a:cubicBezTo>
                    <a:pt x="253" y="600"/>
                    <a:pt x="253" y="609"/>
                    <a:pt x="252" y="617"/>
                  </a:cubicBezTo>
                  <a:cubicBezTo>
                    <a:pt x="251" y="639"/>
                    <a:pt x="249" y="661"/>
                    <a:pt x="247" y="682"/>
                  </a:cubicBezTo>
                  <a:cubicBezTo>
                    <a:pt x="247" y="691"/>
                    <a:pt x="246" y="700"/>
                    <a:pt x="245" y="709"/>
                  </a:cubicBezTo>
                  <a:cubicBezTo>
                    <a:pt x="244" y="724"/>
                    <a:pt x="242" y="740"/>
                    <a:pt x="240" y="755"/>
                  </a:cubicBezTo>
                  <a:cubicBezTo>
                    <a:pt x="238" y="779"/>
                    <a:pt x="236" y="804"/>
                    <a:pt x="235" y="829"/>
                  </a:cubicBezTo>
                  <a:cubicBezTo>
                    <a:pt x="235" y="838"/>
                    <a:pt x="234" y="847"/>
                    <a:pt x="233" y="857"/>
                  </a:cubicBezTo>
                  <a:cubicBezTo>
                    <a:pt x="232" y="870"/>
                    <a:pt x="231" y="883"/>
                    <a:pt x="230" y="896"/>
                  </a:cubicBezTo>
                  <a:cubicBezTo>
                    <a:pt x="230" y="905"/>
                    <a:pt x="230" y="914"/>
                    <a:pt x="230" y="923"/>
                  </a:cubicBezTo>
                  <a:cubicBezTo>
                    <a:pt x="230" y="926"/>
                    <a:pt x="229" y="928"/>
                    <a:pt x="229" y="930"/>
                  </a:cubicBezTo>
                  <a:cubicBezTo>
                    <a:pt x="222" y="934"/>
                    <a:pt x="216" y="938"/>
                    <a:pt x="210" y="941"/>
                  </a:cubicBezTo>
                  <a:cubicBezTo>
                    <a:pt x="208" y="941"/>
                    <a:pt x="207" y="940"/>
                    <a:pt x="205" y="939"/>
                  </a:cubicBezTo>
                  <a:cubicBezTo>
                    <a:pt x="203" y="929"/>
                    <a:pt x="202" y="919"/>
                    <a:pt x="201" y="910"/>
                  </a:cubicBezTo>
                  <a:cubicBezTo>
                    <a:pt x="199" y="880"/>
                    <a:pt x="197" y="850"/>
                    <a:pt x="198" y="820"/>
                  </a:cubicBezTo>
                  <a:cubicBezTo>
                    <a:pt x="199" y="791"/>
                    <a:pt x="199" y="762"/>
                    <a:pt x="203" y="733"/>
                  </a:cubicBezTo>
                  <a:cubicBezTo>
                    <a:pt x="205" y="722"/>
                    <a:pt x="205" y="710"/>
                    <a:pt x="207" y="698"/>
                  </a:cubicBezTo>
                  <a:cubicBezTo>
                    <a:pt x="208" y="690"/>
                    <a:pt x="210" y="682"/>
                    <a:pt x="213" y="674"/>
                  </a:cubicBezTo>
                  <a:cubicBezTo>
                    <a:pt x="217" y="660"/>
                    <a:pt x="221" y="645"/>
                    <a:pt x="226" y="630"/>
                  </a:cubicBezTo>
                  <a:cubicBezTo>
                    <a:pt x="229" y="621"/>
                    <a:pt x="233" y="611"/>
                    <a:pt x="236" y="601"/>
                  </a:cubicBezTo>
                  <a:cubicBezTo>
                    <a:pt x="237" y="599"/>
                    <a:pt x="239" y="597"/>
                    <a:pt x="239" y="595"/>
                  </a:cubicBezTo>
                  <a:cubicBezTo>
                    <a:pt x="240" y="583"/>
                    <a:pt x="248" y="573"/>
                    <a:pt x="253" y="563"/>
                  </a:cubicBezTo>
                  <a:cubicBezTo>
                    <a:pt x="254" y="559"/>
                    <a:pt x="257" y="555"/>
                    <a:pt x="262" y="554"/>
                  </a:cubicBezTo>
                  <a:cubicBezTo>
                    <a:pt x="266" y="556"/>
                    <a:pt x="268" y="559"/>
                    <a:pt x="268" y="563"/>
                  </a:cubicBezTo>
                  <a:cubicBezTo>
                    <a:pt x="270" y="575"/>
                    <a:pt x="273" y="588"/>
                    <a:pt x="273" y="601"/>
                  </a:cubicBezTo>
                  <a:cubicBezTo>
                    <a:pt x="273" y="610"/>
                    <a:pt x="275" y="619"/>
                    <a:pt x="276" y="628"/>
                  </a:cubicBezTo>
                  <a:cubicBezTo>
                    <a:pt x="277" y="639"/>
                    <a:pt x="279" y="650"/>
                    <a:pt x="279" y="661"/>
                  </a:cubicBezTo>
                  <a:cubicBezTo>
                    <a:pt x="281" y="677"/>
                    <a:pt x="281" y="693"/>
                    <a:pt x="282" y="709"/>
                  </a:cubicBezTo>
                  <a:cubicBezTo>
                    <a:pt x="283" y="724"/>
                    <a:pt x="282" y="740"/>
                    <a:pt x="281" y="756"/>
                  </a:cubicBezTo>
                  <a:cubicBezTo>
                    <a:pt x="280" y="771"/>
                    <a:pt x="279" y="787"/>
                    <a:pt x="278" y="802"/>
                  </a:cubicBezTo>
                  <a:cubicBezTo>
                    <a:pt x="277" y="826"/>
                    <a:pt x="277" y="850"/>
                    <a:pt x="276" y="874"/>
                  </a:cubicBezTo>
                  <a:cubicBezTo>
                    <a:pt x="276" y="878"/>
                    <a:pt x="275" y="881"/>
                    <a:pt x="275" y="884"/>
                  </a:cubicBezTo>
                  <a:cubicBezTo>
                    <a:pt x="272" y="900"/>
                    <a:pt x="270" y="916"/>
                    <a:pt x="270" y="932"/>
                  </a:cubicBezTo>
                  <a:cubicBezTo>
                    <a:pt x="270" y="943"/>
                    <a:pt x="269" y="953"/>
                    <a:pt x="268" y="963"/>
                  </a:cubicBezTo>
                  <a:cubicBezTo>
                    <a:pt x="266" y="979"/>
                    <a:pt x="263" y="995"/>
                    <a:pt x="261" y="1011"/>
                  </a:cubicBezTo>
                  <a:cubicBezTo>
                    <a:pt x="260" y="1014"/>
                    <a:pt x="260" y="1018"/>
                    <a:pt x="257" y="1021"/>
                  </a:cubicBezTo>
                  <a:cubicBezTo>
                    <a:pt x="250" y="1020"/>
                    <a:pt x="244" y="1016"/>
                    <a:pt x="237" y="1016"/>
                  </a:cubicBezTo>
                  <a:close/>
                  <a:moveTo>
                    <a:pt x="111" y="1017"/>
                  </a:moveTo>
                  <a:cubicBezTo>
                    <a:pt x="109" y="1016"/>
                    <a:pt x="107" y="1017"/>
                    <a:pt x="105" y="1017"/>
                  </a:cubicBezTo>
                  <a:cubicBezTo>
                    <a:pt x="98" y="1015"/>
                    <a:pt x="95" y="1011"/>
                    <a:pt x="95" y="1004"/>
                  </a:cubicBezTo>
                  <a:cubicBezTo>
                    <a:pt x="98" y="999"/>
                    <a:pt x="104" y="995"/>
                    <a:pt x="110" y="991"/>
                  </a:cubicBezTo>
                  <a:cubicBezTo>
                    <a:pt x="110" y="997"/>
                    <a:pt x="110" y="1003"/>
                    <a:pt x="110" y="1008"/>
                  </a:cubicBezTo>
                  <a:cubicBezTo>
                    <a:pt x="113" y="1009"/>
                    <a:pt x="114" y="1008"/>
                    <a:pt x="114" y="1006"/>
                  </a:cubicBezTo>
                  <a:cubicBezTo>
                    <a:pt x="115" y="1003"/>
                    <a:pt x="117" y="999"/>
                    <a:pt x="117" y="995"/>
                  </a:cubicBezTo>
                  <a:cubicBezTo>
                    <a:pt x="120" y="979"/>
                    <a:pt x="122" y="962"/>
                    <a:pt x="125" y="946"/>
                  </a:cubicBezTo>
                  <a:cubicBezTo>
                    <a:pt x="130" y="924"/>
                    <a:pt x="135" y="902"/>
                    <a:pt x="139" y="880"/>
                  </a:cubicBezTo>
                  <a:cubicBezTo>
                    <a:pt x="144" y="857"/>
                    <a:pt x="148" y="833"/>
                    <a:pt x="153" y="810"/>
                  </a:cubicBezTo>
                  <a:cubicBezTo>
                    <a:pt x="159" y="778"/>
                    <a:pt x="167" y="747"/>
                    <a:pt x="176" y="716"/>
                  </a:cubicBezTo>
                  <a:cubicBezTo>
                    <a:pt x="183" y="694"/>
                    <a:pt x="188" y="670"/>
                    <a:pt x="194" y="647"/>
                  </a:cubicBezTo>
                  <a:cubicBezTo>
                    <a:pt x="194" y="646"/>
                    <a:pt x="194" y="645"/>
                    <a:pt x="194" y="642"/>
                  </a:cubicBezTo>
                  <a:cubicBezTo>
                    <a:pt x="189" y="654"/>
                    <a:pt x="185" y="664"/>
                    <a:pt x="182" y="675"/>
                  </a:cubicBezTo>
                  <a:cubicBezTo>
                    <a:pt x="175" y="697"/>
                    <a:pt x="169" y="719"/>
                    <a:pt x="162" y="740"/>
                  </a:cubicBezTo>
                  <a:cubicBezTo>
                    <a:pt x="160" y="746"/>
                    <a:pt x="159" y="751"/>
                    <a:pt x="157" y="757"/>
                  </a:cubicBezTo>
                  <a:cubicBezTo>
                    <a:pt x="157" y="758"/>
                    <a:pt x="156" y="760"/>
                    <a:pt x="156" y="761"/>
                  </a:cubicBezTo>
                  <a:cubicBezTo>
                    <a:pt x="156" y="770"/>
                    <a:pt x="152" y="779"/>
                    <a:pt x="150" y="787"/>
                  </a:cubicBezTo>
                  <a:cubicBezTo>
                    <a:pt x="146" y="803"/>
                    <a:pt x="143" y="819"/>
                    <a:pt x="140" y="835"/>
                  </a:cubicBezTo>
                  <a:cubicBezTo>
                    <a:pt x="135" y="855"/>
                    <a:pt x="131" y="875"/>
                    <a:pt x="126" y="896"/>
                  </a:cubicBezTo>
                  <a:cubicBezTo>
                    <a:pt x="125" y="904"/>
                    <a:pt x="123" y="912"/>
                    <a:pt x="122" y="920"/>
                  </a:cubicBezTo>
                  <a:cubicBezTo>
                    <a:pt x="121" y="926"/>
                    <a:pt x="119" y="931"/>
                    <a:pt x="115" y="937"/>
                  </a:cubicBezTo>
                  <a:cubicBezTo>
                    <a:pt x="110" y="939"/>
                    <a:pt x="106" y="941"/>
                    <a:pt x="101" y="943"/>
                  </a:cubicBezTo>
                  <a:cubicBezTo>
                    <a:pt x="93" y="939"/>
                    <a:pt x="92" y="938"/>
                    <a:pt x="92" y="930"/>
                  </a:cubicBezTo>
                  <a:cubicBezTo>
                    <a:pt x="94" y="902"/>
                    <a:pt x="97" y="874"/>
                    <a:pt x="103" y="846"/>
                  </a:cubicBezTo>
                  <a:cubicBezTo>
                    <a:pt x="106" y="832"/>
                    <a:pt x="108" y="817"/>
                    <a:pt x="111" y="802"/>
                  </a:cubicBezTo>
                  <a:cubicBezTo>
                    <a:pt x="114" y="791"/>
                    <a:pt x="116" y="780"/>
                    <a:pt x="119" y="770"/>
                  </a:cubicBezTo>
                  <a:cubicBezTo>
                    <a:pt x="122" y="760"/>
                    <a:pt x="125" y="750"/>
                    <a:pt x="129" y="740"/>
                  </a:cubicBezTo>
                  <a:cubicBezTo>
                    <a:pt x="131" y="733"/>
                    <a:pt x="134" y="726"/>
                    <a:pt x="136" y="720"/>
                  </a:cubicBezTo>
                  <a:cubicBezTo>
                    <a:pt x="141" y="709"/>
                    <a:pt x="145" y="699"/>
                    <a:pt x="149" y="688"/>
                  </a:cubicBezTo>
                  <a:cubicBezTo>
                    <a:pt x="156" y="674"/>
                    <a:pt x="163" y="659"/>
                    <a:pt x="170" y="645"/>
                  </a:cubicBezTo>
                  <a:cubicBezTo>
                    <a:pt x="175" y="637"/>
                    <a:pt x="181" y="630"/>
                    <a:pt x="187" y="622"/>
                  </a:cubicBezTo>
                  <a:cubicBezTo>
                    <a:pt x="189" y="619"/>
                    <a:pt x="191" y="618"/>
                    <a:pt x="198" y="616"/>
                  </a:cubicBezTo>
                  <a:cubicBezTo>
                    <a:pt x="202" y="617"/>
                    <a:pt x="204" y="619"/>
                    <a:pt x="205" y="623"/>
                  </a:cubicBezTo>
                  <a:cubicBezTo>
                    <a:pt x="206" y="628"/>
                    <a:pt x="208" y="633"/>
                    <a:pt x="208" y="637"/>
                  </a:cubicBezTo>
                  <a:cubicBezTo>
                    <a:pt x="209" y="651"/>
                    <a:pt x="208" y="665"/>
                    <a:pt x="204" y="678"/>
                  </a:cubicBezTo>
                  <a:cubicBezTo>
                    <a:pt x="201" y="690"/>
                    <a:pt x="199" y="703"/>
                    <a:pt x="197" y="716"/>
                  </a:cubicBezTo>
                  <a:cubicBezTo>
                    <a:pt x="196" y="723"/>
                    <a:pt x="195" y="731"/>
                    <a:pt x="194" y="738"/>
                  </a:cubicBezTo>
                  <a:cubicBezTo>
                    <a:pt x="191" y="756"/>
                    <a:pt x="190" y="774"/>
                    <a:pt x="190" y="793"/>
                  </a:cubicBezTo>
                  <a:cubicBezTo>
                    <a:pt x="190" y="805"/>
                    <a:pt x="190" y="816"/>
                    <a:pt x="190" y="828"/>
                  </a:cubicBezTo>
                  <a:cubicBezTo>
                    <a:pt x="190" y="835"/>
                    <a:pt x="189" y="841"/>
                    <a:pt x="187" y="848"/>
                  </a:cubicBezTo>
                  <a:cubicBezTo>
                    <a:pt x="183" y="861"/>
                    <a:pt x="180" y="875"/>
                    <a:pt x="177" y="889"/>
                  </a:cubicBezTo>
                  <a:cubicBezTo>
                    <a:pt x="174" y="899"/>
                    <a:pt x="170" y="909"/>
                    <a:pt x="166" y="920"/>
                  </a:cubicBezTo>
                  <a:cubicBezTo>
                    <a:pt x="159" y="940"/>
                    <a:pt x="151" y="959"/>
                    <a:pt x="143" y="979"/>
                  </a:cubicBezTo>
                  <a:cubicBezTo>
                    <a:pt x="139" y="989"/>
                    <a:pt x="134" y="999"/>
                    <a:pt x="128" y="1008"/>
                  </a:cubicBezTo>
                  <a:cubicBezTo>
                    <a:pt x="125" y="1012"/>
                    <a:pt x="122" y="1015"/>
                    <a:pt x="118" y="1018"/>
                  </a:cubicBezTo>
                  <a:cubicBezTo>
                    <a:pt x="116" y="1017"/>
                    <a:pt x="114" y="1017"/>
                    <a:pt x="111" y="1017"/>
                  </a:cubicBezTo>
                  <a:close/>
                  <a:moveTo>
                    <a:pt x="310" y="725"/>
                  </a:moveTo>
                  <a:cubicBezTo>
                    <a:pt x="311" y="726"/>
                    <a:pt x="312" y="726"/>
                    <a:pt x="312" y="727"/>
                  </a:cubicBezTo>
                  <a:cubicBezTo>
                    <a:pt x="313" y="730"/>
                    <a:pt x="315" y="734"/>
                    <a:pt x="316" y="737"/>
                  </a:cubicBezTo>
                  <a:cubicBezTo>
                    <a:pt x="322" y="746"/>
                    <a:pt x="332" y="747"/>
                    <a:pt x="339" y="741"/>
                  </a:cubicBezTo>
                  <a:cubicBezTo>
                    <a:pt x="341" y="739"/>
                    <a:pt x="344" y="736"/>
                    <a:pt x="346" y="735"/>
                  </a:cubicBezTo>
                  <a:cubicBezTo>
                    <a:pt x="349" y="733"/>
                    <a:pt x="351" y="735"/>
                    <a:pt x="354" y="737"/>
                  </a:cubicBezTo>
                  <a:cubicBezTo>
                    <a:pt x="357" y="740"/>
                    <a:pt x="360" y="743"/>
                    <a:pt x="363" y="745"/>
                  </a:cubicBezTo>
                  <a:cubicBezTo>
                    <a:pt x="364" y="746"/>
                    <a:pt x="365" y="746"/>
                    <a:pt x="367" y="747"/>
                  </a:cubicBezTo>
                  <a:cubicBezTo>
                    <a:pt x="366" y="742"/>
                    <a:pt x="363" y="737"/>
                    <a:pt x="360" y="732"/>
                  </a:cubicBezTo>
                  <a:cubicBezTo>
                    <a:pt x="354" y="726"/>
                    <a:pt x="346" y="724"/>
                    <a:pt x="339" y="721"/>
                  </a:cubicBezTo>
                  <a:cubicBezTo>
                    <a:pt x="336" y="721"/>
                    <a:pt x="334" y="720"/>
                    <a:pt x="331" y="722"/>
                  </a:cubicBezTo>
                  <a:cubicBezTo>
                    <a:pt x="329" y="727"/>
                    <a:pt x="334" y="727"/>
                    <a:pt x="336" y="730"/>
                  </a:cubicBezTo>
                  <a:cubicBezTo>
                    <a:pt x="336" y="733"/>
                    <a:pt x="334" y="735"/>
                    <a:pt x="332" y="737"/>
                  </a:cubicBezTo>
                  <a:cubicBezTo>
                    <a:pt x="331" y="737"/>
                    <a:pt x="330" y="737"/>
                    <a:pt x="329" y="737"/>
                  </a:cubicBezTo>
                  <a:cubicBezTo>
                    <a:pt x="323" y="735"/>
                    <a:pt x="321" y="733"/>
                    <a:pt x="320" y="726"/>
                  </a:cubicBezTo>
                  <a:cubicBezTo>
                    <a:pt x="319" y="721"/>
                    <a:pt x="321" y="716"/>
                    <a:pt x="324" y="711"/>
                  </a:cubicBezTo>
                  <a:cubicBezTo>
                    <a:pt x="330" y="707"/>
                    <a:pt x="334" y="709"/>
                    <a:pt x="339" y="713"/>
                  </a:cubicBezTo>
                  <a:cubicBezTo>
                    <a:pt x="341" y="715"/>
                    <a:pt x="342" y="717"/>
                    <a:pt x="343" y="718"/>
                  </a:cubicBezTo>
                  <a:cubicBezTo>
                    <a:pt x="347" y="717"/>
                    <a:pt x="350" y="717"/>
                    <a:pt x="353" y="716"/>
                  </a:cubicBezTo>
                  <a:cubicBezTo>
                    <a:pt x="355" y="717"/>
                    <a:pt x="358" y="718"/>
                    <a:pt x="360" y="718"/>
                  </a:cubicBezTo>
                  <a:cubicBezTo>
                    <a:pt x="363" y="716"/>
                    <a:pt x="363" y="714"/>
                    <a:pt x="362" y="712"/>
                  </a:cubicBezTo>
                  <a:cubicBezTo>
                    <a:pt x="358" y="703"/>
                    <a:pt x="358" y="694"/>
                    <a:pt x="356" y="685"/>
                  </a:cubicBezTo>
                  <a:cubicBezTo>
                    <a:pt x="355" y="677"/>
                    <a:pt x="352" y="669"/>
                    <a:pt x="349" y="661"/>
                  </a:cubicBezTo>
                  <a:cubicBezTo>
                    <a:pt x="347" y="655"/>
                    <a:pt x="340" y="651"/>
                    <a:pt x="331" y="652"/>
                  </a:cubicBezTo>
                  <a:cubicBezTo>
                    <a:pt x="327" y="653"/>
                    <a:pt x="322" y="654"/>
                    <a:pt x="317" y="654"/>
                  </a:cubicBezTo>
                  <a:cubicBezTo>
                    <a:pt x="314" y="655"/>
                    <a:pt x="311" y="656"/>
                    <a:pt x="307" y="656"/>
                  </a:cubicBezTo>
                  <a:cubicBezTo>
                    <a:pt x="305" y="657"/>
                    <a:pt x="302" y="657"/>
                    <a:pt x="300" y="657"/>
                  </a:cubicBezTo>
                  <a:cubicBezTo>
                    <a:pt x="298" y="656"/>
                    <a:pt x="298" y="654"/>
                    <a:pt x="300" y="652"/>
                  </a:cubicBezTo>
                  <a:cubicBezTo>
                    <a:pt x="302" y="649"/>
                    <a:pt x="305" y="649"/>
                    <a:pt x="308" y="648"/>
                  </a:cubicBezTo>
                  <a:cubicBezTo>
                    <a:pt x="316" y="647"/>
                    <a:pt x="324" y="645"/>
                    <a:pt x="333" y="644"/>
                  </a:cubicBezTo>
                  <a:cubicBezTo>
                    <a:pt x="337" y="644"/>
                    <a:pt x="341" y="643"/>
                    <a:pt x="345" y="643"/>
                  </a:cubicBezTo>
                  <a:cubicBezTo>
                    <a:pt x="348" y="644"/>
                    <a:pt x="351" y="645"/>
                    <a:pt x="354" y="647"/>
                  </a:cubicBezTo>
                  <a:cubicBezTo>
                    <a:pt x="357" y="649"/>
                    <a:pt x="357" y="652"/>
                    <a:pt x="358" y="655"/>
                  </a:cubicBezTo>
                  <a:cubicBezTo>
                    <a:pt x="362" y="673"/>
                    <a:pt x="366" y="692"/>
                    <a:pt x="370" y="710"/>
                  </a:cubicBezTo>
                  <a:cubicBezTo>
                    <a:pt x="371" y="720"/>
                    <a:pt x="373" y="730"/>
                    <a:pt x="374" y="740"/>
                  </a:cubicBezTo>
                  <a:cubicBezTo>
                    <a:pt x="375" y="754"/>
                    <a:pt x="376" y="767"/>
                    <a:pt x="376" y="781"/>
                  </a:cubicBezTo>
                  <a:cubicBezTo>
                    <a:pt x="377" y="805"/>
                    <a:pt x="378" y="830"/>
                    <a:pt x="378" y="854"/>
                  </a:cubicBezTo>
                  <a:cubicBezTo>
                    <a:pt x="379" y="871"/>
                    <a:pt x="379" y="888"/>
                    <a:pt x="380" y="906"/>
                  </a:cubicBezTo>
                  <a:cubicBezTo>
                    <a:pt x="380" y="908"/>
                    <a:pt x="380" y="911"/>
                    <a:pt x="380" y="914"/>
                  </a:cubicBezTo>
                  <a:cubicBezTo>
                    <a:pt x="377" y="914"/>
                    <a:pt x="374" y="915"/>
                    <a:pt x="371" y="916"/>
                  </a:cubicBezTo>
                  <a:cubicBezTo>
                    <a:pt x="366" y="911"/>
                    <a:pt x="366" y="911"/>
                    <a:pt x="363" y="903"/>
                  </a:cubicBezTo>
                  <a:cubicBezTo>
                    <a:pt x="362" y="905"/>
                    <a:pt x="361" y="906"/>
                    <a:pt x="360" y="907"/>
                  </a:cubicBezTo>
                  <a:cubicBezTo>
                    <a:pt x="360" y="910"/>
                    <a:pt x="360" y="912"/>
                    <a:pt x="359" y="915"/>
                  </a:cubicBezTo>
                  <a:cubicBezTo>
                    <a:pt x="352" y="916"/>
                    <a:pt x="345" y="916"/>
                    <a:pt x="337" y="916"/>
                  </a:cubicBezTo>
                  <a:cubicBezTo>
                    <a:pt x="336" y="914"/>
                    <a:pt x="335" y="912"/>
                    <a:pt x="335" y="910"/>
                  </a:cubicBezTo>
                  <a:cubicBezTo>
                    <a:pt x="333" y="897"/>
                    <a:pt x="329" y="885"/>
                    <a:pt x="325" y="872"/>
                  </a:cubicBezTo>
                  <a:cubicBezTo>
                    <a:pt x="323" y="868"/>
                    <a:pt x="319" y="863"/>
                    <a:pt x="315" y="859"/>
                  </a:cubicBezTo>
                  <a:cubicBezTo>
                    <a:pt x="315" y="859"/>
                    <a:pt x="314" y="859"/>
                    <a:pt x="312" y="858"/>
                  </a:cubicBezTo>
                  <a:cubicBezTo>
                    <a:pt x="313" y="865"/>
                    <a:pt x="318" y="870"/>
                    <a:pt x="319" y="876"/>
                  </a:cubicBezTo>
                  <a:cubicBezTo>
                    <a:pt x="320" y="883"/>
                    <a:pt x="322" y="889"/>
                    <a:pt x="323" y="896"/>
                  </a:cubicBezTo>
                  <a:cubicBezTo>
                    <a:pt x="323" y="902"/>
                    <a:pt x="327" y="908"/>
                    <a:pt x="324" y="915"/>
                  </a:cubicBezTo>
                  <a:cubicBezTo>
                    <a:pt x="323" y="915"/>
                    <a:pt x="321" y="916"/>
                    <a:pt x="320" y="916"/>
                  </a:cubicBezTo>
                  <a:cubicBezTo>
                    <a:pt x="319" y="916"/>
                    <a:pt x="318" y="916"/>
                    <a:pt x="318" y="915"/>
                  </a:cubicBezTo>
                  <a:cubicBezTo>
                    <a:pt x="316" y="912"/>
                    <a:pt x="315" y="909"/>
                    <a:pt x="314" y="906"/>
                  </a:cubicBezTo>
                  <a:cubicBezTo>
                    <a:pt x="311" y="897"/>
                    <a:pt x="307" y="888"/>
                    <a:pt x="298" y="883"/>
                  </a:cubicBezTo>
                  <a:cubicBezTo>
                    <a:pt x="299" y="857"/>
                    <a:pt x="302" y="830"/>
                    <a:pt x="302" y="804"/>
                  </a:cubicBezTo>
                  <a:cubicBezTo>
                    <a:pt x="303" y="778"/>
                    <a:pt x="301" y="752"/>
                    <a:pt x="303" y="725"/>
                  </a:cubicBezTo>
                  <a:cubicBezTo>
                    <a:pt x="306" y="725"/>
                    <a:pt x="308" y="725"/>
                    <a:pt x="310" y="725"/>
                  </a:cubicBezTo>
                  <a:close/>
                  <a:moveTo>
                    <a:pt x="853" y="241"/>
                  </a:moveTo>
                  <a:cubicBezTo>
                    <a:pt x="843" y="244"/>
                    <a:pt x="833" y="246"/>
                    <a:pt x="822" y="244"/>
                  </a:cubicBezTo>
                  <a:cubicBezTo>
                    <a:pt x="815" y="242"/>
                    <a:pt x="807" y="241"/>
                    <a:pt x="799" y="240"/>
                  </a:cubicBezTo>
                  <a:cubicBezTo>
                    <a:pt x="794" y="239"/>
                    <a:pt x="794" y="239"/>
                    <a:pt x="790" y="243"/>
                  </a:cubicBezTo>
                  <a:cubicBezTo>
                    <a:pt x="787" y="248"/>
                    <a:pt x="791" y="252"/>
                    <a:pt x="791" y="258"/>
                  </a:cubicBezTo>
                  <a:cubicBezTo>
                    <a:pt x="789" y="258"/>
                    <a:pt x="787" y="259"/>
                    <a:pt x="786" y="259"/>
                  </a:cubicBezTo>
                  <a:cubicBezTo>
                    <a:pt x="775" y="260"/>
                    <a:pt x="765" y="258"/>
                    <a:pt x="755" y="253"/>
                  </a:cubicBezTo>
                  <a:cubicBezTo>
                    <a:pt x="751" y="251"/>
                    <a:pt x="747" y="249"/>
                    <a:pt x="743" y="248"/>
                  </a:cubicBezTo>
                  <a:cubicBezTo>
                    <a:pt x="741" y="247"/>
                    <a:pt x="738" y="247"/>
                    <a:pt x="735" y="247"/>
                  </a:cubicBezTo>
                  <a:cubicBezTo>
                    <a:pt x="730" y="247"/>
                    <a:pt x="726" y="251"/>
                    <a:pt x="728" y="257"/>
                  </a:cubicBezTo>
                  <a:cubicBezTo>
                    <a:pt x="729" y="260"/>
                    <a:pt x="730" y="262"/>
                    <a:pt x="731" y="265"/>
                  </a:cubicBezTo>
                  <a:cubicBezTo>
                    <a:pt x="731" y="266"/>
                    <a:pt x="732" y="268"/>
                    <a:pt x="732" y="269"/>
                  </a:cubicBezTo>
                  <a:cubicBezTo>
                    <a:pt x="731" y="272"/>
                    <a:pt x="728" y="272"/>
                    <a:pt x="726" y="272"/>
                  </a:cubicBezTo>
                  <a:cubicBezTo>
                    <a:pt x="719" y="271"/>
                    <a:pt x="713" y="270"/>
                    <a:pt x="706" y="269"/>
                  </a:cubicBezTo>
                  <a:cubicBezTo>
                    <a:pt x="701" y="268"/>
                    <a:pt x="695" y="266"/>
                    <a:pt x="690" y="265"/>
                  </a:cubicBezTo>
                  <a:cubicBezTo>
                    <a:pt x="686" y="264"/>
                    <a:pt x="681" y="263"/>
                    <a:pt x="677" y="265"/>
                  </a:cubicBezTo>
                  <a:cubicBezTo>
                    <a:pt x="674" y="269"/>
                    <a:pt x="675" y="272"/>
                    <a:pt x="677" y="275"/>
                  </a:cubicBezTo>
                  <a:cubicBezTo>
                    <a:pt x="678" y="279"/>
                    <a:pt x="680" y="283"/>
                    <a:pt x="679" y="288"/>
                  </a:cubicBezTo>
                  <a:cubicBezTo>
                    <a:pt x="677" y="288"/>
                    <a:pt x="675" y="289"/>
                    <a:pt x="674" y="288"/>
                  </a:cubicBezTo>
                  <a:cubicBezTo>
                    <a:pt x="669" y="287"/>
                    <a:pt x="664" y="285"/>
                    <a:pt x="659" y="284"/>
                  </a:cubicBezTo>
                  <a:cubicBezTo>
                    <a:pt x="654" y="282"/>
                    <a:pt x="648" y="280"/>
                    <a:pt x="643" y="278"/>
                  </a:cubicBezTo>
                  <a:cubicBezTo>
                    <a:pt x="638" y="277"/>
                    <a:pt x="638" y="278"/>
                    <a:pt x="634" y="283"/>
                  </a:cubicBezTo>
                  <a:cubicBezTo>
                    <a:pt x="634" y="285"/>
                    <a:pt x="635" y="288"/>
                    <a:pt x="636" y="291"/>
                  </a:cubicBezTo>
                  <a:cubicBezTo>
                    <a:pt x="630" y="290"/>
                    <a:pt x="624" y="289"/>
                    <a:pt x="618" y="291"/>
                  </a:cubicBezTo>
                  <a:cubicBezTo>
                    <a:pt x="611" y="287"/>
                    <a:pt x="605" y="281"/>
                    <a:pt x="595" y="281"/>
                  </a:cubicBezTo>
                  <a:cubicBezTo>
                    <a:pt x="596" y="279"/>
                    <a:pt x="596" y="278"/>
                    <a:pt x="597" y="277"/>
                  </a:cubicBezTo>
                  <a:cubicBezTo>
                    <a:pt x="598" y="276"/>
                    <a:pt x="599" y="275"/>
                    <a:pt x="601" y="273"/>
                  </a:cubicBezTo>
                  <a:cubicBezTo>
                    <a:pt x="628" y="252"/>
                    <a:pt x="656" y="235"/>
                    <a:pt x="690" y="228"/>
                  </a:cubicBezTo>
                  <a:cubicBezTo>
                    <a:pt x="702" y="226"/>
                    <a:pt x="714" y="223"/>
                    <a:pt x="726" y="222"/>
                  </a:cubicBezTo>
                  <a:cubicBezTo>
                    <a:pt x="736" y="221"/>
                    <a:pt x="745" y="220"/>
                    <a:pt x="754" y="220"/>
                  </a:cubicBezTo>
                  <a:cubicBezTo>
                    <a:pt x="767" y="220"/>
                    <a:pt x="780" y="221"/>
                    <a:pt x="793" y="222"/>
                  </a:cubicBezTo>
                  <a:cubicBezTo>
                    <a:pt x="801" y="223"/>
                    <a:pt x="808" y="226"/>
                    <a:pt x="815" y="228"/>
                  </a:cubicBezTo>
                  <a:cubicBezTo>
                    <a:pt x="818" y="229"/>
                    <a:pt x="821" y="231"/>
                    <a:pt x="825" y="230"/>
                  </a:cubicBezTo>
                  <a:cubicBezTo>
                    <a:pt x="822" y="226"/>
                    <a:pt x="818" y="224"/>
                    <a:pt x="815" y="222"/>
                  </a:cubicBezTo>
                  <a:cubicBezTo>
                    <a:pt x="805" y="218"/>
                    <a:pt x="796" y="215"/>
                    <a:pt x="786" y="214"/>
                  </a:cubicBezTo>
                  <a:cubicBezTo>
                    <a:pt x="774" y="213"/>
                    <a:pt x="762" y="212"/>
                    <a:pt x="749" y="212"/>
                  </a:cubicBezTo>
                  <a:cubicBezTo>
                    <a:pt x="717" y="212"/>
                    <a:pt x="686" y="218"/>
                    <a:pt x="656" y="229"/>
                  </a:cubicBezTo>
                  <a:cubicBezTo>
                    <a:pt x="648" y="232"/>
                    <a:pt x="640" y="236"/>
                    <a:pt x="633" y="240"/>
                  </a:cubicBezTo>
                  <a:cubicBezTo>
                    <a:pt x="620" y="249"/>
                    <a:pt x="607" y="257"/>
                    <a:pt x="595" y="267"/>
                  </a:cubicBezTo>
                  <a:cubicBezTo>
                    <a:pt x="594" y="268"/>
                    <a:pt x="594" y="268"/>
                    <a:pt x="592" y="269"/>
                  </a:cubicBezTo>
                  <a:cubicBezTo>
                    <a:pt x="592" y="267"/>
                    <a:pt x="592" y="266"/>
                    <a:pt x="591" y="264"/>
                  </a:cubicBezTo>
                  <a:cubicBezTo>
                    <a:pt x="604" y="252"/>
                    <a:pt x="617" y="241"/>
                    <a:pt x="631" y="232"/>
                  </a:cubicBezTo>
                  <a:cubicBezTo>
                    <a:pt x="657" y="214"/>
                    <a:pt x="686" y="204"/>
                    <a:pt x="717" y="199"/>
                  </a:cubicBezTo>
                  <a:cubicBezTo>
                    <a:pt x="741" y="195"/>
                    <a:pt x="765" y="196"/>
                    <a:pt x="788" y="196"/>
                  </a:cubicBezTo>
                  <a:cubicBezTo>
                    <a:pt x="800" y="196"/>
                    <a:pt x="812" y="200"/>
                    <a:pt x="822" y="205"/>
                  </a:cubicBezTo>
                  <a:cubicBezTo>
                    <a:pt x="828" y="208"/>
                    <a:pt x="834" y="211"/>
                    <a:pt x="840" y="214"/>
                  </a:cubicBezTo>
                  <a:cubicBezTo>
                    <a:pt x="849" y="219"/>
                    <a:pt x="855" y="226"/>
                    <a:pt x="860" y="235"/>
                  </a:cubicBezTo>
                  <a:cubicBezTo>
                    <a:pt x="858" y="239"/>
                    <a:pt x="856" y="241"/>
                    <a:pt x="853" y="241"/>
                  </a:cubicBezTo>
                  <a:close/>
                  <a:moveTo>
                    <a:pt x="741" y="116"/>
                  </a:moveTo>
                  <a:cubicBezTo>
                    <a:pt x="716" y="122"/>
                    <a:pt x="691" y="130"/>
                    <a:pt x="668" y="143"/>
                  </a:cubicBezTo>
                  <a:cubicBezTo>
                    <a:pt x="647" y="154"/>
                    <a:pt x="628" y="169"/>
                    <a:pt x="612" y="186"/>
                  </a:cubicBezTo>
                  <a:cubicBezTo>
                    <a:pt x="600" y="197"/>
                    <a:pt x="590" y="209"/>
                    <a:pt x="581" y="222"/>
                  </a:cubicBezTo>
                  <a:cubicBezTo>
                    <a:pt x="578" y="225"/>
                    <a:pt x="576" y="228"/>
                    <a:pt x="574" y="232"/>
                  </a:cubicBezTo>
                  <a:cubicBezTo>
                    <a:pt x="572" y="235"/>
                    <a:pt x="570" y="238"/>
                    <a:pt x="567" y="242"/>
                  </a:cubicBezTo>
                  <a:cubicBezTo>
                    <a:pt x="565" y="241"/>
                    <a:pt x="563" y="241"/>
                    <a:pt x="562" y="240"/>
                  </a:cubicBezTo>
                  <a:cubicBezTo>
                    <a:pt x="561" y="239"/>
                    <a:pt x="561" y="239"/>
                    <a:pt x="561" y="238"/>
                  </a:cubicBezTo>
                  <a:cubicBezTo>
                    <a:pt x="563" y="231"/>
                    <a:pt x="566" y="225"/>
                    <a:pt x="570" y="219"/>
                  </a:cubicBezTo>
                  <a:cubicBezTo>
                    <a:pt x="581" y="203"/>
                    <a:pt x="594" y="188"/>
                    <a:pt x="608" y="174"/>
                  </a:cubicBezTo>
                  <a:cubicBezTo>
                    <a:pt x="618" y="163"/>
                    <a:pt x="629" y="152"/>
                    <a:pt x="639" y="142"/>
                  </a:cubicBezTo>
                  <a:cubicBezTo>
                    <a:pt x="650" y="131"/>
                    <a:pt x="663" y="122"/>
                    <a:pt x="677" y="115"/>
                  </a:cubicBezTo>
                  <a:cubicBezTo>
                    <a:pt x="705" y="102"/>
                    <a:pt x="734" y="93"/>
                    <a:pt x="765" y="90"/>
                  </a:cubicBezTo>
                  <a:cubicBezTo>
                    <a:pt x="780" y="89"/>
                    <a:pt x="794" y="90"/>
                    <a:pt x="809" y="93"/>
                  </a:cubicBezTo>
                  <a:cubicBezTo>
                    <a:pt x="817" y="95"/>
                    <a:pt x="820" y="97"/>
                    <a:pt x="826" y="101"/>
                  </a:cubicBezTo>
                  <a:cubicBezTo>
                    <a:pt x="825" y="104"/>
                    <a:pt x="822" y="105"/>
                    <a:pt x="819" y="106"/>
                  </a:cubicBezTo>
                  <a:cubicBezTo>
                    <a:pt x="810" y="108"/>
                    <a:pt x="802" y="110"/>
                    <a:pt x="794" y="111"/>
                  </a:cubicBezTo>
                  <a:cubicBezTo>
                    <a:pt x="790" y="112"/>
                    <a:pt x="786" y="112"/>
                    <a:pt x="783" y="115"/>
                  </a:cubicBezTo>
                  <a:cubicBezTo>
                    <a:pt x="780" y="122"/>
                    <a:pt x="789" y="125"/>
                    <a:pt x="790" y="131"/>
                  </a:cubicBezTo>
                  <a:cubicBezTo>
                    <a:pt x="789" y="133"/>
                    <a:pt x="787" y="133"/>
                    <a:pt x="785" y="133"/>
                  </a:cubicBezTo>
                  <a:cubicBezTo>
                    <a:pt x="769" y="135"/>
                    <a:pt x="754" y="137"/>
                    <a:pt x="739" y="138"/>
                  </a:cubicBezTo>
                  <a:cubicBezTo>
                    <a:pt x="736" y="139"/>
                    <a:pt x="734" y="139"/>
                    <a:pt x="732" y="139"/>
                  </a:cubicBezTo>
                  <a:cubicBezTo>
                    <a:pt x="728" y="140"/>
                    <a:pt x="726" y="144"/>
                    <a:pt x="727" y="148"/>
                  </a:cubicBezTo>
                  <a:cubicBezTo>
                    <a:pt x="727" y="149"/>
                    <a:pt x="728" y="151"/>
                    <a:pt x="729" y="152"/>
                  </a:cubicBezTo>
                  <a:cubicBezTo>
                    <a:pt x="729" y="153"/>
                    <a:pt x="730" y="154"/>
                    <a:pt x="730" y="156"/>
                  </a:cubicBezTo>
                  <a:cubicBezTo>
                    <a:pt x="729" y="157"/>
                    <a:pt x="728" y="158"/>
                    <a:pt x="726" y="159"/>
                  </a:cubicBezTo>
                  <a:cubicBezTo>
                    <a:pt x="719" y="160"/>
                    <a:pt x="712" y="161"/>
                    <a:pt x="705" y="162"/>
                  </a:cubicBezTo>
                  <a:cubicBezTo>
                    <a:pt x="701" y="163"/>
                    <a:pt x="696" y="163"/>
                    <a:pt x="691" y="164"/>
                  </a:cubicBezTo>
                  <a:cubicBezTo>
                    <a:pt x="682" y="166"/>
                    <a:pt x="680" y="169"/>
                    <a:pt x="679" y="179"/>
                  </a:cubicBezTo>
                  <a:cubicBezTo>
                    <a:pt x="679" y="179"/>
                    <a:pt x="679" y="180"/>
                    <a:pt x="679" y="181"/>
                  </a:cubicBezTo>
                  <a:cubicBezTo>
                    <a:pt x="674" y="183"/>
                    <a:pt x="668" y="183"/>
                    <a:pt x="662" y="184"/>
                  </a:cubicBezTo>
                  <a:cubicBezTo>
                    <a:pt x="658" y="185"/>
                    <a:pt x="654" y="185"/>
                    <a:pt x="650" y="187"/>
                  </a:cubicBezTo>
                  <a:cubicBezTo>
                    <a:pt x="641" y="189"/>
                    <a:pt x="639" y="192"/>
                    <a:pt x="639" y="201"/>
                  </a:cubicBezTo>
                  <a:cubicBezTo>
                    <a:pt x="639" y="202"/>
                    <a:pt x="639" y="202"/>
                    <a:pt x="639" y="203"/>
                  </a:cubicBezTo>
                  <a:cubicBezTo>
                    <a:pt x="637" y="204"/>
                    <a:pt x="635" y="205"/>
                    <a:pt x="633" y="206"/>
                  </a:cubicBezTo>
                  <a:cubicBezTo>
                    <a:pt x="630" y="208"/>
                    <a:pt x="627" y="209"/>
                    <a:pt x="623" y="210"/>
                  </a:cubicBezTo>
                  <a:cubicBezTo>
                    <a:pt x="617" y="213"/>
                    <a:pt x="612" y="217"/>
                    <a:pt x="610" y="224"/>
                  </a:cubicBezTo>
                  <a:cubicBezTo>
                    <a:pt x="609" y="228"/>
                    <a:pt x="607" y="231"/>
                    <a:pt x="604" y="233"/>
                  </a:cubicBezTo>
                  <a:cubicBezTo>
                    <a:pt x="601" y="236"/>
                    <a:pt x="597" y="238"/>
                    <a:pt x="594" y="241"/>
                  </a:cubicBezTo>
                  <a:cubicBezTo>
                    <a:pt x="590" y="243"/>
                    <a:pt x="587" y="246"/>
                    <a:pt x="583" y="249"/>
                  </a:cubicBezTo>
                  <a:cubicBezTo>
                    <a:pt x="584" y="245"/>
                    <a:pt x="585" y="243"/>
                    <a:pt x="586" y="240"/>
                  </a:cubicBezTo>
                  <a:cubicBezTo>
                    <a:pt x="589" y="230"/>
                    <a:pt x="595" y="220"/>
                    <a:pt x="601" y="210"/>
                  </a:cubicBezTo>
                  <a:cubicBezTo>
                    <a:pt x="602" y="209"/>
                    <a:pt x="603" y="208"/>
                    <a:pt x="604" y="207"/>
                  </a:cubicBezTo>
                  <a:cubicBezTo>
                    <a:pt x="632" y="176"/>
                    <a:pt x="664" y="151"/>
                    <a:pt x="704" y="136"/>
                  </a:cubicBezTo>
                  <a:cubicBezTo>
                    <a:pt x="717" y="130"/>
                    <a:pt x="731" y="126"/>
                    <a:pt x="745" y="120"/>
                  </a:cubicBezTo>
                  <a:cubicBezTo>
                    <a:pt x="747" y="119"/>
                    <a:pt x="751" y="119"/>
                    <a:pt x="754" y="114"/>
                  </a:cubicBezTo>
                  <a:cubicBezTo>
                    <a:pt x="748" y="115"/>
                    <a:pt x="745" y="115"/>
                    <a:pt x="741" y="116"/>
                  </a:cubicBezTo>
                  <a:close/>
                  <a:moveTo>
                    <a:pt x="484" y="280"/>
                  </a:moveTo>
                  <a:cubicBezTo>
                    <a:pt x="474" y="280"/>
                    <a:pt x="464" y="282"/>
                    <a:pt x="455" y="287"/>
                  </a:cubicBezTo>
                  <a:cubicBezTo>
                    <a:pt x="449" y="290"/>
                    <a:pt x="443" y="294"/>
                    <a:pt x="436" y="295"/>
                  </a:cubicBezTo>
                  <a:cubicBezTo>
                    <a:pt x="434" y="294"/>
                    <a:pt x="433" y="294"/>
                    <a:pt x="432" y="293"/>
                  </a:cubicBezTo>
                  <a:cubicBezTo>
                    <a:pt x="427" y="289"/>
                    <a:pt x="422" y="289"/>
                    <a:pt x="417" y="292"/>
                  </a:cubicBezTo>
                  <a:cubicBezTo>
                    <a:pt x="412" y="295"/>
                    <a:pt x="407" y="299"/>
                    <a:pt x="403" y="303"/>
                  </a:cubicBezTo>
                  <a:cubicBezTo>
                    <a:pt x="399" y="305"/>
                    <a:pt x="396" y="308"/>
                    <a:pt x="393" y="310"/>
                  </a:cubicBezTo>
                  <a:cubicBezTo>
                    <a:pt x="391" y="312"/>
                    <a:pt x="389" y="314"/>
                    <a:pt x="385" y="314"/>
                  </a:cubicBezTo>
                  <a:cubicBezTo>
                    <a:pt x="384" y="311"/>
                    <a:pt x="382" y="309"/>
                    <a:pt x="381" y="307"/>
                  </a:cubicBezTo>
                  <a:cubicBezTo>
                    <a:pt x="376" y="306"/>
                    <a:pt x="374" y="308"/>
                    <a:pt x="372" y="310"/>
                  </a:cubicBezTo>
                  <a:cubicBezTo>
                    <a:pt x="360" y="321"/>
                    <a:pt x="347" y="332"/>
                    <a:pt x="336" y="344"/>
                  </a:cubicBezTo>
                  <a:cubicBezTo>
                    <a:pt x="334" y="347"/>
                    <a:pt x="331" y="350"/>
                    <a:pt x="329" y="352"/>
                  </a:cubicBezTo>
                  <a:cubicBezTo>
                    <a:pt x="326" y="355"/>
                    <a:pt x="323" y="357"/>
                    <a:pt x="319" y="358"/>
                  </a:cubicBezTo>
                  <a:cubicBezTo>
                    <a:pt x="319" y="356"/>
                    <a:pt x="318" y="354"/>
                    <a:pt x="318" y="352"/>
                  </a:cubicBezTo>
                  <a:cubicBezTo>
                    <a:pt x="319" y="350"/>
                    <a:pt x="320" y="347"/>
                    <a:pt x="321" y="345"/>
                  </a:cubicBezTo>
                  <a:cubicBezTo>
                    <a:pt x="322" y="342"/>
                    <a:pt x="323" y="338"/>
                    <a:pt x="323" y="335"/>
                  </a:cubicBezTo>
                  <a:cubicBezTo>
                    <a:pt x="313" y="339"/>
                    <a:pt x="305" y="346"/>
                    <a:pt x="298" y="353"/>
                  </a:cubicBezTo>
                  <a:cubicBezTo>
                    <a:pt x="296" y="355"/>
                    <a:pt x="295" y="357"/>
                    <a:pt x="294" y="358"/>
                  </a:cubicBezTo>
                  <a:cubicBezTo>
                    <a:pt x="280" y="370"/>
                    <a:pt x="267" y="381"/>
                    <a:pt x="254" y="393"/>
                  </a:cubicBezTo>
                  <a:cubicBezTo>
                    <a:pt x="253" y="393"/>
                    <a:pt x="252" y="394"/>
                    <a:pt x="251" y="394"/>
                  </a:cubicBezTo>
                  <a:cubicBezTo>
                    <a:pt x="251" y="392"/>
                    <a:pt x="250" y="391"/>
                    <a:pt x="251" y="389"/>
                  </a:cubicBezTo>
                  <a:cubicBezTo>
                    <a:pt x="254" y="381"/>
                    <a:pt x="256" y="372"/>
                    <a:pt x="260" y="365"/>
                  </a:cubicBezTo>
                  <a:cubicBezTo>
                    <a:pt x="267" y="351"/>
                    <a:pt x="275" y="338"/>
                    <a:pt x="284" y="326"/>
                  </a:cubicBezTo>
                  <a:cubicBezTo>
                    <a:pt x="297" y="309"/>
                    <a:pt x="311" y="294"/>
                    <a:pt x="331" y="285"/>
                  </a:cubicBezTo>
                  <a:cubicBezTo>
                    <a:pt x="338" y="281"/>
                    <a:pt x="344" y="277"/>
                    <a:pt x="351" y="274"/>
                  </a:cubicBezTo>
                  <a:cubicBezTo>
                    <a:pt x="355" y="272"/>
                    <a:pt x="359" y="269"/>
                    <a:pt x="364" y="267"/>
                  </a:cubicBezTo>
                  <a:cubicBezTo>
                    <a:pt x="376" y="263"/>
                    <a:pt x="389" y="258"/>
                    <a:pt x="402" y="254"/>
                  </a:cubicBezTo>
                  <a:cubicBezTo>
                    <a:pt x="413" y="251"/>
                    <a:pt x="426" y="250"/>
                    <a:pt x="438" y="248"/>
                  </a:cubicBezTo>
                  <a:cubicBezTo>
                    <a:pt x="451" y="246"/>
                    <a:pt x="464" y="247"/>
                    <a:pt x="477" y="247"/>
                  </a:cubicBezTo>
                  <a:cubicBezTo>
                    <a:pt x="478" y="247"/>
                    <a:pt x="479" y="247"/>
                    <a:pt x="480" y="247"/>
                  </a:cubicBezTo>
                  <a:cubicBezTo>
                    <a:pt x="493" y="249"/>
                    <a:pt x="505" y="254"/>
                    <a:pt x="516" y="261"/>
                  </a:cubicBezTo>
                  <a:cubicBezTo>
                    <a:pt x="518" y="263"/>
                    <a:pt x="521" y="264"/>
                    <a:pt x="521" y="269"/>
                  </a:cubicBezTo>
                  <a:cubicBezTo>
                    <a:pt x="519" y="268"/>
                    <a:pt x="517" y="268"/>
                    <a:pt x="515" y="267"/>
                  </a:cubicBezTo>
                  <a:cubicBezTo>
                    <a:pt x="508" y="264"/>
                    <a:pt x="501" y="261"/>
                    <a:pt x="494" y="258"/>
                  </a:cubicBezTo>
                  <a:cubicBezTo>
                    <a:pt x="476" y="251"/>
                    <a:pt x="458" y="251"/>
                    <a:pt x="439" y="254"/>
                  </a:cubicBezTo>
                  <a:cubicBezTo>
                    <a:pt x="415" y="259"/>
                    <a:pt x="391" y="268"/>
                    <a:pt x="370" y="279"/>
                  </a:cubicBezTo>
                  <a:cubicBezTo>
                    <a:pt x="353" y="288"/>
                    <a:pt x="338" y="299"/>
                    <a:pt x="322" y="308"/>
                  </a:cubicBezTo>
                  <a:cubicBezTo>
                    <a:pt x="311" y="319"/>
                    <a:pt x="299" y="331"/>
                    <a:pt x="287" y="342"/>
                  </a:cubicBezTo>
                  <a:cubicBezTo>
                    <a:pt x="285" y="344"/>
                    <a:pt x="283" y="347"/>
                    <a:pt x="283" y="352"/>
                  </a:cubicBezTo>
                  <a:cubicBezTo>
                    <a:pt x="285" y="351"/>
                    <a:pt x="286" y="351"/>
                    <a:pt x="286" y="350"/>
                  </a:cubicBezTo>
                  <a:cubicBezTo>
                    <a:pt x="299" y="340"/>
                    <a:pt x="311" y="329"/>
                    <a:pt x="323" y="319"/>
                  </a:cubicBezTo>
                  <a:cubicBezTo>
                    <a:pt x="331" y="313"/>
                    <a:pt x="340" y="308"/>
                    <a:pt x="349" y="303"/>
                  </a:cubicBezTo>
                  <a:cubicBezTo>
                    <a:pt x="352" y="301"/>
                    <a:pt x="355" y="299"/>
                    <a:pt x="359" y="297"/>
                  </a:cubicBezTo>
                  <a:cubicBezTo>
                    <a:pt x="385" y="280"/>
                    <a:pt x="414" y="271"/>
                    <a:pt x="444" y="265"/>
                  </a:cubicBezTo>
                  <a:cubicBezTo>
                    <a:pt x="468" y="261"/>
                    <a:pt x="489" y="266"/>
                    <a:pt x="510" y="277"/>
                  </a:cubicBezTo>
                  <a:cubicBezTo>
                    <a:pt x="510" y="277"/>
                    <a:pt x="510" y="278"/>
                    <a:pt x="511" y="279"/>
                  </a:cubicBezTo>
                  <a:cubicBezTo>
                    <a:pt x="501" y="280"/>
                    <a:pt x="493" y="280"/>
                    <a:pt x="484" y="280"/>
                  </a:cubicBezTo>
                  <a:close/>
                  <a:moveTo>
                    <a:pt x="508" y="329"/>
                  </a:moveTo>
                  <a:cubicBezTo>
                    <a:pt x="507" y="336"/>
                    <a:pt x="505" y="343"/>
                    <a:pt x="503" y="350"/>
                  </a:cubicBezTo>
                  <a:cubicBezTo>
                    <a:pt x="502" y="352"/>
                    <a:pt x="501" y="354"/>
                    <a:pt x="500" y="356"/>
                  </a:cubicBezTo>
                  <a:cubicBezTo>
                    <a:pt x="496" y="354"/>
                    <a:pt x="495" y="350"/>
                    <a:pt x="493" y="347"/>
                  </a:cubicBezTo>
                  <a:cubicBezTo>
                    <a:pt x="492" y="344"/>
                    <a:pt x="491" y="340"/>
                    <a:pt x="488" y="338"/>
                  </a:cubicBezTo>
                  <a:cubicBezTo>
                    <a:pt x="487" y="338"/>
                    <a:pt x="485" y="338"/>
                    <a:pt x="483" y="338"/>
                  </a:cubicBezTo>
                  <a:cubicBezTo>
                    <a:pt x="480" y="341"/>
                    <a:pt x="479" y="345"/>
                    <a:pt x="478" y="349"/>
                  </a:cubicBezTo>
                  <a:cubicBezTo>
                    <a:pt x="475" y="366"/>
                    <a:pt x="471" y="383"/>
                    <a:pt x="465" y="399"/>
                  </a:cubicBezTo>
                  <a:cubicBezTo>
                    <a:pt x="465" y="400"/>
                    <a:pt x="464" y="402"/>
                    <a:pt x="463" y="405"/>
                  </a:cubicBezTo>
                  <a:cubicBezTo>
                    <a:pt x="462" y="403"/>
                    <a:pt x="461" y="401"/>
                    <a:pt x="460" y="400"/>
                  </a:cubicBezTo>
                  <a:cubicBezTo>
                    <a:pt x="460" y="398"/>
                    <a:pt x="459" y="395"/>
                    <a:pt x="458" y="393"/>
                  </a:cubicBezTo>
                  <a:cubicBezTo>
                    <a:pt x="457" y="389"/>
                    <a:pt x="456" y="385"/>
                    <a:pt x="452" y="385"/>
                  </a:cubicBezTo>
                  <a:cubicBezTo>
                    <a:pt x="447" y="385"/>
                    <a:pt x="446" y="389"/>
                    <a:pt x="445" y="392"/>
                  </a:cubicBezTo>
                  <a:cubicBezTo>
                    <a:pt x="443" y="396"/>
                    <a:pt x="442" y="400"/>
                    <a:pt x="440" y="403"/>
                  </a:cubicBezTo>
                  <a:cubicBezTo>
                    <a:pt x="436" y="417"/>
                    <a:pt x="432" y="430"/>
                    <a:pt x="428" y="444"/>
                  </a:cubicBezTo>
                  <a:cubicBezTo>
                    <a:pt x="428" y="444"/>
                    <a:pt x="428" y="445"/>
                    <a:pt x="427" y="447"/>
                  </a:cubicBezTo>
                  <a:cubicBezTo>
                    <a:pt x="425" y="444"/>
                    <a:pt x="424" y="442"/>
                    <a:pt x="423" y="439"/>
                  </a:cubicBezTo>
                  <a:cubicBezTo>
                    <a:pt x="421" y="436"/>
                    <a:pt x="418" y="435"/>
                    <a:pt x="414" y="436"/>
                  </a:cubicBezTo>
                  <a:cubicBezTo>
                    <a:pt x="411" y="439"/>
                    <a:pt x="410" y="443"/>
                    <a:pt x="409" y="447"/>
                  </a:cubicBezTo>
                  <a:cubicBezTo>
                    <a:pt x="406" y="459"/>
                    <a:pt x="403" y="472"/>
                    <a:pt x="400" y="485"/>
                  </a:cubicBezTo>
                  <a:cubicBezTo>
                    <a:pt x="399" y="488"/>
                    <a:pt x="398" y="491"/>
                    <a:pt x="397" y="494"/>
                  </a:cubicBezTo>
                  <a:cubicBezTo>
                    <a:pt x="396" y="493"/>
                    <a:pt x="395" y="492"/>
                    <a:pt x="394" y="491"/>
                  </a:cubicBezTo>
                  <a:cubicBezTo>
                    <a:pt x="392" y="488"/>
                    <a:pt x="391" y="485"/>
                    <a:pt x="389" y="482"/>
                  </a:cubicBezTo>
                  <a:cubicBezTo>
                    <a:pt x="387" y="480"/>
                    <a:pt x="385" y="480"/>
                    <a:pt x="383" y="481"/>
                  </a:cubicBezTo>
                  <a:cubicBezTo>
                    <a:pt x="382" y="482"/>
                    <a:pt x="381" y="484"/>
                    <a:pt x="381" y="486"/>
                  </a:cubicBezTo>
                  <a:cubicBezTo>
                    <a:pt x="379" y="493"/>
                    <a:pt x="378" y="499"/>
                    <a:pt x="376" y="506"/>
                  </a:cubicBezTo>
                  <a:cubicBezTo>
                    <a:pt x="376" y="508"/>
                    <a:pt x="375" y="510"/>
                    <a:pt x="373" y="512"/>
                  </a:cubicBezTo>
                  <a:cubicBezTo>
                    <a:pt x="373" y="503"/>
                    <a:pt x="373" y="494"/>
                    <a:pt x="373" y="485"/>
                  </a:cubicBezTo>
                  <a:cubicBezTo>
                    <a:pt x="373" y="476"/>
                    <a:pt x="374" y="467"/>
                    <a:pt x="373" y="458"/>
                  </a:cubicBezTo>
                  <a:cubicBezTo>
                    <a:pt x="373" y="450"/>
                    <a:pt x="374" y="442"/>
                    <a:pt x="377" y="435"/>
                  </a:cubicBezTo>
                  <a:cubicBezTo>
                    <a:pt x="382" y="422"/>
                    <a:pt x="387" y="409"/>
                    <a:pt x="392" y="396"/>
                  </a:cubicBezTo>
                  <a:cubicBezTo>
                    <a:pt x="402" y="375"/>
                    <a:pt x="416" y="357"/>
                    <a:pt x="432" y="340"/>
                  </a:cubicBezTo>
                  <a:cubicBezTo>
                    <a:pt x="438" y="332"/>
                    <a:pt x="446" y="326"/>
                    <a:pt x="455" y="321"/>
                  </a:cubicBezTo>
                  <a:cubicBezTo>
                    <a:pt x="463" y="316"/>
                    <a:pt x="470" y="311"/>
                    <a:pt x="477" y="307"/>
                  </a:cubicBezTo>
                  <a:cubicBezTo>
                    <a:pt x="484" y="302"/>
                    <a:pt x="492" y="299"/>
                    <a:pt x="500" y="298"/>
                  </a:cubicBezTo>
                  <a:cubicBezTo>
                    <a:pt x="501" y="298"/>
                    <a:pt x="502" y="298"/>
                    <a:pt x="504" y="299"/>
                  </a:cubicBezTo>
                  <a:cubicBezTo>
                    <a:pt x="502" y="300"/>
                    <a:pt x="501" y="301"/>
                    <a:pt x="500" y="302"/>
                  </a:cubicBezTo>
                  <a:cubicBezTo>
                    <a:pt x="496" y="304"/>
                    <a:pt x="492" y="306"/>
                    <a:pt x="488" y="308"/>
                  </a:cubicBezTo>
                  <a:cubicBezTo>
                    <a:pt x="473" y="317"/>
                    <a:pt x="460" y="326"/>
                    <a:pt x="450" y="339"/>
                  </a:cubicBezTo>
                  <a:cubicBezTo>
                    <a:pt x="447" y="342"/>
                    <a:pt x="445" y="345"/>
                    <a:pt x="442" y="347"/>
                  </a:cubicBezTo>
                  <a:cubicBezTo>
                    <a:pt x="431" y="359"/>
                    <a:pt x="422" y="372"/>
                    <a:pt x="413" y="385"/>
                  </a:cubicBezTo>
                  <a:cubicBezTo>
                    <a:pt x="403" y="399"/>
                    <a:pt x="398" y="416"/>
                    <a:pt x="393" y="432"/>
                  </a:cubicBezTo>
                  <a:cubicBezTo>
                    <a:pt x="393" y="432"/>
                    <a:pt x="393" y="433"/>
                    <a:pt x="393" y="434"/>
                  </a:cubicBezTo>
                  <a:cubicBezTo>
                    <a:pt x="395" y="433"/>
                    <a:pt x="396" y="432"/>
                    <a:pt x="396" y="431"/>
                  </a:cubicBezTo>
                  <a:cubicBezTo>
                    <a:pt x="399" y="425"/>
                    <a:pt x="401" y="419"/>
                    <a:pt x="404" y="413"/>
                  </a:cubicBezTo>
                  <a:cubicBezTo>
                    <a:pt x="407" y="407"/>
                    <a:pt x="409" y="400"/>
                    <a:pt x="413" y="394"/>
                  </a:cubicBezTo>
                  <a:cubicBezTo>
                    <a:pt x="422" y="381"/>
                    <a:pt x="432" y="367"/>
                    <a:pt x="444" y="356"/>
                  </a:cubicBezTo>
                  <a:cubicBezTo>
                    <a:pt x="448" y="352"/>
                    <a:pt x="452" y="348"/>
                    <a:pt x="456" y="344"/>
                  </a:cubicBezTo>
                  <a:cubicBezTo>
                    <a:pt x="472" y="326"/>
                    <a:pt x="492" y="315"/>
                    <a:pt x="513" y="305"/>
                  </a:cubicBezTo>
                  <a:cubicBezTo>
                    <a:pt x="514" y="304"/>
                    <a:pt x="515" y="304"/>
                    <a:pt x="518" y="303"/>
                  </a:cubicBezTo>
                  <a:cubicBezTo>
                    <a:pt x="513" y="312"/>
                    <a:pt x="511" y="320"/>
                    <a:pt x="508" y="329"/>
                  </a:cubicBezTo>
                  <a:close/>
                  <a:moveTo>
                    <a:pt x="489" y="215"/>
                  </a:moveTo>
                  <a:cubicBezTo>
                    <a:pt x="465" y="202"/>
                    <a:pt x="439" y="192"/>
                    <a:pt x="412" y="185"/>
                  </a:cubicBezTo>
                  <a:cubicBezTo>
                    <a:pt x="400" y="182"/>
                    <a:pt x="387" y="181"/>
                    <a:pt x="374" y="181"/>
                  </a:cubicBezTo>
                  <a:cubicBezTo>
                    <a:pt x="366" y="181"/>
                    <a:pt x="357" y="182"/>
                    <a:pt x="349" y="182"/>
                  </a:cubicBezTo>
                  <a:cubicBezTo>
                    <a:pt x="341" y="183"/>
                    <a:pt x="334" y="185"/>
                    <a:pt x="325" y="187"/>
                  </a:cubicBezTo>
                  <a:cubicBezTo>
                    <a:pt x="330" y="189"/>
                    <a:pt x="333" y="188"/>
                    <a:pt x="336" y="188"/>
                  </a:cubicBezTo>
                  <a:cubicBezTo>
                    <a:pt x="350" y="187"/>
                    <a:pt x="364" y="188"/>
                    <a:pt x="378" y="189"/>
                  </a:cubicBezTo>
                  <a:cubicBezTo>
                    <a:pt x="378" y="189"/>
                    <a:pt x="379" y="189"/>
                    <a:pt x="379" y="189"/>
                  </a:cubicBezTo>
                  <a:cubicBezTo>
                    <a:pt x="396" y="189"/>
                    <a:pt x="411" y="194"/>
                    <a:pt x="426" y="200"/>
                  </a:cubicBezTo>
                  <a:cubicBezTo>
                    <a:pt x="452" y="210"/>
                    <a:pt x="477" y="221"/>
                    <a:pt x="500" y="236"/>
                  </a:cubicBezTo>
                  <a:cubicBezTo>
                    <a:pt x="502" y="237"/>
                    <a:pt x="503" y="237"/>
                    <a:pt x="504" y="238"/>
                  </a:cubicBezTo>
                  <a:cubicBezTo>
                    <a:pt x="503" y="241"/>
                    <a:pt x="502" y="240"/>
                    <a:pt x="501" y="239"/>
                  </a:cubicBezTo>
                  <a:cubicBezTo>
                    <a:pt x="494" y="238"/>
                    <a:pt x="486" y="236"/>
                    <a:pt x="479" y="237"/>
                  </a:cubicBezTo>
                  <a:cubicBezTo>
                    <a:pt x="478" y="237"/>
                    <a:pt x="477" y="237"/>
                    <a:pt x="477" y="237"/>
                  </a:cubicBezTo>
                  <a:cubicBezTo>
                    <a:pt x="461" y="232"/>
                    <a:pt x="445" y="232"/>
                    <a:pt x="430" y="226"/>
                  </a:cubicBezTo>
                  <a:cubicBezTo>
                    <a:pt x="426" y="224"/>
                    <a:pt x="422" y="223"/>
                    <a:pt x="419" y="221"/>
                  </a:cubicBezTo>
                  <a:cubicBezTo>
                    <a:pt x="414" y="217"/>
                    <a:pt x="408" y="217"/>
                    <a:pt x="402" y="218"/>
                  </a:cubicBezTo>
                  <a:cubicBezTo>
                    <a:pt x="396" y="219"/>
                    <a:pt x="390" y="219"/>
                    <a:pt x="384" y="220"/>
                  </a:cubicBezTo>
                  <a:cubicBezTo>
                    <a:pt x="380" y="220"/>
                    <a:pt x="375" y="221"/>
                    <a:pt x="370" y="219"/>
                  </a:cubicBezTo>
                  <a:cubicBezTo>
                    <a:pt x="368" y="217"/>
                    <a:pt x="367" y="214"/>
                    <a:pt x="366" y="212"/>
                  </a:cubicBezTo>
                  <a:cubicBezTo>
                    <a:pt x="361" y="210"/>
                    <a:pt x="357" y="211"/>
                    <a:pt x="354" y="212"/>
                  </a:cubicBezTo>
                  <a:cubicBezTo>
                    <a:pt x="349" y="214"/>
                    <a:pt x="345" y="215"/>
                    <a:pt x="341" y="217"/>
                  </a:cubicBezTo>
                  <a:cubicBezTo>
                    <a:pt x="332" y="219"/>
                    <a:pt x="324" y="220"/>
                    <a:pt x="315" y="219"/>
                  </a:cubicBezTo>
                  <a:cubicBezTo>
                    <a:pt x="314" y="219"/>
                    <a:pt x="312" y="218"/>
                    <a:pt x="310" y="218"/>
                  </a:cubicBezTo>
                  <a:cubicBezTo>
                    <a:pt x="310" y="216"/>
                    <a:pt x="311" y="214"/>
                    <a:pt x="312" y="213"/>
                  </a:cubicBezTo>
                  <a:cubicBezTo>
                    <a:pt x="314" y="210"/>
                    <a:pt x="317" y="208"/>
                    <a:pt x="318" y="204"/>
                  </a:cubicBezTo>
                  <a:cubicBezTo>
                    <a:pt x="317" y="200"/>
                    <a:pt x="315" y="199"/>
                    <a:pt x="312" y="199"/>
                  </a:cubicBezTo>
                  <a:cubicBezTo>
                    <a:pt x="308" y="199"/>
                    <a:pt x="304" y="199"/>
                    <a:pt x="300" y="200"/>
                  </a:cubicBezTo>
                  <a:cubicBezTo>
                    <a:pt x="284" y="201"/>
                    <a:pt x="267" y="204"/>
                    <a:pt x="251" y="203"/>
                  </a:cubicBezTo>
                  <a:cubicBezTo>
                    <a:pt x="249" y="203"/>
                    <a:pt x="247" y="202"/>
                    <a:pt x="245" y="202"/>
                  </a:cubicBezTo>
                  <a:cubicBezTo>
                    <a:pt x="246" y="201"/>
                    <a:pt x="246" y="199"/>
                    <a:pt x="247" y="198"/>
                  </a:cubicBezTo>
                  <a:cubicBezTo>
                    <a:pt x="258" y="187"/>
                    <a:pt x="271" y="179"/>
                    <a:pt x="286" y="174"/>
                  </a:cubicBezTo>
                  <a:cubicBezTo>
                    <a:pt x="287" y="174"/>
                    <a:pt x="288" y="174"/>
                    <a:pt x="289" y="174"/>
                  </a:cubicBezTo>
                  <a:cubicBezTo>
                    <a:pt x="305" y="169"/>
                    <a:pt x="322" y="166"/>
                    <a:pt x="339" y="165"/>
                  </a:cubicBezTo>
                  <a:cubicBezTo>
                    <a:pt x="347" y="165"/>
                    <a:pt x="355" y="165"/>
                    <a:pt x="363" y="166"/>
                  </a:cubicBezTo>
                  <a:cubicBezTo>
                    <a:pt x="381" y="168"/>
                    <a:pt x="398" y="170"/>
                    <a:pt x="414" y="175"/>
                  </a:cubicBezTo>
                  <a:cubicBezTo>
                    <a:pt x="421" y="177"/>
                    <a:pt x="428" y="180"/>
                    <a:pt x="435" y="183"/>
                  </a:cubicBezTo>
                  <a:cubicBezTo>
                    <a:pt x="452" y="191"/>
                    <a:pt x="470" y="200"/>
                    <a:pt x="487" y="209"/>
                  </a:cubicBezTo>
                  <a:cubicBezTo>
                    <a:pt x="490" y="211"/>
                    <a:pt x="493" y="212"/>
                    <a:pt x="495" y="217"/>
                  </a:cubicBezTo>
                  <a:cubicBezTo>
                    <a:pt x="493" y="216"/>
                    <a:pt x="491" y="216"/>
                    <a:pt x="489" y="215"/>
                  </a:cubicBezTo>
                  <a:close/>
                  <a:moveTo>
                    <a:pt x="17" y="963"/>
                  </a:moveTo>
                  <a:cubicBezTo>
                    <a:pt x="13" y="961"/>
                    <a:pt x="11" y="958"/>
                    <a:pt x="11" y="954"/>
                  </a:cubicBezTo>
                  <a:cubicBezTo>
                    <a:pt x="11" y="952"/>
                    <a:pt x="11" y="950"/>
                    <a:pt x="11" y="947"/>
                  </a:cubicBezTo>
                  <a:cubicBezTo>
                    <a:pt x="13" y="932"/>
                    <a:pt x="14" y="916"/>
                    <a:pt x="13" y="901"/>
                  </a:cubicBezTo>
                  <a:cubicBezTo>
                    <a:pt x="13" y="892"/>
                    <a:pt x="13" y="884"/>
                    <a:pt x="15" y="875"/>
                  </a:cubicBezTo>
                  <a:cubicBezTo>
                    <a:pt x="16" y="867"/>
                    <a:pt x="15" y="859"/>
                    <a:pt x="14" y="851"/>
                  </a:cubicBezTo>
                  <a:cubicBezTo>
                    <a:pt x="14" y="846"/>
                    <a:pt x="14" y="842"/>
                    <a:pt x="16" y="837"/>
                  </a:cubicBezTo>
                  <a:cubicBezTo>
                    <a:pt x="21" y="833"/>
                    <a:pt x="27" y="832"/>
                    <a:pt x="33" y="830"/>
                  </a:cubicBezTo>
                  <a:cubicBezTo>
                    <a:pt x="46" y="827"/>
                    <a:pt x="59" y="824"/>
                    <a:pt x="72" y="821"/>
                  </a:cubicBezTo>
                  <a:cubicBezTo>
                    <a:pt x="79" y="819"/>
                    <a:pt x="86" y="819"/>
                    <a:pt x="94" y="819"/>
                  </a:cubicBezTo>
                  <a:cubicBezTo>
                    <a:pt x="96" y="818"/>
                    <a:pt x="98" y="819"/>
                    <a:pt x="100" y="820"/>
                  </a:cubicBezTo>
                  <a:cubicBezTo>
                    <a:pt x="97" y="837"/>
                    <a:pt x="93" y="854"/>
                    <a:pt x="90" y="871"/>
                  </a:cubicBezTo>
                  <a:cubicBezTo>
                    <a:pt x="86" y="871"/>
                    <a:pt x="85" y="869"/>
                    <a:pt x="84" y="866"/>
                  </a:cubicBezTo>
                  <a:cubicBezTo>
                    <a:pt x="81" y="860"/>
                    <a:pt x="79" y="854"/>
                    <a:pt x="76" y="848"/>
                  </a:cubicBezTo>
                  <a:cubicBezTo>
                    <a:pt x="74" y="843"/>
                    <a:pt x="73" y="843"/>
                    <a:pt x="68" y="840"/>
                  </a:cubicBezTo>
                  <a:cubicBezTo>
                    <a:pt x="68" y="842"/>
                    <a:pt x="68" y="843"/>
                    <a:pt x="68" y="844"/>
                  </a:cubicBezTo>
                  <a:cubicBezTo>
                    <a:pt x="72" y="855"/>
                    <a:pt x="75" y="865"/>
                    <a:pt x="79" y="875"/>
                  </a:cubicBezTo>
                  <a:cubicBezTo>
                    <a:pt x="81" y="880"/>
                    <a:pt x="84" y="884"/>
                    <a:pt x="86" y="890"/>
                  </a:cubicBezTo>
                  <a:cubicBezTo>
                    <a:pt x="85" y="902"/>
                    <a:pt x="84" y="916"/>
                    <a:pt x="82" y="930"/>
                  </a:cubicBezTo>
                  <a:cubicBezTo>
                    <a:pt x="81" y="929"/>
                    <a:pt x="80" y="929"/>
                    <a:pt x="79" y="928"/>
                  </a:cubicBezTo>
                  <a:cubicBezTo>
                    <a:pt x="64" y="917"/>
                    <a:pt x="43" y="920"/>
                    <a:pt x="33" y="936"/>
                  </a:cubicBezTo>
                  <a:cubicBezTo>
                    <a:pt x="29" y="941"/>
                    <a:pt x="28" y="948"/>
                    <a:pt x="28" y="954"/>
                  </a:cubicBezTo>
                  <a:cubicBezTo>
                    <a:pt x="27" y="956"/>
                    <a:pt x="27" y="958"/>
                    <a:pt x="27" y="961"/>
                  </a:cubicBezTo>
                  <a:cubicBezTo>
                    <a:pt x="23" y="962"/>
                    <a:pt x="20" y="963"/>
                    <a:pt x="17" y="963"/>
                  </a:cubicBezTo>
                  <a:close/>
                  <a:moveTo>
                    <a:pt x="647" y="15"/>
                  </a:moveTo>
                  <a:cubicBezTo>
                    <a:pt x="646" y="19"/>
                    <a:pt x="645" y="23"/>
                    <a:pt x="643" y="26"/>
                  </a:cubicBezTo>
                  <a:cubicBezTo>
                    <a:pt x="638" y="36"/>
                    <a:pt x="631" y="44"/>
                    <a:pt x="624" y="52"/>
                  </a:cubicBezTo>
                  <a:cubicBezTo>
                    <a:pt x="622" y="54"/>
                    <a:pt x="620" y="57"/>
                    <a:pt x="617" y="59"/>
                  </a:cubicBezTo>
                  <a:cubicBezTo>
                    <a:pt x="615" y="62"/>
                    <a:pt x="614" y="65"/>
                    <a:pt x="615" y="68"/>
                  </a:cubicBezTo>
                  <a:cubicBezTo>
                    <a:pt x="619" y="73"/>
                    <a:pt x="626" y="71"/>
                    <a:pt x="630" y="77"/>
                  </a:cubicBezTo>
                  <a:cubicBezTo>
                    <a:pt x="629" y="80"/>
                    <a:pt x="626" y="82"/>
                    <a:pt x="624" y="84"/>
                  </a:cubicBezTo>
                  <a:cubicBezTo>
                    <a:pt x="618" y="89"/>
                    <a:pt x="612" y="94"/>
                    <a:pt x="606" y="99"/>
                  </a:cubicBezTo>
                  <a:cubicBezTo>
                    <a:pt x="601" y="102"/>
                    <a:pt x="597" y="107"/>
                    <a:pt x="593" y="111"/>
                  </a:cubicBezTo>
                  <a:cubicBezTo>
                    <a:pt x="590" y="114"/>
                    <a:pt x="588" y="117"/>
                    <a:pt x="591" y="122"/>
                  </a:cubicBezTo>
                  <a:cubicBezTo>
                    <a:pt x="593" y="123"/>
                    <a:pt x="596" y="125"/>
                    <a:pt x="600" y="127"/>
                  </a:cubicBezTo>
                  <a:cubicBezTo>
                    <a:pt x="599" y="129"/>
                    <a:pt x="598" y="130"/>
                    <a:pt x="597" y="132"/>
                  </a:cubicBezTo>
                  <a:cubicBezTo>
                    <a:pt x="594" y="135"/>
                    <a:pt x="591" y="138"/>
                    <a:pt x="588" y="141"/>
                  </a:cubicBezTo>
                  <a:cubicBezTo>
                    <a:pt x="586" y="144"/>
                    <a:pt x="583" y="146"/>
                    <a:pt x="581" y="148"/>
                  </a:cubicBezTo>
                  <a:cubicBezTo>
                    <a:pt x="574" y="155"/>
                    <a:pt x="570" y="163"/>
                    <a:pt x="576" y="172"/>
                  </a:cubicBezTo>
                  <a:cubicBezTo>
                    <a:pt x="575" y="177"/>
                    <a:pt x="573" y="181"/>
                    <a:pt x="570" y="185"/>
                  </a:cubicBezTo>
                  <a:cubicBezTo>
                    <a:pt x="569" y="186"/>
                    <a:pt x="568" y="187"/>
                    <a:pt x="567" y="189"/>
                  </a:cubicBezTo>
                  <a:cubicBezTo>
                    <a:pt x="561" y="194"/>
                    <a:pt x="559" y="200"/>
                    <a:pt x="560" y="208"/>
                  </a:cubicBezTo>
                  <a:cubicBezTo>
                    <a:pt x="561" y="209"/>
                    <a:pt x="560" y="210"/>
                    <a:pt x="560" y="211"/>
                  </a:cubicBezTo>
                  <a:cubicBezTo>
                    <a:pt x="558" y="215"/>
                    <a:pt x="556" y="218"/>
                    <a:pt x="554" y="222"/>
                  </a:cubicBezTo>
                  <a:cubicBezTo>
                    <a:pt x="552" y="226"/>
                    <a:pt x="550" y="230"/>
                    <a:pt x="547" y="235"/>
                  </a:cubicBezTo>
                  <a:cubicBezTo>
                    <a:pt x="545" y="230"/>
                    <a:pt x="546" y="226"/>
                    <a:pt x="547" y="223"/>
                  </a:cubicBezTo>
                  <a:cubicBezTo>
                    <a:pt x="548" y="217"/>
                    <a:pt x="549" y="211"/>
                    <a:pt x="550" y="205"/>
                  </a:cubicBezTo>
                  <a:cubicBezTo>
                    <a:pt x="553" y="192"/>
                    <a:pt x="555" y="180"/>
                    <a:pt x="557" y="167"/>
                  </a:cubicBezTo>
                  <a:cubicBezTo>
                    <a:pt x="560" y="153"/>
                    <a:pt x="565" y="140"/>
                    <a:pt x="569" y="126"/>
                  </a:cubicBezTo>
                  <a:cubicBezTo>
                    <a:pt x="575" y="105"/>
                    <a:pt x="585" y="87"/>
                    <a:pt x="596" y="68"/>
                  </a:cubicBezTo>
                  <a:cubicBezTo>
                    <a:pt x="597" y="66"/>
                    <a:pt x="599" y="63"/>
                    <a:pt x="601" y="62"/>
                  </a:cubicBezTo>
                  <a:cubicBezTo>
                    <a:pt x="610" y="52"/>
                    <a:pt x="617" y="41"/>
                    <a:pt x="628" y="33"/>
                  </a:cubicBezTo>
                  <a:cubicBezTo>
                    <a:pt x="629" y="32"/>
                    <a:pt x="629" y="31"/>
                    <a:pt x="630" y="30"/>
                  </a:cubicBezTo>
                  <a:cubicBezTo>
                    <a:pt x="628" y="30"/>
                    <a:pt x="627" y="29"/>
                    <a:pt x="626" y="30"/>
                  </a:cubicBezTo>
                  <a:cubicBezTo>
                    <a:pt x="621" y="33"/>
                    <a:pt x="616" y="37"/>
                    <a:pt x="612" y="40"/>
                  </a:cubicBezTo>
                  <a:cubicBezTo>
                    <a:pt x="607" y="45"/>
                    <a:pt x="602" y="49"/>
                    <a:pt x="598" y="54"/>
                  </a:cubicBezTo>
                  <a:cubicBezTo>
                    <a:pt x="594" y="58"/>
                    <a:pt x="591" y="62"/>
                    <a:pt x="588" y="67"/>
                  </a:cubicBezTo>
                  <a:cubicBezTo>
                    <a:pt x="585" y="72"/>
                    <a:pt x="582" y="78"/>
                    <a:pt x="579" y="83"/>
                  </a:cubicBezTo>
                  <a:cubicBezTo>
                    <a:pt x="570" y="98"/>
                    <a:pt x="566" y="115"/>
                    <a:pt x="561" y="131"/>
                  </a:cubicBezTo>
                  <a:cubicBezTo>
                    <a:pt x="559" y="137"/>
                    <a:pt x="557" y="143"/>
                    <a:pt x="555" y="149"/>
                  </a:cubicBezTo>
                  <a:cubicBezTo>
                    <a:pt x="553" y="152"/>
                    <a:pt x="552" y="156"/>
                    <a:pt x="551" y="159"/>
                  </a:cubicBezTo>
                  <a:cubicBezTo>
                    <a:pt x="548" y="173"/>
                    <a:pt x="544" y="188"/>
                    <a:pt x="541" y="202"/>
                  </a:cubicBezTo>
                  <a:cubicBezTo>
                    <a:pt x="539" y="208"/>
                    <a:pt x="538" y="213"/>
                    <a:pt x="536" y="219"/>
                  </a:cubicBezTo>
                  <a:cubicBezTo>
                    <a:pt x="535" y="225"/>
                    <a:pt x="535" y="231"/>
                    <a:pt x="534" y="237"/>
                  </a:cubicBezTo>
                  <a:cubicBezTo>
                    <a:pt x="532" y="237"/>
                    <a:pt x="532" y="234"/>
                    <a:pt x="532" y="232"/>
                  </a:cubicBezTo>
                  <a:cubicBezTo>
                    <a:pt x="532" y="224"/>
                    <a:pt x="531" y="215"/>
                    <a:pt x="532" y="207"/>
                  </a:cubicBezTo>
                  <a:cubicBezTo>
                    <a:pt x="533" y="193"/>
                    <a:pt x="535" y="180"/>
                    <a:pt x="536" y="167"/>
                  </a:cubicBezTo>
                  <a:cubicBezTo>
                    <a:pt x="537" y="157"/>
                    <a:pt x="539" y="148"/>
                    <a:pt x="542" y="138"/>
                  </a:cubicBezTo>
                  <a:cubicBezTo>
                    <a:pt x="547" y="124"/>
                    <a:pt x="552" y="110"/>
                    <a:pt x="557" y="96"/>
                  </a:cubicBezTo>
                  <a:cubicBezTo>
                    <a:pt x="561" y="85"/>
                    <a:pt x="568" y="74"/>
                    <a:pt x="574" y="64"/>
                  </a:cubicBezTo>
                  <a:cubicBezTo>
                    <a:pt x="574" y="63"/>
                    <a:pt x="574" y="63"/>
                    <a:pt x="575" y="62"/>
                  </a:cubicBezTo>
                  <a:cubicBezTo>
                    <a:pt x="584" y="53"/>
                    <a:pt x="592" y="42"/>
                    <a:pt x="603" y="34"/>
                  </a:cubicBezTo>
                  <a:cubicBezTo>
                    <a:pt x="610" y="28"/>
                    <a:pt x="616" y="23"/>
                    <a:pt x="623" y="17"/>
                  </a:cubicBezTo>
                  <a:cubicBezTo>
                    <a:pt x="630" y="12"/>
                    <a:pt x="638" y="10"/>
                    <a:pt x="647" y="10"/>
                  </a:cubicBezTo>
                  <a:cubicBezTo>
                    <a:pt x="647" y="12"/>
                    <a:pt x="648" y="14"/>
                    <a:pt x="647" y="15"/>
                  </a:cubicBezTo>
                  <a:close/>
                  <a:moveTo>
                    <a:pt x="49" y="796"/>
                  </a:moveTo>
                  <a:cubicBezTo>
                    <a:pt x="51" y="781"/>
                    <a:pt x="52" y="767"/>
                    <a:pt x="53" y="752"/>
                  </a:cubicBezTo>
                  <a:cubicBezTo>
                    <a:pt x="54" y="750"/>
                    <a:pt x="53" y="748"/>
                    <a:pt x="53" y="745"/>
                  </a:cubicBezTo>
                  <a:cubicBezTo>
                    <a:pt x="52" y="745"/>
                    <a:pt x="51" y="746"/>
                    <a:pt x="51" y="746"/>
                  </a:cubicBezTo>
                  <a:cubicBezTo>
                    <a:pt x="50" y="748"/>
                    <a:pt x="50" y="750"/>
                    <a:pt x="49" y="752"/>
                  </a:cubicBezTo>
                  <a:cubicBezTo>
                    <a:pt x="47" y="763"/>
                    <a:pt x="44" y="775"/>
                    <a:pt x="42" y="786"/>
                  </a:cubicBezTo>
                  <a:cubicBezTo>
                    <a:pt x="40" y="795"/>
                    <a:pt x="39" y="804"/>
                    <a:pt x="40" y="813"/>
                  </a:cubicBezTo>
                  <a:cubicBezTo>
                    <a:pt x="41" y="814"/>
                    <a:pt x="40" y="816"/>
                    <a:pt x="40" y="817"/>
                  </a:cubicBezTo>
                  <a:cubicBezTo>
                    <a:pt x="35" y="819"/>
                    <a:pt x="29" y="820"/>
                    <a:pt x="23" y="822"/>
                  </a:cubicBezTo>
                  <a:cubicBezTo>
                    <a:pt x="22" y="818"/>
                    <a:pt x="21" y="814"/>
                    <a:pt x="22" y="810"/>
                  </a:cubicBezTo>
                  <a:cubicBezTo>
                    <a:pt x="23" y="804"/>
                    <a:pt x="24" y="798"/>
                    <a:pt x="25" y="791"/>
                  </a:cubicBezTo>
                  <a:cubicBezTo>
                    <a:pt x="27" y="775"/>
                    <a:pt x="32" y="759"/>
                    <a:pt x="37" y="744"/>
                  </a:cubicBezTo>
                  <a:cubicBezTo>
                    <a:pt x="39" y="736"/>
                    <a:pt x="44" y="731"/>
                    <a:pt x="51" y="727"/>
                  </a:cubicBezTo>
                  <a:cubicBezTo>
                    <a:pt x="66" y="715"/>
                    <a:pt x="84" y="708"/>
                    <a:pt x="101" y="699"/>
                  </a:cubicBezTo>
                  <a:cubicBezTo>
                    <a:pt x="112" y="693"/>
                    <a:pt x="123" y="689"/>
                    <a:pt x="135" y="688"/>
                  </a:cubicBezTo>
                  <a:cubicBezTo>
                    <a:pt x="137" y="688"/>
                    <a:pt x="138" y="688"/>
                    <a:pt x="139" y="688"/>
                  </a:cubicBezTo>
                  <a:cubicBezTo>
                    <a:pt x="138" y="697"/>
                    <a:pt x="134" y="704"/>
                    <a:pt x="131" y="711"/>
                  </a:cubicBezTo>
                  <a:cubicBezTo>
                    <a:pt x="121" y="715"/>
                    <a:pt x="112" y="720"/>
                    <a:pt x="103" y="723"/>
                  </a:cubicBezTo>
                  <a:cubicBezTo>
                    <a:pt x="83" y="731"/>
                    <a:pt x="74" y="746"/>
                    <a:pt x="71" y="765"/>
                  </a:cubicBezTo>
                  <a:cubicBezTo>
                    <a:pt x="71" y="769"/>
                    <a:pt x="70" y="772"/>
                    <a:pt x="70" y="775"/>
                  </a:cubicBezTo>
                  <a:cubicBezTo>
                    <a:pt x="70" y="781"/>
                    <a:pt x="71" y="786"/>
                    <a:pt x="73" y="790"/>
                  </a:cubicBezTo>
                  <a:cubicBezTo>
                    <a:pt x="76" y="796"/>
                    <a:pt x="80" y="798"/>
                    <a:pt x="86" y="797"/>
                  </a:cubicBezTo>
                  <a:cubicBezTo>
                    <a:pt x="91" y="796"/>
                    <a:pt x="95" y="795"/>
                    <a:pt x="100" y="794"/>
                  </a:cubicBezTo>
                  <a:cubicBezTo>
                    <a:pt x="101" y="794"/>
                    <a:pt x="102" y="794"/>
                    <a:pt x="104" y="794"/>
                  </a:cubicBezTo>
                  <a:cubicBezTo>
                    <a:pt x="105" y="797"/>
                    <a:pt x="104" y="800"/>
                    <a:pt x="103" y="803"/>
                  </a:cubicBezTo>
                  <a:cubicBezTo>
                    <a:pt x="87" y="809"/>
                    <a:pt x="71" y="811"/>
                    <a:pt x="56" y="814"/>
                  </a:cubicBezTo>
                  <a:cubicBezTo>
                    <a:pt x="50" y="809"/>
                    <a:pt x="48" y="803"/>
                    <a:pt x="49" y="796"/>
                  </a:cubicBezTo>
                  <a:close/>
                  <a:moveTo>
                    <a:pt x="493" y="930"/>
                  </a:moveTo>
                  <a:cubicBezTo>
                    <a:pt x="490" y="934"/>
                    <a:pt x="486" y="934"/>
                    <a:pt x="482" y="935"/>
                  </a:cubicBezTo>
                  <a:cubicBezTo>
                    <a:pt x="470" y="935"/>
                    <a:pt x="458" y="936"/>
                    <a:pt x="447" y="937"/>
                  </a:cubicBezTo>
                  <a:cubicBezTo>
                    <a:pt x="444" y="937"/>
                    <a:pt x="441" y="937"/>
                    <a:pt x="438" y="937"/>
                  </a:cubicBezTo>
                  <a:cubicBezTo>
                    <a:pt x="430" y="938"/>
                    <a:pt x="422" y="938"/>
                    <a:pt x="414" y="939"/>
                  </a:cubicBezTo>
                  <a:cubicBezTo>
                    <a:pt x="409" y="939"/>
                    <a:pt x="404" y="939"/>
                    <a:pt x="398" y="939"/>
                  </a:cubicBezTo>
                  <a:cubicBezTo>
                    <a:pt x="395" y="939"/>
                    <a:pt x="390" y="938"/>
                    <a:pt x="387" y="939"/>
                  </a:cubicBezTo>
                  <a:cubicBezTo>
                    <a:pt x="375" y="942"/>
                    <a:pt x="363" y="941"/>
                    <a:pt x="351" y="941"/>
                  </a:cubicBezTo>
                  <a:cubicBezTo>
                    <a:pt x="350" y="941"/>
                    <a:pt x="349" y="942"/>
                    <a:pt x="348" y="942"/>
                  </a:cubicBezTo>
                  <a:cubicBezTo>
                    <a:pt x="349" y="944"/>
                    <a:pt x="352" y="945"/>
                    <a:pt x="354" y="945"/>
                  </a:cubicBezTo>
                  <a:cubicBezTo>
                    <a:pt x="361" y="945"/>
                    <a:pt x="368" y="946"/>
                    <a:pt x="375" y="946"/>
                  </a:cubicBezTo>
                  <a:cubicBezTo>
                    <a:pt x="376" y="947"/>
                    <a:pt x="378" y="947"/>
                    <a:pt x="379" y="946"/>
                  </a:cubicBezTo>
                  <a:cubicBezTo>
                    <a:pt x="387" y="944"/>
                    <a:pt x="395" y="945"/>
                    <a:pt x="403" y="945"/>
                  </a:cubicBezTo>
                  <a:cubicBezTo>
                    <a:pt x="421" y="945"/>
                    <a:pt x="439" y="945"/>
                    <a:pt x="458" y="945"/>
                  </a:cubicBezTo>
                  <a:cubicBezTo>
                    <a:pt x="462" y="945"/>
                    <a:pt x="465" y="944"/>
                    <a:pt x="469" y="943"/>
                  </a:cubicBezTo>
                  <a:cubicBezTo>
                    <a:pt x="474" y="942"/>
                    <a:pt x="479" y="942"/>
                    <a:pt x="485" y="942"/>
                  </a:cubicBezTo>
                  <a:cubicBezTo>
                    <a:pt x="488" y="943"/>
                    <a:pt x="492" y="942"/>
                    <a:pt x="496" y="942"/>
                  </a:cubicBezTo>
                  <a:cubicBezTo>
                    <a:pt x="496" y="943"/>
                    <a:pt x="496" y="943"/>
                    <a:pt x="497" y="944"/>
                  </a:cubicBezTo>
                  <a:cubicBezTo>
                    <a:pt x="497" y="945"/>
                    <a:pt x="497" y="946"/>
                    <a:pt x="496" y="947"/>
                  </a:cubicBezTo>
                  <a:cubicBezTo>
                    <a:pt x="495" y="948"/>
                    <a:pt x="494" y="948"/>
                    <a:pt x="492" y="948"/>
                  </a:cubicBezTo>
                  <a:cubicBezTo>
                    <a:pt x="478" y="949"/>
                    <a:pt x="464" y="950"/>
                    <a:pt x="449" y="951"/>
                  </a:cubicBezTo>
                  <a:cubicBezTo>
                    <a:pt x="435" y="952"/>
                    <a:pt x="421" y="952"/>
                    <a:pt x="407" y="953"/>
                  </a:cubicBezTo>
                  <a:cubicBezTo>
                    <a:pt x="403" y="953"/>
                    <a:pt x="400" y="953"/>
                    <a:pt x="397" y="953"/>
                  </a:cubicBezTo>
                  <a:cubicBezTo>
                    <a:pt x="394" y="954"/>
                    <a:pt x="391" y="954"/>
                    <a:pt x="388" y="954"/>
                  </a:cubicBezTo>
                  <a:cubicBezTo>
                    <a:pt x="372" y="953"/>
                    <a:pt x="357" y="954"/>
                    <a:pt x="341" y="955"/>
                  </a:cubicBezTo>
                  <a:cubicBezTo>
                    <a:pt x="335" y="955"/>
                    <a:pt x="329" y="954"/>
                    <a:pt x="322" y="952"/>
                  </a:cubicBezTo>
                  <a:cubicBezTo>
                    <a:pt x="318" y="951"/>
                    <a:pt x="316" y="948"/>
                    <a:pt x="316" y="943"/>
                  </a:cubicBezTo>
                  <a:cubicBezTo>
                    <a:pt x="316" y="937"/>
                    <a:pt x="319" y="932"/>
                    <a:pt x="325" y="929"/>
                  </a:cubicBezTo>
                  <a:cubicBezTo>
                    <a:pt x="330" y="927"/>
                    <a:pt x="336" y="926"/>
                    <a:pt x="341" y="925"/>
                  </a:cubicBezTo>
                  <a:cubicBezTo>
                    <a:pt x="358" y="924"/>
                    <a:pt x="376" y="923"/>
                    <a:pt x="393" y="922"/>
                  </a:cubicBezTo>
                  <a:cubicBezTo>
                    <a:pt x="402" y="921"/>
                    <a:pt x="411" y="920"/>
                    <a:pt x="420" y="920"/>
                  </a:cubicBezTo>
                  <a:cubicBezTo>
                    <a:pt x="433" y="920"/>
                    <a:pt x="447" y="920"/>
                    <a:pt x="460" y="920"/>
                  </a:cubicBezTo>
                  <a:cubicBezTo>
                    <a:pt x="469" y="920"/>
                    <a:pt x="478" y="921"/>
                    <a:pt x="488" y="921"/>
                  </a:cubicBezTo>
                  <a:cubicBezTo>
                    <a:pt x="490" y="924"/>
                    <a:pt x="491" y="927"/>
                    <a:pt x="493" y="930"/>
                  </a:cubicBezTo>
                  <a:close/>
                  <a:moveTo>
                    <a:pt x="272" y="997"/>
                  </a:moveTo>
                  <a:cubicBezTo>
                    <a:pt x="273" y="991"/>
                    <a:pt x="273" y="985"/>
                    <a:pt x="273" y="979"/>
                  </a:cubicBezTo>
                  <a:cubicBezTo>
                    <a:pt x="273" y="977"/>
                    <a:pt x="273" y="974"/>
                    <a:pt x="273" y="971"/>
                  </a:cubicBezTo>
                  <a:cubicBezTo>
                    <a:pt x="276" y="956"/>
                    <a:pt x="277" y="941"/>
                    <a:pt x="278" y="925"/>
                  </a:cubicBezTo>
                  <a:cubicBezTo>
                    <a:pt x="278" y="915"/>
                    <a:pt x="280" y="906"/>
                    <a:pt x="282" y="896"/>
                  </a:cubicBezTo>
                  <a:cubicBezTo>
                    <a:pt x="283" y="887"/>
                    <a:pt x="284" y="879"/>
                    <a:pt x="284" y="870"/>
                  </a:cubicBezTo>
                  <a:cubicBezTo>
                    <a:pt x="283" y="853"/>
                    <a:pt x="284" y="837"/>
                    <a:pt x="285" y="821"/>
                  </a:cubicBezTo>
                  <a:cubicBezTo>
                    <a:pt x="286" y="801"/>
                    <a:pt x="287" y="781"/>
                    <a:pt x="288" y="762"/>
                  </a:cubicBezTo>
                  <a:cubicBezTo>
                    <a:pt x="288" y="747"/>
                    <a:pt x="289" y="732"/>
                    <a:pt x="290" y="718"/>
                  </a:cubicBezTo>
                  <a:cubicBezTo>
                    <a:pt x="290" y="708"/>
                    <a:pt x="289" y="698"/>
                    <a:pt x="288" y="689"/>
                  </a:cubicBezTo>
                  <a:cubicBezTo>
                    <a:pt x="288" y="679"/>
                    <a:pt x="287" y="669"/>
                    <a:pt x="287" y="659"/>
                  </a:cubicBezTo>
                  <a:cubicBezTo>
                    <a:pt x="286" y="644"/>
                    <a:pt x="285" y="630"/>
                    <a:pt x="282" y="615"/>
                  </a:cubicBezTo>
                  <a:cubicBezTo>
                    <a:pt x="280" y="604"/>
                    <a:pt x="279" y="594"/>
                    <a:pt x="278" y="583"/>
                  </a:cubicBezTo>
                  <a:cubicBezTo>
                    <a:pt x="277" y="576"/>
                    <a:pt x="276" y="570"/>
                    <a:pt x="275" y="562"/>
                  </a:cubicBezTo>
                  <a:cubicBezTo>
                    <a:pt x="277" y="564"/>
                    <a:pt x="279" y="565"/>
                    <a:pt x="279" y="566"/>
                  </a:cubicBezTo>
                  <a:cubicBezTo>
                    <a:pt x="281" y="571"/>
                    <a:pt x="282" y="575"/>
                    <a:pt x="283" y="580"/>
                  </a:cubicBezTo>
                  <a:cubicBezTo>
                    <a:pt x="288" y="605"/>
                    <a:pt x="291" y="630"/>
                    <a:pt x="293" y="655"/>
                  </a:cubicBezTo>
                  <a:cubicBezTo>
                    <a:pt x="294" y="671"/>
                    <a:pt x="294" y="687"/>
                    <a:pt x="295" y="702"/>
                  </a:cubicBezTo>
                  <a:cubicBezTo>
                    <a:pt x="296" y="723"/>
                    <a:pt x="296" y="744"/>
                    <a:pt x="296" y="765"/>
                  </a:cubicBezTo>
                  <a:cubicBezTo>
                    <a:pt x="295" y="791"/>
                    <a:pt x="294" y="817"/>
                    <a:pt x="291" y="843"/>
                  </a:cubicBezTo>
                  <a:cubicBezTo>
                    <a:pt x="291" y="848"/>
                    <a:pt x="291" y="854"/>
                    <a:pt x="290" y="860"/>
                  </a:cubicBezTo>
                  <a:cubicBezTo>
                    <a:pt x="289" y="875"/>
                    <a:pt x="287" y="891"/>
                    <a:pt x="286" y="906"/>
                  </a:cubicBezTo>
                  <a:cubicBezTo>
                    <a:pt x="286" y="910"/>
                    <a:pt x="285" y="914"/>
                    <a:pt x="285" y="918"/>
                  </a:cubicBezTo>
                  <a:cubicBezTo>
                    <a:pt x="285" y="931"/>
                    <a:pt x="283" y="945"/>
                    <a:pt x="282" y="958"/>
                  </a:cubicBezTo>
                  <a:cubicBezTo>
                    <a:pt x="281" y="960"/>
                    <a:pt x="281" y="962"/>
                    <a:pt x="280" y="964"/>
                  </a:cubicBezTo>
                  <a:cubicBezTo>
                    <a:pt x="278" y="971"/>
                    <a:pt x="278" y="978"/>
                    <a:pt x="277" y="985"/>
                  </a:cubicBezTo>
                  <a:cubicBezTo>
                    <a:pt x="277" y="989"/>
                    <a:pt x="276" y="994"/>
                    <a:pt x="274" y="999"/>
                  </a:cubicBezTo>
                  <a:cubicBezTo>
                    <a:pt x="274" y="1000"/>
                    <a:pt x="273" y="1000"/>
                    <a:pt x="271" y="1003"/>
                  </a:cubicBezTo>
                  <a:cubicBezTo>
                    <a:pt x="272" y="999"/>
                    <a:pt x="272" y="998"/>
                    <a:pt x="272" y="997"/>
                  </a:cubicBezTo>
                  <a:close/>
                  <a:moveTo>
                    <a:pt x="306" y="619"/>
                  </a:moveTo>
                  <a:cubicBezTo>
                    <a:pt x="326" y="616"/>
                    <a:pt x="346" y="612"/>
                    <a:pt x="366" y="609"/>
                  </a:cubicBezTo>
                  <a:cubicBezTo>
                    <a:pt x="374" y="609"/>
                    <a:pt x="383" y="607"/>
                    <a:pt x="392" y="606"/>
                  </a:cubicBezTo>
                  <a:cubicBezTo>
                    <a:pt x="400" y="606"/>
                    <a:pt x="408" y="606"/>
                    <a:pt x="415" y="606"/>
                  </a:cubicBezTo>
                  <a:cubicBezTo>
                    <a:pt x="429" y="606"/>
                    <a:pt x="443" y="605"/>
                    <a:pt x="457" y="606"/>
                  </a:cubicBezTo>
                  <a:cubicBezTo>
                    <a:pt x="469" y="607"/>
                    <a:pt x="481" y="609"/>
                    <a:pt x="494" y="611"/>
                  </a:cubicBezTo>
                  <a:cubicBezTo>
                    <a:pt x="494" y="611"/>
                    <a:pt x="494" y="611"/>
                    <a:pt x="494" y="611"/>
                  </a:cubicBezTo>
                  <a:cubicBezTo>
                    <a:pt x="515" y="613"/>
                    <a:pt x="535" y="620"/>
                    <a:pt x="555" y="625"/>
                  </a:cubicBezTo>
                  <a:cubicBezTo>
                    <a:pt x="562" y="627"/>
                    <a:pt x="570" y="629"/>
                    <a:pt x="578" y="631"/>
                  </a:cubicBezTo>
                  <a:cubicBezTo>
                    <a:pt x="579" y="632"/>
                    <a:pt x="581" y="633"/>
                    <a:pt x="584" y="635"/>
                  </a:cubicBezTo>
                  <a:cubicBezTo>
                    <a:pt x="579" y="635"/>
                    <a:pt x="576" y="635"/>
                    <a:pt x="573" y="634"/>
                  </a:cubicBezTo>
                  <a:cubicBezTo>
                    <a:pt x="555" y="630"/>
                    <a:pt x="538" y="627"/>
                    <a:pt x="521" y="623"/>
                  </a:cubicBezTo>
                  <a:cubicBezTo>
                    <a:pt x="512" y="621"/>
                    <a:pt x="503" y="620"/>
                    <a:pt x="494" y="620"/>
                  </a:cubicBezTo>
                  <a:cubicBezTo>
                    <a:pt x="488" y="620"/>
                    <a:pt x="483" y="619"/>
                    <a:pt x="478" y="618"/>
                  </a:cubicBezTo>
                  <a:cubicBezTo>
                    <a:pt x="463" y="616"/>
                    <a:pt x="447" y="614"/>
                    <a:pt x="432" y="615"/>
                  </a:cubicBezTo>
                  <a:cubicBezTo>
                    <a:pt x="424" y="616"/>
                    <a:pt x="417" y="616"/>
                    <a:pt x="409" y="617"/>
                  </a:cubicBezTo>
                  <a:cubicBezTo>
                    <a:pt x="391" y="619"/>
                    <a:pt x="373" y="620"/>
                    <a:pt x="355" y="622"/>
                  </a:cubicBezTo>
                  <a:cubicBezTo>
                    <a:pt x="348" y="623"/>
                    <a:pt x="341" y="624"/>
                    <a:pt x="335" y="625"/>
                  </a:cubicBezTo>
                  <a:cubicBezTo>
                    <a:pt x="324" y="627"/>
                    <a:pt x="312" y="629"/>
                    <a:pt x="299" y="630"/>
                  </a:cubicBezTo>
                  <a:cubicBezTo>
                    <a:pt x="302" y="625"/>
                    <a:pt x="304" y="622"/>
                    <a:pt x="306" y="619"/>
                  </a:cubicBezTo>
                  <a:close/>
                  <a:moveTo>
                    <a:pt x="590" y="938"/>
                  </a:moveTo>
                  <a:cubicBezTo>
                    <a:pt x="586" y="940"/>
                    <a:pt x="583" y="941"/>
                    <a:pt x="579" y="941"/>
                  </a:cubicBezTo>
                  <a:cubicBezTo>
                    <a:pt x="563" y="943"/>
                    <a:pt x="548" y="945"/>
                    <a:pt x="532" y="946"/>
                  </a:cubicBezTo>
                  <a:cubicBezTo>
                    <a:pt x="526" y="947"/>
                    <a:pt x="519" y="946"/>
                    <a:pt x="512" y="946"/>
                  </a:cubicBezTo>
                  <a:cubicBezTo>
                    <a:pt x="511" y="945"/>
                    <a:pt x="510" y="943"/>
                    <a:pt x="510" y="941"/>
                  </a:cubicBezTo>
                  <a:cubicBezTo>
                    <a:pt x="510" y="934"/>
                    <a:pt x="511" y="928"/>
                    <a:pt x="514" y="921"/>
                  </a:cubicBezTo>
                  <a:cubicBezTo>
                    <a:pt x="515" y="921"/>
                    <a:pt x="515" y="920"/>
                    <a:pt x="516" y="919"/>
                  </a:cubicBezTo>
                  <a:cubicBezTo>
                    <a:pt x="524" y="917"/>
                    <a:pt x="532" y="914"/>
                    <a:pt x="540" y="915"/>
                  </a:cubicBezTo>
                  <a:cubicBezTo>
                    <a:pt x="550" y="916"/>
                    <a:pt x="560" y="914"/>
                    <a:pt x="570" y="914"/>
                  </a:cubicBezTo>
                  <a:cubicBezTo>
                    <a:pt x="574" y="914"/>
                    <a:pt x="578" y="914"/>
                    <a:pt x="583" y="914"/>
                  </a:cubicBezTo>
                  <a:cubicBezTo>
                    <a:pt x="589" y="922"/>
                    <a:pt x="591" y="930"/>
                    <a:pt x="590" y="938"/>
                  </a:cubicBezTo>
                  <a:close/>
                  <a:moveTo>
                    <a:pt x="544" y="310"/>
                  </a:moveTo>
                  <a:cubicBezTo>
                    <a:pt x="549" y="311"/>
                    <a:pt x="555" y="312"/>
                    <a:pt x="561" y="312"/>
                  </a:cubicBezTo>
                  <a:cubicBezTo>
                    <a:pt x="564" y="313"/>
                    <a:pt x="567" y="314"/>
                    <a:pt x="569" y="317"/>
                  </a:cubicBezTo>
                  <a:cubicBezTo>
                    <a:pt x="570" y="319"/>
                    <a:pt x="571" y="320"/>
                    <a:pt x="572" y="322"/>
                  </a:cubicBezTo>
                  <a:cubicBezTo>
                    <a:pt x="578" y="330"/>
                    <a:pt x="578" y="339"/>
                    <a:pt x="573" y="347"/>
                  </a:cubicBezTo>
                  <a:cubicBezTo>
                    <a:pt x="568" y="355"/>
                    <a:pt x="561" y="361"/>
                    <a:pt x="551" y="360"/>
                  </a:cubicBezTo>
                  <a:cubicBezTo>
                    <a:pt x="537" y="360"/>
                    <a:pt x="528" y="353"/>
                    <a:pt x="523" y="339"/>
                  </a:cubicBezTo>
                  <a:cubicBezTo>
                    <a:pt x="521" y="333"/>
                    <a:pt x="520" y="326"/>
                    <a:pt x="523" y="319"/>
                  </a:cubicBezTo>
                  <a:cubicBezTo>
                    <a:pt x="528" y="312"/>
                    <a:pt x="535" y="309"/>
                    <a:pt x="544" y="310"/>
                  </a:cubicBezTo>
                  <a:close/>
                  <a:moveTo>
                    <a:pt x="504" y="905"/>
                  </a:moveTo>
                  <a:cubicBezTo>
                    <a:pt x="504" y="904"/>
                    <a:pt x="504" y="902"/>
                    <a:pt x="504" y="901"/>
                  </a:cubicBezTo>
                  <a:cubicBezTo>
                    <a:pt x="504" y="891"/>
                    <a:pt x="503" y="881"/>
                    <a:pt x="501" y="872"/>
                  </a:cubicBezTo>
                  <a:cubicBezTo>
                    <a:pt x="499" y="859"/>
                    <a:pt x="498" y="846"/>
                    <a:pt x="499" y="834"/>
                  </a:cubicBezTo>
                  <a:cubicBezTo>
                    <a:pt x="499" y="820"/>
                    <a:pt x="507" y="811"/>
                    <a:pt x="521" y="810"/>
                  </a:cubicBezTo>
                  <a:cubicBezTo>
                    <a:pt x="525" y="810"/>
                    <a:pt x="529" y="810"/>
                    <a:pt x="533" y="810"/>
                  </a:cubicBezTo>
                  <a:cubicBezTo>
                    <a:pt x="540" y="810"/>
                    <a:pt x="546" y="810"/>
                    <a:pt x="553" y="810"/>
                  </a:cubicBezTo>
                  <a:cubicBezTo>
                    <a:pt x="559" y="810"/>
                    <a:pt x="565" y="810"/>
                    <a:pt x="570" y="812"/>
                  </a:cubicBezTo>
                  <a:cubicBezTo>
                    <a:pt x="573" y="813"/>
                    <a:pt x="577" y="814"/>
                    <a:pt x="580" y="814"/>
                  </a:cubicBezTo>
                  <a:cubicBezTo>
                    <a:pt x="588" y="815"/>
                    <a:pt x="592" y="820"/>
                    <a:pt x="594" y="827"/>
                  </a:cubicBezTo>
                  <a:cubicBezTo>
                    <a:pt x="595" y="834"/>
                    <a:pt x="596" y="841"/>
                    <a:pt x="596" y="848"/>
                  </a:cubicBezTo>
                  <a:cubicBezTo>
                    <a:pt x="596" y="859"/>
                    <a:pt x="599" y="870"/>
                    <a:pt x="600" y="882"/>
                  </a:cubicBezTo>
                  <a:cubicBezTo>
                    <a:pt x="600" y="885"/>
                    <a:pt x="601" y="889"/>
                    <a:pt x="601" y="893"/>
                  </a:cubicBezTo>
                  <a:cubicBezTo>
                    <a:pt x="601" y="896"/>
                    <a:pt x="601" y="900"/>
                    <a:pt x="597" y="903"/>
                  </a:cubicBezTo>
                  <a:cubicBezTo>
                    <a:pt x="596" y="902"/>
                    <a:pt x="595" y="902"/>
                    <a:pt x="595" y="902"/>
                  </a:cubicBezTo>
                  <a:cubicBezTo>
                    <a:pt x="594" y="901"/>
                    <a:pt x="594" y="900"/>
                    <a:pt x="594" y="899"/>
                  </a:cubicBezTo>
                  <a:cubicBezTo>
                    <a:pt x="596" y="892"/>
                    <a:pt x="594" y="886"/>
                    <a:pt x="593" y="879"/>
                  </a:cubicBezTo>
                  <a:cubicBezTo>
                    <a:pt x="593" y="875"/>
                    <a:pt x="592" y="870"/>
                    <a:pt x="592" y="866"/>
                  </a:cubicBezTo>
                  <a:cubicBezTo>
                    <a:pt x="591" y="857"/>
                    <a:pt x="590" y="849"/>
                    <a:pt x="589" y="840"/>
                  </a:cubicBezTo>
                  <a:cubicBezTo>
                    <a:pt x="588" y="829"/>
                    <a:pt x="581" y="822"/>
                    <a:pt x="569" y="821"/>
                  </a:cubicBezTo>
                  <a:cubicBezTo>
                    <a:pt x="564" y="821"/>
                    <a:pt x="558" y="820"/>
                    <a:pt x="552" y="820"/>
                  </a:cubicBezTo>
                  <a:cubicBezTo>
                    <a:pt x="546" y="819"/>
                    <a:pt x="539" y="819"/>
                    <a:pt x="533" y="818"/>
                  </a:cubicBezTo>
                  <a:cubicBezTo>
                    <a:pt x="520" y="816"/>
                    <a:pt x="509" y="824"/>
                    <a:pt x="508" y="837"/>
                  </a:cubicBezTo>
                  <a:cubicBezTo>
                    <a:pt x="508" y="842"/>
                    <a:pt x="508" y="847"/>
                    <a:pt x="508" y="852"/>
                  </a:cubicBezTo>
                  <a:cubicBezTo>
                    <a:pt x="508" y="862"/>
                    <a:pt x="509" y="873"/>
                    <a:pt x="509" y="883"/>
                  </a:cubicBezTo>
                  <a:cubicBezTo>
                    <a:pt x="509" y="889"/>
                    <a:pt x="509" y="895"/>
                    <a:pt x="509" y="901"/>
                  </a:cubicBezTo>
                  <a:cubicBezTo>
                    <a:pt x="509" y="903"/>
                    <a:pt x="509" y="904"/>
                    <a:pt x="508" y="907"/>
                  </a:cubicBezTo>
                  <a:cubicBezTo>
                    <a:pt x="507" y="906"/>
                    <a:pt x="506" y="906"/>
                    <a:pt x="504" y="905"/>
                  </a:cubicBezTo>
                  <a:close/>
                  <a:moveTo>
                    <a:pt x="313" y="635"/>
                  </a:moveTo>
                  <a:cubicBezTo>
                    <a:pt x="336" y="632"/>
                    <a:pt x="358" y="629"/>
                    <a:pt x="381" y="626"/>
                  </a:cubicBezTo>
                  <a:cubicBezTo>
                    <a:pt x="408" y="623"/>
                    <a:pt x="436" y="621"/>
                    <a:pt x="463" y="623"/>
                  </a:cubicBezTo>
                  <a:cubicBezTo>
                    <a:pt x="480" y="623"/>
                    <a:pt x="496" y="625"/>
                    <a:pt x="511" y="628"/>
                  </a:cubicBezTo>
                  <a:cubicBezTo>
                    <a:pt x="526" y="632"/>
                    <a:pt x="541" y="634"/>
                    <a:pt x="556" y="637"/>
                  </a:cubicBezTo>
                  <a:cubicBezTo>
                    <a:pt x="565" y="639"/>
                    <a:pt x="573" y="641"/>
                    <a:pt x="582" y="643"/>
                  </a:cubicBezTo>
                  <a:cubicBezTo>
                    <a:pt x="585" y="644"/>
                    <a:pt x="589" y="645"/>
                    <a:pt x="592" y="647"/>
                  </a:cubicBezTo>
                  <a:cubicBezTo>
                    <a:pt x="593" y="647"/>
                    <a:pt x="594" y="649"/>
                    <a:pt x="595" y="650"/>
                  </a:cubicBezTo>
                  <a:cubicBezTo>
                    <a:pt x="592" y="652"/>
                    <a:pt x="589" y="651"/>
                    <a:pt x="587" y="651"/>
                  </a:cubicBezTo>
                  <a:cubicBezTo>
                    <a:pt x="573" y="648"/>
                    <a:pt x="559" y="645"/>
                    <a:pt x="545" y="642"/>
                  </a:cubicBezTo>
                  <a:cubicBezTo>
                    <a:pt x="530" y="638"/>
                    <a:pt x="514" y="636"/>
                    <a:pt x="499" y="633"/>
                  </a:cubicBezTo>
                  <a:cubicBezTo>
                    <a:pt x="484" y="631"/>
                    <a:pt x="469" y="631"/>
                    <a:pt x="454" y="631"/>
                  </a:cubicBezTo>
                  <a:cubicBezTo>
                    <a:pt x="447" y="631"/>
                    <a:pt x="441" y="631"/>
                    <a:pt x="434" y="630"/>
                  </a:cubicBezTo>
                  <a:cubicBezTo>
                    <a:pt x="427" y="628"/>
                    <a:pt x="420" y="629"/>
                    <a:pt x="412" y="630"/>
                  </a:cubicBezTo>
                  <a:cubicBezTo>
                    <a:pt x="405" y="631"/>
                    <a:pt x="398" y="631"/>
                    <a:pt x="391" y="632"/>
                  </a:cubicBezTo>
                  <a:cubicBezTo>
                    <a:pt x="380" y="633"/>
                    <a:pt x="369" y="633"/>
                    <a:pt x="358" y="634"/>
                  </a:cubicBezTo>
                  <a:cubicBezTo>
                    <a:pt x="343" y="636"/>
                    <a:pt x="328" y="637"/>
                    <a:pt x="314" y="639"/>
                  </a:cubicBezTo>
                  <a:cubicBezTo>
                    <a:pt x="312" y="639"/>
                    <a:pt x="311" y="639"/>
                    <a:pt x="309" y="639"/>
                  </a:cubicBezTo>
                  <a:cubicBezTo>
                    <a:pt x="309" y="636"/>
                    <a:pt x="311" y="636"/>
                    <a:pt x="313" y="635"/>
                  </a:cubicBezTo>
                  <a:close/>
                  <a:moveTo>
                    <a:pt x="343" y="688"/>
                  </a:moveTo>
                  <a:cubicBezTo>
                    <a:pt x="342" y="687"/>
                    <a:pt x="340" y="686"/>
                    <a:pt x="339" y="684"/>
                  </a:cubicBezTo>
                  <a:cubicBezTo>
                    <a:pt x="338" y="680"/>
                    <a:pt x="338" y="676"/>
                    <a:pt x="337" y="672"/>
                  </a:cubicBezTo>
                  <a:cubicBezTo>
                    <a:pt x="334" y="672"/>
                    <a:pt x="333" y="673"/>
                    <a:pt x="333" y="675"/>
                  </a:cubicBezTo>
                  <a:cubicBezTo>
                    <a:pt x="333" y="678"/>
                    <a:pt x="333" y="681"/>
                    <a:pt x="332" y="684"/>
                  </a:cubicBezTo>
                  <a:cubicBezTo>
                    <a:pt x="332" y="689"/>
                    <a:pt x="331" y="693"/>
                    <a:pt x="331" y="698"/>
                  </a:cubicBezTo>
                  <a:cubicBezTo>
                    <a:pt x="321" y="700"/>
                    <a:pt x="316" y="705"/>
                    <a:pt x="313" y="714"/>
                  </a:cubicBezTo>
                  <a:cubicBezTo>
                    <a:pt x="309" y="715"/>
                    <a:pt x="307" y="715"/>
                    <a:pt x="304" y="715"/>
                  </a:cubicBezTo>
                  <a:cubicBezTo>
                    <a:pt x="303" y="714"/>
                    <a:pt x="302" y="713"/>
                    <a:pt x="302" y="713"/>
                  </a:cubicBezTo>
                  <a:cubicBezTo>
                    <a:pt x="301" y="700"/>
                    <a:pt x="301" y="687"/>
                    <a:pt x="300" y="673"/>
                  </a:cubicBezTo>
                  <a:cubicBezTo>
                    <a:pt x="300" y="672"/>
                    <a:pt x="300" y="671"/>
                    <a:pt x="300" y="670"/>
                  </a:cubicBezTo>
                  <a:cubicBezTo>
                    <a:pt x="303" y="667"/>
                    <a:pt x="306" y="665"/>
                    <a:pt x="309" y="664"/>
                  </a:cubicBezTo>
                  <a:cubicBezTo>
                    <a:pt x="313" y="666"/>
                    <a:pt x="314" y="669"/>
                    <a:pt x="314" y="672"/>
                  </a:cubicBezTo>
                  <a:cubicBezTo>
                    <a:pt x="315" y="675"/>
                    <a:pt x="314" y="678"/>
                    <a:pt x="313" y="680"/>
                  </a:cubicBezTo>
                  <a:cubicBezTo>
                    <a:pt x="311" y="684"/>
                    <a:pt x="309" y="687"/>
                    <a:pt x="307" y="690"/>
                  </a:cubicBezTo>
                  <a:cubicBezTo>
                    <a:pt x="310" y="693"/>
                    <a:pt x="314" y="690"/>
                    <a:pt x="317" y="690"/>
                  </a:cubicBezTo>
                  <a:cubicBezTo>
                    <a:pt x="318" y="692"/>
                    <a:pt x="319" y="693"/>
                    <a:pt x="320" y="694"/>
                  </a:cubicBezTo>
                  <a:cubicBezTo>
                    <a:pt x="320" y="694"/>
                    <a:pt x="321" y="693"/>
                    <a:pt x="321" y="693"/>
                  </a:cubicBezTo>
                  <a:cubicBezTo>
                    <a:pt x="321" y="688"/>
                    <a:pt x="321" y="683"/>
                    <a:pt x="322" y="678"/>
                  </a:cubicBezTo>
                  <a:cubicBezTo>
                    <a:pt x="322" y="675"/>
                    <a:pt x="322" y="672"/>
                    <a:pt x="323" y="669"/>
                  </a:cubicBezTo>
                  <a:cubicBezTo>
                    <a:pt x="325" y="661"/>
                    <a:pt x="330" y="657"/>
                    <a:pt x="338" y="660"/>
                  </a:cubicBezTo>
                  <a:cubicBezTo>
                    <a:pt x="339" y="660"/>
                    <a:pt x="340" y="661"/>
                    <a:pt x="341" y="661"/>
                  </a:cubicBezTo>
                  <a:cubicBezTo>
                    <a:pt x="347" y="672"/>
                    <a:pt x="352" y="695"/>
                    <a:pt x="352" y="707"/>
                  </a:cubicBezTo>
                  <a:cubicBezTo>
                    <a:pt x="350" y="707"/>
                    <a:pt x="347" y="708"/>
                    <a:pt x="345" y="708"/>
                  </a:cubicBezTo>
                  <a:cubicBezTo>
                    <a:pt x="343" y="704"/>
                    <a:pt x="341" y="701"/>
                    <a:pt x="339" y="697"/>
                  </a:cubicBezTo>
                  <a:cubicBezTo>
                    <a:pt x="341" y="694"/>
                    <a:pt x="342" y="691"/>
                    <a:pt x="343" y="688"/>
                  </a:cubicBezTo>
                  <a:close/>
                  <a:moveTo>
                    <a:pt x="556" y="277"/>
                  </a:moveTo>
                  <a:cubicBezTo>
                    <a:pt x="553" y="277"/>
                    <a:pt x="553" y="279"/>
                    <a:pt x="553" y="280"/>
                  </a:cubicBezTo>
                  <a:cubicBezTo>
                    <a:pt x="553" y="283"/>
                    <a:pt x="554" y="285"/>
                    <a:pt x="553" y="288"/>
                  </a:cubicBezTo>
                  <a:cubicBezTo>
                    <a:pt x="553" y="289"/>
                    <a:pt x="553" y="291"/>
                    <a:pt x="552" y="293"/>
                  </a:cubicBezTo>
                  <a:cubicBezTo>
                    <a:pt x="549" y="292"/>
                    <a:pt x="546" y="292"/>
                    <a:pt x="543" y="291"/>
                  </a:cubicBezTo>
                  <a:cubicBezTo>
                    <a:pt x="538" y="287"/>
                    <a:pt x="536" y="281"/>
                    <a:pt x="534" y="276"/>
                  </a:cubicBezTo>
                  <a:cubicBezTo>
                    <a:pt x="531" y="267"/>
                    <a:pt x="535" y="261"/>
                    <a:pt x="541" y="255"/>
                  </a:cubicBezTo>
                  <a:cubicBezTo>
                    <a:pt x="548" y="248"/>
                    <a:pt x="561" y="248"/>
                    <a:pt x="569" y="254"/>
                  </a:cubicBezTo>
                  <a:cubicBezTo>
                    <a:pt x="577" y="260"/>
                    <a:pt x="581" y="268"/>
                    <a:pt x="580" y="278"/>
                  </a:cubicBezTo>
                  <a:cubicBezTo>
                    <a:pt x="580" y="285"/>
                    <a:pt x="577" y="290"/>
                    <a:pt x="569" y="292"/>
                  </a:cubicBezTo>
                  <a:cubicBezTo>
                    <a:pt x="564" y="288"/>
                    <a:pt x="559" y="283"/>
                    <a:pt x="556" y="277"/>
                  </a:cubicBezTo>
                  <a:close/>
                  <a:moveTo>
                    <a:pt x="676" y="886"/>
                  </a:moveTo>
                  <a:cubicBezTo>
                    <a:pt x="673" y="885"/>
                    <a:pt x="671" y="884"/>
                    <a:pt x="668" y="882"/>
                  </a:cubicBezTo>
                  <a:cubicBezTo>
                    <a:pt x="666" y="873"/>
                    <a:pt x="666" y="864"/>
                    <a:pt x="667" y="854"/>
                  </a:cubicBezTo>
                  <a:cubicBezTo>
                    <a:pt x="667" y="845"/>
                    <a:pt x="666" y="836"/>
                    <a:pt x="663" y="827"/>
                  </a:cubicBezTo>
                  <a:cubicBezTo>
                    <a:pt x="661" y="820"/>
                    <a:pt x="661" y="817"/>
                    <a:pt x="662" y="809"/>
                  </a:cubicBezTo>
                  <a:cubicBezTo>
                    <a:pt x="666" y="813"/>
                    <a:pt x="668" y="817"/>
                    <a:pt x="671" y="821"/>
                  </a:cubicBezTo>
                  <a:cubicBezTo>
                    <a:pt x="674" y="825"/>
                    <a:pt x="677" y="829"/>
                    <a:pt x="681" y="833"/>
                  </a:cubicBezTo>
                  <a:cubicBezTo>
                    <a:pt x="685" y="836"/>
                    <a:pt x="689" y="839"/>
                    <a:pt x="692" y="842"/>
                  </a:cubicBezTo>
                  <a:cubicBezTo>
                    <a:pt x="696" y="845"/>
                    <a:pt x="700" y="847"/>
                    <a:pt x="705" y="851"/>
                  </a:cubicBezTo>
                  <a:cubicBezTo>
                    <a:pt x="694" y="863"/>
                    <a:pt x="686" y="875"/>
                    <a:pt x="676" y="886"/>
                  </a:cubicBezTo>
                  <a:close/>
                  <a:moveTo>
                    <a:pt x="601" y="928"/>
                  </a:moveTo>
                  <a:cubicBezTo>
                    <a:pt x="598" y="924"/>
                    <a:pt x="600" y="921"/>
                    <a:pt x="601" y="917"/>
                  </a:cubicBezTo>
                  <a:cubicBezTo>
                    <a:pt x="607" y="913"/>
                    <a:pt x="613" y="911"/>
                    <a:pt x="620" y="911"/>
                  </a:cubicBezTo>
                  <a:cubicBezTo>
                    <a:pt x="624" y="910"/>
                    <a:pt x="628" y="910"/>
                    <a:pt x="632" y="909"/>
                  </a:cubicBezTo>
                  <a:cubicBezTo>
                    <a:pt x="640" y="908"/>
                    <a:pt x="648" y="908"/>
                    <a:pt x="657" y="909"/>
                  </a:cubicBezTo>
                  <a:cubicBezTo>
                    <a:pt x="659" y="914"/>
                    <a:pt x="661" y="918"/>
                    <a:pt x="663" y="922"/>
                  </a:cubicBezTo>
                  <a:cubicBezTo>
                    <a:pt x="662" y="929"/>
                    <a:pt x="658" y="932"/>
                    <a:pt x="654" y="934"/>
                  </a:cubicBezTo>
                  <a:cubicBezTo>
                    <a:pt x="649" y="937"/>
                    <a:pt x="643" y="938"/>
                    <a:pt x="637" y="939"/>
                  </a:cubicBezTo>
                  <a:cubicBezTo>
                    <a:pt x="629" y="940"/>
                    <a:pt x="622" y="941"/>
                    <a:pt x="614" y="941"/>
                  </a:cubicBezTo>
                  <a:cubicBezTo>
                    <a:pt x="612" y="942"/>
                    <a:pt x="609" y="942"/>
                    <a:pt x="607" y="941"/>
                  </a:cubicBezTo>
                  <a:cubicBezTo>
                    <a:pt x="605" y="941"/>
                    <a:pt x="603" y="940"/>
                    <a:pt x="603" y="936"/>
                  </a:cubicBezTo>
                  <a:cubicBezTo>
                    <a:pt x="607" y="936"/>
                    <a:pt x="612" y="935"/>
                    <a:pt x="617" y="934"/>
                  </a:cubicBezTo>
                  <a:cubicBezTo>
                    <a:pt x="624" y="934"/>
                    <a:pt x="630" y="933"/>
                    <a:pt x="638" y="929"/>
                  </a:cubicBezTo>
                  <a:cubicBezTo>
                    <a:pt x="625" y="929"/>
                    <a:pt x="613" y="928"/>
                    <a:pt x="601" y="928"/>
                  </a:cubicBezTo>
                  <a:close/>
                  <a:moveTo>
                    <a:pt x="692" y="763"/>
                  </a:moveTo>
                  <a:cubicBezTo>
                    <a:pt x="695" y="766"/>
                    <a:pt x="703" y="822"/>
                    <a:pt x="702" y="834"/>
                  </a:cubicBezTo>
                  <a:cubicBezTo>
                    <a:pt x="694" y="831"/>
                    <a:pt x="689" y="827"/>
                    <a:pt x="665" y="801"/>
                  </a:cubicBezTo>
                  <a:cubicBezTo>
                    <a:pt x="671" y="787"/>
                    <a:pt x="679" y="775"/>
                    <a:pt x="689" y="763"/>
                  </a:cubicBezTo>
                  <a:cubicBezTo>
                    <a:pt x="691" y="763"/>
                    <a:pt x="691" y="763"/>
                    <a:pt x="692" y="763"/>
                  </a:cubicBezTo>
                  <a:close/>
                  <a:moveTo>
                    <a:pt x="217" y="969"/>
                  </a:moveTo>
                  <a:cubicBezTo>
                    <a:pt x="221" y="967"/>
                    <a:pt x="226" y="965"/>
                    <a:pt x="231" y="966"/>
                  </a:cubicBezTo>
                  <a:cubicBezTo>
                    <a:pt x="233" y="970"/>
                    <a:pt x="233" y="974"/>
                    <a:pt x="233" y="979"/>
                  </a:cubicBezTo>
                  <a:cubicBezTo>
                    <a:pt x="230" y="980"/>
                    <a:pt x="228" y="981"/>
                    <a:pt x="226" y="981"/>
                  </a:cubicBezTo>
                  <a:cubicBezTo>
                    <a:pt x="216" y="984"/>
                    <a:pt x="207" y="990"/>
                    <a:pt x="199" y="997"/>
                  </a:cubicBezTo>
                  <a:cubicBezTo>
                    <a:pt x="194" y="1002"/>
                    <a:pt x="189" y="1006"/>
                    <a:pt x="182" y="1008"/>
                  </a:cubicBezTo>
                  <a:cubicBezTo>
                    <a:pt x="180" y="1005"/>
                    <a:pt x="181" y="1002"/>
                    <a:pt x="182" y="999"/>
                  </a:cubicBezTo>
                  <a:cubicBezTo>
                    <a:pt x="186" y="984"/>
                    <a:pt x="191" y="970"/>
                    <a:pt x="202" y="959"/>
                  </a:cubicBezTo>
                  <a:cubicBezTo>
                    <a:pt x="207" y="954"/>
                    <a:pt x="212" y="950"/>
                    <a:pt x="218" y="947"/>
                  </a:cubicBezTo>
                  <a:cubicBezTo>
                    <a:pt x="222" y="945"/>
                    <a:pt x="225" y="945"/>
                    <a:pt x="230" y="946"/>
                  </a:cubicBezTo>
                  <a:cubicBezTo>
                    <a:pt x="230" y="947"/>
                    <a:pt x="230" y="949"/>
                    <a:pt x="231" y="952"/>
                  </a:cubicBezTo>
                  <a:cubicBezTo>
                    <a:pt x="219" y="957"/>
                    <a:pt x="211" y="967"/>
                    <a:pt x="201" y="976"/>
                  </a:cubicBezTo>
                  <a:cubicBezTo>
                    <a:pt x="201" y="976"/>
                    <a:pt x="201" y="977"/>
                    <a:pt x="202" y="979"/>
                  </a:cubicBezTo>
                  <a:cubicBezTo>
                    <a:pt x="207" y="975"/>
                    <a:pt x="212" y="972"/>
                    <a:pt x="217" y="969"/>
                  </a:cubicBezTo>
                  <a:close/>
                  <a:moveTo>
                    <a:pt x="589" y="336"/>
                  </a:moveTo>
                  <a:cubicBezTo>
                    <a:pt x="590" y="328"/>
                    <a:pt x="587" y="322"/>
                    <a:pt x="584" y="316"/>
                  </a:cubicBezTo>
                  <a:cubicBezTo>
                    <a:pt x="578" y="306"/>
                    <a:pt x="579" y="298"/>
                    <a:pt x="587" y="290"/>
                  </a:cubicBezTo>
                  <a:cubicBezTo>
                    <a:pt x="599" y="288"/>
                    <a:pt x="607" y="294"/>
                    <a:pt x="613" y="302"/>
                  </a:cubicBezTo>
                  <a:cubicBezTo>
                    <a:pt x="615" y="304"/>
                    <a:pt x="615" y="307"/>
                    <a:pt x="616" y="309"/>
                  </a:cubicBezTo>
                  <a:cubicBezTo>
                    <a:pt x="616" y="316"/>
                    <a:pt x="615" y="322"/>
                    <a:pt x="613" y="328"/>
                  </a:cubicBezTo>
                  <a:cubicBezTo>
                    <a:pt x="610" y="334"/>
                    <a:pt x="606" y="338"/>
                    <a:pt x="600" y="338"/>
                  </a:cubicBezTo>
                  <a:cubicBezTo>
                    <a:pt x="597" y="339"/>
                    <a:pt x="594" y="339"/>
                    <a:pt x="591" y="339"/>
                  </a:cubicBezTo>
                  <a:cubicBezTo>
                    <a:pt x="590" y="337"/>
                    <a:pt x="589" y="336"/>
                    <a:pt x="589" y="336"/>
                  </a:cubicBezTo>
                  <a:close/>
                  <a:moveTo>
                    <a:pt x="101" y="961"/>
                  </a:moveTo>
                  <a:cubicBezTo>
                    <a:pt x="97" y="964"/>
                    <a:pt x="93" y="967"/>
                    <a:pt x="89" y="969"/>
                  </a:cubicBezTo>
                  <a:cubicBezTo>
                    <a:pt x="88" y="970"/>
                    <a:pt x="87" y="971"/>
                    <a:pt x="85" y="974"/>
                  </a:cubicBezTo>
                  <a:cubicBezTo>
                    <a:pt x="95" y="972"/>
                    <a:pt x="103" y="966"/>
                    <a:pt x="112" y="967"/>
                  </a:cubicBezTo>
                  <a:cubicBezTo>
                    <a:pt x="114" y="971"/>
                    <a:pt x="112" y="975"/>
                    <a:pt x="111" y="979"/>
                  </a:cubicBezTo>
                  <a:cubicBezTo>
                    <a:pt x="101" y="981"/>
                    <a:pt x="91" y="986"/>
                    <a:pt x="82" y="991"/>
                  </a:cubicBezTo>
                  <a:cubicBezTo>
                    <a:pt x="77" y="995"/>
                    <a:pt x="71" y="998"/>
                    <a:pt x="66" y="1001"/>
                  </a:cubicBezTo>
                  <a:cubicBezTo>
                    <a:pt x="64" y="1002"/>
                    <a:pt x="61" y="1003"/>
                    <a:pt x="58" y="1004"/>
                  </a:cubicBezTo>
                  <a:cubicBezTo>
                    <a:pt x="59" y="1001"/>
                    <a:pt x="59" y="1000"/>
                    <a:pt x="59" y="999"/>
                  </a:cubicBezTo>
                  <a:cubicBezTo>
                    <a:pt x="66" y="983"/>
                    <a:pt x="74" y="970"/>
                    <a:pt x="88" y="960"/>
                  </a:cubicBezTo>
                  <a:cubicBezTo>
                    <a:pt x="96" y="954"/>
                    <a:pt x="103" y="948"/>
                    <a:pt x="112" y="944"/>
                  </a:cubicBezTo>
                  <a:cubicBezTo>
                    <a:pt x="114" y="944"/>
                    <a:pt x="115" y="944"/>
                    <a:pt x="117" y="944"/>
                  </a:cubicBezTo>
                  <a:cubicBezTo>
                    <a:pt x="114" y="954"/>
                    <a:pt x="107" y="957"/>
                    <a:pt x="101" y="961"/>
                  </a:cubicBezTo>
                  <a:close/>
                  <a:moveTo>
                    <a:pt x="631" y="471"/>
                  </a:moveTo>
                  <a:cubicBezTo>
                    <a:pt x="628" y="471"/>
                    <a:pt x="626" y="469"/>
                    <a:pt x="624" y="468"/>
                  </a:cubicBezTo>
                  <a:cubicBezTo>
                    <a:pt x="616" y="462"/>
                    <a:pt x="607" y="456"/>
                    <a:pt x="599" y="450"/>
                  </a:cubicBezTo>
                  <a:cubicBezTo>
                    <a:pt x="602" y="435"/>
                    <a:pt x="606" y="421"/>
                    <a:pt x="614" y="407"/>
                  </a:cubicBezTo>
                  <a:cubicBezTo>
                    <a:pt x="623" y="429"/>
                    <a:pt x="630" y="456"/>
                    <a:pt x="631" y="471"/>
                  </a:cubicBezTo>
                  <a:close/>
                  <a:moveTo>
                    <a:pt x="676" y="671"/>
                  </a:moveTo>
                  <a:cubicBezTo>
                    <a:pt x="678" y="673"/>
                    <a:pt x="679" y="675"/>
                    <a:pt x="679" y="677"/>
                  </a:cubicBezTo>
                  <a:cubicBezTo>
                    <a:pt x="682" y="692"/>
                    <a:pt x="684" y="706"/>
                    <a:pt x="687" y="720"/>
                  </a:cubicBezTo>
                  <a:cubicBezTo>
                    <a:pt x="688" y="726"/>
                    <a:pt x="688" y="732"/>
                    <a:pt x="689" y="737"/>
                  </a:cubicBezTo>
                  <a:cubicBezTo>
                    <a:pt x="688" y="738"/>
                    <a:pt x="688" y="738"/>
                    <a:pt x="688" y="738"/>
                  </a:cubicBezTo>
                  <a:cubicBezTo>
                    <a:pt x="688" y="738"/>
                    <a:pt x="687" y="738"/>
                    <a:pt x="687" y="738"/>
                  </a:cubicBezTo>
                  <a:cubicBezTo>
                    <a:pt x="687" y="738"/>
                    <a:pt x="687" y="738"/>
                    <a:pt x="686" y="737"/>
                  </a:cubicBezTo>
                  <a:cubicBezTo>
                    <a:pt x="685" y="736"/>
                    <a:pt x="683" y="734"/>
                    <a:pt x="681" y="732"/>
                  </a:cubicBezTo>
                  <a:cubicBezTo>
                    <a:pt x="673" y="723"/>
                    <a:pt x="664" y="714"/>
                    <a:pt x="655" y="705"/>
                  </a:cubicBezTo>
                  <a:cubicBezTo>
                    <a:pt x="664" y="694"/>
                    <a:pt x="671" y="683"/>
                    <a:pt x="676" y="671"/>
                  </a:cubicBezTo>
                  <a:close/>
                  <a:moveTo>
                    <a:pt x="518" y="974"/>
                  </a:moveTo>
                  <a:cubicBezTo>
                    <a:pt x="520" y="979"/>
                    <a:pt x="524" y="983"/>
                    <a:pt x="529" y="986"/>
                  </a:cubicBezTo>
                  <a:cubicBezTo>
                    <a:pt x="532" y="988"/>
                    <a:pt x="535" y="991"/>
                    <a:pt x="537" y="994"/>
                  </a:cubicBezTo>
                  <a:cubicBezTo>
                    <a:pt x="542" y="998"/>
                    <a:pt x="547" y="1000"/>
                    <a:pt x="554" y="1000"/>
                  </a:cubicBezTo>
                  <a:cubicBezTo>
                    <a:pt x="562" y="999"/>
                    <a:pt x="570" y="1001"/>
                    <a:pt x="578" y="998"/>
                  </a:cubicBezTo>
                  <a:cubicBezTo>
                    <a:pt x="582" y="997"/>
                    <a:pt x="586" y="996"/>
                    <a:pt x="590" y="995"/>
                  </a:cubicBezTo>
                  <a:cubicBezTo>
                    <a:pt x="597" y="991"/>
                    <a:pt x="604" y="988"/>
                    <a:pt x="610" y="983"/>
                  </a:cubicBezTo>
                  <a:cubicBezTo>
                    <a:pt x="617" y="978"/>
                    <a:pt x="623" y="970"/>
                    <a:pt x="625" y="960"/>
                  </a:cubicBezTo>
                  <a:cubicBezTo>
                    <a:pt x="626" y="958"/>
                    <a:pt x="625" y="955"/>
                    <a:pt x="629" y="955"/>
                  </a:cubicBezTo>
                  <a:cubicBezTo>
                    <a:pt x="629" y="955"/>
                    <a:pt x="630" y="955"/>
                    <a:pt x="630" y="956"/>
                  </a:cubicBezTo>
                  <a:cubicBezTo>
                    <a:pt x="631" y="963"/>
                    <a:pt x="630" y="969"/>
                    <a:pt x="626" y="975"/>
                  </a:cubicBezTo>
                  <a:cubicBezTo>
                    <a:pt x="621" y="984"/>
                    <a:pt x="615" y="992"/>
                    <a:pt x="606" y="996"/>
                  </a:cubicBezTo>
                  <a:cubicBezTo>
                    <a:pt x="605" y="996"/>
                    <a:pt x="604" y="996"/>
                    <a:pt x="604" y="997"/>
                  </a:cubicBezTo>
                  <a:cubicBezTo>
                    <a:pt x="596" y="1005"/>
                    <a:pt x="585" y="1006"/>
                    <a:pt x="575" y="1007"/>
                  </a:cubicBezTo>
                  <a:cubicBezTo>
                    <a:pt x="573" y="1007"/>
                    <a:pt x="570" y="1008"/>
                    <a:pt x="568" y="1008"/>
                  </a:cubicBezTo>
                  <a:cubicBezTo>
                    <a:pt x="558" y="1008"/>
                    <a:pt x="550" y="1002"/>
                    <a:pt x="540" y="1001"/>
                  </a:cubicBezTo>
                  <a:cubicBezTo>
                    <a:pt x="536" y="998"/>
                    <a:pt x="531" y="995"/>
                    <a:pt x="527" y="991"/>
                  </a:cubicBezTo>
                  <a:cubicBezTo>
                    <a:pt x="521" y="985"/>
                    <a:pt x="516" y="979"/>
                    <a:pt x="513" y="971"/>
                  </a:cubicBezTo>
                  <a:cubicBezTo>
                    <a:pt x="512" y="969"/>
                    <a:pt x="512" y="967"/>
                    <a:pt x="511" y="966"/>
                  </a:cubicBezTo>
                  <a:cubicBezTo>
                    <a:pt x="512" y="965"/>
                    <a:pt x="512" y="965"/>
                    <a:pt x="513" y="965"/>
                  </a:cubicBezTo>
                  <a:cubicBezTo>
                    <a:pt x="515" y="968"/>
                    <a:pt x="516" y="971"/>
                    <a:pt x="518" y="974"/>
                  </a:cubicBezTo>
                  <a:close/>
                  <a:moveTo>
                    <a:pt x="190" y="882"/>
                  </a:moveTo>
                  <a:cubicBezTo>
                    <a:pt x="184" y="905"/>
                    <a:pt x="178" y="928"/>
                    <a:pt x="170" y="951"/>
                  </a:cubicBezTo>
                  <a:cubicBezTo>
                    <a:pt x="168" y="957"/>
                    <a:pt x="166" y="963"/>
                    <a:pt x="163" y="969"/>
                  </a:cubicBezTo>
                  <a:cubicBezTo>
                    <a:pt x="159" y="977"/>
                    <a:pt x="155" y="986"/>
                    <a:pt x="150" y="995"/>
                  </a:cubicBezTo>
                  <a:cubicBezTo>
                    <a:pt x="145" y="1005"/>
                    <a:pt x="138" y="1014"/>
                    <a:pt x="131" y="1023"/>
                  </a:cubicBezTo>
                  <a:cubicBezTo>
                    <a:pt x="128" y="1020"/>
                    <a:pt x="129" y="1018"/>
                    <a:pt x="130" y="1016"/>
                  </a:cubicBezTo>
                  <a:cubicBezTo>
                    <a:pt x="134" y="1010"/>
                    <a:pt x="138" y="1004"/>
                    <a:pt x="142" y="998"/>
                  </a:cubicBezTo>
                  <a:cubicBezTo>
                    <a:pt x="145" y="991"/>
                    <a:pt x="148" y="984"/>
                    <a:pt x="150" y="978"/>
                  </a:cubicBezTo>
                  <a:cubicBezTo>
                    <a:pt x="156" y="965"/>
                    <a:pt x="162" y="952"/>
                    <a:pt x="167" y="939"/>
                  </a:cubicBezTo>
                  <a:cubicBezTo>
                    <a:pt x="173" y="922"/>
                    <a:pt x="179" y="905"/>
                    <a:pt x="184" y="887"/>
                  </a:cubicBezTo>
                  <a:cubicBezTo>
                    <a:pt x="186" y="883"/>
                    <a:pt x="186" y="883"/>
                    <a:pt x="189" y="879"/>
                  </a:cubicBezTo>
                  <a:cubicBezTo>
                    <a:pt x="189" y="880"/>
                    <a:pt x="190" y="881"/>
                    <a:pt x="190" y="882"/>
                  </a:cubicBezTo>
                  <a:close/>
                  <a:moveTo>
                    <a:pt x="625" y="543"/>
                  </a:moveTo>
                  <a:cubicBezTo>
                    <a:pt x="629" y="548"/>
                    <a:pt x="634" y="552"/>
                    <a:pt x="640" y="556"/>
                  </a:cubicBezTo>
                  <a:cubicBezTo>
                    <a:pt x="644" y="559"/>
                    <a:pt x="649" y="563"/>
                    <a:pt x="652" y="568"/>
                  </a:cubicBezTo>
                  <a:cubicBezTo>
                    <a:pt x="651" y="582"/>
                    <a:pt x="642" y="592"/>
                    <a:pt x="638" y="603"/>
                  </a:cubicBezTo>
                  <a:cubicBezTo>
                    <a:pt x="637" y="603"/>
                    <a:pt x="637" y="603"/>
                    <a:pt x="637" y="603"/>
                  </a:cubicBezTo>
                  <a:cubicBezTo>
                    <a:pt x="637" y="603"/>
                    <a:pt x="636" y="603"/>
                    <a:pt x="636" y="602"/>
                  </a:cubicBezTo>
                  <a:cubicBezTo>
                    <a:pt x="631" y="582"/>
                    <a:pt x="624" y="561"/>
                    <a:pt x="621" y="539"/>
                  </a:cubicBezTo>
                  <a:cubicBezTo>
                    <a:pt x="622" y="541"/>
                    <a:pt x="624" y="542"/>
                    <a:pt x="625" y="543"/>
                  </a:cubicBezTo>
                  <a:close/>
                  <a:moveTo>
                    <a:pt x="576" y="385"/>
                  </a:moveTo>
                  <a:cubicBezTo>
                    <a:pt x="586" y="388"/>
                    <a:pt x="595" y="391"/>
                    <a:pt x="604" y="394"/>
                  </a:cubicBezTo>
                  <a:cubicBezTo>
                    <a:pt x="605" y="394"/>
                    <a:pt x="606" y="395"/>
                    <a:pt x="608" y="396"/>
                  </a:cubicBezTo>
                  <a:cubicBezTo>
                    <a:pt x="607" y="397"/>
                    <a:pt x="607" y="399"/>
                    <a:pt x="607" y="401"/>
                  </a:cubicBezTo>
                  <a:cubicBezTo>
                    <a:pt x="602" y="413"/>
                    <a:pt x="597" y="425"/>
                    <a:pt x="592" y="439"/>
                  </a:cubicBezTo>
                  <a:cubicBezTo>
                    <a:pt x="584" y="421"/>
                    <a:pt x="581" y="403"/>
                    <a:pt x="574" y="386"/>
                  </a:cubicBezTo>
                  <a:cubicBezTo>
                    <a:pt x="575" y="386"/>
                    <a:pt x="576" y="385"/>
                    <a:pt x="576" y="385"/>
                  </a:cubicBezTo>
                  <a:close/>
                  <a:moveTo>
                    <a:pt x="599" y="464"/>
                  </a:moveTo>
                  <a:cubicBezTo>
                    <a:pt x="599" y="463"/>
                    <a:pt x="599" y="462"/>
                    <a:pt x="599" y="461"/>
                  </a:cubicBezTo>
                  <a:cubicBezTo>
                    <a:pt x="606" y="464"/>
                    <a:pt x="610" y="469"/>
                    <a:pt x="615" y="473"/>
                  </a:cubicBezTo>
                  <a:cubicBezTo>
                    <a:pt x="621" y="477"/>
                    <a:pt x="628" y="478"/>
                    <a:pt x="633" y="483"/>
                  </a:cubicBezTo>
                  <a:cubicBezTo>
                    <a:pt x="627" y="494"/>
                    <a:pt x="622" y="505"/>
                    <a:pt x="617" y="516"/>
                  </a:cubicBezTo>
                  <a:cubicBezTo>
                    <a:pt x="617" y="516"/>
                    <a:pt x="616" y="517"/>
                    <a:pt x="614" y="519"/>
                  </a:cubicBezTo>
                  <a:cubicBezTo>
                    <a:pt x="607" y="500"/>
                    <a:pt x="605" y="482"/>
                    <a:pt x="599" y="464"/>
                  </a:cubicBezTo>
                  <a:close/>
                  <a:moveTo>
                    <a:pt x="636" y="494"/>
                  </a:moveTo>
                  <a:cubicBezTo>
                    <a:pt x="637" y="494"/>
                    <a:pt x="637" y="495"/>
                    <a:pt x="637" y="495"/>
                  </a:cubicBezTo>
                  <a:cubicBezTo>
                    <a:pt x="637" y="495"/>
                    <a:pt x="638" y="495"/>
                    <a:pt x="638" y="495"/>
                  </a:cubicBezTo>
                  <a:cubicBezTo>
                    <a:pt x="643" y="515"/>
                    <a:pt x="648" y="535"/>
                    <a:pt x="653" y="555"/>
                  </a:cubicBezTo>
                  <a:cubicBezTo>
                    <a:pt x="653" y="555"/>
                    <a:pt x="652" y="556"/>
                    <a:pt x="652" y="556"/>
                  </a:cubicBezTo>
                  <a:cubicBezTo>
                    <a:pt x="646" y="549"/>
                    <a:pt x="637" y="545"/>
                    <a:pt x="631" y="538"/>
                  </a:cubicBezTo>
                  <a:cubicBezTo>
                    <a:pt x="628" y="534"/>
                    <a:pt x="623" y="532"/>
                    <a:pt x="620" y="530"/>
                  </a:cubicBezTo>
                  <a:cubicBezTo>
                    <a:pt x="625" y="518"/>
                    <a:pt x="631" y="506"/>
                    <a:pt x="636" y="494"/>
                  </a:cubicBezTo>
                  <a:close/>
                  <a:moveTo>
                    <a:pt x="672" y="637"/>
                  </a:moveTo>
                  <a:cubicBezTo>
                    <a:pt x="672" y="638"/>
                    <a:pt x="672" y="639"/>
                    <a:pt x="671" y="640"/>
                  </a:cubicBezTo>
                  <a:cubicBezTo>
                    <a:pt x="671" y="640"/>
                    <a:pt x="670" y="640"/>
                    <a:pt x="669" y="640"/>
                  </a:cubicBezTo>
                  <a:cubicBezTo>
                    <a:pt x="664" y="635"/>
                    <a:pt x="658" y="631"/>
                    <a:pt x="652" y="627"/>
                  </a:cubicBezTo>
                  <a:cubicBezTo>
                    <a:pt x="648" y="625"/>
                    <a:pt x="646" y="622"/>
                    <a:pt x="643" y="619"/>
                  </a:cubicBezTo>
                  <a:cubicBezTo>
                    <a:pt x="651" y="595"/>
                    <a:pt x="654" y="588"/>
                    <a:pt x="660" y="581"/>
                  </a:cubicBezTo>
                  <a:cubicBezTo>
                    <a:pt x="665" y="600"/>
                    <a:pt x="668" y="618"/>
                    <a:pt x="672" y="637"/>
                  </a:cubicBezTo>
                  <a:close/>
                  <a:moveTo>
                    <a:pt x="587" y="381"/>
                  </a:moveTo>
                  <a:cubicBezTo>
                    <a:pt x="582" y="380"/>
                    <a:pt x="576" y="379"/>
                    <a:pt x="571" y="378"/>
                  </a:cubicBezTo>
                  <a:cubicBezTo>
                    <a:pt x="568" y="373"/>
                    <a:pt x="570" y="368"/>
                    <a:pt x="570" y="363"/>
                  </a:cubicBezTo>
                  <a:cubicBezTo>
                    <a:pt x="573" y="359"/>
                    <a:pt x="576" y="354"/>
                    <a:pt x="580" y="349"/>
                  </a:cubicBezTo>
                  <a:cubicBezTo>
                    <a:pt x="582" y="350"/>
                    <a:pt x="584" y="350"/>
                    <a:pt x="586" y="351"/>
                  </a:cubicBezTo>
                  <a:cubicBezTo>
                    <a:pt x="595" y="360"/>
                    <a:pt x="600" y="371"/>
                    <a:pt x="605" y="384"/>
                  </a:cubicBezTo>
                  <a:cubicBezTo>
                    <a:pt x="598" y="385"/>
                    <a:pt x="592" y="382"/>
                    <a:pt x="587" y="381"/>
                  </a:cubicBezTo>
                  <a:close/>
                  <a:moveTo>
                    <a:pt x="542" y="827"/>
                  </a:moveTo>
                  <a:cubicBezTo>
                    <a:pt x="543" y="828"/>
                    <a:pt x="543" y="829"/>
                    <a:pt x="543" y="830"/>
                  </a:cubicBezTo>
                  <a:cubicBezTo>
                    <a:pt x="544" y="844"/>
                    <a:pt x="545" y="859"/>
                    <a:pt x="547" y="873"/>
                  </a:cubicBezTo>
                  <a:cubicBezTo>
                    <a:pt x="548" y="884"/>
                    <a:pt x="547" y="895"/>
                    <a:pt x="547" y="906"/>
                  </a:cubicBezTo>
                  <a:cubicBezTo>
                    <a:pt x="544" y="906"/>
                    <a:pt x="542" y="907"/>
                    <a:pt x="539" y="907"/>
                  </a:cubicBezTo>
                  <a:cubicBezTo>
                    <a:pt x="538" y="896"/>
                    <a:pt x="537" y="885"/>
                    <a:pt x="537" y="875"/>
                  </a:cubicBezTo>
                  <a:cubicBezTo>
                    <a:pt x="536" y="859"/>
                    <a:pt x="537" y="843"/>
                    <a:pt x="534" y="826"/>
                  </a:cubicBezTo>
                  <a:cubicBezTo>
                    <a:pt x="537" y="826"/>
                    <a:pt x="540" y="827"/>
                    <a:pt x="542" y="827"/>
                  </a:cubicBezTo>
                  <a:close/>
                  <a:moveTo>
                    <a:pt x="573" y="902"/>
                  </a:moveTo>
                  <a:cubicBezTo>
                    <a:pt x="571" y="903"/>
                    <a:pt x="570" y="903"/>
                    <a:pt x="567" y="903"/>
                  </a:cubicBezTo>
                  <a:cubicBezTo>
                    <a:pt x="565" y="895"/>
                    <a:pt x="564" y="887"/>
                    <a:pt x="564" y="879"/>
                  </a:cubicBezTo>
                  <a:cubicBezTo>
                    <a:pt x="564" y="870"/>
                    <a:pt x="563" y="862"/>
                    <a:pt x="563" y="853"/>
                  </a:cubicBezTo>
                  <a:cubicBezTo>
                    <a:pt x="563" y="845"/>
                    <a:pt x="560" y="837"/>
                    <a:pt x="561" y="829"/>
                  </a:cubicBezTo>
                  <a:cubicBezTo>
                    <a:pt x="565" y="828"/>
                    <a:pt x="568" y="829"/>
                    <a:pt x="570" y="830"/>
                  </a:cubicBezTo>
                  <a:cubicBezTo>
                    <a:pt x="574" y="854"/>
                    <a:pt x="573" y="878"/>
                    <a:pt x="573" y="902"/>
                  </a:cubicBezTo>
                  <a:close/>
                  <a:moveTo>
                    <a:pt x="554" y="905"/>
                  </a:moveTo>
                  <a:cubicBezTo>
                    <a:pt x="553" y="903"/>
                    <a:pt x="552" y="901"/>
                    <a:pt x="552" y="900"/>
                  </a:cubicBezTo>
                  <a:cubicBezTo>
                    <a:pt x="551" y="891"/>
                    <a:pt x="551" y="883"/>
                    <a:pt x="550" y="875"/>
                  </a:cubicBezTo>
                  <a:cubicBezTo>
                    <a:pt x="549" y="865"/>
                    <a:pt x="549" y="856"/>
                    <a:pt x="548" y="846"/>
                  </a:cubicBezTo>
                  <a:cubicBezTo>
                    <a:pt x="548" y="840"/>
                    <a:pt x="547" y="835"/>
                    <a:pt x="548" y="828"/>
                  </a:cubicBezTo>
                  <a:cubicBezTo>
                    <a:pt x="551" y="828"/>
                    <a:pt x="553" y="828"/>
                    <a:pt x="556" y="828"/>
                  </a:cubicBezTo>
                  <a:cubicBezTo>
                    <a:pt x="556" y="830"/>
                    <a:pt x="557" y="830"/>
                    <a:pt x="557" y="831"/>
                  </a:cubicBezTo>
                  <a:cubicBezTo>
                    <a:pt x="558" y="846"/>
                    <a:pt x="560" y="861"/>
                    <a:pt x="559" y="877"/>
                  </a:cubicBezTo>
                  <a:cubicBezTo>
                    <a:pt x="558" y="883"/>
                    <a:pt x="560" y="889"/>
                    <a:pt x="560" y="895"/>
                  </a:cubicBezTo>
                  <a:cubicBezTo>
                    <a:pt x="560" y="898"/>
                    <a:pt x="560" y="901"/>
                    <a:pt x="561" y="905"/>
                  </a:cubicBezTo>
                  <a:cubicBezTo>
                    <a:pt x="558" y="905"/>
                    <a:pt x="556" y="905"/>
                    <a:pt x="554" y="905"/>
                  </a:cubicBezTo>
                  <a:close/>
                  <a:moveTo>
                    <a:pt x="84" y="787"/>
                  </a:moveTo>
                  <a:cubicBezTo>
                    <a:pt x="80" y="781"/>
                    <a:pt x="81" y="775"/>
                    <a:pt x="82" y="769"/>
                  </a:cubicBezTo>
                  <a:cubicBezTo>
                    <a:pt x="92" y="765"/>
                    <a:pt x="102" y="761"/>
                    <a:pt x="113" y="758"/>
                  </a:cubicBezTo>
                  <a:cubicBezTo>
                    <a:pt x="113" y="766"/>
                    <a:pt x="110" y="772"/>
                    <a:pt x="109" y="779"/>
                  </a:cubicBezTo>
                  <a:cubicBezTo>
                    <a:pt x="101" y="786"/>
                    <a:pt x="92" y="786"/>
                    <a:pt x="84" y="787"/>
                  </a:cubicBezTo>
                  <a:close/>
                  <a:moveTo>
                    <a:pt x="530" y="908"/>
                  </a:moveTo>
                  <a:cubicBezTo>
                    <a:pt x="530" y="908"/>
                    <a:pt x="529" y="908"/>
                    <a:pt x="529" y="908"/>
                  </a:cubicBezTo>
                  <a:cubicBezTo>
                    <a:pt x="528" y="908"/>
                    <a:pt x="528" y="908"/>
                    <a:pt x="528" y="907"/>
                  </a:cubicBezTo>
                  <a:cubicBezTo>
                    <a:pt x="526" y="881"/>
                    <a:pt x="524" y="854"/>
                    <a:pt x="522" y="828"/>
                  </a:cubicBezTo>
                  <a:cubicBezTo>
                    <a:pt x="525" y="825"/>
                    <a:pt x="527" y="825"/>
                    <a:pt x="531" y="826"/>
                  </a:cubicBezTo>
                  <a:cubicBezTo>
                    <a:pt x="531" y="837"/>
                    <a:pt x="534" y="848"/>
                    <a:pt x="533" y="859"/>
                  </a:cubicBezTo>
                  <a:cubicBezTo>
                    <a:pt x="531" y="874"/>
                    <a:pt x="532" y="889"/>
                    <a:pt x="533" y="904"/>
                  </a:cubicBezTo>
                  <a:cubicBezTo>
                    <a:pt x="533" y="905"/>
                    <a:pt x="533" y="906"/>
                    <a:pt x="533" y="907"/>
                  </a:cubicBezTo>
                  <a:cubicBezTo>
                    <a:pt x="531" y="908"/>
                    <a:pt x="531" y="908"/>
                    <a:pt x="530" y="908"/>
                  </a:cubicBezTo>
                  <a:close/>
                  <a:moveTo>
                    <a:pt x="287" y="974"/>
                  </a:moveTo>
                  <a:cubicBezTo>
                    <a:pt x="289" y="962"/>
                    <a:pt x="291" y="950"/>
                    <a:pt x="292" y="938"/>
                  </a:cubicBezTo>
                  <a:cubicBezTo>
                    <a:pt x="293" y="936"/>
                    <a:pt x="294" y="934"/>
                    <a:pt x="297" y="934"/>
                  </a:cubicBezTo>
                  <a:cubicBezTo>
                    <a:pt x="305" y="942"/>
                    <a:pt x="307" y="952"/>
                    <a:pt x="304" y="964"/>
                  </a:cubicBezTo>
                  <a:cubicBezTo>
                    <a:pt x="303" y="969"/>
                    <a:pt x="300" y="973"/>
                    <a:pt x="296" y="976"/>
                  </a:cubicBezTo>
                  <a:cubicBezTo>
                    <a:pt x="294" y="978"/>
                    <a:pt x="293" y="978"/>
                    <a:pt x="287" y="979"/>
                  </a:cubicBezTo>
                  <a:cubicBezTo>
                    <a:pt x="287" y="977"/>
                    <a:pt x="287" y="975"/>
                    <a:pt x="287" y="974"/>
                  </a:cubicBezTo>
                  <a:close/>
                  <a:moveTo>
                    <a:pt x="559" y="968"/>
                  </a:moveTo>
                  <a:cubicBezTo>
                    <a:pt x="553" y="970"/>
                    <a:pt x="547" y="969"/>
                    <a:pt x="542" y="967"/>
                  </a:cubicBezTo>
                  <a:cubicBezTo>
                    <a:pt x="537" y="965"/>
                    <a:pt x="534" y="962"/>
                    <a:pt x="531" y="958"/>
                  </a:cubicBezTo>
                  <a:cubicBezTo>
                    <a:pt x="532" y="957"/>
                    <a:pt x="533" y="955"/>
                    <a:pt x="534" y="955"/>
                  </a:cubicBezTo>
                  <a:cubicBezTo>
                    <a:pt x="548" y="953"/>
                    <a:pt x="562" y="951"/>
                    <a:pt x="578" y="952"/>
                  </a:cubicBezTo>
                  <a:cubicBezTo>
                    <a:pt x="574" y="962"/>
                    <a:pt x="566" y="965"/>
                    <a:pt x="559" y="968"/>
                  </a:cubicBezTo>
                  <a:close/>
                  <a:moveTo>
                    <a:pt x="580" y="903"/>
                  </a:moveTo>
                  <a:cubicBezTo>
                    <a:pt x="577" y="891"/>
                    <a:pt x="579" y="879"/>
                    <a:pt x="578" y="867"/>
                  </a:cubicBezTo>
                  <a:cubicBezTo>
                    <a:pt x="576" y="855"/>
                    <a:pt x="575" y="843"/>
                    <a:pt x="575" y="831"/>
                  </a:cubicBezTo>
                  <a:cubicBezTo>
                    <a:pt x="576" y="832"/>
                    <a:pt x="578" y="832"/>
                    <a:pt x="578" y="832"/>
                  </a:cubicBezTo>
                  <a:cubicBezTo>
                    <a:pt x="580" y="836"/>
                    <a:pt x="582" y="840"/>
                    <a:pt x="582" y="844"/>
                  </a:cubicBezTo>
                  <a:cubicBezTo>
                    <a:pt x="584" y="860"/>
                    <a:pt x="586" y="877"/>
                    <a:pt x="588" y="893"/>
                  </a:cubicBezTo>
                  <a:cubicBezTo>
                    <a:pt x="588" y="896"/>
                    <a:pt x="588" y="899"/>
                    <a:pt x="587" y="903"/>
                  </a:cubicBezTo>
                  <a:cubicBezTo>
                    <a:pt x="585" y="903"/>
                    <a:pt x="582" y="903"/>
                    <a:pt x="580" y="903"/>
                  </a:cubicBezTo>
                  <a:close/>
                  <a:moveTo>
                    <a:pt x="118" y="746"/>
                  </a:moveTo>
                  <a:cubicBezTo>
                    <a:pt x="107" y="746"/>
                    <a:pt x="99" y="753"/>
                    <a:pt x="88" y="754"/>
                  </a:cubicBezTo>
                  <a:cubicBezTo>
                    <a:pt x="88" y="751"/>
                    <a:pt x="88" y="749"/>
                    <a:pt x="89" y="748"/>
                  </a:cubicBezTo>
                  <a:cubicBezTo>
                    <a:pt x="90" y="745"/>
                    <a:pt x="92" y="743"/>
                    <a:pt x="94" y="741"/>
                  </a:cubicBezTo>
                  <a:cubicBezTo>
                    <a:pt x="99" y="737"/>
                    <a:pt x="104" y="735"/>
                    <a:pt x="109" y="732"/>
                  </a:cubicBezTo>
                  <a:cubicBezTo>
                    <a:pt x="113" y="730"/>
                    <a:pt x="117" y="729"/>
                    <a:pt x="123" y="729"/>
                  </a:cubicBezTo>
                  <a:cubicBezTo>
                    <a:pt x="121" y="735"/>
                    <a:pt x="119" y="741"/>
                    <a:pt x="118" y="746"/>
                  </a:cubicBezTo>
                  <a:close/>
                  <a:moveTo>
                    <a:pt x="522" y="908"/>
                  </a:moveTo>
                  <a:cubicBezTo>
                    <a:pt x="518" y="906"/>
                    <a:pt x="516" y="902"/>
                    <a:pt x="515" y="898"/>
                  </a:cubicBezTo>
                  <a:cubicBezTo>
                    <a:pt x="515" y="898"/>
                    <a:pt x="515" y="897"/>
                    <a:pt x="515" y="897"/>
                  </a:cubicBezTo>
                  <a:cubicBezTo>
                    <a:pt x="515" y="879"/>
                    <a:pt x="515" y="862"/>
                    <a:pt x="515" y="845"/>
                  </a:cubicBezTo>
                  <a:cubicBezTo>
                    <a:pt x="515" y="841"/>
                    <a:pt x="515" y="838"/>
                    <a:pt x="515" y="835"/>
                  </a:cubicBezTo>
                  <a:cubicBezTo>
                    <a:pt x="515" y="833"/>
                    <a:pt x="516" y="832"/>
                    <a:pt x="518" y="829"/>
                  </a:cubicBezTo>
                  <a:cubicBezTo>
                    <a:pt x="522" y="857"/>
                    <a:pt x="520" y="882"/>
                    <a:pt x="522" y="908"/>
                  </a:cubicBezTo>
                  <a:close/>
                  <a:moveTo>
                    <a:pt x="553" y="985"/>
                  </a:moveTo>
                  <a:cubicBezTo>
                    <a:pt x="561" y="986"/>
                    <a:pt x="569" y="985"/>
                    <a:pt x="576" y="979"/>
                  </a:cubicBezTo>
                  <a:cubicBezTo>
                    <a:pt x="584" y="973"/>
                    <a:pt x="592" y="967"/>
                    <a:pt x="598" y="958"/>
                  </a:cubicBezTo>
                  <a:cubicBezTo>
                    <a:pt x="599" y="963"/>
                    <a:pt x="598" y="966"/>
                    <a:pt x="596" y="969"/>
                  </a:cubicBezTo>
                  <a:cubicBezTo>
                    <a:pt x="588" y="981"/>
                    <a:pt x="577" y="989"/>
                    <a:pt x="562" y="990"/>
                  </a:cubicBezTo>
                  <a:cubicBezTo>
                    <a:pt x="556" y="991"/>
                    <a:pt x="551" y="989"/>
                    <a:pt x="545" y="984"/>
                  </a:cubicBezTo>
                  <a:cubicBezTo>
                    <a:pt x="549" y="984"/>
                    <a:pt x="551" y="984"/>
                    <a:pt x="553" y="985"/>
                  </a:cubicBezTo>
                  <a:close/>
                  <a:moveTo>
                    <a:pt x="332" y="970"/>
                  </a:moveTo>
                  <a:cubicBezTo>
                    <a:pt x="332" y="972"/>
                    <a:pt x="332" y="976"/>
                    <a:pt x="331" y="978"/>
                  </a:cubicBezTo>
                  <a:cubicBezTo>
                    <a:pt x="326" y="989"/>
                    <a:pt x="318" y="998"/>
                    <a:pt x="305" y="1001"/>
                  </a:cubicBezTo>
                  <a:cubicBezTo>
                    <a:pt x="305" y="1001"/>
                    <a:pt x="304" y="1001"/>
                    <a:pt x="302" y="1001"/>
                  </a:cubicBezTo>
                  <a:cubicBezTo>
                    <a:pt x="303" y="999"/>
                    <a:pt x="303" y="998"/>
                    <a:pt x="304" y="998"/>
                  </a:cubicBezTo>
                  <a:cubicBezTo>
                    <a:pt x="308" y="994"/>
                    <a:pt x="312" y="991"/>
                    <a:pt x="316" y="987"/>
                  </a:cubicBezTo>
                  <a:cubicBezTo>
                    <a:pt x="320" y="984"/>
                    <a:pt x="323" y="979"/>
                    <a:pt x="324" y="974"/>
                  </a:cubicBezTo>
                  <a:cubicBezTo>
                    <a:pt x="325" y="971"/>
                    <a:pt x="324" y="966"/>
                    <a:pt x="328" y="963"/>
                  </a:cubicBezTo>
                  <a:cubicBezTo>
                    <a:pt x="331" y="964"/>
                    <a:pt x="333" y="967"/>
                    <a:pt x="332" y="970"/>
                  </a:cubicBezTo>
                  <a:close/>
                  <a:moveTo>
                    <a:pt x="54" y="965"/>
                  </a:moveTo>
                  <a:cubicBezTo>
                    <a:pt x="55" y="963"/>
                    <a:pt x="56" y="960"/>
                    <a:pt x="60" y="960"/>
                  </a:cubicBezTo>
                  <a:cubicBezTo>
                    <a:pt x="63" y="961"/>
                    <a:pt x="66" y="964"/>
                    <a:pt x="67" y="968"/>
                  </a:cubicBezTo>
                  <a:cubicBezTo>
                    <a:pt x="62" y="975"/>
                    <a:pt x="58" y="981"/>
                    <a:pt x="52" y="990"/>
                  </a:cubicBezTo>
                  <a:cubicBezTo>
                    <a:pt x="51" y="980"/>
                    <a:pt x="51" y="972"/>
                    <a:pt x="54" y="965"/>
                  </a:cubicBezTo>
                  <a:close/>
                  <a:moveTo>
                    <a:pt x="635" y="858"/>
                  </a:moveTo>
                  <a:cubicBezTo>
                    <a:pt x="633" y="860"/>
                    <a:pt x="632" y="858"/>
                    <a:pt x="631" y="857"/>
                  </a:cubicBezTo>
                  <a:cubicBezTo>
                    <a:pt x="629" y="855"/>
                    <a:pt x="627" y="853"/>
                    <a:pt x="625" y="851"/>
                  </a:cubicBezTo>
                  <a:cubicBezTo>
                    <a:pt x="625" y="844"/>
                    <a:pt x="624" y="837"/>
                    <a:pt x="629" y="831"/>
                  </a:cubicBezTo>
                  <a:cubicBezTo>
                    <a:pt x="632" y="827"/>
                    <a:pt x="635" y="824"/>
                    <a:pt x="642" y="823"/>
                  </a:cubicBezTo>
                  <a:cubicBezTo>
                    <a:pt x="628" y="837"/>
                    <a:pt x="628" y="842"/>
                    <a:pt x="635" y="858"/>
                  </a:cubicBezTo>
                  <a:close/>
                  <a:moveTo>
                    <a:pt x="295" y="914"/>
                  </a:moveTo>
                  <a:cubicBezTo>
                    <a:pt x="296" y="909"/>
                    <a:pt x="296" y="903"/>
                    <a:pt x="297" y="898"/>
                  </a:cubicBezTo>
                  <a:cubicBezTo>
                    <a:pt x="299" y="896"/>
                    <a:pt x="301" y="898"/>
                    <a:pt x="302" y="899"/>
                  </a:cubicBezTo>
                  <a:cubicBezTo>
                    <a:pt x="305" y="907"/>
                    <a:pt x="306" y="915"/>
                    <a:pt x="306" y="924"/>
                  </a:cubicBezTo>
                  <a:cubicBezTo>
                    <a:pt x="302" y="920"/>
                    <a:pt x="299" y="917"/>
                    <a:pt x="295" y="914"/>
                  </a:cubicBezTo>
                  <a:close/>
                  <a:moveTo>
                    <a:pt x="192" y="914"/>
                  </a:moveTo>
                  <a:cubicBezTo>
                    <a:pt x="194" y="920"/>
                    <a:pt x="196" y="931"/>
                    <a:pt x="196" y="940"/>
                  </a:cubicBezTo>
                  <a:cubicBezTo>
                    <a:pt x="192" y="942"/>
                    <a:pt x="189" y="943"/>
                    <a:pt x="184" y="940"/>
                  </a:cubicBezTo>
                  <a:cubicBezTo>
                    <a:pt x="186" y="931"/>
                    <a:pt x="189" y="923"/>
                    <a:pt x="192" y="914"/>
                  </a:cubicBezTo>
                  <a:close/>
                  <a:moveTo>
                    <a:pt x="651" y="792"/>
                  </a:moveTo>
                  <a:cubicBezTo>
                    <a:pt x="653" y="795"/>
                    <a:pt x="652" y="798"/>
                    <a:pt x="651" y="802"/>
                  </a:cubicBezTo>
                  <a:cubicBezTo>
                    <a:pt x="647" y="803"/>
                    <a:pt x="647" y="803"/>
                    <a:pt x="643" y="802"/>
                  </a:cubicBezTo>
                  <a:cubicBezTo>
                    <a:pt x="643" y="794"/>
                    <a:pt x="643" y="794"/>
                    <a:pt x="651" y="792"/>
                  </a:cubicBezTo>
                  <a:close/>
                  <a:moveTo>
                    <a:pt x="651" y="814"/>
                  </a:moveTo>
                  <a:cubicBezTo>
                    <a:pt x="651" y="814"/>
                    <a:pt x="651" y="815"/>
                    <a:pt x="651" y="815"/>
                  </a:cubicBezTo>
                  <a:cubicBezTo>
                    <a:pt x="650" y="815"/>
                    <a:pt x="650" y="815"/>
                    <a:pt x="649" y="815"/>
                  </a:cubicBezTo>
                  <a:cubicBezTo>
                    <a:pt x="649" y="815"/>
                    <a:pt x="649" y="815"/>
                    <a:pt x="649" y="814"/>
                  </a:cubicBezTo>
                  <a:cubicBezTo>
                    <a:pt x="650" y="814"/>
                    <a:pt x="650" y="814"/>
                    <a:pt x="651" y="814"/>
                  </a:cubicBezTo>
                  <a:close/>
                  <a:moveTo>
                    <a:pt x="128" y="1073"/>
                  </a:moveTo>
                  <a:cubicBezTo>
                    <a:pt x="146" y="1070"/>
                    <a:pt x="163" y="1071"/>
                    <a:pt x="180" y="1072"/>
                  </a:cubicBezTo>
                  <a:cubicBezTo>
                    <a:pt x="186" y="1073"/>
                    <a:pt x="192" y="1074"/>
                    <a:pt x="197" y="1076"/>
                  </a:cubicBezTo>
                  <a:cubicBezTo>
                    <a:pt x="198" y="1078"/>
                    <a:pt x="196" y="1078"/>
                    <a:pt x="195" y="1079"/>
                  </a:cubicBezTo>
                  <a:cubicBezTo>
                    <a:pt x="186" y="1081"/>
                    <a:pt x="176" y="1082"/>
                    <a:pt x="166" y="1081"/>
                  </a:cubicBezTo>
                  <a:cubicBezTo>
                    <a:pt x="153" y="1080"/>
                    <a:pt x="139" y="1081"/>
                    <a:pt x="126" y="1083"/>
                  </a:cubicBezTo>
                  <a:cubicBezTo>
                    <a:pt x="117" y="1084"/>
                    <a:pt x="107" y="1084"/>
                    <a:pt x="98" y="1084"/>
                  </a:cubicBezTo>
                  <a:cubicBezTo>
                    <a:pt x="96" y="1084"/>
                    <a:pt x="94" y="1082"/>
                    <a:pt x="90" y="1081"/>
                  </a:cubicBezTo>
                  <a:cubicBezTo>
                    <a:pt x="92" y="1079"/>
                    <a:pt x="93" y="1078"/>
                    <a:pt x="95" y="1077"/>
                  </a:cubicBezTo>
                  <a:cubicBezTo>
                    <a:pt x="101" y="1074"/>
                    <a:pt x="107" y="1072"/>
                    <a:pt x="113" y="1069"/>
                  </a:cubicBezTo>
                  <a:cubicBezTo>
                    <a:pt x="115" y="1068"/>
                    <a:pt x="117" y="1068"/>
                    <a:pt x="120" y="1066"/>
                  </a:cubicBezTo>
                  <a:cubicBezTo>
                    <a:pt x="107" y="1064"/>
                    <a:pt x="95" y="1067"/>
                    <a:pt x="83" y="1064"/>
                  </a:cubicBezTo>
                  <a:cubicBezTo>
                    <a:pt x="82" y="1064"/>
                    <a:pt x="82" y="1063"/>
                    <a:pt x="81" y="1062"/>
                  </a:cubicBezTo>
                  <a:cubicBezTo>
                    <a:pt x="82" y="1061"/>
                    <a:pt x="84" y="1059"/>
                    <a:pt x="85" y="1059"/>
                  </a:cubicBezTo>
                  <a:cubicBezTo>
                    <a:pt x="88" y="1058"/>
                    <a:pt x="92" y="1058"/>
                    <a:pt x="95" y="1058"/>
                  </a:cubicBezTo>
                  <a:cubicBezTo>
                    <a:pt x="105" y="1058"/>
                    <a:pt x="115" y="1057"/>
                    <a:pt x="126" y="1057"/>
                  </a:cubicBezTo>
                  <a:cubicBezTo>
                    <a:pt x="141" y="1056"/>
                    <a:pt x="157" y="1056"/>
                    <a:pt x="172" y="1056"/>
                  </a:cubicBezTo>
                  <a:cubicBezTo>
                    <a:pt x="173" y="1056"/>
                    <a:pt x="174" y="1056"/>
                    <a:pt x="177" y="1057"/>
                  </a:cubicBezTo>
                  <a:cubicBezTo>
                    <a:pt x="172" y="1059"/>
                    <a:pt x="168" y="1061"/>
                    <a:pt x="164" y="1062"/>
                  </a:cubicBezTo>
                  <a:cubicBezTo>
                    <a:pt x="161" y="1064"/>
                    <a:pt x="157" y="1065"/>
                    <a:pt x="153" y="1066"/>
                  </a:cubicBezTo>
                  <a:cubicBezTo>
                    <a:pt x="146" y="1068"/>
                    <a:pt x="138" y="1069"/>
                    <a:pt x="131" y="1071"/>
                  </a:cubicBezTo>
                  <a:cubicBezTo>
                    <a:pt x="130" y="1071"/>
                    <a:pt x="129" y="1073"/>
                    <a:pt x="129" y="1073"/>
                  </a:cubicBezTo>
                  <a:cubicBezTo>
                    <a:pt x="127" y="1073"/>
                    <a:pt x="126" y="1073"/>
                    <a:pt x="125" y="1073"/>
                  </a:cubicBezTo>
                  <a:cubicBezTo>
                    <a:pt x="125" y="1074"/>
                    <a:pt x="125" y="1074"/>
                    <a:pt x="125" y="1074"/>
                  </a:cubicBezTo>
                  <a:cubicBezTo>
                    <a:pt x="126" y="1074"/>
                    <a:pt x="127" y="1073"/>
                    <a:pt x="128" y="1073"/>
                  </a:cubicBezTo>
                  <a:close/>
                  <a:moveTo>
                    <a:pt x="450" y="1044"/>
                  </a:moveTo>
                  <a:cubicBezTo>
                    <a:pt x="457" y="1040"/>
                    <a:pt x="465" y="1039"/>
                    <a:pt x="473" y="1040"/>
                  </a:cubicBezTo>
                  <a:cubicBezTo>
                    <a:pt x="484" y="1040"/>
                    <a:pt x="495" y="1040"/>
                    <a:pt x="506" y="1038"/>
                  </a:cubicBezTo>
                  <a:cubicBezTo>
                    <a:pt x="510" y="1038"/>
                    <a:pt x="513" y="1037"/>
                    <a:pt x="517" y="1035"/>
                  </a:cubicBezTo>
                  <a:cubicBezTo>
                    <a:pt x="508" y="1034"/>
                    <a:pt x="500" y="1034"/>
                    <a:pt x="492" y="1032"/>
                  </a:cubicBezTo>
                  <a:cubicBezTo>
                    <a:pt x="492" y="1029"/>
                    <a:pt x="494" y="1029"/>
                    <a:pt x="495" y="1029"/>
                  </a:cubicBezTo>
                  <a:cubicBezTo>
                    <a:pt x="499" y="1028"/>
                    <a:pt x="504" y="1028"/>
                    <a:pt x="508" y="1028"/>
                  </a:cubicBezTo>
                  <a:cubicBezTo>
                    <a:pt x="527" y="1027"/>
                    <a:pt x="545" y="1027"/>
                    <a:pt x="564" y="1028"/>
                  </a:cubicBezTo>
                  <a:cubicBezTo>
                    <a:pt x="569" y="1028"/>
                    <a:pt x="573" y="1029"/>
                    <a:pt x="578" y="1029"/>
                  </a:cubicBezTo>
                  <a:cubicBezTo>
                    <a:pt x="582" y="1030"/>
                    <a:pt x="587" y="1031"/>
                    <a:pt x="591" y="1032"/>
                  </a:cubicBezTo>
                  <a:cubicBezTo>
                    <a:pt x="590" y="1034"/>
                    <a:pt x="589" y="1034"/>
                    <a:pt x="588" y="1034"/>
                  </a:cubicBezTo>
                  <a:cubicBezTo>
                    <a:pt x="585" y="1034"/>
                    <a:pt x="581" y="1035"/>
                    <a:pt x="578" y="1034"/>
                  </a:cubicBezTo>
                  <a:cubicBezTo>
                    <a:pt x="567" y="1033"/>
                    <a:pt x="556" y="1036"/>
                    <a:pt x="545" y="1039"/>
                  </a:cubicBezTo>
                  <a:cubicBezTo>
                    <a:pt x="544" y="1039"/>
                    <a:pt x="543" y="1040"/>
                    <a:pt x="542" y="1040"/>
                  </a:cubicBezTo>
                  <a:cubicBezTo>
                    <a:pt x="542" y="1040"/>
                    <a:pt x="542" y="1041"/>
                    <a:pt x="542" y="1041"/>
                  </a:cubicBezTo>
                  <a:cubicBezTo>
                    <a:pt x="554" y="1043"/>
                    <a:pt x="566" y="1044"/>
                    <a:pt x="578" y="1047"/>
                  </a:cubicBezTo>
                  <a:cubicBezTo>
                    <a:pt x="574" y="1051"/>
                    <a:pt x="570" y="1051"/>
                    <a:pt x="566" y="1051"/>
                  </a:cubicBezTo>
                  <a:cubicBezTo>
                    <a:pt x="557" y="1050"/>
                    <a:pt x="547" y="1050"/>
                    <a:pt x="538" y="1049"/>
                  </a:cubicBezTo>
                  <a:cubicBezTo>
                    <a:pt x="524" y="1049"/>
                    <a:pt x="510" y="1048"/>
                    <a:pt x="495" y="1046"/>
                  </a:cubicBezTo>
                  <a:cubicBezTo>
                    <a:pt x="492" y="1046"/>
                    <a:pt x="489" y="1046"/>
                    <a:pt x="485" y="1046"/>
                  </a:cubicBezTo>
                  <a:cubicBezTo>
                    <a:pt x="476" y="1046"/>
                    <a:pt x="466" y="1045"/>
                    <a:pt x="456" y="1045"/>
                  </a:cubicBezTo>
                  <a:cubicBezTo>
                    <a:pt x="454" y="1045"/>
                    <a:pt x="452" y="1044"/>
                    <a:pt x="450" y="1044"/>
                  </a:cubicBezTo>
                  <a:close/>
                  <a:moveTo>
                    <a:pt x="739" y="943"/>
                  </a:moveTo>
                  <a:cubicBezTo>
                    <a:pt x="742" y="942"/>
                    <a:pt x="744" y="940"/>
                    <a:pt x="747" y="939"/>
                  </a:cubicBezTo>
                  <a:cubicBezTo>
                    <a:pt x="751" y="938"/>
                    <a:pt x="755" y="936"/>
                    <a:pt x="759" y="936"/>
                  </a:cubicBezTo>
                  <a:cubicBezTo>
                    <a:pt x="766" y="935"/>
                    <a:pt x="770" y="940"/>
                    <a:pt x="769" y="947"/>
                  </a:cubicBezTo>
                  <a:cubicBezTo>
                    <a:pt x="768" y="949"/>
                    <a:pt x="767" y="951"/>
                    <a:pt x="766" y="953"/>
                  </a:cubicBezTo>
                  <a:cubicBezTo>
                    <a:pt x="764" y="956"/>
                    <a:pt x="762" y="958"/>
                    <a:pt x="759" y="961"/>
                  </a:cubicBezTo>
                  <a:cubicBezTo>
                    <a:pt x="762" y="962"/>
                    <a:pt x="763" y="962"/>
                    <a:pt x="765" y="963"/>
                  </a:cubicBezTo>
                  <a:cubicBezTo>
                    <a:pt x="771" y="966"/>
                    <a:pt x="773" y="971"/>
                    <a:pt x="769" y="976"/>
                  </a:cubicBezTo>
                  <a:cubicBezTo>
                    <a:pt x="766" y="979"/>
                    <a:pt x="763" y="980"/>
                    <a:pt x="760" y="982"/>
                  </a:cubicBezTo>
                  <a:cubicBezTo>
                    <a:pt x="757" y="984"/>
                    <a:pt x="752" y="984"/>
                    <a:pt x="747" y="984"/>
                  </a:cubicBezTo>
                  <a:cubicBezTo>
                    <a:pt x="749" y="980"/>
                    <a:pt x="753" y="979"/>
                    <a:pt x="755" y="976"/>
                  </a:cubicBezTo>
                  <a:cubicBezTo>
                    <a:pt x="757" y="974"/>
                    <a:pt x="760" y="972"/>
                    <a:pt x="761" y="968"/>
                  </a:cubicBezTo>
                  <a:cubicBezTo>
                    <a:pt x="756" y="964"/>
                    <a:pt x="751" y="969"/>
                    <a:pt x="746" y="970"/>
                  </a:cubicBezTo>
                  <a:cubicBezTo>
                    <a:pt x="742" y="967"/>
                    <a:pt x="741" y="965"/>
                    <a:pt x="744" y="962"/>
                  </a:cubicBezTo>
                  <a:cubicBezTo>
                    <a:pt x="746" y="960"/>
                    <a:pt x="748" y="958"/>
                    <a:pt x="750" y="956"/>
                  </a:cubicBezTo>
                  <a:cubicBezTo>
                    <a:pt x="753" y="953"/>
                    <a:pt x="756" y="950"/>
                    <a:pt x="758" y="945"/>
                  </a:cubicBezTo>
                  <a:cubicBezTo>
                    <a:pt x="748" y="946"/>
                    <a:pt x="743" y="953"/>
                    <a:pt x="736" y="957"/>
                  </a:cubicBezTo>
                  <a:cubicBezTo>
                    <a:pt x="735" y="957"/>
                    <a:pt x="734" y="956"/>
                    <a:pt x="732" y="955"/>
                  </a:cubicBezTo>
                  <a:cubicBezTo>
                    <a:pt x="733" y="953"/>
                    <a:pt x="733" y="951"/>
                    <a:pt x="734" y="949"/>
                  </a:cubicBezTo>
                  <a:cubicBezTo>
                    <a:pt x="734" y="949"/>
                    <a:pt x="734" y="949"/>
                    <a:pt x="734" y="949"/>
                  </a:cubicBezTo>
                  <a:cubicBezTo>
                    <a:pt x="734" y="948"/>
                    <a:pt x="735" y="948"/>
                    <a:pt x="736" y="947"/>
                  </a:cubicBezTo>
                  <a:cubicBezTo>
                    <a:pt x="736" y="947"/>
                    <a:pt x="736" y="947"/>
                    <a:pt x="736" y="947"/>
                  </a:cubicBezTo>
                  <a:cubicBezTo>
                    <a:pt x="736" y="946"/>
                    <a:pt x="737" y="946"/>
                    <a:pt x="738" y="945"/>
                  </a:cubicBezTo>
                  <a:cubicBezTo>
                    <a:pt x="737" y="945"/>
                    <a:pt x="737" y="945"/>
                    <a:pt x="737" y="945"/>
                  </a:cubicBezTo>
                  <a:cubicBezTo>
                    <a:pt x="738" y="945"/>
                    <a:pt x="739" y="944"/>
                    <a:pt x="740" y="943"/>
                  </a:cubicBezTo>
                  <a:lnTo>
                    <a:pt x="739" y="943"/>
                  </a:lnTo>
                  <a:close/>
                  <a:moveTo>
                    <a:pt x="223" y="1057"/>
                  </a:moveTo>
                  <a:cubicBezTo>
                    <a:pt x="231" y="1052"/>
                    <a:pt x="240" y="1050"/>
                    <a:pt x="250" y="1050"/>
                  </a:cubicBezTo>
                  <a:cubicBezTo>
                    <a:pt x="255" y="1049"/>
                    <a:pt x="261" y="1048"/>
                    <a:pt x="266" y="1048"/>
                  </a:cubicBezTo>
                  <a:cubicBezTo>
                    <a:pt x="271" y="1048"/>
                    <a:pt x="275" y="1047"/>
                    <a:pt x="280" y="1048"/>
                  </a:cubicBezTo>
                  <a:cubicBezTo>
                    <a:pt x="285" y="1049"/>
                    <a:pt x="289" y="1048"/>
                    <a:pt x="294" y="1048"/>
                  </a:cubicBezTo>
                  <a:cubicBezTo>
                    <a:pt x="309" y="1045"/>
                    <a:pt x="323" y="1046"/>
                    <a:pt x="338" y="1046"/>
                  </a:cubicBezTo>
                  <a:cubicBezTo>
                    <a:pt x="341" y="1046"/>
                    <a:pt x="343" y="1046"/>
                    <a:pt x="347" y="1048"/>
                  </a:cubicBezTo>
                  <a:cubicBezTo>
                    <a:pt x="340" y="1050"/>
                    <a:pt x="334" y="1052"/>
                    <a:pt x="328" y="1053"/>
                  </a:cubicBezTo>
                  <a:cubicBezTo>
                    <a:pt x="322" y="1054"/>
                    <a:pt x="316" y="1054"/>
                    <a:pt x="309" y="1054"/>
                  </a:cubicBezTo>
                  <a:cubicBezTo>
                    <a:pt x="307" y="1055"/>
                    <a:pt x="304" y="1055"/>
                    <a:pt x="301" y="1055"/>
                  </a:cubicBezTo>
                  <a:cubicBezTo>
                    <a:pt x="293" y="1057"/>
                    <a:pt x="284" y="1057"/>
                    <a:pt x="275" y="1055"/>
                  </a:cubicBezTo>
                  <a:cubicBezTo>
                    <a:pt x="272" y="1055"/>
                    <a:pt x="268" y="1055"/>
                    <a:pt x="264" y="1055"/>
                  </a:cubicBezTo>
                  <a:cubicBezTo>
                    <a:pt x="258" y="1056"/>
                    <a:pt x="252" y="1056"/>
                    <a:pt x="246" y="1055"/>
                  </a:cubicBezTo>
                  <a:cubicBezTo>
                    <a:pt x="242" y="1055"/>
                    <a:pt x="237" y="1055"/>
                    <a:pt x="232" y="1056"/>
                  </a:cubicBezTo>
                  <a:cubicBezTo>
                    <a:pt x="229" y="1057"/>
                    <a:pt x="226" y="1056"/>
                    <a:pt x="223" y="1057"/>
                  </a:cubicBezTo>
                  <a:close/>
                  <a:moveTo>
                    <a:pt x="361" y="1076"/>
                  </a:moveTo>
                  <a:cubicBezTo>
                    <a:pt x="355" y="1077"/>
                    <a:pt x="350" y="1077"/>
                    <a:pt x="345" y="1078"/>
                  </a:cubicBezTo>
                  <a:cubicBezTo>
                    <a:pt x="339" y="1079"/>
                    <a:pt x="333" y="1079"/>
                    <a:pt x="327" y="1081"/>
                  </a:cubicBezTo>
                  <a:cubicBezTo>
                    <a:pt x="316" y="1084"/>
                    <a:pt x="304" y="1085"/>
                    <a:pt x="293" y="1083"/>
                  </a:cubicBezTo>
                  <a:cubicBezTo>
                    <a:pt x="284" y="1082"/>
                    <a:pt x="275" y="1081"/>
                    <a:pt x="267" y="1080"/>
                  </a:cubicBezTo>
                  <a:cubicBezTo>
                    <a:pt x="266" y="1080"/>
                    <a:pt x="265" y="1079"/>
                    <a:pt x="264" y="1078"/>
                  </a:cubicBezTo>
                  <a:cubicBezTo>
                    <a:pt x="268" y="1075"/>
                    <a:pt x="268" y="1075"/>
                    <a:pt x="272" y="1075"/>
                  </a:cubicBezTo>
                  <a:cubicBezTo>
                    <a:pt x="279" y="1075"/>
                    <a:pt x="286" y="1075"/>
                    <a:pt x="293" y="1075"/>
                  </a:cubicBezTo>
                  <a:cubicBezTo>
                    <a:pt x="302" y="1076"/>
                    <a:pt x="310" y="1076"/>
                    <a:pt x="318" y="1073"/>
                  </a:cubicBezTo>
                  <a:cubicBezTo>
                    <a:pt x="332" y="1069"/>
                    <a:pt x="346" y="1071"/>
                    <a:pt x="359" y="1074"/>
                  </a:cubicBezTo>
                  <a:cubicBezTo>
                    <a:pt x="360" y="1074"/>
                    <a:pt x="360" y="1075"/>
                    <a:pt x="361" y="1076"/>
                  </a:cubicBezTo>
                  <a:close/>
                  <a:moveTo>
                    <a:pt x="410" y="1078"/>
                  </a:moveTo>
                  <a:cubicBezTo>
                    <a:pt x="421" y="1071"/>
                    <a:pt x="452" y="1067"/>
                    <a:pt x="463" y="1071"/>
                  </a:cubicBezTo>
                  <a:cubicBezTo>
                    <a:pt x="464" y="1072"/>
                    <a:pt x="463" y="1073"/>
                    <a:pt x="461" y="1074"/>
                  </a:cubicBezTo>
                  <a:cubicBezTo>
                    <a:pt x="458" y="1075"/>
                    <a:pt x="455" y="1076"/>
                    <a:pt x="452" y="1076"/>
                  </a:cubicBezTo>
                  <a:cubicBezTo>
                    <a:pt x="440" y="1077"/>
                    <a:pt x="428" y="1077"/>
                    <a:pt x="416" y="1078"/>
                  </a:cubicBezTo>
                  <a:cubicBezTo>
                    <a:pt x="415" y="1078"/>
                    <a:pt x="413" y="1078"/>
                    <a:pt x="410" y="1078"/>
                  </a:cubicBezTo>
                  <a:close/>
                  <a:moveTo>
                    <a:pt x="620" y="1039"/>
                  </a:moveTo>
                  <a:cubicBezTo>
                    <a:pt x="632" y="1031"/>
                    <a:pt x="652" y="1027"/>
                    <a:pt x="663" y="1031"/>
                  </a:cubicBezTo>
                  <a:cubicBezTo>
                    <a:pt x="661" y="1032"/>
                    <a:pt x="660" y="1033"/>
                    <a:pt x="658" y="1034"/>
                  </a:cubicBezTo>
                  <a:cubicBezTo>
                    <a:pt x="646" y="1037"/>
                    <a:pt x="626" y="1040"/>
                    <a:pt x="620" y="1039"/>
                  </a:cubicBezTo>
                  <a:close/>
                  <a:moveTo>
                    <a:pt x="689" y="971"/>
                  </a:moveTo>
                  <a:cubicBezTo>
                    <a:pt x="686" y="970"/>
                    <a:pt x="683" y="969"/>
                    <a:pt x="681" y="968"/>
                  </a:cubicBezTo>
                  <a:cubicBezTo>
                    <a:pt x="678" y="972"/>
                    <a:pt x="681" y="976"/>
                    <a:pt x="681" y="979"/>
                  </a:cubicBezTo>
                  <a:cubicBezTo>
                    <a:pt x="679" y="981"/>
                    <a:pt x="677" y="979"/>
                    <a:pt x="676" y="978"/>
                  </a:cubicBezTo>
                  <a:cubicBezTo>
                    <a:pt x="673" y="976"/>
                    <a:pt x="672" y="973"/>
                    <a:pt x="672" y="969"/>
                  </a:cubicBezTo>
                  <a:cubicBezTo>
                    <a:pt x="672" y="963"/>
                    <a:pt x="676" y="959"/>
                    <a:pt x="682" y="960"/>
                  </a:cubicBezTo>
                  <a:cubicBezTo>
                    <a:pt x="685" y="960"/>
                    <a:pt x="687" y="962"/>
                    <a:pt x="689" y="964"/>
                  </a:cubicBezTo>
                  <a:cubicBezTo>
                    <a:pt x="691" y="966"/>
                    <a:pt x="691" y="969"/>
                    <a:pt x="689" y="971"/>
                  </a:cubicBezTo>
                  <a:close/>
                  <a:moveTo>
                    <a:pt x="370" y="1061"/>
                  </a:moveTo>
                  <a:cubicBezTo>
                    <a:pt x="378" y="1057"/>
                    <a:pt x="395" y="1054"/>
                    <a:pt x="412" y="1055"/>
                  </a:cubicBezTo>
                  <a:cubicBezTo>
                    <a:pt x="411" y="1056"/>
                    <a:pt x="410" y="1057"/>
                    <a:pt x="409" y="1058"/>
                  </a:cubicBezTo>
                  <a:cubicBezTo>
                    <a:pt x="400" y="1059"/>
                    <a:pt x="390" y="1061"/>
                    <a:pt x="380" y="1063"/>
                  </a:cubicBezTo>
                  <a:cubicBezTo>
                    <a:pt x="378" y="1063"/>
                    <a:pt x="375" y="1063"/>
                    <a:pt x="373" y="1063"/>
                  </a:cubicBezTo>
                  <a:cubicBezTo>
                    <a:pt x="372" y="1063"/>
                    <a:pt x="371" y="1062"/>
                    <a:pt x="370" y="1061"/>
                  </a:cubicBezTo>
                  <a:close/>
                  <a:moveTo>
                    <a:pt x="722" y="1009"/>
                  </a:moveTo>
                  <a:cubicBezTo>
                    <a:pt x="718" y="1007"/>
                    <a:pt x="715" y="1006"/>
                    <a:pt x="711" y="1004"/>
                  </a:cubicBezTo>
                  <a:cubicBezTo>
                    <a:pt x="711" y="1002"/>
                    <a:pt x="711" y="1000"/>
                    <a:pt x="712" y="999"/>
                  </a:cubicBezTo>
                  <a:cubicBezTo>
                    <a:pt x="713" y="997"/>
                    <a:pt x="714" y="996"/>
                    <a:pt x="716" y="995"/>
                  </a:cubicBezTo>
                  <a:cubicBezTo>
                    <a:pt x="719" y="993"/>
                    <a:pt x="722" y="992"/>
                    <a:pt x="724" y="994"/>
                  </a:cubicBezTo>
                  <a:cubicBezTo>
                    <a:pt x="727" y="996"/>
                    <a:pt x="727" y="999"/>
                    <a:pt x="727" y="1002"/>
                  </a:cubicBezTo>
                  <a:cubicBezTo>
                    <a:pt x="726" y="1005"/>
                    <a:pt x="725" y="1007"/>
                    <a:pt x="722" y="1009"/>
                  </a:cubicBezTo>
                  <a:close/>
                  <a:moveTo>
                    <a:pt x="709" y="969"/>
                  </a:moveTo>
                  <a:cubicBezTo>
                    <a:pt x="704" y="967"/>
                    <a:pt x="702" y="965"/>
                    <a:pt x="695" y="958"/>
                  </a:cubicBezTo>
                  <a:cubicBezTo>
                    <a:pt x="696" y="958"/>
                    <a:pt x="697" y="957"/>
                    <a:pt x="698" y="957"/>
                  </a:cubicBezTo>
                  <a:cubicBezTo>
                    <a:pt x="703" y="957"/>
                    <a:pt x="707" y="959"/>
                    <a:pt x="709" y="963"/>
                  </a:cubicBezTo>
                  <a:cubicBezTo>
                    <a:pt x="710" y="965"/>
                    <a:pt x="711" y="967"/>
                    <a:pt x="709" y="969"/>
                  </a:cubicBezTo>
                  <a:close/>
                  <a:moveTo>
                    <a:pt x="520" y="1074"/>
                  </a:moveTo>
                  <a:cubicBezTo>
                    <a:pt x="526" y="1071"/>
                    <a:pt x="533" y="1071"/>
                    <a:pt x="540" y="1071"/>
                  </a:cubicBezTo>
                  <a:cubicBezTo>
                    <a:pt x="542" y="1071"/>
                    <a:pt x="542" y="1071"/>
                    <a:pt x="545" y="1074"/>
                  </a:cubicBezTo>
                  <a:cubicBezTo>
                    <a:pt x="540" y="1075"/>
                    <a:pt x="527" y="1075"/>
                    <a:pt x="520" y="1074"/>
                  </a:cubicBezTo>
                  <a:close/>
                  <a:moveTo>
                    <a:pt x="660" y="1010"/>
                  </a:moveTo>
                  <a:cubicBezTo>
                    <a:pt x="656" y="1008"/>
                    <a:pt x="653" y="1005"/>
                    <a:pt x="651" y="1001"/>
                  </a:cubicBezTo>
                  <a:cubicBezTo>
                    <a:pt x="655" y="999"/>
                    <a:pt x="658" y="1000"/>
                    <a:pt x="660" y="1003"/>
                  </a:cubicBezTo>
                  <a:cubicBezTo>
                    <a:pt x="661" y="1005"/>
                    <a:pt x="663" y="1007"/>
                    <a:pt x="660" y="1010"/>
                  </a:cubicBezTo>
                  <a:close/>
                  <a:moveTo>
                    <a:pt x="659" y="959"/>
                  </a:moveTo>
                  <a:cubicBezTo>
                    <a:pt x="659" y="962"/>
                    <a:pt x="659" y="965"/>
                    <a:pt x="659" y="968"/>
                  </a:cubicBezTo>
                  <a:cubicBezTo>
                    <a:pt x="658" y="968"/>
                    <a:pt x="656" y="969"/>
                    <a:pt x="655" y="969"/>
                  </a:cubicBezTo>
                  <a:cubicBezTo>
                    <a:pt x="653" y="962"/>
                    <a:pt x="653" y="962"/>
                    <a:pt x="659" y="959"/>
                  </a:cubicBezTo>
                  <a:close/>
                  <a:moveTo>
                    <a:pt x="773" y="999"/>
                  </a:moveTo>
                  <a:cubicBezTo>
                    <a:pt x="774" y="995"/>
                    <a:pt x="776" y="994"/>
                    <a:pt x="780" y="993"/>
                  </a:cubicBezTo>
                  <a:cubicBezTo>
                    <a:pt x="781" y="994"/>
                    <a:pt x="781" y="995"/>
                    <a:pt x="782" y="996"/>
                  </a:cubicBezTo>
                  <a:cubicBezTo>
                    <a:pt x="780" y="999"/>
                    <a:pt x="777" y="1001"/>
                    <a:pt x="773" y="999"/>
                  </a:cubicBezTo>
                  <a:close/>
                  <a:moveTo>
                    <a:pt x="730" y="949"/>
                  </a:moveTo>
                  <a:cubicBezTo>
                    <a:pt x="730" y="949"/>
                    <a:pt x="730" y="949"/>
                    <a:pt x="730" y="949"/>
                  </a:cubicBezTo>
                  <a:cubicBezTo>
                    <a:pt x="730" y="948"/>
                    <a:pt x="730" y="948"/>
                    <a:pt x="730" y="948"/>
                  </a:cubicBezTo>
                  <a:lnTo>
                    <a:pt x="730" y="949"/>
                  </a:lnTo>
                  <a:close/>
                  <a:moveTo>
                    <a:pt x="393" y="646"/>
                  </a:moveTo>
                  <a:cubicBezTo>
                    <a:pt x="381" y="646"/>
                    <a:pt x="376" y="652"/>
                    <a:pt x="377" y="663"/>
                  </a:cubicBezTo>
                  <a:cubicBezTo>
                    <a:pt x="379" y="678"/>
                    <a:pt x="383" y="692"/>
                    <a:pt x="384" y="707"/>
                  </a:cubicBezTo>
                  <a:cubicBezTo>
                    <a:pt x="384" y="714"/>
                    <a:pt x="389" y="720"/>
                    <a:pt x="397" y="723"/>
                  </a:cubicBezTo>
                  <a:cubicBezTo>
                    <a:pt x="403" y="725"/>
                    <a:pt x="410" y="726"/>
                    <a:pt x="416" y="726"/>
                  </a:cubicBezTo>
                  <a:cubicBezTo>
                    <a:pt x="421" y="726"/>
                    <a:pt x="425" y="727"/>
                    <a:pt x="429" y="727"/>
                  </a:cubicBezTo>
                  <a:cubicBezTo>
                    <a:pt x="445" y="729"/>
                    <a:pt x="462" y="730"/>
                    <a:pt x="478" y="730"/>
                  </a:cubicBezTo>
                  <a:cubicBezTo>
                    <a:pt x="486" y="730"/>
                    <a:pt x="494" y="730"/>
                    <a:pt x="502" y="730"/>
                  </a:cubicBezTo>
                  <a:cubicBezTo>
                    <a:pt x="515" y="730"/>
                    <a:pt x="523" y="721"/>
                    <a:pt x="521" y="708"/>
                  </a:cubicBezTo>
                  <a:cubicBezTo>
                    <a:pt x="520" y="702"/>
                    <a:pt x="519" y="695"/>
                    <a:pt x="518" y="689"/>
                  </a:cubicBezTo>
                  <a:cubicBezTo>
                    <a:pt x="516" y="682"/>
                    <a:pt x="515" y="676"/>
                    <a:pt x="512" y="669"/>
                  </a:cubicBezTo>
                  <a:cubicBezTo>
                    <a:pt x="508" y="661"/>
                    <a:pt x="502" y="655"/>
                    <a:pt x="492" y="653"/>
                  </a:cubicBezTo>
                  <a:cubicBezTo>
                    <a:pt x="486" y="652"/>
                    <a:pt x="479" y="650"/>
                    <a:pt x="473" y="650"/>
                  </a:cubicBezTo>
                  <a:cubicBezTo>
                    <a:pt x="456" y="649"/>
                    <a:pt x="402" y="647"/>
                    <a:pt x="393" y="646"/>
                  </a:cubicBezTo>
                  <a:close/>
                  <a:moveTo>
                    <a:pt x="495" y="671"/>
                  </a:moveTo>
                  <a:cubicBezTo>
                    <a:pt x="482" y="672"/>
                    <a:pt x="469" y="676"/>
                    <a:pt x="455" y="678"/>
                  </a:cubicBezTo>
                  <a:cubicBezTo>
                    <a:pt x="445" y="680"/>
                    <a:pt x="434" y="682"/>
                    <a:pt x="424" y="684"/>
                  </a:cubicBezTo>
                  <a:cubicBezTo>
                    <a:pt x="421" y="684"/>
                    <a:pt x="419" y="685"/>
                    <a:pt x="416" y="686"/>
                  </a:cubicBezTo>
                  <a:cubicBezTo>
                    <a:pt x="416" y="687"/>
                    <a:pt x="415" y="688"/>
                    <a:pt x="415" y="689"/>
                  </a:cubicBezTo>
                  <a:cubicBezTo>
                    <a:pt x="419" y="691"/>
                    <a:pt x="423" y="688"/>
                    <a:pt x="428" y="690"/>
                  </a:cubicBezTo>
                  <a:cubicBezTo>
                    <a:pt x="433" y="698"/>
                    <a:pt x="432" y="708"/>
                    <a:pt x="434" y="718"/>
                  </a:cubicBezTo>
                  <a:cubicBezTo>
                    <a:pt x="432" y="718"/>
                    <a:pt x="431" y="719"/>
                    <a:pt x="430" y="718"/>
                  </a:cubicBezTo>
                  <a:cubicBezTo>
                    <a:pt x="421" y="718"/>
                    <a:pt x="413" y="717"/>
                    <a:pt x="404" y="715"/>
                  </a:cubicBezTo>
                  <a:cubicBezTo>
                    <a:pt x="397" y="714"/>
                    <a:pt x="395" y="712"/>
                    <a:pt x="394" y="705"/>
                  </a:cubicBezTo>
                  <a:cubicBezTo>
                    <a:pt x="393" y="696"/>
                    <a:pt x="393" y="686"/>
                    <a:pt x="390" y="678"/>
                  </a:cubicBezTo>
                  <a:cubicBezTo>
                    <a:pt x="390" y="677"/>
                    <a:pt x="390" y="676"/>
                    <a:pt x="391" y="675"/>
                  </a:cubicBezTo>
                  <a:cubicBezTo>
                    <a:pt x="392" y="674"/>
                    <a:pt x="394" y="674"/>
                    <a:pt x="396" y="674"/>
                  </a:cubicBezTo>
                  <a:cubicBezTo>
                    <a:pt x="408" y="674"/>
                    <a:pt x="419" y="671"/>
                    <a:pt x="431" y="670"/>
                  </a:cubicBezTo>
                  <a:cubicBezTo>
                    <a:pt x="440" y="668"/>
                    <a:pt x="449" y="667"/>
                    <a:pt x="458" y="666"/>
                  </a:cubicBezTo>
                  <a:cubicBezTo>
                    <a:pt x="463" y="666"/>
                    <a:pt x="468" y="665"/>
                    <a:pt x="473" y="665"/>
                  </a:cubicBezTo>
                  <a:cubicBezTo>
                    <a:pt x="480" y="664"/>
                    <a:pt x="487" y="664"/>
                    <a:pt x="494" y="665"/>
                  </a:cubicBezTo>
                  <a:cubicBezTo>
                    <a:pt x="497" y="665"/>
                    <a:pt x="500" y="665"/>
                    <a:pt x="502" y="669"/>
                  </a:cubicBezTo>
                  <a:cubicBezTo>
                    <a:pt x="499" y="670"/>
                    <a:pt x="497" y="671"/>
                    <a:pt x="495" y="671"/>
                  </a:cubicBezTo>
                  <a:close/>
                  <a:moveTo>
                    <a:pt x="472" y="684"/>
                  </a:moveTo>
                  <a:cubicBezTo>
                    <a:pt x="476" y="696"/>
                    <a:pt x="476" y="708"/>
                    <a:pt x="478" y="720"/>
                  </a:cubicBezTo>
                  <a:cubicBezTo>
                    <a:pt x="471" y="721"/>
                    <a:pt x="465" y="721"/>
                    <a:pt x="458" y="720"/>
                  </a:cubicBezTo>
                  <a:cubicBezTo>
                    <a:pt x="456" y="713"/>
                    <a:pt x="452" y="707"/>
                    <a:pt x="451" y="700"/>
                  </a:cubicBezTo>
                  <a:cubicBezTo>
                    <a:pt x="450" y="695"/>
                    <a:pt x="451" y="690"/>
                    <a:pt x="453" y="685"/>
                  </a:cubicBezTo>
                  <a:cubicBezTo>
                    <a:pt x="460" y="684"/>
                    <a:pt x="466" y="682"/>
                    <a:pt x="472" y="684"/>
                  </a:cubicBezTo>
                  <a:close/>
                  <a:moveTo>
                    <a:pt x="508" y="683"/>
                  </a:moveTo>
                  <a:cubicBezTo>
                    <a:pt x="513" y="692"/>
                    <a:pt x="514" y="701"/>
                    <a:pt x="513" y="710"/>
                  </a:cubicBezTo>
                  <a:cubicBezTo>
                    <a:pt x="513" y="715"/>
                    <a:pt x="512" y="719"/>
                    <a:pt x="506" y="721"/>
                  </a:cubicBezTo>
                  <a:cubicBezTo>
                    <a:pt x="500" y="717"/>
                    <a:pt x="498" y="712"/>
                    <a:pt x="497" y="706"/>
                  </a:cubicBezTo>
                  <a:cubicBezTo>
                    <a:pt x="496" y="700"/>
                    <a:pt x="496" y="693"/>
                    <a:pt x="496" y="687"/>
                  </a:cubicBezTo>
                  <a:cubicBezTo>
                    <a:pt x="495" y="685"/>
                    <a:pt x="496" y="685"/>
                    <a:pt x="499" y="680"/>
                  </a:cubicBezTo>
                  <a:cubicBezTo>
                    <a:pt x="503" y="681"/>
                    <a:pt x="506" y="682"/>
                    <a:pt x="508" y="683"/>
                  </a:cubicBezTo>
                  <a:close/>
                  <a:moveTo>
                    <a:pt x="413" y="666"/>
                  </a:moveTo>
                  <a:cubicBezTo>
                    <a:pt x="407" y="667"/>
                    <a:pt x="400" y="667"/>
                    <a:pt x="394" y="667"/>
                  </a:cubicBezTo>
                  <a:cubicBezTo>
                    <a:pt x="387" y="663"/>
                    <a:pt x="387" y="663"/>
                    <a:pt x="388" y="657"/>
                  </a:cubicBezTo>
                  <a:cubicBezTo>
                    <a:pt x="391" y="654"/>
                    <a:pt x="396" y="654"/>
                    <a:pt x="399" y="654"/>
                  </a:cubicBezTo>
                  <a:cubicBezTo>
                    <a:pt x="415" y="655"/>
                    <a:pt x="431" y="656"/>
                    <a:pt x="447" y="657"/>
                  </a:cubicBezTo>
                  <a:cubicBezTo>
                    <a:pt x="447" y="657"/>
                    <a:pt x="448" y="657"/>
                    <a:pt x="449" y="658"/>
                  </a:cubicBezTo>
                  <a:cubicBezTo>
                    <a:pt x="436" y="661"/>
                    <a:pt x="425" y="663"/>
                    <a:pt x="413" y="666"/>
                  </a:cubicBezTo>
                  <a:close/>
                  <a:moveTo>
                    <a:pt x="487" y="722"/>
                  </a:moveTo>
                  <a:cubicBezTo>
                    <a:pt x="485" y="709"/>
                    <a:pt x="483" y="696"/>
                    <a:pt x="480" y="682"/>
                  </a:cubicBezTo>
                  <a:cubicBezTo>
                    <a:pt x="483" y="681"/>
                    <a:pt x="485" y="681"/>
                    <a:pt x="486" y="680"/>
                  </a:cubicBezTo>
                  <a:cubicBezTo>
                    <a:pt x="487" y="681"/>
                    <a:pt x="488" y="681"/>
                    <a:pt x="488" y="682"/>
                  </a:cubicBezTo>
                  <a:cubicBezTo>
                    <a:pt x="488" y="683"/>
                    <a:pt x="489" y="684"/>
                    <a:pt x="489" y="684"/>
                  </a:cubicBezTo>
                  <a:cubicBezTo>
                    <a:pt x="490" y="695"/>
                    <a:pt x="491" y="707"/>
                    <a:pt x="493" y="718"/>
                  </a:cubicBezTo>
                  <a:cubicBezTo>
                    <a:pt x="493" y="719"/>
                    <a:pt x="492" y="721"/>
                    <a:pt x="492" y="722"/>
                  </a:cubicBezTo>
                  <a:cubicBezTo>
                    <a:pt x="490" y="722"/>
                    <a:pt x="489" y="722"/>
                    <a:pt x="487" y="722"/>
                  </a:cubicBezTo>
                  <a:close/>
                  <a:moveTo>
                    <a:pt x="442" y="719"/>
                  </a:moveTo>
                  <a:cubicBezTo>
                    <a:pt x="438" y="709"/>
                    <a:pt x="439" y="699"/>
                    <a:pt x="435" y="689"/>
                  </a:cubicBezTo>
                  <a:cubicBezTo>
                    <a:pt x="437" y="688"/>
                    <a:pt x="438" y="688"/>
                    <a:pt x="439" y="687"/>
                  </a:cubicBezTo>
                  <a:cubicBezTo>
                    <a:pt x="442" y="689"/>
                    <a:pt x="442" y="691"/>
                    <a:pt x="443" y="694"/>
                  </a:cubicBezTo>
                  <a:cubicBezTo>
                    <a:pt x="444" y="702"/>
                    <a:pt x="446" y="710"/>
                    <a:pt x="447" y="719"/>
                  </a:cubicBezTo>
                  <a:cubicBezTo>
                    <a:pt x="445" y="719"/>
                    <a:pt x="444" y="719"/>
                    <a:pt x="442" y="719"/>
                  </a:cubicBezTo>
                  <a:close/>
                  <a:moveTo>
                    <a:pt x="519" y="752"/>
                  </a:moveTo>
                  <a:cubicBezTo>
                    <a:pt x="498" y="753"/>
                    <a:pt x="478" y="754"/>
                    <a:pt x="458" y="754"/>
                  </a:cubicBezTo>
                  <a:cubicBezTo>
                    <a:pt x="451" y="755"/>
                    <a:pt x="444" y="755"/>
                    <a:pt x="438" y="755"/>
                  </a:cubicBezTo>
                  <a:cubicBezTo>
                    <a:pt x="427" y="756"/>
                    <a:pt x="421" y="763"/>
                    <a:pt x="421" y="773"/>
                  </a:cubicBezTo>
                  <a:cubicBezTo>
                    <a:pt x="422" y="779"/>
                    <a:pt x="424" y="784"/>
                    <a:pt x="428" y="788"/>
                  </a:cubicBezTo>
                  <a:cubicBezTo>
                    <a:pt x="431" y="792"/>
                    <a:pt x="435" y="795"/>
                    <a:pt x="439" y="798"/>
                  </a:cubicBezTo>
                  <a:cubicBezTo>
                    <a:pt x="442" y="801"/>
                    <a:pt x="447" y="802"/>
                    <a:pt x="451" y="801"/>
                  </a:cubicBezTo>
                  <a:cubicBezTo>
                    <a:pt x="459" y="801"/>
                    <a:pt x="466" y="801"/>
                    <a:pt x="473" y="801"/>
                  </a:cubicBezTo>
                  <a:cubicBezTo>
                    <a:pt x="476" y="801"/>
                    <a:pt x="478" y="800"/>
                    <a:pt x="480" y="799"/>
                  </a:cubicBezTo>
                  <a:cubicBezTo>
                    <a:pt x="488" y="796"/>
                    <a:pt x="496" y="797"/>
                    <a:pt x="504" y="797"/>
                  </a:cubicBezTo>
                  <a:cubicBezTo>
                    <a:pt x="507" y="797"/>
                    <a:pt x="511" y="797"/>
                    <a:pt x="515" y="796"/>
                  </a:cubicBezTo>
                  <a:cubicBezTo>
                    <a:pt x="528" y="792"/>
                    <a:pt x="541" y="790"/>
                    <a:pt x="554" y="790"/>
                  </a:cubicBezTo>
                  <a:cubicBezTo>
                    <a:pt x="563" y="791"/>
                    <a:pt x="572" y="790"/>
                    <a:pt x="580" y="791"/>
                  </a:cubicBezTo>
                  <a:cubicBezTo>
                    <a:pt x="589" y="791"/>
                    <a:pt x="597" y="792"/>
                    <a:pt x="606" y="793"/>
                  </a:cubicBezTo>
                  <a:cubicBezTo>
                    <a:pt x="609" y="793"/>
                    <a:pt x="613" y="793"/>
                    <a:pt x="616" y="792"/>
                  </a:cubicBezTo>
                  <a:cubicBezTo>
                    <a:pt x="625" y="790"/>
                    <a:pt x="630" y="782"/>
                    <a:pt x="627" y="773"/>
                  </a:cubicBezTo>
                  <a:cubicBezTo>
                    <a:pt x="625" y="766"/>
                    <a:pt x="621" y="761"/>
                    <a:pt x="614" y="758"/>
                  </a:cubicBezTo>
                  <a:cubicBezTo>
                    <a:pt x="608" y="755"/>
                    <a:pt x="602" y="754"/>
                    <a:pt x="595" y="754"/>
                  </a:cubicBezTo>
                  <a:cubicBezTo>
                    <a:pt x="586" y="754"/>
                    <a:pt x="576" y="753"/>
                    <a:pt x="567" y="753"/>
                  </a:cubicBezTo>
                  <a:cubicBezTo>
                    <a:pt x="551" y="753"/>
                    <a:pt x="535" y="752"/>
                    <a:pt x="519" y="752"/>
                  </a:cubicBezTo>
                  <a:cubicBezTo>
                    <a:pt x="519" y="752"/>
                    <a:pt x="519" y="752"/>
                    <a:pt x="519" y="752"/>
                  </a:cubicBezTo>
                  <a:close/>
                  <a:moveTo>
                    <a:pt x="459" y="787"/>
                  </a:moveTo>
                  <a:cubicBezTo>
                    <a:pt x="456" y="778"/>
                    <a:pt x="455" y="770"/>
                    <a:pt x="455" y="762"/>
                  </a:cubicBezTo>
                  <a:cubicBezTo>
                    <a:pt x="459" y="762"/>
                    <a:pt x="461" y="762"/>
                    <a:pt x="465" y="762"/>
                  </a:cubicBezTo>
                  <a:cubicBezTo>
                    <a:pt x="466" y="770"/>
                    <a:pt x="465" y="777"/>
                    <a:pt x="465" y="786"/>
                  </a:cubicBezTo>
                  <a:cubicBezTo>
                    <a:pt x="463" y="786"/>
                    <a:pt x="461" y="786"/>
                    <a:pt x="459" y="787"/>
                  </a:cubicBezTo>
                  <a:close/>
                  <a:moveTo>
                    <a:pt x="470" y="786"/>
                  </a:moveTo>
                  <a:cubicBezTo>
                    <a:pt x="469" y="778"/>
                    <a:pt x="468" y="770"/>
                    <a:pt x="468" y="761"/>
                  </a:cubicBezTo>
                  <a:cubicBezTo>
                    <a:pt x="471" y="761"/>
                    <a:pt x="473" y="761"/>
                    <a:pt x="474" y="761"/>
                  </a:cubicBezTo>
                  <a:cubicBezTo>
                    <a:pt x="476" y="763"/>
                    <a:pt x="478" y="778"/>
                    <a:pt x="477" y="786"/>
                  </a:cubicBezTo>
                  <a:cubicBezTo>
                    <a:pt x="475" y="786"/>
                    <a:pt x="473" y="786"/>
                    <a:pt x="470" y="786"/>
                  </a:cubicBezTo>
                  <a:close/>
                  <a:moveTo>
                    <a:pt x="496" y="785"/>
                  </a:moveTo>
                  <a:cubicBezTo>
                    <a:pt x="493" y="779"/>
                    <a:pt x="491" y="769"/>
                    <a:pt x="492" y="762"/>
                  </a:cubicBezTo>
                  <a:cubicBezTo>
                    <a:pt x="494" y="762"/>
                    <a:pt x="496" y="762"/>
                    <a:pt x="498" y="762"/>
                  </a:cubicBezTo>
                  <a:cubicBezTo>
                    <a:pt x="501" y="764"/>
                    <a:pt x="503" y="775"/>
                    <a:pt x="501" y="784"/>
                  </a:cubicBezTo>
                  <a:cubicBezTo>
                    <a:pt x="499" y="784"/>
                    <a:pt x="498" y="785"/>
                    <a:pt x="496" y="785"/>
                  </a:cubicBezTo>
                  <a:close/>
                  <a:moveTo>
                    <a:pt x="593" y="768"/>
                  </a:moveTo>
                  <a:cubicBezTo>
                    <a:pt x="593" y="772"/>
                    <a:pt x="593" y="775"/>
                    <a:pt x="594" y="778"/>
                  </a:cubicBezTo>
                  <a:cubicBezTo>
                    <a:pt x="589" y="780"/>
                    <a:pt x="589" y="780"/>
                    <a:pt x="584" y="779"/>
                  </a:cubicBezTo>
                  <a:cubicBezTo>
                    <a:pt x="581" y="773"/>
                    <a:pt x="582" y="768"/>
                    <a:pt x="581" y="761"/>
                  </a:cubicBezTo>
                  <a:cubicBezTo>
                    <a:pt x="585" y="761"/>
                    <a:pt x="588" y="761"/>
                    <a:pt x="592" y="761"/>
                  </a:cubicBezTo>
                  <a:cubicBezTo>
                    <a:pt x="593" y="764"/>
                    <a:pt x="593" y="766"/>
                    <a:pt x="593" y="768"/>
                  </a:cubicBezTo>
                  <a:close/>
                  <a:moveTo>
                    <a:pt x="444" y="761"/>
                  </a:moveTo>
                  <a:cubicBezTo>
                    <a:pt x="446" y="761"/>
                    <a:pt x="448" y="761"/>
                    <a:pt x="449" y="761"/>
                  </a:cubicBezTo>
                  <a:cubicBezTo>
                    <a:pt x="451" y="763"/>
                    <a:pt x="453" y="780"/>
                    <a:pt x="452" y="786"/>
                  </a:cubicBezTo>
                  <a:cubicBezTo>
                    <a:pt x="450" y="786"/>
                    <a:pt x="448" y="786"/>
                    <a:pt x="445" y="786"/>
                  </a:cubicBezTo>
                  <a:cubicBezTo>
                    <a:pt x="443" y="778"/>
                    <a:pt x="443" y="770"/>
                    <a:pt x="444" y="761"/>
                  </a:cubicBezTo>
                  <a:close/>
                  <a:moveTo>
                    <a:pt x="483" y="786"/>
                  </a:moveTo>
                  <a:cubicBezTo>
                    <a:pt x="482" y="778"/>
                    <a:pt x="480" y="770"/>
                    <a:pt x="480" y="763"/>
                  </a:cubicBezTo>
                  <a:cubicBezTo>
                    <a:pt x="482" y="761"/>
                    <a:pt x="484" y="761"/>
                    <a:pt x="486" y="762"/>
                  </a:cubicBezTo>
                  <a:cubicBezTo>
                    <a:pt x="487" y="770"/>
                    <a:pt x="489" y="777"/>
                    <a:pt x="490" y="786"/>
                  </a:cubicBezTo>
                  <a:cubicBezTo>
                    <a:pt x="487" y="786"/>
                    <a:pt x="485" y="786"/>
                    <a:pt x="483" y="786"/>
                  </a:cubicBezTo>
                  <a:close/>
                  <a:moveTo>
                    <a:pt x="525" y="782"/>
                  </a:moveTo>
                  <a:cubicBezTo>
                    <a:pt x="524" y="783"/>
                    <a:pt x="522" y="783"/>
                    <a:pt x="519" y="784"/>
                  </a:cubicBezTo>
                  <a:cubicBezTo>
                    <a:pt x="518" y="776"/>
                    <a:pt x="518" y="769"/>
                    <a:pt x="517" y="762"/>
                  </a:cubicBezTo>
                  <a:cubicBezTo>
                    <a:pt x="518" y="761"/>
                    <a:pt x="519" y="761"/>
                    <a:pt x="519" y="761"/>
                  </a:cubicBezTo>
                  <a:cubicBezTo>
                    <a:pt x="521" y="761"/>
                    <a:pt x="522" y="761"/>
                    <a:pt x="524" y="761"/>
                  </a:cubicBezTo>
                  <a:cubicBezTo>
                    <a:pt x="526" y="768"/>
                    <a:pt x="526" y="775"/>
                    <a:pt x="525" y="782"/>
                  </a:cubicBezTo>
                  <a:close/>
                  <a:moveTo>
                    <a:pt x="568" y="764"/>
                  </a:moveTo>
                  <a:cubicBezTo>
                    <a:pt x="568" y="763"/>
                    <a:pt x="568" y="763"/>
                    <a:pt x="568" y="761"/>
                  </a:cubicBezTo>
                  <a:cubicBezTo>
                    <a:pt x="571" y="760"/>
                    <a:pt x="573" y="760"/>
                    <a:pt x="576" y="762"/>
                  </a:cubicBezTo>
                  <a:cubicBezTo>
                    <a:pt x="577" y="767"/>
                    <a:pt x="578" y="773"/>
                    <a:pt x="579" y="778"/>
                  </a:cubicBezTo>
                  <a:cubicBezTo>
                    <a:pt x="575" y="780"/>
                    <a:pt x="572" y="779"/>
                    <a:pt x="568" y="777"/>
                  </a:cubicBezTo>
                  <a:cubicBezTo>
                    <a:pt x="568" y="773"/>
                    <a:pt x="568" y="768"/>
                    <a:pt x="568" y="764"/>
                  </a:cubicBezTo>
                  <a:close/>
                  <a:moveTo>
                    <a:pt x="598" y="779"/>
                  </a:moveTo>
                  <a:cubicBezTo>
                    <a:pt x="597" y="774"/>
                    <a:pt x="598" y="768"/>
                    <a:pt x="597" y="763"/>
                  </a:cubicBezTo>
                  <a:cubicBezTo>
                    <a:pt x="600" y="761"/>
                    <a:pt x="603" y="763"/>
                    <a:pt x="605" y="763"/>
                  </a:cubicBezTo>
                  <a:cubicBezTo>
                    <a:pt x="607" y="765"/>
                    <a:pt x="608" y="770"/>
                    <a:pt x="607" y="777"/>
                  </a:cubicBezTo>
                  <a:cubicBezTo>
                    <a:pt x="605" y="779"/>
                    <a:pt x="602" y="780"/>
                    <a:pt x="598" y="779"/>
                  </a:cubicBezTo>
                  <a:close/>
                  <a:moveTo>
                    <a:pt x="551" y="779"/>
                  </a:moveTo>
                  <a:cubicBezTo>
                    <a:pt x="548" y="780"/>
                    <a:pt x="546" y="780"/>
                    <a:pt x="543" y="781"/>
                  </a:cubicBezTo>
                  <a:cubicBezTo>
                    <a:pt x="541" y="774"/>
                    <a:pt x="540" y="768"/>
                    <a:pt x="540" y="762"/>
                  </a:cubicBezTo>
                  <a:cubicBezTo>
                    <a:pt x="545" y="760"/>
                    <a:pt x="545" y="760"/>
                    <a:pt x="549" y="761"/>
                  </a:cubicBezTo>
                  <a:cubicBezTo>
                    <a:pt x="550" y="767"/>
                    <a:pt x="550" y="773"/>
                    <a:pt x="551" y="779"/>
                  </a:cubicBezTo>
                  <a:close/>
                  <a:moveTo>
                    <a:pt x="514" y="783"/>
                  </a:moveTo>
                  <a:cubicBezTo>
                    <a:pt x="512" y="784"/>
                    <a:pt x="510" y="784"/>
                    <a:pt x="508" y="784"/>
                  </a:cubicBezTo>
                  <a:cubicBezTo>
                    <a:pt x="506" y="776"/>
                    <a:pt x="505" y="769"/>
                    <a:pt x="504" y="761"/>
                  </a:cubicBezTo>
                  <a:cubicBezTo>
                    <a:pt x="506" y="761"/>
                    <a:pt x="508" y="761"/>
                    <a:pt x="511" y="761"/>
                  </a:cubicBezTo>
                  <a:cubicBezTo>
                    <a:pt x="512" y="769"/>
                    <a:pt x="513" y="776"/>
                    <a:pt x="514" y="783"/>
                  </a:cubicBezTo>
                  <a:close/>
                  <a:moveTo>
                    <a:pt x="554" y="760"/>
                  </a:moveTo>
                  <a:cubicBezTo>
                    <a:pt x="557" y="760"/>
                    <a:pt x="559" y="760"/>
                    <a:pt x="562" y="760"/>
                  </a:cubicBezTo>
                  <a:cubicBezTo>
                    <a:pt x="563" y="766"/>
                    <a:pt x="564" y="771"/>
                    <a:pt x="564" y="777"/>
                  </a:cubicBezTo>
                  <a:cubicBezTo>
                    <a:pt x="561" y="778"/>
                    <a:pt x="558" y="779"/>
                    <a:pt x="555" y="777"/>
                  </a:cubicBezTo>
                  <a:cubicBezTo>
                    <a:pt x="555" y="771"/>
                    <a:pt x="553" y="766"/>
                    <a:pt x="554" y="760"/>
                  </a:cubicBezTo>
                  <a:close/>
                  <a:moveTo>
                    <a:pt x="532" y="782"/>
                  </a:moveTo>
                  <a:cubicBezTo>
                    <a:pt x="531" y="781"/>
                    <a:pt x="531" y="781"/>
                    <a:pt x="531" y="780"/>
                  </a:cubicBezTo>
                  <a:cubicBezTo>
                    <a:pt x="530" y="774"/>
                    <a:pt x="529" y="768"/>
                    <a:pt x="529" y="762"/>
                  </a:cubicBezTo>
                  <a:cubicBezTo>
                    <a:pt x="529" y="762"/>
                    <a:pt x="529" y="761"/>
                    <a:pt x="530" y="761"/>
                  </a:cubicBezTo>
                  <a:cubicBezTo>
                    <a:pt x="532" y="761"/>
                    <a:pt x="533" y="761"/>
                    <a:pt x="535" y="761"/>
                  </a:cubicBezTo>
                  <a:cubicBezTo>
                    <a:pt x="537" y="767"/>
                    <a:pt x="536" y="774"/>
                    <a:pt x="537" y="781"/>
                  </a:cubicBezTo>
                  <a:cubicBezTo>
                    <a:pt x="535" y="781"/>
                    <a:pt x="533" y="782"/>
                    <a:pt x="532" y="782"/>
                  </a:cubicBezTo>
                  <a:close/>
                  <a:moveTo>
                    <a:pt x="436" y="784"/>
                  </a:moveTo>
                  <a:cubicBezTo>
                    <a:pt x="434" y="778"/>
                    <a:pt x="434" y="767"/>
                    <a:pt x="435" y="762"/>
                  </a:cubicBezTo>
                  <a:cubicBezTo>
                    <a:pt x="435" y="762"/>
                    <a:pt x="436" y="762"/>
                    <a:pt x="437" y="761"/>
                  </a:cubicBezTo>
                  <a:cubicBezTo>
                    <a:pt x="440" y="769"/>
                    <a:pt x="440" y="776"/>
                    <a:pt x="439" y="785"/>
                  </a:cubicBezTo>
                  <a:cubicBezTo>
                    <a:pt x="438" y="784"/>
                    <a:pt x="437" y="784"/>
                    <a:pt x="436" y="784"/>
                  </a:cubicBezTo>
                  <a:close/>
                  <a:moveTo>
                    <a:pt x="431" y="776"/>
                  </a:moveTo>
                  <a:cubicBezTo>
                    <a:pt x="426" y="771"/>
                    <a:pt x="426" y="771"/>
                    <a:pt x="431" y="764"/>
                  </a:cubicBezTo>
                  <a:cubicBezTo>
                    <a:pt x="431" y="769"/>
                    <a:pt x="431" y="772"/>
                    <a:pt x="431" y="776"/>
                  </a:cubicBezTo>
                  <a:close/>
                  <a:moveTo>
                    <a:pt x="615" y="776"/>
                  </a:moveTo>
                  <a:cubicBezTo>
                    <a:pt x="613" y="774"/>
                    <a:pt x="612" y="771"/>
                    <a:pt x="612" y="767"/>
                  </a:cubicBezTo>
                  <a:cubicBezTo>
                    <a:pt x="618" y="770"/>
                    <a:pt x="618" y="772"/>
                    <a:pt x="615" y="776"/>
                  </a:cubicBezTo>
                  <a:close/>
                  <a:moveTo>
                    <a:pt x="610" y="733"/>
                  </a:moveTo>
                  <a:cubicBezTo>
                    <a:pt x="613" y="732"/>
                    <a:pt x="616" y="731"/>
                    <a:pt x="618" y="729"/>
                  </a:cubicBezTo>
                  <a:cubicBezTo>
                    <a:pt x="624" y="724"/>
                    <a:pt x="624" y="717"/>
                    <a:pt x="622" y="710"/>
                  </a:cubicBezTo>
                  <a:cubicBezTo>
                    <a:pt x="621" y="704"/>
                    <a:pt x="619" y="699"/>
                    <a:pt x="617" y="693"/>
                  </a:cubicBezTo>
                  <a:cubicBezTo>
                    <a:pt x="616" y="688"/>
                    <a:pt x="613" y="684"/>
                    <a:pt x="610" y="681"/>
                  </a:cubicBezTo>
                  <a:cubicBezTo>
                    <a:pt x="601" y="674"/>
                    <a:pt x="592" y="668"/>
                    <a:pt x="580" y="667"/>
                  </a:cubicBezTo>
                  <a:cubicBezTo>
                    <a:pt x="569" y="665"/>
                    <a:pt x="557" y="663"/>
                    <a:pt x="546" y="661"/>
                  </a:cubicBezTo>
                  <a:cubicBezTo>
                    <a:pt x="542" y="661"/>
                    <a:pt x="538" y="660"/>
                    <a:pt x="534" y="660"/>
                  </a:cubicBezTo>
                  <a:cubicBezTo>
                    <a:pt x="526" y="660"/>
                    <a:pt x="523" y="664"/>
                    <a:pt x="525" y="672"/>
                  </a:cubicBezTo>
                  <a:cubicBezTo>
                    <a:pt x="526" y="679"/>
                    <a:pt x="529" y="686"/>
                    <a:pt x="532" y="693"/>
                  </a:cubicBezTo>
                  <a:cubicBezTo>
                    <a:pt x="533" y="696"/>
                    <a:pt x="534" y="698"/>
                    <a:pt x="535" y="701"/>
                  </a:cubicBezTo>
                  <a:cubicBezTo>
                    <a:pt x="537" y="707"/>
                    <a:pt x="540" y="712"/>
                    <a:pt x="541" y="718"/>
                  </a:cubicBezTo>
                  <a:cubicBezTo>
                    <a:pt x="543" y="725"/>
                    <a:pt x="549" y="728"/>
                    <a:pt x="555" y="730"/>
                  </a:cubicBezTo>
                  <a:cubicBezTo>
                    <a:pt x="567" y="734"/>
                    <a:pt x="579" y="735"/>
                    <a:pt x="590" y="735"/>
                  </a:cubicBezTo>
                  <a:cubicBezTo>
                    <a:pt x="597" y="736"/>
                    <a:pt x="604" y="735"/>
                    <a:pt x="610" y="733"/>
                  </a:cubicBezTo>
                  <a:close/>
                  <a:moveTo>
                    <a:pt x="563" y="689"/>
                  </a:moveTo>
                  <a:cubicBezTo>
                    <a:pt x="565" y="695"/>
                    <a:pt x="566" y="701"/>
                    <a:pt x="568" y="707"/>
                  </a:cubicBezTo>
                  <a:cubicBezTo>
                    <a:pt x="569" y="712"/>
                    <a:pt x="569" y="717"/>
                    <a:pt x="567" y="723"/>
                  </a:cubicBezTo>
                  <a:cubicBezTo>
                    <a:pt x="561" y="723"/>
                    <a:pt x="557" y="720"/>
                    <a:pt x="553" y="718"/>
                  </a:cubicBezTo>
                  <a:cubicBezTo>
                    <a:pt x="543" y="705"/>
                    <a:pt x="540" y="690"/>
                    <a:pt x="534" y="676"/>
                  </a:cubicBezTo>
                  <a:cubicBezTo>
                    <a:pt x="533" y="673"/>
                    <a:pt x="533" y="671"/>
                    <a:pt x="532" y="668"/>
                  </a:cubicBezTo>
                  <a:cubicBezTo>
                    <a:pt x="538" y="666"/>
                    <a:pt x="538" y="666"/>
                    <a:pt x="545" y="668"/>
                  </a:cubicBezTo>
                  <a:cubicBezTo>
                    <a:pt x="545" y="671"/>
                    <a:pt x="545" y="673"/>
                    <a:pt x="544" y="676"/>
                  </a:cubicBezTo>
                  <a:cubicBezTo>
                    <a:pt x="545" y="676"/>
                    <a:pt x="546" y="677"/>
                    <a:pt x="546" y="676"/>
                  </a:cubicBezTo>
                  <a:cubicBezTo>
                    <a:pt x="550" y="674"/>
                    <a:pt x="554" y="672"/>
                    <a:pt x="558" y="670"/>
                  </a:cubicBezTo>
                  <a:cubicBezTo>
                    <a:pt x="569" y="671"/>
                    <a:pt x="580" y="673"/>
                    <a:pt x="591" y="676"/>
                  </a:cubicBezTo>
                  <a:cubicBezTo>
                    <a:pt x="598" y="678"/>
                    <a:pt x="603" y="682"/>
                    <a:pt x="606" y="688"/>
                  </a:cubicBezTo>
                  <a:cubicBezTo>
                    <a:pt x="607" y="691"/>
                    <a:pt x="608" y="693"/>
                    <a:pt x="609" y="696"/>
                  </a:cubicBezTo>
                  <a:cubicBezTo>
                    <a:pt x="611" y="701"/>
                    <a:pt x="612" y="706"/>
                    <a:pt x="613" y="712"/>
                  </a:cubicBezTo>
                  <a:cubicBezTo>
                    <a:pt x="614" y="713"/>
                    <a:pt x="614" y="715"/>
                    <a:pt x="614" y="717"/>
                  </a:cubicBezTo>
                  <a:cubicBezTo>
                    <a:pt x="614" y="719"/>
                    <a:pt x="614" y="720"/>
                    <a:pt x="614" y="721"/>
                  </a:cubicBezTo>
                  <a:cubicBezTo>
                    <a:pt x="605" y="725"/>
                    <a:pt x="603" y="725"/>
                    <a:pt x="596" y="723"/>
                  </a:cubicBezTo>
                  <a:cubicBezTo>
                    <a:pt x="593" y="718"/>
                    <a:pt x="591" y="711"/>
                    <a:pt x="587" y="705"/>
                  </a:cubicBezTo>
                  <a:cubicBezTo>
                    <a:pt x="583" y="699"/>
                    <a:pt x="584" y="692"/>
                    <a:pt x="578" y="686"/>
                  </a:cubicBezTo>
                  <a:cubicBezTo>
                    <a:pt x="576" y="689"/>
                    <a:pt x="577" y="691"/>
                    <a:pt x="578" y="694"/>
                  </a:cubicBezTo>
                  <a:cubicBezTo>
                    <a:pt x="579" y="699"/>
                    <a:pt x="581" y="705"/>
                    <a:pt x="582" y="710"/>
                  </a:cubicBezTo>
                  <a:cubicBezTo>
                    <a:pt x="584" y="714"/>
                    <a:pt x="585" y="718"/>
                    <a:pt x="584" y="721"/>
                  </a:cubicBezTo>
                  <a:cubicBezTo>
                    <a:pt x="581" y="724"/>
                    <a:pt x="579" y="723"/>
                    <a:pt x="578" y="721"/>
                  </a:cubicBezTo>
                  <a:cubicBezTo>
                    <a:pt x="577" y="720"/>
                    <a:pt x="576" y="718"/>
                    <a:pt x="575" y="716"/>
                  </a:cubicBezTo>
                  <a:cubicBezTo>
                    <a:pt x="574" y="711"/>
                    <a:pt x="573" y="706"/>
                    <a:pt x="572" y="701"/>
                  </a:cubicBezTo>
                  <a:cubicBezTo>
                    <a:pt x="571" y="694"/>
                    <a:pt x="566" y="688"/>
                    <a:pt x="565" y="681"/>
                  </a:cubicBezTo>
                  <a:cubicBezTo>
                    <a:pt x="564" y="681"/>
                    <a:pt x="563" y="681"/>
                    <a:pt x="563" y="682"/>
                  </a:cubicBezTo>
                  <a:cubicBezTo>
                    <a:pt x="563" y="684"/>
                    <a:pt x="563" y="686"/>
                    <a:pt x="563" y="689"/>
                  </a:cubicBezTo>
                  <a:close/>
                  <a:moveTo>
                    <a:pt x="452" y="876"/>
                  </a:moveTo>
                  <a:cubicBezTo>
                    <a:pt x="465" y="870"/>
                    <a:pt x="474" y="854"/>
                    <a:pt x="473" y="840"/>
                  </a:cubicBezTo>
                  <a:cubicBezTo>
                    <a:pt x="471" y="827"/>
                    <a:pt x="466" y="815"/>
                    <a:pt x="453" y="808"/>
                  </a:cubicBezTo>
                  <a:cubicBezTo>
                    <a:pt x="449" y="805"/>
                    <a:pt x="444" y="804"/>
                    <a:pt x="439" y="804"/>
                  </a:cubicBezTo>
                  <a:cubicBezTo>
                    <a:pt x="428" y="805"/>
                    <a:pt x="419" y="808"/>
                    <a:pt x="410" y="814"/>
                  </a:cubicBezTo>
                  <a:cubicBezTo>
                    <a:pt x="403" y="820"/>
                    <a:pt x="398" y="826"/>
                    <a:pt x="396" y="834"/>
                  </a:cubicBezTo>
                  <a:cubicBezTo>
                    <a:pt x="394" y="843"/>
                    <a:pt x="396" y="851"/>
                    <a:pt x="398" y="859"/>
                  </a:cubicBezTo>
                  <a:cubicBezTo>
                    <a:pt x="401" y="871"/>
                    <a:pt x="410" y="876"/>
                    <a:pt x="420" y="880"/>
                  </a:cubicBezTo>
                  <a:cubicBezTo>
                    <a:pt x="424" y="881"/>
                    <a:pt x="428" y="881"/>
                    <a:pt x="432" y="881"/>
                  </a:cubicBezTo>
                  <a:cubicBezTo>
                    <a:pt x="439" y="881"/>
                    <a:pt x="446" y="879"/>
                    <a:pt x="452" y="876"/>
                  </a:cubicBezTo>
                  <a:close/>
                  <a:moveTo>
                    <a:pt x="420" y="870"/>
                  </a:moveTo>
                  <a:cubicBezTo>
                    <a:pt x="414" y="868"/>
                    <a:pt x="409" y="864"/>
                    <a:pt x="407" y="857"/>
                  </a:cubicBezTo>
                  <a:cubicBezTo>
                    <a:pt x="405" y="853"/>
                    <a:pt x="404" y="849"/>
                    <a:pt x="403" y="845"/>
                  </a:cubicBezTo>
                  <a:cubicBezTo>
                    <a:pt x="402" y="837"/>
                    <a:pt x="404" y="830"/>
                    <a:pt x="410" y="825"/>
                  </a:cubicBezTo>
                  <a:cubicBezTo>
                    <a:pt x="414" y="822"/>
                    <a:pt x="417" y="819"/>
                    <a:pt x="421" y="816"/>
                  </a:cubicBezTo>
                  <a:cubicBezTo>
                    <a:pt x="430" y="811"/>
                    <a:pt x="440" y="811"/>
                    <a:pt x="449" y="816"/>
                  </a:cubicBezTo>
                  <a:cubicBezTo>
                    <a:pt x="454" y="819"/>
                    <a:pt x="458" y="824"/>
                    <a:pt x="459" y="829"/>
                  </a:cubicBezTo>
                  <a:cubicBezTo>
                    <a:pt x="461" y="834"/>
                    <a:pt x="461" y="839"/>
                    <a:pt x="462" y="843"/>
                  </a:cubicBezTo>
                  <a:cubicBezTo>
                    <a:pt x="464" y="849"/>
                    <a:pt x="462" y="853"/>
                    <a:pt x="459" y="857"/>
                  </a:cubicBezTo>
                  <a:cubicBezTo>
                    <a:pt x="453" y="867"/>
                    <a:pt x="443" y="872"/>
                    <a:pt x="431" y="872"/>
                  </a:cubicBezTo>
                  <a:cubicBezTo>
                    <a:pt x="427" y="872"/>
                    <a:pt x="424" y="872"/>
                    <a:pt x="420" y="870"/>
                  </a:cubicBezTo>
                  <a:close/>
                  <a:moveTo>
                    <a:pt x="402" y="784"/>
                  </a:moveTo>
                  <a:cubicBezTo>
                    <a:pt x="401" y="784"/>
                    <a:pt x="399" y="785"/>
                    <a:pt x="398" y="786"/>
                  </a:cubicBezTo>
                  <a:cubicBezTo>
                    <a:pt x="394" y="789"/>
                    <a:pt x="392" y="793"/>
                    <a:pt x="393" y="798"/>
                  </a:cubicBezTo>
                  <a:cubicBezTo>
                    <a:pt x="393" y="801"/>
                    <a:pt x="394" y="803"/>
                    <a:pt x="396" y="805"/>
                  </a:cubicBezTo>
                  <a:cubicBezTo>
                    <a:pt x="404" y="810"/>
                    <a:pt x="415" y="806"/>
                    <a:pt x="417" y="796"/>
                  </a:cubicBezTo>
                  <a:cubicBezTo>
                    <a:pt x="417" y="795"/>
                    <a:pt x="417" y="793"/>
                    <a:pt x="417" y="791"/>
                  </a:cubicBezTo>
                  <a:cubicBezTo>
                    <a:pt x="413" y="785"/>
                    <a:pt x="407" y="785"/>
                    <a:pt x="402" y="784"/>
                  </a:cubicBezTo>
                  <a:close/>
                  <a:moveTo>
                    <a:pt x="410" y="793"/>
                  </a:moveTo>
                  <a:cubicBezTo>
                    <a:pt x="412" y="797"/>
                    <a:pt x="410" y="798"/>
                    <a:pt x="408" y="800"/>
                  </a:cubicBezTo>
                  <a:cubicBezTo>
                    <a:pt x="404" y="802"/>
                    <a:pt x="402" y="801"/>
                    <a:pt x="399" y="798"/>
                  </a:cubicBezTo>
                  <a:cubicBezTo>
                    <a:pt x="398" y="794"/>
                    <a:pt x="399" y="792"/>
                    <a:pt x="403" y="789"/>
                  </a:cubicBezTo>
                  <a:cubicBezTo>
                    <a:pt x="405" y="791"/>
                    <a:pt x="408" y="792"/>
                    <a:pt x="410" y="793"/>
                  </a:cubicBezTo>
                  <a:close/>
                  <a:moveTo>
                    <a:pt x="478" y="872"/>
                  </a:moveTo>
                  <a:cubicBezTo>
                    <a:pt x="475" y="889"/>
                    <a:pt x="458" y="901"/>
                    <a:pt x="441" y="899"/>
                  </a:cubicBezTo>
                  <a:cubicBezTo>
                    <a:pt x="443" y="898"/>
                    <a:pt x="444" y="897"/>
                    <a:pt x="445" y="896"/>
                  </a:cubicBezTo>
                  <a:cubicBezTo>
                    <a:pt x="448" y="895"/>
                    <a:pt x="451" y="893"/>
                    <a:pt x="454" y="892"/>
                  </a:cubicBezTo>
                  <a:cubicBezTo>
                    <a:pt x="462" y="888"/>
                    <a:pt x="469" y="884"/>
                    <a:pt x="474" y="876"/>
                  </a:cubicBezTo>
                  <a:cubicBezTo>
                    <a:pt x="475" y="875"/>
                    <a:pt x="476" y="874"/>
                    <a:pt x="478" y="872"/>
                  </a:cubicBezTo>
                  <a:close/>
                  <a:moveTo>
                    <a:pt x="223" y="738"/>
                  </a:moveTo>
                  <a:cubicBezTo>
                    <a:pt x="219" y="745"/>
                    <a:pt x="214" y="750"/>
                    <a:pt x="208" y="755"/>
                  </a:cubicBezTo>
                  <a:cubicBezTo>
                    <a:pt x="208" y="749"/>
                    <a:pt x="209" y="746"/>
                    <a:pt x="214" y="741"/>
                  </a:cubicBezTo>
                  <a:cubicBezTo>
                    <a:pt x="216" y="739"/>
                    <a:pt x="218" y="736"/>
                    <a:pt x="223" y="738"/>
                  </a:cubicBezTo>
                  <a:close/>
                  <a:moveTo>
                    <a:pt x="210" y="772"/>
                  </a:moveTo>
                  <a:cubicBezTo>
                    <a:pt x="213" y="763"/>
                    <a:pt x="213" y="763"/>
                    <a:pt x="219" y="759"/>
                  </a:cubicBezTo>
                  <a:cubicBezTo>
                    <a:pt x="219" y="761"/>
                    <a:pt x="220" y="762"/>
                    <a:pt x="220" y="763"/>
                  </a:cubicBezTo>
                  <a:cubicBezTo>
                    <a:pt x="218" y="766"/>
                    <a:pt x="215" y="769"/>
                    <a:pt x="210" y="772"/>
                  </a:cubicBezTo>
                  <a:close/>
                  <a:moveTo>
                    <a:pt x="216" y="782"/>
                  </a:moveTo>
                  <a:cubicBezTo>
                    <a:pt x="215" y="787"/>
                    <a:pt x="215" y="787"/>
                    <a:pt x="212" y="791"/>
                  </a:cubicBezTo>
                  <a:cubicBezTo>
                    <a:pt x="211" y="786"/>
                    <a:pt x="211" y="786"/>
                    <a:pt x="216" y="782"/>
                  </a:cubicBezTo>
                  <a:close/>
                  <a:moveTo>
                    <a:pt x="216" y="796"/>
                  </a:moveTo>
                  <a:cubicBezTo>
                    <a:pt x="217" y="800"/>
                    <a:pt x="215" y="801"/>
                    <a:pt x="213" y="803"/>
                  </a:cubicBezTo>
                  <a:cubicBezTo>
                    <a:pt x="211" y="802"/>
                    <a:pt x="212" y="801"/>
                    <a:pt x="216" y="796"/>
                  </a:cubicBezTo>
                  <a:close/>
                  <a:moveTo>
                    <a:pt x="159" y="895"/>
                  </a:moveTo>
                  <a:cubicBezTo>
                    <a:pt x="154" y="895"/>
                    <a:pt x="153" y="891"/>
                    <a:pt x="150" y="888"/>
                  </a:cubicBezTo>
                  <a:cubicBezTo>
                    <a:pt x="150" y="887"/>
                    <a:pt x="151" y="886"/>
                    <a:pt x="151" y="885"/>
                  </a:cubicBezTo>
                  <a:cubicBezTo>
                    <a:pt x="152" y="885"/>
                    <a:pt x="152" y="884"/>
                    <a:pt x="154" y="884"/>
                  </a:cubicBezTo>
                  <a:cubicBezTo>
                    <a:pt x="155" y="884"/>
                    <a:pt x="157" y="885"/>
                    <a:pt x="158" y="886"/>
                  </a:cubicBezTo>
                  <a:cubicBezTo>
                    <a:pt x="161" y="890"/>
                    <a:pt x="161" y="891"/>
                    <a:pt x="159" y="895"/>
                  </a:cubicBezTo>
                  <a:close/>
                  <a:moveTo>
                    <a:pt x="160" y="873"/>
                  </a:moveTo>
                  <a:cubicBezTo>
                    <a:pt x="165" y="873"/>
                    <a:pt x="165" y="874"/>
                    <a:pt x="167" y="880"/>
                  </a:cubicBezTo>
                  <a:cubicBezTo>
                    <a:pt x="162" y="880"/>
                    <a:pt x="162" y="880"/>
                    <a:pt x="160" y="873"/>
                  </a:cubicBezTo>
                  <a:close/>
                  <a:moveTo>
                    <a:pt x="166" y="862"/>
                  </a:moveTo>
                  <a:cubicBezTo>
                    <a:pt x="167" y="864"/>
                    <a:pt x="168" y="865"/>
                    <a:pt x="170" y="866"/>
                  </a:cubicBezTo>
                  <a:cubicBezTo>
                    <a:pt x="165" y="867"/>
                    <a:pt x="165" y="867"/>
                    <a:pt x="166" y="862"/>
                  </a:cubicBezTo>
                  <a:close/>
                  <a:moveTo>
                    <a:pt x="374" y="866"/>
                  </a:moveTo>
                  <a:cubicBezTo>
                    <a:pt x="370" y="863"/>
                    <a:pt x="368" y="862"/>
                    <a:pt x="366" y="860"/>
                  </a:cubicBezTo>
                  <a:cubicBezTo>
                    <a:pt x="363" y="861"/>
                    <a:pt x="364" y="863"/>
                    <a:pt x="363" y="865"/>
                  </a:cubicBezTo>
                  <a:cubicBezTo>
                    <a:pt x="363" y="869"/>
                    <a:pt x="363" y="873"/>
                    <a:pt x="363" y="877"/>
                  </a:cubicBezTo>
                  <a:cubicBezTo>
                    <a:pt x="363" y="879"/>
                    <a:pt x="361" y="880"/>
                    <a:pt x="360" y="882"/>
                  </a:cubicBezTo>
                  <a:cubicBezTo>
                    <a:pt x="359" y="881"/>
                    <a:pt x="359" y="881"/>
                    <a:pt x="359" y="880"/>
                  </a:cubicBezTo>
                  <a:cubicBezTo>
                    <a:pt x="357" y="873"/>
                    <a:pt x="356" y="867"/>
                    <a:pt x="357" y="860"/>
                  </a:cubicBezTo>
                  <a:cubicBezTo>
                    <a:pt x="359" y="850"/>
                    <a:pt x="356" y="843"/>
                    <a:pt x="350" y="836"/>
                  </a:cubicBezTo>
                  <a:cubicBezTo>
                    <a:pt x="346" y="830"/>
                    <a:pt x="341" y="824"/>
                    <a:pt x="337" y="818"/>
                  </a:cubicBezTo>
                  <a:cubicBezTo>
                    <a:pt x="334" y="815"/>
                    <a:pt x="331" y="812"/>
                    <a:pt x="329" y="809"/>
                  </a:cubicBezTo>
                  <a:cubicBezTo>
                    <a:pt x="327" y="807"/>
                    <a:pt x="325" y="806"/>
                    <a:pt x="325" y="803"/>
                  </a:cubicBezTo>
                  <a:cubicBezTo>
                    <a:pt x="327" y="801"/>
                    <a:pt x="328" y="802"/>
                    <a:pt x="328" y="803"/>
                  </a:cubicBezTo>
                  <a:cubicBezTo>
                    <a:pt x="337" y="808"/>
                    <a:pt x="344" y="816"/>
                    <a:pt x="349" y="825"/>
                  </a:cubicBezTo>
                  <a:cubicBezTo>
                    <a:pt x="353" y="832"/>
                    <a:pt x="358" y="839"/>
                    <a:pt x="365" y="845"/>
                  </a:cubicBezTo>
                  <a:cubicBezTo>
                    <a:pt x="370" y="850"/>
                    <a:pt x="372" y="856"/>
                    <a:pt x="374" y="862"/>
                  </a:cubicBezTo>
                  <a:cubicBezTo>
                    <a:pt x="374" y="862"/>
                    <a:pt x="374" y="863"/>
                    <a:pt x="374" y="866"/>
                  </a:cubicBezTo>
                  <a:close/>
                  <a:moveTo>
                    <a:pt x="365" y="822"/>
                  </a:moveTo>
                  <a:cubicBezTo>
                    <a:pt x="364" y="823"/>
                    <a:pt x="363" y="823"/>
                    <a:pt x="361" y="824"/>
                  </a:cubicBezTo>
                  <a:cubicBezTo>
                    <a:pt x="360" y="825"/>
                    <a:pt x="360" y="827"/>
                    <a:pt x="359" y="829"/>
                  </a:cubicBezTo>
                  <a:cubicBezTo>
                    <a:pt x="355" y="826"/>
                    <a:pt x="357" y="822"/>
                    <a:pt x="356" y="819"/>
                  </a:cubicBezTo>
                  <a:cubicBezTo>
                    <a:pt x="350" y="811"/>
                    <a:pt x="343" y="803"/>
                    <a:pt x="337" y="795"/>
                  </a:cubicBezTo>
                  <a:cubicBezTo>
                    <a:pt x="331" y="787"/>
                    <a:pt x="322" y="782"/>
                    <a:pt x="318" y="772"/>
                  </a:cubicBezTo>
                  <a:cubicBezTo>
                    <a:pt x="319" y="771"/>
                    <a:pt x="320" y="770"/>
                    <a:pt x="321" y="769"/>
                  </a:cubicBezTo>
                  <a:cubicBezTo>
                    <a:pt x="338" y="785"/>
                    <a:pt x="355" y="801"/>
                    <a:pt x="365" y="822"/>
                  </a:cubicBezTo>
                  <a:close/>
                  <a:moveTo>
                    <a:pt x="359" y="794"/>
                  </a:moveTo>
                  <a:cubicBezTo>
                    <a:pt x="356" y="794"/>
                    <a:pt x="355" y="792"/>
                    <a:pt x="355" y="790"/>
                  </a:cubicBezTo>
                  <a:cubicBezTo>
                    <a:pt x="354" y="788"/>
                    <a:pt x="355" y="786"/>
                    <a:pt x="355" y="784"/>
                  </a:cubicBezTo>
                  <a:cubicBezTo>
                    <a:pt x="354" y="772"/>
                    <a:pt x="354" y="760"/>
                    <a:pt x="354" y="748"/>
                  </a:cubicBezTo>
                  <a:cubicBezTo>
                    <a:pt x="354" y="748"/>
                    <a:pt x="354" y="748"/>
                    <a:pt x="354" y="748"/>
                  </a:cubicBezTo>
                  <a:cubicBezTo>
                    <a:pt x="361" y="753"/>
                    <a:pt x="361" y="772"/>
                    <a:pt x="359" y="794"/>
                  </a:cubicBezTo>
                  <a:close/>
                  <a:moveTo>
                    <a:pt x="52" y="837"/>
                  </a:moveTo>
                  <a:cubicBezTo>
                    <a:pt x="45" y="843"/>
                    <a:pt x="37" y="846"/>
                    <a:pt x="28" y="844"/>
                  </a:cubicBezTo>
                  <a:cubicBezTo>
                    <a:pt x="28" y="843"/>
                    <a:pt x="28" y="840"/>
                    <a:pt x="29" y="840"/>
                  </a:cubicBezTo>
                  <a:cubicBezTo>
                    <a:pt x="35" y="835"/>
                    <a:pt x="42" y="834"/>
                    <a:pt x="50" y="835"/>
                  </a:cubicBezTo>
                  <a:cubicBezTo>
                    <a:pt x="50" y="835"/>
                    <a:pt x="51" y="836"/>
                    <a:pt x="52" y="837"/>
                  </a:cubicBezTo>
                  <a:close/>
                  <a:moveTo>
                    <a:pt x="447" y="863"/>
                  </a:moveTo>
                  <a:cubicBezTo>
                    <a:pt x="450" y="861"/>
                    <a:pt x="453" y="859"/>
                    <a:pt x="454" y="856"/>
                  </a:cubicBezTo>
                  <a:cubicBezTo>
                    <a:pt x="459" y="846"/>
                    <a:pt x="461" y="836"/>
                    <a:pt x="453" y="827"/>
                  </a:cubicBezTo>
                  <a:cubicBezTo>
                    <a:pt x="452" y="826"/>
                    <a:pt x="452" y="825"/>
                    <a:pt x="451" y="824"/>
                  </a:cubicBezTo>
                  <a:cubicBezTo>
                    <a:pt x="446" y="818"/>
                    <a:pt x="437" y="814"/>
                    <a:pt x="429" y="817"/>
                  </a:cubicBezTo>
                  <a:cubicBezTo>
                    <a:pt x="420" y="820"/>
                    <a:pt x="415" y="825"/>
                    <a:pt x="411" y="833"/>
                  </a:cubicBezTo>
                  <a:cubicBezTo>
                    <a:pt x="408" y="839"/>
                    <a:pt x="409" y="845"/>
                    <a:pt x="410" y="851"/>
                  </a:cubicBezTo>
                  <a:cubicBezTo>
                    <a:pt x="413" y="861"/>
                    <a:pt x="421" y="867"/>
                    <a:pt x="431" y="867"/>
                  </a:cubicBezTo>
                  <a:cubicBezTo>
                    <a:pt x="437" y="867"/>
                    <a:pt x="442" y="865"/>
                    <a:pt x="447" y="863"/>
                  </a:cubicBezTo>
                  <a:close/>
                  <a:moveTo>
                    <a:pt x="429" y="852"/>
                  </a:moveTo>
                  <a:cubicBezTo>
                    <a:pt x="432" y="853"/>
                    <a:pt x="435" y="854"/>
                    <a:pt x="438" y="854"/>
                  </a:cubicBezTo>
                  <a:cubicBezTo>
                    <a:pt x="445" y="854"/>
                    <a:pt x="448" y="848"/>
                    <a:pt x="445" y="842"/>
                  </a:cubicBezTo>
                  <a:cubicBezTo>
                    <a:pt x="443" y="840"/>
                    <a:pt x="441" y="838"/>
                    <a:pt x="439" y="835"/>
                  </a:cubicBezTo>
                  <a:cubicBezTo>
                    <a:pt x="435" y="835"/>
                    <a:pt x="432" y="835"/>
                    <a:pt x="429" y="835"/>
                  </a:cubicBezTo>
                  <a:cubicBezTo>
                    <a:pt x="427" y="831"/>
                    <a:pt x="428" y="830"/>
                    <a:pt x="430" y="828"/>
                  </a:cubicBezTo>
                  <a:cubicBezTo>
                    <a:pt x="433" y="827"/>
                    <a:pt x="435" y="825"/>
                    <a:pt x="438" y="823"/>
                  </a:cubicBezTo>
                  <a:cubicBezTo>
                    <a:pt x="447" y="825"/>
                    <a:pt x="447" y="833"/>
                    <a:pt x="451" y="838"/>
                  </a:cubicBezTo>
                  <a:cubicBezTo>
                    <a:pt x="452" y="851"/>
                    <a:pt x="440" y="861"/>
                    <a:pt x="428" y="859"/>
                  </a:cubicBezTo>
                  <a:cubicBezTo>
                    <a:pt x="425" y="857"/>
                    <a:pt x="423" y="853"/>
                    <a:pt x="420" y="848"/>
                  </a:cubicBezTo>
                  <a:cubicBezTo>
                    <a:pt x="424" y="850"/>
                    <a:pt x="426" y="852"/>
                    <a:pt x="429" y="85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6">
              <a:extLst>
                <a:ext uri="{FF2B5EF4-FFF2-40B4-BE49-F238E27FC236}">
                  <a16:creationId xmlns:a16="http://schemas.microsoft.com/office/drawing/2014/main" id="{90D42E93-F47D-4FAD-9BBA-276AF3742EA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4" y="803"/>
              <a:ext cx="1431" cy="1632"/>
            </a:xfrm>
            <a:custGeom>
              <a:avLst/>
              <a:gdLst>
                <a:gd name="T0" fmla="*/ 521 w 602"/>
                <a:gd name="T1" fmla="*/ 605 h 687"/>
                <a:gd name="T2" fmla="*/ 525 w 602"/>
                <a:gd name="T3" fmla="*/ 586 h 687"/>
                <a:gd name="T4" fmla="*/ 573 w 602"/>
                <a:gd name="T5" fmla="*/ 521 h 687"/>
                <a:gd name="T6" fmla="*/ 84 w 602"/>
                <a:gd name="T7" fmla="*/ 662 h 687"/>
                <a:gd name="T8" fmla="*/ 105 w 602"/>
                <a:gd name="T9" fmla="*/ 633 h 687"/>
                <a:gd name="T10" fmla="*/ 126 w 602"/>
                <a:gd name="T11" fmla="*/ 551 h 687"/>
                <a:gd name="T12" fmla="*/ 100 w 602"/>
                <a:gd name="T13" fmla="*/ 624 h 687"/>
                <a:gd name="T14" fmla="*/ 594 w 602"/>
                <a:gd name="T15" fmla="*/ 516 h 687"/>
                <a:gd name="T16" fmla="*/ 33 w 602"/>
                <a:gd name="T17" fmla="*/ 106 h 687"/>
                <a:gd name="T18" fmla="*/ 62 w 602"/>
                <a:gd name="T19" fmla="*/ 183 h 687"/>
                <a:gd name="T20" fmla="*/ 175 w 602"/>
                <a:gd name="T21" fmla="*/ 174 h 687"/>
                <a:gd name="T22" fmla="*/ 214 w 602"/>
                <a:gd name="T23" fmla="*/ 59 h 687"/>
                <a:gd name="T24" fmla="*/ 186 w 602"/>
                <a:gd name="T25" fmla="*/ 76 h 687"/>
                <a:gd name="T26" fmla="*/ 181 w 602"/>
                <a:gd name="T27" fmla="*/ 16 h 687"/>
                <a:gd name="T28" fmla="*/ 110 w 602"/>
                <a:gd name="T29" fmla="*/ 3 h 687"/>
                <a:gd name="T30" fmla="*/ 393 w 602"/>
                <a:gd name="T31" fmla="*/ 502 h 687"/>
                <a:gd name="T32" fmla="*/ 381 w 602"/>
                <a:gd name="T33" fmla="*/ 499 h 687"/>
                <a:gd name="T34" fmla="*/ 362 w 602"/>
                <a:gd name="T35" fmla="*/ 512 h 687"/>
                <a:gd name="T36" fmla="*/ 585 w 602"/>
                <a:gd name="T37" fmla="*/ 466 h 687"/>
                <a:gd name="T38" fmla="*/ 340 w 602"/>
                <a:gd name="T39" fmla="*/ 450 h 687"/>
                <a:gd name="T40" fmla="*/ 52 w 602"/>
                <a:gd name="T41" fmla="*/ 655 h 687"/>
                <a:gd name="T42" fmla="*/ 58 w 602"/>
                <a:gd name="T43" fmla="*/ 664 h 687"/>
                <a:gd name="T44" fmla="*/ 86 w 602"/>
                <a:gd name="T45" fmla="*/ 555 h 687"/>
                <a:gd name="T46" fmla="*/ 128 w 602"/>
                <a:gd name="T47" fmla="*/ 362 h 687"/>
                <a:gd name="T48" fmla="*/ 136 w 602"/>
                <a:gd name="T49" fmla="*/ 306 h 687"/>
                <a:gd name="T50" fmla="*/ 132 w 602"/>
                <a:gd name="T51" fmla="*/ 316 h 687"/>
                <a:gd name="T52" fmla="*/ 98 w 602"/>
                <a:gd name="T53" fmla="*/ 425 h 687"/>
                <a:gd name="T54" fmla="*/ 64 w 602"/>
                <a:gd name="T55" fmla="*/ 584 h 687"/>
                <a:gd name="T56" fmla="*/ 42 w 602"/>
                <a:gd name="T57" fmla="*/ 599 h 687"/>
                <a:gd name="T58" fmla="*/ 119 w 602"/>
                <a:gd name="T59" fmla="*/ 308 h 687"/>
                <a:gd name="T60" fmla="*/ 149 w 602"/>
                <a:gd name="T61" fmla="*/ 297 h 687"/>
                <a:gd name="T62" fmla="*/ 136 w 602"/>
                <a:gd name="T63" fmla="*/ 402 h 687"/>
                <a:gd name="T64" fmla="*/ 119 w 602"/>
                <a:gd name="T65" fmla="*/ 553 h 687"/>
                <a:gd name="T66" fmla="*/ 60 w 602"/>
                <a:gd name="T67" fmla="*/ 682 h 687"/>
                <a:gd name="T68" fmla="*/ 114 w 602"/>
                <a:gd name="T69" fmla="*/ 522 h 687"/>
                <a:gd name="T70" fmla="*/ 108 w 602"/>
                <a:gd name="T71" fmla="*/ 530 h 687"/>
                <a:gd name="T72" fmla="*/ 108 w 602"/>
                <a:gd name="T73" fmla="*/ 526 h 687"/>
                <a:gd name="T74" fmla="*/ 107 w 602"/>
                <a:gd name="T75" fmla="*/ 547 h 687"/>
                <a:gd name="T76" fmla="*/ 103 w 602"/>
                <a:gd name="T77" fmla="*/ 536 h 687"/>
                <a:gd name="T78" fmla="*/ 92 w 602"/>
                <a:gd name="T79" fmla="*/ 552 h 687"/>
                <a:gd name="T80" fmla="*/ 100 w 602"/>
                <a:gd name="T81" fmla="*/ 550 h 687"/>
                <a:gd name="T82" fmla="*/ 92 w 602"/>
                <a:gd name="T83" fmla="*/ 552 h 687"/>
                <a:gd name="T84" fmla="*/ 27 w 602"/>
                <a:gd name="T85" fmla="*/ 638 h 687"/>
                <a:gd name="T86" fmla="*/ 14 w 602"/>
                <a:gd name="T87" fmla="*/ 647 h 687"/>
                <a:gd name="T88" fmla="*/ 8 w 602"/>
                <a:gd name="T89" fmla="*/ 665 h 687"/>
                <a:gd name="T90" fmla="*/ 48 w 602"/>
                <a:gd name="T91" fmla="*/ 644 h 687"/>
                <a:gd name="T92" fmla="*/ 590 w 602"/>
                <a:gd name="T93" fmla="*/ 502 h 687"/>
                <a:gd name="T94" fmla="*/ 599 w 602"/>
                <a:gd name="T95" fmla="*/ 501 h 687"/>
                <a:gd name="T96" fmla="*/ 341 w 602"/>
                <a:gd name="T97" fmla="*/ 462 h 687"/>
                <a:gd name="T98" fmla="*/ 360 w 602"/>
                <a:gd name="T99" fmla="*/ 533 h 687"/>
                <a:gd name="T100" fmla="*/ 363 w 602"/>
                <a:gd name="T101" fmla="*/ 480 h 687"/>
                <a:gd name="T102" fmla="*/ 401 w 602"/>
                <a:gd name="T103" fmla="*/ 493 h 687"/>
                <a:gd name="T104" fmla="*/ 373 w 602"/>
                <a:gd name="T105" fmla="*/ 531 h 687"/>
                <a:gd name="T106" fmla="*/ 393 w 602"/>
                <a:gd name="T107" fmla="*/ 488 h 687"/>
                <a:gd name="T108" fmla="*/ 373 w 602"/>
                <a:gd name="T109" fmla="*/ 531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02" h="687">
                  <a:moveTo>
                    <a:pt x="530" y="587"/>
                  </a:moveTo>
                  <a:cubicBezTo>
                    <a:pt x="530" y="587"/>
                    <a:pt x="530" y="587"/>
                    <a:pt x="530" y="587"/>
                  </a:cubicBezTo>
                  <a:cubicBezTo>
                    <a:pt x="532" y="592"/>
                    <a:pt x="532" y="597"/>
                    <a:pt x="532" y="602"/>
                  </a:cubicBezTo>
                  <a:cubicBezTo>
                    <a:pt x="528" y="604"/>
                    <a:pt x="525" y="605"/>
                    <a:pt x="521" y="605"/>
                  </a:cubicBezTo>
                  <a:cubicBezTo>
                    <a:pt x="505" y="607"/>
                    <a:pt x="490" y="609"/>
                    <a:pt x="474" y="610"/>
                  </a:cubicBezTo>
                  <a:cubicBezTo>
                    <a:pt x="469" y="611"/>
                    <a:pt x="465" y="611"/>
                    <a:pt x="460" y="610"/>
                  </a:cubicBezTo>
                  <a:cubicBezTo>
                    <a:pt x="458" y="598"/>
                    <a:pt x="465" y="589"/>
                    <a:pt x="479" y="587"/>
                  </a:cubicBezTo>
                  <a:cubicBezTo>
                    <a:pt x="494" y="585"/>
                    <a:pt x="509" y="584"/>
                    <a:pt x="525" y="586"/>
                  </a:cubicBezTo>
                  <a:cubicBezTo>
                    <a:pt x="526" y="587"/>
                    <a:pt x="528" y="587"/>
                    <a:pt x="530" y="587"/>
                  </a:cubicBezTo>
                  <a:close/>
                  <a:moveTo>
                    <a:pt x="571" y="495"/>
                  </a:moveTo>
                  <a:cubicBezTo>
                    <a:pt x="566" y="501"/>
                    <a:pt x="567" y="508"/>
                    <a:pt x="567" y="515"/>
                  </a:cubicBezTo>
                  <a:cubicBezTo>
                    <a:pt x="569" y="517"/>
                    <a:pt x="571" y="519"/>
                    <a:pt x="573" y="521"/>
                  </a:cubicBezTo>
                  <a:cubicBezTo>
                    <a:pt x="574" y="522"/>
                    <a:pt x="575" y="524"/>
                    <a:pt x="577" y="522"/>
                  </a:cubicBezTo>
                  <a:cubicBezTo>
                    <a:pt x="570" y="506"/>
                    <a:pt x="570" y="501"/>
                    <a:pt x="584" y="487"/>
                  </a:cubicBezTo>
                  <a:cubicBezTo>
                    <a:pt x="577" y="488"/>
                    <a:pt x="574" y="491"/>
                    <a:pt x="571" y="495"/>
                  </a:cubicBezTo>
                  <a:close/>
                  <a:moveTo>
                    <a:pt x="84" y="662"/>
                  </a:moveTo>
                  <a:cubicBezTo>
                    <a:pt x="80" y="668"/>
                    <a:pt x="76" y="674"/>
                    <a:pt x="72" y="680"/>
                  </a:cubicBezTo>
                  <a:cubicBezTo>
                    <a:pt x="71" y="682"/>
                    <a:pt x="70" y="684"/>
                    <a:pt x="73" y="687"/>
                  </a:cubicBezTo>
                  <a:cubicBezTo>
                    <a:pt x="80" y="678"/>
                    <a:pt x="87" y="669"/>
                    <a:pt x="92" y="659"/>
                  </a:cubicBezTo>
                  <a:cubicBezTo>
                    <a:pt x="97" y="650"/>
                    <a:pt x="101" y="641"/>
                    <a:pt x="105" y="633"/>
                  </a:cubicBezTo>
                  <a:cubicBezTo>
                    <a:pt x="108" y="627"/>
                    <a:pt x="110" y="621"/>
                    <a:pt x="112" y="615"/>
                  </a:cubicBezTo>
                  <a:cubicBezTo>
                    <a:pt x="120" y="592"/>
                    <a:pt x="126" y="569"/>
                    <a:pt x="132" y="546"/>
                  </a:cubicBezTo>
                  <a:cubicBezTo>
                    <a:pt x="132" y="545"/>
                    <a:pt x="131" y="544"/>
                    <a:pt x="131" y="543"/>
                  </a:cubicBezTo>
                  <a:cubicBezTo>
                    <a:pt x="128" y="547"/>
                    <a:pt x="128" y="547"/>
                    <a:pt x="126" y="551"/>
                  </a:cubicBezTo>
                  <a:cubicBezTo>
                    <a:pt x="121" y="569"/>
                    <a:pt x="115" y="586"/>
                    <a:pt x="109" y="603"/>
                  </a:cubicBezTo>
                  <a:cubicBezTo>
                    <a:pt x="108" y="606"/>
                    <a:pt x="107" y="608"/>
                    <a:pt x="106" y="610"/>
                  </a:cubicBezTo>
                  <a:cubicBezTo>
                    <a:pt x="105" y="613"/>
                    <a:pt x="104" y="616"/>
                    <a:pt x="103" y="618"/>
                  </a:cubicBezTo>
                  <a:cubicBezTo>
                    <a:pt x="102" y="620"/>
                    <a:pt x="101" y="622"/>
                    <a:pt x="100" y="624"/>
                  </a:cubicBezTo>
                  <a:cubicBezTo>
                    <a:pt x="100" y="626"/>
                    <a:pt x="99" y="628"/>
                    <a:pt x="98" y="629"/>
                  </a:cubicBezTo>
                  <a:cubicBezTo>
                    <a:pt x="96" y="633"/>
                    <a:pt x="94" y="637"/>
                    <a:pt x="92" y="642"/>
                  </a:cubicBezTo>
                  <a:cubicBezTo>
                    <a:pt x="90" y="648"/>
                    <a:pt x="87" y="655"/>
                    <a:pt x="84" y="662"/>
                  </a:cubicBezTo>
                  <a:close/>
                  <a:moveTo>
                    <a:pt x="594" y="516"/>
                  </a:moveTo>
                  <a:cubicBezTo>
                    <a:pt x="592" y="516"/>
                    <a:pt x="591" y="516"/>
                    <a:pt x="588" y="517"/>
                  </a:cubicBezTo>
                  <a:cubicBezTo>
                    <a:pt x="591" y="519"/>
                    <a:pt x="592" y="519"/>
                    <a:pt x="594" y="516"/>
                  </a:cubicBezTo>
                  <a:close/>
                  <a:moveTo>
                    <a:pt x="33" y="93"/>
                  </a:moveTo>
                  <a:cubicBezTo>
                    <a:pt x="33" y="97"/>
                    <a:pt x="33" y="101"/>
                    <a:pt x="33" y="106"/>
                  </a:cubicBezTo>
                  <a:cubicBezTo>
                    <a:pt x="33" y="113"/>
                    <a:pt x="34" y="120"/>
                    <a:pt x="36" y="127"/>
                  </a:cubicBezTo>
                  <a:cubicBezTo>
                    <a:pt x="37" y="131"/>
                    <a:pt x="38" y="136"/>
                    <a:pt x="39" y="140"/>
                  </a:cubicBezTo>
                  <a:cubicBezTo>
                    <a:pt x="42" y="156"/>
                    <a:pt x="52" y="170"/>
                    <a:pt x="62" y="183"/>
                  </a:cubicBezTo>
                  <a:cubicBezTo>
                    <a:pt x="62" y="183"/>
                    <a:pt x="62" y="183"/>
                    <a:pt x="62" y="183"/>
                  </a:cubicBezTo>
                  <a:cubicBezTo>
                    <a:pt x="70" y="189"/>
                    <a:pt x="80" y="191"/>
                    <a:pt x="89" y="193"/>
                  </a:cubicBezTo>
                  <a:cubicBezTo>
                    <a:pt x="95" y="194"/>
                    <a:pt x="102" y="194"/>
                    <a:pt x="108" y="195"/>
                  </a:cubicBezTo>
                  <a:cubicBezTo>
                    <a:pt x="125" y="197"/>
                    <a:pt x="142" y="191"/>
                    <a:pt x="158" y="186"/>
                  </a:cubicBezTo>
                  <a:cubicBezTo>
                    <a:pt x="165" y="183"/>
                    <a:pt x="170" y="179"/>
                    <a:pt x="175" y="174"/>
                  </a:cubicBezTo>
                  <a:cubicBezTo>
                    <a:pt x="180" y="168"/>
                    <a:pt x="186" y="163"/>
                    <a:pt x="191" y="158"/>
                  </a:cubicBezTo>
                  <a:cubicBezTo>
                    <a:pt x="201" y="148"/>
                    <a:pt x="207" y="136"/>
                    <a:pt x="212" y="123"/>
                  </a:cubicBezTo>
                  <a:cubicBezTo>
                    <a:pt x="217" y="109"/>
                    <a:pt x="218" y="94"/>
                    <a:pt x="218" y="80"/>
                  </a:cubicBezTo>
                  <a:cubicBezTo>
                    <a:pt x="218" y="73"/>
                    <a:pt x="216" y="66"/>
                    <a:pt x="214" y="59"/>
                  </a:cubicBezTo>
                  <a:cubicBezTo>
                    <a:pt x="213" y="59"/>
                    <a:pt x="213" y="59"/>
                    <a:pt x="213" y="58"/>
                  </a:cubicBezTo>
                  <a:cubicBezTo>
                    <a:pt x="210" y="59"/>
                    <a:pt x="208" y="62"/>
                    <a:pt x="206" y="64"/>
                  </a:cubicBezTo>
                  <a:cubicBezTo>
                    <a:pt x="203" y="67"/>
                    <a:pt x="200" y="70"/>
                    <a:pt x="196" y="74"/>
                  </a:cubicBezTo>
                  <a:cubicBezTo>
                    <a:pt x="194" y="76"/>
                    <a:pt x="190" y="77"/>
                    <a:pt x="186" y="76"/>
                  </a:cubicBezTo>
                  <a:cubicBezTo>
                    <a:pt x="182" y="74"/>
                    <a:pt x="180" y="71"/>
                    <a:pt x="180" y="67"/>
                  </a:cubicBezTo>
                  <a:cubicBezTo>
                    <a:pt x="180" y="61"/>
                    <a:pt x="181" y="55"/>
                    <a:pt x="183" y="49"/>
                  </a:cubicBezTo>
                  <a:cubicBezTo>
                    <a:pt x="184" y="42"/>
                    <a:pt x="187" y="36"/>
                    <a:pt x="189" y="30"/>
                  </a:cubicBezTo>
                  <a:cubicBezTo>
                    <a:pt x="187" y="24"/>
                    <a:pt x="185" y="20"/>
                    <a:pt x="181" y="16"/>
                  </a:cubicBezTo>
                  <a:cubicBezTo>
                    <a:pt x="181" y="15"/>
                    <a:pt x="180" y="15"/>
                    <a:pt x="180" y="14"/>
                  </a:cubicBezTo>
                  <a:cubicBezTo>
                    <a:pt x="175" y="12"/>
                    <a:pt x="169" y="9"/>
                    <a:pt x="165" y="6"/>
                  </a:cubicBezTo>
                  <a:cubicBezTo>
                    <a:pt x="161" y="3"/>
                    <a:pt x="156" y="2"/>
                    <a:pt x="151" y="1"/>
                  </a:cubicBezTo>
                  <a:cubicBezTo>
                    <a:pt x="137" y="0"/>
                    <a:pt x="124" y="1"/>
                    <a:pt x="110" y="3"/>
                  </a:cubicBezTo>
                  <a:cubicBezTo>
                    <a:pt x="90" y="6"/>
                    <a:pt x="73" y="16"/>
                    <a:pt x="60" y="31"/>
                  </a:cubicBezTo>
                  <a:cubicBezTo>
                    <a:pt x="53" y="39"/>
                    <a:pt x="48" y="47"/>
                    <a:pt x="43" y="55"/>
                  </a:cubicBezTo>
                  <a:cubicBezTo>
                    <a:pt x="36" y="66"/>
                    <a:pt x="31" y="79"/>
                    <a:pt x="33" y="93"/>
                  </a:cubicBezTo>
                  <a:close/>
                  <a:moveTo>
                    <a:pt x="393" y="502"/>
                  </a:moveTo>
                  <a:cubicBezTo>
                    <a:pt x="389" y="497"/>
                    <a:pt x="389" y="489"/>
                    <a:pt x="380" y="487"/>
                  </a:cubicBezTo>
                  <a:cubicBezTo>
                    <a:pt x="377" y="489"/>
                    <a:pt x="375" y="491"/>
                    <a:pt x="372" y="492"/>
                  </a:cubicBezTo>
                  <a:cubicBezTo>
                    <a:pt x="370" y="494"/>
                    <a:pt x="369" y="495"/>
                    <a:pt x="371" y="499"/>
                  </a:cubicBezTo>
                  <a:cubicBezTo>
                    <a:pt x="374" y="499"/>
                    <a:pt x="377" y="499"/>
                    <a:pt x="381" y="499"/>
                  </a:cubicBezTo>
                  <a:cubicBezTo>
                    <a:pt x="383" y="502"/>
                    <a:pt x="385" y="504"/>
                    <a:pt x="387" y="506"/>
                  </a:cubicBezTo>
                  <a:cubicBezTo>
                    <a:pt x="390" y="512"/>
                    <a:pt x="387" y="518"/>
                    <a:pt x="380" y="518"/>
                  </a:cubicBezTo>
                  <a:cubicBezTo>
                    <a:pt x="377" y="518"/>
                    <a:pt x="374" y="517"/>
                    <a:pt x="371" y="516"/>
                  </a:cubicBezTo>
                  <a:cubicBezTo>
                    <a:pt x="368" y="516"/>
                    <a:pt x="366" y="514"/>
                    <a:pt x="362" y="512"/>
                  </a:cubicBezTo>
                  <a:cubicBezTo>
                    <a:pt x="365" y="517"/>
                    <a:pt x="367" y="521"/>
                    <a:pt x="370" y="523"/>
                  </a:cubicBezTo>
                  <a:cubicBezTo>
                    <a:pt x="382" y="525"/>
                    <a:pt x="394" y="515"/>
                    <a:pt x="393" y="502"/>
                  </a:cubicBezTo>
                  <a:close/>
                  <a:moveTo>
                    <a:pt x="593" y="456"/>
                  </a:moveTo>
                  <a:cubicBezTo>
                    <a:pt x="585" y="458"/>
                    <a:pt x="585" y="458"/>
                    <a:pt x="585" y="466"/>
                  </a:cubicBezTo>
                  <a:cubicBezTo>
                    <a:pt x="589" y="467"/>
                    <a:pt x="589" y="467"/>
                    <a:pt x="593" y="466"/>
                  </a:cubicBezTo>
                  <a:cubicBezTo>
                    <a:pt x="594" y="462"/>
                    <a:pt x="595" y="459"/>
                    <a:pt x="593" y="456"/>
                  </a:cubicBezTo>
                  <a:close/>
                  <a:moveTo>
                    <a:pt x="336" y="454"/>
                  </a:moveTo>
                  <a:cubicBezTo>
                    <a:pt x="337" y="453"/>
                    <a:pt x="339" y="451"/>
                    <a:pt x="340" y="450"/>
                  </a:cubicBezTo>
                  <a:cubicBezTo>
                    <a:pt x="338" y="451"/>
                    <a:pt x="337" y="452"/>
                    <a:pt x="336" y="454"/>
                  </a:cubicBezTo>
                  <a:close/>
                  <a:moveTo>
                    <a:pt x="43" y="680"/>
                  </a:moveTo>
                  <a:cubicBezTo>
                    <a:pt x="43" y="674"/>
                    <a:pt x="42" y="668"/>
                    <a:pt x="42" y="662"/>
                  </a:cubicBezTo>
                  <a:cubicBezTo>
                    <a:pt x="45" y="660"/>
                    <a:pt x="48" y="657"/>
                    <a:pt x="52" y="655"/>
                  </a:cubicBezTo>
                  <a:cubicBezTo>
                    <a:pt x="52" y="661"/>
                    <a:pt x="52" y="667"/>
                    <a:pt x="52" y="672"/>
                  </a:cubicBezTo>
                  <a:cubicBezTo>
                    <a:pt x="55" y="673"/>
                    <a:pt x="56" y="672"/>
                    <a:pt x="56" y="670"/>
                  </a:cubicBezTo>
                  <a:cubicBezTo>
                    <a:pt x="57" y="668"/>
                    <a:pt x="57" y="666"/>
                    <a:pt x="58" y="664"/>
                  </a:cubicBezTo>
                  <a:cubicBezTo>
                    <a:pt x="58" y="664"/>
                    <a:pt x="58" y="664"/>
                    <a:pt x="58" y="664"/>
                  </a:cubicBezTo>
                  <a:cubicBezTo>
                    <a:pt x="60" y="660"/>
                    <a:pt x="61" y="655"/>
                    <a:pt x="65" y="651"/>
                  </a:cubicBezTo>
                  <a:cubicBezTo>
                    <a:pt x="66" y="649"/>
                    <a:pt x="67" y="646"/>
                    <a:pt x="67" y="644"/>
                  </a:cubicBezTo>
                  <a:cubicBezTo>
                    <a:pt x="70" y="631"/>
                    <a:pt x="73" y="617"/>
                    <a:pt x="76" y="604"/>
                  </a:cubicBezTo>
                  <a:cubicBezTo>
                    <a:pt x="79" y="587"/>
                    <a:pt x="82" y="571"/>
                    <a:pt x="86" y="555"/>
                  </a:cubicBezTo>
                  <a:cubicBezTo>
                    <a:pt x="88" y="542"/>
                    <a:pt x="90" y="530"/>
                    <a:pt x="93" y="517"/>
                  </a:cubicBezTo>
                  <a:cubicBezTo>
                    <a:pt x="95" y="505"/>
                    <a:pt x="98" y="493"/>
                    <a:pt x="102" y="482"/>
                  </a:cubicBezTo>
                  <a:cubicBezTo>
                    <a:pt x="110" y="459"/>
                    <a:pt x="116" y="435"/>
                    <a:pt x="120" y="411"/>
                  </a:cubicBezTo>
                  <a:cubicBezTo>
                    <a:pt x="123" y="395"/>
                    <a:pt x="127" y="379"/>
                    <a:pt x="128" y="362"/>
                  </a:cubicBezTo>
                  <a:cubicBezTo>
                    <a:pt x="130" y="347"/>
                    <a:pt x="133" y="333"/>
                    <a:pt x="136" y="318"/>
                  </a:cubicBezTo>
                  <a:cubicBezTo>
                    <a:pt x="137" y="316"/>
                    <a:pt x="137" y="314"/>
                    <a:pt x="137" y="312"/>
                  </a:cubicBezTo>
                  <a:cubicBezTo>
                    <a:pt x="138" y="310"/>
                    <a:pt x="137" y="308"/>
                    <a:pt x="136" y="307"/>
                  </a:cubicBezTo>
                  <a:cubicBezTo>
                    <a:pt x="136" y="307"/>
                    <a:pt x="136" y="306"/>
                    <a:pt x="136" y="306"/>
                  </a:cubicBezTo>
                  <a:cubicBezTo>
                    <a:pt x="135" y="306"/>
                    <a:pt x="135" y="306"/>
                    <a:pt x="135" y="307"/>
                  </a:cubicBezTo>
                  <a:cubicBezTo>
                    <a:pt x="135" y="307"/>
                    <a:pt x="135" y="307"/>
                    <a:pt x="135" y="307"/>
                  </a:cubicBezTo>
                  <a:cubicBezTo>
                    <a:pt x="132" y="307"/>
                    <a:pt x="132" y="310"/>
                    <a:pt x="132" y="312"/>
                  </a:cubicBezTo>
                  <a:cubicBezTo>
                    <a:pt x="132" y="313"/>
                    <a:pt x="132" y="314"/>
                    <a:pt x="132" y="316"/>
                  </a:cubicBezTo>
                  <a:cubicBezTo>
                    <a:pt x="129" y="324"/>
                    <a:pt x="126" y="332"/>
                    <a:pt x="124" y="339"/>
                  </a:cubicBezTo>
                  <a:cubicBezTo>
                    <a:pt x="117" y="361"/>
                    <a:pt x="111" y="383"/>
                    <a:pt x="104" y="404"/>
                  </a:cubicBezTo>
                  <a:cubicBezTo>
                    <a:pt x="102" y="410"/>
                    <a:pt x="101" y="415"/>
                    <a:pt x="99" y="421"/>
                  </a:cubicBezTo>
                  <a:cubicBezTo>
                    <a:pt x="99" y="422"/>
                    <a:pt x="98" y="424"/>
                    <a:pt x="98" y="425"/>
                  </a:cubicBezTo>
                  <a:cubicBezTo>
                    <a:pt x="98" y="434"/>
                    <a:pt x="94" y="443"/>
                    <a:pt x="92" y="451"/>
                  </a:cubicBezTo>
                  <a:cubicBezTo>
                    <a:pt x="88" y="467"/>
                    <a:pt x="85" y="483"/>
                    <a:pt x="82" y="499"/>
                  </a:cubicBezTo>
                  <a:cubicBezTo>
                    <a:pt x="77" y="519"/>
                    <a:pt x="73" y="539"/>
                    <a:pt x="68" y="560"/>
                  </a:cubicBezTo>
                  <a:cubicBezTo>
                    <a:pt x="67" y="568"/>
                    <a:pt x="65" y="576"/>
                    <a:pt x="64" y="584"/>
                  </a:cubicBezTo>
                  <a:cubicBezTo>
                    <a:pt x="63" y="590"/>
                    <a:pt x="61" y="595"/>
                    <a:pt x="57" y="601"/>
                  </a:cubicBezTo>
                  <a:cubicBezTo>
                    <a:pt x="52" y="603"/>
                    <a:pt x="48" y="605"/>
                    <a:pt x="43" y="607"/>
                  </a:cubicBezTo>
                  <a:cubicBezTo>
                    <a:pt x="43" y="607"/>
                    <a:pt x="43" y="607"/>
                    <a:pt x="43" y="607"/>
                  </a:cubicBezTo>
                  <a:cubicBezTo>
                    <a:pt x="41" y="604"/>
                    <a:pt x="42" y="601"/>
                    <a:pt x="42" y="599"/>
                  </a:cubicBezTo>
                  <a:cubicBezTo>
                    <a:pt x="44" y="580"/>
                    <a:pt x="47" y="562"/>
                    <a:pt x="50" y="544"/>
                  </a:cubicBezTo>
                  <a:cubicBezTo>
                    <a:pt x="55" y="512"/>
                    <a:pt x="61" y="481"/>
                    <a:pt x="68" y="450"/>
                  </a:cubicBezTo>
                  <a:cubicBezTo>
                    <a:pt x="73" y="424"/>
                    <a:pt x="79" y="397"/>
                    <a:pt x="89" y="373"/>
                  </a:cubicBezTo>
                  <a:cubicBezTo>
                    <a:pt x="98" y="351"/>
                    <a:pt x="107" y="329"/>
                    <a:pt x="119" y="308"/>
                  </a:cubicBezTo>
                  <a:cubicBezTo>
                    <a:pt x="121" y="304"/>
                    <a:pt x="123" y="299"/>
                    <a:pt x="126" y="295"/>
                  </a:cubicBezTo>
                  <a:cubicBezTo>
                    <a:pt x="128" y="291"/>
                    <a:pt x="131" y="287"/>
                    <a:pt x="134" y="284"/>
                  </a:cubicBezTo>
                  <a:cubicBezTo>
                    <a:pt x="138" y="279"/>
                    <a:pt x="143" y="280"/>
                    <a:pt x="145" y="286"/>
                  </a:cubicBezTo>
                  <a:cubicBezTo>
                    <a:pt x="147" y="289"/>
                    <a:pt x="148" y="293"/>
                    <a:pt x="149" y="297"/>
                  </a:cubicBezTo>
                  <a:cubicBezTo>
                    <a:pt x="149" y="299"/>
                    <a:pt x="150" y="301"/>
                    <a:pt x="150" y="302"/>
                  </a:cubicBezTo>
                  <a:cubicBezTo>
                    <a:pt x="151" y="316"/>
                    <a:pt x="150" y="329"/>
                    <a:pt x="146" y="342"/>
                  </a:cubicBezTo>
                  <a:cubicBezTo>
                    <a:pt x="143" y="354"/>
                    <a:pt x="141" y="367"/>
                    <a:pt x="139" y="380"/>
                  </a:cubicBezTo>
                  <a:cubicBezTo>
                    <a:pt x="138" y="387"/>
                    <a:pt x="137" y="395"/>
                    <a:pt x="136" y="402"/>
                  </a:cubicBezTo>
                  <a:cubicBezTo>
                    <a:pt x="133" y="420"/>
                    <a:pt x="132" y="438"/>
                    <a:pt x="132" y="457"/>
                  </a:cubicBezTo>
                  <a:cubicBezTo>
                    <a:pt x="132" y="469"/>
                    <a:pt x="132" y="480"/>
                    <a:pt x="132" y="492"/>
                  </a:cubicBezTo>
                  <a:cubicBezTo>
                    <a:pt x="132" y="499"/>
                    <a:pt x="131" y="505"/>
                    <a:pt x="129" y="512"/>
                  </a:cubicBezTo>
                  <a:cubicBezTo>
                    <a:pt x="125" y="525"/>
                    <a:pt x="122" y="539"/>
                    <a:pt x="119" y="553"/>
                  </a:cubicBezTo>
                  <a:cubicBezTo>
                    <a:pt x="116" y="563"/>
                    <a:pt x="112" y="573"/>
                    <a:pt x="108" y="584"/>
                  </a:cubicBezTo>
                  <a:cubicBezTo>
                    <a:pt x="101" y="604"/>
                    <a:pt x="93" y="623"/>
                    <a:pt x="85" y="643"/>
                  </a:cubicBezTo>
                  <a:cubicBezTo>
                    <a:pt x="81" y="653"/>
                    <a:pt x="76" y="663"/>
                    <a:pt x="70" y="672"/>
                  </a:cubicBezTo>
                  <a:cubicBezTo>
                    <a:pt x="67" y="676"/>
                    <a:pt x="64" y="679"/>
                    <a:pt x="60" y="682"/>
                  </a:cubicBezTo>
                  <a:cubicBezTo>
                    <a:pt x="58" y="681"/>
                    <a:pt x="56" y="681"/>
                    <a:pt x="53" y="681"/>
                  </a:cubicBezTo>
                  <a:cubicBezTo>
                    <a:pt x="51" y="680"/>
                    <a:pt x="49" y="681"/>
                    <a:pt x="47" y="681"/>
                  </a:cubicBezTo>
                  <a:cubicBezTo>
                    <a:pt x="46" y="681"/>
                    <a:pt x="44" y="680"/>
                    <a:pt x="43" y="680"/>
                  </a:cubicBezTo>
                  <a:close/>
                  <a:moveTo>
                    <a:pt x="114" y="522"/>
                  </a:moveTo>
                  <a:cubicBezTo>
                    <a:pt x="114" y="521"/>
                    <a:pt x="115" y="520"/>
                    <a:pt x="114" y="519"/>
                  </a:cubicBezTo>
                  <a:cubicBezTo>
                    <a:pt x="114" y="518"/>
                    <a:pt x="113" y="517"/>
                    <a:pt x="112" y="515"/>
                  </a:cubicBezTo>
                  <a:cubicBezTo>
                    <a:pt x="111" y="519"/>
                    <a:pt x="111" y="521"/>
                    <a:pt x="114" y="522"/>
                  </a:cubicBezTo>
                  <a:close/>
                  <a:moveTo>
                    <a:pt x="108" y="530"/>
                  </a:moveTo>
                  <a:cubicBezTo>
                    <a:pt x="107" y="533"/>
                    <a:pt x="109" y="535"/>
                    <a:pt x="111" y="536"/>
                  </a:cubicBezTo>
                  <a:cubicBezTo>
                    <a:pt x="113" y="532"/>
                    <a:pt x="113" y="531"/>
                    <a:pt x="111" y="530"/>
                  </a:cubicBezTo>
                  <a:cubicBezTo>
                    <a:pt x="111" y="530"/>
                    <a:pt x="111" y="530"/>
                    <a:pt x="112" y="530"/>
                  </a:cubicBezTo>
                  <a:cubicBezTo>
                    <a:pt x="110" y="529"/>
                    <a:pt x="109" y="528"/>
                    <a:pt x="108" y="526"/>
                  </a:cubicBezTo>
                  <a:cubicBezTo>
                    <a:pt x="108" y="528"/>
                    <a:pt x="108" y="529"/>
                    <a:pt x="108" y="530"/>
                  </a:cubicBezTo>
                  <a:close/>
                  <a:moveTo>
                    <a:pt x="102" y="537"/>
                  </a:moveTo>
                  <a:cubicBezTo>
                    <a:pt x="101" y="538"/>
                    <a:pt x="101" y="539"/>
                    <a:pt x="100" y="540"/>
                  </a:cubicBezTo>
                  <a:cubicBezTo>
                    <a:pt x="102" y="543"/>
                    <a:pt x="103" y="546"/>
                    <a:pt x="107" y="547"/>
                  </a:cubicBezTo>
                  <a:cubicBezTo>
                    <a:pt x="107" y="546"/>
                    <a:pt x="107" y="545"/>
                    <a:pt x="108" y="544"/>
                  </a:cubicBezTo>
                  <a:cubicBezTo>
                    <a:pt x="108" y="544"/>
                    <a:pt x="108" y="544"/>
                    <a:pt x="109" y="544"/>
                  </a:cubicBezTo>
                  <a:cubicBezTo>
                    <a:pt x="107" y="538"/>
                    <a:pt x="107" y="538"/>
                    <a:pt x="103" y="537"/>
                  </a:cubicBezTo>
                  <a:cubicBezTo>
                    <a:pt x="103" y="537"/>
                    <a:pt x="103" y="537"/>
                    <a:pt x="103" y="536"/>
                  </a:cubicBezTo>
                  <a:cubicBezTo>
                    <a:pt x="103" y="537"/>
                    <a:pt x="102" y="537"/>
                    <a:pt x="102" y="537"/>
                  </a:cubicBezTo>
                  <a:cubicBezTo>
                    <a:pt x="102" y="537"/>
                    <a:pt x="102" y="537"/>
                    <a:pt x="102" y="537"/>
                  </a:cubicBezTo>
                  <a:cubicBezTo>
                    <a:pt x="102" y="537"/>
                    <a:pt x="102" y="537"/>
                    <a:pt x="102" y="537"/>
                  </a:cubicBezTo>
                  <a:close/>
                  <a:moveTo>
                    <a:pt x="92" y="552"/>
                  </a:moveTo>
                  <a:cubicBezTo>
                    <a:pt x="90" y="558"/>
                    <a:pt x="91" y="560"/>
                    <a:pt x="97" y="562"/>
                  </a:cubicBezTo>
                  <a:cubicBezTo>
                    <a:pt x="98" y="561"/>
                    <a:pt x="98" y="560"/>
                    <a:pt x="98" y="558"/>
                  </a:cubicBezTo>
                  <a:cubicBezTo>
                    <a:pt x="99" y="559"/>
                    <a:pt x="100" y="559"/>
                    <a:pt x="101" y="559"/>
                  </a:cubicBezTo>
                  <a:cubicBezTo>
                    <a:pt x="103" y="555"/>
                    <a:pt x="103" y="554"/>
                    <a:pt x="100" y="550"/>
                  </a:cubicBezTo>
                  <a:cubicBezTo>
                    <a:pt x="99" y="549"/>
                    <a:pt x="97" y="548"/>
                    <a:pt x="96" y="548"/>
                  </a:cubicBezTo>
                  <a:cubicBezTo>
                    <a:pt x="94" y="548"/>
                    <a:pt x="94" y="549"/>
                    <a:pt x="93" y="549"/>
                  </a:cubicBezTo>
                  <a:cubicBezTo>
                    <a:pt x="93" y="550"/>
                    <a:pt x="92" y="551"/>
                    <a:pt x="92" y="552"/>
                  </a:cubicBezTo>
                  <a:cubicBezTo>
                    <a:pt x="92" y="552"/>
                    <a:pt x="92" y="552"/>
                    <a:pt x="92" y="552"/>
                  </a:cubicBezTo>
                  <a:close/>
                  <a:moveTo>
                    <a:pt x="48" y="644"/>
                  </a:moveTo>
                  <a:cubicBezTo>
                    <a:pt x="50" y="643"/>
                    <a:pt x="52" y="643"/>
                    <a:pt x="53" y="643"/>
                  </a:cubicBezTo>
                  <a:cubicBezTo>
                    <a:pt x="54" y="639"/>
                    <a:pt x="56" y="635"/>
                    <a:pt x="54" y="631"/>
                  </a:cubicBezTo>
                  <a:cubicBezTo>
                    <a:pt x="45" y="630"/>
                    <a:pt x="37" y="636"/>
                    <a:pt x="27" y="638"/>
                  </a:cubicBezTo>
                  <a:cubicBezTo>
                    <a:pt x="29" y="635"/>
                    <a:pt x="30" y="634"/>
                    <a:pt x="31" y="633"/>
                  </a:cubicBezTo>
                  <a:cubicBezTo>
                    <a:pt x="35" y="631"/>
                    <a:pt x="39" y="628"/>
                    <a:pt x="43" y="625"/>
                  </a:cubicBezTo>
                  <a:cubicBezTo>
                    <a:pt x="40" y="626"/>
                    <a:pt x="38" y="628"/>
                    <a:pt x="36" y="629"/>
                  </a:cubicBezTo>
                  <a:cubicBezTo>
                    <a:pt x="27" y="634"/>
                    <a:pt x="20" y="639"/>
                    <a:pt x="14" y="647"/>
                  </a:cubicBezTo>
                  <a:cubicBezTo>
                    <a:pt x="10" y="651"/>
                    <a:pt x="7" y="655"/>
                    <a:pt x="3" y="659"/>
                  </a:cubicBezTo>
                  <a:cubicBezTo>
                    <a:pt x="2" y="660"/>
                    <a:pt x="2" y="661"/>
                    <a:pt x="1" y="663"/>
                  </a:cubicBezTo>
                  <a:cubicBezTo>
                    <a:pt x="1" y="664"/>
                    <a:pt x="1" y="665"/>
                    <a:pt x="0" y="668"/>
                  </a:cubicBezTo>
                  <a:cubicBezTo>
                    <a:pt x="3" y="667"/>
                    <a:pt x="6" y="666"/>
                    <a:pt x="8" y="665"/>
                  </a:cubicBezTo>
                  <a:cubicBezTo>
                    <a:pt x="13" y="662"/>
                    <a:pt x="19" y="659"/>
                    <a:pt x="24" y="655"/>
                  </a:cubicBezTo>
                  <a:cubicBezTo>
                    <a:pt x="31" y="652"/>
                    <a:pt x="37" y="648"/>
                    <a:pt x="44" y="645"/>
                  </a:cubicBezTo>
                  <a:cubicBezTo>
                    <a:pt x="45" y="645"/>
                    <a:pt x="46" y="644"/>
                    <a:pt x="47" y="644"/>
                  </a:cubicBezTo>
                  <a:cubicBezTo>
                    <a:pt x="48" y="644"/>
                    <a:pt x="48" y="644"/>
                    <a:pt x="48" y="644"/>
                  </a:cubicBezTo>
                  <a:close/>
                  <a:moveTo>
                    <a:pt x="599" y="501"/>
                  </a:moveTo>
                  <a:cubicBezTo>
                    <a:pt x="597" y="498"/>
                    <a:pt x="594" y="496"/>
                    <a:pt x="590" y="496"/>
                  </a:cubicBezTo>
                  <a:cubicBezTo>
                    <a:pt x="588" y="496"/>
                    <a:pt x="587" y="497"/>
                    <a:pt x="587" y="500"/>
                  </a:cubicBezTo>
                  <a:cubicBezTo>
                    <a:pt x="588" y="501"/>
                    <a:pt x="589" y="501"/>
                    <a:pt x="590" y="502"/>
                  </a:cubicBezTo>
                  <a:cubicBezTo>
                    <a:pt x="596" y="505"/>
                    <a:pt x="597" y="508"/>
                    <a:pt x="595" y="514"/>
                  </a:cubicBezTo>
                  <a:cubicBezTo>
                    <a:pt x="595" y="514"/>
                    <a:pt x="594" y="515"/>
                    <a:pt x="594" y="516"/>
                  </a:cubicBezTo>
                  <a:cubicBezTo>
                    <a:pt x="596" y="516"/>
                    <a:pt x="598" y="515"/>
                    <a:pt x="599" y="512"/>
                  </a:cubicBezTo>
                  <a:cubicBezTo>
                    <a:pt x="599" y="509"/>
                    <a:pt x="602" y="505"/>
                    <a:pt x="599" y="501"/>
                  </a:cubicBezTo>
                  <a:close/>
                  <a:moveTo>
                    <a:pt x="350" y="464"/>
                  </a:moveTo>
                  <a:cubicBezTo>
                    <a:pt x="352" y="462"/>
                    <a:pt x="354" y="461"/>
                    <a:pt x="352" y="457"/>
                  </a:cubicBezTo>
                  <a:cubicBezTo>
                    <a:pt x="350" y="456"/>
                    <a:pt x="347" y="455"/>
                    <a:pt x="345" y="453"/>
                  </a:cubicBezTo>
                  <a:cubicBezTo>
                    <a:pt x="341" y="456"/>
                    <a:pt x="340" y="458"/>
                    <a:pt x="341" y="462"/>
                  </a:cubicBezTo>
                  <a:cubicBezTo>
                    <a:pt x="344" y="465"/>
                    <a:pt x="346" y="466"/>
                    <a:pt x="350" y="464"/>
                  </a:cubicBezTo>
                  <a:close/>
                  <a:moveTo>
                    <a:pt x="373" y="536"/>
                  </a:moveTo>
                  <a:cubicBezTo>
                    <a:pt x="371" y="536"/>
                    <a:pt x="369" y="536"/>
                    <a:pt x="367" y="536"/>
                  </a:cubicBezTo>
                  <a:cubicBezTo>
                    <a:pt x="364" y="535"/>
                    <a:pt x="362" y="534"/>
                    <a:pt x="360" y="533"/>
                  </a:cubicBezTo>
                  <a:cubicBezTo>
                    <a:pt x="354" y="531"/>
                    <a:pt x="350" y="527"/>
                    <a:pt x="349" y="521"/>
                  </a:cubicBezTo>
                  <a:cubicBezTo>
                    <a:pt x="347" y="517"/>
                    <a:pt x="346" y="513"/>
                    <a:pt x="345" y="509"/>
                  </a:cubicBezTo>
                  <a:cubicBezTo>
                    <a:pt x="344" y="501"/>
                    <a:pt x="346" y="494"/>
                    <a:pt x="352" y="489"/>
                  </a:cubicBezTo>
                  <a:cubicBezTo>
                    <a:pt x="356" y="486"/>
                    <a:pt x="359" y="483"/>
                    <a:pt x="363" y="480"/>
                  </a:cubicBezTo>
                  <a:cubicBezTo>
                    <a:pt x="366" y="479"/>
                    <a:pt x="370" y="478"/>
                    <a:pt x="373" y="477"/>
                  </a:cubicBezTo>
                  <a:cubicBezTo>
                    <a:pt x="376" y="477"/>
                    <a:pt x="379" y="476"/>
                    <a:pt x="382" y="477"/>
                  </a:cubicBezTo>
                  <a:cubicBezTo>
                    <a:pt x="385" y="477"/>
                    <a:pt x="388" y="478"/>
                    <a:pt x="391" y="480"/>
                  </a:cubicBezTo>
                  <a:cubicBezTo>
                    <a:pt x="396" y="483"/>
                    <a:pt x="400" y="488"/>
                    <a:pt x="401" y="493"/>
                  </a:cubicBezTo>
                  <a:cubicBezTo>
                    <a:pt x="403" y="498"/>
                    <a:pt x="403" y="503"/>
                    <a:pt x="404" y="507"/>
                  </a:cubicBezTo>
                  <a:cubicBezTo>
                    <a:pt x="406" y="513"/>
                    <a:pt x="404" y="517"/>
                    <a:pt x="401" y="521"/>
                  </a:cubicBezTo>
                  <a:cubicBezTo>
                    <a:pt x="395" y="531"/>
                    <a:pt x="385" y="536"/>
                    <a:pt x="373" y="536"/>
                  </a:cubicBezTo>
                  <a:close/>
                  <a:moveTo>
                    <a:pt x="373" y="531"/>
                  </a:moveTo>
                  <a:cubicBezTo>
                    <a:pt x="379" y="531"/>
                    <a:pt x="384" y="529"/>
                    <a:pt x="389" y="527"/>
                  </a:cubicBezTo>
                  <a:cubicBezTo>
                    <a:pt x="392" y="525"/>
                    <a:pt x="395" y="523"/>
                    <a:pt x="396" y="520"/>
                  </a:cubicBezTo>
                  <a:cubicBezTo>
                    <a:pt x="401" y="510"/>
                    <a:pt x="403" y="500"/>
                    <a:pt x="395" y="491"/>
                  </a:cubicBezTo>
                  <a:cubicBezTo>
                    <a:pt x="394" y="490"/>
                    <a:pt x="394" y="489"/>
                    <a:pt x="393" y="488"/>
                  </a:cubicBezTo>
                  <a:cubicBezTo>
                    <a:pt x="388" y="482"/>
                    <a:pt x="379" y="478"/>
                    <a:pt x="371" y="481"/>
                  </a:cubicBezTo>
                  <a:cubicBezTo>
                    <a:pt x="362" y="484"/>
                    <a:pt x="357" y="489"/>
                    <a:pt x="353" y="497"/>
                  </a:cubicBezTo>
                  <a:cubicBezTo>
                    <a:pt x="350" y="503"/>
                    <a:pt x="351" y="509"/>
                    <a:pt x="352" y="515"/>
                  </a:cubicBezTo>
                  <a:cubicBezTo>
                    <a:pt x="355" y="525"/>
                    <a:pt x="363" y="531"/>
                    <a:pt x="373" y="531"/>
                  </a:cubicBezTo>
                  <a:close/>
                </a:path>
              </a:pathLst>
            </a:custGeom>
            <a:solidFill>
              <a:srgbClr val="FFFF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7">
              <a:extLst>
                <a:ext uri="{FF2B5EF4-FFF2-40B4-BE49-F238E27FC236}">
                  <a16:creationId xmlns:a16="http://schemas.microsoft.com/office/drawing/2014/main" id="{9FF52B97-0D9E-473D-90C7-E37A3C5B79C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11" y="834"/>
              <a:ext cx="312" cy="1295"/>
            </a:xfrm>
            <a:custGeom>
              <a:avLst/>
              <a:gdLst>
                <a:gd name="T0" fmla="*/ 100 w 131"/>
                <a:gd name="T1" fmla="*/ 280 h 545"/>
                <a:gd name="T2" fmla="*/ 90 w 131"/>
                <a:gd name="T3" fmla="*/ 232 h 545"/>
                <a:gd name="T4" fmla="*/ 38 w 131"/>
                <a:gd name="T5" fmla="*/ 20 h 545"/>
                <a:gd name="T6" fmla="*/ 38 w 131"/>
                <a:gd name="T7" fmla="*/ 22 h 545"/>
                <a:gd name="T8" fmla="*/ 66 w 131"/>
                <a:gd name="T9" fmla="*/ 145 h 545"/>
                <a:gd name="T10" fmla="*/ 76 w 131"/>
                <a:gd name="T11" fmla="*/ 188 h 545"/>
                <a:gd name="T12" fmla="*/ 68 w 131"/>
                <a:gd name="T13" fmla="*/ 146 h 545"/>
                <a:gd name="T14" fmla="*/ 31 w 131"/>
                <a:gd name="T15" fmla="*/ 92 h 545"/>
                <a:gd name="T16" fmla="*/ 38 w 131"/>
                <a:gd name="T17" fmla="*/ 99 h 545"/>
                <a:gd name="T18" fmla="*/ 60 w 131"/>
                <a:gd name="T19" fmla="*/ 112 h 545"/>
                <a:gd name="T20" fmla="*/ 31 w 131"/>
                <a:gd name="T21" fmla="*/ 92 h 545"/>
                <a:gd name="T22" fmla="*/ 55 w 131"/>
                <a:gd name="T23" fmla="*/ 194 h 545"/>
                <a:gd name="T24" fmla="*/ 62 w 131"/>
                <a:gd name="T25" fmla="*/ 237 h 545"/>
                <a:gd name="T26" fmla="*/ 67 w 131"/>
                <a:gd name="T27" fmla="*/ 233 h 545"/>
                <a:gd name="T28" fmla="*/ 70 w 131"/>
                <a:gd name="T29" fmla="*/ 207 h 545"/>
                <a:gd name="T30" fmla="*/ 31 w 131"/>
                <a:gd name="T31" fmla="*/ 51 h 545"/>
                <a:gd name="T32" fmla="*/ 6 w 131"/>
                <a:gd name="T33" fmla="*/ 36 h 545"/>
                <a:gd name="T34" fmla="*/ 11 w 131"/>
                <a:gd name="T35" fmla="*/ 59 h 545"/>
                <a:gd name="T36" fmla="*/ 12 w 131"/>
                <a:gd name="T37" fmla="*/ 61 h 545"/>
                <a:gd name="T38" fmla="*/ 17 w 131"/>
                <a:gd name="T39" fmla="*/ 74 h 545"/>
                <a:gd name="T40" fmla="*/ 119 w 131"/>
                <a:gd name="T41" fmla="*/ 414 h 545"/>
                <a:gd name="T42" fmla="*/ 105 w 131"/>
                <a:gd name="T43" fmla="*/ 443 h 545"/>
                <a:gd name="T44" fmla="*/ 131 w 131"/>
                <a:gd name="T45" fmla="*/ 466 h 545"/>
                <a:gd name="T46" fmla="*/ 119 w 131"/>
                <a:gd name="T47" fmla="*/ 414 h 545"/>
                <a:gd name="T48" fmla="*/ 95 w 131"/>
                <a:gd name="T49" fmla="*/ 299 h 545"/>
                <a:gd name="T50" fmla="*/ 73 w 131"/>
                <a:gd name="T51" fmla="*/ 283 h 545"/>
                <a:gd name="T52" fmla="*/ 78 w 131"/>
                <a:gd name="T53" fmla="*/ 323 h 545"/>
                <a:gd name="T54" fmla="*/ 87 w 131"/>
                <a:gd name="T55" fmla="*/ 317 h 545"/>
                <a:gd name="T56" fmla="*/ 46 w 131"/>
                <a:gd name="T57" fmla="*/ 156 h 545"/>
                <a:gd name="T58" fmla="*/ 59 w 131"/>
                <a:gd name="T59" fmla="*/ 131 h 545"/>
                <a:gd name="T60" fmla="*/ 29 w 131"/>
                <a:gd name="T61" fmla="*/ 112 h 545"/>
                <a:gd name="T62" fmla="*/ 42 w 131"/>
                <a:gd name="T63" fmla="*/ 164 h 545"/>
                <a:gd name="T64" fmla="*/ 116 w 131"/>
                <a:gd name="T65" fmla="*/ 371 h 545"/>
                <a:gd name="T66" fmla="*/ 106 w 131"/>
                <a:gd name="T67" fmla="*/ 322 h 545"/>
                <a:gd name="T68" fmla="*/ 111 w 131"/>
                <a:gd name="T69" fmla="*/ 368 h 545"/>
                <a:gd name="T70" fmla="*/ 106 w 131"/>
                <a:gd name="T71" fmla="*/ 518 h 545"/>
                <a:gd name="T72" fmla="*/ 120 w 131"/>
                <a:gd name="T73" fmla="*/ 491 h 545"/>
                <a:gd name="T74" fmla="*/ 101 w 131"/>
                <a:gd name="T75" fmla="*/ 472 h 545"/>
                <a:gd name="T76" fmla="*/ 93 w 131"/>
                <a:gd name="T77" fmla="*/ 478 h 545"/>
                <a:gd name="T78" fmla="*/ 96 w 131"/>
                <a:gd name="T79" fmla="*/ 488 h 545"/>
                <a:gd name="T80" fmla="*/ 97 w 131"/>
                <a:gd name="T81" fmla="*/ 505 h 545"/>
                <a:gd name="T82" fmla="*/ 106 w 131"/>
                <a:gd name="T83" fmla="*/ 518 h 545"/>
                <a:gd name="T84" fmla="*/ 109 w 131"/>
                <a:gd name="T85" fmla="*/ 467 h 545"/>
                <a:gd name="T86" fmla="*/ 109 w 131"/>
                <a:gd name="T87" fmla="*/ 467 h 545"/>
                <a:gd name="T88" fmla="*/ 117 w 131"/>
                <a:gd name="T89" fmla="*/ 539 h 545"/>
                <a:gd name="T90" fmla="*/ 121 w 131"/>
                <a:gd name="T91" fmla="*/ 545 h 545"/>
                <a:gd name="T92" fmla="*/ 124 w 131"/>
                <a:gd name="T93" fmla="*/ 529 h 545"/>
                <a:gd name="T94" fmla="*/ 128 w 131"/>
                <a:gd name="T95" fmla="*/ 526 h 545"/>
                <a:gd name="T96" fmla="*/ 128 w 131"/>
                <a:gd name="T97" fmla="*/ 526 h 545"/>
                <a:gd name="T98" fmla="*/ 108 w 131"/>
                <a:gd name="T99" fmla="*/ 393 h 545"/>
                <a:gd name="T100" fmla="*/ 88 w 131"/>
                <a:gd name="T101" fmla="*/ 372 h 545"/>
                <a:gd name="T102" fmla="*/ 88 w 131"/>
                <a:gd name="T103" fmla="*/ 378 h 545"/>
                <a:gd name="T104" fmla="*/ 89 w 131"/>
                <a:gd name="T105" fmla="*/ 395 h 545"/>
                <a:gd name="T106" fmla="*/ 93 w 131"/>
                <a:gd name="T107" fmla="*/ 416 h 545"/>
                <a:gd name="T108" fmla="*/ 5 w 131"/>
                <a:gd name="T109" fmla="*/ 22 h 545"/>
                <a:gd name="T110" fmla="*/ 30 w 131"/>
                <a:gd name="T111" fmla="*/ 24 h 545"/>
                <a:gd name="T112" fmla="*/ 10 w 131"/>
                <a:gd name="T113" fmla="*/ 0 h 545"/>
                <a:gd name="T114" fmla="*/ 0 w 131"/>
                <a:gd name="T115" fmla="*/ 21 h 545"/>
                <a:gd name="T116" fmla="*/ 104 w 131"/>
                <a:gd name="T117" fmla="*/ 419 h 545"/>
                <a:gd name="T118" fmla="*/ 104 w 131"/>
                <a:gd name="T119" fmla="*/ 419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1" h="545">
                  <a:moveTo>
                    <a:pt x="90" y="232"/>
                  </a:moveTo>
                  <a:cubicBezTo>
                    <a:pt x="94" y="248"/>
                    <a:pt x="97" y="264"/>
                    <a:pt x="100" y="280"/>
                  </a:cubicBezTo>
                  <a:cubicBezTo>
                    <a:pt x="91" y="274"/>
                    <a:pt x="83" y="269"/>
                    <a:pt x="77" y="261"/>
                  </a:cubicBezTo>
                  <a:cubicBezTo>
                    <a:pt x="82" y="244"/>
                    <a:pt x="85" y="238"/>
                    <a:pt x="90" y="232"/>
                  </a:cubicBezTo>
                  <a:close/>
                  <a:moveTo>
                    <a:pt x="38" y="22"/>
                  </a:moveTo>
                  <a:cubicBezTo>
                    <a:pt x="38" y="21"/>
                    <a:pt x="38" y="21"/>
                    <a:pt x="38" y="20"/>
                  </a:cubicBezTo>
                  <a:cubicBezTo>
                    <a:pt x="38" y="21"/>
                    <a:pt x="38" y="21"/>
                    <a:pt x="38" y="22"/>
                  </a:cubicBezTo>
                  <a:cubicBezTo>
                    <a:pt x="38" y="22"/>
                    <a:pt x="38" y="22"/>
                    <a:pt x="38" y="22"/>
                  </a:cubicBezTo>
                  <a:close/>
                  <a:moveTo>
                    <a:pt x="67" y="146"/>
                  </a:moveTo>
                  <a:cubicBezTo>
                    <a:pt x="67" y="146"/>
                    <a:pt x="67" y="145"/>
                    <a:pt x="66" y="145"/>
                  </a:cubicBezTo>
                  <a:cubicBezTo>
                    <a:pt x="63" y="153"/>
                    <a:pt x="59" y="161"/>
                    <a:pt x="55" y="168"/>
                  </a:cubicBezTo>
                  <a:cubicBezTo>
                    <a:pt x="61" y="176"/>
                    <a:pt x="68" y="182"/>
                    <a:pt x="76" y="188"/>
                  </a:cubicBezTo>
                  <a:cubicBezTo>
                    <a:pt x="76" y="189"/>
                    <a:pt x="78" y="189"/>
                    <a:pt x="79" y="189"/>
                  </a:cubicBezTo>
                  <a:cubicBezTo>
                    <a:pt x="75" y="175"/>
                    <a:pt x="71" y="160"/>
                    <a:pt x="68" y="146"/>
                  </a:cubicBezTo>
                  <a:cubicBezTo>
                    <a:pt x="68" y="146"/>
                    <a:pt x="67" y="146"/>
                    <a:pt x="67" y="146"/>
                  </a:cubicBezTo>
                  <a:close/>
                  <a:moveTo>
                    <a:pt x="31" y="92"/>
                  </a:moveTo>
                  <a:cubicBezTo>
                    <a:pt x="32" y="93"/>
                    <a:pt x="32" y="94"/>
                    <a:pt x="34" y="95"/>
                  </a:cubicBezTo>
                  <a:cubicBezTo>
                    <a:pt x="35" y="96"/>
                    <a:pt x="37" y="98"/>
                    <a:pt x="38" y="99"/>
                  </a:cubicBezTo>
                  <a:cubicBezTo>
                    <a:pt x="45" y="103"/>
                    <a:pt x="52" y="107"/>
                    <a:pt x="60" y="111"/>
                  </a:cubicBezTo>
                  <a:cubicBezTo>
                    <a:pt x="60" y="111"/>
                    <a:pt x="60" y="111"/>
                    <a:pt x="60" y="112"/>
                  </a:cubicBezTo>
                  <a:cubicBezTo>
                    <a:pt x="57" y="96"/>
                    <a:pt x="51" y="75"/>
                    <a:pt x="44" y="58"/>
                  </a:cubicBezTo>
                  <a:cubicBezTo>
                    <a:pt x="38" y="69"/>
                    <a:pt x="34" y="81"/>
                    <a:pt x="31" y="92"/>
                  </a:cubicBezTo>
                  <a:close/>
                  <a:moveTo>
                    <a:pt x="70" y="207"/>
                  </a:moveTo>
                  <a:cubicBezTo>
                    <a:pt x="64" y="203"/>
                    <a:pt x="59" y="199"/>
                    <a:pt x="55" y="194"/>
                  </a:cubicBezTo>
                  <a:cubicBezTo>
                    <a:pt x="54" y="193"/>
                    <a:pt x="52" y="192"/>
                    <a:pt x="51" y="190"/>
                  </a:cubicBezTo>
                  <a:cubicBezTo>
                    <a:pt x="53" y="207"/>
                    <a:pt x="58" y="222"/>
                    <a:pt x="62" y="237"/>
                  </a:cubicBezTo>
                  <a:cubicBezTo>
                    <a:pt x="63" y="237"/>
                    <a:pt x="63" y="237"/>
                    <a:pt x="64" y="236"/>
                  </a:cubicBezTo>
                  <a:cubicBezTo>
                    <a:pt x="65" y="235"/>
                    <a:pt x="66" y="234"/>
                    <a:pt x="67" y="233"/>
                  </a:cubicBezTo>
                  <a:cubicBezTo>
                    <a:pt x="70" y="226"/>
                    <a:pt x="73" y="219"/>
                    <a:pt x="75" y="211"/>
                  </a:cubicBezTo>
                  <a:cubicBezTo>
                    <a:pt x="73" y="210"/>
                    <a:pt x="72" y="208"/>
                    <a:pt x="70" y="207"/>
                  </a:cubicBezTo>
                  <a:close/>
                  <a:moveTo>
                    <a:pt x="23" y="69"/>
                  </a:moveTo>
                  <a:cubicBezTo>
                    <a:pt x="26" y="63"/>
                    <a:pt x="28" y="57"/>
                    <a:pt x="31" y="51"/>
                  </a:cubicBezTo>
                  <a:cubicBezTo>
                    <a:pt x="31" y="48"/>
                    <a:pt x="32" y="46"/>
                    <a:pt x="31" y="44"/>
                  </a:cubicBezTo>
                  <a:cubicBezTo>
                    <a:pt x="23" y="41"/>
                    <a:pt x="15" y="39"/>
                    <a:pt x="6" y="36"/>
                  </a:cubicBezTo>
                  <a:cubicBezTo>
                    <a:pt x="6" y="36"/>
                    <a:pt x="5" y="37"/>
                    <a:pt x="4" y="37"/>
                  </a:cubicBezTo>
                  <a:cubicBezTo>
                    <a:pt x="7" y="44"/>
                    <a:pt x="9" y="51"/>
                    <a:pt x="11" y="59"/>
                  </a:cubicBezTo>
                  <a:cubicBezTo>
                    <a:pt x="11" y="59"/>
                    <a:pt x="12" y="60"/>
                    <a:pt x="12" y="60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3" y="65"/>
                    <a:pt x="14" y="69"/>
                    <a:pt x="15" y="73"/>
                  </a:cubicBezTo>
                  <a:cubicBezTo>
                    <a:pt x="16" y="73"/>
                    <a:pt x="16" y="73"/>
                    <a:pt x="17" y="74"/>
                  </a:cubicBezTo>
                  <a:cubicBezTo>
                    <a:pt x="20" y="73"/>
                    <a:pt x="22" y="72"/>
                    <a:pt x="23" y="69"/>
                  </a:cubicBezTo>
                  <a:close/>
                  <a:moveTo>
                    <a:pt x="119" y="414"/>
                  </a:moveTo>
                  <a:cubicBezTo>
                    <a:pt x="112" y="422"/>
                    <a:pt x="107" y="430"/>
                    <a:pt x="102" y="439"/>
                  </a:cubicBezTo>
                  <a:cubicBezTo>
                    <a:pt x="102" y="440"/>
                    <a:pt x="103" y="442"/>
                    <a:pt x="105" y="443"/>
                  </a:cubicBezTo>
                  <a:cubicBezTo>
                    <a:pt x="111" y="450"/>
                    <a:pt x="117" y="456"/>
                    <a:pt x="123" y="462"/>
                  </a:cubicBezTo>
                  <a:cubicBezTo>
                    <a:pt x="125" y="465"/>
                    <a:pt x="128" y="466"/>
                    <a:pt x="131" y="466"/>
                  </a:cubicBezTo>
                  <a:cubicBezTo>
                    <a:pt x="129" y="446"/>
                    <a:pt x="124" y="416"/>
                    <a:pt x="122" y="414"/>
                  </a:cubicBezTo>
                  <a:cubicBezTo>
                    <a:pt x="121" y="414"/>
                    <a:pt x="121" y="414"/>
                    <a:pt x="119" y="414"/>
                  </a:cubicBezTo>
                  <a:close/>
                  <a:moveTo>
                    <a:pt x="87" y="317"/>
                  </a:moveTo>
                  <a:cubicBezTo>
                    <a:pt x="90" y="311"/>
                    <a:pt x="93" y="305"/>
                    <a:pt x="95" y="299"/>
                  </a:cubicBezTo>
                  <a:cubicBezTo>
                    <a:pt x="94" y="298"/>
                    <a:pt x="93" y="297"/>
                    <a:pt x="92" y="296"/>
                  </a:cubicBezTo>
                  <a:cubicBezTo>
                    <a:pt x="86" y="291"/>
                    <a:pt x="79" y="287"/>
                    <a:pt x="73" y="283"/>
                  </a:cubicBezTo>
                  <a:cubicBezTo>
                    <a:pt x="73" y="288"/>
                    <a:pt x="74" y="293"/>
                    <a:pt x="74" y="297"/>
                  </a:cubicBezTo>
                  <a:cubicBezTo>
                    <a:pt x="76" y="306"/>
                    <a:pt x="77" y="314"/>
                    <a:pt x="78" y="323"/>
                  </a:cubicBezTo>
                  <a:cubicBezTo>
                    <a:pt x="79" y="323"/>
                    <a:pt x="79" y="323"/>
                    <a:pt x="80" y="323"/>
                  </a:cubicBezTo>
                  <a:cubicBezTo>
                    <a:pt x="84" y="323"/>
                    <a:pt x="86" y="320"/>
                    <a:pt x="87" y="317"/>
                  </a:cubicBezTo>
                  <a:close/>
                  <a:moveTo>
                    <a:pt x="42" y="164"/>
                  </a:moveTo>
                  <a:cubicBezTo>
                    <a:pt x="44" y="162"/>
                    <a:pt x="45" y="159"/>
                    <a:pt x="46" y="156"/>
                  </a:cubicBezTo>
                  <a:cubicBezTo>
                    <a:pt x="48" y="151"/>
                    <a:pt x="51" y="147"/>
                    <a:pt x="54" y="143"/>
                  </a:cubicBezTo>
                  <a:cubicBezTo>
                    <a:pt x="56" y="139"/>
                    <a:pt x="58" y="136"/>
                    <a:pt x="59" y="131"/>
                  </a:cubicBezTo>
                  <a:cubicBezTo>
                    <a:pt x="55" y="128"/>
                    <a:pt x="50" y="127"/>
                    <a:pt x="45" y="124"/>
                  </a:cubicBezTo>
                  <a:cubicBezTo>
                    <a:pt x="40" y="120"/>
                    <a:pt x="36" y="115"/>
                    <a:pt x="29" y="112"/>
                  </a:cubicBezTo>
                  <a:cubicBezTo>
                    <a:pt x="29" y="113"/>
                    <a:pt x="29" y="114"/>
                    <a:pt x="29" y="115"/>
                  </a:cubicBezTo>
                  <a:cubicBezTo>
                    <a:pt x="34" y="131"/>
                    <a:pt x="36" y="148"/>
                    <a:pt x="42" y="164"/>
                  </a:cubicBezTo>
                  <a:close/>
                  <a:moveTo>
                    <a:pt x="113" y="369"/>
                  </a:moveTo>
                  <a:cubicBezTo>
                    <a:pt x="114" y="370"/>
                    <a:pt x="115" y="371"/>
                    <a:pt x="116" y="371"/>
                  </a:cubicBezTo>
                  <a:cubicBezTo>
                    <a:pt x="114" y="357"/>
                    <a:pt x="112" y="343"/>
                    <a:pt x="109" y="328"/>
                  </a:cubicBezTo>
                  <a:cubicBezTo>
                    <a:pt x="109" y="326"/>
                    <a:pt x="108" y="324"/>
                    <a:pt x="106" y="322"/>
                  </a:cubicBezTo>
                  <a:cubicBezTo>
                    <a:pt x="102" y="330"/>
                    <a:pt x="98" y="338"/>
                    <a:pt x="93" y="345"/>
                  </a:cubicBezTo>
                  <a:cubicBezTo>
                    <a:pt x="99" y="353"/>
                    <a:pt x="105" y="361"/>
                    <a:pt x="111" y="368"/>
                  </a:cubicBezTo>
                  <a:cubicBezTo>
                    <a:pt x="112" y="369"/>
                    <a:pt x="112" y="369"/>
                    <a:pt x="113" y="369"/>
                  </a:cubicBezTo>
                  <a:close/>
                  <a:moveTo>
                    <a:pt x="106" y="518"/>
                  </a:moveTo>
                  <a:cubicBezTo>
                    <a:pt x="108" y="517"/>
                    <a:pt x="109" y="514"/>
                    <a:pt x="111" y="512"/>
                  </a:cubicBezTo>
                  <a:cubicBezTo>
                    <a:pt x="115" y="505"/>
                    <a:pt x="118" y="498"/>
                    <a:pt x="120" y="491"/>
                  </a:cubicBezTo>
                  <a:cubicBezTo>
                    <a:pt x="117" y="489"/>
                    <a:pt x="114" y="486"/>
                    <a:pt x="111" y="484"/>
                  </a:cubicBezTo>
                  <a:cubicBezTo>
                    <a:pt x="107" y="480"/>
                    <a:pt x="104" y="476"/>
                    <a:pt x="101" y="472"/>
                  </a:cubicBezTo>
                  <a:cubicBezTo>
                    <a:pt x="98" y="468"/>
                    <a:pt x="96" y="464"/>
                    <a:pt x="92" y="460"/>
                  </a:cubicBezTo>
                  <a:cubicBezTo>
                    <a:pt x="91" y="468"/>
                    <a:pt x="91" y="471"/>
                    <a:pt x="93" y="478"/>
                  </a:cubicBezTo>
                  <a:cubicBezTo>
                    <a:pt x="94" y="482"/>
                    <a:pt x="95" y="485"/>
                    <a:pt x="96" y="488"/>
                  </a:cubicBezTo>
                  <a:cubicBezTo>
                    <a:pt x="96" y="488"/>
                    <a:pt x="96" y="488"/>
                    <a:pt x="96" y="488"/>
                  </a:cubicBezTo>
                  <a:cubicBezTo>
                    <a:pt x="96" y="488"/>
                    <a:pt x="96" y="488"/>
                    <a:pt x="96" y="488"/>
                  </a:cubicBezTo>
                  <a:cubicBezTo>
                    <a:pt x="97" y="494"/>
                    <a:pt x="97" y="500"/>
                    <a:pt x="97" y="505"/>
                  </a:cubicBezTo>
                  <a:cubicBezTo>
                    <a:pt x="96" y="510"/>
                    <a:pt x="96" y="515"/>
                    <a:pt x="96" y="519"/>
                  </a:cubicBezTo>
                  <a:cubicBezTo>
                    <a:pt x="99" y="521"/>
                    <a:pt x="103" y="521"/>
                    <a:pt x="106" y="518"/>
                  </a:cubicBezTo>
                  <a:close/>
                  <a:moveTo>
                    <a:pt x="109" y="467"/>
                  </a:moveTo>
                  <a:cubicBezTo>
                    <a:pt x="109" y="467"/>
                    <a:pt x="109" y="467"/>
                    <a:pt x="109" y="467"/>
                  </a:cubicBezTo>
                  <a:cubicBezTo>
                    <a:pt x="109" y="467"/>
                    <a:pt x="109" y="467"/>
                    <a:pt x="109" y="467"/>
                  </a:cubicBezTo>
                  <a:cubicBezTo>
                    <a:pt x="109" y="467"/>
                    <a:pt x="109" y="467"/>
                    <a:pt x="109" y="467"/>
                  </a:cubicBezTo>
                  <a:close/>
                  <a:moveTo>
                    <a:pt x="124" y="529"/>
                  </a:moveTo>
                  <a:cubicBezTo>
                    <a:pt x="122" y="532"/>
                    <a:pt x="119" y="535"/>
                    <a:pt x="117" y="539"/>
                  </a:cubicBezTo>
                  <a:cubicBezTo>
                    <a:pt x="118" y="541"/>
                    <a:pt x="119" y="543"/>
                    <a:pt x="120" y="544"/>
                  </a:cubicBezTo>
                  <a:cubicBezTo>
                    <a:pt x="121" y="545"/>
                    <a:pt x="121" y="545"/>
                    <a:pt x="121" y="545"/>
                  </a:cubicBezTo>
                  <a:cubicBezTo>
                    <a:pt x="123" y="539"/>
                    <a:pt x="126" y="533"/>
                    <a:pt x="128" y="527"/>
                  </a:cubicBezTo>
                  <a:cubicBezTo>
                    <a:pt x="126" y="527"/>
                    <a:pt x="125" y="528"/>
                    <a:pt x="124" y="529"/>
                  </a:cubicBezTo>
                  <a:close/>
                  <a:moveTo>
                    <a:pt x="128" y="526"/>
                  </a:moveTo>
                  <a:cubicBezTo>
                    <a:pt x="128" y="526"/>
                    <a:pt x="128" y="526"/>
                    <a:pt x="128" y="526"/>
                  </a:cubicBezTo>
                  <a:cubicBezTo>
                    <a:pt x="128" y="526"/>
                    <a:pt x="128" y="526"/>
                    <a:pt x="128" y="527"/>
                  </a:cubicBezTo>
                  <a:cubicBezTo>
                    <a:pt x="128" y="527"/>
                    <a:pt x="128" y="526"/>
                    <a:pt x="128" y="526"/>
                  </a:cubicBezTo>
                  <a:close/>
                  <a:moveTo>
                    <a:pt x="97" y="411"/>
                  </a:moveTo>
                  <a:cubicBezTo>
                    <a:pt x="101" y="405"/>
                    <a:pt x="104" y="399"/>
                    <a:pt x="108" y="393"/>
                  </a:cubicBezTo>
                  <a:cubicBezTo>
                    <a:pt x="102" y="388"/>
                    <a:pt x="98" y="382"/>
                    <a:pt x="93" y="377"/>
                  </a:cubicBezTo>
                  <a:cubicBezTo>
                    <a:pt x="92" y="375"/>
                    <a:pt x="89" y="374"/>
                    <a:pt x="88" y="372"/>
                  </a:cubicBezTo>
                  <a:cubicBezTo>
                    <a:pt x="88" y="372"/>
                    <a:pt x="88" y="373"/>
                    <a:pt x="88" y="374"/>
                  </a:cubicBezTo>
                  <a:cubicBezTo>
                    <a:pt x="88" y="375"/>
                    <a:pt x="88" y="377"/>
                    <a:pt x="88" y="378"/>
                  </a:cubicBezTo>
                  <a:cubicBezTo>
                    <a:pt x="88" y="379"/>
                    <a:pt x="88" y="380"/>
                    <a:pt x="88" y="381"/>
                  </a:cubicBezTo>
                  <a:cubicBezTo>
                    <a:pt x="88" y="386"/>
                    <a:pt x="89" y="390"/>
                    <a:pt x="89" y="395"/>
                  </a:cubicBezTo>
                  <a:cubicBezTo>
                    <a:pt x="90" y="402"/>
                    <a:pt x="90" y="410"/>
                    <a:pt x="91" y="417"/>
                  </a:cubicBezTo>
                  <a:cubicBezTo>
                    <a:pt x="91" y="417"/>
                    <a:pt x="92" y="416"/>
                    <a:pt x="93" y="416"/>
                  </a:cubicBezTo>
                  <a:cubicBezTo>
                    <a:pt x="95" y="415"/>
                    <a:pt x="96" y="413"/>
                    <a:pt x="97" y="411"/>
                  </a:cubicBezTo>
                  <a:close/>
                  <a:moveTo>
                    <a:pt x="5" y="22"/>
                  </a:moveTo>
                  <a:cubicBezTo>
                    <a:pt x="11" y="22"/>
                    <a:pt x="16" y="22"/>
                    <a:pt x="22" y="23"/>
                  </a:cubicBezTo>
                  <a:cubicBezTo>
                    <a:pt x="25" y="23"/>
                    <a:pt x="28" y="24"/>
                    <a:pt x="30" y="24"/>
                  </a:cubicBezTo>
                  <a:cubicBezTo>
                    <a:pt x="27" y="16"/>
                    <a:pt x="22" y="9"/>
                    <a:pt x="16" y="2"/>
                  </a:cubicBezTo>
                  <a:cubicBezTo>
                    <a:pt x="14" y="1"/>
                    <a:pt x="12" y="1"/>
                    <a:pt x="10" y="0"/>
                  </a:cubicBezTo>
                  <a:cubicBezTo>
                    <a:pt x="6" y="5"/>
                    <a:pt x="3" y="10"/>
                    <a:pt x="0" y="14"/>
                  </a:cubicBezTo>
                  <a:cubicBezTo>
                    <a:pt x="0" y="16"/>
                    <a:pt x="0" y="18"/>
                    <a:pt x="0" y="21"/>
                  </a:cubicBezTo>
                  <a:cubicBezTo>
                    <a:pt x="1" y="21"/>
                    <a:pt x="3" y="21"/>
                    <a:pt x="5" y="22"/>
                  </a:cubicBezTo>
                  <a:close/>
                  <a:moveTo>
                    <a:pt x="104" y="419"/>
                  </a:moveTo>
                  <a:cubicBezTo>
                    <a:pt x="104" y="418"/>
                    <a:pt x="104" y="418"/>
                    <a:pt x="104" y="418"/>
                  </a:cubicBezTo>
                  <a:cubicBezTo>
                    <a:pt x="104" y="418"/>
                    <a:pt x="104" y="418"/>
                    <a:pt x="104" y="419"/>
                  </a:cubicBezTo>
                  <a:close/>
                </a:path>
              </a:pathLst>
            </a:custGeom>
            <a:solidFill>
              <a:srgbClr val="559A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8">
              <a:extLst>
                <a:ext uri="{FF2B5EF4-FFF2-40B4-BE49-F238E27FC236}">
                  <a16:creationId xmlns:a16="http://schemas.microsoft.com/office/drawing/2014/main" id="{257D2515-5989-4FF7-B9FB-08F8FAABF3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8" y="1563"/>
              <a:ext cx="1438" cy="894"/>
            </a:xfrm>
            <a:custGeom>
              <a:avLst/>
              <a:gdLst>
                <a:gd name="T0" fmla="*/ 261 w 605"/>
                <a:gd name="T1" fmla="*/ 318 h 376"/>
                <a:gd name="T2" fmla="*/ 266 w 605"/>
                <a:gd name="T3" fmla="*/ 286 h 376"/>
                <a:gd name="T4" fmla="*/ 437 w 605"/>
                <a:gd name="T5" fmla="*/ 35 h 376"/>
                <a:gd name="T6" fmla="*/ 432 w 605"/>
                <a:gd name="T7" fmla="*/ 64 h 376"/>
                <a:gd name="T8" fmla="*/ 520 w 605"/>
                <a:gd name="T9" fmla="*/ 20 h 376"/>
                <a:gd name="T10" fmla="*/ 542 w 605"/>
                <a:gd name="T11" fmla="*/ 51 h 376"/>
                <a:gd name="T12" fmla="*/ 546 w 605"/>
                <a:gd name="T13" fmla="*/ 45 h 376"/>
                <a:gd name="T14" fmla="*/ 556 w 605"/>
                <a:gd name="T15" fmla="*/ 54 h 376"/>
                <a:gd name="T16" fmla="*/ 558 w 605"/>
                <a:gd name="T17" fmla="*/ 30 h 376"/>
                <a:gd name="T18" fmla="*/ 588 w 605"/>
                <a:gd name="T19" fmla="*/ 65 h 376"/>
                <a:gd name="T20" fmla="*/ 580 w 605"/>
                <a:gd name="T21" fmla="*/ 32 h 376"/>
                <a:gd name="T22" fmla="*/ 278 w 605"/>
                <a:gd name="T23" fmla="*/ 59 h 376"/>
                <a:gd name="T24" fmla="*/ 294 w 605"/>
                <a:gd name="T25" fmla="*/ 38 h 376"/>
                <a:gd name="T26" fmla="*/ 281 w 605"/>
                <a:gd name="T27" fmla="*/ 34 h 376"/>
                <a:gd name="T28" fmla="*/ 286 w 605"/>
                <a:gd name="T29" fmla="*/ 13 h 376"/>
                <a:gd name="T30" fmla="*/ 464 w 605"/>
                <a:gd name="T31" fmla="*/ 74 h 376"/>
                <a:gd name="T32" fmla="*/ 463 w 605"/>
                <a:gd name="T33" fmla="*/ 28 h 376"/>
                <a:gd name="T34" fmla="*/ 461 w 605"/>
                <a:gd name="T35" fmla="*/ 66 h 376"/>
                <a:gd name="T36" fmla="*/ 417 w 605"/>
                <a:gd name="T37" fmla="*/ 38 h 376"/>
                <a:gd name="T38" fmla="*/ 416 w 605"/>
                <a:gd name="T39" fmla="*/ 63 h 376"/>
                <a:gd name="T40" fmla="*/ 423 w 605"/>
                <a:gd name="T41" fmla="*/ 2 h 376"/>
                <a:gd name="T42" fmla="*/ 396 w 605"/>
                <a:gd name="T43" fmla="*/ 2 h 376"/>
                <a:gd name="T44" fmla="*/ 471 w 605"/>
                <a:gd name="T45" fmla="*/ 50 h 376"/>
                <a:gd name="T46" fmla="*/ 473 w 605"/>
                <a:gd name="T47" fmla="*/ 24 h 376"/>
                <a:gd name="T48" fmla="*/ 378 w 605"/>
                <a:gd name="T49" fmla="*/ 59 h 376"/>
                <a:gd name="T50" fmla="*/ 395 w 605"/>
                <a:gd name="T51" fmla="*/ 33 h 376"/>
                <a:gd name="T52" fmla="*/ 429 w 605"/>
                <a:gd name="T53" fmla="*/ 22 h 376"/>
                <a:gd name="T54" fmla="*/ 458 w 605"/>
                <a:gd name="T55" fmla="*/ 13 h 376"/>
                <a:gd name="T56" fmla="*/ 365 w 605"/>
                <a:gd name="T57" fmla="*/ 27 h 376"/>
                <a:gd name="T58" fmla="*/ 305 w 605"/>
                <a:gd name="T59" fmla="*/ 42 h 376"/>
                <a:gd name="T60" fmla="*/ 306 w 605"/>
                <a:gd name="T61" fmla="*/ 8 h 376"/>
                <a:gd name="T62" fmla="*/ 326 w 605"/>
                <a:gd name="T63" fmla="*/ 51 h 376"/>
                <a:gd name="T64" fmla="*/ 313 w 605"/>
                <a:gd name="T65" fmla="*/ 28 h 376"/>
                <a:gd name="T66" fmla="*/ 312 w 605"/>
                <a:gd name="T67" fmla="*/ 19 h 376"/>
                <a:gd name="T68" fmla="*/ 305 w 605"/>
                <a:gd name="T69" fmla="*/ 42 h 376"/>
                <a:gd name="T70" fmla="*/ 313 w 605"/>
                <a:gd name="T71" fmla="*/ 26 h 376"/>
                <a:gd name="T72" fmla="*/ 342 w 605"/>
                <a:gd name="T73" fmla="*/ 307 h 376"/>
                <a:gd name="T74" fmla="*/ 261 w 605"/>
                <a:gd name="T75" fmla="*/ 360 h 376"/>
                <a:gd name="T76" fmla="*/ 307 w 605"/>
                <a:gd name="T77" fmla="*/ 359 h 376"/>
                <a:gd name="T78" fmla="*/ 28 w 605"/>
                <a:gd name="T79" fmla="*/ 309 h 376"/>
                <a:gd name="T80" fmla="*/ 570 w 605"/>
                <a:gd name="T81" fmla="*/ 313 h 376"/>
                <a:gd name="T82" fmla="*/ 519 w 605"/>
                <a:gd name="T83" fmla="*/ 328 h 376"/>
                <a:gd name="T84" fmla="*/ 306 w 605"/>
                <a:gd name="T85" fmla="*/ 314 h 376"/>
                <a:gd name="T86" fmla="*/ 278 w 605"/>
                <a:gd name="T87" fmla="*/ 342 h 376"/>
                <a:gd name="T88" fmla="*/ 43 w 605"/>
                <a:gd name="T89" fmla="*/ 374 h 376"/>
                <a:gd name="T90" fmla="*/ 32 w 605"/>
                <a:gd name="T91" fmla="*/ 370 h 376"/>
                <a:gd name="T92" fmla="*/ 17 w 605"/>
                <a:gd name="T93" fmla="*/ 324 h 376"/>
                <a:gd name="T94" fmla="*/ 13 w 605"/>
                <a:gd name="T95" fmla="*/ 331 h 376"/>
                <a:gd name="T96" fmla="*/ 12 w 605"/>
                <a:gd name="T97" fmla="*/ 335 h 376"/>
                <a:gd name="T98" fmla="*/ 34 w 605"/>
                <a:gd name="T99" fmla="*/ 373 h 376"/>
                <a:gd name="T100" fmla="*/ 603 w 605"/>
                <a:gd name="T101" fmla="*/ 299 h 376"/>
                <a:gd name="T102" fmla="*/ 552 w 605"/>
                <a:gd name="T103" fmla="*/ 342 h 376"/>
                <a:gd name="T104" fmla="*/ 492 w 605"/>
                <a:gd name="T105" fmla="*/ 318 h 376"/>
                <a:gd name="T106" fmla="*/ 501 w 605"/>
                <a:gd name="T107" fmla="*/ 335 h 376"/>
                <a:gd name="T108" fmla="*/ 578 w 605"/>
                <a:gd name="T109" fmla="*/ 341 h 376"/>
                <a:gd name="T110" fmla="*/ 261 w 605"/>
                <a:gd name="T111" fmla="*/ 360 h 376"/>
                <a:gd name="T112" fmla="*/ 552 w 605"/>
                <a:gd name="T113" fmla="*/ 296 h 376"/>
                <a:gd name="T114" fmla="*/ 58 w 605"/>
                <a:gd name="T115" fmla="*/ 131 h 376"/>
                <a:gd name="T116" fmla="*/ 55 w 605"/>
                <a:gd name="T117" fmla="*/ 119 h 376"/>
                <a:gd name="T118" fmla="*/ 95 w 605"/>
                <a:gd name="T119" fmla="*/ 78 h 376"/>
                <a:gd name="T120" fmla="*/ 62 w 605"/>
                <a:gd name="T121" fmla="*/ 98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05" h="376">
                  <a:moveTo>
                    <a:pt x="276" y="314"/>
                  </a:moveTo>
                  <a:cubicBezTo>
                    <a:pt x="274" y="316"/>
                    <a:pt x="272" y="318"/>
                    <a:pt x="270" y="320"/>
                  </a:cubicBezTo>
                  <a:cubicBezTo>
                    <a:pt x="268" y="322"/>
                    <a:pt x="267" y="322"/>
                    <a:pt x="261" y="323"/>
                  </a:cubicBezTo>
                  <a:cubicBezTo>
                    <a:pt x="261" y="321"/>
                    <a:pt x="261" y="319"/>
                    <a:pt x="261" y="318"/>
                  </a:cubicBezTo>
                  <a:cubicBezTo>
                    <a:pt x="262" y="311"/>
                    <a:pt x="263" y="305"/>
                    <a:pt x="264" y="298"/>
                  </a:cubicBezTo>
                  <a:cubicBezTo>
                    <a:pt x="264" y="298"/>
                    <a:pt x="265" y="297"/>
                    <a:pt x="265" y="297"/>
                  </a:cubicBezTo>
                  <a:cubicBezTo>
                    <a:pt x="265" y="296"/>
                    <a:pt x="265" y="295"/>
                    <a:pt x="265" y="294"/>
                  </a:cubicBezTo>
                  <a:cubicBezTo>
                    <a:pt x="265" y="291"/>
                    <a:pt x="265" y="288"/>
                    <a:pt x="266" y="286"/>
                  </a:cubicBezTo>
                  <a:cubicBezTo>
                    <a:pt x="267" y="286"/>
                    <a:pt x="269" y="286"/>
                    <a:pt x="269" y="287"/>
                  </a:cubicBezTo>
                  <a:cubicBezTo>
                    <a:pt x="271" y="289"/>
                    <a:pt x="273" y="291"/>
                    <a:pt x="274" y="293"/>
                  </a:cubicBezTo>
                  <a:cubicBezTo>
                    <a:pt x="277" y="300"/>
                    <a:pt x="277" y="307"/>
                    <a:pt x="276" y="314"/>
                  </a:cubicBezTo>
                  <a:close/>
                  <a:moveTo>
                    <a:pt x="437" y="35"/>
                  </a:moveTo>
                  <a:cubicBezTo>
                    <a:pt x="437" y="33"/>
                    <a:pt x="436" y="30"/>
                    <a:pt x="436" y="28"/>
                  </a:cubicBezTo>
                  <a:cubicBezTo>
                    <a:pt x="433" y="28"/>
                    <a:pt x="430" y="29"/>
                    <a:pt x="427" y="29"/>
                  </a:cubicBezTo>
                  <a:cubicBezTo>
                    <a:pt x="425" y="34"/>
                    <a:pt x="424" y="39"/>
                    <a:pt x="425" y="44"/>
                  </a:cubicBezTo>
                  <a:cubicBezTo>
                    <a:pt x="426" y="51"/>
                    <a:pt x="430" y="57"/>
                    <a:pt x="432" y="64"/>
                  </a:cubicBezTo>
                  <a:cubicBezTo>
                    <a:pt x="437" y="65"/>
                    <a:pt x="441" y="65"/>
                    <a:pt x="445" y="65"/>
                  </a:cubicBezTo>
                  <a:cubicBezTo>
                    <a:pt x="444" y="64"/>
                    <a:pt x="444" y="62"/>
                    <a:pt x="443" y="61"/>
                  </a:cubicBezTo>
                  <a:cubicBezTo>
                    <a:pt x="442" y="52"/>
                    <a:pt x="439" y="43"/>
                    <a:pt x="437" y="35"/>
                  </a:cubicBezTo>
                  <a:close/>
                  <a:moveTo>
                    <a:pt x="520" y="20"/>
                  </a:moveTo>
                  <a:cubicBezTo>
                    <a:pt x="520" y="21"/>
                    <a:pt x="519" y="20"/>
                    <a:pt x="518" y="20"/>
                  </a:cubicBezTo>
                  <a:cubicBezTo>
                    <a:pt x="522" y="37"/>
                    <a:pt x="529" y="52"/>
                    <a:pt x="538" y="67"/>
                  </a:cubicBezTo>
                  <a:cubicBezTo>
                    <a:pt x="539" y="67"/>
                    <a:pt x="540" y="67"/>
                    <a:pt x="541" y="67"/>
                  </a:cubicBezTo>
                  <a:cubicBezTo>
                    <a:pt x="543" y="61"/>
                    <a:pt x="543" y="56"/>
                    <a:pt x="542" y="51"/>
                  </a:cubicBezTo>
                  <a:cubicBezTo>
                    <a:pt x="540" y="45"/>
                    <a:pt x="539" y="39"/>
                    <a:pt x="537" y="33"/>
                  </a:cubicBezTo>
                  <a:cubicBezTo>
                    <a:pt x="537" y="30"/>
                    <a:pt x="537" y="28"/>
                    <a:pt x="537" y="26"/>
                  </a:cubicBezTo>
                  <a:cubicBezTo>
                    <a:pt x="537" y="25"/>
                    <a:pt x="538" y="25"/>
                    <a:pt x="539" y="25"/>
                  </a:cubicBezTo>
                  <a:cubicBezTo>
                    <a:pt x="540" y="32"/>
                    <a:pt x="545" y="38"/>
                    <a:pt x="546" y="45"/>
                  </a:cubicBezTo>
                  <a:cubicBezTo>
                    <a:pt x="547" y="50"/>
                    <a:pt x="548" y="55"/>
                    <a:pt x="549" y="60"/>
                  </a:cubicBezTo>
                  <a:cubicBezTo>
                    <a:pt x="550" y="62"/>
                    <a:pt x="551" y="64"/>
                    <a:pt x="552" y="65"/>
                  </a:cubicBezTo>
                  <a:cubicBezTo>
                    <a:pt x="553" y="67"/>
                    <a:pt x="555" y="68"/>
                    <a:pt x="558" y="65"/>
                  </a:cubicBezTo>
                  <a:cubicBezTo>
                    <a:pt x="559" y="62"/>
                    <a:pt x="558" y="58"/>
                    <a:pt x="556" y="54"/>
                  </a:cubicBezTo>
                  <a:cubicBezTo>
                    <a:pt x="555" y="49"/>
                    <a:pt x="553" y="43"/>
                    <a:pt x="552" y="38"/>
                  </a:cubicBezTo>
                  <a:cubicBezTo>
                    <a:pt x="551" y="36"/>
                    <a:pt x="551" y="34"/>
                    <a:pt x="552" y="31"/>
                  </a:cubicBezTo>
                  <a:cubicBezTo>
                    <a:pt x="551" y="30"/>
                    <a:pt x="552" y="29"/>
                    <a:pt x="554" y="28"/>
                  </a:cubicBezTo>
                  <a:cubicBezTo>
                    <a:pt x="556" y="29"/>
                    <a:pt x="557" y="29"/>
                    <a:pt x="558" y="30"/>
                  </a:cubicBezTo>
                  <a:cubicBezTo>
                    <a:pt x="561" y="35"/>
                    <a:pt x="565" y="40"/>
                    <a:pt x="568" y="44"/>
                  </a:cubicBezTo>
                  <a:cubicBezTo>
                    <a:pt x="572" y="50"/>
                    <a:pt x="575" y="57"/>
                    <a:pt x="579" y="63"/>
                  </a:cubicBezTo>
                  <a:cubicBezTo>
                    <a:pt x="580" y="64"/>
                    <a:pt x="581" y="66"/>
                    <a:pt x="582" y="68"/>
                  </a:cubicBezTo>
                  <a:cubicBezTo>
                    <a:pt x="583" y="67"/>
                    <a:pt x="585" y="66"/>
                    <a:pt x="588" y="65"/>
                  </a:cubicBezTo>
                  <a:cubicBezTo>
                    <a:pt x="588" y="64"/>
                    <a:pt x="588" y="63"/>
                    <a:pt x="588" y="61"/>
                  </a:cubicBezTo>
                  <a:cubicBezTo>
                    <a:pt x="588" y="59"/>
                    <a:pt x="588" y="57"/>
                    <a:pt x="587" y="56"/>
                  </a:cubicBezTo>
                  <a:cubicBezTo>
                    <a:pt x="586" y="50"/>
                    <a:pt x="585" y="45"/>
                    <a:pt x="583" y="40"/>
                  </a:cubicBezTo>
                  <a:cubicBezTo>
                    <a:pt x="582" y="37"/>
                    <a:pt x="581" y="35"/>
                    <a:pt x="580" y="32"/>
                  </a:cubicBezTo>
                  <a:cubicBezTo>
                    <a:pt x="579" y="31"/>
                    <a:pt x="579" y="29"/>
                    <a:pt x="578" y="28"/>
                  </a:cubicBezTo>
                  <a:cubicBezTo>
                    <a:pt x="559" y="26"/>
                    <a:pt x="540" y="21"/>
                    <a:pt x="521" y="20"/>
                  </a:cubicBezTo>
                  <a:cubicBezTo>
                    <a:pt x="521" y="20"/>
                    <a:pt x="520" y="20"/>
                    <a:pt x="520" y="20"/>
                  </a:cubicBezTo>
                  <a:close/>
                  <a:moveTo>
                    <a:pt x="278" y="59"/>
                  </a:moveTo>
                  <a:cubicBezTo>
                    <a:pt x="281" y="59"/>
                    <a:pt x="283" y="59"/>
                    <a:pt x="287" y="58"/>
                  </a:cubicBezTo>
                  <a:cubicBezTo>
                    <a:pt x="289" y="52"/>
                    <a:pt x="293" y="47"/>
                    <a:pt x="298" y="44"/>
                  </a:cubicBezTo>
                  <a:cubicBezTo>
                    <a:pt x="297" y="41"/>
                    <a:pt x="296" y="39"/>
                    <a:pt x="295" y="37"/>
                  </a:cubicBezTo>
                  <a:cubicBezTo>
                    <a:pt x="294" y="37"/>
                    <a:pt x="294" y="38"/>
                    <a:pt x="294" y="38"/>
                  </a:cubicBezTo>
                  <a:cubicBezTo>
                    <a:pt x="293" y="37"/>
                    <a:pt x="292" y="36"/>
                    <a:pt x="291" y="35"/>
                  </a:cubicBezTo>
                  <a:cubicBezTo>
                    <a:pt x="290" y="35"/>
                    <a:pt x="289" y="35"/>
                    <a:pt x="288" y="35"/>
                  </a:cubicBezTo>
                  <a:cubicBezTo>
                    <a:pt x="288" y="35"/>
                    <a:pt x="288" y="35"/>
                    <a:pt x="288" y="35"/>
                  </a:cubicBezTo>
                  <a:cubicBezTo>
                    <a:pt x="286" y="35"/>
                    <a:pt x="283" y="36"/>
                    <a:pt x="281" y="34"/>
                  </a:cubicBezTo>
                  <a:cubicBezTo>
                    <a:pt x="283" y="31"/>
                    <a:pt x="285" y="28"/>
                    <a:pt x="287" y="24"/>
                  </a:cubicBezTo>
                  <a:cubicBezTo>
                    <a:pt x="288" y="22"/>
                    <a:pt x="289" y="19"/>
                    <a:pt x="288" y="16"/>
                  </a:cubicBezTo>
                  <a:cubicBezTo>
                    <a:pt x="288" y="15"/>
                    <a:pt x="288" y="14"/>
                    <a:pt x="287" y="13"/>
                  </a:cubicBezTo>
                  <a:cubicBezTo>
                    <a:pt x="287" y="13"/>
                    <a:pt x="287" y="13"/>
                    <a:pt x="286" y="13"/>
                  </a:cubicBezTo>
                  <a:cubicBezTo>
                    <a:pt x="282" y="15"/>
                    <a:pt x="278" y="18"/>
                    <a:pt x="274" y="22"/>
                  </a:cubicBezTo>
                  <a:cubicBezTo>
                    <a:pt x="275" y="34"/>
                    <a:pt x="276" y="45"/>
                    <a:pt x="276" y="57"/>
                  </a:cubicBezTo>
                  <a:cubicBezTo>
                    <a:pt x="276" y="57"/>
                    <a:pt x="277" y="58"/>
                    <a:pt x="278" y="59"/>
                  </a:cubicBezTo>
                  <a:close/>
                  <a:moveTo>
                    <a:pt x="464" y="74"/>
                  </a:moveTo>
                  <a:cubicBezTo>
                    <a:pt x="464" y="74"/>
                    <a:pt x="463" y="74"/>
                    <a:pt x="463" y="74"/>
                  </a:cubicBezTo>
                  <a:cubicBezTo>
                    <a:pt x="463" y="74"/>
                    <a:pt x="464" y="74"/>
                    <a:pt x="464" y="74"/>
                  </a:cubicBezTo>
                  <a:close/>
                  <a:moveTo>
                    <a:pt x="467" y="62"/>
                  </a:moveTo>
                  <a:cubicBezTo>
                    <a:pt x="465" y="51"/>
                    <a:pt x="464" y="39"/>
                    <a:pt x="463" y="28"/>
                  </a:cubicBezTo>
                  <a:cubicBezTo>
                    <a:pt x="463" y="28"/>
                    <a:pt x="462" y="27"/>
                    <a:pt x="462" y="26"/>
                  </a:cubicBezTo>
                  <a:cubicBezTo>
                    <a:pt x="462" y="25"/>
                    <a:pt x="461" y="25"/>
                    <a:pt x="460" y="24"/>
                  </a:cubicBezTo>
                  <a:cubicBezTo>
                    <a:pt x="459" y="25"/>
                    <a:pt x="457" y="25"/>
                    <a:pt x="454" y="26"/>
                  </a:cubicBezTo>
                  <a:cubicBezTo>
                    <a:pt x="457" y="40"/>
                    <a:pt x="459" y="53"/>
                    <a:pt x="461" y="66"/>
                  </a:cubicBezTo>
                  <a:cubicBezTo>
                    <a:pt x="463" y="66"/>
                    <a:pt x="464" y="66"/>
                    <a:pt x="466" y="66"/>
                  </a:cubicBezTo>
                  <a:cubicBezTo>
                    <a:pt x="466" y="65"/>
                    <a:pt x="467" y="63"/>
                    <a:pt x="467" y="62"/>
                  </a:cubicBezTo>
                  <a:close/>
                  <a:moveTo>
                    <a:pt x="421" y="63"/>
                  </a:moveTo>
                  <a:cubicBezTo>
                    <a:pt x="420" y="54"/>
                    <a:pt x="418" y="46"/>
                    <a:pt x="417" y="38"/>
                  </a:cubicBezTo>
                  <a:cubicBezTo>
                    <a:pt x="416" y="35"/>
                    <a:pt x="416" y="33"/>
                    <a:pt x="413" y="31"/>
                  </a:cubicBezTo>
                  <a:cubicBezTo>
                    <a:pt x="412" y="32"/>
                    <a:pt x="411" y="32"/>
                    <a:pt x="409" y="33"/>
                  </a:cubicBezTo>
                  <a:cubicBezTo>
                    <a:pt x="409" y="33"/>
                    <a:pt x="409" y="33"/>
                    <a:pt x="409" y="33"/>
                  </a:cubicBezTo>
                  <a:cubicBezTo>
                    <a:pt x="413" y="43"/>
                    <a:pt x="412" y="53"/>
                    <a:pt x="416" y="63"/>
                  </a:cubicBezTo>
                  <a:cubicBezTo>
                    <a:pt x="418" y="63"/>
                    <a:pt x="419" y="63"/>
                    <a:pt x="421" y="63"/>
                  </a:cubicBezTo>
                  <a:close/>
                  <a:moveTo>
                    <a:pt x="368" y="11"/>
                  </a:moveTo>
                  <a:cubicBezTo>
                    <a:pt x="374" y="11"/>
                    <a:pt x="381" y="11"/>
                    <a:pt x="387" y="10"/>
                  </a:cubicBezTo>
                  <a:cubicBezTo>
                    <a:pt x="399" y="7"/>
                    <a:pt x="410" y="5"/>
                    <a:pt x="423" y="2"/>
                  </a:cubicBezTo>
                  <a:cubicBezTo>
                    <a:pt x="422" y="1"/>
                    <a:pt x="421" y="1"/>
                    <a:pt x="421" y="1"/>
                  </a:cubicBezTo>
                  <a:cubicBezTo>
                    <a:pt x="415" y="1"/>
                    <a:pt x="409" y="0"/>
                    <a:pt x="403" y="0"/>
                  </a:cubicBezTo>
                  <a:cubicBezTo>
                    <a:pt x="403" y="0"/>
                    <a:pt x="403" y="0"/>
                    <a:pt x="403" y="0"/>
                  </a:cubicBezTo>
                  <a:cubicBezTo>
                    <a:pt x="401" y="1"/>
                    <a:pt x="398" y="2"/>
                    <a:pt x="396" y="2"/>
                  </a:cubicBezTo>
                  <a:cubicBezTo>
                    <a:pt x="385" y="4"/>
                    <a:pt x="374" y="7"/>
                    <a:pt x="363" y="7"/>
                  </a:cubicBezTo>
                  <a:cubicBezTo>
                    <a:pt x="364" y="9"/>
                    <a:pt x="365" y="10"/>
                    <a:pt x="368" y="11"/>
                  </a:cubicBezTo>
                  <a:close/>
                  <a:moveTo>
                    <a:pt x="470" y="31"/>
                  </a:moveTo>
                  <a:cubicBezTo>
                    <a:pt x="470" y="37"/>
                    <a:pt x="470" y="44"/>
                    <a:pt x="471" y="50"/>
                  </a:cubicBezTo>
                  <a:cubicBezTo>
                    <a:pt x="472" y="56"/>
                    <a:pt x="474" y="61"/>
                    <a:pt x="480" y="65"/>
                  </a:cubicBezTo>
                  <a:cubicBezTo>
                    <a:pt x="486" y="63"/>
                    <a:pt x="487" y="59"/>
                    <a:pt x="487" y="54"/>
                  </a:cubicBezTo>
                  <a:cubicBezTo>
                    <a:pt x="488" y="45"/>
                    <a:pt x="487" y="36"/>
                    <a:pt x="482" y="27"/>
                  </a:cubicBezTo>
                  <a:cubicBezTo>
                    <a:pt x="480" y="26"/>
                    <a:pt x="477" y="25"/>
                    <a:pt x="473" y="24"/>
                  </a:cubicBezTo>
                  <a:cubicBezTo>
                    <a:pt x="470" y="29"/>
                    <a:pt x="469" y="29"/>
                    <a:pt x="470" y="31"/>
                  </a:cubicBezTo>
                  <a:close/>
                  <a:moveTo>
                    <a:pt x="367" y="35"/>
                  </a:moveTo>
                  <a:cubicBezTo>
                    <a:pt x="367" y="39"/>
                    <a:pt x="368" y="44"/>
                    <a:pt x="368" y="49"/>
                  </a:cubicBezTo>
                  <a:cubicBezTo>
                    <a:pt x="369" y="56"/>
                    <a:pt x="371" y="58"/>
                    <a:pt x="378" y="59"/>
                  </a:cubicBezTo>
                  <a:cubicBezTo>
                    <a:pt x="387" y="61"/>
                    <a:pt x="395" y="62"/>
                    <a:pt x="404" y="62"/>
                  </a:cubicBezTo>
                  <a:cubicBezTo>
                    <a:pt x="404" y="63"/>
                    <a:pt x="404" y="62"/>
                    <a:pt x="404" y="62"/>
                  </a:cubicBezTo>
                  <a:cubicBezTo>
                    <a:pt x="403" y="61"/>
                    <a:pt x="402" y="60"/>
                    <a:pt x="402" y="58"/>
                  </a:cubicBezTo>
                  <a:cubicBezTo>
                    <a:pt x="400" y="50"/>
                    <a:pt x="398" y="42"/>
                    <a:pt x="395" y="33"/>
                  </a:cubicBezTo>
                  <a:cubicBezTo>
                    <a:pt x="393" y="34"/>
                    <a:pt x="391" y="34"/>
                    <a:pt x="389" y="33"/>
                  </a:cubicBezTo>
                  <a:cubicBezTo>
                    <a:pt x="389" y="32"/>
                    <a:pt x="390" y="31"/>
                    <a:pt x="390" y="30"/>
                  </a:cubicBezTo>
                  <a:cubicBezTo>
                    <a:pt x="393" y="29"/>
                    <a:pt x="395" y="28"/>
                    <a:pt x="398" y="28"/>
                  </a:cubicBezTo>
                  <a:cubicBezTo>
                    <a:pt x="408" y="26"/>
                    <a:pt x="419" y="24"/>
                    <a:pt x="429" y="22"/>
                  </a:cubicBezTo>
                  <a:cubicBezTo>
                    <a:pt x="443" y="20"/>
                    <a:pt x="456" y="16"/>
                    <a:pt x="469" y="15"/>
                  </a:cubicBezTo>
                  <a:cubicBezTo>
                    <a:pt x="471" y="15"/>
                    <a:pt x="473" y="14"/>
                    <a:pt x="476" y="13"/>
                  </a:cubicBezTo>
                  <a:cubicBezTo>
                    <a:pt x="475" y="12"/>
                    <a:pt x="474" y="11"/>
                    <a:pt x="474" y="10"/>
                  </a:cubicBezTo>
                  <a:cubicBezTo>
                    <a:pt x="468" y="11"/>
                    <a:pt x="463" y="12"/>
                    <a:pt x="458" y="13"/>
                  </a:cubicBezTo>
                  <a:cubicBezTo>
                    <a:pt x="450" y="14"/>
                    <a:pt x="441" y="16"/>
                    <a:pt x="432" y="16"/>
                  </a:cubicBezTo>
                  <a:cubicBezTo>
                    <a:pt x="428" y="16"/>
                    <a:pt x="423" y="17"/>
                    <a:pt x="419" y="17"/>
                  </a:cubicBezTo>
                  <a:cubicBezTo>
                    <a:pt x="408" y="19"/>
                    <a:pt x="397" y="21"/>
                    <a:pt x="387" y="22"/>
                  </a:cubicBezTo>
                  <a:cubicBezTo>
                    <a:pt x="379" y="23"/>
                    <a:pt x="372" y="24"/>
                    <a:pt x="365" y="27"/>
                  </a:cubicBezTo>
                  <a:cubicBezTo>
                    <a:pt x="366" y="29"/>
                    <a:pt x="366" y="31"/>
                    <a:pt x="367" y="33"/>
                  </a:cubicBezTo>
                  <a:cubicBezTo>
                    <a:pt x="367" y="33"/>
                    <a:pt x="367" y="33"/>
                    <a:pt x="367" y="33"/>
                  </a:cubicBezTo>
                  <a:cubicBezTo>
                    <a:pt x="367" y="34"/>
                    <a:pt x="367" y="34"/>
                    <a:pt x="367" y="35"/>
                  </a:cubicBezTo>
                  <a:close/>
                  <a:moveTo>
                    <a:pt x="305" y="42"/>
                  </a:moveTo>
                  <a:cubicBezTo>
                    <a:pt x="304" y="42"/>
                    <a:pt x="303" y="42"/>
                    <a:pt x="301" y="43"/>
                  </a:cubicBezTo>
                  <a:cubicBezTo>
                    <a:pt x="301" y="42"/>
                    <a:pt x="301" y="40"/>
                    <a:pt x="301" y="39"/>
                  </a:cubicBezTo>
                  <a:cubicBezTo>
                    <a:pt x="302" y="31"/>
                    <a:pt x="302" y="23"/>
                    <a:pt x="304" y="16"/>
                  </a:cubicBezTo>
                  <a:cubicBezTo>
                    <a:pt x="305" y="13"/>
                    <a:pt x="306" y="11"/>
                    <a:pt x="306" y="8"/>
                  </a:cubicBezTo>
                  <a:cubicBezTo>
                    <a:pt x="306" y="6"/>
                    <a:pt x="307" y="4"/>
                    <a:pt x="308" y="3"/>
                  </a:cubicBezTo>
                  <a:cubicBezTo>
                    <a:pt x="309" y="3"/>
                    <a:pt x="311" y="3"/>
                    <a:pt x="312" y="4"/>
                  </a:cubicBezTo>
                  <a:cubicBezTo>
                    <a:pt x="313" y="4"/>
                    <a:pt x="314" y="5"/>
                    <a:pt x="315" y="5"/>
                  </a:cubicBezTo>
                  <a:cubicBezTo>
                    <a:pt x="321" y="16"/>
                    <a:pt x="326" y="39"/>
                    <a:pt x="326" y="51"/>
                  </a:cubicBezTo>
                  <a:cubicBezTo>
                    <a:pt x="324" y="51"/>
                    <a:pt x="321" y="52"/>
                    <a:pt x="319" y="52"/>
                  </a:cubicBezTo>
                  <a:cubicBezTo>
                    <a:pt x="317" y="48"/>
                    <a:pt x="315" y="45"/>
                    <a:pt x="313" y="41"/>
                  </a:cubicBezTo>
                  <a:cubicBezTo>
                    <a:pt x="315" y="38"/>
                    <a:pt x="316" y="35"/>
                    <a:pt x="317" y="32"/>
                  </a:cubicBezTo>
                  <a:cubicBezTo>
                    <a:pt x="316" y="31"/>
                    <a:pt x="314" y="30"/>
                    <a:pt x="313" y="28"/>
                  </a:cubicBezTo>
                  <a:cubicBezTo>
                    <a:pt x="312" y="27"/>
                    <a:pt x="312" y="25"/>
                    <a:pt x="312" y="23"/>
                  </a:cubicBezTo>
                  <a:cubicBezTo>
                    <a:pt x="312" y="23"/>
                    <a:pt x="312" y="24"/>
                    <a:pt x="312" y="24"/>
                  </a:cubicBezTo>
                  <a:cubicBezTo>
                    <a:pt x="312" y="22"/>
                    <a:pt x="312" y="20"/>
                    <a:pt x="312" y="19"/>
                  </a:cubicBezTo>
                  <a:cubicBezTo>
                    <a:pt x="312" y="19"/>
                    <a:pt x="312" y="19"/>
                    <a:pt x="312" y="19"/>
                  </a:cubicBezTo>
                  <a:cubicBezTo>
                    <a:pt x="312" y="18"/>
                    <a:pt x="311" y="17"/>
                    <a:pt x="311" y="16"/>
                  </a:cubicBezTo>
                  <a:cubicBezTo>
                    <a:pt x="308" y="16"/>
                    <a:pt x="307" y="17"/>
                    <a:pt x="307" y="19"/>
                  </a:cubicBezTo>
                  <a:cubicBezTo>
                    <a:pt x="307" y="22"/>
                    <a:pt x="307" y="25"/>
                    <a:pt x="306" y="28"/>
                  </a:cubicBezTo>
                  <a:cubicBezTo>
                    <a:pt x="306" y="33"/>
                    <a:pt x="305" y="37"/>
                    <a:pt x="305" y="42"/>
                  </a:cubicBezTo>
                  <a:close/>
                  <a:moveTo>
                    <a:pt x="313" y="26"/>
                  </a:moveTo>
                  <a:cubicBezTo>
                    <a:pt x="313" y="26"/>
                    <a:pt x="313" y="25"/>
                    <a:pt x="313" y="24"/>
                  </a:cubicBezTo>
                  <a:cubicBezTo>
                    <a:pt x="313" y="25"/>
                    <a:pt x="313" y="26"/>
                    <a:pt x="313" y="26"/>
                  </a:cubicBezTo>
                  <a:cubicBezTo>
                    <a:pt x="313" y="26"/>
                    <a:pt x="313" y="26"/>
                    <a:pt x="313" y="26"/>
                  </a:cubicBezTo>
                  <a:close/>
                  <a:moveTo>
                    <a:pt x="325" y="348"/>
                  </a:moveTo>
                  <a:cubicBezTo>
                    <a:pt x="336" y="337"/>
                    <a:pt x="342" y="324"/>
                    <a:pt x="346" y="309"/>
                  </a:cubicBezTo>
                  <a:cubicBezTo>
                    <a:pt x="346" y="309"/>
                    <a:pt x="346" y="308"/>
                    <a:pt x="345" y="307"/>
                  </a:cubicBezTo>
                  <a:cubicBezTo>
                    <a:pt x="344" y="307"/>
                    <a:pt x="343" y="307"/>
                    <a:pt x="342" y="307"/>
                  </a:cubicBezTo>
                  <a:cubicBezTo>
                    <a:pt x="339" y="314"/>
                    <a:pt x="337" y="320"/>
                    <a:pt x="334" y="326"/>
                  </a:cubicBezTo>
                  <a:cubicBezTo>
                    <a:pt x="329" y="334"/>
                    <a:pt x="324" y="342"/>
                    <a:pt x="316" y="348"/>
                  </a:cubicBezTo>
                  <a:cubicBezTo>
                    <a:pt x="300" y="358"/>
                    <a:pt x="282" y="364"/>
                    <a:pt x="263" y="360"/>
                  </a:cubicBezTo>
                  <a:cubicBezTo>
                    <a:pt x="262" y="360"/>
                    <a:pt x="262" y="360"/>
                    <a:pt x="261" y="360"/>
                  </a:cubicBezTo>
                  <a:cubicBezTo>
                    <a:pt x="262" y="361"/>
                    <a:pt x="262" y="362"/>
                    <a:pt x="263" y="363"/>
                  </a:cubicBezTo>
                  <a:cubicBezTo>
                    <a:pt x="267" y="363"/>
                    <a:pt x="271" y="364"/>
                    <a:pt x="275" y="365"/>
                  </a:cubicBezTo>
                  <a:cubicBezTo>
                    <a:pt x="279" y="366"/>
                    <a:pt x="284" y="366"/>
                    <a:pt x="288" y="365"/>
                  </a:cubicBezTo>
                  <a:cubicBezTo>
                    <a:pt x="295" y="363"/>
                    <a:pt x="301" y="361"/>
                    <a:pt x="307" y="359"/>
                  </a:cubicBezTo>
                  <a:cubicBezTo>
                    <a:pt x="314" y="356"/>
                    <a:pt x="320" y="353"/>
                    <a:pt x="325" y="348"/>
                  </a:cubicBezTo>
                  <a:close/>
                  <a:moveTo>
                    <a:pt x="41" y="312"/>
                  </a:moveTo>
                  <a:cubicBezTo>
                    <a:pt x="40" y="308"/>
                    <a:pt x="37" y="305"/>
                    <a:pt x="34" y="304"/>
                  </a:cubicBezTo>
                  <a:cubicBezTo>
                    <a:pt x="30" y="304"/>
                    <a:pt x="29" y="307"/>
                    <a:pt x="28" y="309"/>
                  </a:cubicBezTo>
                  <a:cubicBezTo>
                    <a:pt x="25" y="316"/>
                    <a:pt x="25" y="324"/>
                    <a:pt x="26" y="334"/>
                  </a:cubicBezTo>
                  <a:cubicBezTo>
                    <a:pt x="32" y="325"/>
                    <a:pt x="36" y="319"/>
                    <a:pt x="41" y="312"/>
                  </a:cubicBezTo>
                  <a:close/>
                  <a:moveTo>
                    <a:pt x="536" y="334"/>
                  </a:moveTo>
                  <a:cubicBezTo>
                    <a:pt x="551" y="333"/>
                    <a:pt x="562" y="325"/>
                    <a:pt x="570" y="313"/>
                  </a:cubicBezTo>
                  <a:cubicBezTo>
                    <a:pt x="572" y="310"/>
                    <a:pt x="573" y="307"/>
                    <a:pt x="572" y="302"/>
                  </a:cubicBezTo>
                  <a:cubicBezTo>
                    <a:pt x="566" y="311"/>
                    <a:pt x="558" y="317"/>
                    <a:pt x="550" y="323"/>
                  </a:cubicBezTo>
                  <a:cubicBezTo>
                    <a:pt x="543" y="329"/>
                    <a:pt x="535" y="330"/>
                    <a:pt x="527" y="329"/>
                  </a:cubicBezTo>
                  <a:cubicBezTo>
                    <a:pt x="525" y="328"/>
                    <a:pt x="523" y="328"/>
                    <a:pt x="519" y="328"/>
                  </a:cubicBezTo>
                  <a:cubicBezTo>
                    <a:pt x="525" y="333"/>
                    <a:pt x="530" y="335"/>
                    <a:pt x="536" y="334"/>
                  </a:cubicBezTo>
                  <a:close/>
                  <a:moveTo>
                    <a:pt x="279" y="345"/>
                  </a:moveTo>
                  <a:cubicBezTo>
                    <a:pt x="292" y="342"/>
                    <a:pt x="300" y="333"/>
                    <a:pt x="305" y="322"/>
                  </a:cubicBezTo>
                  <a:cubicBezTo>
                    <a:pt x="306" y="320"/>
                    <a:pt x="306" y="316"/>
                    <a:pt x="306" y="314"/>
                  </a:cubicBezTo>
                  <a:cubicBezTo>
                    <a:pt x="307" y="311"/>
                    <a:pt x="305" y="308"/>
                    <a:pt x="302" y="307"/>
                  </a:cubicBezTo>
                  <a:cubicBezTo>
                    <a:pt x="298" y="310"/>
                    <a:pt x="299" y="315"/>
                    <a:pt x="298" y="318"/>
                  </a:cubicBezTo>
                  <a:cubicBezTo>
                    <a:pt x="297" y="323"/>
                    <a:pt x="294" y="328"/>
                    <a:pt x="290" y="331"/>
                  </a:cubicBezTo>
                  <a:cubicBezTo>
                    <a:pt x="286" y="335"/>
                    <a:pt x="282" y="338"/>
                    <a:pt x="278" y="342"/>
                  </a:cubicBezTo>
                  <a:cubicBezTo>
                    <a:pt x="277" y="342"/>
                    <a:pt x="277" y="343"/>
                    <a:pt x="276" y="345"/>
                  </a:cubicBezTo>
                  <a:cubicBezTo>
                    <a:pt x="278" y="345"/>
                    <a:pt x="279" y="345"/>
                    <a:pt x="279" y="345"/>
                  </a:cubicBezTo>
                  <a:close/>
                  <a:moveTo>
                    <a:pt x="34" y="373"/>
                  </a:moveTo>
                  <a:cubicBezTo>
                    <a:pt x="37" y="373"/>
                    <a:pt x="40" y="373"/>
                    <a:pt x="43" y="374"/>
                  </a:cubicBezTo>
                  <a:cubicBezTo>
                    <a:pt x="50" y="376"/>
                    <a:pt x="56" y="372"/>
                    <a:pt x="61" y="367"/>
                  </a:cubicBezTo>
                  <a:cubicBezTo>
                    <a:pt x="62" y="367"/>
                    <a:pt x="62" y="365"/>
                    <a:pt x="62" y="363"/>
                  </a:cubicBezTo>
                  <a:cubicBezTo>
                    <a:pt x="59" y="364"/>
                    <a:pt x="57" y="365"/>
                    <a:pt x="56" y="366"/>
                  </a:cubicBezTo>
                  <a:cubicBezTo>
                    <a:pt x="48" y="371"/>
                    <a:pt x="40" y="371"/>
                    <a:pt x="32" y="370"/>
                  </a:cubicBezTo>
                  <a:cubicBezTo>
                    <a:pt x="24" y="369"/>
                    <a:pt x="19" y="365"/>
                    <a:pt x="14" y="359"/>
                  </a:cubicBezTo>
                  <a:cubicBezTo>
                    <a:pt x="10" y="353"/>
                    <a:pt x="9" y="346"/>
                    <a:pt x="8" y="339"/>
                  </a:cubicBezTo>
                  <a:cubicBezTo>
                    <a:pt x="12" y="339"/>
                    <a:pt x="15" y="344"/>
                    <a:pt x="19" y="341"/>
                  </a:cubicBezTo>
                  <a:cubicBezTo>
                    <a:pt x="18" y="335"/>
                    <a:pt x="17" y="329"/>
                    <a:pt x="17" y="324"/>
                  </a:cubicBezTo>
                  <a:cubicBezTo>
                    <a:pt x="17" y="318"/>
                    <a:pt x="18" y="312"/>
                    <a:pt x="18" y="306"/>
                  </a:cubicBezTo>
                  <a:cubicBezTo>
                    <a:pt x="18" y="300"/>
                    <a:pt x="21" y="295"/>
                    <a:pt x="20" y="288"/>
                  </a:cubicBezTo>
                  <a:cubicBezTo>
                    <a:pt x="16" y="291"/>
                    <a:pt x="15" y="295"/>
                    <a:pt x="15" y="298"/>
                  </a:cubicBezTo>
                  <a:cubicBezTo>
                    <a:pt x="12" y="309"/>
                    <a:pt x="10" y="320"/>
                    <a:pt x="13" y="331"/>
                  </a:cubicBezTo>
                  <a:cubicBezTo>
                    <a:pt x="13" y="332"/>
                    <a:pt x="12" y="334"/>
                    <a:pt x="12" y="335"/>
                  </a:cubicBezTo>
                  <a:cubicBezTo>
                    <a:pt x="12" y="335"/>
                    <a:pt x="12" y="335"/>
                    <a:pt x="13" y="335"/>
                  </a:cubicBezTo>
                  <a:cubicBezTo>
                    <a:pt x="12" y="335"/>
                    <a:pt x="12" y="335"/>
                    <a:pt x="12" y="335"/>
                  </a:cubicBezTo>
                  <a:cubicBezTo>
                    <a:pt x="12" y="335"/>
                    <a:pt x="12" y="335"/>
                    <a:pt x="12" y="335"/>
                  </a:cubicBezTo>
                  <a:cubicBezTo>
                    <a:pt x="9" y="331"/>
                    <a:pt x="5" y="328"/>
                    <a:pt x="1" y="324"/>
                  </a:cubicBezTo>
                  <a:cubicBezTo>
                    <a:pt x="1" y="326"/>
                    <a:pt x="0" y="327"/>
                    <a:pt x="0" y="328"/>
                  </a:cubicBezTo>
                  <a:cubicBezTo>
                    <a:pt x="1" y="340"/>
                    <a:pt x="5" y="350"/>
                    <a:pt x="11" y="360"/>
                  </a:cubicBezTo>
                  <a:cubicBezTo>
                    <a:pt x="16" y="368"/>
                    <a:pt x="24" y="373"/>
                    <a:pt x="34" y="373"/>
                  </a:cubicBezTo>
                  <a:close/>
                  <a:moveTo>
                    <a:pt x="580" y="340"/>
                  </a:moveTo>
                  <a:cubicBezTo>
                    <a:pt x="589" y="336"/>
                    <a:pt x="595" y="328"/>
                    <a:pt x="600" y="319"/>
                  </a:cubicBezTo>
                  <a:cubicBezTo>
                    <a:pt x="604" y="313"/>
                    <a:pt x="605" y="307"/>
                    <a:pt x="604" y="300"/>
                  </a:cubicBezTo>
                  <a:cubicBezTo>
                    <a:pt x="604" y="299"/>
                    <a:pt x="603" y="299"/>
                    <a:pt x="603" y="299"/>
                  </a:cubicBezTo>
                  <a:cubicBezTo>
                    <a:pt x="599" y="299"/>
                    <a:pt x="600" y="302"/>
                    <a:pt x="599" y="304"/>
                  </a:cubicBezTo>
                  <a:cubicBezTo>
                    <a:pt x="597" y="314"/>
                    <a:pt x="591" y="322"/>
                    <a:pt x="584" y="327"/>
                  </a:cubicBezTo>
                  <a:cubicBezTo>
                    <a:pt x="578" y="332"/>
                    <a:pt x="571" y="335"/>
                    <a:pt x="564" y="339"/>
                  </a:cubicBezTo>
                  <a:cubicBezTo>
                    <a:pt x="560" y="340"/>
                    <a:pt x="556" y="341"/>
                    <a:pt x="552" y="342"/>
                  </a:cubicBezTo>
                  <a:cubicBezTo>
                    <a:pt x="544" y="345"/>
                    <a:pt x="536" y="343"/>
                    <a:pt x="528" y="344"/>
                  </a:cubicBezTo>
                  <a:cubicBezTo>
                    <a:pt x="521" y="344"/>
                    <a:pt x="516" y="342"/>
                    <a:pt x="511" y="338"/>
                  </a:cubicBezTo>
                  <a:cubicBezTo>
                    <a:pt x="509" y="335"/>
                    <a:pt x="506" y="332"/>
                    <a:pt x="503" y="330"/>
                  </a:cubicBezTo>
                  <a:cubicBezTo>
                    <a:pt x="498" y="327"/>
                    <a:pt x="494" y="323"/>
                    <a:pt x="492" y="318"/>
                  </a:cubicBezTo>
                  <a:cubicBezTo>
                    <a:pt x="490" y="315"/>
                    <a:pt x="489" y="312"/>
                    <a:pt x="487" y="309"/>
                  </a:cubicBezTo>
                  <a:cubicBezTo>
                    <a:pt x="486" y="309"/>
                    <a:pt x="486" y="309"/>
                    <a:pt x="485" y="310"/>
                  </a:cubicBezTo>
                  <a:cubicBezTo>
                    <a:pt x="486" y="311"/>
                    <a:pt x="486" y="313"/>
                    <a:pt x="487" y="315"/>
                  </a:cubicBezTo>
                  <a:cubicBezTo>
                    <a:pt x="490" y="323"/>
                    <a:pt x="495" y="329"/>
                    <a:pt x="501" y="335"/>
                  </a:cubicBezTo>
                  <a:cubicBezTo>
                    <a:pt x="505" y="339"/>
                    <a:pt x="510" y="342"/>
                    <a:pt x="514" y="345"/>
                  </a:cubicBezTo>
                  <a:cubicBezTo>
                    <a:pt x="524" y="346"/>
                    <a:pt x="532" y="352"/>
                    <a:pt x="542" y="352"/>
                  </a:cubicBezTo>
                  <a:cubicBezTo>
                    <a:pt x="544" y="352"/>
                    <a:pt x="547" y="351"/>
                    <a:pt x="549" y="351"/>
                  </a:cubicBezTo>
                  <a:cubicBezTo>
                    <a:pt x="559" y="350"/>
                    <a:pt x="570" y="349"/>
                    <a:pt x="578" y="341"/>
                  </a:cubicBezTo>
                  <a:cubicBezTo>
                    <a:pt x="578" y="340"/>
                    <a:pt x="579" y="340"/>
                    <a:pt x="580" y="340"/>
                  </a:cubicBezTo>
                  <a:close/>
                  <a:moveTo>
                    <a:pt x="260" y="360"/>
                  </a:moveTo>
                  <a:cubicBezTo>
                    <a:pt x="260" y="360"/>
                    <a:pt x="261" y="360"/>
                    <a:pt x="261" y="360"/>
                  </a:cubicBezTo>
                  <a:cubicBezTo>
                    <a:pt x="261" y="360"/>
                    <a:pt x="261" y="360"/>
                    <a:pt x="261" y="360"/>
                  </a:cubicBezTo>
                  <a:cubicBezTo>
                    <a:pt x="261" y="360"/>
                    <a:pt x="260" y="360"/>
                    <a:pt x="260" y="360"/>
                  </a:cubicBezTo>
                  <a:close/>
                  <a:moveTo>
                    <a:pt x="516" y="311"/>
                  </a:moveTo>
                  <a:cubicBezTo>
                    <a:pt x="521" y="313"/>
                    <a:pt x="527" y="314"/>
                    <a:pt x="533" y="312"/>
                  </a:cubicBezTo>
                  <a:cubicBezTo>
                    <a:pt x="540" y="309"/>
                    <a:pt x="548" y="306"/>
                    <a:pt x="552" y="296"/>
                  </a:cubicBezTo>
                  <a:cubicBezTo>
                    <a:pt x="536" y="295"/>
                    <a:pt x="522" y="297"/>
                    <a:pt x="508" y="299"/>
                  </a:cubicBezTo>
                  <a:cubicBezTo>
                    <a:pt x="507" y="299"/>
                    <a:pt x="506" y="301"/>
                    <a:pt x="505" y="302"/>
                  </a:cubicBezTo>
                  <a:cubicBezTo>
                    <a:pt x="508" y="306"/>
                    <a:pt x="511" y="309"/>
                    <a:pt x="516" y="311"/>
                  </a:cubicBezTo>
                  <a:close/>
                  <a:moveTo>
                    <a:pt x="58" y="131"/>
                  </a:moveTo>
                  <a:cubicBezTo>
                    <a:pt x="66" y="130"/>
                    <a:pt x="75" y="130"/>
                    <a:pt x="83" y="123"/>
                  </a:cubicBezTo>
                  <a:cubicBezTo>
                    <a:pt x="83" y="118"/>
                    <a:pt x="85" y="113"/>
                    <a:pt x="86" y="108"/>
                  </a:cubicBezTo>
                  <a:cubicBezTo>
                    <a:pt x="85" y="107"/>
                    <a:pt x="83" y="107"/>
                    <a:pt x="81" y="108"/>
                  </a:cubicBezTo>
                  <a:cubicBezTo>
                    <a:pt x="72" y="111"/>
                    <a:pt x="64" y="115"/>
                    <a:pt x="55" y="119"/>
                  </a:cubicBezTo>
                  <a:cubicBezTo>
                    <a:pt x="55" y="123"/>
                    <a:pt x="55" y="127"/>
                    <a:pt x="58" y="131"/>
                  </a:cubicBezTo>
                  <a:close/>
                  <a:moveTo>
                    <a:pt x="62" y="98"/>
                  </a:moveTo>
                  <a:cubicBezTo>
                    <a:pt x="73" y="97"/>
                    <a:pt x="81" y="90"/>
                    <a:pt x="92" y="90"/>
                  </a:cubicBezTo>
                  <a:cubicBezTo>
                    <a:pt x="93" y="86"/>
                    <a:pt x="94" y="82"/>
                    <a:pt x="95" y="78"/>
                  </a:cubicBezTo>
                  <a:cubicBezTo>
                    <a:pt x="93" y="79"/>
                    <a:pt x="91" y="80"/>
                    <a:pt x="88" y="80"/>
                  </a:cubicBezTo>
                  <a:cubicBezTo>
                    <a:pt x="85" y="82"/>
                    <a:pt x="81" y="84"/>
                    <a:pt x="77" y="85"/>
                  </a:cubicBezTo>
                  <a:cubicBezTo>
                    <a:pt x="71" y="86"/>
                    <a:pt x="67" y="89"/>
                    <a:pt x="62" y="93"/>
                  </a:cubicBezTo>
                  <a:cubicBezTo>
                    <a:pt x="62" y="94"/>
                    <a:pt x="62" y="96"/>
                    <a:pt x="62" y="98"/>
                  </a:cubicBezTo>
                  <a:close/>
                </a:path>
              </a:pathLst>
            </a:custGeom>
            <a:solidFill>
              <a:srgbClr val="9191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9">
              <a:extLst>
                <a:ext uri="{FF2B5EF4-FFF2-40B4-BE49-F238E27FC236}">
                  <a16:creationId xmlns:a16="http://schemas.microsoft.com/office/drawing/2014/main" id="{1A4E3F5F-3772-4557-B752-D14BAD4704B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6" y="1323"/>
              <a:ext cx="281" cy="1107"/>
            </a:xfrm>
            <a:custGeom>
              <a:avLst/>
              <a:gdLst>
                <a:gd name="T0" fmla="*/ 36 w 118"/>
                <a:gd name="T1" fmla="*/ 414 h 466"/>
                <a:gd name="T2" fmla="*/ 44 w 118"/>
                <a:gd name="T3" fmla="*/ 399 h 466"/>
                <a:gd name="T4" fmla="*/ 1 w 118"/>
                <a:gd name="T5" fmla="*/ 450 h 466"/>
                <a:gd name="T6" fmla="*/ 18 w 118"/>
                <a:gd name="T7" fmla="*/ 442 h 466"/>
                <a:gd name="T8" fmla="*/ 19 w 118"/>
                <a:gd name="T9" fmla="*/ 441 h 466"/>
                <a:gd name="T10" fmla="*/ 43 w 118"/>
                <a:gd name="T11" fmla="*/ 390 h 466"/>
                <a:gd name="T12" fmla="*/ 0 w 118"/>
                <a:gd name="T13" fmla="*/ 463 h 466"/>
                <a:gd name="T14" fmla="*/ 0 w 118"/>
                <a:gd name="T15" fmla="*/ 463 h 466"/>
                <a:gd name="T16" fmla="*/ 43 w 118"/>
                <a:gd name="T17" fmla="*/ 462 h 466"/>
                <a:gd name="T18" fmla="*/ 46 w 118"/>
                <a:gd name="T19" fmla="*/ 436 h 466"/>
                <a:gd name="T20" fmla="*/ 60 w 118"/>
                <a:gd name="T21" fmla="*/ 448 h 466"/>
                <a:gd name="T22" fmla="*/ 62 w 118"/>
                <a:gd name="T23" fmla="*/ 438 h 466"/>
                <a:gd name="T24" fmla="*/ 71 w 118"/>
                <a:gd name="T25" fmla="*/ 319 h 466"/>
                <a:gd name="T26" fmla="*/ 78 w 118"/>
                <a:gd name="T27" fmla="*/ 192 h 466"/>
                <a:gd name="T28" fmla="*/ 81 w 118"/>
                <a:gd name="T29" fmla="*/ 38 h 466"/>
                <a:gd name="T30" fmla="*/ 81 w 118"/>
                <a:gd name="T31" fmla="*/ 17 h 466"/>
                <a:gd name="T32" fmla="*/ 71 w 118"/>
                <a:gd name="T33" fmla="*/ 62 h 466"/>
                <a:gd name="T34" fmla="*/ 63 w 118"/>
                <a:gd name="T35" fmla="*/ 168 h 466"/>
                <a:gd name="T36" fmla="*/ 52 w 118"/>
                <a:gd name="T37" fmla="*/ 302 h 466"/>
                <a:gd name="T38" fmla="*/ 48 w 118"/>
                <a:gd name="T39" fmla="*/ 375 h 466"/>
                <a:gd name="T40" fmla="*/ 25 w 118"/>
                <a:gd name="T41" fmla="*/ 300 h 466"/>
                <a:gd name="T42" fmla="*/ 42 w 118"/>
                <a:gd name="T43" fmla="*/ 183 h 466"/>
                <a:gd name="T44" fmla="*/ 36 w 118"/>
                <a:gd name="T45" fmla="*/ 139 h 466"/>
                <a:gd name="T46" fmla="*/ 80 w 118"/>
                <a:gd name="T47" fmla="*/ 4 h 466"/>
                <a:gd name="T48" fmla="*/ 92 w 118"/>
                <a:gd name="T49" fmla="*/ 46 h 466"/>
                <a:gd name="T50" fmla="*/ 101 w 118"/>
                <a:gd name="T51" fmla="*/ 154 h 466"/>
                <a:gd name="T52" fmla="*/ 95 w 118"/>
                <a:gd name="T53" fmla="*/ 319 h 466"/>
                <a:gd name="T54" fmla="*/ 87 w 118"/>
                <a:gd name="T55" fmla="*/ 408 h 466"/>
                <a:gd name="T56" fmla="*/ 59 w 118"/>
                <a:gd name="T57" fmla="*/ 461 h 466"/>
                <a:gd name="T58" fmla="*/ 56 w 118"/>
                <a:gd name="T59" fmla="*/ 461 h 466"/>
                <a:gd name="T60" fmla="*/ 31 w 118"/>
                <a:gd name="T61" fmla="*/ 236 h 466"/>
                <a:gd name="T62" fmla="*/ 35 w 118"/>
                <a:gd name="T63" fmla="*/ 241 h 466"/>
                <a:gd name="T64" fmla="*/ 39 w 118"/>
                <a:gd name="T65" fmla="*/ 208 h 466"/>
                <a:gd name="T66" fmla="*/ 118 w 118"/>
                <a:gd name="T67" fmla="*/ 101 h 466"/>
                <a:gd name="T68" fmla="*/ 93 w 118"/>
                <a:gd name="T69" fmla="*/ 444 h 466"/>
                <a:gd name="T70" fmla="*/ 101 w 118"/>
                <a:gd name="T71" fmla="*/ 403 h 466"/>
                <a:gd name="T72" fmla="*/ 109 w 118"/>
                <a:gd name="T73" fmla="*/ 305 h 466"/>
                <a:gd name="T74" fmla="*/ 114 w 118"/>
                <a:gd name="T75" fmla="*/ 147 h 466"/>
                <a:gd name="T76" fmla="*/ 98 w 118"/>
                <a:gd name="T77" fmla="*/ 11 h 466"/>
                <a:gd name="T78" fmla="*/ 101 w 118"/>
                <a:gd name="T79" fmla="*/ 60 h 466"/>
                <a:gd name="T80" fmla="*/ 109 w 118"/>
                <a:gd name="T81" fmla="*/ 163 h 466"/>
                <a:gd name="T82" fmla="*/ 103 w 118"/>
                <a:gd name="T83" fmla="*/ 315 h 466"/>
                <a:gd name="T84" fmla="*/ 92 w 118"/>
                <a:gd name="T85" fmla="*/ 416 h 466"/>
                <a:gd name="T86" fmla="*/ 90 w 118"/>
                <a:gd name="T87" fmla="*/ 448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8" h="466">
                  <a:moveTo>
                    <a:pt x="52" y="424"/>
                  </a:moveTo>
                  <a:cubicBezTo>
                    <a:pt x="52" y="419"/>
                    <a:pt x="52" y="415"/>
                    <a:pt x="50" y="411"/>
                  </a:cubicBezTo>
                  <a:cubicBezTo>
                    <a:pt x="45" y="410"/>
                    <a:pt x="40" y="412"/>
                    <a:pt x="36" y="414"/>
                  </a:cubicBezTo>
                  <a:cubicBezTo>
                    <a:pt x="31" y="417"/>
                    <a:pt x="26" y="420"/>
                    <a:pt x="21" y="424"/>
                  </a:cubicBezTo>
                  <a:cubicBezTo>
                    <a:pt x="20" y="422"/>
                    <a:pt x="20" y="421"/>
                    <a:pt x="20" y="421"/>
                  </a:cubicBezTo>
                  <a:cubicBezTo>
                    <a:pt x="28" y="414"/>
                    <a:pt x="35" y="405"/>
                    <a:pt x="44" y="399"/>
                  </a:cubicBezTo>
                  <a:cubicBezTo>
                    <a:pt x="38" y="401"/>
                    <a:pt x="32" y="404"/>
                    <a:pt x="27" y="410"/>
                  </a:cubicBezTo>
                  <a:cubicBezTo>
                    <a:pt x="24" y="415"/>
                    <a:pt x="19" y="420"/>
                    <a:pt x="15" y="424"/>
                  </a:cubicBezTo>
                  <a:cubicBezTo>
                    <a:pt x="8" y="432"/>
                    <a:pt x="4" y="440"/>
                    <a:pt x="1" y="450"/>
                  </a:cubicBezTo>
                  <a:cubicBezTo>
                    <a:pt x="0" y="450"/>
                    <a:pt x="0" y="451"/>
                    <a:pt x="0" y="451"/>
                  </a:cubicBezTo>
                  <a:cubicBezTo>
                    <a:pt x="0" y="452"/>
                    <a:pt x="1" y="453"/>
                    <a:pt x="1" y="453"/>
                  </a:cubicBezTo>
                  <a:cubicBezTo>
                    <a:pt x="8" y="451"/>
                    <a:pt x="13" y="447"/>
                    <a:pt x="18" y="442"/>
                  </a:cubicBezTo>
                  <a:cubicBezTo>
                    <a:pt x="18" y="442"/>
                    <a:pt x="18" y="442"/>
                    <a:pt x="18" y="442"/>
                  </a:cubicBezTo>
                  <a:cubicBezTo>
                    <a:pt x="18" y="442"/>
                    <a:pt x="18" y="441"/>
                    <a:pt x="19" y="441"/>
                  </a:cubicBezTo>
                  <a:cubicBezTo>
                    <a:pt x="19" y="441"/>
                    <a:pt x="19" y="441"/>
                    <a:pt x="19" y="441"/>
                  </a:cubicBezTo>
                  <a:cubicBezTo>
                    <a:pt x="26" y="434"/>
                    <a:pt x="35" y="429"/>
                    <a:pt x="45" y="426"/>
                  </a:cubicBezTo>
                  <a:cubicBezTo>
                    <a:pt x="47" y="426"/>
                    <a:pt x="49" y="425"/>
                    <a:pt x="52" y="424"/>
                  </a:cubicBezTo>
                  <a:close/>
                  <a:moveTo>
                    <a:pt x="43" y="390"/>
                  </a:moveTo>
                  <a:cubicBezTo>
                    <a:pt x="42" y="390"/>
                    <a:pt x="41" y="390"/>
                    <a:pt x="40" y="391"/>
                  </a:cubicBezTo>
                  <a:cubicBezTo>
                    <a:pt x="41" y="391"/>
                    <a:pt x="42" y="391"/>
                    <a:pt x="43" y="390"/>
                  </a:cubicBezTo>
                  <a:close/>
                  <a:moveTo>
                    <a:pt x="0" y="463"/>
                  </a:moveTo>
                  <a:cubicBezTo>
                    <a:pt x="1" y="464"/>
                    <a:pt x="1" y="464"/>
                    <a:pt x="1" y="465"/>
                  </a:cubicBezTo>
                  <a:cubicBezTo>
                    <a:pt x="2" y="464"/>
                    <a:pt x="3" y="463"/>
                    <a:pt x="4" y="463"/>
                  </a:cubicBezTo>
                  <a:cubicBezTo>
                    <a:pt x="3" y="463"/>
                    <a:pt x="1" y="463"/>
                    <a:pt x="0" y="463"/>
                  </a:cubicBezTo>
                  <a:close/>
                  <a:moveTo>
                    <a:pt x="56" y="461"/>
                  </a:moveTo>
                  <a:cubicBezTo>
                    <a:pt x="52" y="461"/>
                    <a:pt x="48" y="462"/>
                    <a:pt x="44" y="463"/>
                  </a:cubicBezTo>
                  <a:cubicBezTo>
                    <a:pt x="44" y="463"/>
                    <a:pt x="43" y="462"/>
                    <a:pt x="43" y="462"/>
                  </a:cubicBezTo>
                  <a:cubicBezTo>
                    <a:pt x="42" y="459"/>
                    <a:pt x="41" y="456"/>
                    <a:pt x="40" y="452"/>
                  </a:cubicBezTo>
                  <a:cubicBezTo>
                    <a:pt x="39" y="450"/>
                    <a:pt x="39" y="448"/>
                    <a:pt x="38" y="446"/>
                  </a:cubicBezTo>
                  <a:cubicBezTo>
                    <a:pt x="40" y="443"/>
                    <a:pt x="43" y="439"/>
                    <a:pt x="46" y="436"/>
                  </a:cubicBezTo>
                  <a:cubicBezTo>
                    <a:pt x="48" y="436"/>
                    <a:pt x="50" y="436"/>
                    <a:pt x="52" y="436"/>
                  </a:cubicBezTo>
                  <a:cubicBezTo>
                    <a:pt x="55" y="442"/>
                    <a:pt x="53" y="448"/>
                    <a:pt x="59" y="453"/>
                  </a:cubicBezTo>
                  <a:cubicBezTo>
                    <a:pt x="60" y="451"/>
                    <a:pt x="60" y="449"/>
                    <a:pt x="60" y="448"/>
                  </a:cubicBezTo>
                  <a:cubicBezTo>
                    <a:pt x="60" y="444"/>
                    <a:pt x="61" y="440"/>
                    <a:pt x="61" y="436"/>
                  </a:cubicBezTo>
                  <a:cubicBezTo>
                    <a:pt x="61" y="437"/>
                    <a:pt x="61" y="437"/>
                    <a:pt x="62" y="438"/>
                  </a:cubicBezTo>
                  <a:cubicBezTo>
                    <a:pt x="62" y="438"/>
                    <a:pt x="62" y="438"/>
                    <a:pt x="62" y="438"/>
                  </a:cubicBezTo>
                  <a:cubicBezTo>
                    <a:pt x="64" y="430"/>
                    <a:pt x="65" y="422"/>
                    <a:pt x="67" y="415"/>
                  </a:cubicBezTo>
                  <a:cubicBezTo>
                    <a:pt x="67" y="412"/>
                    <a:pt x="67" y="410"/>
                    <a:pt x="67" y="407"/>
                  </a:cubicBezTo>
                  <a:cubicBezTo>
                    <a:pt x="65" y="378"/>
                    <a:pt x="67" y="349"/>
                    <a:pt x="71" y="319"/>
                  </a:cubicBezTo>
                  <a:cubicBezTo>
                    <a:pt x="74" y="294"/>
                    <a:pt x="76" y="268"/>
                    <a:pt x="76" y="242"/>
                  </a:cubicBezTo>
                  <a:cubicBezTo>
                    <a:pt x="76" y="230"/>
                    <a:pt x="77" y="218"/>
                    <a:pt x="77" y="205"/>
                  </a:cubicBezTo>
                  <a:cubicBezTo>
                    <a:pt x="78" y="201"/>
                    <a:pt x="78" y="196"/>
                    <a:pt x="78" y="192"/>
                  </a:cubicBezTo>
                  <a:cubicBezTo>
                    <a:pt x="79" y="166"/>
                    <a:pt x="79" y="140"/>
                    <a:pt x="80" y="114"/>
                  </a:cubicBezTo>
                  <a:cubicBezTo>
                    <a:pt x="80" y="96"/>
                    <a:pt x="81" y="77"/>
                    <a:pt x="81" y="59"/>
                  </a:cubicBezTo>
                  <a:cubicBezTo>
                    <a:pt x="82" y="52"/>
                    <a:pt x="81" y="46"/>
                    <a:pt x="81" y="38"/>
                  </a:cubicBezTo>
                  <a:cubicBezTo>
                    <a:pt x="81" y="38"/>
                    <a:pt x="80" y="38"/>
                    <a:pt x="80" y="39"/>
                  </a:cubicBezTo>
                  <a:cubicBezTo>
                    <a:pt x="81" y="37"/>
                    <a:pt x="81" y="35"/>
                    <a:pt x="81" y="33"/>
                  </a:cubicBezTo>
                  <a:cubicBezTo>
                    <a:pt x="82" y="27"/>
                    <a:pt x="82" y="22"/>
                    <a:pt x="81" y="17"/>
                  </a:cubicBezTo>
                  <a:cubicBezTo>
                    <a:pt x="78" y="16"/>
                    <a:pt x="78" y="18"/>
                    <a:pt x="77" y="20"/>
                  </a:cubicBezTo>
                  <a:cubicBezTo>
                    <a:pt x="76" y="25"/>
                    <a:pt x="74" y="31"/>
                    <a:pt x="74" y="37"/>
                  </a:cubicBezTo>
                  <a:cubicBezTo>
                    <a:pt x="72" y="45"/>
                    <a:pt x="72" y="54"/>
                    <a:pt x="71" y="62"/>
                  </a:cubicBezTo>
                  <a:cubicBezTo>
                    <a:pt x="70" y="84"/>
                    <a:pt x="68" y="105"/>
                    <a:pt x="66" y="127"/>
                  </a:cubicBezTo>
                  <a:cubicBezTo>
                    <a:pt x="65" y="136"/>
                    <a:pt x="64" y="144"/>
                    <a:pt x="63" y="153"/>
                  </a:cubicBezTo>
                  <a:cubicBezTo>
                    <a:pt x="62" y="158"/>
                    <a:pt x="63" y="163"/>
                    <a:pt x="63" y="168"/>
                  </a:cubicBezTo>
                  <a:cubicBezTo>
                    <a:pt x="61" y="178"/>
                    <a:pt x="60" y="189"/>
                    <a:pt x="59" y="200"/>
                  </a:cubicBezTo>
                  <a:cubicBezTo>
                    <a:pt x="57" y="224"/>
                    <a:pt x="55" y="249"/>
                    <a:pt x="54" y="274"/>
                  </a:cubicBezTo>
                  <a:cubicBezTo>
                    <a:pt x="54" y="283"/>
                    <a:pt x="53" y="292"/>
                    <a:pt x="52" y="302"/>
                  </a:cubicBezTo>
                  <a:cubicBezTo>
                    <a:pt x="51" y="315"/>
                    <a:pt x="50" y="328"/>
                    <a:pt x="49" y="341"/>
                  </a:cubicBezTo>
                  <a:cubicBezTo>
                    <a:pt x="49" y="350"/>
                    <a:pt x="49" y="359"/>
                    <a:pt x="49" y="368"/>
                  </a:cubicBezTo>
                  <a:cubicBezTo>
                    <a:pt x="49" y="371"/>
                    <a:pt x="48" y="373"/>
                    <a:pt x="48" y="375"/>
                  </a:cubicBezTo>
                  <a:cubicBezTo>
                    <a:pt x="43" y="378"/>
                    <a:pt x="38" y="381"/>
                    <a:pt x="33" y="384"/>
                  </a:cubicBezTo>
                  <a:cubicBezTo>
                    <a:pt x="31" y="381"/>
                    <a:pt x="31" y="378"/>
                    <a:pt x="30" y="374"/>
                  </a:cubicBezTo>
                  <a:cubicBezTo>
                    <a:pt x="26" y="350"/>
                    <a:pt x="25" y="325"/>
                    <a:pt x="25" y="300"/>
                  </a:cubicBezTo>
                  <a:cubicBezTo>
                    <a:pt x="26" y="270"/>
                    <a:pt x="26" y="239"/>
                    <a:pt x="29" y="209"/>
                  </a:cubicBezTo>
                  <a:cubicBezTo>
                    <a:pt x="29" y="205"/>
                    <a:pt x="30" y="201"/>
                    <a:pt x="30" y="197"/>
                  </a:cubicBezTo>
                  <a:cubicBezTo>
                    <a:pt x="34" y="193"/>
                    <a:pt x="38" y="189"/>
                    <a:pt x="42" y="183"/>
                  </a:cubicBezTo>
                  <a:cubicBezTo>
                    <a:pt x="37" y="181"/>
                    <a:pt x="35" y="184"/>
                    <a:pt x="33" y="186"/>
                  </a:cubicBezTo>
                  <a:cubicBezTo>
                    <a:pt x="32" y="187"/>
                    <a:pt x="31" y="188"/>
                    <a:pt x="31" y="188"/>
                  </a:cubicBezTo>
                  <a:cubicBezTo>
                    <a:pt x="32" y="172"/>
                    <a:pt x="34" y="155"/>
                    <a:pt x="36" y="139"/>
                  </a:cubicBezTo>
                  <a:cubicBezTo>
                    <a:pt x="38" y="129"/>
                    <a:pt x="41" y="120"/>
                    <a:pt x="44" y="110"/>
                  </a:cubicBezTo>
                  <a:cubicBezTo>
                    <a:pt x="52" y="83"/>
                    <a:pt x="60" y="55"/>
                    <a:pt x="69" y="28"/>
                  </a:cubicBezTo>
                  <a:cubicBezTo>
                    <a:pt x="71" y="19"/>
                    <a:pt x="75" y="12"/>
                    <a:pt x="80" y="4"/>
                  </a:cubicBezTo>
                  <a:cubicBezTo>
                    <a:pt x="81" y="3"/>
                    <a:pt x="82" y="1"/>
                    <a:pt x="83" y="0"/>
                  </a:cubicBezTo>
                  <a:cubicBezTo>
                    <a:pt x="85" y="2"/>
                    <a:pt x="87" y="4"/>
                    <a:pt x="87" y="8"/>
                  </a:cubicBezTo>
                  <a:cubicBezTo>
                    <a:pt x="89" y="20"/>
                    <a:pt x="92" y="33"/>
                    <a:pt x="92" y="46"/>
                  </a:cubicBezTo>
                  <a:cubicBezTo>
                    <a:pt x="92" y="55"/>
                    <a:pt x="94" y="64"/>
                    <a:pt x="95" y="73"/>
                  </a:cubicBezTo>
                  <a:cubicBezTo>
                    <a:pt x="96" y="84"/>
                    <a:pt x="98" y="95"/>
                    <a:pt x="98" y="106"/>
                  </a:cubicBezTo>
                  <a:cubicBezTo>
                    <a:pt x="100" y="122"/>
                    <a:pt x="100" y="138"/>
                    <a:pt x="101" y="154"/>
                  </a:cubicBezTo>
                  <a:cubicBezTo>
                    <a:pt x="102" y="169"/>
                    <a:pt x="101" y="185"/>
                    <a:pt x="100" y="201"/>
                  </a:cubicBezTo>
                  <a:cubicBezTo>
                    <a:pt x="99" y="216"/>
                    <a:pt x="98" y="232"/>
                    <a:pt x="97" y="247"/>
                  </a:cubicBezTo>
                  <a:cubicBezTo>
                    <a:pt x="96" y="271"/>
                    <a:pt x="96" y="295"/>
                    <a:pt x="95" y="319"/>
                  </a:cubicBezTo>
                  <a:cubicBezTo>
                    <a:pt x="95" y="323"/>
                    <a:pt x="94" y="326"/>
                    <a:pt x="94" y="329"/>
                  </a:cubicBezTo>
                  <a:cubicBezTo>
                    <a:pt x="91" y="345"/>
                    <a:pt x="89" y="361"/>
                    <a:pt x="89" y="377"/>
                  </a:cubicBezTo>
                  <a:cubicBezTo>
                    <a:pt x="89" y="388"/>
                    <a:pt x="88" y="398"/>
                    <a:pt x="87" y="408"/>
                  </a:cubicBezTo>
                  <a:cubicBezTo>
                    <a:pt x="85" y="424"/>
                    <a:pt x="82" y="440"/>
                    <a:pt x="80" y="456"/>
                  </a:cubicBezTo>
                  <a:cubicBezTo>
                    <a:pt x="79" y="459"/>
                    <a:pt x="79" y="463"/>
                    <a:pt x="76" y="466"/>
                  </a:cubicBezTo>
                  <a:cubicBezTo>
                    <a:pt x="70" y="465"/>
                    <a:pt x="65" y="462"/>
                    <a:pt x="59" y="461"/>
                  </a:cubicBezTo>
                  <a:cubicBezTo>
                    <a:pt x="59" y="461"/>
                    <a:pt x="59" y="461"/>
                    <a:pt x="59" y="461"/>
                  </a:cubicBezTo>
                  <a:cubicBezTo>
                    <a:pt x="59" y="461"/>
                    <a:pt x="59" y="461"/>
                    <a:pt x="59" y="461"/>
                  </a:cubicBezTo>
                  <a:cubicBezTo>
                    <a:pt x="58" y="461"/>
                    <a:pt x="57" y="461"/>
                    <a:pt x="56" y="461"/>
                  </a:cubicBezTo>
                  <a:close/>
                  <a:moveTo>
                    <a:pt x="31" y="236"/>
                  </a:moveTo>
                  <a:cubicBezTo>
                    <a:pt x="34" y="232"/>
                    <a:pt x="34" y="232"/>
                    <a:pt x="35" y="227"/>
                  </a:cubicBezTo>
                  <a:cubicBezTo>
                    <a:pt x="30" y="231"/>
                    <a:pt x="30" y="231"/>
                    <a:pt x="31" y="236"/>
                  </a:cubicBezTo>
                  <a:close/>
                  <a:moveTo>
                    <a:pt x="35" y="241"/>
                  </a:moveTo>
                  <a:cubicBezTo>
                    <a:pt x="31" y="246"/>
                    <a:pt x="30" y="247"/>
                    <a:pt x="32" y="248"/>
                  </a:cubicBezTo>
                  <a:cubicBezTo>
                    <a:pt x="34" y="246"/>
                    <a:pt x="36" y="245"/>
                    <a:pt x="35" y="241"/>
                  </a:cubicBezTo>
                  <a:close/>
                  <a:moveTo>
                    <a:pt x="38" y="204"/>
                  </a:moveTo>
                  <a:cubicBezTo>
                    <a:pt x="32" y="208"/>
                    <a:pt x="32" y="208"/>
                    <a:pt x="29" y="217"/>
                  </a:cubicBezTo>
                  <a:cubicBezTo>
                    <a:pt x="34" y="214"/>
                    <a:pt x="37" y="211"/>
                    <a:pt x="39" y="208"/>
                  </a:cubicBezTo>
                  <a:cubicBezTo>
                    <a:pt x="39" y="207"/>
                    <a:pt x="38" y="206"/>
                    <a:pt x="38" y="204"/>
                  </a:cubicBezTo>
                  <a:close/>
                  <a:moveTo>
                    <a:pt x="118" y="98"/>
                  </a:moveTo>
                  <a:cubicBezTo>
                    <a:pt x="118" y="99"/>
                    <a:pt x="117" y="100"/>
                    <a:pt x="118" y="101"/>
                  </a:cubicBezTo>
                  <a:cubicBezTo>
                    <a:pt x="118" y="100"/>
                    <a:pt x="118" y="99"/>
                    <a:pt x="118" y="98"/>
                  </a:cubicBezTo>
                  <a:close/>
                  <a:moveTo>
                    <a:pt x="90" y="448"/>
                  </a:moveTo>
                  <a:cubicBezTo>
                    <a:pt x="92" y="445"/>
                    <a:pt x="93" y="445"/>
                    <a:pt x="93" y="444"/>
                  </a:cubicBezTo>
                  <a:cubicBezTo>
                    <a:pt x="95" y="439"/>
                    <a:pt x="96" y="434"/>
                    <a:pt x="96" y="430"/>
                  </a:cubicBezTo>
                  <a:cubicBezTo>
                    <a:pt x="97" y="423"/>
                    <a:pt x="97" y="416"/>
                    <a:pt x="99" y="409"/>
                  </a:cubicBezTo>
                  <a:cubicBezTo>
                    <a:pt x="100" y="407"/>
                    <a:pt x="100" y="405"/>
                    <a:pt x="101" y="403"/>
                  </a:cubicBezTo>
                  <a:cubicBezTo>
                    <a:pt x="102" y="390"/>
                    <a:pt x="104" y="376"/>
                    <a:pt x="104" y="363"/>
                  </a:cubicBezTo>
                  <a:cubicBezTo>
                    <a:pt x="104" y="359"/>
                    <a:pt x="105" y="355"/>
                    <a:pt x="105" y="351"/>
                  </a:cubicBezTo>
                  <a:cubicBezTo>
                    <a:pt x="106" y="336"/>
                    <a:pt x="108" y="320"/>
                    <a:pt x="109" y="305"/>
                  </a:cubicBezTo>
                  <a:cubicBezTo>
                    <a:pt x="110" y="299"/>
                    <a:pt x="110" y="293"/>
                    <a:pt x="110" y="288"/>
                  </a:cubicBezTo>
                  <a:cubicBezTo>
                    <a:pt x="113" y="262"/>
                    <a:pt x="114" y="236"/>
                    <a:pt x="115" y="210"/>
                  </a:cubicBezTo>
                  <a:cubicBezTo>
                    <a:pt x="115" y="189"/>
                    <a:pt x="115" y="168"/>
                    <a:pt x="114" y="147"/>
                  </a:cubicBezTo>
                  <a:cubicBezTo>
                    <a:pt x="113" y="132"/>
                    <a:pt x="113" y="116"/>
                    <a:pt x="112" y="100"/>
                  </a:cubicBezTo>
                  <a:cubicBezTo>
                    <a:pt x="110" y="75"/>
                    <a:pt x="107" y="50"/>
                    <a:pt x="102" y="25"/>
                  </a:cubicBezTo>
                  <a:cubicBezTo>
                    <a:pt x="101" y="20"/>
                    <a:pt x="100" y="16"/>
                    <a:pt x="98" y="11"/>
                  </a:cubicBezTo>
                  <a:cubicBezTo>
                    <a:pt x="98" y="10"/>
                    <a:pt x="96" y="9"/>
                    <a:pt x="94" y="7"/>
                  </a:cubicBezTo>
                  <a:cubicBezTo>
                    <a:pt x="95" y="15"/>
                    <a:pt x="96" y="21"/>
                    <a:pt x="97" y="28"/>
                  </a:cubicBezTo>
                  <a:cubicBezTo>
                    <a:pt x="98" y="39"/>
                    <a:pt x="99" y="49"/>
                    <a:pt x="101" y="60"/>
                  </a:cubicBezTo>
                  <a:cubicBezTo>
                    <a:pt x="104" y="75"/>
                    <a:pt x="105" y="89"/>
                    <a:pt x="106" y="104"/>
                  </a:cubicBezTo>
                  <a:cubicBezTo>
                    <a:pt x="106" y="114"/>
                    <a:pt x="107" y="124"/>
                    <a:pt x="107" y="134"/>
                  </a:cubicBezTo>
                  <a:cubicBezTo>
                    <a:pt x="108" y="143"/>
                    <a:pt x="109" y="153"/>
                    <a:pt x="109" y="163"/>
                  </a:cubicBezTo>
                  <a:cubicBezTo>
                    <a:pt x="108" y="177"/>
                    <a:pt x="107" y="192"/>
                    <a:pt x="107" y="207"/>
                  </a:cubicBezTo>
                  <a:cubicBezTo>
                    <a:pt x="106" y="226"/>
                    <a:pt x="105" y="246"/>
                    <a:pt x="104" y="266"/>
                  </a:cubicBezTo>
                  <a:cubicBezTo>
                    <a:pt x="103" y="282"/>
                    <a:pt x="102" y="298"/>
                    <a:pt x="103" y="315"/>
                  </a:cubicBezTo>
                  <a:cubicBezTo>
                    <a:pt x="103" y="324"/>
                    <a:pt x="102" y="332"/>
                    <a:pt x="101" y="341"/>
                  </a:cubicBezTo>
                  <a:cubicBezTo>
                    <a:pt x="99" y="351"/>
                    <a:pt x="97" y="360"/>
                    <a:pt x="97" y="370"/>
                  </a:cubicBezTo>
                  <a:cubicBezTo>
                    <a:pt x="96" y="386"/>
                    <a:pt x="95" y="401"/>
                    <a:pt x="92" y="416"/>
                  </a:cubicBezTo>
                  <a:cubicBezTo>
                    <a:pt x="92" y="419"/>
                    <a:pt x="92" y="422"/>
                    <a:pt x="92" y="424"/>
                  </a:cubicBezTo>
                  <a:cubicBezTo>
                    <a:pt x="92" y="430"/>
                    <a:pt x="92" y="436"/>
                    <a:pt x="91" y="442"/>
                  </a:cubicBezTo>
                  <a:cubicBezTo>
                    <a:pt x="91" y="443"/>
                    <a:pt x="91" y="444"/>
                    <a:pt x="90" y="448"/>
                  </a:cubicBezTo>
                  <a:close/>
                </a:path>
              </a:pathLst>
            </a:custGeom>
            <a:solidFill>
              <a:srgbClr val="4BD1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0">
              <a:extLst>
                <a:ext uri="{FF2B5EF4-FFF2-40B4-BE49-F238E27FC236}">
                  <a16:creationId xmlns:a16="http://schemas.microsoft.com/office/drawing/2014/main" id="{2458F504-C788-4E41-980F-661242C9AD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" y="2259"/>
              <a:ext cx="1931" cy="409"/>
            </a:xfrm>
            <a:custGeom>
              <a:avLst/>
              <a:gdLst>
                <a:gd name="T0" fmla="*/ 544 w 812"/>
                <a:gd name="T1" fmla="*/ 64 h 172"/>
                <a:gd name="T2" fmla="*/ 469 w 812"/>
                <a:gd name="T3" fmla="*/ 55 h 172"/>
                <a:gd name="T4" fmla="*/ 380 w 812"/>
                <a:gd name="T5" fmla="*/ 69 h 172"/>
                <a:gd name="T6" fmla="*/ 500 w 812"/>
                <a:gd name="T7" fmla="*/ 67 h 172"/>
                <a:gd name="T8" fmla="*/ 149 w 812"/>
                <a:gd name="T9" fmla="*/ 125 h 172"/>
                <a:gd name="T10" fmla="*/ 136 w 812"/>
                <a:gd name="T11" fmla="*/ 121 h 172"/>
                <a:gd name="T12" fmla="*/ 117 w 812"/>
                <a:gd name="T13" fmla="*/ 133 h 172"/>
                <a:gd name="T14" fmla="*/ 763 w 812"/>
                <a:gd name="T15" fmla="*/ 76 h 172"/>
                <a:gd name="T16" fmla="*/ 769 w 812"/>
                <a:gd name="T17" fmla="*/ 103 h 172"/>
                <a:gd name="T18" fmla="*/ 671 w 812"/>
                <a:gd name="T19" fmla="*/ 127 h 172"/>
                <a:gd name="T20" fmla="*/ 595 w 812"/>
                <a:gd name="T21" fmla="*/ 136 h 172"/>
                <a:gd name="T22" fmla="*/ 558 w 812"/>
                <a:gd name="T23" fmla="*/ 132 h 172"/>
                <a:gd name="T24" fmla="*/ 490 w 812"/>
                <a:gd name="T25" fmla="*/ 139 h 172"/>
                <a:gd name="T26" fmla="*/ 361 w 812"/>
                <a:gd name="T27" fmla="*/ 160 h 172"/>
                <a:gd name="T28" fmla="*/ 348 w 812"/>
                <a:gd name="T29" fmla="*/ 152 h 172"/>
                <a:gd name="T30" fmla="*/ 300 w 812"/>
                <a:gd name="T31" fmla="*/ 157 h 172"/>
                <a:gd name="T32" fmla="*/ 260 w 812"/>
                <a:gd name="T33" fmla="*/ 170 h 172"/>
                <a:gd name="T34" fmla="*/ 144 w 812"/>
                <a:gd name="T35" fmla="*/ 161 h 172"/>
                <a:gd name="T36" fmla="*/ 213 w 812"/>
                <a:gd name="T37" fmla="*/ 147 h 172"/>
                <a:gd name="T38" fmla="*/ 133 w 812"/>
                <a:gd name="T39" fmla="*/ 137 h 172"/>
                <a:gd name="T40" fmla="*/ 221 w 812"/>
                <a:gd name="T41" fmla="*/ 127 h 172"/>
                <a:gd name="T42" fmla="*/ 314 w 812"/>
                <a:gd name="T43" fmla="*/ 107 h 172"/>
                <a:gd name="T44" fmla="*/ 320 w 812"/>
                <a:gd name="T45" fmla="*/ 98 h 172"/>
                <a:gd name="T46" fmla="*/ 232 w 812"/>
                <a:gd name="T47" fmla="*/ 112 h 172"/>
                <a:gd name="T48" fmla="*/ 177 w 812"/>
                <a:gd name="T49" fmla="*/ 117 h 172"/>
                <a:gd name="T50" fmla="*/ 109 w 812"/>
                <a:gd name="T51" fmla="*/ 110 h 172"/>
                <a:gd name="T52" fmla="*/ 58 w 812"/>
                <a:gd name="T53" fmla="*/ 121 h 172"/>
                <a:gd name="T54" fmla="*/ 69 w 812"/>
                <a:gd name="T55" fmla="*/ 109 h 172"/>
                <a:gd name="T56" fmla="*/ 89 w 812"/>
                <a:gd name="T57" fmla="*/ 97 h 172"/>
                <a:gd name="T58" fmla="*/ 0 w 812"/>
                <a:gd name="T59" fmla="*/ 100 h 172"/>
                <a:gd name="T60" fmla="*/ 76 w 812"/>
                <a:gd name="T61" fmla="*/ 90 h 172"/>
                <a:gd name="T62" fmla="*/ 134 w 812"/>
                <a:gd name="T63" fmla="*/ 76 h 172"/>
                <a:gd name="T64" fmla="*/ 204 w 812"/>
                <a:gd name="T65" fmla="*/ 3 h 172"/>
                <a:gd name="T66" fmla="*/ 194 w 812"/>
                <a:gd name="T67" fmla="*/ 51 h 172"/>
                <a:gd name="T68" fmla="*/ 226 w 812"/>
                <a:gd name="T69" fmla="*/ 58 h 172"/>
                <a:gd name="T70" fmla="*/ 173 w 812"/>
                <a:gd name="T71" fmla="*/ 83 h 172"/>
                <a:gd name="T72" fmla="*/ 291 w 812"/>
                <a:gd name="T73" fmla="*/ 84 h 172"/>
                <a:gd name="T74" fmla="*/ 376 w 812"/>
                <a:gd name="T75" fmla="*/ 79 h 172"/>
                <a:gd name="T76" fmla="*/ 534 w 812"/>
                <a:gd name="T77" fmla="*/ 71 h 172"/>
                <a:gd name="T78" fmla="*/ 650 w 812"/>
                <a:gd name="T79" fmla="*/ 71 h 172"/>
                <a:gd name="T80" fmla="*/ 628 w 812"/>
                <a:gd name="T81" fmla="*/ 81 h 172"/>
                <a:gd name="T82" fmla="*/ 678 w 812"/>
                <a:gd name="T83" fmla="*/ 81 h 172"/>
                <a:gd name="T84" fmla="*/ 744 w 812"/>
                <a:gd name="T85" fmla="*/ 59 h 172"/>
                <a:gd name="T86" fmla="*/ 397 w 812"/>
                <a:gd name="T87" fmla="*/ 114 h 172"/>
                <a:gd name="T88" fmla="*/ 389 w 812"/>
                <a:gd name="T89" fmla="*/ 107 h 172"/>
                <a:gd name="T90" fmla="*/ 450 w 812"/>
                <a:gd name="T91" fmla="*/ 120 h 172"/>
                <a:gd name="T92" fmla="*/ 356 w 812"/>
                <a:gd name="T93" fmla="*/ 122 h 172"/>
                <a:gd name="T94" fmla="*/ 299 w 812"/>
                <a:gd name="T95" fmla="*/ 132 h 172"/>
                <a:gd name="T96" fmla="*/ 440 w 812"/>
                <a:gd name="T97" fmla="*/ 129 h 172"/>
                <a:gd name="T98" fmla="*/ 507 w 812"/>
                <a:gd name="T99" fmla="*/ 104 h 172"/>
                <a:gd name="T100" fmla="*/ 489 w 812"/>
                <a:gd name="T101" fmla="*/ 110 h 172"/>
                <a:gd name="T102" fmla="*/ 569 w 812"/>
                <a:gd name="T103" fmla="*/ 125 h 172"/>
                <a:gd name="T104" fmla="*/ 578 w 812"/>
                <a:gd name="T105" fmla="*/ 90 h 172"/>
                <a:gd name="T106" fmla="*/ 588 w 812"/>
                <a:gd name="T107" fmla="*/ 79 h 172"/>
                <a:gd name="T108" fmla="*/ 530 w 812"/>
                <a:gd name="T109" fmla="*/ 85 h 172"/>
                <a:gd name="T110" fmla="*/ 509 w 812"/>
                <a:gd name="T111" fmla="*/ 97 h 172"/>
                <a:gd name="T112" fmla="*/ 624 w 812"/>
                <a:gd name="T113" fmla="*/ 103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12" h="172">
                  <a:moveTo>
                    <a:pt x="518" y="54"/>
                  </a:moveTo>
                  <a:cubicBezTo>
                    <a:pt x="507" y="54"/>
                    <a:pt x="496" y="54"/>
                    <a:pt x="485" y="55"/>
                  </a:cubicBezTo>
                  <a:cubicBezTo>
                    <a:pt x="497" y="54"/>
                    <a:pt x="509" y="54"/>
                    <a:pt x="521" y="53"/>
                  </a:cubicBezTo>
                  <a:cubicBezTo>
                    <a:pt x="522" y="53"/>
                    <a:pt x="523" y="53"/>
                    <a:pt x="525" y="53"/>
                  </a:cubicBezTo>
                  <a:cubicBezTo>
                    <a:pt x="522" y="54"/>
                    <a:pt x="520" y="54"/>
                    <a:pt x="518" y="54"/>
                  </a:cubicBezTo>
                  <a:close/>
                  <a:moveTo>
                    <a:pt x="544" y="64"/>
                  </a:moveTo>
                  <a:cubicBezTo>
                    <a:pt x="542" y="64"/>
                    <a:pt x="540" y="64"/>
                    <a:pt x="538" y="64"/>
                  </a:cubicBezTo>
                  <a:cubicBezTo>
                    <a:pt x="524" y="62"/>
                    <a:pt x="511" y="61"/>
                    <a:pt x="498" y="62"/>
                  </a:cubicBezTo>
                  <a:cubicBezTo>
                    <a:pt x="491" y="62"/>
                    <a:pt x="484" y="60"/>
                    <a:pt x="478" y="59"/>
                  </a:cubicBezTo>
                  <a:cubicBezTo>
                    <a:pt x="476" y="59"/>
                    <a:pt x="475" y="58"/>
                    <a:pt x="473" y="57"/>
                  </a:cubicBezTo>
                  <a:cubicBezTo>
                    <a:pt x="474" y="56"/>
                    <a:pt x="475" y="55"/>
                    <a:pt x="476" y="55"/>
                  </a:cubicBezTo>
                  <a:cubicBezTo>
                    <a:pt x="473" y="55"/>
                    <a:pt x="471" y="55"/>
                    <a:pt x="469" y="55"/>
                  </a:cubicBezTo>
                  <a:cubicBezTo>
                    <a:pt x="467" y="55"/>
                    <a:pt x="466" y="56"/>
                    <a:pt x="464" y="56"/>
                  </a:cubicBezTo>
                  <a:cubicBezTo>
                    <a:pt x="445" y="58"/>
                    <a:pt x="427" y="60"/>
                    <a:pt x="408" y="60"/>
                  </a:cubicBezTo>
                  <a:cubicBezTo>
                    <a:pt x="400" y="60"/>
                    <a:pt x="392" y="60"/>
                    <a:pt x="384" y="62"/>
                  </a:cubicBezTo>
                  <a:cubicBezTo>
                    <a:pt x="384" y="63"/>
                    <a:pt x="383" y="63"/>
                    <a:pt x="383" y="64"/>
                  </a:cubicBezTo>
                  <a:cubicBezTo>
                    <a:pt x="382" y="65"/>
                    <a:pt x="380" y="66"/>
                    <a:pt x="378" y="68"/>
                  </a:cubicBezTo>
                  <a:cubicBezTo>
                    <a:pt x="379" y="69"/>
                    <a:pt x="379" y="69"/>
                    <a:pt x="380" y="69"/>
                  </a:cubicBezTo>
                  <a:cubicBezTo>
                    <a:pt x="387" y="69"/>
                    <a:pt x="393" y="69"/>
                    <a:pt x="400" y="68"/>
                  </a:cubicBezTo>
                  <a:cubicBezTo>
                    <a:pt x="408" y="67"/>
                    <a:pt x="416" y="67"/>
                    <a:pt x="424" y="70"/>
                  </a:cubicBezTo>
                  <a:cubicBezTo>
                    <a:pt x="423" y="71"/>
                    <a:pt x="422" y="72"/>
                    <a:pt x="420" y="72"/>
                  </a:cubicBezTo>
                  <a:cubicBezTo>
                    <a:pt x="431" y="72"/>
                    <a:pt x="441" y="72"/>
                    <a:pt x="451" y="72"/>
                  </a:cubicBezTo>
                  <a:cubicBezTo>
                    <a:pt x="465" y="70"/>
                    <a:pt x="480" y="68"/>
                    <a:pt x="494" y="68"/>
                  </a:cubicBezTo>
                  <a:cubicBezTo>
                    <a:pt x="496" y="68"/>
                    <a:pt x="498" y="67"/>
                    <a:pt x="500" y="67"/>
                  </a:cubicBezTo>
                  <a:cubicBezTo>
                    <a:pt x="509" y="65"/>
                    <a:pt x="519" y="64"/>
                    <a:pt x="529" y="64"/>
                  </a:cubicBezTo>
                  <a:cubicBezTo>
                    <a:pt x="537" y="64"/>
                    <a:pt x="545" y="64"/>
                    <a:pt x="553" y="64"/>
                  </a:cubicBezTo>
                  <a:cubicBezTo>
                    <a:pt x="557" y="64"/>
                    <a:pt x="560" y="64"/>
                    <a:pt x="564" y="64"/>
                  </a:cubicBezTo>
                  <a:cubicBezTo>
                    <a:pt x="564" y="63"/>
                    <a:pt x="564" y="63"/>
                    <a:pt x="564" y="63"/>
                  </a:cubicBezTo>
                  <a:cubicBezTo>
                    <a:pt x="557" y="63"/>
                    <a:pt x="551" y="63"/>
                    <a:pt x="544" y="64"/>
                  </a:cubicBezTo>
                  <a:close/>
                  <a:moveTo>
                    <a:pt x="149" y="125"/>
                  </a:moveTo>
                  <a:cubicBezTo>
                    <a:pt x="150" y="125"/>
                    <a:pt x="151" y="125"/>
                    <a:pt x="152" y="124"/>
                  </a:cubicBezTo>
                  <a:cubicBezTo>
                    <a:pt x="151" y="124"/>
                    <a:pt x="150" y="124"/>
                    <a:pt x="149" y="124"/>
                  </a:cubicBezTo>
                  <a:cubicBezTo>
                    <a:pt x="149" y="125"/>
                    <a:pt x="149" y="125"/>
                    <a:pt x="149" y="125"/>
                  </a:cubicBezTo>
                  <a:close/>
                  <a:moveTo>
                    <a:pt x="114" y="132"/>
                  </a:moveTo>
                  <a:cubicBezTo>
                    <a:pt x="116" y="130"/>
                    <a:pt x="117" y="129"/>
                    <a:pt x="119" y="128"/>
                  </a:cubicBezTo>
                  <a:cubicBezTo>
                    <a:pt x="124" y="125"/>
                    <a:pt x="130" y="123"/>
                    <a:pt x="136" y="121"/>
                  </a:cubicBezTo>
                  <a:cubicBezTo>
                    <a:pt x="123" y="120"/>
                    <a:pt x="111" y="122"/>
                    <a:pt x="98" y="123"/>
                  </a:cubicBezTo>
                  <a:cubicBezTo>
                    <a:pt x="85" y="124"/>
                    <a:pt x="73" y="127"/>
                    <a:pt x="60" y="130"/>
                  </a:cubicBezTo>
                  <a:cubicBezTo>
                    <a:pt x="58" y="131"/>
                    <a:pt x="56" y="131"/>
                    <a:pt x="56" y="134"/>
                  </a:cubicBezTo>
                  <a:cubicBezTo>
                    <a:pt x="60" y="136"/>
                    <a:pt x="60" y="137"/>
                    <a:pt x="64" y="136"/>
                  </a:cubicBezTo>
                  <a:cubicBezTo>
                    <a:pt x="71" y="136"/>
                    <a:pt x="78" y="135"/>
                    <a:pt x="85" y="135"/>
                  </a:cubicBezTo>
                  <a:cubicBezTo>
                    <a:pt x="96" y="134"/>
                    <a:pt x="106" y="134"/>
                    <a:pt x="117" y="133"/>
                  </a:cubicBezTo>
                  <a:cubicBezTo>
                    <a:pt x="116" y="133"/>
                    <a:pt x="115" y="133"/>
                    <a:pt x="114" y="132"/>
                  </a:cubicBezTo>
                  <a:close/>
                  <a:moveTo>
                    <a:pt x="809" y="56"/>
                  </a:moveTo>
                  <a:cubicBezTo>
                    <a:pt x="810" y="57"/>
                    <a:pt x="811" y="58"/>
                    <a:pt x="812" y="59"/>
                  </a:cubicBezTo>
                  <a:cubicBezTo>
                    <a:pt x="808" y="63"/>
                    <a:pt x="803" y="64"/>
                    <a:pt x="798" y="66"/>
                  </a:cubicBezTo>
                  <a:cubicBezTo>
                    <a:pt x="791" y="68"/>
                    <a:pt x="784" y="69"/>
                    <a:pt x="777" y="70"/>
                  </a:cubicBezTo>
                  <a:cubicBezTo>
                    <a:pt x="772" y="71"/>
                    <a:pt x="767" y="73"/>
                    <a:pt x="763" y="76"/>
                  </a:cubicBezTo>
                  <a:cubicBezTo>
                    <a:pt x="754" y="82"/>
                    <a:pt x="743" y="86"/>
                    <a:pt x="733" y="89"/>
                  </a:cubicBezTo>
                  <a:cubicBezTo>
                    <a:pt x="725" y="92"/>
                    <a:pt x="718" y="95"/>
                    <a:pt x="710" y="97"/>
                  </a:cubicBezTo>
                  <a:cubicBezTo>
                    <a:pt x="709" y="98"/>
                    <a:pt x="708" y="99"/>
                    <a:pt x="707" y="100"/>
                  </a:cubicBezTo>
                  <a:cubicBezTo>
                    <a:pt x="713" y="101"/>
                    <a:pt x="720" y="100"/>
                    <a:pt x="726" y="100"/>
                  </a:cubicBezTo>
                  <a:cubicBezTo>
                    <a:pt x="737" y="100"/>
                    <a:pt x="747" y="100"/>
                    <a:pt x="757" y="101"/>
                  </a:cubicBezTo>
                  <a:cubicBezTo>
                    <a:pt x="761" y="101"/>
                    <a:pt x="765" y="102"/>
                    <a:pt x="769" y="103"/>
                  </a:cubicBezTo>
                  <a:cubicBezTo>
                    <a:pt x="770" y="103"/>
                    <a:pt x="771" y="104"/>
                    <a:pt x="773" y="105"/>
                  </a:cubicBezTo>
                  <a:cubicBezTo>
                    <a:pt x="771" y="106"/>
                    <a:pt x="770" y="107"/>
                    <a:pt x="769" y="108"/>
                  </a:cubicBezTo>
                  <a:cubicBezTo>
                    <a:pt x="764" y="109"/>
                    <a:pt x="758" y="111"/>
                    <a:pt x="753" y="112"/>
                  </a:cubicBezTo>
                  <a:cubicBezTo>
                    <a:pt x="744" y="114"/>
                    <a:pt x="735" y="116"/>
                    <a:pt x="726" y="118"/>
                  </a:cubicBezTo>
                  <a:cubicBezTo>
                    <a:pt x="724" y="118"/>
                    <a:pt x="721" y="119"/>
                    <a:pt x="719" y="119"/>
                  </a:cubicBezTo>
                  <a:cubicBezTo>
                    <a:pt x="702" y="118"/>
                    <a:pt x="687" y="123"/>
                    <a:pt x="671" y="127"/>
                  </a:cubicBezTo>
                  <a:cubicBezTo>
                    <a:pt x="662" y="130"/>
                    <a:pt x="653" y="133"/>
                    <a:pt x="644" y="136"/>
                  </a:cubicBezTo>
                  <a:cubicBezTo>
                    <a:pt x="631" y="140"/>
                    <a:pt x="619" y="142"/>
                    <a:pt x="605" y="143"/>
                  </a:cubicBezTo>
                  <a:cubicBezTo>
                    <a:pt x="596" y="143"/>
                    <a:pt x="587" y="144"/>
                    <a:pt x="578" y="144"/>
                  </a:cubicBezTo>
                  <a:cubicBezTo>
                    <a:pt x="577" y="144"/>
                    <a:pt x="575" y="144"/>
                    <a:pt x="572" y="144"/>
                  </a:cubicBezTo>
                  <a:cubicBezTo>
                    <a:pt x="576" y="140"/>
                    <a:pt x="580" y="141"/>
                    <a:pt x="584" y="139"/>
                  </a:cubicBezTo>
                  <a:cubicBezTo>
                    <a:pt x="587" y="138"/>
                    <a:pt x="591" y="137"/>
                    <a:pt x="595" y="136"/>
                  </a:cubicBezTo>
                  <a:cubicBezTo>
                    <a:pt x="599" y="135"/>
                    <a:pt x="603" y="134"/>
                    <a:pt x="607" y="133"/>
                  </a:cubicBezTo>
                  <a:cubicBezTo>
                    <a:pt x="610" y="132"/>
                    <a:pt x="614" y="131"/>
                    <a:pt x="618" y="131"/>
                  </a:cubicBezTo>
                  <a:cubicBezTo>
                    <a:pt x="622" y="130"/>
                    <a:pt x="626" y="129"/>
                    <a:pt x="629" y="127"/>
                  </a:cubicBezTo>
                  <a:cubicBezTo>
                    <a:pt x="625" y="127"/>
                    <a:pt x="620" y="127"/>
                    <a:pt x="615" y="128"/>
                  </a:cubicBezTo>
                  <a:cubicBezTo>
                    <a:pt x="610" y="128"/>
                    <a:pt x="605" y="128"/>
                    <a:pt x="600" y="129"/>
                  </a:cubicBezTo>
                  <a:cubicBezTo>
                    <a:pt x="586" y="130"/>
                    <a:pt x="572" y="131"/>
                    <a:pt x="558" y="132"/>
                  </a:cubicBezTo>
                  <a:cubicBezTo>
                    <a:pt x="551" y="132"/>
                    <a:pt x="544" y="132"/>
                    <a:pt x="538" y="132"/>
                  </a:cubicBezTo>
                  <a:cubicBezTo>
                    <a:pt x="532" y="132"/>
                    <a:pt x="525" y="133"/>
                    <a:pt x="519" y="132"/>
                  </a:cubicBezTo>
                  <a:cubicBezTo>
                    <a:pt x="503" y="128"/>
                    <a:pt x="488" y="132"/>
                    <a:pt x="473" y="134"/>
                  </a:cubicBezTo>
                  <a:cubicBezTo>
                    <a:pt x="470" y="135"/>
                    <a:pt x="467" y="135"/>
                    <a:pt x="463" y="136"/>
                  </a:cubicBezTo>
                  <a:cubicBezTo>
                    <a:pt x="468" y="138"/>
                    <a:pt x="473" y="137"/>
                    <a:pt x="477" y="138"/>
                  </a:cubicBezTo>
                  <a:cubicBezTo>
                    <a:pt x="481" y="138"/>
                    <a:pt x="486" y="139"/>
                    <a:pt x="490" y="139"/>
                  </a:cubicBezTo>
                  <a:cubicBezTo>
                    <a:pt x="494" y="140"/>
                    <a:pt x="498" y="141"/>
                    <a:pt x="505" y="141"/>
                  </a:cubicBezTo>
                  <a:cubicBezTo>
                    <a:pt x="506" y="142"/>
                    <a:pt x="509" y="143"/>
                    <a:pt x="512" y="145"/>
                  </a:cubicBezTo>
                  <a:cubicBezTo>
                    <a:pt x="509" y="148"/>
                    <a:pt x="505" y="148"/>
                    <a:pt x="503" y="148"/>
                  </a:cubicBezTo>
                  <a:cubicBezTo>
                    <a:pt x="475" y="150"/>
                    <a:pt x="448" y="155"/>
                    <a:pt x="420" y="158"/>
                  </a:cubicBezTo>
                  <a:cubicBezTo>
                    <a:pt x="404" y="161"/>
                    <a:pt x="388" y="162"/>
                    <a:pt x="371" y="162"/>
                  </a:cubicBezTo>
                  <a:cubicBezTo>
                    <a:pt x="368" y="162"/>
                    <a:pt x="365" y="161"/>
                    <a:pt x="361" y="160"/>
                  </a:cubicBezTo>
                  <a:cubicBezTo>
                    <a:pt x="377" y="155"/>
                    <a:pt x="393" y="154"/>
                    <a:pt x="409" y="148"/>
                  </a:cubicBezTo>
                  <a:cubicBezTo>
                    <a:pt x="406" y="148"/>
                    <a:pt x="403" y="148"/>
                    <a:pt x="401" y="148"/>
                  </a:cubicBezTo>
                  <a:cubicBezTo>
                    <a:pt x="397" y="148"/>
                    <a:pt x="394" y="148"/>
                    <a:pt x="391" y="148"/>
                  </a:cubicBezTo>
                  <a:cubicBezTo>
                    <a:pt x="388" y="148"/>
                    <a:pt x="385" y="147"/>
                    <a:pt x="381" y="147"/>
                  </a:cubicBezTo>
                  <a:cubicBezTo>
                    <a:pt x="380" y="147"/>
                    <a:pt x="378" y="147"/>
                    <a:pt x="376" y="148"/>
                  </a:cubicBezTo>
                  <a:cubicBezTo>
                    <a:pt x="367" y="151"/>
                    <a:pt x="358" y="152"/>
                    <a:pt x="348" y="152"/>
                  </a:cubicBezTo>
                  <a:cubicBezTo>
                    <a:pt x="337" y="151"/>
                    <a:pt x="327" y="152"/>
                    <a:pt x="316" y="150"/>
                  </a:cubicBezTo>
                  <a:cubicBezTo>
                    <a:pt x="314" y="150"/>
                    <a:pt x="313" y="150"/>
                    <a:pt x="311" y="150"/>
                  </a:cubicBezTo>
                  <a:cubicBezTo>
                    <a:pt x="296" y="151"/>
                    <a:pt x="281" y="153"/>
                    <a:pt x="266" y="154"/>
                  </a:cubicBezTo>
                  <a:cubicBezTo>
                    <a:pt x="265" y="154"/>
                    <a:pt x="264" y="155"/>
                    <a:pt x="263" y="155"/>
                  </a:cubicBezTo>
                  <a:cubicBezTo>
                    <a:pt x="265" y="157"/>
                    <a:pt x="267" y="157"/>
                    <a:pt x="268" y="157"/>
                  </a:cubicBezTo>
                  <a:cubicBezTo>
                    <a:pt x="279" y="157"/>
                    <a:pt x="289" y="157"/>
                    <a:pt x="300" y="157"/>
                  </a:cubicBezTo>
                  <a:cubicBezTo>
                    <a:pt x="308" y="157"/>
                    <a:pt x="316" y="157"/>
                    <a:pt x="324" y="159"/>
                  </a:cubicBezTo>
                  <a:cubicBezTo>
                    <a:pt x="326" y="159"/>
                    <a:pt x="328" y="160"/>
                    <a:pt x="330" y="161"/>
                  </a:cubicBezTo>
                  <a:cubicBezTo>
                    <a:pt x="331" y="161"/>
                    <a:pt x="332" y="162"/>
                    <a:pt x="334" y="164"/>
                  </a:cubicBezTo>
                  <a:cubicBezTo>
                    <a:pt x="332" y="165"/>
                    <a:pt x="331" y="167"/>
                    <a:pt x="330" y="167"/>
                  </a:cubicBezTo>
                  <a:cubicBezTo>
                    <a:pt x="326" y="168"/>
                    <a:pt x="321" y="169"/>
                    <a:pt x="317" y="170"/>
                  </a:cubicBezTo>
                  <a:cubicBezTo>
                    <a:pt x="298" y="172"/>
                    <a:pt x="279" y="171"/>
                    <a:pt x="260" y="170"/>
                  </a:cubicBezTo>
                  <a:cubicBezTo>
                    <a:pt x="259" y="170"/>
                    <a:pt x="259" y="170"/>
                    <a:pt x="258" y="170"/>
                  </a:cubicBezTo>
                  <a:cubicBezTo>
                    <a:pt x="238" y="165"/>
                    <a:pt x="218" y="166"/>
                    <a:pt x="197" y="166"/>
                  </a:cubicBezTo>
                  <a:cubicBezTo>
                    <a:pt x="194" y="166"/>
                    <a:pt x="191" y="166"/>
                    <a:pt x="187" y="166"/>
                  </a:cubicBezTo>
                  <a:cubicBezTo>
                    <a:pt x="186" y="166"/>
                    <a:pt x="184" y="166"/>
                    <a:pt x="183" y="166"/>
                  </a:cubicBezTo>
                  <a:cubicBezTo>
                    <a:pt x="177" y="162"/>
                    <a:pt x="170" y="163"/>
                    <a:pt x="163" y="162"/>
                  </a:cubicBezTo>
                  <a:cubicBezTo>
                    <a:pt x="157" y="161"/>
                    <a:pt x="151" y="161"/>
                    <a:pt x="144" y="161"/>
                  </a:cubicBezTo>
                  <a:cubicBezTo>
                    <a:pt x="141" y="161"/>
                    <a:pt x="137" y="161"/>
                    <a:pt x="133" y="160"/>
                  </a:cubicBezTo>
                  <a:cubicBezTo>
                    <a:pt x="132" y="160"/>
                    <a:pt x="131" y="159"/>
                    <a:pt x="129" y="159"/>
                  </a:cubicBezTo>
                  <a:cubicBezTo>
                    <a:pt x="132" y="155"/>
                    <a:pt x="135" y="154"/>
                    <a:pt x="139" y="152"/>
                  </a:cubicBezTo>
                  <a:cubicBezTo>
                    <a:pt x="144" y="151"/>
                    <a:pt x="150" y="149"/>
                    <a:pt x="155" y="148"/>
                  </a:cubicBezTo>
                  <a:cubicBezTo>
                    <a:pt x="165" y="148"/>
                    <a:pt x="176" y="147"/>
                    <a:pt x="186" y="148"/>
                  </a:cubicBezTo>
                  <a:cubicBezTo>
                    <a:pt x="195" y="148"/>
                    <a:pt x="204" y="148"/>
                    <a:pt x="213" y="147"/>
                  </a:cubicBezTo>
                  <a:cubicBezTo>
                    <a:pt x="217" y="146"/>
                    <a:pt x="221" y="147"/>
                    <a:pt x="225" y="147"/>
                  </a:cubicBezTo>
                  <a:cubicBezTo>
                    <a:pt x="234" y="146"/>
                    <a:pt x="243" y="146"/>
                    <a:pt x="254" y="143"/>
                  </a:cubicBezTo>
                  <a:cubicBezTo>
                    <a:pt x="250" y="143"/>
                    <a:pt x="249" y="142"/>
                    <a:pt x="247" y="142"/>
                  </a:cubicBezTo>
                  <a:cubicBezTo>
                    <a:pt x="235" y="142"/>
                    <a:pt x="224" y="141"/>
                    <a:pt x="213" y="140"/>
                  </a:cubicBezTo>
                  <a:cubicBezTo>
                    <a:pt x="196" y="139"/>
                    <a:pt x="179" y="138"/>
                    <a:pt x="162" y="138"/>
                  </a:cubicBezTo>
                  <a:cubicBezTo>
                    <a:pt x="152" y="137"/>
                    <a:pt x="143" y="137"/>
                    <a:pt x="133" y="137"/>
                  </a:cubicBezTo>
                  <a:cubicBezTo>
                    <a:pt x="129" y="137"/>
                    <a:pt x="125" y="137"/>
                    <a:pt x="122" y="135"/>
                  </a:cubicBezTo>
                  <a:cubicBezTo>
                    <a:pt x="122" y="135"/>
                    <a:pt x="122" y="135"/>
                    <a:pt x="122" y="135"/>
                  </a:cubicBezTo>
                  <a:cubicBezTo>
                    <a:pt x="131" y="135"/>
                    <a:pt x="141" y="135"/>
                    <a:pt x="150" y="134"/>
                  </a:cubicBezTo>
                  <a:cubicBezTo>
                    <a:pt x="163" y="132"/>
                    <a:pt x="177" y="131"/>
                    <a:pt x="190" y="132"/>
                  </a:cubicBezTo>
                  <a:cubicBezTo>
                    <a:pt x="200" y="133"/>
                    <a:pt x="210" y="132"/>
                    <a:pt x="219" y="130"/>
                  </a:cubicBezTo>
                  <a:cubicBezTo>
                    <a:pt x="220" y="129"/>
                    <a:pt x="222" y="129"/>
                    <a:pt x="221" y="127"/>
                  </a:cubicBezTo>
                  <a:cubicBezTo>
                    <a:pt x="217" y="126"/>
                    <a:pt x="213" y="125"/>
                    <a:pt x="208" y="124"/>
                  </a:cubicBezTo>
                  <a:cubicBezTo>
                    <a:pt x="211" y="124"/>
                    <a:pt x="214" y="124"/>
                    <a:pt x="217" y="124"/>
                  </a:cubicBezTo>
                  <a:cubicBezTo>
                    <a:pt x="220" y="124"/>
                    <a:pt x="224" y="124"/>
                    <a:pt x="227" y="122"/>
                  </a:cubicBezTo>
                  <a:cubicBezTo>
                    <a:pt x="232" y="120"/>
                    <a:pt x="237" y="118"/>
                    <a:pt x="243" y="117"/>
                  </a:cubicBezTo>
                  <a:cubicBezTo>
                    <a:pt x="253" y="115"/>
                    <a:pt x="262" y="113"/>
                    <a:pt x="272" y="112"/>
                  </a:cubicBezTo>
                  <a:cubicBezTo>
                    <a:pt x="286" y="111"/>
                    <a:pt x="300" y="109"/>
                    <a:pt x="314" y="107"/>
                  </a:cubicBezTo>
                  <a:cubicBezTo>
                    <a:pt x="318" y="107"/>
                    <a:pt x="321" y="107"/>
                    <a:pt x="325" y="106"/>
                  </a:cubicBezTo>
                  <a:cubicBezTo>
                    <a:pt x="328" y="106"/>
                    <a:pt x="331" y="106"/>
                    <a:pt x="333" y="105"/>
                  </a:cubicBezTo>
                  <a:cubicBezTo>
                    <a:pt x="340" y="105"/>
                    <a:pt x="346" y="105"/>
                    <a:pt x="352" y="104"/>
                  </a:cubicBezTo>
                  <a:cubicBezTo>
                    <a:pt x="358" y="103"/>
                    <a:pt x="364" y="101"/>
                    <a:pt x="371" y="99"/>
                  </a:cubicBezTo>
                  <a:cubicBezTo>
                    <a:pt x="367" y="97"/>
                    <a:pt x="365" y="97"/>
                    <a:pt x="362" y="97"/>
                  </a:cubicBezTo>
                  <a:cubicBezTo>
                    <a:pt x="348" y="97"/>
                    <a:pt x="334" y="96"/>
                    <a:pt x="320" y="98"/>
                  </a:cubicBezTo>
                  <a:cubicBezTo>
                    <a:pt x="308" y="98"/>
                    <a:pt x="297" y="98"/>
                    <a:pt x="286" y="98"/>
                  </a:cubicBezTo>
                  <a:cubicBezTo>
                    <a:pt x="285" y="99"/>
                    <a:pt x="285" y="99"/>
                    <a:pt x="285" y="100"/>
                  </a:cubicBezTo>
                  <a:cubicBezTo>
                    <a:pt x="281" y="100"/>
                    <a:pt x="277" y="100"/>
                    <a:pt x="274" y="101"/>
                  </a:cubicBezTo>
                  <a:cubicBezTo>
                    <a:pt x="264" y="101"/>
                    <a:pt x="255" y="103"/>
                    <a:pt x="247" y="108"/>
                  </a:cubicBezTo>
                  <a:cubicBezTo>
                    <a:pt x="250" y="107"/>
                    <a:pt x="252" y="107"/>
                    <a:pt x="255" y="107"/>
                  </a:cubicBezTo>
                  <a:cubicBezTo>
                    <a:pt x="247" y="109"/>
                    <a:pt x="239" y="110"/>
                    <a:pt x="232" y="112"/>
                  </a:cubicBezTo>
                  <a:cubicBezTo>
                    <a:pt x="222" y="115"/>
                    <a:pt x="213" y="117"/>
                    <a:pt x="203" y="118"/>
                  </a:cubicBezTo>
                  <a:cubicBezTo>
                    <a:pt x="197" y="118"/>
                    <a:pt x="197" y="119"/>
                    <a:pt x="192" y="122"/>
                  </a:cubicBezTo>
                  <a:cubicBezTo>
                    <a:pt x="193" y="122"/>
                    <a:pt x="193" y="123"/>
                    <a:pt x="194" y="123"/>
                  </a:cubicBezTo>
                  <a:cubicBezTo>
                    <a:pt x="180" y="122"/>
                    <a:pt x="167" y="122"/>
                    <a:pt x="153" y="124"/>
                  </a:cubicBezTo>
                  <a:cubicBezTo>
                    <a:pt x="154" y="123"/>
                    <a:pt x="154" y="122"/>
                    <a:pt x="155" y="122"/>
                  </a:cubicBezTo>
                  <a:cubicBezTo>
                    <a:pt x="162" y="120"/>
                    <a:pt x="170" y="119"/>
                    <a:pt x="177" y="117"/>
                  </a:cubicBezTo>
                  <a:cubicBezTo>
                    <a:pt x="181" y="116"/>
                    <a:pt x="185" y="115"/>
                    <a:pt x="188" y="113"/>
                  </a:cubicBezTo>
                  <a:cubicBezTo>
                    <a:pt x="192" y="112"/>
                    <a:pt x="196" y="110"/>
                    <a:pt x="201" y="108"/>
                  </a:cubicBezTo>
                  <a:cubicBezTo>
                    <a:pt x="198" y="107"/>
                    <a:pt x="197" y="107"/>
                    <a:pt x="196" y="107"/>
                  </a:cubicBezTo>
                  <a:cubicBezTo>
                    <a:pt x="181" y="107"/>
                    <a:pt x="165" y="107"/>
                    <a:pt x="150" y="108"/>
                  </a:cubicBezTo>
                  <a:cubicBezTo>
                    <a:pt x="139" y="108"/>
                    <a:pt x="129" y="109"/>
                    <a:pt x="119" y="109"/>
                  </a:cubicBezTo>
                  <a:cubicBezTo>
                    <a:pt x="116" y="109"/>
                    <a:pt x="112" y="109"/>
                    <a:pt x="109" y="110"/>
                  </a:cubicBezTo>
                  <a:cubicBezTo>
                    <a:pt x="108" y="110"/>
                    <a:pt x="106" y="112"/>
                    <a:pt x="105" y="113"/>
                  </a:cubicBezTo>
                  <a:cubicBezTo>
                    <a:pt x="106" y="114"/>
                    <a:pt x="106" y="115"/>
                    <a:pt x="107" y="115"/>
                  </a:cubicBezTo>
                  <a:cubicBezTo>
                    <a:pt x="108" y="115"/>
                    <a:pt x="108" y="115"/>
                    <a:pt x="109" y="115"/>
                  </a:cubicBezTo>
                  <a:cubicBezTo>
                    <a:pt x="106" y="116"/>
                    <a:pt x="104" y="116"/>
                    <a:pt x="102" y="116"/>
                  </a:cubicBezTo>
                  <a:cubicBezTo>
                    <a:pt x="102" y="116"/>
                    <a:pt x="101" y="116"/>
                    <a:pt x="101" y="116"/>
                  </a:cubicBezTo>
                  <a:cubicBezTo>
                    <a:pt x="87" y="116"/>
                    <a:pt x="72" y="120"/>
                    <a:pt x="58" y="121"/>
                  </a:cubicBezTo>
                  <a:cubicBezTo>
                    <a:pt x="43" y="122"/>
                    <a:pt x="29" y="122"/>
                    <a:pt x="14" y="119"/>
                  </a:cubicBezTo>
                  <a:cubicBezTo>
                    <a:pt x="12" y="118"/>
                    <a:pt x="9" y="118"/>
                    <a:pt x="8" y="115"/>
                  </a:cubicBezTo>
                  <a:cubicBezTo>
                    <a:pt x="9" y="114"/>
                    <a:pt x="10" y="113"/>
                    <a:pt x="11" y="113"/>
                  </a:cubicBezTo>
                  <a:cubicBezTo>
                    <a:pt x="14" y="112"/>
                    <a:pt x="17" y="112"/>
                    <a:pt x="20" y="112"/>
                  </a:cubicBezTo>
                  <a:cubicBezTo>
                    <a:pt x="30" y="112"/>
                    <a:pt x="41" y="112"/>
                    <a:pt x="51" y="111"/>
                  </a:cubicBezTo>
                  <a:cubicBezTo>
                    <a:pt x="57" y="111"/>
                    <a:pt x="63" y="110"/>
                    <a:pt x="69" y="109"/>
                  </a:cubicBezTo>
                  <a:cubicBezTo>
                    <a:pt x="75" y="107"/>
                    <a:pt x="82" y="106"/>
                    <a:pt x="88" y="106"/>
                  </a:cubicBezTo>
                  <a:cubicBezTo>
                    <a:pt x="100" y="104"/>
                    <a:pt x="111" y="102"/>
                    <a:pt x="122" y="100"/>
                  </a:cubicBezTo>
                  <a:cubicBezTo>
                    <a:pt x="125" y="100"/>
                    <a:pt x="128" y="99"/>
                    <a:pt x="130" y="96"/>
                  </a:cubicBezTo>
                  <a:cubicBezTo>
                    <a:pt x="126" y="95"/>
                    <a:pt x="123" y="95"/>
                    <a:pt x="120" y="95"/>
                  </a:cubicBezTo>
                  <a:cubicBezTo>
                    <a:pt x="114" y="96"/>
                    <a:pt x="107" y="97"/>
                    <a:pt x="100" y="96"/>
                  </a:cubicBezTo>
                  <a:cubicBezTo>
                    <a:pt x="96" y="96"/>
                    <a:pt x="92" y="96"/>
                    <a:pt x="89" y="97"/>
                  </a:cubicBezTo>
                  <a:cubicBezTo>
                    <a:pt x="84" y="98"/>
                    <a:pt x="79" y="98"/>
                    <a:pt x="74" y="98"/>
                  </a:cubicBezTo>
                  <a:cubicBezTo>
                    <a:pt x="69" y="97"/>
                    <a:pt x="63" y="98"/>
                    <a:pt x="58" y="98"/>
                  </a:cubicBezTo>
                  <a:cubicBezTo>
                    <a:pt x="53" y="98"/>
                    <a:pt x="48" y="97"/>
                    <a:pt x="42" y="97"/>
                  </a:cubicBezTo>
                  <a:cubicBezTo>
                    <a:pt x="36" y="97"/>
                    <a:pt x="30" y="97"/>
                    <a:pt x="23" y="98"/>
                  </a:cubicBezTo>
                  <a:cubicBezTo>
                    <a:pt x="17" y="98"/>
                    <a:pt x="11" y="99"/>
                    <a:pt x="4" y="100"/>
                  </a:cubicBezTo>
                  <a:cubicBezTo>
                    <a:pt x="3" y="100"/>
                    <a:pt x="2" y="100"/>
                    <a:pt x="0" y="100"/>
                  </a:cubicBezTo>
                  <a:cubicBezTo>
                    <a:pt x="1" y="98"/>
                    <a:pt x="1" y="96"/>
                    <a:pt x="2" y="96"/>
                  </a:cubicBezTo>
                  <a:cubicBezTo>
                    <a:pt x="6" y="94"/>
                    <a:pt x="9" y="92"/>
                    <a:pt x="13" y="92"/>
                  </a:cubicBezTo>
                  <a:cubicBezTo>
                    <a:pt x="20" y="90"/>
                    <a:pt x="27" y="89"/>
                    <a:pt x="35" y="89"/>
                  </a:cubicBezTo>
                  <a:cubicBezTo>
                    <a:pt x="36" y="89"/>
                    <a:pt x="38" y="90"/>
                    <a:pt x="39" y="90"/>
                  </a:cubicBezTo>
                  <a:cubicBezTo>
                    <a:pt x="46" y="91"/>
                    <a:pt x="54" y="91"/>
                    <a:pt x="61" y="90"/>
                  </a:cubicBezTo>
                  <a:cubicBezTo>
                    <a:pt x="66" y="88"/>
                    <a:pt x="71" y="88"/>
                    <a:pt x="76" y="90"/>
                  </a:cubicBezTo>
                  <a:cubicBezTo>
                    <a:pt x="82" y="92"/>
                    <a:pt x="88" y="92"/>
                    <a:pt x="94" y="92"/>
                  </a:cubicBezTo>
                  <a:cubicBezTo>
                    <a:pt x="100" y="91"/>
                    <a:pt x="106" y="91"/>
                    <a:pt x="112" y="91"/>
                  </a:cubicBezTo>
                  <a:cubicBezTo>
                    <a:pt x="118" y="91"/>
                    <a:pt x="123" y="90"/>
                    <a:pt x="126" y="84"/>
                  </a:cubicBezTo>
                  <a:cubicBezTo>
                    <a:pt x="124" y="83"/>
                    <a:pt x="121" y="82"/>
                    <a:pt x="119" y="81"/>
                  </a:cubicBezTo>
                  <a:cubicBezTo>
                    <a:pt x="119" y="80"/>
                    <a:pt x="120" y="79"/>
                    <a:pt x="120" y="79"/>
                  </a:cubicBezTo>
                  <a:cubicBezTo>
                    <a:pt x="125" y="78"/>
                    <a:pt x="130" y="77"/>
                    <a:pt x="134" y="76"/>
                  </a:cubicBezTo>
                  <a:cubicBezTo>
                    <a:pt x="139" y="80"/>
                    <a:pt x="145" y="81"/>
                    <a:pt x="151" y="82"/>
                  </a:cubicBezTo>
                  <a:cubicBezTo>
                    <a:pt x="156" y="82"/>
                    <a:pt x="160" y="81"/>
                    <a:pt x="164" y="77"/>
                  </a:cubicBezTo>
                  <a:cubicBezTo>
                    <a:pt x="172" y="67"/>
                    <a:pt x="180" y="57"/>
                    <a:pt x="185" y="45"/>
                  </a:cubicBezTo>
                  <a:cubicBezTo>
                    <a:pt x="186" y="40"/>
                    <a:pt x="189" y="36"/>
                    <a:pt x="191" y="31"/>
                  </a:cubicBezTo>
                  <a:cubicBezTo>
                    <a:pt x="195" y="23"/>
                    <a:pt x="198" y="16"/>
                    <a:pt x="201" y="8"/>
                  </a:cubicBezTo>
                  <a:cubicBezTo>
                    <a:pt x="202" y="6"/>
                    <a:pt x="203" y="4"/>
                    <a:pt x="204" y="3"/>
                  </a:cubicBezTo>
                  <a:cubicBezTo>
                    <a:pt x="204" y="2"/>
                    <a:pt x="205" y="2"/>
                    <a:pt x="206" y="2"/>
                  </a:cubicBezTo>
                  <a:cubicBezTo>
                    <a:pt x="209" y="1"/>
                    <a:pt x="213" y="1"/>
                    <a:pt x="216" y="0"/>
                  </a:cubicBezTo>
                  <a:cubicBezTo>
                    <a:pt x="217" y="0"/>
                    <a:pt x="219" y="0"/>
                    <a:pt x="222" y="0"/>
                  </a:cubicBezTo>
                  <a:cubicBezTo>
                    <a:pt x="221" y="2"/>
                    <a:pt x="220" y="3"/>
                    <a:pt x="219" y="4"/>
                  </a:cubicBezTo>
                  <a:cubicBezTo>
                    <a:pt x="209" y="14"/>
                    <a:pt x="202" y="27"/>
                    <a:pt x="197" y="40"/>
                  </a:cubicBezTo>
                  <a:cubicBezTo>
                    <a:pt x="196" y="44"/>
                    <a:pt x="195" y="47"/>
                    <a:pt x="194" y="51"/>
                  </a:cubicBezTo>
                  <a:cubicBezTo>
                    <a:pt x="194" y="52"/>
                    <a:pt x="194" y="53"/>
                    <a:pt x="194" y="53"/>
                  </a:cubicBezTo>
                  <a:cubicBezTo>
                    <a:pt x="194" y="53"/>
                    <a:pt x="194" y="53"/>
                    <a:pt x="194" y="54"/>
                  </a:cubicBezTo>
                  <a:cubicBezTo>
                    <a:pt x="194" y="54"/>
                    <a:pt x="194" y="55"/>
                    <a:pt x="194" y="56"/>
                  </a:cubicBezTo>
                  <a:cubicBezTo>
                    <a:pt x="194" y="65"/>
                    <a:pt x="203" y="74"/>
                    <a:pt x="213" y="67"/>
                  </a:cubicBezTo>
                  <a:cubicBezTo>
                    <a:pt x="214" y="66"/>
                    <a:pt x="215" y="65"/>
                    <a:pt x="216" y="65"/>
                  </a:cubicBezTo>
                  <a:cubicBezTo>
                    <a:pt x="219" y="62"/>
                    <a:pt x="223" y="60"/>
                    <a:pt x="226" y="58"/>
                  </a:cubicBezTo>
                  <a:cubicBezTo>
                    <a:pt x="231" y="63"/>
                    <a:pt x="231" y="69"/>
                    <a:pt x="233" y="76"/>
                  </a:cubicBezTo>
                  <a:cubicBezTo>
                    <a:pt x="225" y="77"/>
                    <a:pt x="218" y="78"/>
                    <a:pt x="211" y="79"/>
                  </a:cubicBezTo>
                  <a:cubicBezTo>
                    <a:pt x="204" y="79"/>
                    <a:pt x="196" y="77"/>
                    <a:pt x="189" y="79"/>
                  </a:cubicBezTo>
                  <a:cubicBezTo>
                    <a:pt x="189" y="79"/>
                    <a:pt x="189" y="79"/>
                    <a:pt x="189" y="80"/>
                  </a:cubicBezTo>
                  <a:cubicBezTo>
                    <a:pt x="186" y="80"/>
                    <a:pt x="182" y="79"/>
                    <a:pt x="179" y="79"/>
                  </a:cubicBezTo>
                  <a:cubicBezTo>
                    <a:pt x="178" y="80"/>
                    <a:pt x="176" y="82"/>
                    <a:pt x="173" y="83"/>
                  </a:cubicBezTo>
                  <a:cubicBezTo>
                    <a:pt x="174" y="84"/>
                    <a:pt x="175" y="85"/>
                    <a:pt x="175" y="84"/>
                  </a:cubicBezTo>
                  <a:cubicBezTo>
                    <a:pt x="183" y="84"/>
                    <a:pt x="191" y="85"/>
                    <a:pt x="199" y="86"/>
                  </a:cubicBezTo>
                  <a:cubicBezTo>
                    <a:pt x="216" y="87"/>
                    <a:pt x="233" y="88"/>
                    <a:pt x="250" y="89"/>
                  </a:cubicBezTo>
                  <a:cubicBezTo>
                    <a:pt x="253" y="90"/>
                    <a:pt x="255" y="89"/>
                    <a:pt x="258" y="89"/>
                  </a:cubicBezTo>
                  <a:cubicBezTo>
                    <a:pt x="268" y="87"/>
                    <a:pt x="278" y="86"/>
                    <a:pt x="288" y="84"/>
                  </a:cubicBezTo>
                  <a:cubicBezTo>
                    <a:pt x="289" y="84"/>
                    <a:pt x="290" y="84"/>
                    <a:pt x="291" y="84"/>
                  </a:cubicBezTo>
                  <a:cubicBezTo>
                    <a:pt x="294" y="84"/>
                    <a:pt x="298" y="83"/>
                    <a:pt x="301" y="83"/>
                  </a:cubicBezTo>
                  <a:cubicBezTo>
                    <a:pt x="302" y="83"/>
                    <a:pt x="302" y="83"/>
                    <a:pt x="302" y="83"/>
                  </a:cubicBezTo>
                  <a:cubicBezTo>
                    <a:pt x="305" y="82"/>
                    <a:pt x="308" y="82"/>
                    <a:pt x="310" y="82"/>
                  </a:cubicBezTo>
                  <a:cubicBezTo>
                    <a:pt x="318" y="85"/>
                    <a:pt x="326" y="87"/>
                    <a:pt x="334" y="86"/>
                  </a:cubicBezTo>
                  <a:cubicBezTo>
                    <a:pt x="338" y="85"/>
                    <a:pt x="342" y="84"/>
                    <a:pt x="346" y="84"/>
                  </a:cubicBezTo>
                  <a:cubicBezTo>
                    <a:pt x="356" y="82"/>
                    <a:pt x="366" y="81"/>
                    <a:pt x="376" y="79"/>
                  </a:cubicBezTo>
                  <a:cubicBezTo>
                    <a:pt x="379" y="79"/>
                    <a:pt x="382" y="79"/>
                    <a:pt x="384" y="79"/>
                  </a:cubicBezTo>
                  <a:cubicBezTo>
                    <a:pt x="388" y="79"/>
                    <a:pt x="391" y="78"/>
                    <a:pt x="395" y="79"/>
                  </a:cubicBezTo>
                  <a:cubicBezTo>
                    <a:pt x="411" y="80"/>
                    <a:pt x="426" y="81"/>
                    <a:pt x="441" y="80"/>
                  </a:cubicBezTo>
                  <a:cubicBezTo>
                    <a:pt x="454" y="80"/>
                    <a:pt x="466" y="80"/>
                    <a:pt x="478" y="80"/>
                  </a:cubicBezTo>
                  <a:cubicBezTo>
                    <a:pt x="485" y="79"/>
                    <a:pt x="492" y="78"/>
                    <a:pt x="500" y="76"/>
                  </a:cubicBezTo>
                  <a:cubicBezTo>
                    <a:pt x="511" y="75"/>
                    <a:pt x="522" y="73"/>
                    <a:pt x="534" y="71"/>
                  </a:cubicBezTo>
                  <a:cubicBezTo>
                    <a:pt x="544" y="69"/>
                    <a:pt x="554" y="69"/>
                    <a:pt x="564" y="70"/>
                  </a:cubicBezTo>
                  <a:cubicBezTo>
                    <a:pt x="570" y="71"/>
                    <a:pt x="576" y="70"/>
                    <a:pt x="583" y="68"/>
                  </a:cubicBezTo>
                  <a:cubicBezTo>
                    <a:pt x="588" y="67"/>
                    <a:pt x="593" y="66"/>
                    <a:pt x="599" y="66"/>
                  </a:cubicBezTo>
                  <a:cubicBezTo>
                    <a:pt x="601" y="67"/>
                    <a:pt x="603" y="67"/>
                    <a:pt x="605" y="66"/>
                  </a:cubicBezTo>
                  <a:cubicBezTo>
                    <a:pt x="609" y="67"/>
                    <a:pt x="613" y="68"/>
                    <a:pt x="617" y="68"/>
                  </a:cubicBezTo>
                  <a:cubicBezTo>
                    <a:pt x="628" y="69"/>
                    <a:pt x="639" y="70"/>
                    <a:pt x="650" y="71"/>
                  </a:cubicBezTo>
                  <a:cubicBezTo>
                    <a:pt x="656" y="71"/>
                    <a:pt x="661" y="70"/>
                    <a:pt x="666" y="69"/>
                  </a:cubicBezTo>
                  <a:cubicBezTo>
                    <a:pt x="667" y="71"/>
                    <a:pt x="665" y="72"/>
                    <a:pt x="664" y="72"/>
                  </a:cubicBezTo>
                  <a:cubicBezTo>
                    <a:pt x="657" y="74"/>
                    <a:pt x="651" y="75"/>
                    <a:pt x="644" y="75"/>
                  </a:cubicBezTo>
                  <a:cubicBezTo>
                    <a:pt x="630" y="76"/>
                    <a:pt x="616" y="76"/>
                    <a:pt x="601" y="77"/>
                  </a:cubicBezTo>
                  <a:cubicBezTo>
                    <a:pt x="601" y="77"/>
                    <a:pt x="600" y="78"/>
                    <a:pt x="598" y="78"/>
                  </a:cubicBezTo>
                  <a:cubicBezTo>
                    <a:pt x="609" y="79"/>
                    <a:pt x="618" y="82"/>
                    <a:pt x="628" y="81"/>
                  </a:cubicBezTo>
                  <a:cubicBezTo>
                    <a:pt x="632" y="80"/>
                    <a:pt x="635" y="81"/>
                    <a:pt x="639" y="81"/>
                  </a:cubicBezTo>
                  <a:cubicBezTo>
                    <a:pt x="650" y="81"/>
                    <a:pt x="661" y="81"/>
                    <a:pt x="672" y="81"/>
                  </a:cubicBezTo>
                  <a:cubicBezTo>
                    <a:pt x="662" y="81"/>
                    <a:pt x="652" y="85"/>
                    <a:pt x="644" y="90"/>
                  </a:cubicBezTo>
                  <a:cubicBezTo>
                    <a:pt x="650" y="91"/>
                    <a:pt x="670" y="88"/>
                    <a:pt x="682" y="85"/>
                  </a:cubicBezTo>
                  <a:cubicBezTo>
                    <a:pt x="684" y="84"/>
                    <a:pt x="685" y="83"/>
                    <a:pt x="687" y="82"/>
                  </a:cubicBezTo>
                  <a:cubicBezTo>
                    <a:pt x="684" y="81"/>
                    <a:pt x="681" y="81"/>
                    <a:pt x="678" y="81"/>
                  </a:cubicBezTo>
                  <a:cubicBezTo>
                    <a:pt x="678" y="81"/>
                    <a:pt x="679" y="81"/>
                    <a:pt x="679" y="81"/>
                  </a:cubicBezTo>
                  <a:cubicBezTo>
                    <a:pt x="681" y="78"/>
                    <a:pt x="682" y="75"/>
                    <a:pt x="684" y="74"/>
                  </a:cubicBezTo>
                  <a:cubicBezTo>
                    <a:pt x="686" y="72"/>
                    <a:pt x="689" y="72"/>
                    <a:pt x="692" y="71"/>
                  </a:cubicBezTo>
                  <a:cubicBezTo>
                    <a:pt x="703" y="67"/>
                    <a:pt x="714" y="65"/>
                    <a:pt x="726" y="63"/>
                  </a:cubicBezTo>
                  <a:cubicBezTo>
                    <a:pt x="731" y="63"/>
                    <a:pt x="736" y="62"/>
                    <a:pt x="742" y="60"/>
                  </a:cubicBezTo>
                  <a:cubicBezTo>
                    <a:pt x="742" y="59"/>
                    <a:pt x="743" y="59"/>
                    <a:pt x="744" y="59"/>
                  </a:cubicBezTo>
                  <a:cubicBezTo>
                    <a:pt x="745" y="59"/>
                    <a:pt x="745" y="59"/>
                    <a:pt x="746" y="60"/>
                  </a:cubicBezTo>
                  <a:cubicBezTo>
                    <a:pt x="747" y="59"/>
                    <a:pt x="748" y="58"/>
                    <a:pt x="749" y="57"/>
                  </a:cubicBezTo>
                  <a:cubicBezTo>
                    <a:pt x="764" y="53"/>
                    <a:pt x="779" y="53"/>
                    <a:pt x="794" y="52"/>
                  </a:cubicBezTo>
                  <a:cubicBezTo>
                    <a:pt x="799" y="52"/>
                    <a:pt x="805" y="53"/>
                    <a:pt x="809" y="56"/>
                  </a:cubicBezTo>
                  <a:close/>
                  <a:moveTo>
                    <a:pt x="394" y="112"/>
                  </a:moveTo>
                  <a:cubicBezTo>
                    <a:pt x="395" y="113"/>
                    <a:pt x="396" y="114"/>
                    <a:pt x="397" y="114"/>
                  </a:cubicBezTo>
                  <a:cubicBezTo>
                    <a:pt x="399" y="114"/>
                    <a:pt x="402" y="114"/>
                    <a:pt x="404" y="114"/>
                  </a:cubicBezTo>
                  <a:cubicBezTo>
                    <a:pt x="414" y="112"/>
                    <a:pt x="424" y="110"/>
                    <a:pt x="433" y="109"/>
                  </a:cubicBezTo>
                  <a:cubicBezTo>
                    <a:pt x="434" y="108"/>
                    <a:pt x="435" y="107"/>
                    <a:pt x="436" y="106"/>
                  </a:cubicBezTo>
                  <a:cubicBezTo>
                    <a:pt x="419" y="105"/>
                    <a:pt x="402" y="108"/>
                    <a:pt x="394" y="112"/>
                  </a:cubicBezTo>
                  <a:close/>
                  <a:moveTo>
                    <a:pt x="362" y="107"/>
                  </a:moveTo>
                  <a:cubicBezTo>
                    <a:pt x="371" y="108"/>
                    <a:pt x="380" y="111"/>
                    <a:pt x="389" y="107"/>
                  </a:cubicBezTo>
                  <a:cubicBezTo>
                    <a:pt x="391" y="106"/>
                    <a:pt x="394" y="106"/>
                    <a:pt x="397" y="105"/>
                  </a:cubicBezTo>
                  <a:cubicBezTo>
                    <a:pt x="400" y="104"/>
                    <a:pt x="403" y="103"/>
                    <a:pt x="407" y="102"/>
                  </a:cubicBezTo>
                  <a:cubicBezTo>
                    <a:pt x="391" y="101"/>
                    <a:pt x="377" y="104"/>
                    <a:pt x="362" y="107"/>
                  </a:cubicBezTo>
                  <a:close/>
                  <a:moveTo>
                    <a:pt x="487" y="122"/>
                  </a:moveTo>
                  <a:cubicBezTo>
                    <a:pt x="480" y="119"/>
                    <a:pt x="462" y="120"/>
                    <a:pt x="448" y="124"/>
                  </a:cubicBezTo>
                  <a:cubicBezTo>
                    <a:pt x="449" y="122"/>
                    <a:pt x="450" y="121"/>
                    <a:pt x="450" y="120"/>
                  </a:cubicBezTo>
                  <a:cubicBezTo>
                    <a:pt x="447" y="120"/>
                    <a:pt x="444" y="120"/>
                    <a:pt x="442" y="119"/>
                  </a:cubicBezTo>
                  <a:cubicBezTo>
                    <a:pt x="434" y="119"/>
                    <a:pt x="427" y="119"/>
                    <a:pt x="419" y="120"/>
                  </a:cubicBezTo>
                  <a:cubicBezTo>
                    <a:pt x="406" y="122"/>
                    <a:pt x="392" y="124"/>
                    <a:pt x="378" y="122"/>
                  </a:cubicBezTo>
                  <a:cubicBezTo>
                    <a:pt x="372" y="121"/>
                    <a:pt x="365" y="121"/>
                    <a:pt x="358" y="120"/>
                  </a:cubicBezTo>
                  <a:cubicBezTo>
                    <a:pt x="357" y="120"/>
                    <a:pt x="357" y="121"/>
                    <a:pt x="356" y="121"/>
                  </a:cubicBezTo>
                  <a:cubicBezTo>
                    <a:pt x="356" y="121"/>
                    <a:pt x="356" y="122"/>
                    <a:pt x="356" y="122"/>
                  </a:cubicBezTo>
                  <a:cubicBezTo>
                    <a:pt x="352" y="122"/>
                    <a:pt x="347" y="123"/>
                    <a:pt x="342" y="124"/>
                  </a:cubicBezTo>
                  <a:cubicBezTo>
                    <a:pt x="334" y="127"/>
                    <a:pt x="326" y="127"/>
                    <a:pt x="317" y="126"/>
                  </a:cubicBezTo>
                  <a:cubicBezTo>
                    <a:pt x="310" y="126"/>
                    <a:pt x="303" y="126"/>
                    <a:pt x="296" y="126"/>
                  </a:cubicBezTo>
                  <a:cubicBezTo>
                    <a:pt x="292" y="126"/>
                    <a:pt x="292" y="126"/>
                    <a:pt x="288" y="129"/>
                  </a:cubicBezTo>
                  <a:cubicBezTo>
                    <a:pt x="289" y="130"/>
                    <a:pt x="290" y="131"/>
                    <a:pt x="291" y="131"/>
                  </a:cubicBezTo>
                  <a:cubicBezTo>
                    <a:pt x="294" y="131"/>
                    <a:pt x="297" y="132"/>
                    <a:pt x="299" y="132"/>
                  </a:cubicBezTo>
                  <a:cubicBezTo>
                    <a:pt x="308" y="135"/>
                    <a:pt x="316" y="137"/>
                    <a:pt x="324" y="138"/>
                  </a:cubicBezTo>
                  <a:cubicBezTo>
                    <a:pt x="329" y="139"/>
                    <a:pt x="334" y="138"/>
                    <a:pt x="339" y="139"/>
                  </a:cubicBezTo>
                  <a:cubicBezTo>
                    <a:pt x="345" y="140"/>
                    <a:pt x="351" y="140"/>
                    <a:pt x="356" y="138"/>
                  </a:cubicBezTo>
                  <a:cubicBezTo>
                    <a:pt x="375" y="132"/>
                    <a:pt x="394" y="131"/>
                    <a:pt x="413" y="131"/>
                  </a:cubicBezTo>
                  <a:cubicBezTo>
                    <a:pt x="422" y="132"/>
                    <a:pt x="430" y="131"/>
                    <a:pt x="438" y="129"/>
                  </a:cubicBezTo>
                  <a:cubicBezTo>
                    <a:pt x="439" y="129"/>
                    <a:pt x="440" y="129"/>
                    <a:pt x="440" y="129"/>
                  </a:cubicBezTo>
                  <a:cubicBezTo>
                    <a:pt x="452" y="128"/>
                    <a:pt x="464" y="128"/>
                    <a:pt x="476" y="127"/>
                  </a:cubicBezTo>
                  <a:cubicBezTo>
                    <a:pt x="479" y="127"/>
                    <a:pt x="482" y="126"/>
                    <a:pt x="485" y="125"/>
                  </a:cubicBezTo>
                  <a:cubicBezTo>
                    <a:pt x="487" y="124"/>
                    <a:pt x="488" y="123"/>
                    <a:pt x="487" y="122"/>
                  </a:cubicBezTo>
                  <a:close/>
                  <a:moveTo>
                    <a:pt x="517" y="106"/>
                  </a:moveTo>
                  <a:cubicBezTo>
                    <a:pt x="517" y="106"/>
                    <a:pt x="517" y="105"/>
                    <a:pt x="517" y="104"/>
                  </a:cubicBezTo>
                  <a:cubicBezTo>
                    <a:pt x="513" y="104"/>
                    <a:pt x="510" y="104"/>
                    <a:pt x="507" y="104"/>
                  </a:cubicBezTo>
                  <a:cubicBezTo>
                    <a:pt x="502" y="104"/>
                    <a:pt x="497" y="104"/>
                    <a:pt x="492" y="104"/>
                  </a:cubicBezTo>
                  <a:cubicBezTo>
                    <a:pt x="481" y="103"/>
                    <a:pt x="469" y="103"/>
                    <a:pt x="458" y="102"/>
                  </a:cubicBezTo>
                  <a:cubicBezTo>
                    <a:pt x="452" y="102"/>
                    <a:pt x="448" y="102"/>
                    <a:pt x="443" y="105"/>
                  </a:cubicBezTo>
                  <a:cubicBezTo>
                    <a:pt x="445" y="108"/>
                    <a:pt x="449" y="107"/>
                    <a:pt x="452" y="107"/>
                  </a:cubicBezTo>
                  <a:cubicBezTo>
                    <a:pt x="459" y="108"/>
                    <a:pt x="467" y="109"/>
                    <a:pt x="475" y="109"/>
                  </a:cubicBezTo>
                  <a:cubicBezTo>
                    <a:pt x="480" y="110"/>
                    <a:pt x="485" y="111"/>
                    <a:pt x="489" y="110"/>
                  </a:cubicBezTo>
                  <a:cubicBezTo>
                    <a:pt x="498" y="110"/>
                    <a:pt x="506" y="109"/>
                    <a:pt x="514" y="107"/>
                  </a:cubicBezTo>
                  <a:cubicBezTo>
                    <a:pt x="515" y="107"/>
                    <a:pt x="516" y="107"/>
                    <a:pt x="517" y="106"/>
                  </a:cubicBezTo>
                  <a:close/>
                  <a:moveTo>
                    <a:pt x="569" y="125"/>
                  </a:moveTo>
                  <a:cubicBezTo>
                    <a:pt x="566" y="122"/>
                    <a:pt x="566" y="122"/>
                    <a:pt x="564" y="122"/>
                  </a:cubicBezTo>
                  <a:cubicBezTo>
                    <a:pt x="557" y="122"/>
                    <a:pt x="550" y="122"/>
                    <a:pt x="544" y="125"/>
                  </a:cubicBezTo>
                  <a:cubicBezTo>
                    <a:pt x="551" y="126"/>
                    <a:pt x="564" y="126"/>
                    <a:pt x="569" y="125"/>
                  </a:cubicBezTo>
                  <a:close/>
                  <a:moveTo>
                    <a:pt x="707" y="83"/>
                  </a:moveTo>
                  <a:cubicBezTo>
                    <a:pt x="698" y="83"/>
                    <a:pt x="692" y="83"/>
                    <a:pt x="685" y="85"/>
                  </a:cubicBezTo>
                  <a:cubicBezTo>
                    <a:pt x="679" y="87"/>
                    <a:pt x="672" y="89"/>
                    <a:pt x="665" y="91"/>
                  </a:cubicBezTo>
                  <a:cubicBezTo>
                    <a:pt x="650" y="95"/>
                    <a:pt x="635" y="95"/>
                    <a:pt x="619" y="95"/>
                  </a:cubicBezTo>
                  <a:cubicBezTo>
                    <a:pt x="616" y="95"/>
                    <a:pt x="614" y="95"/>
                    <a:pt x="611" y="94"/>
                  </a:cubicBezTo>
                  <a:cubicBezTo>
                    <a:pt x="600" y="93"/>
                    <a:pt x="589" y="91"/>
                    <a:pt x="578" y="90"/>
                  </a:cubicBezTo>
                  <a:cubicBezTo>
                    <a:pt x="576" y="89"/>
                    <a:pt x="575" y="89"/>
                    <a:pt x="573" y="89"/>
                  </a:cubicBezTo>
                  <a:cubicBezTo>
                    <a:pt x="583" y="87"/>
                    <a:pt x="592" y="84"/>
                    <a:pt x="602" y="85"/>
                  </a:cubicBezTo>
                  <a:cubicBezTo>
                    <a:pt x="605" y="86"/>
                    <a:pt x="609" y="85"/>
                    <a:pt x="612" y="85"/>
                  </a:cubicBezTo>
                  <a:cubicBezTo>
                    <a:pt x="613" y="85"/>
                    <a:pt x="614" y="85"/>
                    <a:pt x="615" y="83"/>
                  </a:cubicBezTo>
                  <a:cubicBezTo>
                    <a:pt x="611" y="82"/>
                    <a:pt x="606" y="81"/>
                    <a:pt x="602" y="80"/>
                  </a:cubicBezTo>
                  <a:cubicBezTo>
                    <a:pt x="597" y="80"/>
                    <a:pt x="593" y="79"/>
                    <a:pt x="588" y="79"/>
                  </a:cubicBezTo>
                  <a:cubicBezTo>
                    <a:pt x="569" y="78"/>
                    <a:pt x="551" y="78"/>
                    <a:pt x="532" y="79"/>
                  </a:cubicBezTo>
                  <a:cubicBezTo>
                    <a:pt x="528" y="79"/>
                    <a:pt x="523" y="79"/>
                    <a:pt x="519" y="80"/>
                  </a:cubicBezTo>
                  <a:cubicBezTo>
                    <a:pt x="518" y="80"/>
                    <a:pt x="516" y="80"/>
                    <a:pt x="516" y="83"/>
                  </a:cubicBezTo>
                  <a:cubicBezTo>
                    <a:pt x="518" y="83"/>
                    <a:pt x="520" y="84"/>
                    <a:pt x="522" y="84"/>
                  </a:cubicBezTo>
                  <a:cubicBezTo>
                    <a:pt x="519" y="84"/>
                    <a:pt x="515" y="85"/>
                    <a:pt x="512" y="85"/>
                  </a:cubicBezTo>
                  <a:cubicBezTo>
                    <a:pt x="518" y="86"/>
                    <a:pt x="524" y="85"/>
                    <a:pt x="530" y="85"/>
                  </a:cubicBezTo>
                  <a:cubicBezTo>
                    <a:pt x="534" y="85"/>
                    <a:pt x="537" y="86"/>
                    <a:pt x="541" y="86"/>
                  </a:cubicBezTo>
                  <a:cubicBezTo>
                    <a:pt x="537" y="88"/>
                    <a:pt x="534" y="89"/>
                    <a:pt x="530" y="89"/>
                  </a:cubicBezTo>
                  <a:cubicBezTo>
                    <a:pt x="519" y="91"/>
                    <a:pt x="508" y="91"/>
                    <a:pt x="497" y="91"/>
                  </a:cubicBezTo>
                  <a:cubicBezTo>
                    <a:pt x="489" y="90"/>
                    <a:pt x="481" y="91"/>
                    <a:pt x="474" y="95"/>
                  </a:cubicBezTo>
                  <a:cubicBezTo>
                    <a:pt x="476" y="95"/>
                    <a:pt x="478" y="96"/>
                    <a:pt x="480" y="96"/>
                  </a:cubicBezTo>
                  <a:cubicBezTo>
                    <a:pt x="490" y="96"/>
                    <a:pt x="500" y="97"/>
                    <a:pt x="509" y="97"/>
                  </a:cubicBezTo>
                  <a:cubicBezTo>
                    <a:pt x="513" y="97"/>
                    <a:pt x="516" y="97"/>
                    <a:pt x="519" y="97"/>
                  </a:cubicBezTo>
                  <a:cubicBezTo>
                    <a:pt x="534" y="99"/>
                    <a:pt x="548" y="100"/>
                    <a:pt x="562" y="100"/>
                  </a:cubicBezTo>
                  <a:cubicBezTo>
                    <a:pt x="571" y="101"/>
                    <a:pt x="581" y="101"/>
                    <a:pt x="590" y="102"/>
                  </a:cubicBezTo>
                  <a:cubicBezTo>
                    <a:pt x="594" y="102"/>
                    <a:pt x="598" y="102"/>
                    <a:pt x="602" y="98"/>
                  </a:cubicBezTo>
                  <a:cubicBezTo>
                    <a:pt x="599" y="98"/>
                    <a:pt x="597" y="97"/>
                    <a:pt x="594" y="96"/>
                  </a:cubicBezTo>
                  <a:cubicBezTo>
                    <a:pt x="604" y="97"/>
                    <a:pt x="614" y="99"/>
                    <a:pt x="624" y="103"/>
                  </a:cubicBezTo>
                  <a:cubicBezTo>
                    <a:pt x="637" y="101"/>
                    <a:pt x="649" y="99"/>
                    <a:pt x="662" y="100"/>
                  </a:cubicBezTo>
                  <a:cubicBezTo>
                    <a:pt x="664" y="101"/>
                    <a:pt x="667" y="100"/>
                    <a:pt x="669" y="99"/>
                  </a:cubicBezTo>
                  <a:cubicBezTo>
                    <a:pt x="675" y="96"/>
                    <a:pt x="682" y="94"/>
                    <a:pt x="688" y="91"/>
                  </a:cubicBezTo>
                  <a:cubicBezTo>
                    <a:pt x="693" y="89"/>
                    <a:pt x="699" y="87"/>
                    <a:pt x="707" y="83"/>
                  </a:cubicBezTo>
                  <a:close/>
                </a:path>
              </a:pathLst>
            </a:custGeom>
            <a:solidFill>
              <a:srgbClr val="FF53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1">
              <a:extLst>
                <a:ext uri="{FF2B5EF4-FFF2-40B4-BE49-F238E27FC236}">
                  <a16:creationId xmlns:a16="http://schemas.microsoft.com/office/drawing/2014/main" id="{1D74C278-2DBA-4E48-A739-DF017FEAA2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8" y="28"/>
              <a:ext cx="1461" cy="2388"/>
            </a:xfrm>
            <a:custGeom>
              <a:avLst/>
              <a:gdLst>
                <a:gd name="T0" fmla="*/ 467 w 614"/>
                <a:gd name="T1" fmla="*/ 994 h 1005"/>
                <a:gd name="T2" fmla="*/ 478 w 614"/>
                <a:gd name="T3" fmla="*/ 969 h 1005"/>
                <a:gd name="T4" fmla="*/ 456 w 614"/>
                <a:gd name="T5" fmla="*/ 998 h 1005"/>
                <a:gd name="T6" fmla="*/ 450 w 614"/>
                <a:gd name="T7" fmla="*/ 948 h 1005"/>
                <a:gd name="T8" fmla="*/ 480 w 614"/>
                <a:gd name="T9" fmla="*/ 951 h 1005"/>
                <a:gd name="T10" fmla="*/ 485 w 614"/>
                <a:gd name="T11" fmla="*/ 939 h 1005"/>
                <a:gd name="T12" fmla="*/ 472 w 614"/>
                <a:gd name="T13" fmla="*/ 925 h 1005"/>
                <a:gd name="T14" fmla="*/ 473 w 614"/>
                <a:gd name="T15" fmla="*/ 854 h 1005"/>
                <a:gd name="T16" fmla="*/ 435 w 614"/>
                <a:gd name="T17" fmla="*/ 913 h 1005"/>
                <a:gd name="T18" fmla="*/ 439 w 614"/>
                <a:gd name="T19" fmla="*/ 959 h 1005"/>
                <a:gd name="T20" fmla="*/ 491 w 614"/>
                <a:gd name="T21" fmla="*/ 947 h 1005"/>
                <a:gd name="T22" fmla="*/ 492 w 614"/>
                <a:gd name="T23" fmla="*/ 986 h 1005"/>
                <a:gd name="T24" fmla="*/ 513 w 614"/>
                <a:gd name="T25" fmla="*/ 957 h 1005"/>
                <a:gd name="T26" fmla="*/ 356 w 614"/>
                <a:gd name="T27" fmla="*/ 200 h 1005"/>
                <a:gd name="T28" fmla="*/ 388 w 614"/>
                <a:gd name="T29" fmla="*/ 196 h 1005"/>
                <a:gd name="T30" fmla="*/ 434 w 614"/>
                <a:gd name="T31" fmla="*/ 169 h 1005"/>
                <a:gd name="T32" fmla="*/ 494 w 614"/>
                <a:gd name="T33" fmla="*/ 128 h 1005"/>
                <a:gd name="T34" fmla="*/ 576 w 614"/>
                <a:gd name="T35" fmla="*/ 87 h 1005"/>
                <a:gd name="T36" fmla="*/ 496 w 614"/>
                <a:gd name="T37" fmla="*/ 106 h 1005"/>
                <a:gd name="T38" fmla="*/ 406 w 614"/>
                <a:gd name="T39" fmla="*/ 936 h 1005"/>
                <a:gd name="T40" fmla="*/ 413 w 614"/>
                <a:gd name="T41" fmla="*/ 968 h 1005"/>
                <a:gd name="T42" fmla="*/ 426 w 614"/>
                <a:gd name="T43" fmla="*/ 964 h 1005"/>
                <a:gd name="T44" fmla="*/ 428 w 614"/>
                <a:gd name="T45" fmla="*/ 1003 h 1005"/>
                <a:gd name="T46" fmla="*/ 410 w 614"/>
                <a:gd name="T47" fmla="*/ 959 h 1005"/>
                <a:gd name="T48" fmla="*/ 493 w 614"/>
                <a:gd name="T49" fmla="*/ 935 h 1005"/>
                <a:gd name="T50" fmla="*/ 492 w 614"/>
                <a:gd name="T51" fmla="*/ 935 h 1005"/>
                <a:gd name="T52" fmla="*/ 297 w 614"/>
                <a:gd name="T53" fmla="*/ 307 h 1005"/>
                <a:gd name="T54" fmla="*/ 104 w 614"/>
                <a:gd name="T55" fmla="*/ 293 h 1005"/>
                <a:gd name="T56" fmla="*/ 9 w 614"/>
                <a:gd name="T57" fmla="*/ 383 h 1005"/>
                <a:gd name="T58" fmla="*/ 91 w 614"/>
                <a:gd name="T59" fmla="*/ 334 h 1005"/>
                <a:gd name="T60" fmla="*/ 158 w 614"/>
                <a:gd name="T61" fmla="*/ 293 h 1005"/>
                <a:gd name="T62" fmla="*/ 199 w 614"/>
                <a:gd name="T63" fmla="*/ 283 h 1005"/>
                <a:gd name="T64" fmla="*/ 67 w 614"/>
                <a:gd name="T65" fmla="*/ 189 h 1005"/>
                <a:gd name="T66" fmla="*/ 125 w 614"/>
                <a:gd name="T67" fmla="*/ 209 h 1005"/>
                <a:gd name="T68" fmla="*/ 259 w 614"/>
                <a:gd name="T69" fmla="*/ 228 h 1005"/>
                <a:gd name="T70" fmla="*/ 129 w 614"/>
                <a:gd name="T71" fmla="*/ 171 h 1005"/>
                <a:gd name="T72" fmla="*/ 124 w 614"/>
                <a:gd name="T73" fmla="*/ 165 h 1005"/>
                <a:gd name="T74" fmla="*/ 611 w 614"/>
                <a:gd name="T75" fmla="*/ 222 h 1005"/>
                <a:gd name="T76" fmla="*/ 509 w 614"/>
                <a:gd name="T77" fmla="*/ 210 h 1005"/>
                <a:gd name="T78" fmla="*/ 361 w 614"/>
                <a:gd name="T79" fmla="*/ 273 h 1005"/>
                <a:gd name="T80" fmla="*/ 432 w 614"/>
                <a:gd name="T81" fmla="*/ 265 h 1005"/>
                <a:gd name="T82" fmla="*/ 490 w 614"/>
                <a:gd name="T83" fmla="*/ 237 h 1005"/>
                <a:gd name="T84" fmla="*/ 608 w 614"/>
                <a:gd name="T85" fmla="*/ 231 h 1005"/>
                <a:gd name="T86" fmla="*/ 324 w 614"/>
                <a:gd name="T87" fmla="*/ 282 h 1005"/>
                <a:gd name="T88" fmla="*/ 159 w 614"/>
                <a:gd name="T89" fmla="*/ 403 h 1005"/>
                <a:gd name="T90" fmla="*/ 136 w 614"/>
                <a:gd name="T91" fmla="*/ 476 h 1005"/>
                <a:gd name="T92" fmla="*/ 174 w 614"/>
                <a:gd name="T93" fmla="*/ 426 h 1005"/>
                <a:gd name="T94" fmla="*/ 207 w 614"/>
                <a:gd name="T95" fmla="*/ 375 h 1005"/>
                <a:gd name="T96" fmla="*/ 248 w 614"/>
                <a:gd name="T97" fmla="*/ 337 h 1005"/>
                <a:gd name="T98" fmla="*/ 181 w 614"/>
                <a:gd name="T99" fmla="*/ 368 h 1005"/>
                <a:gd name="T100" fmla="*/ 343 w 614"/>
                <a:gd name="T101" fmla="*/ 131 h 1005"/>
                <a:gd name="T102" fmla="*/ 370 w 614"/>
                <a:gd name="T103" fmla="*/ 58 h 1005"/>
                <a:gd name="T104" fmla="*/ 374 w 614"/>
                <a:gd name="T105" fmla="*/ 18 h 1005"/>
                <a:gd name="T106" fmla="*/ 324 w 614"/>
                <a:gd name="T107" fmla="*/ 116 h 1005"/>
                <a:gd name="T108" fmla="*/ 493 w 614"/>
                <a:gd name="T109" fmla="*/ 935 h 1005"/>
                <a:gd name="T110" fmla="*/ 493 w 614"/>
                <a:gd name="T111" fmla="*/ 935 h 1005"/>
                <a:gd name="T112" fmla="*/ 396 w 614"/>
                <a:gd name="T113" fmla="*/ 35 h 1005"/>
                <a:gd name="T114" fmla="*/ 344 w 614"/>
                <a:gd name="T115" fmla="*/ 318 h 10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14" h="1005">
                  <a:moveTo>
                    <a:pt x="491" y="937"/>
                  </a:moveTo>
                  <a:cubicBezTo>
                    <a:pt x="491" y="937"/>
                    <a:pt x="491" y="937"/>
                    <a:pt x="491" y="937"/>
                  </a:cubicBezTo>
                  <a:cubicBezTo>
                    <a:pt x="491" y="937"/>
                    <a:pt x="491" y="937"/>
                    <a:pt x="491" y="937"/>
                  </a:cubicBezTo>
                  <a:cubicBezTo>
                    <a:pt x="491" y="937"/>
                    <a:pt x="491" y="937"/>
                    <a:pt x="491" y="937"/>
                  </a:cubicBezTo>
                  <a:close/>
                  <a:moveTo>
                    <a:pt x="457" y="1002"/>
                  </a:moveTo>
                  <a:cubicBezTo>
                    <a:pt x="457" y="1002"/>
                    <a:pt x="458" y="1002"/>
                    <a:pt x="458" y="1002"/>
                  </a:cubicBezTo>
                  <a:cubicBezTo>
                    <a:pt x="459" y="1001"/>
                    <a:pt x="460" y="999"/>
                    <a:pt x="461" y="999"/>
                  </a:cubicBezTo>
                  <a:cubicBezTo>
                    <a:pt x="464" y="998"/>
                    <a:pt x="466" y="996"/>
                    <a:pt x="467" y="994"/>
                  </a:cubicBezTo>
                  <a:cubicBezTo>
                    <a:pt x="467" y="994"/>
                    <a:pt x="466" y="994"/>
                    <a:pt x="466" y="994"/>
                  </a:cubicBezTo>
                  <a:cubicBezTo>
                    <a:pt x="466" y="992"/>
                    <a:pt x="466" y="990"/>
                    <a:pt x="467" y="989"/>
                  </a:cubicBezTo>
                  <a:cubicBezTo>
                    <a:pt x="468" y="987"/>
                    <a:pt x="469" y="986"/>
                    <a:pt x="471" y="985"/>
                  </a:cubicBezTo>
                  <a:cubicBezTo>
                    <a:pt x="474" y="983"/>
                    <a:pt x="477" y="982"/>
                    <a:pt x="479" y="984"/>
                  </a:cubicBezTo>
                  <a:cubicBezTo>
                    <a:pt x="482" y="986"/>
                    <a:pt x="482" y="988"/>
                    <a:pt x="482" y="991"/>
                  </a:cubicBezTo>
                  <a:cubicBezTo>
                    <a:pt x="483" y="990"/>
                    <a:pt x="483" y="990"/>
                    <a:pt x="484" y="989"/>
                  </a:cubicBezTo>
                  <a:cubicBezTo>
                    <a:pt x="485" y="985"/>
                    <a:pt x="482" y="983"/>
                    <a:pt x="481" y="980"/>
                  </a:cubicBezTo>
                  <a:cubicBezTo>
                    <a:pt x="480" y="976"/>
                    <a:pt x="479" y="973"/>
                    <a:pt x="478" y="969"/>
                  </a:cubicBezTo>
                  <a:cubicBezTo>
                    <a:pt x="476" y="971"/>
                    <a:pt x="474" y="969"/>
                    <a:pt x="471" y="968"/>
                  </a:cubicBezTo>
                  <a:cubicBezTo>
                    <a:pt x="466" y="967"/>
                    <a:pt x="462" y="969"/>
                    <a:pt x="461" y="975"/>
                  </a:cubicBezTo>
                  <a:cubicBezTo>
                    <a:pt x="461" y="978"/>
                    <a:pt x="461" y="981"/>
                    <a:pt x="462" y="985"/>
                  </a:cubicBezTo>
                  <a:cubicBezTo>
                    <a:pt x="462" y="986"/>
                    <a:pt x="462" y="987"/>
                    <a:pt x="462" y="989"/>
                  </a:cubicBezTo>
                  <a:cubicBezTo>
                    <a:pt x="458" y="988"/>
                    <a:pt x="455" y="987"/>
                    <a:pt x="452" y="987"/>
                  </a:cubicBezTo>
                  <a:cubicBezTo>
                    <a:pt x="450" y="987"/>
                    <a:pt x="448" y="987"/>
                    <a:pt x="446" y="987"/>
                  </a:cubicBezTo>
                  <a:cubicBezTo>
                    <a:pt x="444" y="987"/>
                    <a:pt x="442" y="989"/>
                    <a:pt x="443" y="992"/>
                  </a:cubicBezTo>
                  <a:cubicBezTo>
                    <a:pt x="447" y="994"/>
                    <a:pt x="451" y="996"/>
                    <a:pt x="456" y="998"/>
                  </a:cubicBezTo>
                  <a:cubicBezTo>
                    <a:pt x="455" y="1000"/>
                    <a:pt x="454" y="1001"/>
                    <a:pt x="453" y="1003"/>
                  </a:cubicBezTo>
                  <a:cubicBezTo>
                    <a:pt x="455" y="1003"/>
                    <a:pt x="456" y="1003"/>
                    <a:pt x="457" y="1002"/>
                  </a:cubicBezTo>
                  <a:close/>
                  <a:moveTo>
                    <a:pt x="440" y="948"/>
                  </a:moveTo>
                  <a:cubicBezTo>
                    <a:pt x="441" y="949"/>
                    <a:pt x="441" y="950"/>
                    <a:pt x="442" y="950"/>
                  </a:cubicBezTo>
                  <a:cubicBezTo>
                    <a:pt x="443" y="950"/>
                    <a:pt x="444" y="949"/>
                    <a:pt x="445" y="949"/>
                  </a:cubicBezTo>
                  <a:cubicBezTo>
                    <a:pt x="447" y="950"/>
                    <a:pt x="449" y="952"/>
                    <a:pt x="451" y="953"/>
                  </a:cubicBezTo>
                  <a:cubicBezTo>
                    <a:pt x="452" y="953"/>
                    <a:pt x="452" y="952"/>
                    <a:pt x="453" y="951"/>
                  </a:cubicBezTo>
                  <a:cubicBezTo>
                    <a:pt x="452" y="950"/>
                    <a:pt x="451" y="949"/>
                    <a:pt x="450" y="948"/>
                  </a:cubicBezTo>
                  <a:cubicBezTo>
                    <a:pt x="451" y="948"/>
                    <a:pt x="452" y="947"/>
                    <a:pt x="453" y="947"/>
                  </a:cubicBezTo>
                  <a:cubicBezTo>
                    <a:pt x="453" y="947"/>
                    <a:pt x="454" y="947"/>
                    <a:pt x="454" y="947"/>
                  </a:cubicBezTo>
                  <a:cubicBezTo>
                    <a:pt x="456" y="941"/>
                    <a:pt x="454" y="934"/>
                    <a:pt x="458" y="929"/>
                  </a:cubicBezTo>
                  <a:cubicBezTo>
                    <a:pt x="459" y="936"/>
                    <a:pt x="457" y="943"/>
                    <a:pt x="462" y="949"/>
                  </a:cubicBezTo>
                  <a:cubicBezTo>
                    <a:pt x="464" y="950"/>
                    <a:pt x="466" y="950"/>
                    <a:pt x="467" y="950"/>
                  </a:cubicBezTo>
                  <a:cubicBezTo>
                    <a:pt x="468" y="951"/>
                    <a:pt x="467" y="954"/>
                    <a:pt x="471" y="954"/>
                  </a:cubicBezTo>
                  <a:cubicBezTo>
                    <a:pt x="475" y="946"/>
                    <a:pt x="475" y="935"/>
                    <a:pt x="482" y="928"/>
                  </a:cubicBezTo>
                  <a:cubicBezTo>
                    <a:pt x="481" y="936"/>
                    <a:pt x="477" y="942"/>
                    <a:pt x="480" y="951"/>
                  </a:cubicBezTo>
                  <a:cubicBezTo>
                    <a:pt x="484" y="949"/>
                    <a:pt x="486" y="946"/>
                    <a:pt x="488" y="943"/>
                  </a:cubicBezTo>
                  <a:cubicBezTo>
                    <a:pt x="488" y="942"/>
                    <a:pt x="489" y="940"/>
                    <a:pt x="489" y="939"/>
                  </a:cubicBezTo>
                  <a:cubicBezTo>
                    <a:pt x="489" y="939"/>
                    <a:pt x="489" y="939"/>
                    <a:pt x="489" y="939"/>
                  </a:cubicBezTo>
                  <a:cubicBezTo>
                    <a:pt x="489" y="939"/>
                    <a:pt x="489" y="939"/>
                    <a:pt x="489" y="939"/>
                  </a:cubicBezTo>
                  <a:cubicBezTo>
                    <a:pt x="489" y="939"/>
                    <a:pt x="489" y="939"/>
                    <a:pt x="489" y="939"/>
                  </a:cubicBezTo>
                  <a:cubicBezTo>
                    <a:pt x="488" y="939"/>
                    <a:pt x="486" y="939"/>
                    <a:pt x="485" y="938"/>
                  </a:cubicBezTo>
                  <a:cubicBezTo>
                    <a:pt x="485" y="939"/>
                    <a:pt x="485" y="939"/>
                    <a:pt x="485" y="939"/>
                  </a:cubicBezTo>
                  <a:cubicBezTo>
                    <a:pt x="485" y="939"/>
                    <a:pt x="485" y="939"/>
                    <a:pt x="485" y="939"/>
                  </a:cubicBezTo>
                  <a:cubicBezTo>
                    <a:pt x="485" y="938"/>
                    <a:pt x="485" y="938"/>
                    <a:pt x="485" y="938"/>
                  </a:cubicBezTo>
                  <a:cubicBezTo>
                    <a:pt x="485" y="938"/>
                    <a:pt x="485" y="938"/>
                    <a:pt x="485" y="938"/>
                  </a:cubicBezTo>
                  <a:cubicBezTo>
                    <a:pt x="490" y="928"/>
                    <a:pt x="496" y="917"/>
                    <a:pt x="501" y="906"/>
                  </a:cubicBezTo>
                  <a:cubicBezTo>
                    <a:pt x="502" y="902"/>
                    <a:pt x="504" y="898"/>
                    <a:pt x="506" y="894"/>
                  </a:cubicBezTo>
                  <a:cubicBezTo>
                    <a:pt x="506" y="893"/>
                    <a:pt x="506" y="892"/>
                    <a:pt x="506" y="890"/>
                  </a:cubicBezTo>
                  <a:cubicBezTo>
                    <a:pt x="505" y="890"/>
                    <a:pt x="503" y="890"/>
                    <a:pt x="502" y="891"/>
                  </a:cubicBezTo>
                  <a:cubicBezTo>
                    <a:pt x="497" y="893"/>
                    <a:pt x="493" y="897"/>
                    <a:pt x="489" y="901"/>
                  </a:cubicBezTo>
                  <a:cubicBezTo>
                    <a:pt x="482" y="908"/>
                    <a:pt x="476" y="916"/>
                    <a:pt x="472" y="925"/>
                  </a:cubicBezTo>
                  <a:cubicBezTo>
                    <a:pt x="471" y="926"/>
                    <a:pt x="470" y="928"/>
                    <a:pt x="469" y="930"/>
                  </a:cubicBezTo>
                  <a:cubicBezTo>
                    <a:pt x="467" y="928"/>
                    <a:pt x="466" y="928"/>
                    <a:pt x="466" y="927"/>
                  </a:cubicBezTo>
                  <a:cubicBezTo>
                    <a:pt x="466" y="923"/>
                    <a:pt x="467" y="919"/>
                    <a:pt x="469" y="916"/>
                  </a:cubicBezTo>
                  <a:cubicBezTo>
                    <a:pt x="471" y="912"/>
                    <a:pt x="472" y="908"/>
                    <a:pt x="472" y="904"/>
                  </a:cubicBezTo>
                  <a:cubicBezTo>
                    <a:pt x="474" y="896"/>
                    <a:pt x="476" y="887"/>
                    <a:pt x="477" y="878"/>
                  </a:cubicBezTo>
                  <a:cubicBezTo>
                    <a:pt x="478" y="872"/>
                    <a:pt x="478" y="866"/>
                    <a:pt x="478" y="860"/>
                  </a:cubicBezTo>
                  <a:cubicBezTo>
                    <a:pt x="478" y="858"/>
                    <a:pt x="477" y="857"/>
                    <a:pt x="477" y="855"/>
                  </a:cubicBezTo>
                  <a:cubicBezTo>
                    <a:pt x="476" y="854"/>
                    <a:pt x="474" y="854"/>
                    <a:pt x="473" y="854"/>
                  </a:cubicBezTo>
                  <a:cubicBezTo>
                    <a:pt x="470" y="856"/>
                    <a:pt x="468" y="859"/>
                    <a:pt x="467" y="862"/>
                  </a:cubicBezTo>
                  <a:cubicBezTo>
                    <a:pt x="460" y="875"/>
                    <a:pt x="455" y="888"/>
                    <a:pt x="450" y="902"/>
                  </a:cubicBezTo>
                  <a:cubicBezTo>
                    <a:pt x="450" y="905"/>
                    <a:pt x="449" y="909"/>
                    <a:pt x="449" y="912"/>
                  </a:cubicBezTo>
                  <a:cubicBezTo>
                    <a:pt x="448" y="920"/>
                    <a:pt x="447" y="928"/>
                    <a:pt x="446" y="935"/>
                  </a:cubicBezTo>
                  <a:cubicBezTo>
                    <a:pt x="443" y="934"/>
                    <a:pt x="443" y="931"/>
                    <a:pt x="443" y="929"/>
                  </a:cubicBezTo>
                  <a:cubicBezTo>
                    <a:pt x="442" y="928"/>
                    <a:pt x="442" y="926"/>
                    <a:pt x="442" y="925"/>
                  </a:cubicBezTo>
                  <a:cubicBezTo>
                    <a:pt x="441" y="925"/>
                    <a:pt x="440" y="924"/>
                    <a:pt x="439" y="923"/>
                  </a:cubicBezTo>
                  <a:cubicBezTo>
                    <a:pt x="438" y="919"/>
                    <a:pt x="437" y="916"/>
                    <a:pt x="435" y="913"/>
                  </a:cubicBezTo>
                  <a:cubicBezTo>
                    <a:pt x="434" y="910"/>
                    <a:pt x="432" y="908"/>
                    <a:pt x="429" y="907"/>
                  </a:cubicBezTo>
                  <a:cubicBezTo>
                    <a:pt x="429" y="906"/>
                    <a:pt x="428" y="906"/>
                    <a:pt x="427" y="906"/>
                  </a:cubicBezTo>
                  <a:cubicBezTo>
                    <a:pt x="427" y="907"/>
                    <a:pt x="427" y="908"/>
                    <a:pt x="427" y="909"/>
                  </a:cubicBezTo>
                  <a:cubicBezTo>
                    <a:pt x="428" y="915"/>
                    <a:pt x="426" y="920"/>
                    <a:pt x="423" y="924"/>
                  </a:cubicBezTo>
                  <a:cubicBezTo>
                    <a:pt x="429" y="932"/>
                    <a:pt x="434" y="940"/>
                    <a:pt x="440" y="948"/>
                  </a:cubicBezTo>
                  <a:close/>
                  <a:moveTo>
                    <a:pt x="453" y="975"/>
                  </a:moveTo>
                  <a:cubicBezTo>
                    <a:pt x="449" y="969"/>
                    <a:pt x="444" y="964"/>
                    <a:pt x="440" y="960"/>
                  </a:cubicBezTo>
                  <a:cubicBezTo>
                    <a:pt x="440" y="960"/>
                    <a:pt x="439" y="959"/>
                    <a:pt x="439" y="959"/>
                  </a:cubicBezTo>
                  <a:cubicBezTo>
                    <a:pt x="438" y="960"/>
                    <a:pt x="438" y="960"/>
                    <a:pt x="437" y="960"/>
                  </a:cubicBezTo>
                  <a:cubicBezTo>
                    <a:pt x="437" y="960"/>
                    <a:pt x="436" y="961"/>
                    <a:pt x="436" y="961"/>
                  </a:cubicBezTo>
                  <a:cubicBezTo>
                    <a:pt x="436" y="971"/>
                    <a:pt x="439" y="975"/>
                    <a:pt x="450" y="978"/>
                  </a:cubicBezTo>
                  <a:cubicBezTo>
                    <a:pt x="451" y="977"/>
                    <a:pt x="452" y="976"/>
                    <a:pt x="453" y="975"/>
                  </a:cubicBezTo>
                  <a:close/>
                  <a:moveTo>
                    <a:pt x="505" y="946"/>
                  </a:moveTo>
                  <a:cubicBezTo>
                    <a:pt x="507" y="943"/>
                    <a:pt x="510" y="941"/>
                    <a:pt x="511" y="938"/>
                  </a:cubicBezTo>
                  <a:cubicBezTo>
                    <a:pt x="511" y="937"/>
                    <a:pt x="510" y="936"/>
                    <a:pt x="510" y="936"/>
                  </a:cubicBezTo>
                  <a:cubicBezTo>
                    <a:pt x="502" y="937"/>
                    <a:pt x="497" y="943"/>
                    <a:pt x="491" y="947"/>
                  </a:cubicBezTo>
                  <a:cubicBezTo>
                    <a:pt x="490" y="947"/>
                    <a:pt x="490" y="947"/>
                    <a:pt x="489" y="946"/>
                  </a:cubicBezTo>
                  <a:cubicBezTo>
                    <a:pt x="487" y="951"/>
                    <a:pt x="485" y="956"/>
                    <a:pt x="485" y="962"/>
                  </a:cubicBezTo>
                  <a:cubicBezTo>
                    <a:pt x="485" y="963"/>
                    <a:pt x="484" y="965"/>
                    <a:pt x="485" y="966"/>
                  </a:cubicBezTo>
                  <a:cubicBezTo>
                    <a:pt x="486" y="967"/>
                    <a:pt x="487" y="968"/>
                    <a:pt x="488" y="969"/>
                  </a:cubicBezTo>
                  <a:cubicBezTo>
                    <a:pt x="492" y="966"/>
                    <a:pt x="491" y="961"/>
                    <a:pt x="496" y="957"/>
                  </a:cubicBezTo>
                  <a:cubicBezTo>
                    <a:pt x="496" y="960"/>
                    <a:pt x="496" y="962"/>
                    <a:pt x="496" y="963"/>
                  </a:cubicBezTo>
                  <a:cubicBezTo>
                    <a:pt x="495" y="965"/>
                    <a:pt x="494" y="967"/>
                    <a:pt x="493" y="970"/>
                  </a:cubicBezTo>
                  <a:cubicBezTo>
                    <a:pt x="491" y="975"/>
                    <a:pt x="490" y="980"/>
                    <a:pt x="492" y="986"/>
                  </a:cubicBezTo>
                  <a:cubicBezTo>
                    <a:pt x="493" y="989"/>
                    <a:pt x="494" y="990"/>
                    <a:pt x="498" y="990"/>
                  </a:cubicBezTo>
                  <a:cubicBezTo>
                    <a:pt x="502" y="987"/>
                    <a:pt x="502" y="982"/>
                    <a:pt x="505" y="979"/>
                  </a:cubicBezTo>
                  <a:cubicBezTo>
                    <a:pt x="510" y="979"/>
                    <a:pt x="514" y="976"/>
                    <a:pt x="516" y="972"/>
                  </a:cubicBezTo>
                  <a:cubicBezTo>
                    <a:pt x="516" y="972"/>
                    <a:pt x="516" y="972"/>
                    <a:pt x="515" y="972"/>
                  </a:cubicBezTo>
                  <a:cubicBezTo>
                    <a:pt x="512" y="974"/>
                    <a:pt x="507" y="974"/>
                    <a:pt x="502" y="974"/>
                  </a:cubicBezTo>
                  <a:cubicBezTo>
                    <a:pt x="504" y="970"/>
                    <a:pt x="508" y="969"/>
                    <a:pt x="510" y="966"/>
                  </a:cubicBezTo>
                  <a:cubicBezTo>
                    <a:pt x="512" y="964"/>
                    <a:pt x="514" y="963"/>
                    <a:pt x="516" y="960"/>
                  </a:cubicBezTo>
                  <a:cubicBezTo>
                    <a:pt x="515" y="959"/>
                    <a:pt x="514" y="958"/>
                    <a:pt x="513" y="957"/>
                  </a:cubicBezTo>
                  <a:cubicBezTo>
                    <a:pt x="509" y="957"/>
                    <a:pt x="505" y="960"/>
                    <a:pt x="501" y="960"/>
                  </a:cubicBezTo>
                  <a:cubicBezTo>
                    <a:pt x="497" y="957"/>
                    <a:pt x="496" y="955"/>
                    <a:pt x="499" y="952"/>
                  </a:cubicBezTo>
                  <a:cubicBezTo>
                    <a:pt x="501" y="950"/>
                    <a:pt x="503" y="948"/>
                    <a:pt x="505" y="946"/>
                  </a:cubicBezTo>
                  <a:close/>
                  <a:moveTo>
                    <a:pt x="509" y="104"/>
                  </a:moveTo>
                  <a:cubicBezTo>
                    <a:pt x="506" y="109"/>
                    <a:pt x="502" y="109"/>
                    <a:pt x="500" y="110"/>
                  </a:cubicBezTo>
                  <a:cubicBezTo>
                    <a:pt x="486" y="116"/>
                    <a:pt x="472" y="120"/>
                    <a:pt x="459" y="126"/>
                  </a:cubicBezTo>
                  <a:cubicBezTo>
                    <a:pt x="419" y="141"/>
                    <a:pt x="387" y="166"/>
                    <a:pt x="359" y="197"/>
                  </a:cubicBezTo>
                  <a:cubicBezTo>
                    <a:pt x="358" y="198"/>
                    <a:pt x="357" y="199"/>
                    <a:pt x="356" y="200"/>
                  </a:cubicBezTo>
                  <a:cubicBezTo>
                    <a:pt x="350" y="210"/>
                    <a:pt x="345" y="219"/>
                    <a:pt x="341" y="229"/>
                  </a:cubicBezTo>
                  <a:cubicBezTo>
                    <a:pt x="341" y="230"/>
                    <a:pt x="342" y="230"/>
                    <a:pt x="342" y="230"/>
                  </a:cubicBezTo>
                  <a:cubicBezTo>
                    <a:pt x="342" y="232"/>
                    <a:pt x="343" y="233"/>
                    <a:pt x="344" y="234"/>
                  </a:cubicBezTo>
                  <a:cubicBezTo>
                    <a:pt x="346" y="233"/>
                    <a:pt x="347" y="232"/>
                    <a:pt x="349" y="231"/>
                  </a:cubicBezTo>
                  <a:cubicBezTo>
                    <a:pt x="352" y="228"/>
                    <a:pt x="356" y="226"/>
                    <a:pt x="359" y="223"/>
                  </a:cubicBezTo>
                  <a:cubicBezTo>
                    <a:pt x="362" y="221"/>
                    <a:pt x="364" y="218"/>
                    <a:pt x="365" y="214"/>
                  </a:cubicBezTo>
                  <a:cubicBezTo>
                    <a:pt x="367" y="207"/>
                    <a:pt x="372" y="203"/>
                    <a:pt x="378" y="200"/>
                  </a:cubicBezTo>
                  <a:cubicBezTo>
                    <a:pt x="382" y="199"/>
                    <a:pt x="385" y="198"/>
                    <a:pt x="388" y="196"/>
                  </a:cubicBezTo>
                  <a:cubicBezTo>
                    <a:pt x="390" y="195"/>
                    <a:pt x="392" y="194"/>
                    <a:pt x="394" y="193"/>
                  </a:cubicBezTo>
                  <a:cubicBezTo>
                    <a:pt x="394" y="192"/>
                    <a:pt x="394" y="192"/>
                    <a:pt x="394" y="191"/>
                  </a:cubicBezTo>
                  <a:cubicBezTo>
                    <a:pt x="394" y="182"/>
                    <a:pt x="396" y="179"/>
                    <a:pt x="405" y="177"/>
                  </a:cubicBezTo>
                  <a:cubicBezTo>
                    <a:pt x="409" y="175"/>
                    <a:pt x="413" y="175"/>
                    <a:pt x="417" y="174"/>
                  </a:cubicBezTo>
                  <a:cubicBezTo>
                    <a:pt x="422" y="173"/>
                    <a:pt x="427" y="173"/>
                    <a:pt x="431" y="172"/>
                  </a:cubicBezTo>
                  <a:cubicBezTo>
                    <a:pt x="431" y="171"/>
                    <a:pt x="431" y="171"/>
                    <a:pt x="431" y="171"/>
                  </a:cubicBezTo>
                  <a:cubicBezTo>
                    <a:pt x="432" y="170"/>
                    <a:pt x="433" y="169"/>
                    <a:pt x="434" y="169"/>
                  </a:cubicBezTo>
                  <a:cubicBezTo>
                    <a:pt x="434" y="169"/>
                    <a:pt x="434" y="169"/>
                    <a:pt x="434" y="169"/>
                  </a:cubicBezTo>
                  <a:cubicBezTo>
                    <a:pt x="435" y="159"/>
                    <a:pt x="437" y="156"/>
                    <a:pt x="446" y="154"/>
                  </a:cubicBezTo>
                  <a:cubicBezTo>
                    <a:pt x="451" y="153"/>
                    <a:pt x="456" y="153"/>
                    <a:pt x="460" y="152"/>
                  </a:cubicBezTo>
                  <a:cubicBezTo>
                    <a:pt x="467" y="151"/>
                    <a:pt x="474" y="150"/>
                    <a:pt x="481" y="149"/>
                  </a:cubicBezTo>
                  <a:cubicBezTo>
                    <a:pt x="483" y="148"/>
                    <a:pt x="484" y="147"/>
                    <a:pt x="485" y="146"/>
                  </a:cubicBezTo>
                  <a:cubicBezTo>
                    <a:pt x="485" y="144"/>
                    <a:pt x="484" y="143"/>
                    <a:pt x="484" y="142"/>
                  </a:cubicBezTo>
                  <a:cubicBezTo>
                    <a:pt x="483" y="141"/>
                    <a:pt x="482" y="139"/>
                    <a:pt x="482" y="138"/>
                  </a:cubicBezTo>
                  <a:cubicBezTo>
                    <a:pt x="481" y="134"/>
                    <a:pt x="483" y="130"/>
                    <a:pt x="487" y="129"/>
                  </a:cubicBezTo>
                  <a:cubicBezTo>
                    <a:pt x="489" y="129"/>
                    <a:pt x="491" y="129"/>
                    <a:pt x="494" y="128"/>
                  </a:cubicBezTo>
                  <a:cubicBezTo>
                    <a:pt x="509" y="127"/>
                    <a:pt x="524" y="125"/>
                    <a:pt x="540" y="123"/>
                  </a:cubicBezTo>
                  <a:cubicBezTo>
                    <a:pt x="542" y="123"/>
                    <a:pt x="544" y="123"/>
                    <a:pt x="545" y="121"/>
                  </a:cubicBezTo>
                  <a:cubicBezTo>
                    <a:pt x="544" y="115"/>
                    <a:pt x="535" y="112"/>
                    <a:pt x="538" y="105"/>
                  </a:cubicBezTo>
                  <a:cubicBezTo>
                    <a:pt x="541" y="102"/>
                    <a:pt x="545" y="102"/>
                    <a:pt x="549" y="101"/>
                  </a:cubicBezTo>
                  <a:cubicBezTo>
                    <a:pt x="557" y="100"/>
                    <a:pt x="565" y="98"/>
                    <a:pt x="574" y="96"/>
                  </a:cubicBezTo>
                  <a:cubicBezTo>
                    <a:pt x="575" y="96"/>
                    <a:pt x="576" y="95"/>
                    <a:pt x="577" y="95"/>
                  </a:cubicBezTo>
                  <a:cubicBezTo>
                    <a:pt x="577" y="94"/>
                    <a:pt x="578" y="93"/>
                    <a:pt x="577" y="91"/>
                  </a:cubicBezTo>
                  <a:cubicBezTo>
                    <a:pt x="577" y="90"/>
                    <a:pt x="577" y="89"/>
                    <a:pt x="576" y="87"/>
                  </a:cubicBezTo>
                  <a:cubicBezTo>
                    <a:pt x="573" y="86"/>
                    <a:pt x="570" y="84"/>
                    <a:pt x="565" y="83"/>
                  </a:cubicBezTo>
                  <a:cubicBezTo>
                    <a:pt x="563" y="84"/>
                    <a:pt x="562" y="84"/>
                    <a:pt x="560" y="84"/>
                  </a:cubicBezTo>
                  <a:cubicBezTo>
                    <a:pt x="555" y="86"/>
                    <a:pt x="549" y="87"/>
                    <a:pt x="544" y="86"/>
                  </a:cubicBezTo>
                  <a:cubicBezTo>
                    <a:pt x="534" y="84"/>
                    <a:pt x="525" y="86"/>
                    <a:pt x="516" y="90"/>
                  </a:cubicBezTo>
                  <a:cubicBezTo>
                    <a:pt x="507" y="94"/>
                    <a:pt x="498" y="96"/>
                    <a:pt x="489" y="100"/>
                  </a:cubicBezTo>
                  <a:cubicBezTo>
                    <a:pt x="484" y="101"/>
                    <a:pt x="479" y="103"/>
                    <a:pt x="474" y="105"/>
                  </a:cubicBezTo>
                  <a:cubicBezTo>
                    <a:pt x="460" y="112"/>
                    <a:pt x="447" y="119"/>
                    <a:pt x="435" y="127"/>
                  </a:cubicBezTo>
                  <a:cubicBezTo>
                    <a:pt x="454" y="117"/>
                    <a:pt x="475" y="111"/>
                    <a:pt x="496" y="106"/>
                  </a:cubicBezTo>
                  <a:cubicBezTo>
                    <a:pt x="500" y="105"/>
                    <a:pt x="503" y="105"/>
                    <a:pt x="509" y="104"/>
                  </a:cubicBezTo>
                  <a:close/>
                  <a:moveTo>
                    <a:pt x="394" y="979"/>
                  </a:moveTo>
                  <a:cubicBezTo>
                    <a:pt x="394" y="978"/>
                    <a:pt x="395" y="977"/>
                    <a:pt x="395" y="976"/>
                  </a:cubicBezTo>
                  <a:cubicBezTo>
                    <a:pt x="395" y="974"/>
                    <a:pt x="395" y="971"/>
                    <a:pt x="395" y="968"/>
                  </a:cubicBezTo>
                  <a:cubicBezTo>
                    <a:pt x="395" y="962"/>
                    <a:pt x="396" y="960"/>
                    <a:pt x="403" y="959"/>
                  </a:cubicBezTo>
                  <a:cubicBezTo>
                    <a:pt x="404" y="958"/>
                    <a:pt x="405" y="958"/>
                    <a:pt x="406" y="957"/>
                  </a:cubicBezTo>
                  <a:cubicBezTo>
                    <a:pt x="403" y="951"/>
                    <a:pt x="398" y="946"/>
                    <a:pt x="403" y="938"/>
                  </a:cubicBezTo>
                  <a:cubicBezTo>
                    <a:pt x="404" y="937"/>
                    <a:pt x="405" y="937"/>
                    <a:pt x="406" y="936"/>
                  </a:cubicBezTo>
                  <a:cubicBezTo>
                    <a:pt x="408" y="935"/>
                    <a:pt x="411" y="934"/>
                    <a:pt x="413" y="932"/>
                  </a:cubicBezTo>
                  <a:cubicBezTo>
                    <a:pt x="414" y="933"/>
                    <a:pt x="415" y="934"/>
                    <a:pt x="416" y="935"/>
                  </a:cubicBezTo>
                  <a:cubicBezTo>
                    <a:pt x="418" y="937"/>
                    <a:pt x="420" y="940"/>
                    <a:pt x="421" y="943"/>
                  </a:cubicBezTo>
                  <a:cubicBezTo>
                    <a:pt x="425" y="945"/>
                    <a:pt x="430" y="942"/>
                    <a:pt x="432" y="948"/>
                  </a:cubicBezTo>
                  <a:cubicBezTo>
                    <a:pt x="432" y="949"/>
                    <a:pt x="431" y="950"/>
                    <a:pt x="430" y="951"/>
                  </a:cubicBezTo>
                  <a:cubicBezTo>
                    <a:pt x="428" y="953"/>
                    <a:pt x="427" y="956"/>
                    <a:pt x="427" y="959"/>
                  </a:cubicBezTo>
                  <a:cubicBezTo>
                    <a:pt x="427" y="960"/>
                    <a:pt x="427" y="961"/>
                    <a:pt x="427" y="962"/>
                  </a:cubicBezTo>
                  <a:cubicBezTo>
                    <a:pt x="422" y="963"/>
                    <a:pt x="417" y="964"/>
                    <a:pt x="413" y="968"/>
                  </a:cubicBezTo>
                  <a:cubicBezTo>
                    <a:pt x="411" y="975"/>
                    <a:pt x="414" y="981"/>
                    <a:pt x="417" y="988"/>
                  </a:cubicBezTo>
                  <a:cubicBezTo>
                    <a:pt x="420" y="989"/>
                    <a:pt x="423" y="991"/>
                    <a:pt x="426" y="993"/>
                  </a:cubicBezTo>
                  <a:cubicBezTo>
                    <a:pt x="427" y="993"/>
                    <a:pt x="427" y="992"/>
                    <a:pt x="427" y="992"/>
                  </a:cubicBezTo>
                  <a:cubicBezTo>
                    <a:pt x="426" y="991"/>
                    <a:pt x="424" y="990"/>
                    <a:pt x="423" y="988"/>
                  </a:cubicBezTo>
                  <a:cubicBezTo>
                    <a:pt x="422" y="986"/>
                    <a:pt x="421" y="984"/>
                    <a:pt x="420" y="982"/>
                  </a:cubicBezTo>
                  <a:cubicBezTo>
                    <a:pt x="419" y="980"/>
                    <a:pt x="419" y="978"/>
                    <a:pt x="419" y="976"/>
                  </a:cubicBezTo>
                  <a:cubicBezTo>
                    <a:pt x="419" y="973"/>
                    <a:pt x="420" y="971"/>
                    <a:pt x="421" y="969"/>
                  </a:cubicBezTo>
                  <a:cubicBezTo>
                    <a:pt x="422" y="967"/>
                    <a:pt x="424" y="966"/>
                    <a:pt x="426" y="964"/>
                  </a:cubicBezTo>
                  <a:cubicBezTo>
                    <a:pt x="427" y="965"/>
                    <a:pt x="428" y="965"/>
                    <a:pt x="429" y="965"/>
                  </a:cubicBezTo>
                  <a:cubicBezTo>
                    <a:pt x="429" y="966"/>
                    <a:pt x="430" y="967"/>
                    <a:pt x="431" y="968"/>
                  </a:cubicBezTo>
                  <a:cubicBezTo>
                    <a:pt x="431" y="969"/>
                    <a:pt x="432" y="969"/>
                    <a:pt x="433" y="969"/>
                  </a:cubicBezTo>
                  <a:cubicBezTo>
                    <a:pt x="432" y="970"/>
                    <a:pt x="431" y="972"/>
                    <a:pt x="430" y="973"/>
                  </a:cubicBezTo>
                  <a:cubicBezTo>
                    <a:pt x="431" y="977"/>
                    <a:pt x="432" y="982"/>
                    <a:pt x="433" y="988"/>
                  </a:cubicBezTo>
                  <a:cubicBezTo>
                    <a:pt x="433" y="988"/>
                    <a:pt x="433" y="989"/>
                    <a:pt x="432" y="991"/>
                  </a:cubicBezTo>
                  <a:cubicBezTo>
                    <a:pt x="433" y="991"/>
                    <a:pt x="433" y="992"/>
                    <a:pt x="435" y="993"/>
                  </a:cubicBezTo>
                  <a:cubicBezTo>
                    <a:pt x="434" y="997"/>
                    <a:pt x="430" y="1000"/>
                    <a:pt x="428" y="1003"/>
                  </a:cubicBezTo>
                  <a:cubicBezTo>
                    <a:pt x="424" y="1005"/>
                    <a:pt x="421" y="1005"/>
                    <a:pt x="417" y="1003"/>
                  </a:cubicBezTo>
                  <a:cubicBezTo>
                    <a:pt x="413" y="1002"/>
                    <a:pt x="409" y="1000"/>
                    <a:pt x="405" y="999"/>
                  </a:cubicBezTo>
                  <a:cubicBezTo>
                    <a:pt x="403" y="998"/>
                    <a:pt x="401" y="997"/>
                    <a:pt x="399" y="996"/>
                  </a:cubicBezTo>
                  <a:cubicBezTo>
                    <a:pt x="391" y="992"/>
                    <a:pt x="390" y="986"/>
                    <a:pt x="394" y="979"/>
                  </a:cubicBezTo>
                  <a:close/>
                  <a:moveTo>
                    <a:pt x="410" y="959"/>
                  </a:moveTo>
                  <a:cubicBezTo>
                    <a:pt x="411" y="959"/>
                    <a:pt x="413" y="958"/>
                    <a:pt x="414" y="958"/>
                  </a:cubicBezTo>
                  <a:cubicBezTo>
                    <a:pt x="414" y="955"/>
                    <a:pt x="414" y="952"/>
                    <a:pt x="414" y="949"/>
                  </a:cubicBezTo>
                  <a:cubicBezTo>
                    <a:pt x="408" y="952"/>
                    <a:pt x="408" y="952"/>
                    <a:pt x="410" y="959"/>
                  </a:cubicBezTo>
                  <a:close/>
                  <a:moveTo>
                    <a:pt x="406" y="991"/>
                  </a:moveTo>
                  <a:cubicBezTo>
                    <a:pt x="408" y="995"/>
                    <a:pt x="411" y="998"/>
                    <a:pt x="415" y="1000"/>
                  </a:cubicBezTo>
                  <a:cubicBezTo>
                    <a:pt x="418" y="997"/>
                    <a:pt x="416" y="995"/>
                    <a:pt x="415" y="993"/>
                  </a:cubicBezTo>
                  <a:cubicBezTo>
                    <a:pt x="413" y="990"/>
                    <a:pt x="410" y="989"/>
                    <a:pt x="406" y="991"/>
                  </a:cubicBezTo>
                  <a:close/>
                  <a:moveTo>
                    <a:pt x="493" y="935"/>
                  </a:moveTo>
                  <a:cubicBezTo>
                    <a:pt x="492" y="936"/>
                    <a:pt x="491" y="936"/>
                    <a:pt x="491" y="937"/>
                  </a:cubicBezTo>
                  <a:cubicBezTo>
                    <a:pt x="491" y="937"/>
                    <a:pt x="491" y="937"/>
                    <a:pt x="491" y="937"/>
                  </a:cubicBezTo>
                  <a:cubicBezTo>
                    <a:pt x="491" y="936"/>
                    <a:pt x="492" y="936"/>
                    <a:pt x="493" y="935"/>
                  </a:cubicBezTo>
                  <a:close/>
                  <a:moveTo>
                    <a:pt x="489" y="939"/>
                  </a:moveTo>
                  <a:cubicBezTo>
                    <a:pt x="489" y="939"/>
                    <a:pt x="489" y="939"/>
                    <a:pt x="489" y="939"/>
                  </a:cubicBezTo>
                  <a:cubicBezTo>
                    <a:pt x="490" y="938"/>
                    <a:pt x="490" y="937"/>
                    <a:pt x="491" y="937"/>
                  </a:cubicBezTo>
                  <a:cubicBezTo>
                    <a:pt x="490" y="937"/>
                    <a:pt x="490" y="938"/>
                    <a:pt x="489" y="939"/>
                  </a:cubicBezTo>
                  <a:close/>
                  <a:moveTo>
                    <a:pt x="492" y="935"/>
                  </a:moveTo>
                  <a:cubicBezTo>
                    <a:pt x="492" y="935"/>
                    <a:pt x="492" y="935"/>
                    <a:pt x="492" y="935"/>
                  </a:cubicBezTo>
                  <a:cubicBezTo>
                    <a:pt x="492" y="935"/>
                    <a:pt x="492" y="935"/>
                    <a:pt x="492" y="935"/>
                  </a:cubicBezTo>
                  <a:cubicBezTo>
                    <a:pt x="492" y="935"/>
                    <a:pt x="492" y="935"/>
                    <a:pt x="492" y="935"/>
                  </a:cubicBezTo>
                  <a:close/>
                  <a:moveTo>
                    <a:pt x="280" y="334"/>
                  </a:moveTo>
                  <a:cubicBezTo>
                    <a:pt x="281" y="334"/>
                    <a:pt x="281" y="334"/>
                    <a:pt x="282" y="334"/>
                  </a:cubicBezTo>
                  <a:cubicBezTo>
                    <a:pt x="282" y="335"/>
                    <a:pt x="281" y="335"/>
                    <a:pt x="281" y="336"/>
                  </a:cubicBezTo>
                  <a:cubicBezTo>
                    <a:pt x="287" y="346"/>
                    <a:pt x="295" y="350"/>
                    <a:pt x="306" y="350"/>
                  </a:cubicBezTo>
                  <a:cubicBezTo>
                    <a:pt x="311" y="351"/>
                    <a:pt x="315" y="349"/>
                    <a:pt x="318" y="347"/>
                  </a:cubicBezTo>
                  <a:cubicBezTo>
                    <a:pt x="320" y="341"/>
                    <a:pt x="321" y="334"/>
                    <a:pt x="320" y="327"/>
                  </a:cubicBezTo>
                  <a:cubicBezTo>
                    <a:pt x="319" y="322"/>
                    <a:pt x="317" y="317"/>
                    <a:pt x="312" y="315"/>
                  </a:cubicBezTo>
                  <a:cubicBezTo>
                    <a:pt x="307" y="312"/>
                    <a:pt x="302" y="309"/>
                    <a:pt x="297" y="307"/>
                  </a:cubicBezTo>
                  <a:cubicBezTo>
                    <a:pt x="290" y="305"/>
                    <a:pt x="284" y="306"/>
                    <a:pt x="278" y="310"/>
                  </a:cubicBezTo>
                  <a:cubicBezTo>
                    <a:pt x="275" y="316"/>
                    <a:pt x="276" y="323"/>
                    <a:pt x="278" y="329"/>
                  </a:cubicBezTo>
                  <a:cubicBezTo>
                    <a:pt x="279" y="331"/>
                    <a:pt x="279" y="332"/>
                    <a:pt x="280" y="334"/>
                  </a:cubicBezTo>
                  <a:close/>
                  <a:moveTo>
                    <a:pt x="209" y="254"/>
                  </a:moveTo>
                  <a:cubicBezTo>
                    <a:pt x="205" y="255"/>
                    <a:pt x="200" y="256"/>
                    <a:pt x="196" y="256"/>
                  </a:cubicBezTo>
                  <a:cubicBezTo>
                    <a:pt x="194" y="256"/>
                    <a:pt x="192" y="257"/>
                    <a:pt x="191" y="257"/>
                  </a:cubicBezTo>
                  <a:cubicBezTo>
                    <a:pt x="164" y="263"/>
                    <a:pt x="138" y="272"/>
                    <a:pt x="114" y="287"/>
                  </a:cubicBezTo>
                  <a:cubicBezTo>
                    <a:pt x="110" y="289"/>
                    <a:pt x="107" y="291"/>
                    <a:pt x="104" y="293"/>
                  </a:cubicBezTo>
                  <a:cubicBezTo>
                    <a:pt x="95" y="298"/>
                    <a:pt x="86" y="303"/>
                    <a:pt x="78" y="309"/>
                  </a:cubicBezTo>
                  <a:cubicBezTo>
                    <a:pt x="66" y="319"/>
                    <a:pt x="54" y="330"/>
                    <a:pt x="41" y="340"/>
                  </a:cubicBezTo>
                  <a:cubicBezTo>
                    <a:pt x="41" y="341"/>
                    <a:pt x="40" y="341"/>
                    <a:pt x="38" y="342"/>
                  </a:cubicBezTo>
                  <a:cubicBezTo>
                    <a:pt x="38" y="338"/>
                    <a:pt x="39" y="335"/>
                    <a:pt x="42" y="332"/>
                  </a:cubicBezTo>
                  <a:cubicBezTo>
                    <a:pt x="30" y="342"/>
                    <a:pt x="20" y="352"/>
                    <a:pt x="11" y="363"/>
                  </a:cubicBezTo>
                  <a:cubicBezTo>
                    <a:pt x="9" y="368"/>
                    <a:pt x="8" y="374"/>
                    <a:pt x="6" y="379"/>
                  </a:cubicBezTo>
                  <a:cubicBezTo>
                    <a:pt x="5" y="381"/>
                    <a:pt x="6" y="382"/>
                    <a:pt x="6" y="384"/>
                  </a:cubicBezTo>
                  <a:cubicBezTo>
                    <a:pt x="7" y="384"/>
                    <a:pt x="8" y="383"/>
                    <a:pt x="9" y="383"/>
                  </a:cubicBezTo>
                  <a:cubicBezTo>
                    <a:pt x="22" y="371"/>
                    <a:pt x="35" y="360"/>
                    <a:pt x="49" y="348"/>
                  </a:cubicBezTo>
                  <a:cubicBezTo>
                    <a:pt x="50" y="347"/>
                    <a:pt x="51" y="345"/>
                    <a:pt x="53" y="343"/>
                  </a:cubicBezTo>
                  <a:cubicBezTo>
                    <a:pt x="60" y="336"/>
                    <a:pt x="68" y="329"/>
                    <a:pt x="78" y="325"/>
                  </a:cubicBezTo>
                  <a:cubicBezTo>
                    <a:pt x="78" y="328"/>
                    <a:pt x="77" y="332"/>
                    <a:pt x="76" y="335"/>
                  </a:cubicBezTo>
                  <a:cubicBezTo>
                    <a:pt x="75" y="337"/>
                    <a:pt x="74" y="340"/>
                    <a:pt x="73" y="342"/>
                  </a:cubicBezTo>
                  <a:cubicBezTo>
                    <a:pt x="73" y="344"/>
                    <a:pt x="74" y="346"/>
                    <a:pt x="74" y="348"/>
                  </a:cubicBezTo>
                  <a:cubicBezTo>
                    <a:pt x="78" y="347"/>
                    <a:pt x="81" y="345"/>
                    <a:pt x="84" y="342"/>
                  </a:cubicBezTo>
                  <a:cubicBezTo>
                    <a:pt x="86" y="340"/>
                    <a:pt x="89" y="337"/>
                    <a:pt x="91" y="334"/>
                  </a:cubicBezTo>
                  <a:cubicBezTo>
                    <a:pt x="102" y="322"/>
                    <a:pt x="115" y="311"/>
                    <a:pt x="127" y="300"/>
                  </a:cubicBezTo>
                  <a:cubicBezTo>
                    <a:pt x="129" y="298"/>
                    <a:pt x="131" y="296"/>
                    <a:pt x="136" y="297"/>
                  </a:cubicBezTo>
                  <a:cubicBezTo>
                    <a:pt x="137" y="299"/>
                    <a:pt x="139" y="301"/>
                    <a:pt x="140" y="304"/>
                  </a:cubicBezTo>
                  <a:cubicBezTo>
                    <a:pt x="141" y="304"/>
                    <a:pt x="142" y="304"/>
                    <a:pt x="143" y="303"/>
                  </a:cubicBezTo>
                  <a:cubicBezTo>
                    <a:pt x="144" y="303"/>
                    <a:pt x="144" y="302"/>
                    <a:pt x="145" y="302"/>
                  </a:cubicBezTo>
                  <a:cubicBezTo>
                    <a:pt x="147" y="301"/>
                    <a:pt x="148" y="300"/>
                    <a:pt x="149" y="299"/>
                  </a:cubicBezTo>
                  <a:cubicBezTo>
                    <a:pt x="150" y="299"/>
                    <a:pt x="150" y="299"/>
                    <a:pt x="150" y="299"/>
                  </a:cubicBezTo>
                  <a:cubicBezTo>
                    <a:pt x="153" y="297"/>
                    <a:pt x="155" y="295"/>
                    <a:pt x="158" y="293"/>
                  </a:cubicBezTo>
                  <a:cubicBezTo>
                    <a:pt x="158" y="292"/>
                    <a:pt x="159" y="292"/>
                    <a:pt x="159" y="292"/>
                  </a:cubicBezTo>
                  <a:cubicBezTo>
                    <a:pt x="159" y="291"/>
                    <a:pt x="159" y="291"/>
                    <a:pt x="159" y="291"/>
                  </a:cubicBezTo>
                  <a:cubicBezTo>
                    <a:pt x="160" y="291"/>
                    <a:pt x="161" y="290"/>
                    <a:pt x="162" y="290"/>
                  </a:cubicBezTo>
                  <a:cubicBezTo>
                    <a:pt x="165" y="287"/>
                    <a:pt x="169" y="285"/>
                    <a:pt x="172" y="282"/>
                  </a:cubicBezTo>
                  <a:cubicBezTo>
                    <a:pt x="177" y="279"/>
                    <a:pt x="182" y="279"/>
                    <a:pt x="187" y="283"/>
                  </a:cubicBezTo>
                  <a:cubicBezTo>
                    <a:pt x="188" y="284"/>
                    <a:pt x="189" y="284"/>
                    <a:pt x="191" y="285"/>
                  </a:cubicBezTo>
                  <a:cubicBezTo>
                    <a:pt x="192" y="285"/>
                    <a:pt x="193" y="285"/>
                    <a:pt x="194" y="284"/>
                  </a:cubicBezTo>
                  <a:cubicBezTo>
                    <a:pt x="196" y="284"/>
                    <a:pt x="197" y="283"/>
                    <a:pt x="199" y="283"/>
                  </a:cubicBezTo>
                  <a:cubicBezTo>
                    <a:pt x="203" y="281"/>
                    <a:pt x="206" y="279"/>
                    <a:pt x="210" y="277"/>
                  </a:cubicBezTo>
                  <a:cubicBezTo>
                    <a:pt x="219" y="272"/>
                    <a:pt x="229" y="270"/>
                    <a:pt x="239" y="270"/>
                  </a:cubicBezTo>
                  <a:cubicBezTo>
                    <a:pt x="248" y="270"/>
                    <a:pt x="256" y="270"/>
                    <a:pt x="266" y="269"/>
                  </a:cubicBezTo>
                  <a:cubicBezTo>
                    <a:pt x="265" y="268"/>
                    <a:pt x="265" y="267"/>
                    <a:pt x="265" y="267"/>
                  </a:cubicBezTo>
                  <a:cubicBezTo>
                    <a:pt x="248" y="258"/>
                    <a:pt x="232" y="253"/>
                    <a:pt x="214" y="254"/>
                  </a:cubicBezTo>
                  <a:cubicBezTo>
                    <a:pt x="212" y="254"/>
                    <a:pt x="211" y="254"/>
                    <a:pt x="209" y="254"/>
                  </a:cubicBezTo>
                  <a:close/>
                  <a:moveTo>
                    <a:pt x="55" y="190"/>
                  </a:moveTo>
                  <a:cubicBezTo>
                    <a:pt x="59" y="189"/>
                    <a:pt x="63" y="189"/>
                    <a:pt x="67" y="189"/>
                  </a:cubicBezTo>
                  <a:cubicBezTo>
                    <a:pt x="70" y="189"/>
                    <a:pt x="72" y="190"/>
                    <a:pt x="73" y="194"/>
                  </a:cubicBezTo>
                  <a:cubicBezTo>
                    <a:pt x="72" y="198"/>
                    <a:pt x="69" y="200"/>
                    <a:pt x="67" y="203"/>
                  </a:cubicBezTo>
                  <a:cubicBezTo>
                    <a:pt x="66" y="204"/>
                    <a:pt x="65" y="206"/>
                    <a:pt x="65" y="208"/>
                  </a:cubicBezTo>
                  <a:cubicBezTo>
                    <a:pt x="67" y="208"/>
                    <a:pt x="69" y="209"/>
                    <a:pt x="70" y="209"/>
                  </a:cubicBezTo>
                  <a:cubicBezTo>
                    <a:pt x="79" y="210"/>
                    <a:pt x="87" y="209"/>
                    <a:pt x="96" y="207"/>
                  </a:cubicBezTo>
                  <a:cubicBezTo>
                    <a:pt x="100" y="205"/>
                    <a:pt x="104" y="204"/>
                    <a:pt x="109" y="202"/>
                  </a:cubicBezTo>
                  <a:cubicBezTo>
                    <a:pt x="112" y="201"/>
                    <a:pt x="116" y="200"/>
                    <a:pt x="121" y="202"/>
                  </a:cubicBezTo>
                  <a:cubicBezTo>
                    <a:pt x="122" y="204"/>
                    <a:pt x="123" y="207"/>
                    <a:pt x="125" y="209"/>
                  </a:cubicBezTo>
                  <a:cubicBezTo>
                    <a:pt x="130" y="211"/>
                    <a:pt x="135" y="210"/>
                    <a:pt x="139" y="210"/>
                  </a:cubicBezTo>
                  <a:cubicBezTo>
                    <a:pt x="145" y="209"/>
                    <a:pt x="151" y="209"/>
                    <a:pt x="157" y="208"/>
                  </a:cubicBezTo>
                  <a:cubicBezTo>
                    <a:pt x="163" y="207"/>
                    <a:pt x="169" y="207"/>
                    <a:pt x="174" y="211"/>
                  </a:cubicBezTo>
                  <a:cubicBezTo>
                    <a:pt x="177" y="213"/>
                    <a:pt x="181" y="214"/>
                    <a:pt x="185" y="216"/>
                  </a:cubicBezTo>
                  <a:cubicBezTo>
                    <a:pt x="200" y="222"/>
                    <a:pt x="216" y="222"/>
                    <a:pt x="232" y="227"/>
                  </a:cubicBezTo>
                  <a:cubicBezTo>
                    <a:pt x="232" y="227"/>
                    <a:pt x="233" y="227"/>
                    <a:pt x="234" y="227"/>
                  </a:cubicBezTo>
                  <a:cubicBezTo>
                    <a:pt x="241" y="226"/>
                    <a:pt x="249" y="228"/>
                    <a:pt x="256" y="229"/>
                  </a:cubicBezTo>
                  <a:cubicBezTo>
                    <a:pt x="257" y="230"/>
                    <a:pt x="258" y="231"/>
                    <a:pt x="259" y="228"/>
                  </a:cubicBezTo>
                  <a:cubicBezTo>
                    <a:pt x="258" y="227"/>
                    <a:pt x="257" y="227"/>
                    <a:pt x="255" y="226"/>
                  </a:cubicBezTo>
                  <a:cubicBezTo>
                    <a:pt x="232" y="211"/>
                    <a:pt x="207" y="200"/>
                    <a:pt x="181" y="190"/>
                  </a:cubicBezTo>
                  <a:cubicBezTo>
                    <a:pt x="166" y="184"/>
                    <a:pt x="151" y="179"/>
                    <a:pt x="134" y="179"/>
                  </a:cubicBezTo>
                  <a:cubicBezTo>
                    <a:pt x="134" y="179"/>
                    <a:pt x="133" y="179"/>
                    <a:pt x="133" y="179"/>
                  </a:cubicBezTo>
                  <a:cubicBezTo>
                    <a:pt x="119" y="178"/>
                    <a:pt x="105" y="177"/>
                    <a:pt x="91" y="178"/>
                  </a:cubicBezTo>
                  <a:cubicBezTo>
                    <a:pt x="88" y="178"/>
                    <a:pt x="85" y="179"/>
                    <a:pt x="80" y="177"/>
                  </a:cubicBezTo>
                  <a:cubicBezTo>
                    <a:pt x="89" y="175"/>
                    <a:pt x="96" y="173"/>
                    <a:pt x="104" y="172"/>
                  </a:cubicBezTo>
                  <a:cubicBezTo>
                    <a:pt x="112" y="172"/>
                    <a:pt x="121" y="171"/>
                    <a:pt x="129" y="171"/>
                  </a:cubicBezTo>
                  <a:cubicBezTo>
                    <a:pt x="142" y="171"/>
                    <a:pt x="155" y="172"/>
                    <a:pt x="167" y="175"/>
                  </a:cubicBezTo>
                  <a:cubicBezTo>
                    <a:pt x="192" y="182"/>
                    <a:pt x="216" y="191"/>
                    <a:pt x="239" y="202"/>
                  </a:cubicBezTo>
                  <a:cubicBezTo>
                    <a:pt x="232" y="198"/>
                    <a:pt x="225" y="194"/>
                    <a:pt x="218" y="191"/>
                  </a:cubicBezTo>
                  <a:cubicBezTo>
                    <a:pt x="215" y="190"/>
                    <a:pt x="213" y="189"/>
                    <a:pt x="210" y="188"/>
                  </a:cubicBezTo>
                  <a:cubicBezTo>
                    <a:pt x="198" y="182"/>
                    <a:pt x="185" y="178"/>
                    <a:pt x="172" y="174"/>
                  </a:cubicBezTo>
                  <a:cubicBezTo>
                    <a:pt x="168" y="172"/>
                    <a:pt x="165" y="172"/>
                    <a:pt x="161" y="171"/>
                  </a:cubicBezTo>
                  <a:cubicBezTo>
                    <a:pt x="154" y="170"/>
                    <a:pt x="147" y="169"/>
                    <a:pt x="140" y="168"/>
                  </a:cubicBezTo>
                  <a:cubicBezTo>
                    <a:pt x="135" y="167"/>
                    <a:pt x="130" y="166"/>
                    <a:pt x="124" y="165"/>
                  </a:cubicBezTo>
                  <a:cubicBezTo>
                    <a:pt x="111" y="164"/>
                    <a:pt x="97" y="163"/>
                    <a:pt x="83" y="163"/>
                  </a:cubicBezTo>
                  <a:cubicBezTo>
                    <a:pt x="70" y="162"/>
                    <a:pt x="58" y="163"/>
                    <a:pt x="45" y="165"/>
                  </a:cubicBezTo>
                  <a:cubicBezTo>
                    <a:pt x="38" y="167"/>
                    <a:pt x="32" y="169"/>
                    <a:pt x="25" y="171"/>
                  </a:cubicBezTo>
                  <a:cubicBezTo>
                    <a:pt x="16" y="175"/>
                    <a:pt x="9" y="181"/>
                    <a:pt x="2" y="188"/>
                  </a:cubicBezTo>
                  <a:cubicBezTo>
                    <a:pt x="1" y="189"/>
                    <a:pt x="1" y="191"/>
                    <a:pt x="0" y="192"/>
                  </a:cubicBezTo>
                  <a:cubicBezTo>
                    <a:pt x="2" y="192"/>
                    <a:pt x="4" y="193"/>
                    <a:pt x="6" y="193"/>
                  </a:cubicBezTo>
                  <a:cubicBezTo>
                    <a:pt x="22" y="194"/>
                    <a:pt x="39" y="191"/>
                    <a:pt x="55" y="190"/>
                  </a:cubicBezTo>
                  <a:close/>
                  <a:moveTo>
                    <a:pt x="611" y="222"/>
                  </a:moveTo>
                  <a:cubicBezTo>
                    <a:pt x="608" y="220"/>
                    <a:pt x="604" y="219"/>
                    <a:pt x="600" y="217"/>
                  </a:cubicBezTo>
                  <a:cubicBezTo>
                    <a:pt x="598" y="216"/>
                    <a:pt x="595" y="216"/>
                    <a:pt x="592" y="215"/>
                  </a:cubicBezTo>
                  <a:cubicBezTo>
                    <a:pt x="580" y="211"/>
                    <a:pt x="568" y="208"/>
                    <a:pt x="555" y="207"/>
                  </a:cubicBezTo>
                  <a:cubicBezTo>
                    <a:pt x="560" y="208"/>
                    <a:pt x="565" y="210"/>
                    <a:pt x="570" y="212"/>
                  </a:cubicBezTo>
                  <a:cubicBezTo>
                    <a:pt x="573" y="214"/>
                    <a:pt x="577" y="216"/>
                    <a:pt x="580" y="220"/>
                  </a:cubicBezTo>
                  <a:cubicBezTo>
                    <a:pt x="576" y="221"/>
                    <a:pt x="573" y="219"/>
                    <a:pt x="570" y="218"/>
                  </a:cubicBezTo>
                  <a:cubicBezTo>
                    <a:pt x="563" y="216"/>
                    <a:pt x="556" y="213"/>
                    <a:pt x="548" y="212"/>
                  </a:cubicBezTo>
                  <a:cubicBezTo>
                    <a:pt x="535" y="211"/>
                    <a:pt x="522" y="210"/>
                    <a:pt x="509" y="210"/>
                  </a:cubicBezTo>
                  <a:cubicBezTo>
                    <a:pt x="500" y="210"/>
                    <a:pt x="491" y="211"/>
                    <a:pt x="481" y="212"/>
                  </a:cubicBezTo>
                  <a:cubicBezTo>
                    <a:pt x="469" y="213"/>
                    <a:pt x="457" y="216"/>
                    <a:pt x="445" y="218"/>
                  </a:cubicBezTo>
                  <a:cubicBezTo>
                    <a:pt x="411" y="225"/>
                    <a:pt x="383" y="242"/>
                    <a:pt x="356" y="263"/>
                  </a:cubicBezTo>
                  <a:cubicBezTo>
                    <a:pt x="354" y="265"/>
                    <a:pt x="353" y="266"/>
                    <a:pt x="352" y="267"/>
                  </a:cubicBezTo>
                  <a:cubicBezTo>
                    <a:pt x="351" y="268"/>
                    <a:pt x="351" y="269"/>
                    <a:pt x="350" y="271"/>
                  </a:cubicBezTo>
                  <a:cubicBezTo>
                    <a:pt x="354" y="271"/>
                    <a:pt x="357" y="271"/>
                    <a:pt x="360" y="273"/>
                  </a:cubicBezTo>
                  <a:cubicBezTo>
                    <a:pt x="360" y="273"/>
                    <a:pt x="360" y="273"/>
                    <a:pt x="360" y="272"/>
                  </a:cubicBezTo>
                  <a:cubicBezTo>
                    <a:pt x="360" y="273"/>
                    <a:pt x="361" y="273"/>
                    <a:pt x="361" y="273"/>
                  </a:cubicBezTo>
                  <a:cubicBezTo>
                    <a:pt x="365" y="276"/>
                    <a:pt x="369" y="279"/>
                    <a:pt x="373" y="281"/>
                  </a:cubicBezTo>
                  <a:cubicBezTo>
                    <a:pt x="379" y="279"/>
                    <a:pt x="385" y="280"/>
                    <a:pt x="391" y="281"/>
                  </a:cubicBezTo>
                  <a:cubicBezTo>
                    <a:pt x="390" y="278"/>
                    <a:pt x="389" y="275"/>
                    <a:pt x="389" y="273"/>
                  </a:cubicBezTo>
                  <a:cubicBezTo>
                    <a:pt x="393" y="268"/>
                    <a:pt x="393" y="267"/>
                    <a:pt x="398" y="268"/>
                  </a:cubicBezTo>
                  <a:cubicBezTo>
                    <a:pt x="403" y="270"/>
                    <a:pt x="409" y="272"/>
                    <a:pt x="414" y="274"/>
                  </a:cubicBezTo>
                  <a:cubicBezTo>
                    <a:pt x="419" y="275"/>
                    <a:pt x="424" y="277"/>
                    <a:pt x="429" y="278"/>
                  </a:cubicBezTo>
                  <a:cubicBezTo>
                    <a:pt x="430" y="279"/>
                    <a:pt x="432" y="278"/>
                    <a:pt x="434" y="278"/>
                  </a:cubicBezTo>
                  <a:cubicBezTo>
                    <a:pt x="435" y="273"/>
                    <a:pt x="433" y="269"/>
                    <a:pt x="432" y="265"/>
                  </a:cubicBezTo>
                  <a:cubicBezTo>
                    <a:pt x="430" y="262"/>
                    <a:pt x="429" y="259"/>
                    <a:pt x="432" y="255"/>
                  </a:cubicBezTo>
                  <a:cubicBezTo>
                    <a:pt x="436" y="253"/>
                    <a:pt x="441" y="254"/>
                    <a:pt x="445" y="255"/>
                  </a:cubicBezTo>
                  <a:cubicBezTo>
                    <a:pt x="450" y="256"/>
                    <a:pt x="456" y="258"/>
                    <a:pt x="461" y="259"/>
                  </a:cubicBezTo>
                  <a:cubicBezTo>
                    <a:pt x="468" y="260"/>
                    <a:pt x="474" y="261"/>
                    <a:pt x="481" y="262"/>
                  </a:cubicBezTo>
                  <a:cubicBezTo>
                    <a:pt x="483" y="262"/>
                    <a:pt x="486" y="262"/>
                    <a:pt x="487" y="259"/>
                  </a:cubicBezTo>
                  <a:cubicBezTo>
                    <a:pt x="487" y="258"/>
                    <a:pt x="486" y="256"/>
                    <a:pt x="486" y="255"/>
                  </a:cubicBezTo>
                  <a:cubicBezTo>
                    <a:pt x="485" y="252"/>
                    <a:pt x="484" y="250"/>
                    <a:pt x="483" y="247"/>
                  </a:cubicBezTo>
                  <a:cubicBezTo>
                    <a:pt x="481" y="241"/>
                    <a:pt x="485" y="237"/>
                    <a:pt x="490" y="237"/>
                  </a:cubicBezTo>
                  <a:cubicBezTo>
                    <a:pt x="493" y="237"/>
                    <a:pt x="496" y="237"/>
                    <a:pt x="498" y="238"/>
                  </a:cubicBezTo>
                  <a:cubicBezTo>
                    <a:pt x="502" y="239"/>
                    <a:pt x="506" y="241"/>
                    <a:pt x="510" y="243"/>
                  </a:cubicBezTo>
                  <a:cubicBezTo>
                    <a:pt x="520" y="248"/>
                    <a:pt x="530" y="250"/>
                    <a:pt x="541" y="249"/>
                  </a:cubicBezTo>
                  <a:cubicBezTo>
                    <a:pt x="542" y="249"/>
                    <a:pt x="544" y="248"/>
                    <a:pt x="546" y="248"/>
                  </a:cubicBezTo>
                  <a:cubicBezTo>
                    <a:pt x="546" y="242"/>
                    <a:pt x="542" y="238"/>
                    <a:pt x="545" y="233"/>
                  </a:cubicBezTo>
                  <a:cubicBezTo>
                    <a:pt x="549" y="229"/>
                    <a:pt x="549" y="229"/>
                    <a:pt x="554" y="230"/>
                  </a:cubicBezTo>
                  <a:cubicBezTo>
                    <a:pt x="562" y="231"/>
                    <a:pt x="570" y="232"/>
                    <a:pt x="577" y="234"/>
                  </a:cubicBezTo>
                  <a:cubicBezTo>
                    <a:pt x="588" y="236"/>
                    <a:pt x="598" y="234"/>
                    <a:pt x="608" y="231"/>
                  </a:cubicBezTo>
                  <a:cubicBezTo>
                    <a:pt x="611" y="231"/>
                    <a:pt x="613" y="229"/>
                    <a:pt x="614" y="226"/>
                  </a:cubicBezTo>
                  <a:cubicBezTo>
                    <a:pt x="614" y="225"/>
                    <a:pt x="613" y="223"/>
                    <a:pt x="611" y="222"/>
                  </a:cubicBezTo>
                  <a:close/>
                  <a:moveTo>
                    <a:pt x="298" y="281"/>
                  </a:moveTo>
                  <a:cubicBezTo>
                    <a:pt x="301" y="282"/>
                    <a:pt x="304" y="282"/>
                    <a:pt x="307" y="283"/>
                  </a:cubicBezTo>
                  <a:cubicBezTo>
                    <a:pt x="308" y="281"/>
                    <a:pt x="308" y="279"/>
                    <a:pt x="308" y="278"/>
                  </a:cubicBezTo>
                  <a:cubicBezTo>
                    <a:pt x="309" y="275"/>
                    <a:pt x="308" y="273"/>
                    <a:pt x="308" y="270"/>
                  </a:cubicBezTo>
                  <a:cubicBezTo>
                    <a:pt x="308" y="269"/>
                    <a:pt x="308" y="267"/>
                    <a:pt x="311" y="267"/>
                  </a:cubicBezTo>
                  <a:cubicBezTo>
                    <a:pt x="314" y="273"/>
                    <a:pt x="319" y="278"/>
                    <a:pt x="324" y="282"/>
                  </a:cubicBezTo>
                  <a:cubicBezTo>
                    <a:pt x="332" y="280"/>
                    <a:pt x="335" y="275"/>
                    <a:pt x="335" y="268"/>
                  </a:cubicBezTo>
                  <a:cubicBezTo>
                    <a:pt x="336" y="267"/>
                    <a:pt x="336" y="265"/>
                    <a:pt x="335" y="264"/>
                  </a:cubicBezTo>
                  <a:cubicBezTo>
                    <a:pt x="334" y="261"/>
                    <a:pt x="331" y="259"/>
                    <a:pt x="329" y="257"/>
                  </a:cubicBezTo>
                  <a:cubicBezTo>
                    <a:pt x="319" y="250"/>
                    <a:pt x="304" y="252"/>
                    <a:pt x="297" y="261"/>
                  </a:cubicBezTo>
                  <a:cubicBezTo>
                    <a:pt x="294" y="265"/>
                    <a:pt x="293" y="269"/>
                    <a:pt x="292" y="273"/>
                  </a:cubicBezTo>
                  <a:cubicBezTo>
                    <a:pt x="293" y="276"/>
                    <a:pt x="295" y="279"/>
                    <a:pt x="298" y="281"/>
                  </a:cubicBezTo>
                  <a:close/>
                  <a:moveTo>
                    <a:pt x="181" y="368"/>
                  </a:moveTo>
                  <a:cubicBezTo>
                    <a:pt x="173" y="379"/>
                    <a:pt x="166" y="391"/>
                    <a:pt x="159" y="403"/>
                  </a:cubicBezTo>
                  <a:cubicBezTo>
                    <a:pt x="156" y="409"/>
                    <a:pt x="154" y="415"/>
                    <a:pt x="151" y="421"/>
                  </a:cubicBezTo>
                  <a:cubicBezTo>
                    <a:pt x="151" y="422"/>
                    <a:pt x="150" y="423"/>
                    <a:pt x="148" y="424"/>
                  </a:cubicBezTo>
                  <a:cubicBezTo>
                    <a:pt x="148" y="424"/>
                    <a:pt x="148" y="424"/>
                    <a:pt x="148" y="423"/>
                  </a:cubicBezTo>
                  <a:cubicBezTo>
                    <a:pt x="147" y="427"/>
                    <a:pt x="145" y="430"/>
                    <a:pt x="144" y="433"/>
                  </a:cubicBezTo>
                  <a:cubicBezTo>
                    <a:pt x="136" y="447"/>
                    <a:pt x="132" y="463"/>
                    <a:pt x="128" y="479"/>
                  </a:cubicBezTo>
                  <a:cubicBezTo>
                    <a:pt x="128" y="487"/>
                    <a:pt x="128" y="494"/>
                    <a:pt x="128" y="502"/>
                  </a:cubicBezTo>
                  <a:cubicBezTo>
                    <a:pt x="130" y="500"/>
                    <a:pt x="131" y="498"/>
                    <a:pt x="131" y="496"/>
                  </a:cubicBezTo>
                  <a:cubicBezTo>
                    <a:pt x="133" y="489"/>
                    <a:pt x="134" y="483"/>
                    <a:pt x="136" y="476"/>
                  </a:cubicBezTo>
                  <a:cubicBezTo>
                    <a:pt x="136" y="474"/>
                    <a:pt x="137" y="472"/>
                    <a:pt x="138" y="471"/>
                  </a:cubicBezTo>
                  <a:cubicBezTo>
                    <a:pt x="140" y="470"/>
                    <a:pt x="142" y="470"/>
                    <a:pt x="144" y="472"/>
                  </a:cubicBezTo>
                  <a:cubicBezTo>
                    <a:pt x="146" y="475"/>
                    <a:pt x="147" y="478"/>
                    <a:pt x="149" y="481"/>
                  </a:cubicBezTo>
                  <a:cubicBezTo>
                    <a:pt x="150" y="482"/>
                    <a:pt x="151" y="483"/>
                    <a:pt x="152" y="484"/>
                  </a:cubicBezTo>
                  <a:cubicBezTo>
                    <a:pt x="153" y="481"/>
                    <a:pt x="154" y="478"/>
                    <a:pt x="155" y="475"/>
                  </a:cubicBezTo>
                  <a:cubicBezTo>
                    <a:pt x="158" y="462"/>
                    <a:pt x="161" y="449"/>
                    <a:pt x="164" y="437"/>
                  </a:cubicBezTo>
                  <a:cubicBezTo>
                    <a:pt x="165" y="433"/>
                    <a:pt x="166" y="429"/>
                    <a:pt x="169" y="426"/>
                  </a:cubicBezTo>
                  <a:cubicBezTo>
                    <a:pt x="171" y="426"/>
                    <a:pt x="173" y="425"/>
                    <a:pt x="174" y="426"/>
                  </a:cubicBezTo>
                  <a:cubicBezTo>
                    <a:pt x="175" y="425"/>
                    <a:pt x="175" y="424"/>
                    <a:pt x="176" y="424"/>
                  </a:cubicBezTo>
                  <a:cubicBezTo>
                    <a:pt x="176" y="425"/>
                    <a:pt x="176" y="426"/>
                    <a:pt x="175" y="427"/>
                  </a:cubicBezTo>
                  <a:cubicBezTo>
                    <a:pt x="176" y="427"/>
                    <a:pt x="177" y="428"/>
                    <a:pt x="178" y="429"/>
                  </a:cubicBezTo>
                  <a:cubicBezTo>
                    <a:pt x="179" y="432"/>
                    <a:pt x="180" y="434"/>
                    <a:pt x="182" y="437"/>
                  </a:cubicBezTo>
                  <a:cubicBezTo>
                    <a:pt x="183" y="435"/>
                    <a:pt x="183" y="434"/>
                    <a:pt x="183" y="434"/>
                  </a:cubicBezTo>
                  <a:cubicBezTo>
                    <a:pt x="187" y="420"/>
                    <a:pt x="191" y="407"/>
                    <a:pt x="195" y="393"/>
                  </a:cubicBezTo>
                  <a:cubicBezTo>
                    <a:pt x="197" y="390"/>
                    <a:pt x="198" y="386"/>
                    <a:pt x="200" y="382"/>
                  </a:cubicBezTo>
                  <a:cubicBezTo>
                    <a:pt x="201" y="379"/>
                    <a:pt x="202" y="375"/>
                    <a:pt x="207" y="375"/>
                  </a:cubicBezTo>
                  <a:cubicBezTo>
                    <a:pt x="211" y="375"/>
                    <a:pt x="212" y="379"/>
                    <a:pt x="213" y="383"/>
                  </a:cubicBezTo>
                  <a:cubicBezTo>
                    <a:pt x="214" y="385"/>
                    <a:pt x="215" y="388"/>
                    <a:pt x="215" y="390"/>
                  </a:cubicBezTo>
                  <a:cubicBezTo>
                    <a:pt x="216" y="391"/>
                    <a:pt x="217" y="393"/>
                    <a:pt x="218" y="395"/>
                  </a:cubicBezTo>
                  <a:cubicBezTo>
                    <a:pt x="219" y="392"/>
                    <a:pt x="220" y="390"/>
                    <a:pt x="220" y="389"/>
                  </a:cubicBezTo>
                  <a:cubicBezTo>
                    <a:pt x="226" y="373"/>
                    <a:pt x="230" y="356"/>
                    <a:pt x="233" y="339"/>
                  </a:cubicBezTo>
                  <a:cubicBezTo>
                    <a:pt x="234" y="335"/>
                    <a:pt x="235" y="331"/>
                    <a:pt x="238" y="328"/>
                  </a:cubicBezTo>
                  <a:cubicBezTo>
                    <a:pt x="240" y="328"/>
                    <a:pt x="242" y="328"/>
                    <a:pt x="243" y="328"/>
                  </a:cubicBezTo>
                  <a:cubicBezTo>
                    <a:pt x="246" y="330"/>
                    <a:pt x="247" y="334"/>
                    <a:pt x="248" y="337"/>
                  </a:cubicBezTo>
                  <a:cubicBezTo>
                    <a:pt x="250" y="340"/>
                    <a:pt x="251" y="344"/>
                    <a:pt x="255" y="346"/>
                  </a:cubicBezTo>
                  <a:cubicBezTo>
                    <a:pt x="256" y="344"/>
                    <a:pt x="257" y="342"/>
                    <a:pt x="258" y="340"/>
                  </a:cubicBezTo>
                  <a:cubicBezTo>
                    <a:pt x="260" y="333"/>
                    <a:pt x="262" y="326"/>
                    <a:pt x="263" y="319"/>
                  </a:cubicBezTo>
                  <a:cubicBezTo>
                    <a:pt x="265" y="311"/>
                    <a:pt x="267" y="303"/>
                    <a:pt x="272" y="295"/>
                  </a:cubicBezTo>
                  <a:cubicBezTo>
                    <a:pt x="271" y="294"/>
                    <a:pt x="270" y="294"/>
                    <a:pt x="269" y="294"/>
                  </a:cubicBezTo>
                  <a:cubicBezTo>
                    <a:pt x="269" y="294"/>
                    <a:pt x="268" y="295"/>
                    <a:pt x="268" y="295"/>
                  </a:cubicBezTo>
                  <a:cubicBezTo>
                    <a:pt x="255" y="301"/>
                    <a:pt x="243" y="307"/>
                    <a:pt x="231" y="315"/>
                  </a:cubicBezTo>
                  <a:cubicBezTo>
                    <a:pt x="213" y="331"/>
                    <a:pt x="196" y="349"/>
                    <a:pt x="181" y="368"/>
                  </a:cubicBezTo>
                  <a:close/>
                  <a:moveTo>
                    <a:pt x="309" y="212"/>
                  </a:moveTo>
                  <a:cubicBezTo>
                    <a:pt x="311" y="208"/>
                    <a:pt x="313" y="205"/>
                    <a:pt x="315" y="201"/>
                  </a:cubicBezTo>
                  <a:cubicBezTo>
                    <a:pt x="315" y="200"/>
                    <a:pt x="316" y="199"/>
                    <a:pt x="315" y="198"/>
                  </a:cubicBezTo>
                  <a:cubicBezTo>
                    <a:pt x="314" y="190"/>
                    <a:pt x="316" y="184"/>
                    <a:pt x="322" y="179"/>
                  </a:cubicBezTo>
                  <a:cubicBezTo>
                    <a:pt x="323" y="177"/>
                    <a:pt x="324" y="176"/>
                    <a:pt x="325" y="175"/>
                  </a:cubicBezTo>
                  <a:cubicBezTo>
                    <a:pt x="328" y="171"/>
                    <a:pt x="330" y="167"/>
                    <a:pt x="331" y="162"/>
                  </a:cubicBezTo>
                  <a:cubicBezTo>
                    <a:pt x="325" y="153"/>
                    <a:pt x="329" y="145"/>
                    <a:pt x="336" y="138"/>
                  </a:cubicBezTo>
                  <a:cubicBezTo>
                    <a:pt x="338" y="136"/>
                    <a:pt x="341" y="134"/>
                    <a:pt x="343" y="131"/>
                  </a:cubicBezTo>
                  <a:cubicBezTo>
                    <a:pt x="346" y="128"/>
                    <a:pt x="349" y="125"/>
                    <a:pt x="352" y="122"/>
                  </a:cubicBezTo>
                  <a:cubicBezTo>
                    <a:pt x="353" y="120"/>
                    <a:pt x="354" y="119"/>
                    <a:pt x="355" y="117"/>
                  </a:cubicBezTo>
                  <a:cubicBezTo>
                    <a:pt x="351" y="115"/>
                    <a:pt x="348" y="113"/>
                    <a:pt x="346" y="112"/>
                  </a:cubicBezTo>
                  <a:cubicBezTo>
                    <a:pt x="343" y="107"/>
                    <a:pt x="345" y="104"/>
                    <a:pt x="348" y="101"/>
                  </a:cubicBezTo>
                  <a:cubicBezTo>
                    <a:pt x="352" y="97"/>
                    <a:pt x="356" y="92"/>
                    <a:pt x="361" y="89"/>
                  </a:cubicBezTo>
                  <a:cubicBezTo>
                    <a:pt x="367" y="84"/>
                    <a:pt x="373" y="79"/>
                    <a:pt x="379" y="74"/>
                  </a:cubicBezTo>
                  <a:cubicBezTo>
                    <a:pt x="381" y="72"/>
                    <a:pt x="384" y="70"/>
                    <a:pt x="385" y="67"/>
                  </a:cubicBezTo>
                  <a:cubicBezTo>
                    <a:pt x="381" y="61"/>
                    <a:pt x="374" y="63"/>
                    <a:pt x="370" y="58"/>
                  </a:cubicBezTo>
                  <a:cubicBezTo>
                    <a:pt x="369" y="55"/>
                    <a:pt x="370" y="52"/>
                    <a:pt x="372" y="49"/>
                  </a:cubicBezTo>
                  <a:cubicBezTo>
                    <a:pt x="375" y="47"/>
                    <a:pt x="377" y="44"/>
                    <a:pt x="379" y="42"/>
                  </a:cubicBezTo>
                  <a:cubicBezTo>
                    <a:pt x="386" y="34"/>
                    <a:pt x="393" y="26"/>
                    <a:pt x="398" y="16"/>
                  </a:cubicBezTo>
                  <a:cubicBezTo>
                    <a:pt x="400" y="13"/>
                    <a:pt x="401" y="9"/>
                    <a:pt x="402" y="5"/>
                  </a:cubicBezTo>
                  <a:cubicBezTo>
                    <a:pt x="403" y="4"/>
                    <a:pt x="402" y="2"/>
                    <a:pt x="402" y="0"/>
                  </a:cubicBezTo>
                  <a:cubicBezTo>
                    <a:pt x="401" y="0"/>
                    <a:pt x="400" y="0"/>
                    <a:pt x="399" y="0"/>
                  </a:cubicBezTo>
                  <a:cubicBezTo>
                    <a:pt x="397" y="0"/>
                    <a:pt x="396" y="1"/>
                    <a:pt x="395" y="2"/>
                  </a:cubicBezTo>
                  <a:cubicBezTo>
                    <a:pt x="387" y="6"/>
                    <a:pt x="380" y="11"/>
                    <a:pt x="374" y="18"/>
                  </a:cubicBezTo>
                  <a:cubicBezTo>
                    <a:pt x="369" y="24"/>
                    <a:pt x="365" y="30"/>
                    <a:pt x="361" y="36"/>
                  </a:cubicBezTo>
                  <a:cubicBezTo>
                    <a:pt x="363" y="34"/>
                    <a:pt x="365" y="32"/>
                    <a:pt x="367" y="30"/>
                  </a:cubicBezTo>
                  <a:cubicBezTo>
                    <a:pt x="371" y="27"/>
                    <a:pt x="376" y="23"/>
                    <a:pt x="381" y="20"/>
                  </a:cubicBezTo>
                  <a:cubicBezTo>
                    <a:pt x="382" y="19"/>
                    <a:pt x="383" y="20"/>
                    <a:pt x="385" y="20"/>
                  </a:cubicBezTo>
                  <a:cubicBezTo>
                    <a:pt x="384" y="21"/>
                    <a:pt x="384" y="22"/>
                    <a:pt x="383" y="23"/>
                  </a:cubicBezTo>
                  <a:cubicBezTo>
                    <a:pt x="372" y="31"/>
                    <a:pt x="365" y="42"/>
                    <a:pt x="356" y="52"/>
                  </a:cubicBezTo>
                  <a:cubicBezTo>
                    <a:pt x="354" y="53"/>
                    <a:pt x="352" y="56"/>
                    <a:pt x="351" y="58"/>
                  </a:cubicBezTo>
                  <a:cubicBezTo>
                    <a:pt x="340" y="77"/>
                    <a:pt x="330" y="95"/>
                    <a:pt x="324" y="116"/>
                  </a:cubicBezTo>
                  <a:cubicBezTo>
                    <a:pt x="322" y="121"/>
                    <a:pt x="320" y="127"/>
                    <a:pt x="319" y="132"/>
                  </a:cubicBezTo>
                  <a:cubicBezTo>
                    <a:pt x="319" y="133"/>
                    <a:pt x="318" y="135"/>
                    <a:pt x="318" y="137"/>
                  </a:cubicBezTo>
                  <a:cubicBezTo>
                    <a:pt x="318" y="142"/>
                    <a:pt x="317" y="147"/>
                    <a:pt x="316" y="152"/>
                  </a:cubicBezTo>
                  <a:cubicBezTo>
                    <a:pt x="312" y="168"/>
                    <a:pt x="308" y="185"/>
                    <a:pt x="304" y="202"/>
                  </a:cubicBezTo>
                  <a:cubicBezTo>
                    <a:pt x="303" y="205"/>
                    <a:pt x="302" y="209"/>
                    <a:pt x="302" y="213"/>
                  </a:cubicBezTo>
                  <a:cubicBezTo>
                    <a:pt x="301" y="216"/>
                    <a:pt x="300" y="220"/>
                    <a:pt x="302" y="225"/>
                  </a:cubicBezTo>
                  <a:cubicBezTo>
                    <a:pt x="305" y="220"/>
                    <a:pt x="307" y="216"/>
                    <a:pt x="309" y="212"/>
                  </a:cubicBezTo>
                  <a:close/>
                  <a:moveTo>
                    <a:pt x="493" y="935"/>
                  </a:moveTo>
                  <a:cubicBezTo>
                    <a:pt x="493" y="935"/>
                    <a:pt x="492" y="935"/>
                    <a:pt x="492" y="935"/>
                  </a:cubicBezTo>
                  <a:cubicBezTo>
                    <a:pt x="492" y="935"/>
                    <a:pt x="493" y="935"/>
                    <a:pt x="493" y="935"/>
                  </a:cubicBezTo>
                  <a:close/>
                  <a:moveTo>
                    <a:pt x="495" y="930"/>
                  </a:moveTo>
                  <a:cubicBezTo>
                    <a:pt x="495" y="930"/>
                    <a:pt x="496" y="930"/>
                    <a:pt x="496" y="930"/>
                  </a:cubicBezTo>
                  <a:cubicBezTo>
                    <a:pt x="496" y="930"/>
                    <a:pt x="495" y="930"/>
                    <a:pt x="495" y="930"/>
                  </a:cubicBezTo>
                  <a:cubicBezTo>
                    <a:pt x="495" y="930"/>
                    <a:pt x="495" y="930"/>
                    <a:pt x="495" y="930"/>
                  </a:cubicBezTo>
                  <a:close/>
                  <a:moveTo>
                    <a:pt x="493" y="935"/>
                  </a:moveTo>
                  <a:cubicBezTo>
                    <a:pt x="493" y="935"/>
                    <a:pt x="493" y="935"/>
                    <a:pt x="493" y="935"/>
                  </a:cubicBezTo>
                  <a:cubicBezTo>
                    <a:pt x="492" y="935"/>
                    <a:pt x="492" y="935"/>
                    <a:pt x="492" y="935"/>
                  </a:cubicBezTo>
                  <a:cubicBezTo>
                    <a:pt x="492" y="935"/>
                    <a:pt x="492" y="935"/>
                    <a:pt x="492" y="935"/>
                  </a:cubicBezTo>
                  <a:lnTo>
                    <a:pt x="493" y="935"/>
                  </a:lnTo>
                  <a:close/>
                  <a:moveTo>
                    <a:pt x="379" y="54"/>
                  </a:moveTo>
                  <a:cubicBezTo>
                    <a:pt x="380" y="54"/>
                    <a:pt x="381" y="55"/>
                    <a:pt x="383" y="55"/>
                  </a:cubicBezTo>
                  <a:cubicBezTo>
                    <a:pt x="383" y="55"/>
                    <a:pt x="383" y="55"/>
                    <a:pt x="383" y="55"/>
                  </a:cubicBezTo>
                  <a:cubicBezTo>
                    <a:pt x="386" y="50"/>
                    <a:pt x="390" y="45"/>
                    <a:pt x="393" y="40"/>
                  </a:cubicBezTo>
                  <a:cubicBezTo>
                    <a:pt x="394" y="38"/>
                    <a:pt x="395" y="37"/>
                    <a:pt x="396" y="35"/>
                  </a:cubicBezTo>
                  <a:cubicBezTo>
                    <a:pt x="393" y="39"/>
                    <a:pt x="390" y="42"/>
                    <a:pt x="387" y="45"/>
                  </a:cubicBezTo>
                  <a:cubicBezTo>
                    <a:pt x="384" y="48"/>
                    <a:pt x="382" y="50"/>
                    <a:pt x="379" y="54"/>
                  </a:cubicBezTo>
                  <a:close/>
                  <a:moveTo>
                    <a:pt x="339" y="292"/>
                  </a:moveTo>
                  <a:cubicBezTo>
                    <a:pt x="338" y="294"/>
                    <a:pt x="336" y="296"/>
                    <a:pt x="335" y="297"/>
                  </a:cubicBezTo>
                  <a:cubicBezTo>
                    <a:pt x="336" y="300"/>
                    <a:pt x="337" y="303"/>
                    <a:pt x="339" y="306"/>
                  </a:cubicBezTo>
                  <a:cubicBezTo>
                    <a:pt x="340" y="308"/>
                    <a:pt x="341" y="311"/>
                    <a:pt x="342" y="313"/>
                  </a:cubicBezTo>
                  <a:cubicBezTo>
                    <a:pt x="343" y="313"/>
                    <a:pt x="343" y="312"/>
                    <a:pt x="344" y="312"/>
                  </a:cubicBezTo>
                  <a:cubicBezTo>
                    <a:pt x="344" y="314"/>
                    <a:pt x="344" y="316"/>
                    <a:pt x="344" y="318"/>
                  </a:cubicBezTo>
                  <a:cubicBezTo>
                    <a:pt x="344" y="320"/>
                    <a:pt x="345" y="323"/>
                    <a:pt x="344" y="326"/>
                  </a:cubicBezTo>
                  <a:cubicBezTo>
                    <a:pt x="344" y="326"/>
                    <a:pt x="345" y="327"/>
                    <a:pt x="346" y="329"/>
                  </a:cubicBezTo>
                  <a:cubicBezTo>
                    <a:pt x="349" y="329"/>
                    <a:pt x="352" y="329"/>
                    <a:pt x="355" y="328"/>
                  </a:cubicBezTo>
                  <a:cubicBezTo>
                    <a:pt x="361" y="328"/>
                    <a:pt x="365" y="324"/>
                    <a:pt x="368" y="318"/>
                  </a:cubicBezTo>
                  <a:cubicBezTo>
                    <a:pt x="369" y="313"/>
                    <a:pt x="371" y="307"/>
                    <a:pt x="371" y="302"/>
                  </a:cubicBezTo>
                  <a:cubicBezTo>
                    <a:pt x="365" y="296"/>
                    <a:pt x="357" y="292"/>
                    <a:pt x="350" y="289"/>
                  </a:cubicBezTo>
                  <a:cubicBezTo>
                    <a:pt x="346" y="288"/>
                    <a:pt x="341" y="289"/>
                    <a:pt x="339" y="292"/>
                  </a:cubicBezTo>
                  <a:close/>
                </a:path>
              </a:pathLst>
            </a:custGeom>
            <a:solidFill>
              <a:srgbClr val="97D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2">
              <a:extLst>
                <a:ext uri="{FF2B5EF4-FFF2-40B4-BE49-F238E27FC236}">
                  <a16:creationId xmlns:a16="http://schemas.microsoft.com/office/drawing/2014/main" id="{932D0418-EEE8-4343-862A-EB39499815C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" y="1444"/>
              <a:ext cx="1524" cy="837"/>
            </a:xfrm>
            <a:custGeom>
              <a:avLst/>
              <a:gdLst>
                <a:gd name="T0" fmla="*/ 485 w 641"/>
                <a:gd name="T1" fmla="*/ 7 h 352"/>
                <a:gd name="T2" fmla="*/ 398 w 641"/>
                <a:gd name="T3" fmla="*/ 0 h 352"/>
                <a:gd name="T4" fmla="*/ 288 w 641"/>
                <a:gd name="T5" fmla="*/ 17 h 352"/>
                <a:gd name="T6" fmla="*/ 304 w 641"/>
                <a:gd name="T7" fmla="*/ 22 h 352"/>
                <a:gd name="T8" fmla="*/ 462 w 641"/>
                <a:gd name="T9" fmla="*/ 12 h 352"/>
                <a:gd name="T10" fmla="*/ 561 w 641"/>
                <a:gd name="T11" fmla="*/ 29 h 352"/>
                <a:gd name="T12" fmla="*/ 512 w 641"/>
                <a:gd name="T13" fmla="*/ 12 h 352"/>
                <a:gd name="T14" fmla="*/ 335 w 641"/>
                <a:gd name="T15" fmla="*/ 232 h 352"/>
                <a:gd name="T16" fmla="*/ 3 w 641"/>
                <a:gd name="T17" fmla="*/ 249 h 352"/>
                <a:gd name="T18" fmla="*/ 82 w 641"/>
                <a:gd name="T19" fmla="*/ 226 h 352"/>
                <a:gd name="T20" fmla="*/ 63 w 641"/>
                <a:gd name="T21" fmla="*/ 240 h 352"/>
                <a:gd name="T22" fmla="*/ 52 w 641"/>
                <a:gd name="T23" fmla="*/ 237 h 352"/>
                <a:gd name="T24" fmla="*/ 16 w 641"/>
                <a:gd name="T25" fmla="*/ 323 h 352"/>
                <a:gd name="T26" fmla="*/ 3 w 641"/>
                <a:gd name="T27" fmla="*/ 268 h 352"/>
                <a:gd name="T28" fmla="*/ 27 w 641"/>
                <a:gd name="T29" fmla="*/ 273 h 352"/>
                <a:gd name="T30" fmla="*/ 15 w 641"/>
                <a:gd name="T31" fmla="*/ 258 h 352"/>
                <a:gd name="T32" fmla="*/ 637 w 641"/>
                <a:gd name="T33" fmla="*/ 293 h 352"/>
                <a:gd name="T34" fmla="*/ 641 w 641"/>
                <a:gd name="T35" fmla="*/ 274 h 352"/>
                <a:gd name="T36" fmla="*/ 579 w 641"/>
                <a:gd name="T37" fmla="*/ 206 h 352"/>
                <a:gd name="T38" fmla="*/ 573 w 641"/>
                <a:gd name="T39" fmla="*/ 202 h 352"/>
                <a:gd name="T40" fmla="*/ 513 w 641"/>
                <a:gd name="T41" fmla="*/ 196 h 352"/>
                <a:gd name="T42" fmla="*/ 490 w 641"/>
                <a:gd name="T43" fmla="*/ 201 h 352"/>
                <a:gd name="T44" fmla="*/ 477 w 641"/>
                <a:gd name="T45" fmla="*/ 221 h 352"/>
                <a:gd name="T46" fmla="*/ 470 w 641"/>
                <a:gd name="T47" fmla="*/ 306 h 352"/>
                <a:gd name="T48" fmla="*/ 399 w 641"/>
                <a:gd name="T49" fmla="*/ 306 h 352"/>
                <a:gd name="T50" fmla="*/ 367 w 641"/>
                <a:gd name="T51" fmla="*/ 195 h 352"/>
                <a:gd name="T52" fmla="*/ 366 w 641"/>
                <a:gd name="T53" fmla="*/ 169 h 352"/>
                <a:gd name="T54" fmla="*/ 423 w 641"/>
                <a:gd name="T55" fmla="*/ 198 h 352"/>
                <a:gd name="T56" fmla="*/ 400 w 641"/>
                <a:gd name="T57" fmla="*/ 204 h 352"/>
                <a:gd name="T58" fmla="*/ 386 w 641"/>
                <a:gd name="T59" fmla="*/ 216 h 352"/>
                <a:gd name="T60" fmla="*/ 379 w 641"/>
                <a:gd name="T61" fmla="*/ 238 h 352"/>
                <a:gd name="T62" fmla="*/ 387 w 641"/>
                <a:gd name="T63" fmla="*/ 263 h 352"/>
                <a:gd name="T64" fmla="*/ 443 w 641"/>
                <a:gd name="T65" fmla="*/ 203 h 352"/>
                <a:gd name="T66" fmla="*/ 542 w 641"/>
                <a:gd name="T67" fmla="*/ 191 h 352"/>
                <a:gd name="T68" fmla="*/ 620 w 641"/>
                <a:gd name="T69" fmla="*/ 208 h 352"/>
                <a:gd name="T70" fmla="*/ 609 w 641"/>
                <a:gd name="T71" fmla="*/ 214 h 352"/>
                <a:gd name="T72" fmla="*/ 382 w 641"/>
                <a:gd name="T73" fmla="*/ 206 h 352"/>
                <a:gd name="T74" fmla="*/ 383 w 641"/>
                <a:gd name="T75" fmla="*/ 179 h 352"/>
                <a:gd name="T76" fmla="*/ 462 w 641"/>
                <a:gd name="T77" fmla="*/ 266 h 352"/>
                <a:gd name="T78" fmla="*/ 429 w 641"/>
                <a:gd name="T79" fmla="*/ 290 h 352"/>
                <a:gd name="T80" fmla="*/ 432 w 641"/>
                <a:gd name="T81" fmla="*/ 293 h 352"/>
                <a:gd name="T82" fmla="*/ 364 w 641"/>
                <a:gd name="T83" fmla="*/ 303 h 352"/>
                <a:gd name="T84" fmla="*/ 355 w 641"/>
                <a:gd name="T85" fmla="*/ 309 h 352"/>
                <a:gd name="T86" fmla="*/ 334 w 641"/>
                <a:gd name="T87" fmla="*/ 310 h 352"/>
                <a:gd name="T88" fmla="*/ 302 w 641"/>
                <a:gd name="T89" fmla="*/ 252 h 352"/>
                <a:gd name="T90" fmla="*/ 307 w 641"/>
                <a:gd name="T91" fmla="*/ 290 h 352"/>
                <a:gd name="T92" fmla="*/ 283 w 641"/>
                <a:gd name="T93" fmla="*/ 271 h 352"/>
                <a:gd name="T94" fmla="*/ 319 w 641"/>
                <a:gd name="T95" fmla="*/ 186 h 352"/>
                <a:gd name="T96" fmla="*/ 341 w 641"/>
                <a:gd name="T97" fmla="*/ 217 h 352"/>
                <a:gd name="T98" fmla="*/ 349 w 641"/>
                <a:gd name="T99" fmla="*/ 216 h 352"/>
                <a:gd name="T100" fmla="*/ 338 w 641"/>
                <a:gd name="T101" fmla="*/ 171 h 352"/>
                <a:gd name="T102" fmla="*/ 360 w 641"/>
                <a:gd name="T103" fmla="*/ 175 h 352"/>
                <a:gd name="T104" fmla="*/ 358 w 641"/>
                <a:gd name="T105" fmla="*/ 256 h 352"/>
                <a:gd name="T106" fmla="*/ 311 w 641"/>
                <a:gd name="T107" fmla="*/ 196 h 352"/>
                <a:gd name="T108" fmla="*/ 333 w 641"/>
                <a:gd name="T109" fmla="*/ 246 h 352"/>
                <a:gd name="T110" fmla="*/ 347 w 641"/>
                <a:gd name="T111" fmla="*/ 265 h 352"/>
                <a:gd name="T112" fmla="*/ 358 w 641"/>
                <a:gd name="T113" fmla="*/ 256 h 352"/>
                <a:gd name="T114" fmla="*/ 627 w 641"/>
                <a:gd name="T115" fmla="*/ 159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41" h="352">
                  <a:moveTo>
                    <a:pt x="392" y="194"/>
                  </a:moveTo>
                  <a:cubicBezTo>
                    <a:pt x="392" y="193"/>
                    <a:pt x="393" y="193"/>
                    <a:pt x="393" y="193"/>
                  </a:cubicBezTo>
                  <a:cubicBezTo>
                    <a:pt x="393" y="193"/>
                    <a:pt x="393" y="193"/>
                    <a:pt x="393" y="193"/>
                  </a:cubicBezTo>
                  <a:cubicBezTo>
                    <a:pt x="393" y="193"/>
                    <a:pt x="392" y="193"/>
                    <a:pt x="392" y="194"/>
                  </a:cubicBezTo>
                  <a:cubicBezTo>
                    <a:pt x="392" y="194"/>
                    <a:pt x="392" y="194"/>
                    <a:pt x="392" y="194"/>
                  </a:cubicBezTo>
                  <a:cubicBezTo>
                    <a:pt x="392" y="194"/>
                    <a:pt x="392" y="194"/>
                    <a:pt x="392" y="194"/>
                  </a:cubicBezTo>
                  <a:close/>
                  <a:moveTo>
                    <a:pt x="501" y="9"/>
                  </a:moveTo>
                  <a:cubicBezTo>
                    <a:pt x="496" y="8"/>
                    <a:pt x="490" y="7"/>
                    <a:pt x="485" y="7"/>
                  </a:cubicBezTo>
                  <a:cubicBezTo>
                    <a:pt x="478" y="6"/>
                    <a:pt x="471" y="5"/>
                    <a:pt x="464" y="4"/>
                  </a:cubicBezTo>
                  <a:cubicBezTo>
                    <a:pt x="456" y="3"/>
                    <a:pt x="449" y="1"/>
                    <a:pt x="441" y="2"/>
                  </a:cubicBezTo>
                  <a:cubicBezTo>
                    <a:pt x="436" y="2"/>
                    <a:pt x="432" y="1"/>
                    <a:pt x="428" y="1"/>
                  </a:cubicBezTo>
                  <a:cubicBezTo>
                    <a:pt x="422" y="0"/>
                    <a:pt x="417" y="0"/>
                    <a:pt x="411" y="0"/>
                  </a:cubicBezTo>
                  <a:cubicBezTo>
                    <a:pt x="411" y="0"/>
                    <a:pt x="411" y="0"/>
                    <a:pt x="411" y="0"/>
                  </a:cubicBezTo>
                  <a:cubicBezTo>
                    <a:pt x="407" y="0"/>
                    <a:pt x="403" y="0"/>
                    <a:pt x="400" y="0"/>
                  </a:cubicBezTo>
                  <a:cubicBezTo>
                    <a:pt x="400" y="0"/>
                    <a:pt x="400" y="0"/>
                    <a:pt x="400" y="0"/>
                  </a:cubicBezTo>
                  <a:cubicBezTo>
                    <a:pt x="399" y="0"/>
                    <a:pt x="399" y="0"/>
                    <a:pt x="398" y="0"/>
                  </a:cubicBezTo>
                  <a:cubicBezTo>
                    <a:pt x="385" y="0"/>
                    <a:pt x="372" y="2"/>
                    <a:pt x="359" y="5"/>
                  </a:cubicBezTo>
                  <a:cubicBezTo>
                    <a:pt x="352" y="6"/>
                    <a:pt x="344" y="7"/>
                    <a:pt x="337" y="7"/>
                  </a:cubicBezTo>
                  <a:cubicBezTo>
                    <a:pt x="333" y="7"/>
                    <a:pt x="329" y="8"/>
                    <a:pt x="325" y="8"/>
                  </a:cubicBezTo>
                  <a:cubicBezTo>
                    <a:pt x="321" y="8"/>
                    <a:pt x="316" y="9"/>
                    <a:pt x="312" y="9"/>
                  </a:cubicBezTo>
                  <a:cubicBezTo>
                    <a:pt x="311" y="10"/>
                    <a:pt x="309" y="10"/>
                    <a:pt x="308" y="10"/>
                  </a:cubicBezTo>
                  <a:cubicBezTo>
                    <a:pt x="302" y="11"/>
                    <a:pt x="296" y="12"/>
                    <a:pt x="290" y="13"/>
                  </a:cubicBezTo>
                  <a:cubicBezTo>
                    <a:pt x="290" y="14"/>
                    <a:pt x="289" y="15"/>
                    <a:pt x="289" y="15"/>
                  </a:cubicBezTo>
                  <a:cubicBezTo>
                    <a:pt x="289" y="16"/>
                    <a:pt x="288" y="16"/>
                    <a:pt x="288" y="17"/>
                  </a:cubicBezTo>
                  <a:cubicBezTo>
                    <a:pt x="287" y="17"/>
                    <a:pt x="287" y="18"/>
                    <a:pt x="287" y="18"/>
                  </a:cubicBezTo>
                  <a:cubicBezTo>
                    <a:pt x="286" y="20"/>
                    <a:pt x="285" y="21"/>
                    <a:pt x="283" y="23"/>
                  </a:cubicBezTo>
                  <a:cubicBezTo>
                    <a:pt x="285" y="23"/>
                    <a:pt x="286" y="23"/>
                    <a:pt x="287" y="23"/>
                  </a:cubicBezTo>
                  <a:cubicBezTo>
                    <a:pt x="287" y="23"/>
                    <a:pt x="287" y="23"/>
                    <a:pt x="287" y="23"/>
                  </a:cubicBezTo>
                  <a:cubicBezTo>
                    <a:pt x="290" y="23"/>
                    <a:pt x="292" y="23"/>
                    <a:pt x="295" y="23"/>
                  </a:cubicBezTo>
                  <a:cubicBezTo>
                    <a:pt x="295" y="23"/>
                    <a:pt x="296" y="23"/>
                    <a:pt x="296" y="23"/>
                  </a:cubicBezTo>
                  <a:cubicBezTo>
                    <a:pt x="298" y="22"/>
                    <a:pt x="301" y="22"/>
                    <a:pt x="303" y="22"/>
                  </a:cubicBezTo>
                  <a:cubicBezTo>
                    <a:pt x="303" y="22"/>
                    <a:pt x="304" y="22"/>
                    <a:pt x="304" y="22"/>
                  </a:cubicBezTo>
                  <a:cubicBezTo>
                    <a:pt x="306" y="21"/>
                    <a:pt x="309" y="21"/>
                    <a:pt x="311" y="21"/>
                  </a:cubicBezTo>
                  <a:cubicBezTo>
                    <a:pt x="311" y="21"/>
                    <a:pt x="311" y="21"/>
                    <a:pt x="312" y="21"/>
                  </a:cubicBezTo>
                  <a:cubicBezTo>
                    <a:pt x="314" y="20"/>
                    <a:pt x="316" y="20"/>
                    <a:pt x="319" y="19"/>
                  </a:cubicBezTo>
                  <a:cubicBezTo>
                    <a:pt x="325" y="18"/>
                    <a:pt x="332" y="17"/>
                    <a:pt x="339" y="16"/>
                  </a:cubicBezTo>
                  <a:cubicBezTo>
                    <a:pt x="357" y="14"/>
                    <a:pt x="375" y="13"/>
                    <a:pt x="393" y="11"/>
                  </a:cubicBezTo>
                  <a:cubicBezTo>
                    <a:pt x="401" y="10"/>
                    <a:pt x="408" y="10"/>
                    <a:pt x="416" y="9"/>
                  </a:cubicBezTo>
                  <a:cubicBezTo>
                    <a:pt x="424" y="9"/>
                    <a:pt x="431" y="9"/>
                    <a:pt x="439" y="9"/>
                  </a:cubicBezTo>
                  <a:cubicBezTo>
                    <a:pt x="446" y="10"/>
                    <a:pt x="454" y="11"/>
                    <a:pt x="462" y="12"/>
                  </a:cubicBezTo>
                  <a:cubicBezTo>
                    <a:pt x="463" y="12"/>
                    <a:pt x="464" y="13"/>
                    <a:pt x="466" y="13"/>
                  </a:cubicBezTo>
                  <a:cubicBezTo>
                    <a:pt x="470" y="14"/>
                    <a:pt x="474" y="14"/>
                    <a:pt x="478" y="14"/>
                  </a:cubicBezTo>
                  <a:cubicBezTo>
                    <a:pt x="480" y="14"/>
                    <a:pt x="482" y="14"/>
                    <a:pt x="485" y="14"/>
                  </a:cubicBezTo>
                  <a:cubicBezTo>
                    <a:pt x="487" y="14"/>
                    <a:pt x="489" y="15"/>
                    <a:pt x="491" y="15"/>
                  </a:cubicBezTo>
                  <a:cubicBezTo>
                    <a:pt x="494" y="15"/>
                    <a:pt x="497" y="16"/>
                    <a:pt x="499" y="16"/>
                  </a:cubicBezTo>
                  <a:cubicBezTo>
                    <a:pt x="501" y="16"/>
                    <a:pt x="503" y="17"/>
                    <a:pt x="505" y="17"/>
                  </a:cubicBezTo>
                  <a:cubicBezTo>
                    <a:pt x="522" y="21"/>
                    <a:pt x="539" y="24"/>
                    <a:pt x="557" y="28"/>
                  </a:cubicBezTo>
                  <a:cubicBezTo>
                    <a:pt x="558" y="28"/>
                    <a:pt x="560" y="28"/>
                    <a:pt x="561" y="29"/>
                  </a:cubicBezTo>
                  <a:cubicBezTo>
                    <a:pt x="562" y="29"/>
                    <a:pt x="562" y="29"/>
                    <a:pt x="562" y="29"/>
                  </a:cubicBezTo>
                  <a:cubicBezTo>
                    <a:pt x="564" y="29"/>
                    <a:pt x="566" y="29"/>
                    <a:pt x="568" y="29"/>
                  </a:cubicBezTo>
                  <a:cubicBezTo>
                    <a:pt x="567" y="28"/>
                    <a:pt x="567" y="28"/>
                    <a:pt x="566" y="27"/>
                  </a:cubicBezTo>
                  <a:cubicBezTo>
                    <a:pt x="565" y="27"/>
                    <a:pt x="564" y="26"/>
                    <a:pt x="563" y="26"/>
                  </a:cubicBezTo>
                  <a:cubicBezTo>
                    <a:pt x="562" y="25"/>
                    <a:pt x="562" y="25"/>
                    <a:pt x="562" y="25"/>
                  </a:cubicBezTo>
                  <a:cubicBezTo>
                    <a:pt x="554" y="23"/>
                    <a:pt x="546" y="21"/>
                    <a:pt x="539" y="19"/>
                  </a:cubicBezTo>
                  <a:cubicBezTo>
                    <a:pt x="536" y="19"/>
                    <a:pt x="533" y="18"/>
                    <a:pt x="530" y="17"/>
                  </a:cubicBezTo>
                  <a:cubicBezTo>
                    <a:pt x="524" y="15"/>
                    <a:pt x="518" y="13"/>
                    <a:pt x="512" y="12"/>
                  </a:cubicBezTo>
                  <a:cubicBezTo>
                    <a:pt x="512" y="12"/>
                    <a:pt x="512" y="12"/>
                    <a:pt x="512" y="12"/>
                  </a:cubicBezTo>
                  <a:cubicBezTo>
                    <a:pt x="509" y="11"/>
                    <a:pt x="506" y="10"/>
                    <a:pt x="503" y="9"/>
                  </a:cubicBezTo>
                  <a:cubicBezTo>
                    <a:pt x="502" y="9"/>
                    <a:pt x="502" y="9"/>
                    <a:pt x="501" y="9"/>
                  </a:cubicBezTo>
                  <a:close/>
                  <a:moveTo>
                    <a:pt x="335" y="232"/>
                  </a:moveTo>
                  <a:cubicBezTo>
                    <a:pt x="336" y="233"/>
                    <a:pt x="337" y="235"/>
                    <a:pt x="338" y="236"/>
                  </a:cubicBezTo>
                  <a:cubicBezTo>
                    <a:pt x="339" y="237"/>
                    <a:pt x="339" y="238"/>
                    <a:pt x="339" y="238"/>
                  </a:cubicBezTo>
                  <a:cubicBezTo>
                    <a:pt x="338" y="236"/>
                    <a:pt x="337" y="234"/>
                    <a:pt x="335" y="232"/>
                  </a:cubicBezTo>
                  <a:cubicBezTo>
                    <a:pt x="335" y="232"/>
                    <a:pt x="335" y="232"/>
                    <a:pt x="335" y="232"/>
                  </a:cubicBezTo>
                  <a:close/>
                  <a:moveTo>
                    <a:pt x="4" y="256"/>
                  </a:moveTo>
                  <a:cubicBezTo>
                    <a:pt x="12" y="251"/>
                    <a:pt x="20" y="255"/>
                    <a:pt x="29" y="253"/>
                  </a:cubicBezTo>
                  <a:cubicBezTo>
                    <a:pt x="30" y="251"/>
                    <a:pt x="31" y="249"/>
                    <a:pt x="32" y="248"/>
                  </a:cubicBezTo>
                  <a:cubicBezTo>
                    <a:pt x="32" y="247"/>
                    <a:pt x="32" y="247"/>
                    <a:pt x="31" y="247"/>
                  </a:cubicBezTo>
                  <a:cubicBezTo>
                    <a:pt x="33" y="246"/>
                    <a:pt x="34" y="245"/>
                    <a:pt x="34" y="243"/>
                  </a:cubicBezTo>
                  <a:cubicBezTo>
                    <a:pt x="25" y="242"/>
                    <a:pt x="21" y="242"/>
                    <a:pt x="15" y="245"/>
                  </a:cubicBezTo>
                  <a:cubicBezTo>
                    <a:pt x="14" y="245"/>
                    <a:pt x="13" y="246"/>
                    <a:pt x="13" y="247"/>
                  </a:cubicBezTo>
                  <a:cubicBezTo>
                    <a:pt x="9" y="247"/>
                    <a:pt x="6" y="248"/>
                    <a:pt x="3" y="249"/>
                  </a:cubicBezTo>
                  <a:cubicBezTo>
                    <a:pt x="0" y="244"/>
                    <a:pt x="0" y="244"/>
                    <a:pt x="3" y="239"/>
                  </a:cubicBezTo>
                  <a:cubicBezTo>
                    <a:pt x="9" y="239"/>
                    <a:pt x="16" y="240"/>
                    <a:pt x="22" y="239"/>
                  </a:cubicBezTo>
                  <a:cubicBezTo>
                    <a:pt x="30" y="238"/>
                    <a:pt x="37" y="233"/>
                    <a:pt x="41" y="224"/>
                  </a:cubicBezTo>
                  <a:cubicBezTo>
                    <a:pt x="42" y="224"/>
                    <a:pt x="44" y="223"/>
                    <a:pt x="46" y="223"/>
                  </a:cubicBezTo>
                  <a:cubicBezTo>
                    <a:pt x="55" y="222"/>
                    <a:pt x="63" y="220"/>
                    <a:pt x="72" y="219"/>
                  </a:cubicBezTo>
                  <a:cubicBezTo>
                    <a:pt x="74" y="219"/>
                    <a:pt x="77" y="219"/>
                    <a:pt x="79" y="220"/>
                  </a:cubicBezTo>
                  <a:cubicBezTo>
                    <a:pt x="80" y="221"/>
                    <a:pt x="81" y="222"/>
                    <a:pt x="82" y="223"/>
                  </a:cubicBezTo>
                  <a:cubicBezTo>
                    <a:pt x="82" y="224"/>
                    <a:pt x="82" y="225"/>
                    <a:pt x="82" y="226"/>
                  </a:cubicBezTo>
                  <a:cubicBezTo>
                    <a:pt x="82" y="226"/>
                    <a:pt x="82" y="226"/>
                    <a:pt x="82" y="226"/>
                  </a:cubicBezTo>
                  <a:cubicBezTo>
                    <a:pt x="81" y="228"/>
                    <a:pt x="80" y="229"/>
                    <a:pt x="79" y="231"/>
                  </a:cubicBezTo>
                  <a:cubicBezTo>
                    <a:pt x="79" y="235"/>
                    <a:pt x="79" y="238"/>
                    <a:pt x="78" y="242"/>
                  </a:cubicBezTo>
                  <a:cubicBezTo>
                    <a:pt x="78" y="246"/>
                    <a:pt x="77" y="250"/>
                    <a:pt x="76" y="253"/>
                  </a:cubicBezTo>
                  <a:cubicBezTo>
                    <a:pt x="76" y="253"/>
                    <a:pt x="76" y="253"/>
                    <a:pt x="76" y="253"/>
                  </a:cubicBezTo>
                  <a:cubicBezTo>
                    <a:pt x="76" y="254"/>
                    <a:pt x="75" y="255"/>
                    <a:pt x="75" y="256"/>
                  </a:cubicBezTo>
                  <a:cubicBezTo>
                    <a:pt x="73" y="254"/>
                    <a:pt x="72" y="252"/>
                    <a:pt x="70" y="251"/>
                  </a:cubicBezTo>
                  <a:cubicBezTo>
                    <a:pt x="68" y="247"/>
                    <a:pt x="65" y="243"/>
                    <a:pt x="63" y="240"/>
                  </a:cubicBezTo>
                  <a:cubicBezTo>
                    <a:pt x="60" y="236"/>
                    <a:pt x="57" y="234"/>
                    <a:pt x="53" y="234"/>
                  </a:cubicBezTo>
                  <a:cubicBezTo>
                    <a:pt x="53" y="234"/>
                    <a:pt x="52" y="234"/>
                    <a:pt x="52" y="234"/>
                  </a:cubicBezTo>
                  <a:cubicBezTo>
                    <a:pt x="52" y="234"/>
                    <a:pt x="52" y="234"/>
                    <a:pt x="52" y="234"/>
                  </a:cubicBezTo>
                  <a:cubicBezTo>
                    <a:pt x="52" y="234"/>
                    <a:pt x="52" y="234"/>
                    <a:pt x="52" y="234"/>
                  </a:cubicBezTo>
                  <a:cubicBezTo>
                    <a:pt x="52" y="234"/>
                    <a:pt x="52" y="234"/>
                    <a:pt x="52" y="234"/>
                  </a:cubicBezTo>
                  <a:cubicBezTo>
                    <a:pt x="52" y="234"/>
                    <a:pt x="52" y="234"/>
                    <a:pt x="52" y="234"/>
                  </a:cubicBezTo>
                  <a:cubicBezTo>
                    <a:pt x="52" y="234"/>
                    <a:pt x="51" y="234"/>
                    <a:pt x="50" y="234"/>
                  </a:cubicBezTo>
                  <a:cubicBezTo>
                    <a:pt x="51" y="235"/>
                    <a:pt x="51" y="236"/>
                    <a:pt x="52" y="237"/>
                  </a:cubicBezTo>
                  <a:cubicBezTo>
                    <a:pt x="52" y="238"/>
                    <a:pt x="52" y="238"/>
                    <a:pt x="52" y="238"/>
                  </a:cubicBezTo>
                  <a:cubicBezTo>
                    <a:pt x="56" y="249"/>
                    <a:pt x="59" y="259"/>
                    <a:pt x="63" y="269"/>
                  </a:cubicBezTo>
                  <a:cubicBezTo>
                    <a:pt x="64" y="270"/>
                    <a:pt x="64" y="271"/>
                    <a:pt x="65" y="273"/>
                  </a:cubicBezTo>
                  <a:cubicBezTo>
                    <a:pt x="66" y="275"/>
                    <a:pt x="67" y="277"/>
                    <a:pt x="68" y="280"/>
                  </a:cubicBezTo>
                  <a:cubicBezTo>
                    <a:pt x="69" y="281"/>
                    <a:pt x="70" y="282"/>
                    <a:pt x="70" y="284"/>
                  </a:cubicBezTo>
                  <a:cubicBezTo>
                    <a:pt x="69" y="293"/>
                    <a:pt x="68" y="304"/>
                    <a:pt x="67" y="314"/>
                  </a:cubicBezTo>
                  <a:cubicBezTo>
                    <a:pt x="63" y="312"/>
                    <a:pt x="58" y="311"/>
                    <a:pt x="54" y="309"/>
                  </a:cubicBezTo>
                  <a:cubicBezTo>
                    <a:pt x="39" y="305"/>
                    <a:pt x="25" y="310"/>
                    <a:pt x="16" y="323"/>
                  </a:cubicBezTo>
                  <a:cubicBezTo>
                    <a:pt x="11" y="330"/>
                    <a:pt x="8" y="338"/>
                    <a:pt x="7" y="347"/>
                  </a:cubicBezTo>
                  <a:cubicBezTo>
                    <a:pt x="7" y="348"/>
                    <a:pt x="7" y="350"/>
                    <a:pt x="7" y="352"/>
                  </a:cubicBezTo>
                  <a:cubicBezTo>
                    <a:pt x="3" y="352"/>
                    <a:pt x="2" y="349"/>
                    <a:pt x="2" y="347"/>
                  </a:cubicBezTo>
                  <a:cubicBezTo>
                    <a:pt x="2" y="344"/>
                    <a:pt x="2" y="341"/>
                    <a:pt x="2" y="338"/>
                  </a:cubicBezTo>
                  <a:cubicBezTo>
                    <a:pt x="2" y="332"/>
                    <a:pt x="1" y="327"/>
                    <a:pt x="1" y="321"/>
                  </a:cubicBezTo>
                  <a:cubicBezTo>
                    <a:pt x="1" y="318"/>
                    <a:pt x="1" y="315"/>
                    <a:pt x="1" y="312"/>
                  </a:cubicBezTo>
                  <a:cubicBezTo>
                    <a:pt x="1" y="306"/>
                    <a:pt x="2" y="299"/>
                    <a:pt x="2" y="292"/>
                  </a:cubicBezTo>
                  <a:cubicBezTo>
                    <a:pt x="2" y="284"/>
                    <a:pt x="3" y="276"/>
                    <a:pt x="3" y="268"/>
                  </a:cubicBezTo>
                  <a:cubicBezTo>
                    <a:pt x="3" y="264"/>
                    <a:pt x="4" y="260"/>
                    <a:pt x="4" y="256"/>
                  </a:cubicBezTo>
                  <a:close/>
                  <a:moveTo>
                    <a:pt x="29" y="269"/>
                  </a:moveTo>
                  <a:cubicBezTo>
                    <a:pt x="21" y="267"/>
                    <a:pt x="21" y="267"/>
                    <a:pt x="14" y="270"/>
                  </a:cubicBezTo>
                  <a:cubicBezTo>
                    <a:pt x="14" y="271"/>
                    <a:pt x="14" y="272"/>
                    <a:pt x="14" y="272"/>
                  </a:cubicBezTo>
                  <a:cubicBezTo>
                    <a:pt x="13" y="273"/>
                    <a:pt x="13" y="274"/>
                    <a:pt x="12" y="276"/>
                  </a:cubicBezTo>
                  <a:cubicBezTo>
                    <a:pt x="13" y="277"/>
                    <a:pt x="14" y="277"/>
                    <a:pt x="15" y="278"/>
                  </a:cubicBezTo>
                  <a:cubicBezTo>
                    <a:pt x="18" y="277"/>
                    <a:pt x="21" y="276"/>
                    <a:pt x="24" y="274"/>
                  </a:cubicBezTo>
                  <a:cubicBezTo>
                    <a:pt x="25" y="273"/>
                    <a:pt x="26" y="273"/>
                    <a:pt x="27" y="273"/>
                  </a:cubicBezTo>
                  <a:cubicBezTo>
                    <a:pt x="28" y="272"/>
                    <a:pt x="30" y="271"/>
                    <a:pt x="29" y="269"/>
                  </a:cubicBezTo>
                  <a:close/>
                  <a:moveTo>
                    <a:pt x="14" y="260"/>
                  </a:moveTo>
                  <a:cubicBezTo>
                    <a:pt x="12" y="261"/>
                    <a:pt x="11" y="261"/>
                    <a:pt x="9" y="262"/>
                  </a:cubicBezTo>
                  <a:cubicBezTo>
                    <a:pt x="12" y="267"/>
                    <a:pt x="15" y="267"/>
                    <a:pt x="19" y="266"/>
                  </a:cubicBezTo>
                  <a:cubicBezTo>
                    <a:pt x="24" y="265"/>
                    <a:pt x="30" y="265"/>
                    <a:pt x="33" y="258"/>
                  </a:cubicBezTo>
                  <a:cubicBezTo>
                    <a:pt x="32" y="258"/>
                    <a:pt x="32" y="257"/>
                    <a:pt x="31" y="257"/>
                  </a:cubicBezTo>
                  <a:cubicBezTo>
                    <a:pt x="32" y="256"/>
                    <a:pt x="33" y="255"/>
                    <a:pt x="34" y="254"/>
                  </a:cubicBezTo>
                  <a:cubicBezTo>
                    <a:pt x="26" y="253"/>
                    <a:pt x="20" y="255"/>
                    <a:pt x="15" y="258"/>
                  </a:cubicBezTo>
                  <a:cubicBezTo>
                    <a:pt x="14" y="258"/>
                    <a:pt x="14" y="259"/>
                    <a:pt x="14" y="260"/>
                  </a:cubicBezTo>
                  <a:close/>
                  <a:moveTo>
                    <a:pt x="641" y="274"/>
                  </a:moveTo>
                  <a:cubicBezTo>
                    <a:pt x="641" y="272"/>
                    <a:pt x="641" y="271"/>
                    <a:pt x="641" y="269"/>
                  </a:cubicBezTo>
                  <a:cubicBezTo>
                    <a:pt x="625" y="273"/>
                    <a:pt x="611" y="269"/>
                    <a:pt x="597" y="261"/>
                  </a:cubicBezTo>
                  <a:cubicBezTo>
                    <a:pt x="597" y="268"/>
                    <a:pt x="597" y="275"/>
                    <a:pt x="597" y="282"/>
                  </a:cubicBezTo>
                  <a:cubicBezTo>
                    <a:pt x="597" y="287"/>
                    <a:pt x="597" y="292"/>
                    <a:pt x="597" y="297"/>
                  </a:cubicBezTo>
                  <a:cubicBezTo>
                    <a:pt x="598" y="297"/>
                    <a:pt x="599" y="297"/>
                    <a:pt x="600" y="297"/>
                  </a:cubicBezTo>
                  <a:cubicBezTo>
                    <a:pt x="613" y="296"/>
                    <a:pt x="625" y="294"/>
                    <a:pt x="637" y="293"/>
                  </a:cubicBezTo>
                  <a:cubicBezTo>
                    <a:pt x="638" y="293"/>
                    <a:pt x="638" y="293"/>
                    <a:pt x="639" y="293"/>
                  </a:cubicBezTo>
                  <a:cubicBezTo>
                    <a:pt x="639" y="292"/>
                    <a:pt x="640" y="292"/>
                    <a:pt x="640" y="292"/>
                  </a:cubicBezTo>
                  <a:cubicBezTo>
                    <a:pt x="641" y="290"/>
                    <a:pt x="641" y="288"/>
                    <a:pt x="641" y="286"/>
                  </a:cubicBezTo>
                  <a:cubicBezTo>
                    <a:pt x="641" y="286"/>
                    <a:pt x="641" y="286"/>
                    <a:pt x="641" y="285"/>
                  </a:cubicBezTo>
                  <a:cubicBezTo>
                    <a:pt x="641" y="283"/>
                    <a:pt x="641" y="282"/>
                    <a:pt x="641" y="280"/>
                  </a:cubicBezTo>
                  <a:cubicBezTo>
                    <a:pt x="641" y="280"/>
                    <a:pt x="641" y="280"/>
                    <a:pt x="641" y="280"/>
                  </a:cubicBezTo>
                  <a:cubicBezTo>
                    <a:pt x="641" y="278"/>
                    <a:pt x="641" y="276"/>
                    <a:pt x="641" y="275"/>
                  </a:cubicBezTo>
                  <a:cubicBezTo>
                    <a:pt x="641" y="274"/>
                    <a:pt x="641" y="274"/>
                    <a:pt x="641" y="274"/>
                  </a:cubicBezTo>
                  <a:close/>
                  <a:moveTo>
                    <a:pt x="600" y="221"/>
                  </a:moveTo>
                  <a:cubicBezTo>
                    <a:pt x="597" y="224"/>
                    <a:pt x="596" y="227"/>
                    <a:pt x="593" y="230"/>
                  </a:cubicBezTo>
                  <a:cubicBezTo>
                    <a:pt x="592" y="228"/>
                    <a:pt x="592" y="225"/>
                    <a:pt x="591" y="223"/>
                  </a:cubicBezTo>
                  <a:cubicBezTo>
                    <a:pt x="588" y="217"/>
                    <a:pt x="585" y="213"/>
                    <a:pt x="581" y="209"/>
                  </a:cubicBezTo>
                  <a:cubicBezTo>
                    <a:pt x="581" y="209"/>
                    <a:pt x="581" y="209"/>
                    <a:pt x="581" y="209"/>
                  </a:cubicBezTo>
                  <a:cubicBezTo>
                    <a:pt x="581" y="208"/>
                    <a:pt x="580" y="208"/>
                    <a:pt x="580" y="207"/>
                  </a:cubicBezTo>
                  <a:cubicBezTo>
                    <a:pt x="580" y="207"/>
                    <a:pt x="580" y="207"/>
                    <a:pt x="580" y="207"/>
                  </a:cubicBezTo>
                  <a:cubicBezTo>
                    <a:pt x="580" y="207"/>
                    <a:pt x="579" y="206"/>
                    <a:pt x="579" y="206"/>
                  </a:cubicBezTo>
                  <a:cubicBezTo>
                    <a:pt x="579" y="206"/>
                    <a:pt x="579" y="206"/>
                    <a:pt x="579" y="206"/>
                  </a:cubicBezTo>
                  <a:cubicBezTo>
                    <a:pt x="579" y="206"/>
                    <a:pt x="578" y="205"/>
                    <a:pt x="578" y="205"/>
                  </a:cubicBezTo>
                  <a:cubicBezTo>
                    <a:pt x="578" y="205"/>
                    <a:pt x="578" y="205"/>
                    <a:pt x="578" y="205"/>
                  </a:cubicBezTo>
                  <a:cubicBezTo>
                    <a:pt x="577" y="204"/>
                    <a:pt x="577" y="204"/>
                    <a:pt x="577" y="204"/>
                  </a:cubicBezTo>
                  <a:cubicBezTo>
                    <a:pt x="576" y="204"/>
                    <a:pt x="576" y="204"/>
                    <a:pt x="576" y="204"/>
                  </a:cubicBezTo>
                  <a:cubicBezTo>
                    <a:pt x="576" y="203"/>
                    <a:pt x="576" y="203"/>
                    <a:pt x="575" y="203"/>
                  </a:cubicBezTo>
                  <a:cubicBezTo>
                    <a:pt x="575" y="203"/>
                    <a:pt x="575" y="203"/>
                    <a:pt x="575" y="203"/>
                  </a:cubicBezTo>
                  <a:cubicBezTo>
                    <a:pt x="574" y="202"/>
                    <a:pt x="574" y="202"/>
                    <a:pt x="573" y="202"/>
                  </a:cubicBezTo>
                  <a:cubicBezTo>
                    <a:pt x="573" y="202"/>
                    <a:pt x="573" y="202"/>
                    <a:pt x="573" y="202"/>
                  </a:cubicBezTo>
                  <a:cubicBezTo>
                    <a:pt x="572" y="202"/>
                    <a:pt x="572" y="201"/>
                    <a:pt x="572" y="201"/>
                  </a:cubicBezTo>
                  <a:cubicBezTo>
                    <a:pt x="571" y="201"/>
                    <a:pt x="571" y="201"/>
                    <a:pt x="570" y="201"/>
                  </a:cubicBezTo>
                  <a:cubicBezTo>
                    <a:pt x="564" y="199"/>
                    <a:pt x="558" y="198"/>
                    <a:pt x="552" y="197"/>
                  </a:cubicBezTo>
                  <a:cubicBezTo>
                    <a:pt x="551" y="196"/>
                    <a:pt x="549" y="196"/>
                    <a:pt x="547" y="196"/>
                  </a:cubicBezTo>
                  <a:cubicBezTo>
                    <a:pt x="544" y="195"/>
                    <a:pt x="541" y="195"/>
                    <a:pt x="537" y="195"/>
                  </a:cubicBezTo>
                  <a:cubicBezTo>
                    <a:pt x="536" y="195"/>
                    <a:pt x="534" y="195"/>
                    <a:pt x="532" y="195"/>
                  </a:cubicBezTo>
                  <a:cubicBezTo>
                    <a:pt x="526" y="195"/>
                    <a:pt x="520" y="196"/>
                    <a:pt x="513" y="196"/>
                  </a:cubicBezTo>
                  <a:cubicBezTo>
                    <a:pt x="510" y="196"/>
                    <a:pt x="506" y="196"/>
                    <a:pt x="502" y="196"/>
                  </a:cubicBezTo>
                  <a:cubicBezTo>
                    <a:pt x="501" y="197"/>
                    <a:pt x="500" y="197"/>
                    <a:pt x="499" y="197"/>
                  </a:cubicBezTo>
                  <a:cubicBezTo>
                    <a:pt x="499" y="197"/>
                    <a:pt x="498" y="197"/>
                    <a:pt x="498" y="197"/>
                  </a:cubicBezTo>
                  <a:cubicBezTo>
                    <a:pt x="497" y="197"/>
                    <a:pt x="497" y="198"/>
                    <a:pt x="496" y="198"/>
                  </a:cubicBezTo>
                  <a:cubicBezTo>
                    <a:pt x="496" y="198"/>
                    <a:pt x="495" y="198"/>
                    <a:pt x="495" y="198"/>
                  </a:cubicBezTo>
                  <a:cubicBezTo>
                    <a:pt x="494" y="198"/>
                    <a:pt x="494" y="199"/>
                    <a:pt x="493" y="199"/>
                  </a:cubicBezTo>
                  <a:cubicBezTo>
                    <a:pt x="493" y="199"/>
                    <a:pt x="492" y="199"/>
                    <a:pt x="492" y="199"/>
                  </a:cubicBezTo>
                  <a:cubicBezTo>
                    <a:pt x="491" y="200"/>
                    <a:pt x="491" y="200"/>
                    <a:pt x="490" y="201"/>
                  </a:cubicBezTo>
                  <a:cubicBezTo>
                    <a:pt x="490" y="201"/>
                    <a:pt x="490" y="201"/>
                    <a:pt x="490" y="201"/>
                  </a:cubicBezTo>
                  <a:cubicBezTo>
                    <a:pt x="486" y="203"/>
                    <a:pt x="483" y="206"/>
                    <a:pt x="481" y="209"/>
                  </a:cubicBezTo>
                  <a:cubicBezTo>
                    <a:pt x="480" y="210"/>
                    <a:pt x="479" y="210"/>
                    <a:pt x="478" y="210"/>
                  </a:cubicBezTo>
                  <a:cubicBezTo>
                    <a:pt x="478" y="212"/>
                    <a:pt x="478" y="214"/>
                    <a:pt x="478" y="214"/>
                  </a:cubicBezTo>
                  <a:cubicBezTo>
                    <a:pt x="478" y="215"/>
                    <a:pt x="478" y="216"/>
                    <a:pt x="478" y="216"/>
                  </a:cubicBezTo>
                  <a:cubicBezTo>
                    <a:pt x="478" y="216"/>
                    <a:pt x="478" y="216"/>
                    <a:pt x="478" y="216"/>
                  </a:cubicBezTo>
                  <a:cubicBezTo>
                    <a:pt x="477" y="218"/>
                    <a:pt x="477" y="219"/>
                    <a:pt x="477" y="221"/>
                  </a:cubicBezTo>
                  <a:cubicBezTo>
                    <a:pt x="477" y="221"/>
                    <a:pt x="477" y="221"/>
                    <a:pt x="477" y="221"/>
                  </a:cubicBezTo>
                  <a:cubicBezTo>
                    <a:pt x="477" y="223"/>
                    <a:pt x="476" y="224"/>
                    <a:pt x="477" y="226"/>
                  </a:cubicBezTo>
                  <a:cubicBezTo>
                    <a:pt x="477" y="226"/>
                    <a:pt x="477" y="226"/>
                    <a:pt x="477" y="226"/>
                  </a:cubicBezTo>
                  <a:cubicBezTo>
                    <a:pt x="477" y="241"/>
                    <a:pt x="478" y="257"/>
                    <a:pt x="479" y="272"/>
                  </a:cubicBezTo>
                  <a:cubicBezTo>
                    <a:pt x="480" y="277"/>
                    <a:pt x="481" y="282"/>
                    <a:pt x="481" y="287"/>
                  </a:cubicBezTo>
                  <a:cubicBezTo>
                    <a:pt x="481" y="288"/>
                    <a:pt x="482" y="290"/>
                    <a:pt x="482" y="292"/>
                  </a:cubicBezTo>
                  <a:cubicBezTo>
                    <a:pt x="482" y="296"/>
                    <a:pt x="481" y="301"/>
                    <a:pt x="480" y="305"/>
                  </a:cubicBezTo>
                  <a:cubicBezTo>
                    <a:pt x="478" y="306"/>
                    <a:pt x="477" y="306"/>
                    <a:pt x="475" y="306"/>
                  </a:cubicBezTo>
                  <a:cubicBezTo>
                    <a:pt x="474" y="306"/>
                    <a:pt x="472" y="306"/>
                    <a:pt x="470" y="306"/>
                  </a:cubicBezTo>
                  <a:cubicBezTo>
                    <a:pt x="469" y="305"/>
                    <a:pt x="467" y="305"/>
                    <a:pt x="465" y="305"/>
                  </a:cubicBezTo>
                  <a:cubicBezTo>
                    <a:pt x="464" y="305"/>
                    <a:pt x="462" y="305"/>
                    <a:pt x="460" y="305"/>
                  </a:cubicBezTo>
                  <a:cubicBezTo>
                    <a:pt x="459" y="305"/>
                    <a:pt x="457" y="305"/>
                    <a:pt x="455" y="305"/>
                  </a:cubicBezTo>
                  <a:cubicBezTo>
                    <a:pt x="454" y="305"/>
                    <a:pt x="452" y="305"/>
                    <a:pt x="450" y="305"/>
                  </a:cubicBezTo>
                  <a:cubicBezTo>
                    <a:pt x="447" y="305"/>
                    <a:pt x="444" y="305"/>
                    <a:pt x="440" y="305"/>
                  </a:cubicBezTo>
                  <a:cubicBezTo>
                    <a:pt x="437" y="305"/>
                    <a:pt x="433" y="304"/>
                    <a:pt x="430" y="304"/>
                  </a:cubicBezTo>
                  <a:cubicBezTo>
                    <a:pt x="426" y="304"/>
                    <a:pt x="423" y="304"/>
                    <a:pt x="419" y="305"/>
                  </a:cubicBezTo>
                  <a:cubicBezTo>
                    <a:pt x="413" y="305"/>
                    <a:pt x="406" y="305"/>
                    <a:pt x="399" y="306"/>
                  </a:cubicBezTo>
                  <a:cubicBezTo>
                    <a:pt x="393" y="306"/>
                    <a:pt x="386" y="306"/>
                    <a:pt x="379" y="307"/>
                  </a:cubicBezTo>
                  <a:cubicBezTo>
                    <a:pt x="378" y="305"/>
                    <a:pt x="377" y="304"/>
                    <a:pt x="376" y="303"/>
                  </a:cubicBezTo>
                  <a:cubicBezTo>
                    <a:pt x="374" y="301"/>
                    <a:pt x="373" y="299"/>
                    <a:pt x="372" y="297"/>
                  </a:cubicBezTo>
                  <a:cubicBezTo>
                    <a:pt x="372" y="295"/>
                    <a:pt x="371" y="293"/>
                    <a:pt x="371" y="292"/>
                  </a:cubicBezTo>
                  <a:cubicBezTo>
                    <a:pt x="371" y="291"/>
                    <a:pt x="371" y="290"/>
                    <a:pt x="371" y="289"/>
                  </a:cubicBezTo>
                  <a:cubicBezTo>
                    <a:pt x="371" y="281"/>
                    <a:pt x="371" y="272"/>
                    <a:pt x="370" y="264"/>
                  </a:cubicBezTo>
                  <a:cubicBezTo>
                    <a:pt x="370" y="255"/>
                    <a:pt x="370" y="247"/>
                    <a:pt x="370" y="238"/>
                  </a:cubicBezTo>
                  <a:cubicBezTo>
                    <a:pt x="369" y="224"/>
                    <a:pt x="368" y="210"/>
                    <a:pt x="367" y="195"/>
                  </a:cubicBezTo>
                  <a:cubicBezTo>
                    <a:pt x="367" y="194"/>
                    <a:pt x="367" y="192"/>
                    <a:pt x="367" y="190"/>
                  </a:cubicBezTo>
                  <a:cubicBezTo>
                    <a:pt x="367" y="188"/>
                    <a:pt x="367" y="186"/>
                    <a:pt x="367" y="184"/>
                  </a:cubicBezTo>
                  <a:cubicBezTo>
                    <a:pt x="367" y="184"/>
                    <a:pt x="366" y="184"/>
                    <a:pt x="366" y="183"/>
                  </a:cubicBezTo>
                  <a:cubicBezTo>
                    <a:pt x="366" y="183"/>
                    <a:pt x="366" y="183"/>
                    <a:pt x="366" y="183"/>
                  </a:cubicBezTo>
                  <a:cubicBezTo>
                    <a:pt x="367" y="182"/>
                    <a:pt x="367" y="181"/>
                    <a:pt x="367" y="181"/>
                  </a:cubicBezTo>
                  <a:cubicBezTo>
                    <a:pt x="367" y="180"/>
                    <a:pt x="366" y="180"/>
                    <a:pt x="366" y="180"/>
                  </a:cubicBezTo>
                  <a:cubicBezTo>
                    <a:pt x="366" y="180"/>
                    <a:pt x="366" y="180"/>
                    <a:pt x="366" y="180"/>
                  </a:cubicBezTo>
                  <a:cubicBezTo>
                    <a:pt x="366" y="176"/>
                    <a:pt x="366" y="172"/>
                    <a:pt x="366" y="169"/>
                  </a:cubicBezTo>
                  <a:cubicBezTo>
                    <a:pt x="366" y="168"/>
                    <a:pt x="366" y="168"/>
                    <a:pt x="366" y="168"/>
                  </a:cubicBezTo>
                  <a:cubicBezTo>
                    <a:pt x="377" y="167"/>
                    <a:pt x="387" y="163"/>
                    <a:pt x="398" y="165"/>
                  </a:cubicBezTo>
                  <a:cubicBezTo>
                    <a:pt x="400" y="169"/>
                    <a:pt x="400" y="172"/>
                    <a:pt x="402" y="175"/>
                  </a:cubicBezTo>
                  <a:cubicBezTo>
                    <a:pt x="404" y="178"/>
                    <a:pt x="406" y="180"/>
                    <a:pt x="408" y="183"/>
                  </a:cubicBezTo>
                  <a:cubicBezTo>
                    <a:pt x="413" y="188"/>
                    <a:pt x="418" y="193"/>
                    <a:pt x="423" y="198"/>
                  </a:cubicBezTo>
                  <a:cubicBezTo>
                    <a:pt x="423" y="198"/>
                    <a:pt x="423" y="198"/>
                    <a:pt x="423" y="198"/>
                  </a:cubicBezTo>
                  <a:cubicBezTo>
                    <a:pt x="423" y="198"/>
                    <a:pt x="423" y="198"/>
                    <a:pt x="423" y="198"/>
                  </a:cubicBezTo>
                  <a:cubicBezTo>
                    <a:pt x="423" y="198"/>
                    <a:pt x="423" y="198"/>
                    <a:pt x="423" y="198"/>
                  </a:cubicBezTo>
                  <a:cubicBezTo>
                    <a:pt x="423" y="198"/>
                    <a:pt x="423" y="198"/>
                    <a:pt x="423" y="198"/>
                  </a:cubicBezTo>
                  <a:cubicBezTo>
                    <a:pt x="421" y="198"/>
                    <a:pt x="419" y="198"/>
                    <a:pt x="417" y="199"/>
                  </a:cubicBezTo>
                  <a:cubicBezTo>
                    <a:pt x="417" y="199"/>
                    <a:pt x="416" y="199"/>
                    <a:pt x="416" y="199"/>
                  </a:cubicBezTo>
                  <a:cubicBezTo>
                    <a:pt x="414" y="199"/>
                    <a:pt x="413" y="200"/>
                    <a:pt x="411" y="200"/>
                  </a:cubicBezTo>
                  <a:cubicBezTo>
                    <a:pt x="411" y="200"/>
                    <a:pt x="411" y="200"/>
                    <a:pt x="411" y="200"/>
                  </a:cubicBezTo>
                  <a:cubicBezTo>
                    <a:pt x="410" y="200"/>
                    <a:pt x="409" y="200"/>
                    <a:pt x="409" y="200"/>
                  </a:cubicBezTo>
                  <a:cubicBezTo>
                    <a:pt x="408" y="200"/>
                    <a:pt x="407" y="201"/>
                    <a:pt x="407" y="201"/>
                  </a:cubicBezTo>
                  <a:cubicBezTo>
                    <a:pt x="404" y="202"/>
                    <a:pt x="402" y="203"/>
                    <a:pt x="400" y="204"/>
                  </a:cubicBezTo>
                  <a:cubicBezTo>
                    <a:pt x="400" y="205"/>
                    <a:pt x="400" y="205"/>
                    <a:pt x="400" y="205"/>
                  </a:cubicBezTo>
                  <a:cubicBezTo>
                    <a:pt x="399" y="205"/>
                    <a:pt x="398" y="206"/>
                    <a:pt x="397" y="206"/>
                  </a:cubicBezTo>
                  <a:cubicBezTo>
                    <a:pt x="396" y="207"/>
                    <a:pt x="395" y="208"/>
                    <a:pt x="394" y="208"/>
                  </a:cubicBezTo>
                  <a:cubicBezTo>
                    <a:pt x="394" y="209"/>
                    <a:pt x="393" y="209"/>
                    <a:pt x="393" y="209"/>
                  </a:cubicBezTo>
                  <a:cubicBezTo>
                    <a:pt x="392" y="210"/>
                    <a:pt x="390" y="211"/>
                    <a:pt x="389" y="212"/>
                  </a:cubicBezTo>
                  <a:cubicBezTo>
                    <a:pt x="389" y="212"/>
                    <a:pt x="389" y="212"/>
                    <a:pt x="389" y="212"/>
                  </a:cubicBezTo>
                  <a:cubicBezTo>
                    <a:pt x="389" y="213"/>
                    <a:pt x="388" y="213"/>
                    <a:pt x="387" y="214"/>
                  </a:cubicBezTo>
                  <a:cubicBezTo>
                    <a:pt x="387" y="214"/>
                    <a:pt x="387" y="215"/>
                    <a:pt x="386" y="216"/>
                  </a:cubicBezTo>
                  <a:cubicBezTo>
                    <a:pt x="386" y="217"/>
                    <a:pt x="385" y="217"/>
                    <a:pt x="384" y="218"/>
                  </a:cubicBezTo>
                  <a:cubicBezTo>
                    <a:pt x="384" y="218"/>
                    <a:pt x="384" y="218"/>
                    <a:pt x="384" y="219"/>
                  </a:cubicBezTo>
                  <a:cubicBezTo>
                    <a:pt x="384" y="219"/>
                    <a:pt x="383" y="220"/>
                    <a:pt x="383" y="221"/>
                  </a:cubicBezTo>
                  <a:cubicBezTo>
                    <a:pt x="383" y="221"/>
                    <a:pt x="383" y="221"/>
                    <a:pt x="383" y="222"/>
                  </a:cubicBezTo>
                  <a:cubicBezTo>
                    <a:pt x="382" y="222"/>
                    <a:pt x="382" y="223"/>
                    <a:pt x="382" y="224"/>
                  </a:cubicBezTo>
                  <a:cubicBezTo>
                    <a:pt x="381" y="224"/>
                    <a:pt x="381" y="225"/>
                    <a:pt x="381" y="225"/>
                  </a:cubicBezTo>
                  <a:cubicBezTo>
                    <a:pt x="381" y="226"/>
                    <a:pt x="381" y="227"/>
                    <a:pt x="380" y="228"/>
                  </a:cubicBezTo>
                  <a:cubicBezTo>
                    <a:pt x="379" y="231"/>
                    <a:pt x="379" y="234"/>
                    <a:pt x="379" y="238"/>
                  </a:cubicBezTo>
                  <a:cubicBezTo>
                    <a:pt x="379" y="240"/>
                    <a:pt x="379" y="242"/>
                    <a:pt x="380" y="244"/>
                  </a:cubicBezTo>
                  <a:cubicBezTo>
                    <a:pt x="380" y="245"/>
                    <a:pt x="380" y="246"/>
                    <a:pt x="380" y="247"/>
                  </a:cubicBezTo>
                  <a:cubicBezTo>
                    <a:pt x="381" y="249"/>
                    <a:pt x="381" y="251"/>
                    <a:pt x="382" y="253"/>
                  </a:cubicBezTo>
                  <a:cubicBezTo>
                    <a:pt x="382" y="254"/>
                    <a:pt x="383" y="256"/>
                    <a:pt x="383" y="257"/>
                  </a:cubicBezTo>
                  <a:cubicBezTo>
                    <a:pt x="383" y="257"/>
                    <a:pt x="384" y="258"/>
                    <a:pt x="384" y="258"/>
                  </a:cubicBezTo>
                  <a:cubicBezTo>
                    <a:pt x="384" y="259"/>
                    <a:pt x="384" y="259"/>
                    <a:pt x="385" y="260"/>
                  </a:cubicBezTo>
                  <a:cubicBezTo>
                    <a:pt x="385" y="261"/>
                    <a:pt x="386" y="261"/>
                    <a:pt x="386" y="262"/>
                  </a:cubicBezTo>
                  <a:cubicBezTo>
                    <a:pt x="386" y="262"/>
                    <a:pt x="386" y="262"/>
                    <a:pt x="387" y="263"/>
                  </a:cubicBezTo>
                  <a:cubicBezTo>
                    <a:pt x="387" y="263"/>
                    <a:pt x="388" y="264"/>
                    <a:pt x="388" y="264"/>
                  </a:cubicBezTo>
                  <a:cubicBezTo>
                    <a:pt x="388" y="264"/>
                    <a:pt x="388" y="264"/>
                    <a:pt x="388" y="264"/>
                  </a:cubicBezTo>
                  <a:cubicBezTo>
                    <a:pt x="391" y="272"/>
                    <a:pt x="397" y="278"/>
                    <a:pt x="407" y="279"/>
                  </a:cubicBezTo>
                  <a:cubicBezTo>
                    <a:pt x="410" y="280"/>
                    <a:pt x="412" y="281"/>
                    <a:pt x="415" y="282"/>
                  </a:cubicBezTo>
                  <a:cubicBezTo>
                    <a:pt x="428" y="281"/>
                    <a:pt x="438" y="276"/>
                    <a:pt x="448" y="269"/>
                  </a:cubicBezTo>
                  <a:cubicBezTo>
                    <a:pt x="460" y="262"/>
                    <a:pt x="465" y="252"/>
                    <a:pt x="463" y="239"/>
                  </a:cubicBezTo>
                  <a:cubicBezTo>
                    <a:pt x="462" y="234"/>
                    <a:pt x="461" y="228"/>
                    <a:pt x="460" y="224"/>
                  </a:cubicBezTo>
                  <a:cubicBezTo>
                    <a:pt x="457" y="215"/>
                    <a:pt x="453" y="207"/>
                    <a:pt x="443" y="203"/>
                  </a:cubicBezTo>
                  <a:cubicBezTo>
                    <a:pt x="445" y="202"/>
                    <a:pt x="447" y="200"/>
                    <a:pt x="448" y="200"/>
                  </a:cubicBezTo>
                  <a:cubicBezTo>
                    <a:pt x="458" y="196"/>
                    <a:pt x="469" y="196"/>
                    <a:pt x="480" y="196"/>
                  </a:cubicBezTo>
                  <a:cubicBezTo>
                    <a:pt x="484" y="196"/>
                    <a:pt x="488" y="195"/>
                    <a:pt x="492" y="195"/>
                  </a:cubicBezTo>
                  <a:cubicBezTo>
                    <a:pt x="495" y="195"/>
                    <a:pt x="498" y="195"/>
                    <a:pt x="500" y="195"/>
                  </a:cubicBezTo>
                  <a:cubicBezTo>
                    <a:pt x="507" y="195"/>
                    <a:pt x="513" y="195"/>
                    <a:pt x="519" y="193"/>
                  </a:cubicBezTo>
                  <a:cubicBezTo>
                    <a:pt x="522" y="192"/>
                    <a:pt x="525" y="193"/>
                    <a:pt x="528" y="192"/>
                  </a:cubicBezTo>
                  <a:cubicBezTo>
                    <a:pt x="531" y="192"/>
                    <a:pt x="534" y="192"/>
                    <a:pt x="537" y="192"/>
                  </a:cubicBezTo>
                  <a:cubicBezTo>
                    <a:pt x="538" y="192"/>
                    <a:pt x="540" y="191"/>
                    <a:pt x="542" y="191"/>
                  </a:cubicBezTo>
                  <a:cubicBezTo>
                    <a:pt x="554" y="191"/>
                    <a:pt x="566" y="192"/>
                    <a:pt x="578" y="192"/>
                  </a:cubicBezTo>
                  <a:cubicBezTo>
                    <a:pt x="585" y="192"/>
                    <a:pt x="591" y="192"/>
                    <a:pt x="597" y="191"/>
                  </a:cubicBezTo>
                  <a:cubicBezTo>
                    <a:pt x="603" y="191"/>
                    <a:pt x="607" y="188"/>
                    <a:pt x="612" y="184"/>
                  </a:cubicBezTo>
                  <a:cubicBezTo>
                    <a:pt x="612" y="188"/>
                    <a:pt x="612" y="190"/>
                    <a:pt x="612" y="192"/>
                  </a:cubicBezTo>
                  <a:cubicBezTo>
                    <a:pt x="612" y="197"/>
                    <a:pt x="615" y="201"/>
                    <a:pt x="619" y="204"/>
                  </a:cubicBezTo>
                  <a:cubicBezTo>
                    <a:pt x="619" y="204"/>
                    <a:pt x="620" y="204"/>
                    <a:pt x="621" y="205"/>
                  </a:cubicBezTo>
                  <a:cubicBezTo>
                    <a:pt x="621" y="205"/>
                    <a:pt x="622" y="206"/>
                    <a:pt x="623" y="207"/>
                  </a:cubicBezTo>
                  <a:cubicBezTo>
                    <a:pt x="622" y="207"/>
                    <a:pt x="621" y="208"/>
                    <a:pt x="620" y="208"/>
                  </a:cubicBezTo>
                  <a:cubicBezTo>
                    <a:pt x="619" y="208"/>
                    <a:pt x="619" y="208"/>
                    <a:pt x="619" y="208"/>
                  </a:cubicBezTo>
                  <a:cubicBezTo>
                    <a:pt x="618" y="209"/>
                    <a:pt x="617" y="209"/>
                    <a:pt x="617" y="209"/>
                  </a:cubicBezTo>
                  <a:cubicBezTo>
                    <a:pt x="616" y="209"/>
                    <a:pt x="616" y="210"/>
                    <a:pt x="615" y="210"/>
                  </a:cubicBezTo>
                  <a:cubicBezTo>
                    <a:pt x="615" y="210"/>
                    <a:pt x="614" y="210"/>
                    <a:pt x="614" y="211"/>
                  </a:cubicBezTo>
                  <a:cubicBezTo>
                    <a:pt x="613" y="211"/>
                    <a:pt x="613" y="211"/>
                    <a:pt x="613" y="212"/>
                  </a:cubicBezTo>
                  <a:cubicBezTo>
                    <a:pt x="612" y="212"/>
                    <a:pt x="612" y="212"/>
                    <a:pt x="611" y="212"/>
                  </a:cubicBezTo>
                  <a:cubicBezTo>
                    <a:pt x="611" y="213"/>
                    <a:pt x="610" y="213"/>
                    <a:pt x="610" y="213"/>
                  </a:cubicBezTo>
                  <a:cubicBezTo>
                    <a:pt x="610" y="214"/>
                    <a:pt x="609" y="214"/>
                    <a:pt x="609" y="214"/>
                  </a:cubicBezTo>
                  <a:cubicBezTo>
                    <a:pt x="608" y="215"/>
                    <a:pt x="608" y="215"/>
                    <a:pt x="608" y="216"/>
                  </a:cubicBezTo>
                  <a:cubicBezTo>
                    <a:pt x="607" y="216"/>
                    <a:pt x="607" y="216"/>
                    <a:pt x="607" y="217"/>
                  </a:cubicBezTo>
                  <a:cubicBezTo>
                    <a:pt x="606" y="217"/>
                    <a:pt x="606" y="217"/>
                    <a:pt x="606" y="218"/>
                  </a:cubicBezTo>
                  <a:cubicBezTo>
                    <a:pt x="605" y="218"/>
                    <a:pt x="605" y="218"/>
                    <a:pt x="605" y="219"/>
                  </a:cubicBezTo>
                  <a:cubicBezTo>
                    <a:pt x="605" y="219"/>
                    <a:pt x="604" y="220"/>
                    <a:pt x="604" y="220"/>
                  </a:cubicBezTo>
                  <a:cubicBezTo>
                    <a:pt x="604" y="220"/>
                    <a:pt x="604" y="220"/>
                    <a:pt x="604" y="220"/>
                  </a:cubicBezTo>
                  <a:cubicBezTo>
                    <a:pt x="602" y="220"/>
                    <a:pt x="600" y="220"/>
                    <a:pt x="600" y="221"/>
                  </a:cubicBezTo>
                  <a:close/>
                  <a:moveTo>
                    <a:pt x="382" y="206"/>
                  </a:moveTo>
                  <a:cubicBezTo>
                    <a:pt x="383" y="206"/>
                    <a:pt x="385" y="207"/>
                    <a:pt x="387" y="207"/>
                  </a:cubicBezTo>
                  <a:cubicBezTo>
                    <a:pt x="389" y="206"/>
                    <a:pt x="391" y="206"/>
                    <a:pt x="393" y="205"/>
                  </a:cubicBezTo>
                  <a:cubicBezTo>
                    <a:pt x="394" y="204"/>
                    <a:pt x="396" y="204"/>
                    <a:pt x="397" y="203"/>
                  </a:cubicBezTo>
                  <a:cubicBezTo>
                    <a:pt x="403" y="198"/>
                    <a:pt x="404" y="193"/>
                    <a:pt x="401" y="186"/>
                  </a:cubicBezTo>
                  <a:cubicBezTo>
                    <a:pt x="401" y="185"/>
                    <a:pt x="401" y="185"/>
                    <a:pt x="401" y="185"/>
                  </a:cubicBezTo>
                  <a:cubicBezTo>
                    <a:pt x="399" y="183"/>
                    <a:pt x="398" y="182"/>
                    <a:pt x="396" y="181"/>
                  </a:cubicBezTo>
                  <a:cubicBezTo>
                    <a:pt x="393" y="179"/>
                    <a:pt x="390" y="179"/>
                    <a:pt x="386" y="178"/>
                  </a:cubicBezTo>
                  <a:cubicBezTo>
                    <a:pt x="385" y="178"/>
                    <a:pt x="384" y="179"/>
                    <a:pt x="383" y="179"/>
                  </a:cubicBezTo>
                  <a:cubicBezTo>
                    <a:pt x="383" y="179"/>
                    <a:pt x="383" y="180"/>
                    <a:pt x="382" y="180"/>
                  </a:cubicBezTo>
                  <a:cubicBezTo>
                    <a:pt x="382" y="180"/>
                    <a:pt x="381" y="181"/>
                    <a:pt x="380" y="182"/>
                  </a:cubicBezTo>
                  <a:cubicBezTo>
                    <a:pt x="380" y="182"/>
                    <a:pt x="380" y="182"/>
                    <a:pt x="379" y="183"/>
                  </a:cubicBezTo>
                  <a:cubicBezTo>
                    <a:pt x="378" y="183"/>
                    <a:pt x="377" y="183"/>
                    <a:pt x="377" y="183"/>
                  </a:cubicBezTo>
                  <a:cubicBezTo>
                    <a:pt x="373" y="190"/>
                    <a:pt x="372" y="196"/>
                    <a:pt x="377" y="202"/>
                  </a:cubicBezTo>
                  <a:cubicBezTo>
                    <a:pt x="378" y="203"/>
                    <a:pt x="380" y="205"/>
                    <a:pt x="382" y="206"/>
                  </a:cubicBezTo>
                  <a:close/>
                  <a:moveTo>
                    <a:pt x="462" y="269"/>
                  </a:moveTo>
                  <a:cubicBezTo>
                    <a:pt x="462" y="268"/>
                    <a:pt x="462" y="267"/>
                    <a:pt x="462" y="266"/>
                  </a:cubicBezTo>
                  <a:cubicBezTo>
                    <a:pt x="462" y="266"/>
                    <a:pt x="462" y="266"/>
                    <a:pt x="462" y="266"/>
                  </a:cubicBezTo>
                  <a:cubicBezTo>
                    <a:pt x="462" y="266"/>
                    <a:pt x="462" y="266"/>
                    <a:pt x="462" y="266"/>
                  </a:cubicBezTo>
                  <a:cubicBezTo>
                    <a:pt x="460" y="268"/>
                    <a:pt x="459" y="269"/>
                    <a:pt x="458" y="270"/>
                  </a:cubicBezTo>
                  <a:cubicBezTo>
                    <a:pt x="455" y="275"/>
                    <a:pt x="452" y="278"/>
                    <a:pt x="448" y="281"/>
                  </a:cubicBezTo>
                  <a:cubicBezTo>
                    <a:pt x="445" y="283"/>
                    <a:pt x="442" y="284"/>
                    <a:pt x="438" y="286"/>
                  </a:cubicBezTo>
                  <a:cubicBezTo>
                    <a:pt x="438" y="286"/>
                    <a:pt x="438" y="286"/>
                    <a:pt x="438" y="286"/>
                  </a:cubicBezTo>
                  <a:cubicBezTo>
                    <a:pt x="437" y="287"/>
                    <a:pt x="435" y="287"/>
                    <a:pt x="433" y="288"/>
                  </a:cubicBezTo>
                  <a:cubicBezTo>
                    <a:pt x="432" y="289"/>
                    <a:pt x="430" y="289"/>
                    <a:pt x="429" y="290"/>
                  </a:cubicBezTo>
                  <a:cubicBezTo>
                    <a:pt x="428" y="291"/>
                    <a:pt x="427" y="292"/>
                    <a:pt x="425" y="293"/>
                  </a:cubicBezTo>
                  <a:cubicBezTo>
                    <a:pt x="425" y="293"/>
                    <a:pt x="425" y="293"/>
                    <a:pt x="425" y="293"/>
                  </a:cubicBezTo>
                  <a:cubicBezTo>
                    <a:pt x="425" y="293"/>
                    <a:pt x="425" y="293"/>
                    <a:pt x="425" y="293"/>
                  </a:cubicBezTo>
                  <a:cubicBezTo>
                    <a:pt x="425" y="293"/>
                    <a:pt x="425" y="293"/>
                    <a:pt x="425" y="293"/>
                  </a:cubicBezTo>
                  <a:cubicBezTo>
                    <a:pt x="426" y="293"/>
                    <a:pt x="427" y="293"/>
                    <a:pt x="429" y="293"/>
                  </a:cubicBezTo>
                  <a:cubicBezTo>
                    <a:pt x="429" y="293"/>
                    <a:pt x="429" y="293"/>
                    <a:pt x="429" y="293"/>
                  </a:cubicBezTo>
                  <a:cubicBezTo>
                    <a:pt x="430" y="293"/>
                    <a:pt x="431" y="293"/>
                    <a:pt x="432" y="293"/>
                  </a:cubicBezTo>
                  <a:cubicBezTo>
                    <a:pt x="432" y="293"/>
                    <a:pt x="432" y="293"/>
                    <a:pt x="432" y="293"/>
                  </a:cubicBezTo>
                  <a:cubicBezTo>
                    <a:pt x="432" y="293"/>
                    <a:pt x="432" y="293"/>
                    <a:pt x="432" y="293"/>
                  </a:cubicBezTo>
                  <a:cubicBezTo>
                    <a:pt x="429" y="293"/>
                    <a:pt x="426" y="293"/>
                    <a:pt x="422" y="293"/>
                  </a:cubicBezTo>
                  <a:cubicBezTo>
                    <a:pt x="424" y="296"/>
                    <a:pt x="425" y="298"/>
                    <a:pt x="426" y="298"/>
                  </a:cubicBezTo>
                  <a:cubicBezTo>
                    <a:pt x="429" y="299"/>
                    <a:pt x="432" y="300"/>
                    <a:pt x="434" y="299"/>
                  </a:cubicBezTo>
                  <a:cubicBezTo>
                    <a:pt x="439" y="297"/>
                    <a:pt x="445" y="295"/>
                    <a:pt x="450" y="292"/>
                  </a:cubicBezTo>
                  <a:cubicBezTo>
                    <a:pt x="456" y="288"/>
                    <a:pt x="460" y="282"/>
                    <a:pt x="463" y="275"/>
                  </a:cubicBezTo>
                  <a:cubicBezTo>
                    <a:pt x="463" y="273"/>
                    <a:pt x="463" y="271"/>
                    <a:pt x="462" y="269"/>
                  </a:cubicBezTo>
                  <a:close/>
                  <a:moveTo>
                    <a:pt x="364" y="303"/>
                  </a:moveTo>
                  <a:cubicBezTo>
                    <a:pt x="364" y="303"/>
                    <a:pt x="364" y="303"/>
                    <a:pt x="364" y="303"/>
                  </a:cubicBezTo>
                  <a:cubicBezTo>
                    <a:pt x="364" y="303"/>
                    <a:pt x="364" y="303"/>
                    <a:pt x="364" y="303"/>
                  </a:cubicBezTo>
                  <a:cubicBezTo>
                    <a:pt x="364" y="305"/>
                    <a:pt x="364" y="306"/>
                    <a:pt x="364" y="307"/>
                  </a:cubicBezTo>
                  <a:cubicBezTo>
                    <a:pt x="364" y="307"/>
                    <a:pt x="364" y="307"/>
                    <a:pt x="364" y="308"/>
                  </a:cubicBezTo>
                  <a:cubicBezTo>
                    <a:pt x="361" y="308"/>
                    <a:pt x="359" y="309"/>
                    <a:pt x="356" y="309"/>
                  </a:cubicBezTo>
                  <a:cubicBezTo>
                    <a:pt x="356" y="309"/>
                    <a:pt x="356" y="309"/>
                    <a:pt x="355" y="310"/>
                  </a:cubicBezTo>
                  <a:cubicBezTo>
                    <a:pt x="355" y="310"/>
                    <a:pt x="355" y="309"/>
                    <a:pt x="355" y="309"/>
                  </a:cubicBezTo>
                  <a:cubicBezTo>
                    <a:pt x="355" y="309"/>
                    <a:pt x="355" y="309"/>
                    <a:pt x="355" y="309"/>
                  </a:cubicBezTo>
                  <a:cubicBezTo>
                    <a:pt x="355" y="305"/>
                    <a:pt x="353" y="300"/>
                    <a:pt x="350" y="297"/>
                  </a:cubicBezTo>
                  <a:cubicBezTo>
                    <a:pt x="349" y="295"/>
                    <a:pt x="347" y="294"/>
                    <a:pt x="344" y="296"/>
                  </a:cubicBezTo>
                  <a:cubicBezTo>
                    <a:pt x="344" y="298"/>
                    <a:pt x="344" y="300"/>
                    <a:pt x="344" y="302"/>
                  </a:cubicBezTo>
                  <a:cubicBezTo>
                    <a:pt x="344" y="302"/>
                    <a:pt x="344" y="302"/>
                    <a:pt x="344" y="302"/>
                  </a:cubicBezTo>
                  <a:cubicBezTo>
                    <a:pt x="344" y="304"/>
                    <a:pt x="344" y="307"/>
                    <a:pt x="343" y="309"/>
                  </a:cubicBezTo>
                  <a:cubicBezTo>
                    <a:pt x="342" y="310"/>
                    <a:pt x="340" y="310"/>
                    <a:pt x="338" y="310"/>
                  </a:cubicBezTo>
                  <a:cubicBezTo>
                    <a:pt x="338" y="310"/>
                    <a:pt x="337" y="310"/>
                    <a:pt x="336" y="310"/>
                  </a:cubicBezTo>
                  <a:cubicBezTo>
                    <a:pt x="335" y="310"/>
                    <a:pt x="334" y="310"/>
                    <a:pt x="334" y="310"/>
                  </a:cubicBezTo>
                  <a:cubicBezTo>
                    <a:pt x="333" y="310"/>
                    <a:pt x="331" y="310"/>
                    <a:pt x="330" y="310"/>
                  </a:cubicBezTo>
                  <a:cubicBezTo>
                    <a:pt x="330" y="310"/>
                    <a:pt x="330" y="310"/>
                    <a:pt x="329" y="310"/>
                  </a:cubicBezTo>
                  <a:cubicBezTo>
                    <a:pt x="328" y="310"/>
                    <a:pt x="326" y="310"/>
                    <a:pt x="325" y="310"/>
                  </a:cubicBezTo>
                  <a:cubicBezTo>
                    <a:pt x="325" y="310"/>
                    <a:pt x="325" y="310"/>
                    <a:pt x="325" y="310"/>
                  </a:cubicBezTo>
                  <a:cubicBezTo>
                    <a:pt x="326" y="308"/>
                    <a:pt x="326" y="305"/>
                    <a:pt x="325" y="302"/>
                  </a:cubicBezTo>
                  <a:cubicBezTo>
                    <a:pt x="323" y="293"/>
                    <a:pt x="321" y="283"/>
                    <a:pt x="319" y="273"/>
                  </a:cubicBezTo>
                  <a:cubicBezTo>
                    <a:pt x="317" y="269"/>
                    <a:pt x="315" y="265"/>
                    <a:pt x="312" y="261"/>
                  </a:cubicBezTo>
                  <a:cubicBezTo>
                    <a:pt x="310" y="258"/>
                    <a:pt x="306" y="255"/>
                    <a:pt x="302" y="252"/>
                  </a:cubicBezTo>
                  <a:cubicBezTo>
                    <a:pt x="301" y="251"/>
                    <a:pt x="299" y="251"/>
                    <a:pt x="298" y="251"/>
                  </a:cubicBezTo>
                  <a:cubicBezTo>
                    <a:pt x="297" y="252"/>
                    <a:pt x="297" y="252"/>
                    <a:pt x="297" y="252"/>
                  </a:cubicBezTo>
                  <a:cubicBezTo>
                    <a:pt x="297" y="252"/>
                    <a:pt x="297" y="252"/>
                    <a:pt x="296" y="252"/>
                  </a:cubicBezTo>
                  <a:cubicBezTo>
                    <a:pt x="296" y="252"/>
                    <a:pt x="296" y="252"/>
                    <a:pt x="296" y="252"/>
                  </a:cubicBezTo>
                  <a:cubicBezTo>
                    <a:pt x="296" y="252"/>
                    <a:pt x="296" y="252"/>
                    <a:pt x="296" y="252"/>
                  </a:cubicBezTo>
                  <a:cubicBezTo>
                    <a:pt x="296" y="257"/>
                    <a:pt x="298" y="260"/>
                    <a:pt x="300" y="264"/>
                  </a:cubicBezTo>
                  <a:cubicBezTo>
                    <a:pt x="301" y="266"/>
                    <a:pt x="302" y="268"/>
                    <a:pt x="303" y="270"/>
                  </a:cubicBezTo>
                  <a:cubicBezTo>
                    <a:pt x="304" y="277"/>
                    <a:pt x="306" y="283"/>
                    <a:pt x="307" y="290"/>
                  </a:cubicBezTo>
                  <a:cubicBezTo>
                    <a:pt x="307" y="290"/>
                    <a:pt x="307" y="290"/>
                    <a:pt x="307" y="290"/>
                  </a:cubicBezTo>
                  <a:cubicBezTo>
                    <a:pt x="307" y="291"/>
                    <a:pt x="307" y="292"/>
                    <a:pt x="307" y="293"/>
                  </a:cubicBezTo>
                  <a:cubicBezTo>
                    <a:pt x="308" y="296"/>
                    <a:pt x="309" y="299"/>
                    <a:pt x="309" y="303"/>
                  </a:cubicBezTo>
                  <a:cubicBezTo>
                    <a:pt x="308" y="300"/>
                    <a:pt x="307" y="297"/>
                    <a:pt x="305" y="294"/>
                  </a:cubicBezTo>
                  <a:cubicBezTo>
                    <a:pt x="303" y="290"/>
                    <a:pt x="300" y="286"/>
                    <a:pt x="298" y="283"/>
                  </a:cubicBezTo>
                  <a:cubicBezTo>
                    <a:pt x="297" y="280"/>
                    <a:pt x="295" y="278"/>
                    <a:pt x="293" y="277"/>
                  </a:cubicBezTo>
                  <a:cubicBezTo>
                    <a:pt x="290" y="273"/>
                    <a:pt x="287" y="271"/>
                    <a:pt x="283" y="271"/>
                  </a:cubicBezTo>
                  <a:cubicBezTo>
                    <a:pt x="283" y="271"/>
                    <a:pt x="283" y="271"/>
                    <a:pt x="283" y="271"/>
                  </a:cubicBezTo>
                  <a:cubicBezTo>
                    <a:pt x="283" y="247"/>
                    <a:pt x="286" y="222"/>
                    <a:pt x="286" y="198"/>
                  </a:cubicBezTo>
                  <a:cubicBezTo>
                    <a:pt x="286" y="198"/>
                    <a:pt x="286" y="198"/>
                    <a:pt x="286" y="198"/>
                  </a:cubicBezTo>
                  <a:cubicBezTo>
                    <a:pt x="287" y="194"/>
                    <a:pt x="287" y="190"/>
                    <a:pt x="287" y="186"/>
                  </a:cubicBezTo>
                  <a:cubicBezTo>
                    <a:pt x="287" y="185"/>
                    <a:pt x="287" y="184"/>
                    <a:pt x="287" y="184"/>
                  </a:cubicBezTo>
                  <a:cubicBezTo>
                    <a:pt x="287" y="180"/>
                    <a:pt x="287" y="176"/>
                    <a:pt x="287" y="173"/>
                  </a:cubicBezTo>
                  <a:cubicBezTo>
                    <a:pt x="291" y="170"/>
                    <a:pt x="297" y="169"/>
                    <a:pt x="303" y="167"/>
                  </a:cubicBezTo>
                  <a:cubicBezTo>
                    <a:pt x="306" y="175"/>
                    <a:pt x="313" y="180"/>
                    <a:pt x="319" y="186"/>
                  </a:cubicBezTo>
                  <a:cubicBezTo>
                    <a:pt x="319" y="186"/>
                    <a:pt x="319" y="186"/>
                    <a:pt x="319" y="186"/>
                  </a:cubicBezTo>
                  <a:cubicBezTo>
                    <a:pt x="320" y="187"/>
                    <a:pt x="320" y="188"/>
                    <a:pt x="321" y="189"/>
                  </a:cubicBezTo>
                  <a:cubicBezTo>
                    <a:pt x="321" y="189"/>
                    <a:pt x="321" y="189"/>
                    <a:pt x="321" y="189"/>
                  </a:cubicBezTo>
                  <a:cubicBezTo>
                    <a:pt x="323" y="191"/>
                    <a:pt x="324" y="193"/>
                    <a:pt x="325" y="195"/>
                  </a:cubicBezTo>
                  <a:cubicBezTo>
                    <a:pt x="327" y="196"/>
                    <a:pt x="328" y="198"/>
                    <a:pt x="330" y="200"/>
                  </a:cubicBezTo>
                  <a:cubicBezTo>
                    <a:pt x="331" y="202"/>
                    <a:pt x="332" y="203"/>
                    <a:pt x="334" y="205"/>
                  </a:cubicBezTo>
                  <a:cubicBezTo>
                    <a:pt x="335" y="207"/>
                    <a:pt x="337" y="209"/>
                    <a:pt x="339" y="211"/>
                  </a:cubicBezTo>
                  <a:cubicBezTo>
                    <a:pt x="339" y="212"/>
                    <a:pt x="340" y="212"/>
                    <a:pt x="340" y="213"/>
                  </a:cubicBezTo>
                  <a:cubicBezTo>
                    <a:pt x="341" y="214"/>
                    <a:pt x="340" y="215"/>
                    <a:pt x="341" y="217"/>
                  </a:cubicBezTo>
                  <a:cubicBezTo>
                    <a:pt x="341" y="219"/>
                    <a:pt x="341" y="221"/>
                    <a:pt x="343" y="223"/>
                  </a:cubicBezTo>
                  <a:cubicBezTo>
                    <a:pt x="343" y="223"/>
                    <a:pt x="343" y="223"/>
                    <a:pt x="343" y="223"/>
                  </a:cubicBezTo>
                  <a:cubicBezTo>
                    <a:pt x="343" y="223"/>
                    <a:pt x="343" y="223"/>
                    <a:pt x="343" y="223"/>
                  </a:cubicBezTo>
                  <a:cubicBezTo>
                    <a:pt x="344" y="221"/>
                    <a:pt x="344" y="219"/>
                    <a:pt x="345" y="218"/>
                  </a:cubicBezTo>
                  <a:cubicBezTo>
                    <a:pt x="346" y="217"/>
                    <a:pt x="346" y="217"/>
                    <a:pt x="347" y="217"/>
                  </a:cubicBezTo>
                  <a:cubicBezTo>
                    <a:pt x="347" y="218"/>
                    <a:pt x="348" y="218"/>
                    <a:pt x="349" y="219"/>
                  </a:cubicBezTo>
                  <a:cubicBezTo>
                    <a:pt x="349" y="218"/>
                    <a:pt x="349" y="217"/>
                    <a:pt x="349" y="216"/>
                  </a:cubicBezTo>
                  <a:cubicBezTo>
                    <a:pt x="349" y="216"/>
                    <a:pt x="349" y="216"/>
                    <a:pt x="349" y="216"/>
                  </a:cubicBezTo>
                  <a:cubicBezTo>
                    <a:pt x="349" y="216"/>
                    <a:pt x="349" y="216"/>
                    <a:pt x="349" y="216"/>
                  </a:cubicBezTo>
                  <a:cubicBezTo>
                    <a:pt x="349" y="215"/>
                    <a:pt x="349" y="214"/>
                    <a:pt x="349" y="214"/>
                  </a:cubicBezTo>
                  <a:cubicBezTo>
                    <a:pt x="347" y="206"/>
                    <a:pt x="343" y="199"/>
                    <a:pt x="338" y="193"/>
                  </a:cubicBezTo>
                  <a:cubicBezTo>
                    <a:pt x="330" y="185"/>
                    <a:pt x="323" y="175"/>
                    <a:pt x="316" y="165"/>
                  </a:cubicBezTo>
                  <a:cubicBezTo>
                    <a:pt x="320" y="163"/>
                    <a:pt x="324" y="165"/>
                    <a:pt x="328" y="164"/>
                  </a:cubicBezTo>
                  <a:cubicBezTo>
                    <a:pt x="331" y="163"/>
                    <a:pt x="334" y="162"/>
                    <a:pt x="338" y="161"/>
                  </a:cubicBezTo>
                  <a:cubicBezTo>
                    <a:pt x="338" y="163"/>
                    <a:pt x="338" y="165"/>
                    <a:pt x="338" y="167"/>
                  </a:cubicBezTo>
                  <a:cubicBezTo>
                    <a:pt x="338" y="168"/>
                    <a:pt x="338" y="169"/>
                    <a:pt x="338" y="171"/>
                  </a:cubicBezTo>
                  <a:cubicBezTo>
                    <a:pt x="337" y="177"/>
                    <a:pt x="336" y="183"/>
                    <a:pt x="340" y="189"/>
                  </a:cubicBezTo>
                  <a:cubicBezTo>
                    <a:pt x="341" y="189"/>
                    <a:pt x="342" y="188"/>
                    <a:pt x="342" y="188"/>
                  </a:cubicBezTo>
                  <a:cubicBezTo>
                    <a:pt x="343" y="188"/>
                    <a:pt x="343" y="188"/>
                    <a:pt x="343" y="188"/>
                  </a:cubicBezTo>
                  <a:cubicBezTo>
                    <a:pt x="343" y="187"/>
                    <a:pt x="343" y="186"/>
                    <a:pt x="343" y="185"/>
                  </a:cubicBezTo>
                  <a:cubicBezTo>
                    <a:pt x="346" y="177"/>
                    <a:pt x="348" y="169"/>
                    <a:pt x="349" y="161"/>
                  </a:cubicBezTo>
                  <a:cubicBezTo>
                    <a:pt x="355" y="159"/>
                    <a:pt x="357" y="160"/>
                    <a:pt x="360" y="165"/>
                  </a:cubicBezTo>
                  <a:cubicBezTo>
                    <a:pt x="360" y="167"/>
                    <a:pt x="360" y="168"/>
                    <a:pt x="360" y="169"/>
                  </a:cubicBezTo>
                  <a:cubicBezTo>
                    <a:pt x="360" y="171"/>
                    <a:pt x="360" y="173"/>
                    <a:pt x="360" y="175"/>
                  </a:cubicBezTo>
                  <a:cubicBezTo>
                    <a:pt x="360" y="176"/>
                    <a:pt x="360" y="177"/>
                    <a:pt x="360" y="179"/>
                  </a:cubicBezTo>
                  <a:cubicBezTo>
                    <a:pt x="360" y="180"/>
                    <a:pt x="361" y="181"/>
                    <a:pt x="361" y="182"/>
                  </a:cubicBezTo>
                  <a:cubicBezTo>
                    <a:pt x="359" y="190"/>
                    <a:pt x="359" y="197"/>
                    <a:pt x="359" y="204"/>
                  </a:cubicBezTo>
                  <a:cubicBezTo>
                    <a:pt x="360" y="213"/>
                    <a:pt x="361" y="223"/>
                    <a:pt x="362" y="232"/>
                  </a:cubicBezTo>
                  <a:cubicBezTo>
                    <a:pt x="362" y="237"/>
                    <a:pt x="362" y="242"/>
                    <a:pt x="362" y="248"/>
                  </a:cubicBezTo>
                  <a:cubicBezTo>
                    <a:pt x="363" y="265"/>
                    <a:pt x="363" y="282"/>
                    <a:pt x="364" y="300"/>
                  </a:cubicBezTo>
                  <a:cubicBezTo>
                    <a:pt x="364" y="301"/>
                    <a:pt x="364" y="302"/>
                    <a:pt x="364" y="303"/>
                  </a:cubicBezTo>
                  <a:close/>
                  <a:moveTo>
                    <a:pt x="358" y="256"/>
                  </a:moveTo>
                  <a:cubicBezTo>
                    <a:pt x="358" y="256"/>
                    <a:pt x="358" y="256"/>
                    <a:pt x="358" y="256"/>
                  </a:cubicBezTo>
                  <a:cubicBezTo>
                    <a:pt x="356" y="250"/>
                    <a:pt x="354" y="244"/>
                    <a:pt x="349" y="239"/>
                  </a:cubicBezTo>
                  <a:cubicBezTo>
                    <a:pt x="344" y="235"/>
                    <a:pt x="340" y="230"/>
                    <a:pt x="336" y="224"/>
                  </a:cubicBezTo>
                  <a:cubicBezTo>
                    <a:pt x="335" y="222"/>
                    <a:pt x="334" y="221"/>
                    <a:pt x="333" y="219"/>
                  </a:cubicBezTo>
                  <a:cubicBezTo>
                    <a:pt x="332" y="216"/>
                    <a:pt x="330" y="214"/>
                    <a:pt x="329" y="212"/>
                  </a:cubicBezTo>
                  <a:cubicBezTo>
                    <a:pt x="326" y="208"/>
                    <a:pt x="322" y="204"/>
                    <a:pt x="319" y="201"/>
                  </a:cubicBezTo>
                  <a:cubicBezTo>
                    <a:pt x="317" y="200"/>
                    <a:pt x="315" y="198"/>
                    <a:pt x="312" y="197"/>
                  </a:cubicBezTo>
                  <a:cubicBezTo>
                    <a:pt x="312" y="197"/>
                    <a:pt x="311" y="196"/>
                    <a:pt x="311" y="196"/>
                  </a:cubicBezTo>
                  <a:cubicBezTo>
                    <a:pt x="310" y="196"/>
                    <a:pt x="310" y="196"/>
                    <a:pt x="309" y="197"/>
                  </a:cubicBezTo>
                  <a:cubicBezTo>
                    <a:pt x="309" y="197"/>
                    <a:pt x="309" y="198"/>
                    <a:pt x="309" y="198"/>
                  </a:cubicBezTo>
                  <a:cubicBezTo>
                    <a:pt x="309" y="198"/>
                    <a:pt x="309" y="198"/>
                    <a:pt x="309" y="198"/>
                  </a:cubicBezTo>
                  <a:cubicBezTo>
                    <a:pt x="309" y="199"/>
                    <a:pt x="310" y="199"/>
                    <a:pt x="310" y="199"/>
                  </a:cubicBezTo>
                  <a:cubicBezTo>
                    <a:pt x="310" y="199"/>
                    <a:pt x="310" y="199"/>
                    <a:pt x="310" y="199"/>
                  </a:cubicBezTo>
                  <a:cubicBezTo>
                    <a:pt x="309" y="200"/>
                    <a:pt x="309" y="201"/>
                    <a:pt x="309" y="202"/>
                  </a:cubicBezTo>
                  <a:cubicBezTo>
                    <a:pt x="310" y="206"/>
                    <a:pt x="311" y="209"/>
                    <a:pt x="312" y="212"/>
                  </a:cubicBezTo>
                  <a:cubicBezTo>
                    <a:pt x="319" y="223"/>
                    <a:pt x="326" y="235"/>
                    <a:pt x="333" y="246"/>
                  </a:cubicBezTo>
                  <a:cubicBezTo>
                    <a:pt x="334" y="252"/>
                    <a:pt x="334" y="257"/>
                    <a:pt x="336" y="263"/>
                  </a:cubicBezTo>
                  <a:cubicBezTo>
                    <a:pt x="337" y="269"/>
                    <a:pt x="336" y="275"/>
                    <a:pt x="342" y="279"/>
                  </a:cubicBezTo>
                  <a:cubicBezTo>
                    <a:pt x="343" y="278"/>
                    <a:pt x="344" y="276"/>
                    <a:pt x="344" y="275"/>
                  </a:cubicBezTo>
                  <a:cubicBezTo>
                    <a:pt x="344" y="275"/>
                    <a:pt x="344" y="276"/>
                    <a:pt x="344" y="276"/>
                  </a:cubicBezTo>
                  <a:cubicBezTo>
                    <a:pt x="345" y="275"/>
                    <a:pt x="345" y="275"/>
                    <a:pt x="345" y="275"/>
                  </a:cubicBezTo>
                  <a:cubicBezTo>
                    <a:pt x="346" y="274"/>
                    <a:pt x="346" y="273"/>
                    <a:pt x="346" y="273"/>
                  </a:cubicBezTo>
                  <a:cubicBezTo>
                    <a:pt x="347" y="272"/>
                    <a:pt x="347" y="272"/>
                    <a:pt x="347" y="271"/>
                  </a:cubicBezTo>
                  <a:cubicBezTo>
                    <a:pt x="347" y="269"/>
                    <a:pt x="347" y="267"/>
                    <a:pt x="347" y="265"/>
                  </a:cubicBezTo>
                  <a:cubicBezTo>
                    <a:pt x="347" y="263"/>
                    <a:pt x="347" y="261"/>
                    <a:pt x="347" y="259"/>
                  </a:cubicBezTo>
                  <a:cubicBezTo>
                    <a:pt x="347" y="259"/>
                    <a:pt x="347" y="258"/>
                    <a:pt x="347" y="258"/>
                  </a:cubicBezTo>
                  <a:cubicBezTo>
                    <a:pt x="347" y="258"/>
                    <a:pt x="347" y="258"/>
                    <a:pt x="347" y="257"/>
                  </a:cubicBezTo>
                  <a:cubicBezTo>
                    <a:pt x="347" y="256"/>
                    <a:pt x="348" y="255"/>
                    <a:pt x="350" y="254"/>
                  </a:cubicBezTo>
                  <a:cubicBezTo>
                    <a:pt x="350" y="254"/>
                    <a:pt x="351" y="255"/>
                    <a:pt x="351" y="255"/>
                  </a:cubicBezTo>
                  <a:cubicBezTo>
                    <a:pt x="352" y="256"/>
                    <a:pt x="353" y="256"/>
                    <a:pt x="353" y="257"/>
                  </a:cubicBezTo>
                  <a:cubicBezTo>
                    <a:pt x="355" y="257"/>
                    <a:pt x="356" y="258"/>
                    <a:pt x="358" y="260"/>
                  </a:cubicBezTo>
                  <a:cubicBezTo>
                    <a:pt x="358" y="258"/>
                    <a:pt x="358" y="257"/>
                    <a:pt x="358" y="256"/>
                  </a:cubicBezTo>
                  <a:close/>
                  <a:moveTo>
                    <a:pt x="616" y="174"/>
                  </a:moveTo>
                  <a:cubicBezTo>
                    <a:pt x="618" y="173"/>
                    <a:pt x="619" y="172"/>
                    <a:pt x="621" y="172"/>
                  </a:cubicBezTo>
                  <a:cubicBezTo>
                    <a:pt x="624" y="171"/>
                    <a:pt x="627" y="172"/>
                    <a:pt x="629" y="173"/>
                  </a:cubicBezTo>
                  <a:cubicBezTo>
                    <a:pt x="629" y="171"/>
                    <a:pt x="629" y="170"/>
                    <a:pt x="629" y="169"/>
                  </a:cubicBezTo>
                  <a:cubicBezTo>
                    <a:pt x="629" y="167"/>
                    <a:pt x="628" y="165"/>
                    <a:pt x="628" y="164"/>
                  </a:cubicBezTo>
                  <a:cubicBezTo>
                    <a:pt x="628" y="164"/>
                    <a:pt x="628" y="163"/>
                    <a:pt x="628" y="163"/>
                  </a:cubicBezTo>
                  <a:cubicBezTo>
                    <a:pt x="628" y="162"/>
                    <a:pt x="627" y="160"/>
                    <a:pt x="627" y="159"/>
                  </a:cubicBezTo>
                  <a:cubicBezTo>
                    <a:pt x="627" y="159"/>
                    <a:pt x="627" y="159"/>
                    <a:pt x="627" y="159"/>
                  </a:cubicBezTo>
                  <a:cubicBezTo>
                    <a:pt x="626" y="158"/>
                    <a:pt x="624" y="158"/>
                    <a:pt x="623" y="157"/>
                  </a:cubicBezTo>
                  <a:cubicBezTo>
                    <a:pt x="620" y="156"/>
                    <a:pt x="617" y="156"/>
                    <a:pt x="614" y="157"/>
                  </a:cubicBezTo>
                  <a:cubicBezTo>
                    <a:pt x="615" y="160"/>
                    <a:pt x="615" y="163"/>
                    <a:pt x="615" y="165"/>
                  </a:cubicBezTo>
                  <a:cubicBezTo>
                    <a:pt x="616" y="168"/>
                    <a:pt x="615" y="171"/>
                    <a:pt x="616" y="174"/>
                  </a:cubicBezTo>
                  <a:close/>
                </a:path>
              </a:pathLst>
            </a:custGeom>
            <a:solidFill>
              <a:srgbClr val="FD66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5" name="文本框 64">
            <a:extLst>
              <a:ext uri="{FF2B5EF4-FFF2-40B4-BE49-F238E27FC236}">
                <a16:creationId xmlns:a16="http://schemas.microsoft.com/office/drawing/2014/main" id="{76647EA2-56E5-4390-89F1-5EC78F81F581}"/>
              </a:ext>
            </a:extLst>
          </p:cNvPr>
          <p:cNvSpPr txBox="1"/>
          <p:nvPr/>
        </p:nvSpPr>
        <p:spPr>
          <a:xfrm>
            <a:off x="1727200" y="6456326"/>
            <a:ext cx="2641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b="1">
                <a:latin typeface="+mn-ea"/>
              </a:defRPr>
            </a:lvl1pPr>
          </a:lstStyle>
          <a:p>
            <a:r>
              <a:rPr lang="en-US" altLang="zh-CN" sz="1400"/>
              <a:t>——  </a:t>
            </a:r>
            <a:r>
              <a:rPr lang="fr-FR" altLang="zh-CN" sz="1400"/>
              <a:t>2022</a:t>
            </a:r>
            <a:r>
              <a:rPr lang="en-US" altLang="zh-CN" sz="1400"/>
              <a:t>/01/21  ——</a:t>
            </a:r>
            <a:endParaRPr lang="zh-CN" altLang="en-US" sz="1400"/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2B6F9F82-ECB0-4C51-8D36-70D6F4FFB02F}"/>
              </a:ext>
            </a:extLst>
          </p:cNvPr>
          <p:cNvSpPr txBox="1"/>
          <p:nvPr/>
        </p:nvSpPr>
        <p:spPr>
          <a:xfrm>
            <a:off x="240364" y="540073"/>
            <a:ext cx="398361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ln>
                  <a:solidFill>
                    <a:schemeClr val="tx1"/>
                  </a:solidFill>
                </a:ln>
                <a:solidFill>
                  <a:srgbClr val="06B6A0"/>
                </a:solidFill>
                <a:latin typeface="Snap ITC" panose="04040A07060A02020202" pitchFamily="82" charset="0"/>
              </a:rPr>
              <a:t>PowerPoint </a:t>
            </a:r>
          </a:p>
          <a:p>
            <a:r>
              <a:rPr lang="en-US" altLang="zh-CN" sz="3200" b="1">
                <a:ln>
                  <a:solidFill>
                    <a:schemeClr val="tx1"/>
                  </a:solidFill>
                </a:ln>
                <a:solidFill>
                  <a:srgbClr val="06B6A0"/>
                </a:solidFill>
                <a:latin typeface="Snap ITC" panose="04040A07060A02020202" pitchFamily="82" charset="0"/>
              </a:rPr>
              <a:t>Templet</a:t>
            </a:r>
            <a:endParaRPr lang="zh-CN" altLang="en-US" sz="3200" b="1">
              <a:ln>
                <a:solidFill>
                  <a:schemeClr val="tx1"/>
                </a:solidFill>
              </a:ln>
              <a:solidFill>
                <a:srgbClr val="06B6A0"/>
              </a:solidFill>
              <a:latin typeface="Snap ITC" panose="04040A07060A020202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24936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F97E9C1-2F98-43FD-82C8-F86BE913DE6D}"/>
              </a:ext>
            </a:extLst>
          </p:cNvPr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5FCF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2EFE02F-5E92-4A19-8875-FF3DB559F0FF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43A9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6" name="墨迹 5">
                <a:extLst>
                  <a:ext uri="{FF2B5EF4-FFF2-40B4-BE49-F238E27FC236}">
                    <a16:creationId xmlns:a16="http://schemas.microsoft.com/office/drawing/2014/main" id="{71F0B11E-CF5E-4B46-854A-6E63AA5B61E3}"/>
                  </a:ext>
                </a:extLst>
              </p14:cNvPr>
              <p14:cNvContentPartPr/>
              <p14:nvPr/>
            </p14:nvContentPartPr>
            <p14:xfrm>
              <a:off x="167988" y="3576200"/>
              <a:ext cx="699487" cy="450137"/>
            </p14:xfrm>
          </p:contentPart>
        </mc:Choice>
        <mc:Fallback xmlns="">
          <p:pic>
            <p:nvPicPr>
              <p:cNvPr id="6" name="墨迹 5">
                <a:extLst>
                  <a:ext uri="{FF2B5EF4-FFF2-40B4-BE49-F238E27FC236}">
                    <a16:creationId xmlns:a16="http://schemas.microsoft.com/office/drawing/2014/main" id="{71F0B11E-CF5E-4B46-854A-6E63AA5B61E3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55388" y="3563606"/>
                <a:ext cx="724687" cy="474965"/>
              </a:xfrm>
              <a:prstGeom prst="rect">
                <a:avLst/>
              </a:prstGeom>
            </p:spPr>
          </p:pic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85B4C6DD-A238-484D-B203-3A438D6F251D}"/>
              </a:ext>
            </a:extLst>
          </p:cNvPr>
          <p:cNvSpPr txBox="1"/>
          <p:nvPr/>
        </p:nvSpPr>
        <p:spPr>
          <a:xfrm>
            <a:off x="62690" y="6456326"/>
            <a:ext cx="59706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>
                <a:latin typeface="+mn-ea"/>
              </a:rPr>
              <a:t>—  </a:t>
            </a:r>
            <a:r>
              <a:rPr lang="fr-FR" altLang="zh-CN" sz="1400" b="1">
                <a:latin typeface="+mn-ea"/>
              </a:rPr>
              <a:t>Morbi Tristique Senectus Et Netus Et Malesuada  </a:t>
            </a:r>
            <a:r>
              <a:rPr lang="en-US" altLang="zh-CN" sz="1400" b="1">
                <a:latin typeface="+mn-ea"/>
              </a:rPr>
              <a:t>—</a:t>
            </a:r>
            <a:endParaRPr lang="zh-CN" altLang="en-US" sz="1400" b="1">
              <a:latin typeface="+mn-ea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E2052F4-6D54-4E40-A60B-D1341704A6AD}"/>
              </a:ext>
            </a:extLst>
          </p:cNvPr>
          <p:cNvSpPr txBox="1"/>
          <p:nvPr/>
        </p:nvSpPr>
        <p:spPr>
          <a:xfrm>
            <a:off x="620859" y="1180809"/>
            <a:ext cx="2898214" cy="699386"/>
          </a:xfrm>
          <a:prstGeom prst="rect">
            <a:avLst/>
          </a:prstGeom>
          <a:noFill/>
        </p:spPr>
        <p:txBody>
          <a:bodyPr wrap="square" rtlCol="0">
            <a:prstTxWarp prst="textWave2">
              <a:avLst/>
            </a:prstTxWarp>
            <a:spAutoFit/>
          </a:bodyPr>
          <a:lstStyle>
            <a:defPPr>
              <a:defRPr lang="zh-CN"/>
            </a:defPPr>
            <a:lvl1pPr algn="ctr">
              <a:defRPr>
                <a:latin typeface="+mn-ea"/>
              </a:defRPr>
            </a:lvl1pPr>
          </a:lstStyle>
          <a:p>
            <a:pPr>
              <a:lnSpc>
                <a:spcPct val="120000"/>
              </a:lnSpc>
            </a:pPr>
            <a:r>
              <a:rPr lang="fr-FR" altLang="zh-CN" sz="1600" b="1"/>
              <a:t>PELLENTESQUE HABITANT MORBI TRISTIQUE SENECTUS</a:t>
            </a:r>
            <a:endParaRPr lang="zh-CN" altLang="en-US" sz="1600" b="1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88C86BC8-ADAE-4451-836C-B7ECB3A8F7FE}"/>
              </a:ext>
            </a:extLst>
          </p:cNvPr>
          <p:cNvGrpSpPr/>
          <p:nvPr/>
        </p:nvGrpSpPr>
        <p:grpSpPr>
          <a:xfrm>
            <a:off x="3563334" y="826093"/>
            <a:ext cx="1038632" cy="1054102"/>
            <a:chOff x="23740477" y="-4654805"/>
            <a:chExt cx="8420100" cy="8545512"/>
          </a:xfrm>
          <a:solidFill>
            <a:srgbClr val="FBB2C4"/>
          </a:solidFill>
        </p:grpSpPr>
        <p:sp>
          <p:nvSpPr>
            <p:cNvPr id="10" name="Freeform 206">
              <a:extLst>
                <a:ext uri="{FF2B5EF4-FFF2-40B4-BE49-F238E27FC236}">
                  <a16:creationId xmlns:a16="http://schemas.microsoft.com/office/drawing/2014/main" id="{FAB8D669-B7DB-40BF-8F79-8333DE9753E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966152" y="-2810130"/>
              <a:ext cx="4251325" cy="4213225"/>
            </a:xfrm>
            <a:custGeom>
              <a:avLst/>
              <a:gdLst>
                <a:gd name="T0" fmla="*/ 708 w 1129"/>
                <a:gd name="T1" fmla="*/ 5 h 1119"/>
                <a:gd name="T2" fmla="*/ 991 w 1129"/>
                <a:gd name="T3" fmla="*/ 144 h 1119"/>
                <a:gd name="T4" fmla="*/ 1022 w 1129"/>
                <a:gd name="T5" fmla="*/ 185 h 1119"/>
                <a:gd name="T6" fmla="*/ 1103 w 1129"/>
                <a:gd name="T7" fmla="*/ 452 h 1119"/>
                <a:gd name="T8" fmla="*/ 1047 w 1129"/>
                <a:gd name="T9" fmla="*/ 724 h 1119"/>
                <a:gd name="T10" fmla="*/ 674 w 1129"/>
                <a:gd name="T11" fmla="*/ 1070 h 1119"/>
                <a:gd name="T12" fmla="*/ 585 w 1129"/>
                <a:gd name="T13" fmla="*/ 1098 h 1119"/>
                <a:gd name="T14" fmla="*/ 434 w 1129"/>
                <a:gd name="T15" fmla="*/ 1115 h 1119"/>
                <a:gd name="T16" fmla="*/ 18 w 1129"/>
                <a:gd name="T17" fmla="*/ 766 h 1119"/>
                <a:gd name="T18" fmla="*/ 10 w 1129"/>
                <a:gd name="T19" fmla="*/ 655 h 1119"/>
                <a:gd name="T20" fmla="*/ 420 w 1129"/>
                <a:gd name="T21" fmla="*/ 83 h 1119"/>
                <a:gd name="T22" fmla="*/ 708 w 1129"/>
                <a:gd name="T23" fmla="*/ 5 h 1119"/>
                <a:gd name="T24" fmla="*/ 423 w 1129"/>
                <a:gd name="T25" fmla="*/ 293 h 1119"/>
                <a:gd name="T26" fmla="*/ 423 w 1129"/>
                <a:gd name="T27" fmla="*/ 293 h 1119"/>
                <a:gd name="T28" fmla="*/ 404 w 1129"/>
                <a:gd name="T29" fmla="*/ 295 h 1119"/>
                <a:gd name="T30" fmla="*/ 197 w 1129"/>
                <a:gd name="T31" fmla="*/ 652 h 1119"/>
                <a:gd name="T32" fmla="*/ 382 w 1129"/>
                <a:gd name="T33" fmla="*/ 915 h 1119"/>
                <a:gd name="T34" fmla="*/ 912 w 1129"/>
                <a:gd name="T35" fmla="*/ 461 h 1119"/>
                <a:gd name="T36" fmla="*/ 891 w 1129"/>
                <a:gd name="T37" fmla="*/ 349 h 1119"/>
                <a:gd name="T38" fmla="*/ 758 w 1129"/>
                <a:gd name="T39" fmla="*/ 287 h 1119"/>
                <a:gd name="T40" fmla="*/ 593 w 1129"/>
                <a:gd name="T41" fmla="*/ 409 h 1119"/>
                <a:gd name="T42" fmla="*/ 572 w 1129"/>
                <a:gd name="T43" fmla="*/ 490 h 1119"/>
                <a:gd name="T44" fmla="*/ 596 w 1129"/>
                <a:gd name="T45" fmla="*/ 496 h 1119"/>
                <a:gd name="T46" fmla="*/ 649 w 1129"/>
                <a:gd name="T47" fmla="*/ 457 h 1119"/>
                <a:gd name="T48" fmla="*/ 755 w 1129"/>
                <a:gd name="T49" fmla="*/ 464 h 1119"/>
                <a:gd name="T50" fmla="*/ 772 w 1129"/>
                <a:gd name="T51" fmla="*/ 653 h 1119"/>
                <a:gd name="T52" fmla="*/ 638 w 1129"/>
                <a:gd name="T53" fmla="*/ 764 h 1119"/>
                <a:gd name="T54" fmla="*/ 352 w 1129"/>
                <a:gd name="T55" fmla="*/ 636 h 1119"/>
                <a:gd name="T56" fmla="*/ 396 w 1129"/>
                <a:gd name="T57" fmla="*/ 367 h 1119"/>
                <a:gd name="T58" fmla="*/ 428 w 1129"/>
                <a:gd name="T59" fmla="*/ 314 h 1119"/>
                <a:gd name="T60" fmla="*/ 423 w 1129"/>
                <a:gd name="T61" fmla="*/ 293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29" h="1119">
                  <a:moveTo>
                    <a:pt x="708" y="5"/>
                  </a:moveTo>
                  <a:cubicBezTo>
                    <a:pt x="823" y="9"/>
                    <a:pt x="920" y="49"/>
                    <a:pt x="991" y="144"/>
                  </a:cubicBezTo>
                  <a:cubicBezTo>
                    <a:pt x="1001" y="158"/>
                    <a:pt x="1012" y="171"/>
                    <a:pt x="1022" y="185"/>
                  </a:cubicBezTo>
                  <a:cubicBezTo>
                    <a:pt x="1079" y="265"/>
                    <a:pt x="1129" y="345"/>
                    <a:pt x="1103" y="452"/>
                  </a:cubicBezTo>
                  <a:cubicBezTo>
                    <a:pt x="1081" y="542"/>
                    <a:pt x="1084" y="642"/>
                    <a:pt x="1047" y="724"/>
                  </a:cubicBezTo>
                  <a:cubicBezTo>
                    <a:pt x="973" y="887"/>
                    <a:pt x="866" y="1028"/>
                    <a:pt x="674" y="1070"/>
                  </a:cubicBezTo>
                  <a:cubicBezTo>
                    <a:pt x="644" y="1077"/>
                    <a:pt x="616" y="1093"/>
                    <a:pt x="585" y="1098"/>
                  </a:cubicBezTo>
                  <a:cubicBezTo>
                    <a:pt x="535" y="1107"/>
                    <a:pt x="485" y="1115"/>
                    <a:pt x="434" y="1115"/>
                  </a:cubicBezTo>
                  <a:cubicBezTo>
                    <a:pt x="196" y="1119"/>
                    <a:pt x="110" y="936"/>
                    <a:pt x="18" y="766"/>
                  </a:cubicBezTo>
                  <a:cubicBezTo>
                    <a:pt x="2" y="736"/>
                    <a:pt x="0" y="689"/>
                    <a:pt x="10" y="655"/>
                  </a:cubicBezTo>
                  <a:cubicBezTo>
                    <a:pt x="83" y="420"/>
                    <a:pt x="215" y="223"/>
                    <a:pt x="420" y="83"/>
                  </a:cubicBezTo>
                  <a:cubicBezTo>
                    <a:pt x="505" y="26"/>
                    <a:pt x="603" y="0"/>
                    <a:pt x="708" y="5"/>
                  </a:cubicBezTo>
                  <a:close/>
                  <a:moveTo>
                    <a:pt x="423" y="293"/>
                  </a:moveTo>
                  <a:cubicBezTo>
                    <a:pt x="423" y="293"/>
                    <a:pt x="423" y="293"/>
                    <a:pt x="423" y="293"/>
                  </a:cubicBezTo>
                  <a:cubicBezTo>
                    <a:pt x="417" y="289"/>
                    <a:pt x="409" y="290"/>
                    <a:pt x="404" y="295"/>
                  </a:cubicBezTo>
                  <a:cubicBezTo>
                    <a:pt x="304" y="395"/>
                    <a:pt x="222" y="509"/>
                    <a:pt x="197" y="652"/>
                  </a:cubicBezTo>
                  <a:cubicBezTo>
                    <a:pt x="176" y="770"/>
                    <a:pt x="269" y="903"/>
                    <a:pt x="382" y="915"/>
                  </a:cubicBezTo>
                  <a:cubicBezTo>
                    <a:pt x="662" y="946"/>
                    <a:pt x="895" y="773"/>
                    <a:pt x="912" y="461"/>
                  </a:cubicBezTo>
                  <a:cubicBezTo>
                    <a:pt x="914" y="424"/>
                    <a:pt x="904" y="385"/>
                    <a:pt x="891" y="349"/>
                  </a:cubicBezTo>
                  <a:cubicBezTo>
                    <a:pt x="870" y="290"/>
                    <a:pt x="817" y="267"/>
                    <a:pt x="758" y="287"/>
                  </a:cubicBezTo>
                  <a:cubicBezTo>
                    <a:pt x="689" y="310"/>
                    <a:pt x="636" y="355"/>
                    <a:pt x="593" y="409"/>
                  </a:cubicBezTo>
                  <a:cubicBezTo>
                    <a:pt x="575" y="431"/>
                    <a:pt x="557" y="457"/>
                    <a:pt x="572" y="490"/>
                  </a:cubicBezTo>
                  <a:cubicBezTo>
                    <a:pt x="576" y="500"/>
                    <a:pt x="588" y="502"/>
                    <a:pt x="596" y="496"/>
                  </a:cubicBezTo>
                  <a:cubicBezTo>
                    <a:pt x="614" y="481"/>
                    <a:pt x="630" y="467"/>
                    <a:pt x="649" y="457"/>
                  </a:cubicBezTo>
                  <a:cubicBezTo>
                    <a:pt x="684" y="438"/>
                    <a:pt x="722" y="434"/>
                    <a:pt x="755" y="464"/>
                  </a:cubicBezTo>
                  <a:cubicBezTo>
                    <a:pt x="806" y="511"/>
                    <a:pt x="819" y="600"/>
                    <a:pt x="772" y="653"/>
                  </a:cubicBezTo>
                  <a:cubicBezTo>
                    <a:pt x="734" y="697"/>
                    <a:pt x="687" y="734"/>
                    <a:pt x="638" y="764"/>
                  </a:cubicBezTo>
                  <a:cubicBezTo>
                    <a:pt x="538" y="824"/>
                    <a:pt x="377" y="749"/>
                    <a:pt x="352" y="636"/>
                  </a:cubicBezTo>
                  <a:cubicBezTo>
                    <a:pt x="332" y="541"/>
                    <a:pt x="338" y="450"/>
                    <a:pt x="396" y="367"/>
                  </a:cubicBezTo>
                  <a:cubicBezTo>
                    <a:pt x="408" y="350"/>
                    <a:pt x="418" y="332"/>
                    <a:pt x="428" y="314"/>
                  </a:cubicBezTo>
                  <a:cubicBezTo>
                    <a:pt x="433" y="307"/>
                    <a:pt x="430" y="297"/>
                    <a:pt x="423" y="2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FF01"/>
                </a:solidFill>
              </a:endParaRPr>
            </a:p>
          </p:txBody>
        </p:sp>
        <p:sp>
          <p:nvSpPr>
            <p:cNvPr id="11" name="Freeform 207">
              <a:extLst>
                <a:ext uri="{FF2B5EF4-FFF2-40B4-BE49-F238E27FC236}">
                  <a16:creationId xmlns:a16="http://schemas.microsoft.com/office/drawing/2014/main" id="{FB57FA16-5B91-4B17-BA4D-D8236B7AAB2E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65177" y="-1368680"/>
              <a:ext cx="1295400" cy="941387"/>
            </a:xfrm>
            <a:custGeom>
              <a:avLst/>
              <a:gdLst>
                <a:gd name="T0" fmla="*/ 145 w 344"/>
                <a:gd name="T1" fmla="*/ 245 h 250"/>
                <a:gd name="T2" fmla="*/ 43 w 344"/>
                <a:gd name="T3" fmla="*/ 219 h 250"/>
                <a:gd name="T4" fmla="*/ 23 w 344"/>
                <a:gd name="T5" fmla="*/ 196 h 250"/>
                <a:gd name="T6" fmla="*/ 44 w 344"/>
                <a:gd name="T7" fmla="*/ 63 h 250"/>
                <a:gd name="T8" fmla="*/ 268 w 344"/>
                <a:gd name="T9" fmla="*/ 12 h 250"/>
                <a:gd name="T10" fmla="*/ 340 w 344"/>
                <a:gd name="T11" fmla="*/ 112 h 250"/>
                <a:gd name="T12" fmla="*/ 277 w 344"/>
                <a:gd name="T13" fmla="*/ 219 h 250"/>
                <a:gd name="T14" fmla="*/ 145 w 344"/>
                <a:gd name="T15" fmla="*/ 245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4" h="250">
                  <a:moveTo>
                    <a:pt x="145" y="245"/>
                  </a:moveTo>
                  <a:cubicBezTo>
                    <a:pt x="109" y="250"/>
                    <a:pt x="71" y="242"/>
                    <a:pt x="43" y="219"/>
                  </a:cubicBezTo>
                  <a:cubicBezTo>
                    <a:pt x="34" y="212"/>
                    <a:pt x="27" y="205"/>
                    <a:pt x="23" y="196"/>
                  </a:cubicBezTo>
                  <a:cubicBezTo>
                    <a:pt x="1" y="153"/>
                    <a:pt x="0" y="100"/>
                    <a:pt x="44" y="63"/>
                  </a:cubicBezTo>
                  <a:cubicBezTo>
                    <a:pt x="109" y="7"/>
                    <a:pt x="188" y="0"/>
                    <a:pt x="268" y="12"/>
                  </a:cubicBezTo>
                  <a:cubicBezTo>
                    <a:pt x="318" y="19"/>
                    <a:pt x="336" y="62"/>
                    <a:pt x="340" y="112"/>
                  </a:cubicBezTo>
                  <a:cubicBezTo>
                    <a:pt x="344" y="164"/>
                    <a:pt x="325" y="204"/>
                    <a:pt x="277" y="219"/>
                  </a:cubicBezTo>
                  <a:cubicBezTo>
                    <a:pt x="237" y="231"/>
                    <a:pt x="195" y="237"/>
                    <a:pt x="145" y="2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FF01"/>
                </a:solidFill>
              </a:endParaRPr>
            </a:p>
          </p:txBody>
        </p:sp>
        <p:sp>
          <p:nvSpPr>
            <p:cNvPr id="12" name="Freeform 208">
              <a:extLst>
                <a:ext uri="{FF2B5EF4-FFF2-40B4-BE49-F238E27FC236}">
                  <a16:creationId xmlns:a16="http://schemas.microsoft.com/office/drawing/2014/main" id="{2A164946-5FA0-4A25-8C94-0F01C244A223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18727" y="2471482"/>
              <a:ext cx="706438" cy="1419225"/>
            </a:xfrm>
            <a:custGeom>
              <a:avLst/>
              <a:gdLst>
                <a:gd name="T0" fmla="*/ 1 w 188"/>
                <a:gd name="T1" fmla="*/ 233 h 377"/>
                <a:gd name="T2" fmla="*/ 3 w 188"/>
                <a:gd name="T3" fmla="*/ 188 h 377"/>
                <a:gd name="T4" fmla="*/ 21 w 188"/>
                <a:gd name="T5" fmla="*/ 80 h 377"/>
                <a:gd name="T6" fmla="*/ 104 w 188"/>
                <a:gd name="T7" fmla="*/ 6 h 377"/>
                <a:gd name="T8" fmla="*/ 182 w 188"/>
                <a:gd name="T9" fmla="*/ 91 h 377"/>
                <a:gd name="T10" fmla="*/ 183 w 188"/>
                <a:gd name="T11" fmla="*/ 297 h 377"/>
                <a:gd name="T12" fmla="*/ 114 w 188"/>
                <a:gd name="T13" fmla="*/ 374 h 377"/>
                <a:gd name="T14" fmla="*/ 7 w 188"/>
                <a:gd name="T15" fmla="*/ 307 h 377"/>
                <a:gd name="T16" fmla="*/ 1 w 188"/>
                <a:gd name="T17" fmla="*/ 233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8" h="377">
                  <a:moveTo>
                    <a:pt x="1" y="233"/>
                  </a:moveTo>
                  <a:cubicBezTo>
                    <a:pt x="0" y="218"/>
                    <a:pt x="1" y="203"/>
                    <a:pt x="3" y="188"/>
                  </a:cubicBezTo>
                  <a:cubicBezTo>
                    <a:pt x="8" y="153"/>
                    <a:pt x="13" y="116"/>
                    <a:pt x="21" y="80"/>
                  </a:cubicBezTo>
                  <a:cubicBezTo>
                    <a:pt x="30" y="37"/>
                    <a:pt x="49" y="0"/>
                    <a:pt x="104" y="6"/>
                  </a:cubicBezTo>
                  <a:cubicBezTo>
                    <a:pt x="154" y="12"/>
                    <a:pt x="178" y="49"/>
                    <a:pt x="182" y="91"/>
                  </a:cubicBezTo>
                  <a:cubicBezTo>
                    <a:pt x="188" y="159"/>
                    <a:pt x="187" y="229"/>
                    <a:pt x="183" y="297"/>
                  </a:cubicBezTo>
                  <a:cubicBezTo>
                    <a:pt x="181" y="338"/>
                    <a:pt x="160" y="371"/>
                    <a:pt x="114" y="374"/>
                  </a:cubicBezTo>
                  <a:cubicBezTo>
                    <a:pt x="70" y="377"/>
                    <a:pt x="16" y="344"/>
                    <a:pt x="7" y="307"/>
                  </a:cubicBezTo>
                  <a:cubicBezTo>
                    <a:pt x="2" y="283"/>
                    <a:pt x="2" y="259"/>
                    <a:pt x="1" y="2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FF01"/>
                </a:solidFill>
              </a:endParaRPr>
            </a:p>
          </p:txBody>
        </p:sp>
        <p:sp>
          <p:nvSpPr>
            <p:cNvPr id="13" name="Freeform 209">
              <a:extLst>
                <a:ext uri="{FF2B5EF4-FFF2-40B4-BE49-F238E27FC236}">
                  <a16:creationId xmlns:a16="http://schemas.microsoft.com/office/drawing/2014/main" id="{5511DEF5-7D22-4314-90A4-8B7F8D425A9F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40477" y="-728918"/>
              <a:ext cx="1235075" cy="754062"/>
            </a:xfrm>
            <a:custGeom>
              <a:avLst/>
              <a:gdLst>
                <a:gd name="T0" fmla="*/ 295 w 328"/>
                <a:gd name="T1" fmla="*/ 43 h 200"/>
                <a:gd name="T2" fmla="*/ 231 w 328"/>
                <a:gd name="T3" fmla="*/ 187 h 200"/>
                <a:gd name="T4" fmla="*/ 230 w 328"/>
                <a:gd name="T5" fmla="*/ 187 h 200"/>
                <a:gd name="T6" fmla="*/ 86 w 328"/>
                <a:gd name="T7" fmla="*/ 194 h 200"/>
                <a:gd name="T8" fmla="*/ 10 w 328"/>
                <a:gd name="T9" fmla="*/ 128 h 200"/>
                <a:gd name="T10" fmla="*/ 49 w 328"/>
                <a:gd name="T11" fmla="*/ 34 h 200"/>
                <a:gd name="T12" fmla="*/ 231 w 328"/>
                <a:gd name="T13" fmla="*/ 1 h 200"/>
                <a:gd name="T14" fmla="*/ 295 w 328"/>
                <a:gd name="T15" fmla="*/ 43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8" h="200">
                  <a:moveTo>
                    <a:pt x="295" y="43"/>
                  </a:moveTo>
                  <a:cubicBezTo>
                    <a:pt x="328" y="100"/>
                    <a:pt x="295" y="174"/>
                    <a:pt x="231" y="187"/>
                  </a:cubicBezTo>
                  <a:cubicBezTo>
                    <a:pt x="231" y="187"/>
                    <a:pt x="231" y="187"/>
                    <a:pt x="230" y="187"/>
                  </a:cubicBezTo>
                  <a:cubicBezTo>
                    <a:pt x="183" y="195"/>
                    <a:pt x="134" y="189"/>
                    <a:pt x="86" y="194"/>
                  </a:cubicBezTo>
                  <a:cubicBezTo>
                    <a:pt x="34" y="200"/>
                    <a:pt x="19" y="165"/>
                    <a:pt x="10" y="128"/>
                  </a:cubicBezTo>
                  <a:cubicBezTo>
                    <a:pt x="0" y="90"/>
                    <a:pt x="4" y="46"/>
                    <a:pt x="49" y="34"/>
                  </a:cubicBezTo>
                  <a:cubicBezTo>
                    <a:pt x="108" y="17"/>
                    <a:pt x="170" y="3"/>
                    <a:pt x="231" y="1"/>
                  </a:cubicBezTo>
                  <a:cubicBezTo>
                    <a:pt x="256" y="0"/>
                    <a:pt x="280" y="18"/>
                    <a:pt x="295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FF01"/>
                </a:solidFill>
              </a:endParaRPr>
            </a:p>
          </p:txBody>
        </p:sp>
        <p:sp>
          <p:nvSpPr>
            <p:cNvPr id="14" name="Freeform 210">
              <a:extLst>
                <a:ext uri="{FF2B5EF4-FFF2-40B4-BE49-F238E27FC236}">
                  <a16:creationId xmlns:a16="http://schemas.microsoft.com/office/drawing/2014/main" id="{61030ACC-34CA-4C91-94F3-58F57023B54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244215" y="-4654805"/>
              <a:ext cx="677863" cy="1301750"/>
            </a:xfrm>
            <a:custGeom>
              <a:avLst/>
              <a:gdLst>
                <a:gd name="T0" fmla="*/ 25 w 180"/>
                <a:gd name="T1" fmla="*/ 85 h 346"/>
                <a:gd name="T2" fmla="*/ 179 w 180"/>
                <a:gd name="T3" fmla="*/ 99 h 346"/>
                <a:gd name="T4" fmla="*/ 180 w 180"/>
                <a:gd name="T5" fmla="*/ 109 h 346"/>
                <a:gd name="T6" fmla="*/ 168 w 180"/>
                <a:gd name="T7" fmla="*/ 264 h 346"/>
                <a:gd name="T8" fmla="*/ 98 w 180"/>
                <a:gd name="T9" fmla="*/ 339 h 346"/>
                <a:gd name="T10" fmla="*/ 9 w 180"/>
                <a:gd name="T11" fmla="*/ 269 h 346"/>
                <a:gd name="T12" fmla="*/ 25 w 180"/>
                <a:gd name="T13" fmla="*/ 86 h 346"/>
                <a:gd name="T14" fmla="*/ 25 w 180"/>
                <a:gd name="T15" fmla="*/ 85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0" h="346">
                  <a:moveTo>
                    <a:pt x="25" y="85"/>
                  </a:moveTo>
                  <a:cubicBezTo>
                    <a:pt x="46" y="0"/>
                    <a:pt x="173" y="12"/>
                    <a:pt x="179" y="99"/>
                  </a:cubicBezTo>
                  <a:cubicBezTo>
                    <a:pt x="179" y="102"/>
                    <a:pt x="180" y="106"/>
                    <a:pt x="180" y="109"/>
                  </a:cubicBezTo>
                  <a:cubicBezTo>
                    <a:pt x="180" y="161"/>
                    <a:pt x="173" y="213"/>
                    <a:pt x="168" y="264"/>
                  </a:cubicBezTo>
                  <a:cubicBezTo>
                    <a:pt x="163" y="306"/>
                    <a:pt x="136" y="346"/>
                    <a:pt x="98" y="339"/>
                  </a:cubicBezTo>
                  <a:cubicBezTo>
                    <a:pt x="64" y="333"/>
                    <a:pt x="13" y="297"/>
                    <a:pt x="9" y="269"/>
                  </a:cubicBezTo>
                  <a:cubicBezTo>
                    <a:pt x="0" y="210"/>
                    <a:pt x="11" y="145"/>
                    <a:pt x="25" y="86"/>
                  </a:cubicBezTo>
                  <a:cubicBezTo>
                    <a:pt x="25" y="85"/>
                    <a:pt x="25" y="85"/>
                    <a:pt x="25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FF01"/>
                </a:solidFill>
              </a:endParaRPr>
            </a:p>
          </p:txBody>
        </p:sp>
        <p:sp>
          <p:nvSpPr>
            <p:cNvPr id="15" name="Freeform 211">
              <a:extLst>
                <a:ext uri="{FF2B5EF4-FFF2-40B4-BE49-F238E27FC236}">
                  <a16:creationId xmlns:a16="http://schemas.microsoft.com/office/drawing/2014/main" id="{53FA08AF-B8EE-48DA-9363-D2CA99FC67EF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92052" y="1552320"/>
              <a:ext cx="1035050" cy="1089025"/>
            </a:xfrm>
            <a:custGeom>
              <a:avLst/>
              <a:gdLst>
                <a:gd name="T0" fmla="*/ 160 w 275"/>
                <a:gd name="T1" fmla="*/ 286 h 289"/>
                <a:gd name="T2" fmla="*/ 9 w 275"/>
                <a:gd name="T3" fmla="*/ 108 h 289"/>
                <a:gd name="T4" fmla="*/ 147 w 275"/>
                <a:gd name="T5" fmla="*/ 47 h 289"/>
                <a:gd name="T6" fmla="*/ 243 w 275"/>
                <a:gd name="T7" fmla="*/ 180 h 289"/>
                <a:gd name="T8" fmla="*/ 160 w 275"/>
                <a:gd name="T9" fmla="*/ 286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289">
                  <a:moveTo>
                    <a:pt x="160" y="286"/>
                  </a:moveTo>
                  <a:cubicBezTo>
                    <a:pt x="84" y="283"/>
                    <a:pt x="0" y="185"/>
                    <a:pt x="9" y="108"/>
                  </a:cubicBezTo>
                  <a:cubicBezTo>
                    <a:pt x="18" y="37"/>
                    <a:pt x="93" y="0"/>
                    <a:pt x="147" y="47"/>
                  </a:cubicBezTo>
                  <a:cubicBezTo>
                    <a:pt x="187" y="83"/>
                    <a:pt x="222" y="130"/>
                    <a:pt x="243" y="180"/>
                  </a:cubicBezTo>
                  <a:cubicBezTo>
                    <a:pt x="275" y="254"/>
                    <a:pt x="243" y="289"/>
                    <a:pt x="160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FF01"/>
                </a:solidFill>
              </a:endParaRPr>
            </a:p>
          </p:txBody>
        </p:sp>
        <p:sp>
          <p:nvSpPr>
            <p:cNvPr id="16" name="Freeform 212">
              <a:extLst>
                <a:ext uri="{FF2B5EF4-FFF2-40B4-BE49-F238E27FC236}">
                  <a16:creationId xmlns:a16="http://schemas.microsoft.com/office/drawing/2014/main" id="{00213E02-45FF-4005-BD18-8F341999D0F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47040" y="2295270"/>
              <a:ext cx="884238" cy="1095375"/>
            </a:xfrm>
            <a:custGeom>
              <a:avLst/>
              <a:gdLst>
                <a:gd name="T0" fmla="*/ 221 w 235"/>
                <a:gd name="T1" fmla="*/ 60 h 291"/>
                <a:gd name="T2" fmla="*/ 218 w 235"/>
                <a:gd name="T3" fmla="*/ 158 h 291"/>
                <a:gd name="T4" fmla="*/ 168 w 235"/>
                <a:gd name="T5" fmla="*/ 250 h 291"/>
                <a:gd name="T6" fmla="*/ 67 w 235"/>
                <a:gd name="T7" fmla="*/ 251 h 291"/>
                <a:gd name="T8" fmla="*/ 18 w 235"/>
                <a:gd name="T9" fmla="*/ 162 h 291"/>
                <a:gd name="T10" fmla="*/ 67 w 235"/>
                <a:gd name="T11" fmla="*/ 58 h 291"/>
                <a:gd name="T12" fmla="*/ 169 w 235"/>
                <a:gd name="T13" fmla="*/ 14 h 291"/>
                <a:gd name="T14" fmla="*/ 221 w 235"/>
                <a:gd name="T15" fmla="*/ 6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5" h="291">
                  <a:moveTo>
                    <a:pt x="221" y="60"/>
                  </a:moveTo>
                  <a:cubicBezTo>
                    <a:pt x="235" y="91"/>
                    <a:pt x="232" y="127"/>
                    <a:pt x="218" y="158"/>
                  </a:cubicBezTo>
                  <a:cubicBezTo>
                    <a:pt x="204" y="188"/>
                    <a:pt x="189" y="221"/>
                    <a:pt x="168" y="250"/>
                  </a:cubicBezTo>
                  <a:cubicBezTo>
                    <a:pt x="140" y="291"/>
                    <a:pt x="101" y="270"/>
                    <a:pt x="67" y="251"/>
                  </a:cubicBezTo>
                  <a:cubicBezTo>
                    <a:pt x="31" y="230"/>
                    <a:pt x="0" y="208"/>
                    <a:pt x="18" y="162"/>
                  </a:cubicBezTo>
                  <a:cubicBezTo>
                    <a:pt x="32" y="126"/>
                    <a:pt x="51" y="93"/>
                    <a:pt x="67" y="58"/>
                  </a:cubicBezTo>
                  <a:cubicBezTo>
                    <a:pt x="88" y="12"/>
                    <a:pt x="123" y="0"/>
                    <a:pt x="169" y="14"/>
                  </a:cubicBezTo>
                  <a:cubicBezTo>
                    <a:pt x="195" y="23"/>
                    <a:pt x="211" y="38"/>
                    <a:pt x="221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FF01"/>
                </a:solidFill>
              </a:endParaRPr>
            </a:p>
          </p:txBody>
        </p:sp>
        <p:sp>
          <p:nvSpPr>
            <p:cNvPr id="17" name="Freeform 213">
              <a:extLst>
                <a:ext uri="{FF2B5EF4-FFF2-40B4-BE49-F238E27FC236}">
                  <a16:creationId xmlns:a16="http://schemas.microsoft.com/office/drawing/2014/main" id="{A7482B60-67E5-4F03-AF4D-15E6CE6D62D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31790" y="-3748343"/>
              <a:ext cx="960438" cy="914400"/>
            </a:xfrm>
            <a:custGeom>
              <a:avLst/>
              <a:gdLst>
                <a:gd name="T0" fmla="*/ 118 w 255"/>
                <a:gd name="T1" fmla="*/ 15 h 243"/>
                <a:gd name="T2" fmla="*/ 227 w 255"/>
                <a:gd name="T3" fmla="*/ 31 h 243"/>
                <a:gd name="T4" fmla="*/ 243 w 255"/>
                <a:gd name="T5" fmla="*/ 50 h 243"/>
                <a:gd name="T6" fmla="*/ 234 w 255"/>
                <a:gd name="T7" fmla="*/ 135 h 243"/>
                <a:gd name="T8" fmla="*/ 119 w 255"/>
                <a:gd name="T9" fmla="*/ 219 h 243"/>
                <a:gd name="T10" fmla="*/ 14 w 255"/>
                <a:gd name="T11" fmla="*/ 118 h 243"/>
                <a:gd name="T12" fmla="*/ 118 w 255"/>
                <a:gd name="T13" fmla="*/ 15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5" h="243">
                  <a:moveTo>
                    <a:pt x="118" y="15"/>
                  </a:moveTo>
                  <a:cubicBezTo>
                    <a:pt x="154" y="0"/>
                    <a:pt x="197" y="5"/>
                    <a:pt x="227" y="31"/>
                  </a:cubicBezTo>
                  <a:cubicBezTo>
                    <a:pt x="234" y="37"/>
                    <a:pt x="239" y="43"/>
                    <a:pt x="243" y="50"/>
                  </a:cubicBezTo>
                  <a:cubicBezTo>
                    <a:pt x="255" y="72"/>
                    <a:pt x="251" y="117"/>
                    <a:pt x="234" y="135"/>
                  </a:cubicBezTo>
                  <a:cubicBezTo>
                    <a:pt x="203" y="170"/>
                    <a:pt x="162" y="202"/>
                    <a:pt x="119" y="219"/>
                  </a:cubicBezTo>
                  <a:cubicBezTo>
                    <a:pt x="59" y="243"/>
                    <a:pt x="0" y="181"/>
                    <a:pt x="14" y="118"/>
                  </a:cubicBezTo>
                  <a:cubicBezTo>
                    <a:pt x="23" y="80"/>
                    <a:pt x="66" y="37"/>
                    <a:pt x="118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FF01"/>
                </a:solidFill>
              </a:endParaRPr>
            </a:p>
          </p:txBody>
        </p:sp>
        <p:sp>
          <p:nvSpPr>
            <p:cNvPr id="18" name="Freeform 214">
              <a:extLst>
                <a:ext uri="{FF2B5EF4-FFF2-40B4-BE49-F238E27FC236}">
                  <a16:creationId xmlns:a16="http://schemas.microsoft.com/office/drawing/2014/main" id="{2D078EED-5C4D-48FB-AFBF-61791D813AE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01027" y="-3300668"/>
              <a:ext cx="598488" cy="866775"/>
            </a:xfrm>
            <a:custGeom>
              <a:avLst/>
              <a:gdLst>
                <a:gd name="T0" fmla="*/ 23 w 159"/>
                <a:gd name="T1" fmla="*/ 53 h 230"/>
                <a:gd name="T2" fmla="*/ 139 w 159"/>
                <a:gd name="T3" fmla="*/ 54 h 230"/>
                <a:gd name="T4" fmla="*/ 140 w 159"/>
                <a:gd name="T5" fmla="*/ 55 h 230"/>
                <a:gd name="T6" fmla="*/ 151 w 159"/>
                <a:gd name="T7" fmla="*/ 174 h 230"/>
                <a:gd name="T8" fmla="*/ 42 w 159"/>
                <a:gd name="T9" fmla="*/ 191 h 230"/>
                <a:gd name="T10" fmla="*/ 23 w 159"/>
                <a:gd name="T11" fmla="*/ 53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9" h="230">
                  <a:moveTo>
                    <a:pt x="23" y="53"/>
                  </a:moveTo>
                  <a:cubicBezTo>
                    <a:pt x="45" y="1"/>
                    <a:pt x="120" y="0"/>
                    <a:pt x="139" y="54"/>
                  </a:cubicBezTo>
                  <a:cubicBezTo>
                    <a:pt x="139" y="54"/>
                    <a:pt x="139" y="54"/>
                    <a:pt x="140" y="55"/>
                  </a:cubicBezTo>
                  <a:cubicBezTo>
                    <a:pt x="152" y="92"/>
                    <a:pt x="159" y="137"/>
                    <a:pt x="151" y="174"/>
                  </a:cubicBezTo>
                  <a:cubicBezTo>
                    <a:pt x="140" y="222"/>
                    <a:pt x="78" y="230"/>
                    <a:pt x="42" y="191"/>
                  </a:cubicBezTo>
                  <a:cubicBezTo>
                    <a:pt x="0" y="145"/>
                    <a:pt x="5" y="98"/>
                    <a:pt x="23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FF01"/>
                </a:solidFill>
              </a:endParaRP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F87323AB-3E4F-4B3F-B0FC-A453292572B0}"/>
              </a:ext>
            </a:extLst>
          </p:cNvPr>
          <p:cNvSpPr txBox="1"/>
          <p:nvPr/>
        </p:nvSpPr>
        <p:spPr>
          <a:xfrm>
            <a:off x="620859" y="2343909"/>
            <a:ext cx="23024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>
                <a:latin typeface="+mn-ea"/>
              </a:defRPr>
            </a:lvl1pPr>
          </a:lstStyle>
          <a:p>
            <a:pPr algn="l"/>
            <a:r>
              <a:rPr lang="fr-FR" altLang="zh-CN" sz="1600" b="1"/>
              <a:t>POWER YOUR POINT</a:t>
            </a:r>
            <a:endParaRPr lang="zh-CN" altLang="en-US" sz="1600" b="1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DF94F36E-7D77-4802-8AC8-80C77434BF87}"/>
              </a:ext>
            </a:extLst>
          </p:cNvPr>
          <p:cNvGrpSpPr/>
          <p:nvPr/>
        </p:nvGrpSpPr>
        <p:grpSpPr>
          <a:xfrm>
            <a:off x="405680" y="2980729"/>
            <a:ext cx="247670" cy="262209"/>
            <a:chOff x="8714075" y="6195970"/>
            <a:chExt cx="177840" cy="1882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">
              <p14:nvContentPartPr>
                <p14:cNvPr id="21" name="墨迹 20">
                  <a:extLst>
                    <a:ext uri="{FF2B5EF4-FFF2-40B4-BE49-F238E27FC236}">
                      <a16:creationId xmlns:a16="http://schemas.microsoft.com/office/drawing/2014/main" id="{BF601F5E-2902-494D-AF91-C4E6A61FB6DA}"/>
                    </a:ext>
                  </a:extLst>
                </p14:cNvPr>
                <p14:cNvContentPartPr/>
                <p14:nvPr/>
              </p14:nvContentPartPr>
              <p14:xfrm>
                <a:off x="8714075" y="6195970"/>
                <a:ext cx="177840" cy="188280"/>
              </p14:xfrm>
            </p:contentPart>
          </mc:Choice>
          <mc:Fallback xmlns="">
            <p:pic>
              <p:nvPicPr>
                <p:cNvPr id="21" name="墨迹 20">
                  <a:extLst>
                    <a:ext uri="{FF2B5EF4-FFF2-40B4-BE49-F238E27FC236}">
                      <a16:creationId xmlns:a16="http://schemas.microsoft.com/office/drawing/2014/main" id="{BF601F5E-2902-494D-AF91-C4E6A61FB6DA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8708388" y="6190539"/>
                  <a:ext cx="188955" cy="199401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">
              <p14:nvContentPartPr>
                <p14:cNvPr id="22" name="墨迹 21">
                  <a:extLst>
                    <a:ext uri="{FF2B5EF4-FFF2-40B4-BE49-F238E27FC236}">
                      <a16:creationId xmlns:a16="http://schemas.microsoft.com/office/drawing/2014/main" id="{99898B83-59CD-4B5A-ACDD-54F2D2EAEBDE}"/>
                    </a:ext>
                  </a:extLst>
                </p14:cNvPr>
                <p14:cNvContentPartPr/>
                <p14:nvPr/>
              </p14:nvContentPartPr>
              <p14:xfrm>
                <a:off x="8765195" y="6237010"/>
                <a:ext cx="63000" cy="89280"/>
              </p14:xfrm>
            </p:contentPart>
          </mc:Choice>
          <mc:Fallback xmlns="">
            <p:pic>
              <p:nvPicPr>
                <p:cNvPr id="22" name="墨迹 21">
                  <a:extLst>
                    <a:ext uri="{FF2B5EF4-FFF2-40B4-BE49-F238E27FC236}">
                      <a16:creationId xmlns:a16="http://schemas.microsoft.com/office/drawing/2014/main" id="{99898B83-59CD-4B5A-ACDD-54F2D2EAEBDE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8759491" y="6231576"/>
                  <a:ext cx="74148" cy="100408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23" name="墨迹 22">
                  <a:extLst>
                    <a:ext uri="{FF2B5EF4-FFF2-40B4-BE49-F238E27FC236}">
                      <a16:creationId xmlns:a16="http://schemas.microsoft.com/office/drawing/2014/main" id="{2829F4D4-E945-4A35-9D90-7ED346DAEAC5}"/>
                    </a:ext>
                  </a:extLst>
                </p14:cNvPr>
                <p14:cNvContentPartPr/>
                <p14:nvPr/>
              </p14:nvContentPartPr>
              <p14:xfrm>
                <a:off x="8754755" y="6240250"/>
                <a:ext cx="90360" cy="88560"/>
              </p14:xfrm>
            </p:contentPart>
          </mc:Choice>
          <mc:Fallback xmlns="">
            <p:pic>
              <p:nvPicPr>
                <p:cNvPr id="23" name="墨迹 22">
                  <a:extLst>
                    <a:ext uri="{FF2B5EF4-FFF2-40B4-BE49-F238E27FC236}">
                      <a16:creationId xmlns:a16="http://schemas.microsoft.com/office/drawing/2014/main" id="{2829F4D4-E945-4A35-9D90-7ED346DAEAC5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8749059" y="6234570"/>
                  <a:ext cx="101493" cy="99662"/>
                </a:xfrm>
                <a:prstGeom prst="rect">
                  <a:avLst/>
                </a:prstGeom>
              </p:spPr>
            </p:pic>
          </mc:Fallback>
        </mc:AlternateContent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A5CB37E1-E339-48A9-9C19-A9AC73BA17B7}"/>
              </a:ext>
            </a:extLst>
          </p:cNvPr>
          <p:cNvSpPr txBox="1"/>
          <p:nvPr/>
        </p:nvSpPr>
        <p:spPr>
          <a:xfrm>
            <a:off x="806933" y="2833360"/>
            <a:ext cx="5061188" cy="5569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300">
                <a:latin typeface="+mn-ea"/>
              </a:rPr>
              <a:t>pellentesque habitant morbi tristique senectus et netus et malesuada fames ac</a:t>
            </a:r>
            <a:endParaRPr lang="zh-CN" altLang="en-US" sz="1300">
              <a:latin typeface="+mn-ea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FAF3F593-0FBB-4DE4-9F18-76BB6F06CF97}"/>
              </a:ext>
            </a:extLst>
          </p:cNvPr>
          <p:cNvGrpSpPr/>
          <p:nvPr/>
        </p:nvGrpSpPr>
        <p:grpSpPr>
          <a:xfrm flipH="1" flipV="1">
            <a:off x="405680" y="3666529"/>
            <a:ext cx="247670" cy="262209"/>
            <a:chOff x="8714075" y="6195970"/>
            <a:chExt cx="177840" cy="1882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26" name="墨迹 25">
                  <a:extLst>
                    <a:ext uri="{FF2B5EF4-FFF2-40B4-BE49-F238E27FC236}">
                      <a16:creationId xmlns:a16="http://schemas.microsoft.com/office/drawing/2014/main" id="{AA42D8D9-5DA7-4A1C-ABAB-5595541EE93C}"/>
                    </a:ext>
                  </a:extLst>
                </p14:cNvPr>
                <p14:cNvContentPartPr/>
                <p14:nvPr/>
              </p14:nvContentPartPr>
              <p14:xfrm>
                <a:off x="8714075" y="6195970"/>
                <a:ext cx="177840" cy="188280"/>
              </p14:xfrm>
            </p:contentPart>
          </mc:Choice>
          <mc:Fallback xmlns="">
            <p:pic>
              <p:nvPicPr>
                <p:cNvPr id="26" name="墨迹 25">
                  <a:extLst>
                    <a:ext uri="{FF2B5EF4-FFF2-40B4-BE49-F238E27FC236}">
                      <a16:creationId xmlns:a16="http://schemas.microsoft.com/office/drawing/2014/main" id="{AA42D8D9-5DA7-4A1C-ABAB-5595541EE93C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8708388" y="6190539"/>
                  <a:ext cx="188955" cy="199401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">
              <p14:nvContentPartPr>
                <p14:cNvPr id="27" name="墨迹 26">
                  <a:extLst>
                    <a:ext uri="{FF2B5EF4-FFF2-40B4-BE49-F238E27FC236}">
                      <a16:creationId xmlns:a16="http://schemas.microsoft.com/office/drawing/2014/main" id="{A3B869BF-FCFE-4550-BB26-2325CABBE0D4}"/>
                    </a:ext>
                  </a:extLst>
                </p14:cNvPr>
                <p14:cNvContentPartPr/>
                <p14:nvPr/>
              </p14:nvContentPartPr>
              <p14:xfrm>
                <a:off x="8765195" y="6237010"/>
                <a:ext cx="63000" cy="89280"/>
              </p14:xfrm>
            </p:contentPart>
          </mc:Choice>
          <mc:Fallback xmlns="">
            <p:pic>
              <p:nvPicPr>
                <p:cNvPr id="27" name="墨迹 26">
                  <a:extLst>
                    <a:ext uri="{FF2B5EF4-FFF2-40B4-BE49-F238E27FC236}">
                      <a16:creationId xmlns:a16="http://schemas.microsoft.com/office/drawing/2014/main" id="{A3B869BF-FCFE-4550-BB26-2325CABBE0D4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8759491" y="6231317"/>
                  <a:ext cx="74148" cy="100408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">
              <p14:nvContentPartPr>
                <p14:cNvPr id="28" name="墨迹 27">
                  <a:extLst>
                    <a:ext uri="{FF2B5EF4-FFF2-40B4-BE49-F238E27FC236}">
                      <a16:creationId xmlns:a16="http://schemas.microsoft.com/office/drawing/2014/main" id="{5A09EE72-9857-459C-AC8D-C0C92BC35980}"/>
                    </a:ext>
                  </a:extLst>
                </p14:cNvPr>
                <p14:cNvContentPartPr/>
                <p14:nvPr/>
              </p14:nvContentPartPr>
              <p14:xfrm>
                <a:off x="8754755" y="6240250"/>
                <a:ext cx="90360" cy="88560"/>
              </p14:xfrm>
            </p:contentPart>
          </mc:Choice>
          <mc:Fallback xmlns="">
            <p:pic>
              <p:nvPicPr>
                <p:cNvPr id="28" name="墨迹 27">
                  <a:extLst>
                    <a:ext uri="{FF2B5EF4-FFF2-40B4-BE49-F238E27FC236}">
                      <a16:creationId xmlns:a16="http://schemas.microsoft.com/office/drawing/2014/main" id="{5A09EE72-9857-459C-AC8D-C0C92BC35980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8749059" y="6234828"/>
                  <a:ext cx="101493" cy="99662"/>
                </a:xfrm>
                <a:prstGeom prst="rect">
                  <a:avLst/>
                </a:prstGeom>
              </p:spPr>
            </p:pic>
          </mc:Fallback>
        </mc:AlternateContent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id="{49467835-97E0-49C7-9D31-40D8A37F8C9C}"/>
              </a:ext>
            </a:extLst>
          </p:cNvPr>
          <p:cNvSpPr txBox="1"/>
          <p:nvPr/>
        </p:nvSpPr>
        <p:spPr>
          <a:xfrm>
            <a:off x="806933" y="3519160"/>
            <a:ext cx="5061188" cy="5569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300">
                <a:latin typeface="+mn-ea"/>
              </a:rPr>
              <a:t>pellentesque habitant morbi tristique senectus et netus et malesuada fames ac</a:t>
            </a:r>
            <a:endParaRPr lang="zh-CN" altLang="en-US" sz="1300">
              <a:latin typeface="+mn-ea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34A95B40-9CCA-4814-A2A0-6761CC9493CD}"/>
              </a:ext>
            </a:extLst>
          </p:cNvPr>
          <p:cNvGrpSpPr/>
          <p:nvPr/>
        </p:nvGrpSpPr>
        <p:grpSpPr>
          <a:xfrm rot="5400000" flipV="1">
            <a:off x="405680" y="4352329"/>
            <a:ext cx="247670" cy="262209"/>
            <a:chOff x="8714075" y="6195970"/>
            <a:chExt cx="177840" cy="1882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7">
              <p14:nvContentPartPr>
                <p14:cNvPr id="31" name="墨迹 30">
                  <a:extLst>
                    <a:ext uri="{FF2B5EF4-FFF2-40B4-BE49-F238E27FC236}">
                      <a16:creationId xmlns:a16="http://schemas.microsoft.com/office/drawing/2014/main" id="{54E3196A-5AF6-445B-B1F6-31E504F74C28}"/>
                    </a:ext>
                  </a:extLst>
                </p14:cNvPr>
                <p14:cNvContentPartPr/>
                <p14:nvPr/>
              </p14:nvContentPartPr>
              <p14:xfrm>
                <a:off x="8714075" y="6195970"/>
                <a:ext cx="177840" cy="188280"/>
              </p14:xfrm>
            </p:contentPart>
          </mc:Choice>
          <mc:Fallback xmlns="">
            <p:pic>
              <p:nvPicPr>
                <p:cNvPr id="31" name="墨迹 30">
                  <a:extLst>
                    <a:ext uri="{FF2B5EF4-FFF2-40B4-BE49-F238E27FC236}">
                      <a16:creationId xmlns:a16="http://schemas.microsoft.com/office/drawing/2014/main" id="{54E3196A-5AF6-445B-B1F6-31E504F74C28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8708388" y="6190539"/>
                  <a:ext cx="188955" cy="199401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32" name="墨迹 31">
                  <a:extLst>
                    <a:ext uri="{FF2B5EF4-FFF2-40B4-BE49-F238E27FC236}">
                      <a16:creationId xmlns:a16="http://schemas.microsoft.com/office/drawing/2014/main" id="{831B481D-0BE6-4D92-ABF0-15C06638E3A4}"/>
                    </a:ext>
                  </a:extLst>
                </p14:cNvPr>
                <p14:cNvContentPartPr/>
                <p14:nvPr/>
              </p14:nvContentPartPr>
              <p14:xfrm>
                <a:off x="8765195" y="6237010"/>
                <a:ext cx="63000" cy="89280"/>
              </p14:xfrm>
            </p:contentPart>
          </mc:Choice>
          <mc:Fallback xmlns="">
            <p:pic>
              <p:nvPicPr>
                <p:cNvPr id="32" name="墨迹 31">
                  <a:extLst>
                    <a:ext uri="{FF2B5EF4-FFF2-40B4-BE49-F238E27FC236}">
                      <a16:creationId xmlns:a16="http://schemas.microsoft.com/office/drawing/2014/main" id="{831B481D-0BE6-4D92-ABF0-15C06638E3A4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8759491" y="6231317"/>
                  <a:ext cx="74148" cy="100408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">
              <p14:nvContentPartPr>
                <p14:cNvPr id="33" name="墨迹 32">
                  <a:extLst>
                    <a:ext uri="{FF2B5EF4-FFF2-40B4-BE49-F238E27FC236}">
                      <a16:creationId xmlns:a16="http://schemas.microsoft.com/office/drawing/2014/main" id="{23487405-3A8C-4F1D-BD8A-EA0DA4A17327}"/>
                    </a:ext>
                  </a:extLst>
                </p14:cNvPr>
                <p14:cNvContentPartPr/>
                <p14:nvPr/>
              </p14:nvContentPartPr>
              <p14:xfrm>
                <a:off x="8754755" y="6240250"/>
                <a:ext cx="90360" cy="88560"/>
              </p14:xfrm>
            </p:contentPart>
          </mc:Choice>
          <mc:Fallback xmlns="">
            <p:pic>
              <p:nvPicPr>
                <p:cNvPr id="33" name="墨迹 32">
                  <a:extLst>
                    <a:ext uri="{FF2B5EF4-FFF2-40B4-BE49-F238E27FC236}">
                      <a16:creationId xmlns:a16="http://schemas.microsoft.com/office/drawing/2014/main" id="{23487405-3A8C-4F1D-BD8A-EA0DA4A17327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8749059" y="6234828"/>
                  <a:ext cx="101493" cy="99662"/>
                </a:xfrm>
                <a:prstGeom prst="rect">
                  <a:avLst/>
                </a:prstGeom>
              </p:spPr>
            </p:pic>
          </mc:Fallback>
        </mc:AlternateContent>
      </p:grpSp>
      <p:sp>
        <p:nvSpPr>
          <p:cNvPr id="34" name="文本框 33">
            <a:extLst>
              <a:ext uri="{FF2B5EF4-FFF2-40B4-BE49-F238E27FC236}">
                <a16:creationId xmlns:a16="http://schemas.microsoft.com/office/drawing/2014/main" id="{616C32C1-50BC-4A92-A9B5-EAE079AD82B6}"/>
              </a:ext>
            </a:extLst>
          </p:cNvPr>
          <p:cNvSpPr txBox="1"/>
          <p:nvPr/>
        </p:nvSpPr>
        <p:spPr>
          <a:xfrm>
            <a:off x="806933" y="4204960"/>
            <a:ext cx="5061188" cy="5569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300">
                <a:latin typeface="+mn-ea"/>
              </a:rPr>
              <a:t>pellentesque habitant morbi tristique senectus et netus et malesuada fames ac</a:t>
            </a:r>
            <a:endParaRPr lang="zh-CN" altLang="en-US" sz="1300">
              <a:latin typeface="+mn-ea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EEC8833B-4B71-4558-91A3-8F09DEAF31A2}"/>
              </a:ext>
            </a:extLst>
          </p:cNvPr>
          <p:cNvGrpSpPr/>
          <p:nvPr/>
        </p:nvGrpSpPr>
        <p:grpSpPr>
          <a:xfrm flipH="1">
            <a:off x="405680" y="5038129"/>
            <a:ext cx="247670" cy="262209"/>
            <a:chOff x="8714075" y="6195970"/>
            <a:chExt cx="177840" cy="1882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36" name="墨迹 35">
                  <a:extLst>
                    <a:ext uri="{FF2B5EF4-FFF2-40B4-BE49-F238E27FC236}">
                      <a16:creationId xmlns:a16="http://schemas.microsoft.com/office/drawing/2014/main" id="{67EDBB14-926C-4DBB-81FB-CA3F528A5769}"/>
                    </a:ext>
                  </a:extLst>
                </p14:cNvPr>
                <p14:cNvContentPartPr/>
                <p14:nvPr/>
              </p14:nvContentPartPr>
              <p14:xfrm>
                <a:off x="8714075" y="6195970"/>
                <a:ext cx="177840" cy="188280"/>
              </p14:xfrm>
            </p:contentPart>
          </mc:Choice>
          <mc:Fallback xmlns="">
            <p:pic>
              <p:nvPicPr>
                <p:cNvPr id="36" name="墨迹 35">
                  <a:extLst>
                    <a:ext uri="{FF2B5EF4-FFF2-40B4-BE49-F238E27FC236}">
                      <a16:creationId xmlns:a16="http://schemas.microsoft.com/office/drawing/2014/main" id="{67EDBB14-926C-4DBB-81FB-CA3F528A5769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8708388" y="6190539"/>
                  <a:ext cx="188955" cy="199401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">
              <p14:nvContentPartPr>
                <p14:cNvPr id="37" name="墨迹 36">
                  <a:extLst>
                    <a:ext uri="{FF2B5EF4-FFF2-40B4-BE49-F238E27FC236}">
                      <a16:creationId xmlns:a16="http://schemas.microsoft.com/office/drawing/2014/main" id="{44ACF454-4E0C-4041-8960-C537CD507AD5}"/>
                    </a:ext>
                  </a:extLst>
                </p14:cNvPr>
                <p14:cNvContentPartPr/>
                <p14:nvPr/>
              </p14:nvContentPartPr>
              <p14:xfrm>
                <a:off x="8765195" y="6237010"/>
                <a:ext cx="63000" cy="89280"/>
              </p14:xfrm>
            </p:contentPart>
          </mc:Choice>
          <mc:Fallback xmlns="">
            <p:pic>
              <p:nvPicPr>
                <p:cNvPr id="37" name="墨迹 36">
                  <a:extLst>
                    <a:ext uri="{FF2B5EF4-FFF2-40B4-BE49-F238E27FC236}">
                      <a16:creationId xmlns:a16="http://schemas.microsoft.com/office/drawing/2014/main" id="{44ACF454-4E0C-4041-8960-C537CD507AD5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8759491" y="6231576"/>
                  <a:ext cx="74148" cy="100408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">
              <p14:nvContentPartPr>
                <p14:cNvPr id="38" name="墨迹 37">
                  <a:extLst>
                    <a:ext uri="{FF2B5EF4-FFF2-40B4-BE49-F238E27FC236}">
                      <a16:creationId xmlns:a16="http://schemas.microsoft.com/office/drawing/2014/main" id="{4453F301-3911-4E1A-8911-7F56451A21CC}"/>
                    </a:ext>
                  </a:extLst>
                </p14:cNvPr>
                <p14:cNvContentPartPr/>
                <p14:nvPr/>
              </p14:nvContentPartPr>
              <p14:xfrm>
                <a:off x="8754755" y="6240250"/>
                <a:ext cx="90360" cy="88560"/>
              </p14:xfrm>
            </p:contentPart>
          </mc:Choice>
          <mc:Fallback xmlns="">
            <p:pic>
              <p:nvPicPr>
                <p:cNvPr id="38" name="墨迹 37">
                  <a:extLst>
                    <a:ext uri="{FF2B5EF4-FFF2-40B4-BE49-F238E27FC236}">
                      <a16:creationId xmlns:a16="http://schemas.microsoft.com/office/drawing/2014/main" id="{4453F301-3911-4E1A-8911-7F56451A21CC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8749059" y="6234570"/>
                  <a:ext cx="101493" cy="99662"/>
                </a:xfrm>
                <a:prstGeom prst="rect">
                  <a:avLst/>
                </a:prstGeom>
              </p:spPr>
            </p:pic>
          </mc:Fallback>
        </mc:AlternateContent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id="{5D794095-3A00-4982-BF55-A48FE16E8535}"/>
              </a:ext>
            </a:extLst>
          </p:cNvPr>
          <p:cNvSpPr txBox="1"/>
          <p:nvPr/>
        </p:nvSpPr>
        <p:spPr>
          <a:xfrm>
            <a:off x="806933" y="4890760"/>
            <a:ext cx="5061188" cy="5569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300">
                <a:latin typeface="+mn-ea"/>
              </a:rPr>
              <a:t>pellentesque habitant morbi tristique senectus et netus et malesuada fames ac</a:t>
            </a:r>
            <a:endParaRPr lang="zh-CN" altLang="en-US" sz="1300">
              <a:latin typeface="+mn-ea"/>
            </a:endParaRPr>
          </a:p>
        </p:txBody>
      </p:sp>
      <p:sp>
        <p:nvSpPr>
          <p:cNvPr id="40" name="Freeform 66">
            <a:extLst>
              <a:ext uri="{FF2B5EF4-FFF2-40B4-BE49-F238E27FC236}">
                <a16:creationId xmlns:a16="http://schemas.microsoft.com/office/drawing/2014/main" id="{44206263-2A52-484C-BC2A-ABB02247A4FF}"/>
              </a:ext>
            </a:extLst>
          </p:cNvPr>
          <p:cNvSpPr>
            <a:spLocks noEditPoints="1"/>
          </p:cNvSpPr>
          <p:nvPr/>
        </p:nvSpPr>
        <p:spPr bwMode="auto">
          <a:xfrm>
            <a:off x="2929350" y="2291106"/>
            <a:ext cx="415099" cy="350337"/>
          </a:xfrm>
          <a:custGeom>
            <a:avLst/>
            <a:gdLst>
              <a:gd name="T0" fmla="*/ 112 w 224"/>
              <a:gd name="T1" fmla="*/ 26 h 189"/>
              <a:gd name="T2" fmla="*/ 157 w 224"/>
              <a:gd name="T3" fmla="*/ 0 h 189"/>
              <a:gd name="T4" fmla="*/ 164 w 224"/>
              <a:gd name="T5" fmla="*/ 64 h 189"/>
              <a:gd name="T6" fmla="*/ 191 w 224"/>
              <a:gd name="T7" fmla="*/ 114 h 189"/>
              <a:gd name="T8" fmla="*/ 191 w 224"/>
              <a:gd name="T9" fmla="*/ 114 h 189"/>
              <a:gd name="T10" fmla="*/ 224 w 224"/>
              <a:gd name="T11" fmla="*/ 145 h 189"/>
              <a:gd name="T12" fmla="*/ 145 w 224"/>
              <a:gd name="T13" fmla="*/ 145 h 189"/>
              <a:gd name="T14" fmla="*/ 136 w 224"/>
              <a:gd name="T15" fmla="*/ 172 h 189"/>
              <a:gd name="T16" fmla="*/ 121 w 224"/>
              <a:gd name="T17" fmla="*/ 189 h 189"/>
              <a:gd name="T18" fmla="*/ 98 w 224"/>
              <a:gd name="T19" fmla="*/ 174 h 189"/>
              <a:gd name="T20" fmla="*/ 87 w 224"/>
              <a:gd name="T21" fmla="*/ 151 h 189"/>
              <a:gd name="T22" fmla="*/ 0 w 224"/>
              <a:gd name="T23" fmla="*/ 151 h 189"/>
              <a:gd name="T24" fmla="*/ 11 w 224"/>
              <a:gd name="T25" fmla="*/ 123 h 189"/>
              <a:gd name="T26" fmla="*/ 43 w 224"/>
              <a:gd name="T27" fmla="*/ 94 h 189"/>
              <a:gd name="T28" fmla="*/ 66 w 224"/>
              <a:gd name="T29" fmla="*/ 35 h 189"/>
              <a:gd name="T30" fmla="*/ 66 w 224"/>
              <a:gd name="T31" fmla="*/ 35 h 189"/>
              <a:gd name="T32" fmla="*/ 74 w 224"/>
              <a:gd name="T33" fmla="*/ 5 h 189"/>
              <a:gd name="T34" fmla="*/ 101 w 224"/>
              <a:gd name="T35" fmla="*/ 20 h 189"/>
              <a:gd name="T36" fmla="*/ 112 w 224"/>
              <a:gd name="T37" fmla="*/ 26 h 189"/>
              <a:gd name="T38" fmla="*/ 115 w 224"/>
              <a:gd name="T39" fmla="*/ 91 h 189"/>
              <a:gd name="T40" fmla="*/ 115 w 224"/>
              <a:gd name="T41" fmla="*/ 91 h 189"/>
              <a:gd name="T42" fmla="*/ 115 w 224"/>
              <a:gd name="T43" fmla="*/ 98 h 189"/>
              <a:gd name="T44" fmla="*/ 122 w 224"/>
              <a:gd name="T45" fmla="*/ 98 h 189"/>
              <a:gd name="T46" fmla="*/ 122 w 224"/>
              <a:gd name="T47" fmla="*/ 91 h 189"/>
              <a:gd name="T48" fmla="*/ 115 w 224"/>
              <a:gd name="T49" fmla="*/ 91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24" h="189">
                <a:moveTo>
                  <a:pt x="112" y="26"/>
                </a:moveTo>
                <a:cubicBezTo>
                  <a:pt x="157" y="0"/>
                  <a:pt x="157" y="0"/>
                  <a:pt x="157" y="0"/>
                </a:cubicBezTo>
                <a:cubicBezTo>
                  <a:pt x="176" y="22"/>
                  <a:pt x="166" y="44"/>
                  <a:pt x="164" y="64"/>
                </a:cubicBezTo>
                <a:cubicBezTo>
                  <a:pt x="161" y="97"/>
                  <a:pt x="162" y="102"/>
                  <a:pt x="191" y="114"/>
                </a:cubicBezTo>
                <a:cubicBezTo>
                  <a:pt x="191" y="114"/>
                  <a:pt x="191" y="114"/>
                  <a:pt x="191" y="114"/>
                </a:cubicBezTo>
                <a:cubicBezTo>
                  <a:pt x="208" y="116"/>
                  <a:pt x="221" y="129"/>
                  <a:pt x="224" y="145"/>
                </a:cubicBezTo>
                <a:cubicBezTo>
                  <a:pt x="198" y="163"/>
                  <a:pt x="173" y="140"/>
                  <a:pt x="145" y="145"/>
                </a:cubicBezTo>
                <a:cubicBezTo>
                  <a:pt x="143" y="154"/>
                  <a:pt x="140" y="163"/>
                  <a:pt x="136" y="172"/>
                </a:cubicBezTo>
                <a:cubicBezTo>
                  <a:pt x="133" y="179"/>
                  <a:pt x="128" y="185"/>
                  <a:pt x="121" y="189"/>
                </a:cubicBezTo>
                <a:cubicBezTo>
                  <a:pt x="112" y="186"/>
                  <a:pt x="104" y="181"/>
                  <a:pt x="98" y="174"/>
                </a:cubicBezTo>
                <a:cubicBezTo>
                  <a:pt x="93" y="167"/>
                  <a:pt x="90" y="159"/>
                  <a:pt x="87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2" y="141"/>
                  <a:pt x="6" y="132"/>
                  <a:pt x="11" y="123"/>
                </a:cubicBezTo>
                <a:cubicBezTo>
                  <a:pt x="21" y="113"/>
                  <a:pt x="32" y="103"/>
                  <a:pt x="43" y="94"/>
                </a:cubicBezTo>
                <a:cubicBezTo>
                  <a:pt x="61" y="79"/>
                  <a:pt x="75" y="62"/>
                  <a:pt x="66" y="35"/>
                </a:cubicBezTo>
                <a:cubicBezTo>
                  <a:pt x="66" y="35"/>
                  <a:pt x="66" y="35"/>
                  <a:pt x="66" y="35"/>
                </a:cubicBezTo>
                <a:cubicBezTo>
                  <a:pt x="66" y="24"/>
                  <a:pt x="69" y="14"/>
                  <a:pt x="74" y="5"/>
                </a:cubicBezTo>
                <a:cubicBezTo>
                  <a:pt x="101" y="20"/>
                  <a:pt x="101" y="20"/>
                  <a:pt x="101" y="20"/>
                </a:cubicBezTo>
                <a:cubicBezTo>
                  <a:pt x="105" y="21"/>
                  <a:pt x="109" y="24"/>
                  <a:pt x="112" y="26"/>
                </a:cubicBezTo>
                <a:close/>
                <a:moveTo>
                  <a:pt x="115" y="91"/>
                </a:moveTo>
                <a:cubicBezTo>
                  <a:pt x="115" y="91"/>
                  <a:pt x="115" y="91"/>
                  <a:pt x="115" y="91"/>
                </a:cubicBezTo>
                <a:cubicBezTo>
                  <a:pt x="115" y="93"/>
                  <a:pt x="115" y="95"/>
                  <a:pt x="115" y="98"/>
                </a:cubicBezTo>
                <a:cubicBezTo>
                  <a:pt x="118" y="98"/>
                  <a:pt x="120" y="98"/>
                  <a:pt x="122" y="98"/>
                </a:cubicBezTo>
                <a:cubicBezTo>
                  <a:pt x="123" y="95"/>
                  <a:pt x="123" y="93"/>
                  <a:pt x="122" y="91"/>
                </a:cubicBezTo>
                <a:cubicBezTo>
                  <a:pt x="120" y="90"/>
                  <a:pt x="118" y="90"/>
                  <a:pt x="115" y="91"/>
                </a:cubicBezTo>
                <a:close/>
              </a:path>
            </a:pathLst>
          </a:custGeom>
          <a:solidFill>
            <a:srgbClr val="FBB2C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41" name="墨迹 40">
                <a:extLst>
                  <a:ext uri="{FF2B5EF4-FFF2-40B4-BE49-F238E27FC236}">
                    <a16:creationId xmlns:a16="http://schemas.microsoft.com/office/drawing/2014/main" id="{01A6ED16-9178-4A0C-910D-3D77A9E4B89B}"/>
                  </a:ext>
                </a:extLst>
              </p14:cNvPr>
              <p14:cNvContentPartPr/>
              <p14:nvPr/>
            </p14:nvContentPartPr>
            <p14:xfrm rot="21391888" flipH="1">
              <a:off x="2221657" y="4543639"/>
              <a:ext cx="3702600" cy="333000"/>
            </p14:xfrm>
          </p:contentPart>
        </mc:Choice>
        <mc:Fallback xmlns="">
          <p:pic>
            <p:nvPicPr>
              <p:cNvPr id="41" name="墨迹 40">
                <a:extLst>
                  <a:ext uri="{FF2B5EF4-FFF2-40B4-BE49-F238E27FC236}">
                    <a16:creationId xmlns:a16="http://schemas.microsoft.com/office/drawing/2014/main" id="{01A6ED16-9178-4A0C-910D-3D77A9E4B89B}"/>
                  </a:ext>
                </a:extLst>
              </p:cNvPr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 rot="21391888" flipH="1">
                <a:off x="2209057" y="4531039"/>
                <a:ext cx="3727440" cy="357840"/>
              </a:xfrm>
              <a:prstGeom prst="rect">
                <a:avLst/>
              </a:prstGeom>
            </p:spPr>
          </p:pic>
        </mc:Fallback>
      </mc:AlternateContent>
      <p:grpSp>
        <p:nvGrpSpPr>
          <p:cNvPr id="42" name="组合 41">
            <a:extLst>
              <a:ext uri="{FF2B5EF4-FFF2-40B4-BE49-F238E27FC236}">
                <a16:creationId xmlns:a16="http://schemas.microsoft.com/office/drawing/2014/main" id="{2EF3E921-79C2-49D8-94E5-3E0CB86187C8}"/>
              </a:ext>
            </a:extLst>
          </p:cNvPr>
          <p:cNvGrpSpPr/>
          <p:nvPr/>
        </p:nvGrpSpPr>
        <p:grpSpPr>
          <a:xfrm rot="19913165">
            <a:off x="885014" y="405390"/>
            <a:ext cx="127675" cy="592617"/>
            <a:chOff x="-24772938" y="-4622800"/>
            <a:chExt cx="633412" cy="2940050"/>
          </a:xfrm>
          <a:solidFill>
            <a:srgbClr val="FBB2C4"/>
          </a:solidFill>
        </p:grpSpPr>
        <p:sp>
          <p:nvSpPr>
            <p:cNvPr id="43" name="Freeform 346">
              <a:extLst>
                <a:ext uri="{FF2B5EF4-FFF2-40B4-BE49-F238E27FC236}">
                  <a16:creationId xmlns:a16="http://schemas.microsoft.com/office/drawing/2014/main" id="{7C3CEE82-B21F-47EC-B64F-2AFA1B19D0BB}"/>
                </a:ext>
              </a:extLst>
            </p:cNvPr>
            <p:cNvSpPr>
              <a:spLocks/>
            </p:cNvSpPr>
            <p:nvPr/>
          </p:nvSpPr>
          <p:spPr bwMode="auto">
            <a:xfrm>
              <a:off x="-24772938" y="-4622800"/>
              <a:ext cx="538163" cy="2097088"/>
            </a:xfrm>
            <a:custGeom>
              <a:avLst/>
              <a:gdLst>
                <a:gd name="T0" fmla="*/ 118 w 143"/>
                <a:gd name="T1" fmla="*/ 507 h 557"/>
                <a:gd name="T2" fmla="*/ 124 w 143"/>
                <a:gd name="T3" fmla="*/ 297 h 557"/>
                <a:gd name="T4" fmla="*/ 121 w 143"/>
                <a:gd name="T5" fmla="*/ 70 h 557"/>
                <a:gd name="T6" fmla="*/ 12 w 143"/>
                <a:gd name="T7" fmla="*/ 70 h 557"/>
                <a:gd name="T8" fmla="*/ 9 w 143"/>
                <a:gd name="T9" fmla="*/ 311 h 557"/>
                <a:gd name="T10" fmla="*/ 31 w 143"/>
                <a:gd name="T11" fmla="*/ 515 h 557"/>
                <a:gd name="T12" fmla="*/ 118 w 143"/>
                <a:gd name="T13" fmla="*/ 507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3" h="557">
                  <a:moveTo>
                    <a:pt x="118" y="507"/>
                  </a:moveTo>
                  <a:cubicBezTo>
                    <a:pt x="143" y="442"/>
                    <a:pt x="126" y="364"/>
                    <a:pt x="124" y="297"/>
                  </a:cubicBezTo>
                  <a:cubicBezTo>
                    <a:pt x="121" y="221"/>
                    <a:pt x="121" y="146"/>
                    <a:pt x="121" y="70"/>
                  </a:cubicBezTo>
                  <a:cubicBezTo>
                    <a:pt x="121" y="0"/>
                    <a:pt x="14" y="0"/>
                    <a:pt x="12" y="70"/>
                  </a:cubicBezTo>
                  <a:cubicBezTo>
                    <a:pt x="9" y="151"/>
                    <a:pt x="9" y="230"/>
                    <a:pt x="9" y="311"/>
                  </a:cubicBezTo>
                  <a:cubicBezTo>
                    <a:pt x="9" y="381"/>
                    <a:pt x="0" y="454"/>
                    <a:pt x="31" y="515"/>
                  </a:cubicBezTo>
                  <a:cubicBezTo>
                    <a:pt x="56" y="557"/>
                    <a:pt x="107" y="540"/>
                    <a:pt x="118" y="5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47">
              <a:extLst>
                <a:ext uri="{FF2B5EF4-FFF2-40B4-BE49-F238E27FC236}">
                  <a16:creationId xmlns:a16="http://schemas.microsoft.com/office/drawing/2014/main" id="{B90BF013-7063-4552-80BE-C81C406B06E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4761826" y="-2379663"/>
              <a:ext cx="622300" cy="696913"/>
            </a:xfrm>
            <a:custGeom>
              <a:avLst/>
              <a:gdLst>
                <a:gd name="T0" fmla="*/ 45 w 165"/>
                <a:gd name="T1" fmla="*/ 23 h 185"/>
                <a:gd name="T2" fmla="*/ 20 w 165"/>
                <a:gd name="T3" fmla="*/ 135 h 185"/>
                <a:gd name="T4" fmla="*/ 93 w 165"/>
                <a:gd name="T5" fmla="*/ 180 h 185"/>
                <a:gd name="T6" fmla="*/ 160 w 165"/>
                <a:gd name="T7" fmla="*/ 140 h 185"/>
                <a:gd name="T8" fmla="*/ 160 w 165"/>
                <a:gd name="T9" fmla="*/ 73 h 185"/>
                <a:gd name="T10" fmla="*/ 45 w 165"/>
                <a:gd name="T11" fmla="*/ 23 h 185"/>
                <a:gd name="T12" fmla="*/ 51 w 165"/>
                <a:gd name="T13" fmla="*/ 104 h 185"/>
                <a:gd name="T14" fmla="*/ 51 w 165"/>
                <a:gd name="T15" fmla="*/ 104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5" h="185">
                  <a:moveTo>
                    <a:pt x="45" y="23"/>
                  </a:moveTo>
                  <a:cubicBezTo>
                    <a:pt x="3" y="45"/>
                    <a:pt x="0" y="96"/>
                    <a:pt x="20" y="135"/>
                  </a:cubicBezTo>
                  <a:cubicBezTo>
                    <a:pt x="34" y="163"/>
                    <a:pt x="65" y="180"/>
                    <a:pt x="93" y="180"/>
                  </a:cubicBezTo>
                  <a:cubicBezTo>
                    <a:pt x="121" y="185"/>
                    <a:pt x="151" y="171"/>
                    <a:pt x="160" y="140"/>
                  </a:cubicBezTo>
                  <a:cubicBezTo>
                    <a:pt x="165" y="118"/>
                    <a:pt x="165" y="93"/>
                    <a:pt x="160" y="73"/>
                  </a:cubicBezTo>
                  <a:cubicBezTo>
                    <a:pt x="146" y="26"/>
                    <a:pt x="90" y="0"/>
                    <a:pt x="45" y="23"/>
                  </a:cubicBezTo>
                  <a:close/>
                  <a:moveTo>
                    <a:pt x="51" y="104"/>
                  </a:moveTo>
                  <a:cubicBezTo>
                    <a:pt x="51" y="104"/>
                    <a:pt x="51" y="104"/>
                    <a:pt x="51" y="10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2C32818D-F076-4671-82C0-78DEEAFB864C}"/>
              </a:ext>
            </a:extLst>
          </p:cNvPr>
          <p:cNvGrpSpPr/>
          <p:nvPr/>
        </p:nvGrpSpPr>
        <p:grpSpPr>
          <a:xfrm>
            <a:off x="5237579" y="5536011"/>
            <a:ext cx="652444" cy="655889"/>
            <a:chOff x="-27552650" y="-11239500"/>
            <a:chExt cx="5711825" cy="5741988"/>
          </a:xfrm>
          <a:solidFill>
            <a:srgbClr val="FBB2C4"/>
          </a:solidFill>
        </p:grpSpPr>
        <p:sp>
          <p:nvSpPr>
            <p:cNvPr id="46" name="Freeform 16">
              <a:extLst>
                <a:ext uri="{FF2B5EF4-FFF2-40B4-BE49-F238E27FC236}">
                  <a16:creationId xmlns:a16="http://schemas.microsoft.com/office/drawing/2014/main" id="{576B4ABF-C2CC-4916-95C7-6BC26DE15C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7552650" y="-9451975"/>
              <a:ext cx="1509713" cy="2082800"/>
            </a:xfrm>
            <a:custGeom>
              <a:avLst/>
              <a:gdLst>
                <a:gd name="T0" fmla="*/ 179 w 401"/>
                <a:gd name="T1" fmla="*/ 553 h 553"/>
                <a:gd name="T2" fmla="*/ 148 w 401"/>
                <a:gd name="T3" fmla="*/ 338 h 553"/>
                <a:gd name="T4" fmla="*/ 139 w 401"/>
                <a:gd name="T5" fmla="*/ 277 h 553"/>
                <a:gd name="T6" fmla="*/ 69 w 401"/>
                <a:gd name="T7" fmla="*/ 224 h 553"/>
                <a:gd name="T8" fmla="*/ 43 w 401"/>
                <a:gd name="T9" fmla="*/ 224 h 553"/>
                <a:gd name="T10" fmla="*/ 5 w 401"/>
                <a:gd name="T11" fmla="*/ 201 h 553"/>
                <a:gd name="T12" fmla="*/ 27 w 401"/>
                <a:gd name="T13" fmla="*/ 159 h 553"/>
                <a:gd name="T14" fmla="*/ 101 w 401"/>
                <a:gd name="T15" fmla="*/ 138 h 553"/>
                <a:gd name="T16" fmla="*/ 177 w 401"/>
                <a:gd name="T17" fmla="*/ 91 h 553"/>
                <a:gd name="T18" fmla="*/ 215 w 401"/>
                <a:gd name="T19" fmla="*/ 22 h 553"/>
                <a:gd name="T20" fmla="*/ 258 w 401"/>
                <a:gd name="T21" fmla="*/ 4 h 553"/>
                <a:gd name="T22" fmla="*/ 282 w 401"/>
                <a:gd name="T23" fmla="*/ 42 h 553"/>
                <a:gd name="T24" fmla="*/ 278 w 401"/>
                <a:gd name="T25" fmla="*/ 80 h 553"/>
                <a:gd name="T26" fmla="*/ 282 w 401"/>
                <a:gd name="T27" fmla="*/ 129 h 553"/>
                <a:gd name="T28" fmla="*/ 350 w 401"/>
                <a:gd name="T29" fmla="*/ 159 h 553"/>
                <a:gd name="T30" fmla="*/ 367 w 401"/>
                <a:gd name="T31" fmla="*/ 154 h 553"/>
                <a:gd name="T32" fmla="*/ 399 w 401"/>
                <a:gd name="T33" fmla="*/ 168 h 553"/>
                <a:gd name="T34" fmla="*/ 381 w 401"/>
                <a:gd name="T35" fmla="*/ 212 h 553"/>
                <a:gd name="T36" fmla="*/ 332 w 401"/>
                <a:gd name="T37" fmla="*/ 224 h 553"/>
                <a:gd name="T38" fmla="*/ 244 w 401"/>
                <a:gd name="T39" fmla="*/ 300 h 553"/>
                <a:gd name="T40" fmla="*/ 217 w 401"/>
                <a:gd name="T41" fmla="*/ 508 h 553"/>
                <a:gd name="T42" fmla="*/ 179 w 401"/>
                <a:gd name="T43" fmla="*/ 553 h 553"/>
                <a:gd name="T44" fmla="*/ 285 w 401"/>
                <a:gd name="T45" fmla="*/ 186 h 553"/>
                <a:gd name="T46" fmla="*/ 229 w 401"/>
                <a:gd name="T47" fmla="*/ 107 h 553"/>
                <a:gd name="T48" fmla="*/ 181 w 401"/>
                <a:gd name="T49" fmla="*/ 161 h 553"/>
                <a:gd name="T50" fmla="*/ 128 w 401"/>
                <a:gd name="T51" fmla="*/ 192 h 553"/>
                <a:gd name="T52" fmla="*/ 175 w 401"/>
                <a:gd name="T53" fmla="*/ 244 h 553"/>
                <a:gd name="T54" fmla="*/ 186 w 401"/>
                <a:gd name="T55" fmla="*/ 309 h 553"/>
                <a:gd name="T56" fmla="*/ 208 w 401"/>
                <a:gd name="T57" fmla="*/ 233 h 553"/>
                <a:gd name="T58" fmla="*/ 285 w 401"/>
                <a:gd name="T59" fmla="*/ 186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01" h="553">
                  <a:moveTo>
                    <a:pt x="179" y="553"/>
                  </a:moveTo>
                  <a:cubicBezTo>
                    <a:pt x="155" y="481"/>
                    <a:pt x="141" y="412"/>
                    <a:pt x="148" y="338"/>
                  </a:cubicBezTo>
                  <a:cubicBezTo>
                    <a:pt x="150" y="318"/>
                    <a:pt x="146" y="298"/>
                    <a:pt x="139" y="277"/>
                  </a:cubicBezTo>
                  <a:cubicBezTo>
                    <a:pt x="130" y="242"/>
                    <a:pt x="105" y="226"/>
                    <a:pt x="69" y="224"/>
                  </a:cubicBezTo>
                  <a:cubicBezTo>
                    <a:pt x="43" y="224"/>
                    <a:pt x="43" y="224"/>
                    <a:pt x="43" y="224"/>
                  </a:cubicBezTo>
                  <a:cubicBezTo>
                    <a:pt x="25" y="226"/>
                    <a:pt x="9" y="219"/>
                    <a:pt x="5" y="201"/>
                  </a:cubicBezTo>
                  <a:cubicBezTo>
                    <a:pt x="0" y="183"/>
                    <a:pt x="7" y="168"/>
                    <a:pt x="27" y="159"/>
                  </a:cubicBezTo>
                  <a:cubicBezTo>
                    <a:pt x="52" y="145"/>
                    <a:pt x="74" y="136"/>
                    <a:pt x="101" y="138"/>
                  </a:cubicBezTo>
                  <a:cubicBezTo>
                    <a:pt x="139" y="141"/>
                    <a:pt x="161" y="123"/>
                    <a:pt x="177" y="91"/>
                  </a:cubicBezTo>
                  <a:cubicBezTo>
                    <a:pt x="188" y="69"/>
                    <a:pt x="204" y="47"/>
                    <a:pt x="215" y="22"/>
                  </a:cubicBezTo>
                  <a:cubicBezTo>
                    <a:pt x="224" y="2"/>
                    <a:pt x="240" y="0"/>
                    <a:pt x="258" y="4"/>
                  </a:cubicBezTo>
                  <a:cubicBezTo>
                    <a:pt x="278" y="9"/>
                    <a:pt x="287" y="22"/>
                    <a:pt x="282" y="42"/>
                  </a:cubicBezTo>
                  <a:cubicBezTo>
                    <a:pt x="280" y="56"/>
                    <a:pt x="280" y="69"/>
                    <a:pt x="278" y="80"/>
                  </a:cubicBezTo>
                  <a:cubicBezTo>
                    <a:pt x="276" y="96"/>
                    <a:pt x="267" y="114"/>
                    <a:pt x="282" y="129"/>
                  </a:cubicBezTo>
                  <a:cubicBezTo>
                    <a:pt x="300" y="147"/>
                    <a:pt x="323" y="156"/>
                    <a:pt x="350" y="159"/>
                  </a:cubicBezTo>
                  <a:cubicBezTo>
                    <a:pt x="356" y="159"/>
                    <a:pt x="361" y="156"/>
                    <a:pt x="367" y="154"/>
                  </a:cubicBezTo>
                  <a:cubicBezTo>
                    <a:pt x="381" y="154"/>
                    <a:pt x="397" y="150"/>
                    <a:pt x="399" y="168"/>
                  </a:cubicBezTo>
                  <a:cubicBezTo>
                    <a:pt x="401" y="185"/>
                    <a:pt x="401" y="203"/>
                    <a:pt x="381" y="212"/>
                  </a:cubicBezTo>
                  <a:cubicBezTo>
                    <a:pt x="367" y="224"/>
                    <a:pt x="349" y="224"/>
                    <a:pt x="332" y="224"/>
                  </a:cubicBezTo>
                  <a:cubicBezTo>
                    <a:pt x="269" y="226"/>
                    <a:pt x="255" y="237"/>
                    <a:pt x="244" y="300"/>
                  </a:cubicBezTo>
                  <a:cubicBezTo>
                    <a:pt x="233" y="369"/>
                    <a:pt x="224" y="439"/>
                    <a:pt x="217" y="508"/>
                  </a:cubicBezTo>
                  <a:cubicBezTo>
                    <a:pt x="215" y="530"/>
                    <a:pt x="208" y="546"/>
                    <a:pt x="179" y="553"/>
                  </a:cubicBezTo>
                  <a:close/>
                  <a:moveTo>
                    <a:pt x="285" y="186"/>
                  </a:moveTo>
                  <a:cubicBezTo>
                    <a:pt x="262" y="163"/>
                    <a:pt x="222" y="154"/>
                    <a:pt x="229" y="107"/>
                  </a:cubicBezTo>
                  <a:cubicBezTo>
                    <a:pt x="211" y="130"/>
                    <a:pt x="195" y="145"/>
                    <a:pt x="181" y="161"/>
                  </a:cubicBezTo>
                  <a:cubicBezTo>
                    <a:pt x="168" y="179"/>
                    <a:pt x="143" y="177"/>
                    <a:pt x="128" y="192"/>
                  </a:cubicBezTo>
                  <a:cubicBezTo>
                    <a:pt x="146" y="210"/>
                    <a:pt x="166" y="226"/>
                    <a:pt x="175" y="244"/>
                  </a:cubicBezTo>
                  <a:cubicBezTo>
                    <a:pt x="184" y="262"/>
                    <a:pt x="184" y="286"/>
                    <a:pt x="186" y="309"/>
                  </a:cubicBezTo>
                  <a:cubicBezTo>
                    <a:pt x="199" y="284"/>
                    <a:pt x="199" y="257"/>
                    <a:pt x="208" y="233"/>
                  </a:cubicBezTo>
                  <a:cubicBezTo>
                    <a:pt x="226" y="201"/>
                    <a:pt x="260" y="203"/>
                    <a:pt x="285" y="1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7">
              <a:extLst>
                <a:ext uri="{FF2B5EF4-FFF2-40B4-BE49-F238E27FC236}">
                  <a16:creationId xmlns:a16="http://schemas.microsoft.com/office/drawing/2014/main" id="{CFF0D19F-CA28-437B-867B-6B1705AC95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3023513" y="-11239500"/>
              <a:ext cx="1182688" cy="2300288"/>
            </a:xfrm>
            <a:custGeom>
              <a:avLst/>
              <a:gdLst>
                <a:gd name="T0" fmla="*/ 233 w 314"/>
                <a:gd name="T1" fmla="*/ 159 h 611"/>
                <a:gd name="T2" fmla="*/ 275 w 314"/>
                <a:gd name="T3" fmla="*/ 228 h 611"/>
                <a:gd name="T4" fmla="*/ 302 w 314"/>
                <a:gd name="T5" fmla="*/ 255 h 611"/>
                <a:gd name="T6" fmla="*/ 278 w 314"/>
                <a:gd name="T7" fmla="*/ 295 h 611"/>
                <a:gd name="T8" fmla="*/ 204 w 314"/>
                <a:gd name="T9" fmla="*/ 347 h 611"/>
                <a:gd name="T10" fmla="*/ 157 w 314"/>
                <a:gd name="T11" fmla="*/ 560 h 611"/>
                <a:gd name="T12" fmla="*/ 148 w 314"/>
                <a:gd name="T13" fmla="*/ 589 h 611"/>
                <a:gd name="T14" fmla="*/ 125 w 314"/>
                <a:gd name="T15" fmla="*/ 611 h 611"/>
                <a:gd name="T16" fmla="*/ 103 w 314"/>
                <a:gd name="T17" fmla="*/ 589 h 611"/>
                <a:gd name="T18" fmla="*/ 103 w 314"/>
                <a:gd name="T19" fmla="*/ 459 h 611"/>
                <a:gd name="T20" fmla="*/ 105 w 314"/>
                <a:gd name="T21" fmla="*/ 356 h 611"/>
                <a:gd name="T22" fmla="*/ 69 w 314"/>
                <a:gd name="T23" fmla="*/ 313 h 611"/>
                <a:gd name="T24" fmla="*/ 36 w 314"/>
                <a:gd name="T25" fmla="*/ 307 h 611"/>
                <a:gd name="T26" fmla="*/ 0 w 314"/>
                <a:gd name="T27" fmla="*/ 262 h 611"/>
                <a:gd name="T28" fmla="*/ 11 w 314"/>
                <a:gd name="T29" fmla="*/ 246 h 611"/>
                <a:gd name="T30" fmla="*/ 36 w 314"/>
                <a:gd name="T31" fmla="*/ 239 h 611"/>
                <a:gd name="T32" fmla="*/ 148 w 314"/>
                <a:gd name="T33" fmla="*/ 109 h 611"/>
                <a:gd name="T34" fmla="*/ 163 w 314"/>
                <a:gd name="T35" fmla="*/ 20 h 611"/>
                <a:gd name="T36" fmla="*/ 181 w 314"/>
                <a:gd name="T37" fmla="*/ 2 h 611"/>
                <a:gd name="T38" fmla="*/ 215 w 314"/>
                <a:gd name="T39" fmla="*/ 22 h 611"/>
                <a:gd name="T40" fmla="*/ 233 w 314"/>
                <a:gd name="T41" fmla="*/ 159 h 611"/>
                <a:gd name="T42" fmla="*/ 175 w 314"/>
                <a:gd name="T43" fmla="*/ 174 h 611"/>
                <a:gd name="T44" fmla="*/ 92 w 314"/>
                <a:gd name="T45" fmla="*/ 273 h 611"/>
                <a:gd name="T46" fmla="*/ 154 w 314"/>
                <a:gd name="T47" fmla="*/ 327 h 611"/>
                <a:gd name="T48" fmla="*/ 226 w 314"/>
                <a:gd name="T49" fmla="*/ 253 h 611"/>
                <a:gd name="T50" fmla="*/ 175 w 314"/>
                <a:gd name="T51" fmla="*/ 174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4" h="611">
                  <a:moveTo>
                    <a:pt x="233" y="159"/>
                  </a:moveTo>
                  <a:cubicBezTo>
                    <a:pt x="217" y="199"/>
                    <a:pt x="242" y="215"/>
                    <a:pt x="275" y="228"/>
                  </a:cubicBezTo>
                  <a:cubicBezTo>
                    <a:pt x="289" y="233"/>
                    <a:pt x="298" y="242"/>
                    <a:pt x="302" y="255"/>
                  </a:cubicBezTo>
                  <a:cubicBezTo>
                    <a:pt x="314" y="286"/>
                    <a:pt x="311" y="295"/>
                    <a:pt x="278" y="295"/>
                  </a:cubicBezTo>
                  <a:cubicBezTo>
                    <a:pt x="235" y="295"/>
                    <a:pt x="217" y="309"/>
                    <a:pt x="204" y="347"/>
                  </a:cubicBezTo>
                  <a:cubicBezTo>
                    <a:pt x="184" y="416"/>
                    <a:pt x="161" y="486"/>
                    <a:pt x="157" y="560"/>
                  </a:cubicBezTo>
                  <a:cubicBezTo>
                    <a:pt x="157" y="569"/>
                    <a:pt x="150" y="580"/>
                    <a:pt x="148" y="589"/>
                  </a:cubicBezTo>
                  <a:cubicBezTo>
                    <a:pt x="146" y="602"/>
                    <a:pt x="139" y="611"/>
                    <a:pt x="125" y="611"/>
                  </a:cubicBezTo>
                  <a:cubicBezTo>
                    <a:pt x="114" y="609"/>
                    <a:pt x="105" y="600"/>
                    <a:pt x="103" y="589"/>
                  </a:cubicBezTo>
                  <a:cubicBezTo>
                    <a:pt x="92" y="546"/>
                    <a:pt x="98" y="501"/>
                    <a:pt x="103" y="459"/>
                  </a:cubicBezTo>
                  <a:cubicBezTo>
                    <a:pt x="107" y="423"/>
                    <a:pt x="107" y="389"/>
                    <a:pt x="105" y="356"/>
                  </a:cubicBezTo>
                  <a:cubicBezTo>
                    <a:pt x="103" y="331"/>
                    <a:pt x="89" y="320"/>
                    <a:pt x="69" y="313"/>
                  </a:cubicBezTo>
                  <a:cubicBezTo>
                    <a:pt x="58" y="311"/>
                    <a:pt x="47" y="309"/>
                    <a:pt x="36" y="307"/>
                  </a:cubicBezTo>
                  <a:cubicBezTo>
                    <a:pt x="11" y="302"/>
                    <a:pt x="0" y="286"/>
                    <a:pt x="0" y="262"/>
                  </a:cubicBezTo>
                  <a:cubicBezTo>
                    <a:pt x="0" y="253"/>
                    <a:pt x="4" y="248"/>
                    <a:pt x="11" y="246"/>
                  </a:cubicBezTo>
                  <a:cubicBezTo>
                    <a:pt x="20" y="244"/>
                    <a:pt x="27" y="242"/>
                    <a:pt x="36" y="239"/>
                  </a:cubicBezTo>
                  <a:cubicBezTo>
                    <a:pt x="105" y="224"/>
                    <a:pt x="137" y="174"/>
                    <a:pt x="148" y="109"/>
                  </a:cubicBezTo>
                  <a:cubicBezTo>
                    <a:pt x="152" y="80"/>
                    <a:pt x="163" y="51"/>
                    <a:pt x="163" y="20"/>
                  </a:cubicBezTo>
                  <a:cubicBezTo>
                    <a:pt x="163" y="9"/>
                    <a:pt x="168" y="0"/>
                    <a:pt x="181" y="2"/>
                  </a:cubicBezTo>
                  <a:cubicBezTo>
                    <a:pt x="195" y="4"/>
                    <a:pt x="213" y="0"/>
                    <a:pt x="215" y="22"/>
                  </a:cubicBezTo>
                  <a:cubicBezTo>
                    <a:pt x="222" y="65"/>
                    <a:pt x="228" y="109"/>
                    <a:pt x="233" y="159"/>
                  </a:cubicBezTo>
                  <a:close/>
                  <a:moveTo>
                    <a:pt x="175" y="174"/>
                  </a:moveTo>
                  <a:cubicBezTo>
                    <a:pt x="157" y="221"/>
                    <a:pt x="123" y="242"/>
                    <a:pt x="92" y="273"/>
                  </a:cubicBezTo>
                  <a:cubicBezTo>
                    <a:pt x="128" y="275"/>
                    <a:pt x="141" y="298"/>
                    <a:pt x="154" y="327"/>
                  </a:cubicBezTo>
                  <a:cubicBezTo>
                    <a:pt x="172" y="293"/>
                    <a:pt x="188" y="266"/>
                    <a:pt x="226" y="253"/>
                  </a:cubicBezTo>
                  <a:cubicBezTo>
                    <a:pt x="193" y="237"/>
                    <a:pt x="188" y="208"/>
                    <a:pt x="175" y="1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8">
              <a:extLst>
                <a:ext uri="{FF2B5EF4-FFF2-40B4-BE49-F238E27FC236}">
                  <a16:creationId xmlns:a16="http://schemas.microsoft.com/office/drawing/2014/main" id="{129CC8F6-118B-4803-8CB6-02C2833CBE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4912638" y="-7327900"/>
              <a:ext cx="977900" cy="1830388"/>
            </a:xfrm>
            <a:custGeom>
              <a:avLst/>
              <a:gdLst>
                <a:gd name="T0" fmla="*/ 67 w 260"/>
                <a:gd name="T1" fmla="*/ 439 h 486"/>
                <a:gd name="T2" fmla="*/ 85 w 260"/>
                <a:gd name="T3" fmla="*/ 309 h 486"/>
                <a:gd name="T4" fmla="*/ 88 w 260"/>
                <a:gd name="T5" fmla="*/ 276 h 486"/>
                <a:gd name="T6" fmla="*/ 56 w 260"/>
                <a:gd name="T7" fmla="*/ 242 h 486"/>
                <a:gd name="T8" fmla="*/ 14 w 260"/>
                <a:gd name="T9" fmla="*/ 231 h 486"/>
                <a:gd name="T10" fmla="*/ 0 w 260"/>
                <a:gd name="T11" fmla="*/ 215 h 486"/>
                <a:gd name="T12" fmla="*/ 14 w 260"/>
                <a:gd name="T13" fmla="*/ 195 h 486"/>
                <a:gd name="T14" fmla="*/ 18 w 260"/>
                <a:gd name="T15" fmla="*/ 193 h 486"/>
                <a:gd name="T16" fmla="*/ 108 w 260"/>
                <a:gd name="T17" fmla="*/ 76 h 486"/>
                <a:gd name="T18" fmla="*/ 117 w 260"/>
                <a:gd name="T19" fmla="*/ 29 h 486"/>
                <a:gd name="T20" fmla="*/ 166 w 260"/>
                <a:gd name="T21" fmla="*/ 20 h 486"/>
                <a:gd name="T22" fmla="*/ 177 w 260"/>
                <a:gd name="T23" fmla="*/ 87 h 486"/>
                <a:gd name="T24" fmla="*/ 222 w 260"/>
                <a:gd name="T25" fmla="*/ 157 h 486"/>
                <a:gd name="T26" fmla="*/ 244 w 260"/>
                <a:gd name="T27" fmla="*/ 170 h 486"/>
                <a:gd name="T28" fmla="*/ 244 w 260"/>
                <a:gd name="T29" fmla="*/ 204 h 486"/>
                <a:gd name="T30" fmla="*/ 173 w 260"/>
                <a:gd name="T31" fmla="*/ 305 h 486"/>
                <a:gd name="T32" fmla="*/ 121 w 260"/>
                <a:gd name="T33" fmla="*/ 457 h 486"/>
                <a:gd name="T34" fmla="*/ 101 w 260"/>
                <a:gd name="T35" fmla="*/ 484 h 486"/>
                <a:gd name="T36" fmla="*/ 67 w 260"/>
                <a:gd name="T37" fmla="*/ 457 h 486"/>
                <a:gd name="T38" fmla="*/ 67 w 260"/>
                <a:gd name="T39" fmla="*/ 439 h 486"/>
                <a:gd name="T40" fmla="*/ 135 w 260"/>
                <a:gd name="T41" fmla="*/ 269 h 486"/>
                <a:gd name="T42" fmla="*/ 173 w 260"/>
                <a:gd name="T43" fmla="*/ 195 h 486"/>
                <a:gd name="T44" fmla="*/ 168 w 260"/>
                <a:gd name="T45" fmla="*/ 184 h 486"/>
                <a:gd name="T46" fmla="*/ 132 w 260"/>
                <a:gd name="T47" fmla="*/ 168 h 486"/>
                <a:gd name="T48" fmla="*/ 119 w 260"/>
                <a:gd name="T49" fmla="*/ 206 h 486"/>
                <a:gd name="T50" fmla="*/ 135 w 260"/>
                <a:gd name="T51" fmla="*/ 269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60" h="486">
                  <a:moveTo>
                    <a:pt x="67" y="439"/>
                  </a:moveTo>
                  <a:cubicBezTo>
                    <a:pt x="65" y="394"/>
                    <a:pt x="81" y="354"/>
                    <a:pt x="85" y="309"/>
                  </a:cubicBezTo>
                  <a:cubicBezTo>
                    <a:pt x="85" y="298"/>
                    <a:pt x="88" y="287"/>
                    <a:pt x="88" y="276"/>
                  </a:cubicBezTo>
                  <a:cubicBezTo>
                    <a:pt x="88" y="255"/>
                    <a:pt x="79" y="244"/>
                    <a:pt x="56" y="242"/>
                  </a:cubicBezTo>
                  <a:cubicBezTo>
                    <a:pt x="43" y="242"/>
                    <a:pt x="27" y="235"/>
                    <a:pt x="14" y="231"/>
                  </a:cubicBezTo>
                  <a:cubicBezTo>
                    <a:pt x="7" y="229"/>
                    <a:pt x="0" y="224"/>
                    <a:pt x="0" y="215"/>
                  </a:cubicBezTo>
                  <a:cubicBezTo>
                    <a:pt x="0" y="206"/>
                    <a:pt x="5" y="199"/>
                    <a:pt x="14" y="195"/>
                  </a:cubicBezTo>
                  <a:cubicBezTo>
                    <a:pt x="16" y="195"/>
                    <a:pt x="16" y="195"/>
                    <a:pt x="18" y="193"/>
                  </a:cubicBezTo>
                  <a:cubicBezTo>
                    <a:pt x="90" y="186"/>
                    <a:pt x="96" y="130"/>
                    <a:pt x="108" y="76"/>
                  </a:cubicBezTo>
                  <a:cubicBezTo>
                    <a:pt x="112" y="61"/>
                    <a:pt x="112" y="45"/>
                    <a:pt x="117" y="29"/>
                  </a:cubicBezTo>
                  <a:cubicBezTo>
                    <a:pt x="126" y="2"/>
                    <a:pt x="148" y="0"/>
                    <a:pt x="166" y="20"/>
                  </a:cubicBezTo>
                  <a:cubicBezTo>
                    <a:pt x="184" y="40"/>
                    <a:pt x="182" y="63"/>
                    <a:pt x="177" y="87"/>
                  </a:cubicBezTo>
                  <a:cubicBezTo>
                    <a:pt x="170" y="139"/>
                    <a:pt x="170" y="139"/>
                    <a:pt x="222" y="157"/>
                  </a:cubicBezTo>
                  <a:cubicBezTo>
                    <a:pt x="231" y="159"/>
                    <a:pt x="238" y="164"/>
                    <a:pt x="244" y="170"/>
                  </a:cubicBezTo>
                  <a:cubicBezTo>
                    <a:pt x="256" y="182"/>
                    <a:pt x="260" y="197"/>
                    <a:pt x="244" y="204"/>
                  </a:cubicBezTo>
                  <a:cubicBezTo>
                    <a:pt x="200" y="224"/>
                    <a:pt x="191" y="269"/>
                    <a:pt x="173" y="305"/>
                  </a:cubicBezTo>
                  <a:cubicBezTo>
                    <a:pt x="150" y="352"/>
                    <a:pt x="128" y="403"/>
                    <a:pt x="121" y="457"/>
                  </a:cubicBezTo>
                  <a:cubicBezTo>
                    <a:pt x="119" y="470"/>
                    <a:pt x="121" y="486"/>
                    <a:pt x="101" y="484"/>
                  </a:cubicBezTo>
                  <a:cubicBezTo>
                    <a:pt x="85" y="482"/>
                    <a:pt x="67" y="479"/>
                    <a:pt x="67" y="457"/>
                  </a:cubicBezTo>
                  <a:cubicBezTo>
                    <a:pt x="67" y="439"/>
                    <a:pt x="67" y="439"/>
                    <a:pt x="67" y="439"/>
                  </a:cubicBezTo>
                  <a:close/>
                  <a:moveTo>
                    <a:pt x="135" y="269"/>
                  </a:moveTo>
                  <a:cubicBezTo>
                    <a:pt x="161" y="249"/>
                    <a:pt x="159" y="220"/>
                    <a:pt x="173" y="195"/>
                  </a:cubicBezTo>
                  <a:cubicBezTo>
                    <a:pt x="175" y="193"/>
                    <a:pt x="170" y="186"/>
                    <a:pt x="168" y="184"/>
                  </a:cubicBezTo>
                  <a:cubicBezTo>
                    <a:pt x="157" y="175"/>
                    <a:pt x="144" y="161"/>
                    <a:pt x="132" y="168"/>
                  </a:cubicBezTo>
                  <a:cubicBezTo>
                    <a:pt x="121" y="175"/>
                    <a:pt x="114" y="190"/>
                    <a:pt x="119" y="206"/>
                  </a:cubicBezTo>
                  <a:cubicBezTo>
                    <a:pt x="123" y="226"/>
                    <a:pt x="130" y="246"/>
                    <a:pt x="135" y="2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9" name="Freeform 15">
            <a:extLst>
              <a:ext uri="{FF2B5EF4-FFF2-40B4-BE49-F238E27FC236}">
                <a16:creationId xmlns:a16="http://schemas.microsoft.com/office/drawing/2014/main" id="{F6240465-8FE8-4886-B6E5-4C249DC484E4}"/>
              </a:ext>
            </a:extLst>
          </p:cNvPr>
          <p:cNvSpPr>
            <a:spLocks noEditPoints="1"/>
          </p:cNvSpPr>
          <p:nvPr/>
        </p:nvSpPr>
        <p:spPr bwMode="auto">
          <a:xfrm>
            <a:off x="5114815" y="484474"/>
            <a:ext cx="245528" cy="324590"/>
          </a:xfrm>
          <a:custGeom>
            <a:avLst/>
            <a:gdLst>
              <a:gd name="T0" fmla="*/ 358 w 571"/>
              <a:gd name="T1" fmla="*/ 117 h 755"/>
              <a:gd name="T2" fmla="*/ 356 w 571"/>
              <a:gd name="T3" fmla="*/ 171 h 755"/>
              <a:gd name="T4" fmla="*/ 477 w 571"/>
              <a:gd name="T5" fmla="*/ 323 h 755"/>
              <a:gd name="T6" fmla="*/ 542 w 571"/>
              <a:gd name="T7" fmla="*/ 334 h 755"/>
              <a:gd name="T8" fmla="*/ 571 w 571"/>
              <a:gd name="T9" fmla="*/ 368 h 755"/>
              <a:gd name="T10" fmla="*/ 539 w 571"/>
              <a:gd name="T11" fmla="*/ 390 h 755"/>
              <a:gd name="T12" fmla="*/ 448 w 571"/>
              <a:gd name="T13" fmla="*/ 399 h 755"/>
              <a:gd name="T14" fmla="*/ 378 w 571"/>
              <a:gd name="T15" fmla="*/ 439 h 755"/>
              <a:gd name="T16" fmla="*/ 293 w 571"/>
              <a:gd name="T17" fmla="*/ 623 h 755"/>
              <a:gd name="T18" fmla="*/ 273 w 571"/>
              <a:gd name="T19" fmla="*/ 731 h 755"/>
              <a:gd name="T20" fmla="*/ 237 w 571"/>
              <a:gd name="T21" fmla="*/ 744 h 755"/>
              <a:gd name="T22" fmla="*/ 215 w 571"/>
              <a:gd name="T23" fmla="*/ 704 h 755"/>
              <a:gd name="T24" fmla="*/ 212 w 571"/>
              <a:gd name="T25" fmla="*/ 543 h 755"/>
              <a:gd name="T26" fmla="*/ 199 w 571"/>
              <a:gd name="T27" fmla="*/ 462 h 755"/>
              <a:gd name="T28" fmla="*/ 154 w 571"/>
              <a:gd name="T29" fmla="*/ 433 h 755"/>
              <a:gd name="T30" fmla="*/ 49 w 571"/>
              <a:gd name="T31" fmla="*/ 433 h 755"/>
              <a:gd name="T32" fmla="*/ 31 w 571"/>
              <a:gd name="T33" fmla="*/ 435 h 755"/>
              <a:gd name="T34" fmla="*/ 2 w 571"/>
              <a:gd name="T35" fmla="*/ 417 h 755"/>
              <a:gd name="T36" fmla="*/ 26 w 571"/>
              <a:gd name="T37" fmla="*/ 392 h 755"/>
              <a:gd name="T38" fmla="*/ 154 w 571"/>
              <a:gd name="T39" fmla="*/ 343 h 755"/>
              <a:gd name="T40" fmla="*/ 284 w 571"/>
              <a:gd name="T41" fmla="*/ 121 h 755"/>
              <a:gd name="T42" fmla="*/ 300 w 571"/>
              <a:gd name="T43" fmla="*/ 18 h 755"/>
              <a:gd name="T44" fmla="*/ 324 w 571"/>
              <a:gd name="T45" fmla="*/ 7 h 755"/>
              <a:gd name="T46" fmla="*/ 356 w 571"/>
              <a:gd name="T47" fmla="*/ 52 h 755"/>
              <a:gd name="T48" fmla="*/ 358 w 571"/>
              <a:gd name="T49" fmla="*/ 117 h 755"/>
              <a:gd name="T50" fmla="*/ 311 w 571"/>
              <a:gd name="T51" fmla="*/ 195 h 755"/>
              <a:gd name="T52" fmla="*/ 257 w 571"/>
              <a:gd name="T53" fmla="*/ 310 h 755"/>
              <a:gd name="T54" fmla="*/ 159 w 571"/>
              <a:gd name="T55" fmla="*/ 381 h 755"/>
              <a:gd name="T56" fmla="*/ 262 w 571"/>
              <a:gd name="T57" fmla="*/ 549 h 755"/>
              <a:gd name="T58" fmla="*/ 425 w 571"/>
              <a:gd name="T59" fmla="*/ 354 h 755"/>
              <a:gd name="T60" fmla="*/ 311 w 571"/>
              <a:gd name="T61" fmla="*/ 195 h 7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571" h="755">
                <a:moveTo>
                  <a:pt x="358" y="117"/>
                </a:moveTo>
                <a:cubicBezTo>
                  <a:pt x="358" y="142"/>
                  <a:pt x="358" y="157"/>
                  <a:pt x="356" y="171"/>
                </a:cubicBezTo>
                <a:cubicBezTo>
                  <a:pt x="353" y="251"/>
                  <a:pt x="396" y="305"/>
                  <a:pt x="477" y="323"/>
                </a:cubicBezTo>
                <a:cubicBezTo>
                  <a:pt x="497" y="328"/>
                  <a:pt x="519" y="332"/>
                  <a:pt x="542" y="334"/>
                </a:cubicBezTo>
                <a:cubicBezTo>
                  <a:pt x="562" y="336"/>
                  <a:pt x="571" y="350"/>
                  <a:pt x="571" y="368"/>
                </a:cubicBezTo>
                <a:cubicBezTo>
                  <a:pt x="571" y="386"/>
                  <a:pt x="555" y="390"/>
                  <a:pt x="539" y="390"/>
                </a:cubicBezTo>
                <a:cubicBezTo>
                  <a:pt x="508" y="390"/>
                  <a:pt x="479" y="395"/>
                  <a:pt x="448" y="399"/>
                </a:cubicBezTo>
                <a:cubicBezTo>
                  <a:pt x="418" y="404"/>
                  <a:pt x="394" y="417"/>
                  <a:pt x="378" y="439"/>
                </a:cubicBezTo>
                <a:cubicBezTo>
                  <a:pt x="338" y="495"/>
                  <a:pt x="304" y="554"/>
                  <a:pt x="293" y="623"/>
                </a:cubicBezTo>
                <a:cubicBezTo>
                  <a:pt x="286" y="659"/>
                  <a:pt x="280" y="695"/>
                  <a:pt x="273" y="731"/>
                </a:cubicBezTo>
                <a:cubicBezTo>
                  <a:pt x="268" y="751"/>
                  <a:pt x="253" y="755"/>
                  <a:pt x="237" y="744"/>
                </a:cubicBezTo>
                <a:cubicBezTo>
                  <a:pt x="224" y="735"/>
                  <a:pt x="217" y="719"/>
                  <a:pt x="215" y="704"/>
                </a:cubicBezTo>
                <a:cubicBezTo>
                  <a:pt x="215" y="650"/>
                  <a:pt x="206" y="596"/>
                  <a:pt x="212" y="543"/>
                </a:cubicBezTo>
                <a:cubicBezTo>
                  <a:pt x="217" y="513"/>
                  <a:pt x="208" y="487"/>
                  <a:pt x="199" y="462"/>
                </a:cubicBezTo>
                <a:cubicBezTo>
                  <a:pt x="192" y="442"/>
                  <a:pt x="176" y="433"/>
                  <a:pt x="154" y="433"/>
                </a:cubicBezTo>
                <a:cubicBezTo>
                  <a:pt x="49" y="433"/>
                  <a:pt x="49" y="433"/>
                  <a:pt x="49" y="433"/>
                </a:cubicBezTo>
                <a:cubicBezTo>
                  <a:pt x="42" y="433"/>
                  <a:pt x="38" y="435"/>
                  <a:pt x="31" y="435"/>
                </a:cubicBezTo>
                <a:cubicBezTo>
                  <a:pt x="17" y="437"/>
                  <a:pt x="4" y="433"/>
                  <a:pt x="2" y="417"/>
                </a:cubicBezTo>
                <a:cubicBezTo>
                  <a:pt x="0" y="401"/>
                  <a:pt x="11" y="392"/>
                  <a:pt x="26" y="392"/>
                </a:cubicBezTo>
                <a:cubicBezTo>
                  <a:pt x="76" y="390"/>
                  <a:pt x="114" y="363"/>
                  <a:pt x="154" y="343"/>
                </a:cubicBezTo>
                <a:cubicBezTo>
                  <a:pt x="246" y="298"/>
                  <a:pt x="280" y="218"/>
                  <a:pt x="284" y="121"/>
                </a:cubicBezTo>
                <a:cubicBezTo>
                  <a:pt x="286" y="86"/>
                  <a:pt x="295" y="52"/>
                  <a:pt x="300" y="18"/>
                </a:cubicBezTo>
                <a:cubicBezTo>
                  <a:pt x="302" y="0"/>
                  <a:pt x="315" y="0"/>
                  <a:pt x="324" y="7"/>
                </a:cubicBezTo>
                <a:cubicBezTo>
                  <a:pt x="340" y="16"/>
                  <a:pt x="356" y="30"/>
                  <a:pt x="356" y="52"/>
                </a:cubicBezTo>
                <a:cubicBezTo>
                  <a:pt x="356" y="77"/>
                  <a:pt x="358" y="101"/>
                  <a:pt x="358" y="117"/>
                </a:cubicBezTo>
                <a:close/>
                <a:moveTo>
                  <a:pt x="311" y="195"/>
                </a:moveTo>
                <a:cubicBezTo>
                  <a:pt x="295" y="242"/>
                  <a:pt x="286" y="280"/>
                  <a:pt x="257" y="310"/>
                </a:cubicBezTo>
                <a:cubicBezTo>
                  <a:pt x="228" y="336"/>
                  <a:pt x="197" y="361"/>
                  <a:pt x="159" y="381"/>
                </a:cubicBezTo>
                <a:cubicBezTo>
                  <a:pt x="248" y="404"/>
                  <a:pt x="248" y="478"/>
                  <a:pt x="262" y="549"/>
                </a:cubicBezTo>
                <a:cubicBezTo>
                  <a:pt x="300" y="464"/>
                  <a:pt x="333" y="384"/>
                  <a:pt x="425" y="354"/>
                </a:cubicBezTo>
                <a:cubicBezTo>
                  <a:pt x="362" y="319"/>
                  <a:pt x="329" y="267"/>
                  <a:pt x="311" y="195"/>
                </a:cubicBezTo>
                <a:close/>
              </a:path>
            </a:pathLst>
          </a:custGeom>
          <a:solidFill>
            <a:srgbClr val="FBB2C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88C98D31-5546-47B0-B820-AACA788F54B5}"/>
              </a:ext>
            </a:extLst>
          </p:cNvPr>
          <p:cNvSpPr txBox="1"/>
          <p:nvPr/>
        </p:nvSpPr>
        <p:spPr>
          <a:xfrm>
            <a:off x="7823200" y="6456326"/>
            <a:ext cx="2641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b="1">
                <a:latin typeface="+mn-ea"/>
              </a:defRPr>
            </a:lvl1pPr>
          </a:lstStyle>
          <a:p>
            <a:r>
              <a:rPr lang="en-US" altLang="zh-CN" sz="1400"/>
              <a:t>——  </a:t>
            </a:r>
            <a:r>
              <a:rPr lang="fr-FR" altLang="zh-CN" sz="1400"/>
              <a:t>2022</a:t>
            </a:r>
            <a:r>
              <a:rPr lang="en-US" altLang="zh-CN" sz="1400"/>
              <a:t>/01/21  ——</a:t>
            </a:r>
            <a:endParaRPr lang="zh-CN" altLang="en-US" sz="1400"/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DECC604C-AD0B-42C5-B770-00E7CDEF89B1}"/>
              </a:ext>
            </a:extLst>
          </p:cNvPr>
          <p:cNvSpPr txBox="1"/>
          <p:nvPr/>
        </p:nvSpPr>
        <p:spPr>
          <a:xfrm>
            <a:off x="7152195" y="604501"/>
            <a:ext cx="398361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>
                <a:ln>
                  <a:solidFill>
                    <a:schemeClr val="tx1"/>
                  </a:solidFill>
                </a:ln>
                <a:solidFill>
                  <a:srgbClr val="FD93A8"/>
                </a:solidFill>
                <a:latin typeface="Snap ITC" panose="04040A07060A02020202" pitchFamily="82" charset="0"/>
              </a:rPr>
              <a:t>PowerPoint </a:t>
            </a:r>
          </a:p>
          <a:p>
            <a:pPr algn="ctr"/>
            <a:r>
              <a:rPr lang="en-US" altLang="zh-CN" sz="4400" b="1">
                <a:ln>
                  <a:solidFill>
                    <a:schemeClr val="tx1"/>
                  </a:solidFill>
                </a:ln>
                <a:solidFill>
                  <a:srgbClr val="FD93A8"/>
                </a:solidFill>
                <a:latin typeface="Snap ITC" panose="04040A07060A02020202" pitchFamily="82" charset="0"/>
              </a:rPr>
              <a:t>Templet</a:t>
            </a:r>
            <a:endParaRPr lang="zh-CN" altLang="en-US" sz="4400" b="1">
              <a:ln>
                <a:solidFill>
                  <a:schemeClr val="tx1"/>
                </a:solidFill>
              </a:ln>
              <a:solidFill>
                <a:srgbClr val="FD93A8"/>
              </a:solidFill>
              <a:latin typeface="Snap ITC" panose="04040A07060A02020202" pitchFamily="82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D50BBACE-966C-4871-96B6-1CFFCABFC90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404750" y="2435143"/>
            <a:ext cx="5478500" cy="3504694"/>
            <a:chOff x="7132" y="2360"/>
            <a:chExt cx="3117" cy="1994"/>
          </a:xfrm>
        </p:grpSpPr>
        <p:sp>
          <p:nvSpPr>
            <p:cNvPr id="51" name="Freeform 5">
              <a:extLst>
                <a:ext uri="{FF2B5EF4-FFF2-40B4-BE49-F238E27FC236}">
                  <a16:creationId xmlns:a16="http://schemas.microsoft.com/office/drawing/2014/main" id="{EF658133-C9C9-4B9D-A96D-DB9F266428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32" y="2360"/>
              <a:ext cx="3117" cy="1977"/>
            </a:xfrm>
            <a:custGeom>
              <a:avLst/>
              <a:gdLst>
                <a:gd name="T0" fmla="*/ 97 w 1312"/>
                <a:gd name="T1" fmla="*/ 413 h 831"/>
                <a:gd name="T2" fmla="*/ 317 w 1312"/>
                <a:gd name="T3" fmla="*/ 163 h 831"/>
                <a:gd name="T4" fmla="*/ 538 w 1312"/>
                <a:gd name="T5" fmla="*/ 83 h 831"/>
                <a:gd name="T6" fmla="*/ 696 w 1312"/>
                <a:gd name="T7" fmla="*/ 44 h 831"/>
                <a:gd name="T8" fmla="*/ 953 w 1312"/>
                <a:gd name="T9" fmla="*/ 108 h 831"/>
                <a:gd name="T10" fmla="*/ 1294 w 1312"/>
                <a:gd name="T11" fmla="*/ 251 h 831"/>
                <a:gd name="T12" fmla="*/ 1251 w 1312"/>
                <a:gd name="T13" fmla="*/ 488 h 831"/>
                <a:gd name="T14" fmla="*/ 910 w 1312"/>
                <a:gd name="T15" fmla="*/ 502 h 831"/>
                <a:gd name="T16" fmla="*/ 795 w 1312"/>
                <a:gd name="T17" fmla="*/ 726 h 831"/>
                <a:gd name="T18" fmla="*/ 734 w 1312"/>
                <a:gd name="T19" fmla="*/ 664 h 831"/>
                <a:gd name="T20" fmla="*/ 575 w 1312"/>
                <a:gd name="T21" fmla="*/ 628 h 831"/>
                <a:gd name="T22" fmla="*/ 496 w 1312"/>
                <a:gd name="T23" fmla="*/ 247 h 831"/>
                <a:gd name="T24" fmla="*/ 643 w 1312"/>
                <a:gd name="T25" fmla="*/ 434 h 831"/>
                <a:gd name="T26" fmla="*/ 617 w 1312"/>
                <a:gd name="T27" fmla="*/ 464 h 831"/>
                <a:gd name="T28" fmla="*/ 517 w 1312"/>
                <a:gd name="T29" fmla="*/ 501 h 831"/>
                <a:gd name="T30" fmla="*/ 482 w 1312"/>
                <a:gd name="T31" fmla="*/ 531 h 831"/>
                <a:gd name="T32" fmla="*/ 603 w 1312"/>
                <a:gd name="T33" fmla="*/ 561 h 831"/>
                <a:gd name="T34" fmla="*/ 723 w 1312"/>
                <a:gd name="T35" fmla="*/ 690 h 831"/>
                <a:gd name="T36" fmla="*/ 756 w 1312"/>
                <a:gd name="T37" fmla="*/ 760 h 831"/>
                <a:gd name="T38" fmla="*/ 718 w 1312"/>
                <a:gd name="T39" fmla="*/ 601 h 831"/>
                <a:gd name="T40" fmla="*/ 835 w 1312"/>
                <a:gd name="T41" fmla="*/ 452 h 831"/>
                <a:gd name="T42" fmla="*/ 764 w 1312"/>
                <a:gd name="T43" fmla="*/ 598 h 831"/>
                <a:gd name="T44" fmla="*/ 892 w 1312"/>
                <a:gd name="T45" fmla="*/ 527 h 831"/>
                <a:gd name="T46" fmla="*/ 949 w 1312"/>
                <a:gd name="T47" fmla="*/ 438 h 831"/>
                <a:gd name="T48" fmla="*/ 988 w 1312"/>
                <a:gd name="T49" fmla="*/ 210 h 831"/>
                <a:gd name="T50" fmla="*/ 745 w 1312"/>
                <a:gd name="T51" fmla="*/ 86 h 831"/>
                <a:gd name="T52" fmla="*/ 546 w 1312"/>
                <a:gd name="T53" fmla="*/ 156 h 831"/>
                <a:gd name="T54" fmla="*/ 447 w 1312"/>
                <a:gd name="T55" fmla="*/ 163 h 831"/>
                <a:gd name="T56" fmla="*/ 32 w 1312"/>
                <a:gd name="T57" fmla="*/ 301 h 831"/>
                <a:gd name="T58" fmla="*/ 293 w 1312"/>
                <a:gd name="T59" fmla="*/ 321 h 831"/>
                <a:gd name="T60" fmla="*/ 41 w 1312"/>
                <a:gd name="T61" fmla="*/ 361 h 831"/>
                <a:gd name="T62" fmla="*/ 413 w 1312"/>
                <a:gd name="T63" fmla="*/ 475 h 831"/>
                <a:gd name="T64" fmla="*/ 519 w 1312"/>
                <a:gd name="T65" fmla="*/ 439 h 831"/>
                <a:gd name="T66" fmla="*/ 333 w 1312"/>
                <a:gd name="T67" fmla="*/ 321 h 831"/>
                <a:gd name="T68" fmla="*/ 1144 w 1312"/>
                <a:gd name="T69" fmla="*/ 353 h 831"/>
                <a:gd name="T70" fmla="*/ 1295 w 1312"/>
                <a:gd name="T71" fmla="*/ 271 h 831"/>
                <a:gd name="T72" fmla="*/ 1012 w 1312"/>
                <a:gd name="T73" fmla="*/ 214 h 831"/>
                <a:gd name="T74" fmla="*/ 1204 w 1312"/>
                <a:gd name="T75" fmla="*/ 343 h 831"/>
                <a:gd name="T76" fmla="*/ 1157 w 1312"/>
                <a:gd name="T77" fmla="*/ 444 h 831"/>
                <a:gd name="T78" fmla="*/ 1215 w 1312"/>
                <a:gd name="T79" fmla="*/ 472 h 831"/>
                <a:gd name="T80" fmla="*/ 1070 w 1312"/>
                <a:gd name="T81" fmla="*/ 473 h 831"/>
                <a:gd name="T82" fmla="*/ 921 w 1312"/>
                <a:gd name="T83" fmla="*/ 481 h 831"/>
                <a:gd name="T84" fmla="*/ 545 w 1312"/>
                <a:gd name="T85" fmla="*/ 532 h 831"/>
                <a:gd name="T86" fmla="*/ 855 w 1312"/>
                <a:gd name="T87" fmla="*/ 710 h 831"/>
                <a:gd name="T88" fmla="*/ 983 w 1312"/>
                <a:gd name="T89" fmla="*/ 688 h 831"/>
                <a:gd name="T90" fmla="*/ 1050 w 1312"/>
                <a:gd name="T91" fmla="*/ 753 h 831"/>
                <a:gd name="T92" fmla="*/ 792 w 1312"/>
                <a:gd name="T93" fmla="*/ 776 h 831"/>
                <a:gd name="T94" fmla="*/ 454 w 1312"/>
                <a:gd name="T95" fmla="*/ 735 h 831"/>
                <a:gd name="T96" fmla="*/ 516 w 1312"/>
                <a:gd name="T97" fmla="*/ 766 h 831"/>
                <a:gd name="T98" fmla="*/ 475 w 1312"/>
                <a:gd name="T99" fmla="*/ 742 h 831"/>
                <a:gd name="T100" fmla="*/ 599 w 1312"/>
                <a:gd name="T101" fmla="*/ 795 h 831"/>
                <a:gd name="T102" fmla="*/ 825 w 1312"/>
                <a:gd name="T103" fmla="*/ 819 h 831"/>
                <a:gd name="T104" fmla="*/ 636 w 1312"/>
                <a:gd name="T105" fmla="*/ 736 h 831"/>
                <a:gd name="T106" fmla="*/ 573 w 1312"/>
                <a:gd name="T107" fmla="*/ 709 h 831"/>
                <a:gd name="T108" fmla="*/ 909 w 1312"/>
                <a:gd name="T109" fmla="*/ 730 h 831"/>
                <a:gd name="T110" fmla="*/ 715 w 1312"/>
                <a:gd name="T111" fmla="*/ 389 h 831"/>
                <a:gd name="T112" fmla="*/ 676 w 1312"/>
                <a:gd name="T113" fmla="*/ 369 h 831"/>
                <a:gd name="T114" fmla="*/ 774 w 1312"/>
                <a:gd name="T115" fmla="*/ 234 h 831"/>
                <a:gd name="T116" fmla="*/ 685 w 1312"/>
                <a:gd name="T117" fmla="*/ 195 h 831"/>
                <a:gd name="T118" fmla="*/ 915 w 1312"/>
                <a:gd name="T119" fmla="*/ 398 h 831"/>
                <a:gd name="T120" fmla="*/ 559 w 1312"/>
                <a:gd name="T121" fmla="*/ 408 h 831"/>
                <a:gd name="T122" fmla="*/ 688 w 1312"/>
                <a:gd name="T123" fmla="*/ 116 h 831"/>
                <a:gd name="T124" fmla="*/ 578 w 1312"/>
                <a:gd name="T125" fmla="*/ 434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12" h="831">
                  <a:moveTo>
                    <a:pt x="448" y="489"/>
                  </a:moveTo>
                  <a:cubicBezTo>
                    <a:pt x="444" y="489"/>
                    <a:pt x="441" y="489"/>
                    <a:pt x="438" y="489"/>
                  </a:cubicBezTo>
                  <a:cubicBezTo>
                    <a:pt x="427" y="489"/>
                    <a:pt x="416" y="488"/>
                    <a:pt x="405" y="486"/>
                  </a:cubicBezTo>
                  <a:cubicBezTo>
                    <a:pt x="391" y="483"/>
                    <a:pt x="376" y="482"/>
                    <a:pt x="362" y="480"/>
                  </a:cubicBezTo>
                  <a:cubicBezTo>
                    <a:pt x="350" y="479"/>
                    <a:pt x="338" y="477"/>
                    <a:pt x="327" y="474"/>
                  </a:cubicBezTo>
                  <a:cubicBezTo>
                    <a:pt x="319" y="473"/>
                    <a:pt x="312" y="472"/>
                    <a:pt x="304" y="471"/>
                  </a:cubicBezTo>
                  <a:cubicBezTo>
                    <a:pt x="294" y="470"/>
                    <a:pt x="284" y="469"/>
                    <a:pt x="275" y="465"/>
                  </a:cubicBezTo>
                  <a:cubicBezTo>
                    <a:pt x="267" y="463"/>
                    <a:pt x="260" y="461"/>
                    <a:pt x="252" y="461"/>
                  </a:cubicBezTo>
                  <a:cubicBezTo>
                    <a:pt x="242" y="460"/>
                    <a:pt x="234" y="459"/>
                    <a:pt x="225" y="455"/>
                  </a:cubicBezTo>
                  <a:cubicBezTo>
                    <a:pt x="215" y="452"/>
                    <a:pt x="205" y="449"/>
                    <a:pt x="195" y="448"/>
                  </a:cubicBezTo>
                  <a:cubicBezTo>
                    <a:pt x="187" y="447"/>
                    <a:pt x="179" y="445"/>
                    <a:pt x="171" y="441"/>
                  </a:cubicBezTo>
                  <a:cubicBezTo>
                    <a:pt x="163" y="437"/>
                    <a:pt x="153" y="434"/>
                    <a:pt x="144" y="432"/>
                  </a:cubicBezTo>
                  <a:cubicBezTo>
                    <a:pt x="135" y="430"/>
                    <a:pt x="127" y="426"/>
                    <a:pt x="119" y="423"/>
                  </a:cubicBezTo>
                  <a:cubicBezTo>
                    <a:pt x="112" y="419"/>
                    <a:pt x="104" y="415"/>
                    <a:pt x="97" y="413"/>
                  </a:cubicBezTo>
                  <a:cubicBezTo>
                    <a:pt x="76" y="405"/>
                    <a:pt x="58" y="395"/>
                    <a:pt x="41" y="380"/>
                  </a:cubicBezTo>
                  <a:cubicBezTo>
                    <a:pt x="37" y="376"/>
                    <a:pt x="32" y="372"/>
                    <a:pt x="27" y="369"/>
                  </a:cubicBezTo>
                  <a:cubicBezTo>
                    <a:pt x="19" y="363"/>
                    <a:pt x="13" y="356"/>
                    <a:pt x="8" y="348"/>
                  </a:cubicBezTo>
                  <a:cubicBezTo>
                    <a:pt x="1" y="336"/>
                    <a:pt x="0" y="324"/>
                    <a:pt x="8" y="312"/>
                  </a:cubicBezTo>
                  <a:cubicBezTo>
                    <a:pt x="12" y="304"/>
                    <a:pt x="18" y="298"/>
                    <a:pt x="24" y="292"/>
                  </a:cubicBezTo>
                  <a:cubicBezTo>
                    <a:pt x="28" y="288"/>
                    <a:pt x="32" y="284"/>
                    <a:pt x="36" y="280"/>
                  </a:cubicBezTo>
                  <a:cubicBezTo>
                    <a:pt x="47" y="268"/>
                    <a:pt x="60" y="258"/>
                    <a:pt x="74" y="249"/>
                  </a:cubicBezTo>
                  <a:cubicBezTo>
                    <a:pt x="86" y="241"/>
                    <a:pt x="98" y="233"/>
                    <a:pt x="111" y="226"/>
                  </a:cubicBezTo>
                  <a:cubicBezTo>
                    <a:pt x="120" y="220"/>
                    <a:pt x="129" y="215"/>
                    <a:pt x="139" y="211"/>
                  </a:cubicBezTo>
                  <a:cubicBezTo>
                    <a:pt x="142" y="210"/>
                    <a:pt x="145" y="208"/>
                    <a:pt x="148" y="207"/>
                  </a:cubicBezTo>
                  <a:cubicBezTo>
                    <a:pt x="151" y="205"/>
                    <a:pt x="154" y="204"/>
                    <a:pt x="157" y="202"/>
                  </a:cubicBezTo>
                  <a:cubicBezTo>
                    <a:pt x="188" y="190"/>
                    <a:pt x="220" y="180"/>
                    <a:pt x="253" y="174"/>
                  </a:cubicBezTo>
                  <a:cubicBezTo>
                    <a:pt x="269" y="171"/>
                    <a:pt x="286" y="168"/>
                    <a:pt x="302" y="165"/>
                  </a:cubicBezTo>
                  <a:cubicBezTo>
                    <a:pt x="307" y="164"/>
                    <a:pt x="312" y="164"/>
                    <a:pt x="317" y="163"/>
                  </a:cubicBezTo>
                  <a:cubicBezTo>
                    <a:pt x="337" y="161"/>
                    <a:pt x="357" y="158"/>
                    <a:pt x="377" y="155"/>
                  </a:cubicBezTo>
                  <a:cubicBezTo>
                    <a:pt x="378" y="155"/>
                    <a:pt x="380" y="155"/>
                    <a:pt x="381" y="154"/>
                  </a:cubicBezTo>
                  <a:cubicBezTo>
                    <a:pt x="393" y="151"/>
                    <a:pt x="404" y="149"/>
                    <a:pt x="417" y="149"/>
                  </a:cubicBezTo>
                  <a:cubicBezTo>
                    <a:pt x="418" y="149"/>
                    <a:pt x="418" y="148"/>
                    <a:pt x="420" y="148"/>
                  </a:cubicBezTo>
                  <a:cubicBezTo>
                    <a:pt x="420" y="148"/>
                    <a:pt x="421" y="147"/>
                    <a:pt x="422" y="146"/>
                  </a:cubicBezTo>
                  <a:cubicBezTo>
                    <a:pt x="429" y="139"/>
                    <a:pt x="438" y="134"/>
                    <a:pt x="447" y="131"/>
                  </a:cubicBezTo>
                  <a:cubicBezTo>
                    <a:pt x="450" y="130"/>
                    <a:pt x="452" y="128"/>
                    <a:pt x="455" y="126"/>
                  </a:cubicBezTo>
                  <a:cubicBezTo>
                    <a:pt x="463" y="121"/>
                    <a:pt x="471" y="118"/>
                    <a:pt x="480" y="117"/>
                  </a:cubicBezTo>
                  <a:cubicBezTo>
                    <a:pt x="482" y="116"/>
                    <a:pt x="483" y="116"/>
                    <a:pt x="485" y="116"/>
                  </a:cubicBezTo>
                  <a:cubicBezTo>
                    <a:pt x="501" y="111"/>
                    <a:pt x="517" y="110"/>
                    <a:pt x="533" y="111"/>
                  </a:cubicBezTo>
                  <a:cubicBezTo>
                    <a:pt x="534" y="111"/>
                    <a:pt x="536" y="111"/>
                    <a:pt x="537" y="111"/>
                  </a:cubicBezTo>
                  <a:cubicBezTo>
                    <a:pt x="540" y="102"/>
                    <a:pt x="533" y="95"/>
                    <a:pt x="530" y="87"/>
                  </a:cubicBezTo>
                  <a:cubicBezTo>
                    <a:pt x="532" y="85"/>
                    <a:pt x="533" y="84"/>
                    <a:pt x="535" y="82"/>
                  </a:cubicBezTo>
                  <a:cubicBezTo>
                    <a:pt x="536" y="82"/>
                    <a:pt x="537" y="82"/>
                    <a:pt x="538" y="83"/>
                  </a:cubicBezTo>
                  <a:cubicBezTo>
                    <a:pt x="540" y="84"/>
                    <a:pt x="542" y="85"/>
                    <a:pt x="543" y="86"/>
                  </a:cubicBezTo>
                  <a:cubicBezTo>
                    <a:pt x="552" y="91"/>
                    <a:pt x="561" y="93"/>
                    <a:pt x="570" y="93"/>
                  </a:cubicBezTo>
                  <a:cubicBezTo>
                    <a:pt x="582" y="92"/>
                    <a:pt x="594" y="91"/>
                    <a:pt x="606" y="91"/>
                  </a:cubicBezTo>
                  <a:cubicBezTo>
                    <a:pt x="612" y="90"/>
                    <a:pt x="617" y="88"/>
                    <a:pt x="623" y="84"/>
                  </a:cubicBezTo>
                  <a:cubicBezTo>
                    <a:pt x="634" y="76"/>
                    <a:pt x="642" y="65"/>
                    <a:pt x="646" y="52"/>
                  </a:cubicBezTo>
                  <a:cubicBezTo>
                    <a:pt x="647" y="48"/>
                    <a:pt x="649" y="44"/>
                    <a:pt x="652" y="41"/>
                  </a:cubicBezTo>
                  <a:cubicBezTo>
                    <a:pt x="655" y="36"/>
                    <a:pt x="658" y="31"/>
                    <a:pt x="660" y="26"/>
                  </a:cubicBezTo>
                  <a:cubicBezTo>
                    <a:pt x="660" y="25"/>
                    <a:pt x="660" y="24"/>
                    <a:pt x="661" y="23"/>
                  </a:cubicBezTo>
                  <a:cubicBezTo>
                    <a:pt x="663" y="20"/>
                    <a:pt x="665" y="16"/>
                    <a:pt x="666" y="13"/>
                  </a:cubicBezTo>
                  <a:cubicBezTo>
                    <a:pt x="667" y="9"/>
                    <a:pt x="668" y="5"/>
                    <a:pt x="670" y="1"/>
                  </a:cubicBezTo>
                  <a:cubicBezTo>
                    <a:pt x="671" y="1"/>
                    <a:pt x="673" y="0"/>
                    <a:pt x="675" y="0"/>
                  </a:cubicBezTo>
                  <a:cubicBezTo>
                    <a:pt x="676" y="2"/>
                    <a:pt x="677" y="4"/>
                    <a:pt x="678" y="6"/>
                  </a:cubicBezTo>
                  <a:cubicBezTo>
                    <a:pt x="681" y="14"/>
                    <a:pt x="683" y="22"/>
                    <a:pt x="686" y="30"/>
                  </a:cubicBezTo>
                  <a:cubicBezTo>
                    <a:pt x="688" y="36"/>
                    <a:pt x="691" y="40"/>
                    <a:pt x="696" y="44"/>
                  </a:cubicBezTo>
                  <a:cubicBezTo>
                    <a:pt x="705" y="51"/>
                    <a:pt x="714" y="58"/>
                    <a:pt x="722" y="65"/>
                  </a:cubicBezTo>
                  <a:cubicBezTo>
                    <a:pt x="729" y="71"/>
                    <a:pt x="737" y="74"/>
                    <a:pt x="745" y="74"/>
                  </a:cubicBezTo>
                  <a:cubicBezTo>
                    <a:pt x="748" y="74"/>
                    <a:pt x="750" y="73"/>
                    <a:pt x="752" y="73"/>
                  </a:cubicBezTo>
                  <a:cubicBezTo>
                    <a:pt x="772" y="75"/>
                    <a:pt x="787" y="64"/>
                    <a:pt x="802" y="53"/>
                  </a:cubicBezTo>
                  <a:cubicBezTo>
                    <a:pt x="810" y="46"/>
                    <a:pt x="816" y="37"/>
                    <a:pt x="822" y="29"/>
                  </a:cubicBezTo>
                  <a:cubicBezTo>
                    <a:pt x="823" y="26"/>
                    <a:pt x="825" y="24"/>
                    <a:pt x="827" y="21"/>
                  </a:cubicBezTo>
                  <a:cubicBezTo>
                    <a:pt x="828" y="20"/>
                    <a:pt x="830" y="19"/>
                    <a:pt x="832" y="18"/>
                  </a:cubicBezTo>
                  <a:cubicBezTo>
                    <a:pt x="837" y="22"/>
                    <a:pt x="839" y="26"/>
                    <a:pt x="840" y="31"/>
                  </a:cubicBezTo>
                  <a:cubicBezTo>
                    <a:pt x="843" y="45"/>
                    <a:pt x="849" y="57"/>
                    <a:pt x="857" y="68"/>
                  </a:cubicBezTo>
                  <a:cubicBezTo>
                    <a:pt x="863" y="77"/>
                    <a:pt x="872" y="85"/>
                    <a:pt x="880" y="93"/>
                  </a:cubicBezTo>
                  <a:cubicBezTo>
                    <a:pt x="882" y="96"/>
                    <a:pt x="884" y="97"/>
                    <a:pt x="886" y="100"/>
                  </a:cubicBezTo>
                  <a:cubicBezTo>
                    <a:pt x="890" y="104"/>
                    <a:pt x="894" y="106"/>
                    <a:pt x="899" y="107"/>
                  </a:cubicBezTo>
                  <a:cubicBezTo>
                    <a:pt x="910" y="109"/>
                    <a:pt x="920" y="112"/>
                    <a:pt x="931" y="112"/>
                  </a:cubicBezTo>
                  <a:cubicBezTo>
                    <a:pt x="938" y="111"/>
                    <a:pt x="946" y="111"/>
                    <a:pt x="953" y="108"/>
                  </a:cubicBezTo>
                  <a:cubicBezTo>
                    <a:pt x="956" y="107"/>
                    <a:pt x="959" y="107"/>
                    <a:pt x="962" y="106"/>
                  </a:cubicBezTo>
                  <a:cubicBezTo>
                    <a:pt x="963" y="108"/>
                    <a:pt x="962" y="110"/>
                    <a:pt x="962" y="112"/>
                  </a:cubicBezTo>
                  <a:cubicBezTo>
                    <a:pt x="960" y="118"/>
                    <a:pt x="957" y="124"/>
                    <a:pt x="955" y="131"/>
                  </a:cubicBezTo>
                  <a:cubicBezTo>
                    <a:pt x="952" y="142"/>
                    <a:pt x="953" y="153"/>
                    <a:pt x="961" y="163"/>
                  </a:cubicBezTo>
                  <a:cubicBezTo>
                    <a:pt x="968" y="164"/>
                    <a:pt x="976" y="165"/>
                    <a:pt x="983" y="166"/>
                  </a:cubicBezTo>
                  <a:cubicBezTo>
                    <a:pt x="1005" y="169"/>
                    <a:pt x="1026" y="171"/>
                    <a:pt x="1047" y="178"/>
                  </a:cubicBezTo>
                  <a:cubicBezTo>
                    <a:pt x="1054" y="180"/>
                    <a:pt x="1061" y="181"/>
                    <a:pt x="1067" y="182"/>
                  </a:cubicBezTo>
                  <a:cubicBezTo>
                    <a:pt x="1073" y="183"/>
                    <a:pt x="1078" y="184"/>
                    <a:pt x="1083" y="185"/>
                  </a:cubicBezTo>
                  <a:cubicBezTo>
                    <a:pt x="1107" y="192"/>
                    <a:pt x="1130" y="197"/>
                    <a:pt x="1154" y="202"/>
                  </a:cubicBezTo>
                  <a:cubicBezTo>
                    <a:pt x="1163" y="203"/>
                    <a:pt x="1171" y="206"/>
                    <a:pt x="1180" y="210"/>
                  </a:cubicBezTo>
                  <a:cubicBezTo>
                    <a:pt x="1188" y="214"/>
                    <a:pt x="1197" y="217"/>
                    <a:pt x="1206" y="219"/>
                  </a:cubicBezTo>
                  <a:cubicBezTo>
                    <a:pt x="1220" y="223"/>
                    <a:pt x="1234" y="227"/>
                    <a:pt x="1248" y="231"/>
                  </a:cubicBezTo>
                  <a:cubicBezTo>
                    <a:pt x="1253" y="232"/>
                    <a:pt x="1258" y="234"/>
                    <a:pt x="1263" y="236"/>
                  </a:cubicBezTo>
                  <a:cubicBezTo>
                    <a:pt x="1273" y="241"/>
                    <a:pt x="1284" y="247"/>
                    <a:pt x="1294" y="251"/>
                  </a:cubicBezTo>
                  <a:cubicBezTo>
                    <a:pt x="1303" y="255"/>
                    <a:pt x="1306" y="264"/>
                    <a:pt x="1309" y="272"/>
                  </a:cubicBezTo>
                  <a:cubicBezTo>
                    <a:pt x="1312" y="279"/>
                    <a:pt x="1310" y="286"/>
                    <a:pt x="1307" y="292"/>
                  </a:cubicBezTo>
                  <a:cubicBezTo>
                    <a:pt x="1303" y="297"/>
                    <a:pt x="1300" y="303"/>
                    <a:pt x="1296" y="308"/>
                  </a:cubicBezTo>
                  <a:cubicBezTo>
                    <a:pt x="1291" y="313"/>
                    <a:pt x="1287" y="319"/>
                    <a:pt x="1282" y="323"/>
                  </a:cubicBezTo>
                  <a:cubicBezTo>
                    <a:pt x="1276" y="330"/>
                    <a:pt x="1272" y="337"/>
                    <a:pt x="1268" y="345"/>
                  </a:cubicBezTo>
                  <a:cubicBezTo>
                    <a:pt x="1264" y="352"/>
                    <a:pt x="1264" y="359"/>
                    <a:pt x="1268" y="365"/>
                  </a:cubicBezTo>
                  <a:cubicBezTo>
                    <a:pt x="1274" y="376"/>
                    <a:pt x="1280" y="386"/>
                    <a:pt x="1286" y="396"/>
                  </a:cubicBezTo>
                  <a:cubicBezTo>
                    <a:pt x="1286" y="397"/>
                    <a:pt x="1287" y="397"/>
                    <a:pt x="1287" y="398"/>
                  </a:cubicBezTo>
                  <a:cubicBezTo>
                    <a:pt x="1300" y="411"/>
                    <a:pt x="1289" y="436"/>
                    <a:pt x="1274" y="440"/>
                  </a:cubicBezTo>
                  <a:cubicBezTo>
                    <a:pt x="1259" y="444"/>
                    <a:pt x="1244" y="449"/>
                    <a:pt x="1229" y="450"/>
                  </a:cubicBezTo>
                  <a:cubicBezTo>
                    <a:pt x="1224" y="450"/>
                    <a:pt x="1220" y="451"/>
                    <a:pt x="1215" y="451"/>
                  </a:cubicBezTo>
                  <a:cubicBezTo>
                    <a:pt x="1216" y="453"/>
                    <a:pt x="1217" y="455"/>
                    <a:pt x="1218" y="456"/>
                  </a:cubicBezTo>
                  <a:cubicBezTo>
                    <a:pt x="1227" y="465"/>
                    <a:pt x="1236" y="473"/>
                    <a:pt x="1245" y="482"/>
                  </a:cubicBezTo>
                  <a:cubicBezTo>
                    <a:pt x="1247" y="484"/>
                    <a:pt x="1249" y="486"/>
                    <a:pt x="1251" y="488"/>
                  </a:cubicBezTo>
                  <a:cubicBezTo>
                    <a:pt x="1255" y="493"/>
                    <a:pt x="1255" y="497"/>
                    <a:pt x="1252" y="502"/>
                  </a:cubicBezTo>
                  <a:cubicBezTo>
                    <a:pt x="1249" y="508"/>
                    <a:pt x="1244" y="512"/>
                    <a:pt x="1238" y="514"/>
                  </a:cubicBezTo>
                  <a:cubicBezTo>
                    <a:pt x="1226" y="517"/>
                    <a:pt x="1214" y="520"/>
                    <a:pt x="1202" y="520"/>
                  </a:cubicBezTo>
                  <a:cubicBezTo>
                    <a:pt x="1195" y="521"/>
                    <a:pt x="1188" y="519"/>
                    <a:pt x="1181" y="517"/>
                  </a:cubicBezTo>
                  <a:cubicBezTo>
                    <a:pt x="1173" y="515"/>
                    <a:pt x="1166" y="513"/>
                    <a:pt x="1158" y="512"/>
                  </a:cubicBezTo>
                  <a:cubicBezTo>
                    <a:pt x="1137" y="507"/>
                    <a:pt x="1117" y="500"/>
                    <a:pt x="1099" y="489"/>
                  </a:cubicBezTo>
                  <a:cubicBezTo>
                    <a:pt x="1095" y="487"/>
                    <a:pt x="1091" y="486"/>
                    <a:pt x="1086" y="486"/>
                  </a:cubicBezTo>
                  <a:cubicBezTo>
                    <a:pt x="1078" y="488"/>
                    <a:pt x="1071" y="488"/>
                    <a:pt x="1063" y="490"/>
                  </a:cubicBezTo>
                  <a:cubicBezTo>
                    <a:pt x="1054" y="491"/>
                    <a:pt x="1046" y="492"/>
                    <a:pt x="1037" y="491"/>
                  </a:cubicBezTo>
                  <a:cubicBezTo>
                    <a:pt x="1029" y="491"/>
                    <a:pt x="1022" y="492"/>
                    <a:pt x="1014" y="493"/>
                  </a:cubicBezTo>
                  <a:cubicBezTo>
                    <a:pt x="1002" y="496"/>
                    <a:pt x="990" y="497"/>
                    <a:pt x="977" y="498"/>
                  </a:cubicBezTo>
                  <a:cubicBezTo>
                    <a:pt x="967" y="498"/>
                    <a:pt x="957" y="499"/>
                    <a:pt x="946" y="499"/>
                  </a:cubicBezTo>
                  <a:cubicBezTo>
                    <a:pt x="939" y="500"/>
                    <a:pt x="931" y="500"/>
                    <a:pt x="924" y="500"/>
                  </a:cubicBezTo>
                  <a:cubicBezTo>
                    <a:pt x="919" y="500"/>
                    <a:pt x="915" y="500"/>
                    <a:pt x="910" y="502"/>
                  </a:cubicBezTo>
                  <a:cubicBezTo>
                    <a:pt x="910" y="505"/>
                    <a:pt x="909" y="508"/>
                    <a:pt x="908" y="512"/>
                  </a:cubicBezTo>
                  <a:cubicBezTo>
                    <a:pt x="907" y="519"/>
                    <a:pt x="905" y="525"/>
                    <a:pt x="901" y="531"/>
                  </a:cubicBezTo>
                  <a:cubicBezTo>
                    <a:pt x="899" y="535"/>
                    <a:pt x="897" y="539"/>
                    <a:pt x="895" y="543"/>
                  </a:cubicBezTo>
                  <a:cubicBezTo>
                    <a:pt x="893" y="545"/>
                    <a:pt x="891" y="548"/>
                    <a:pt x="889" y="551"/>
                  </a:cubicBezTo>
                  <a:cubicBezTo>
                    <a:pt x="880" y="558"/>
                    <a:pt x="872" y="566"/>
                    <a:pt x="861" y="571"/>
                  </a:cubicBezTo>
                  <a:cubicBezTo>
                    <a:pt x="849" y="578"/>
                    <a:pt x="836" y="584"/>
                    <a:pt x="821" y="586"/>
                  </a:cubicBezTo>
                  <a:cubicBezTo>
                    <a:pt x="816" y="588"/>
                    <a:pt x="812" y="591"/>
                    <a:pt x="810" y="597"/>
                  </a:cubicBezTo>
                  <a:cubicBezTo>
                    <a:pt x="808" y="603"/>
                    <a:pt x="806" y="609"/>
                    <a:pt x="804" y="616"/>
                  </a:cubicBezTo>
                  <a:cubicBezTo>
                    <a:pt x="805" y="617"/>
                    <a:pt x="806" y="618"/>
                    <a:pt x="808" y="619"/>
                  </a:cubicBezTo>
                  <a:cubicBezTo>
                    <a:pt x="821" y="628"/>
                    <a:pt x="830" y="640"/>
                    <a:pt x="838" y="653"/>
                  </a:cubicBezTo>
                  <a:cubicBezTo>
                    <a:pt x="840" y="656"/>
                    <a:pt x="841" y="660"/>
                    <a:pt x="842" y="664"/>
                  </a:cubicBezTo>
                  <a:cubicBezTo>
                    <a:pt x="844" y="672"/>
                    <a:pt x="842" y="679"/>
                    <a:pt x="837" y="686"/>
                  </a:cubicBezTo>
                  <a:cubicBezTo>
                    <a:pt x="830" y="696"/>
                    <a:pt x="823" y="704"/>
                    <a:pt x="813" y="711"/>
                  </a:cubicBezTo>
                  <a:cubicBezTo>
                    <a:pt x="807" y="715"/>
                    <a:pt x="801" y="721"/>
                    <a:pt x="795" y="726"/>
                  </a:cubicBezTo>
                  <a:cubicBezTo>
                    <a:pt x="789" y="732"/>
                    <a:pt x="785" y="740"/>
                    <a:pt x="782" y="748"/>
                  </a:cubicBezTo>
                  <a:cubicBezTo>
                    <a:pt x="781" y="752"/>
                    <a:pt x="780" y="755"/>
                    <a:pt x="779" y="759"/>
                  </a:cubicBezTo>
                  <a:cubicBezTo>
                    <a:pt x="775" y="769"/>
                    <a:pt x="768" y="774"/>
                    <a:pt x="758" y="777"/>
                  </a:cubicBezTo>
                  <a:cubicBezTo>
                    <a:pt x="754" y="778"/>
                    <a:pt x="750" y="777"/>
                    <a:pt x="746" y="774"/>
                  </a:cubicBezTo>
                  <a:cubicBezTo>
                    <a:pt x="744" y="771"/>
                    <a:pt x="742" y="768"/>
                    <a:pt x="739" y="765"/>
                  </a:cubicBezTo>
                  <a:cubicBezTo>
                    <a:pt x="736" y="766"/>
                    <a:pt x="733" y="767"/>
                    <a:pt x="730" y="767"/>
                  </a:cubicBezTo>
                  <a:cubicBezTo>
                    <a:pt x="724" y="768"/>
                    <a:pt x="719" y="766"/>
                    <a:pt x="715" y="761"/>
                  </a:cubicBezTo>
                  <a:cubicBezTo>
                    <a:pt x="712" y="757"/>
                    <a:pt x="709" y="752"/>
                    <a:pt x="709" y="747"/>
                  </a:cubicBezTo>
                  <a:cubicBezTo>
                    <a:pt x="709" y="745"/>
                    <a:pt x="709" y="743"/>
                    <a:pt x="709" y="741"/>
                  </a:cubicBezTo>
                  <a:cubicBezTo>
                    <a:pt x="702" y="739"/>
                    <a:pt x="698" y="735"/>
                    <a:pt x="697" y="728"/>
                  </a:cubicBezTo>
                  <a:cubicBezTo>
                    <a:pt x="695" y="720"/>
                    <a:pt x="695" y="712"/>
                    <a:pt x="700" y="704"/>
                  </a:cubicBezTo>
                  <a:cubicBezTo>
                    <a:pt x="702" y="700"/>
                    <a:pt x="705" y="695"/>
                    <a:pt x="709" y="691"/>
                  </a:cubicBezTo>
                  <a:cubicBezTo>
                    <a:pt x="714" y="683"/>
                    <a:pt x="720" y="676"/>
                    <a:pt x="727" y="671"/>
                  </a:cubicBezTo>
                  <a:cubicBezTo>
                    <a:pt x="729" y="669"/>
                    <a:pt x="731" y="667"/>
                    <a:pt x="734" y="664"/>
                  </a:cubicBezTo>
                  <a:cubicBezTo>
                    <a:pt x="732" y="663"/>
                    <a:pt x="730" y="662"/>
                    <a:pt x="729" y="661"/>
                  </a:cubicBezTo>
                  <a:cubicBezTo>
                    <a:pt x="714" y="652"/>
                    <a:pt x="701" y="640"/>
                    <a:pt x="689" y="628"/>
                  </a:cubicBezTo>
                  <a:cubicBezTo>
                    <a:pt x="686" y="625"/>
                    <a:pt x="684" y="622"/>
                    <a:pt x="682" y="618"/>
                  </a:cubicBezTo>
                  <a:cubicBezTo>
                    <a:pt x="677" y="608"/>
                    <a:pt x="672" y="598"/>
                    <a:pt x="668" y="588"/>
                  </a:cubicBezTo>
                  <a:cubicBezTo>
                    <a:pt x="665" y="582"/>
                    <a:pt x="665" y="575"/>
                    <a:pt x="664" y="568"/>
                  </a:cubicBezTo>
                  <a:cubicBezTo>
                    <a:pt x="663" y="561"/>
                    <a:pt x="663" y="553"/>
                    <a:pt x="663" y="546"/>
                  </a:cubicBezTo>
                  <a:cubicBezTo>
                    <a:pt x="662" y="541"/>
                    <a:pt x="663" y="536"/>
                    <a:pt x="665" y="531"/>
                  </a:cubicBezTo>
                  <a:cubicBezTo>
                    <a:pt x="666" y="530"/>
                    <a:pt x="666" y="528"/>
                    <a:pt x="667" y="526"/>
                  </a:cubicBezTo>
                  <a:cubicBezTo>
                    <a:pt x="665" y="526"/>
                    <a:pt x="664" y="526"/>
                    <a:pt x="663" y="526"/>
                  </a:cubicBezTo>
                  <a:cubicBezTo>
                    <a:pt x="654" y="530"/>
                    <a:pt x="644" y="533"/>
                    <a:pt x="637" y="540"/>
                  </a:cubicBezTo>
                  <a:cubicBezTo>
                    <a:pt x="627" y="549"/>
                    <a:pt x="618" y="558"/>
                    <a:pt x="611" y="570"/>
                  </a:cubicBezTo>
                  <a:cubicBezTo>
                    <a:pt x="610" y="572"/>
                    <a:pt x="609" y="574"/>
                    <a:pt x="608" y="575"/>
                  </a:cubicBezTo>
                  <a:cubicBezTo>
                    <a:pt x="600" y="585"/>
                    <a:pt x="595" y="597"/>
                    <a:pt x="589" y="608"/>
                  </a:cubicBezTo>
                  <a:cubicBezTo>
                    <a:pt x="585" y="616"/>
                    <a:pt x="581" y="622"/>
                    <a:pt x="575" y="628"/>
                  </a:cubicBezTo>
                  <a:cubicBezTo>
                    <a:pt x="569" y="634"/>
                    <a:pt x="564" y="639"/>
                    <a:pt x="558" y="643"/>
                  </a:cubicBezTo>
                  <a:cubicBezTo>
                    <a:pt x="548" y="651"/>
                    <a:pt x="537" y="654"/>
                    <a:pt x="525" y="653"/>
                  </a:cubicBezTo>
                  <a:cubicBezTo>
                    <a:pt x="522" y="653"/>
                    <a:pt x="520" y="652"/>
                    <a:pt x="517" y="652"/>
                  </a:cubicBezTo>
                  <a:cubicBezTo>
                    <a:pt x="510" y="652"/>
                    <a:pt x="504" y="649"/>
                    <a:pt x="498" y="644"/>
                  </a:cubicBezTo>
                  <a:cubicBezTo>
                    <a:pt x="491" y="638"/>
                    <a:pt x="485" y="631"/>
                    <a:pt x="480" y="624"/>
                  </a:cubicBezTo>
                  <a:cubicBezTo>
                    <a:pt x="478" y="620"/>
                    <a:pt x="477" y="616"/>
                    <a:pt x="476" y="612"/>
                  </a:cubicBezTo>
                  <a:cubicBezTo>
                    <a:pt x="472" y="600"/>
                    <a:pt x="469" y="588"/>
                    <a:pt x="465" y="575"/>
                  </a:cubicBezTo>
                  <a:cubicBezTo>
                    <a:pt x="462" y="566"/>
                    <a:pt x="457" y="557"/>
                    <a:pt x="452" y="549"/>
                  </a:cubicBezTo>
                  <a:cubicBezTo>
                    <a:pt x="451" y="546"/>
                    <a:pt x="449" y="543"/>
                    <a:pt x="447" y="541"/>
                  </a:cubicBezTo>
                  <a:cubicBezTo>
                    <a:pt x="440" y="527"/>
                    <a:pt x="438" y="514"/>
                    <a:pt x="443" y="499"/>
                  </a:cubicBezTo>
                  <a:cubicBezTo>
                    <a:pt x="444" y="496"/>
                    <a:pt x="446" y="493"/>
                    <a:pt x="448" y="489"/>
                  </a:cubicBezTo>
                  <a:close/>
                  <a:moveTo>
                    <a:pt x="476" y="217"/>
                  </a:moveTo>
                  <a:cubicBezTo>
                    <a:pt x="480" y="222"/>
                    <a:pt x="484" y="227"/>
                    <a:pt x="487" y="232"/>
                  </a:cubicBezTo>
                  <a:cubicBezTo>
                    <a:pt x="490" y="237"/>
                    <a:pt x="493" y="242"/>
                    <a:pt x="496" y="247"/>
                  </a:cubicBezTo>
                  <a:cubicBezTo>
                    <a:pt x="502" y="256"/>
                    <a:pt x="507" y="265"/>
                    <a:pt x="509" y="276"/>
                  </a:cubicBezTo>
                  <a:cubicBezTo>
                    <a:pt x="511" y="284"/>
                    <a:pt x="513" y="292"/>
                    <a:pt x="512" y="300"/>
                  </a:cubicBezTo>
                  <a:cubicBezTo>
                    <a:pt x="510" y="311"/>
                    <a:pt x="510" y="322"/>
                    <a:pt x="505" y="333"/>
                  </a:cubicBezTo>
                  <a:cubicBezTo>
                    <a:pt x="500" y="348"/>
                    <a:pt x="492" y="361"/>
                    <a:pt x="481" y="373"/>
                  </a:cubicBezTo>
                  <a:cubicBezTo>
                    <a:pt x="481" y="374"/>
                    <a:pt x="479" y="374"/>
                    <a:pt x="480" y="376"/>
                  </a:cubicBezTo>
                  <a:cubicBezTo>
                    <a:pt x="481" y="376"/>
                    <a:pt x="481" y="377"/>
                    <a:pt x="482" y="377"/>
                  </a:cubicBezTo>
                  <a:cubicBezTo>
                    <a:pt x="502" y="387"/>
                    <a:pt x="520" y="401"/>
                    <a:pt x="527" y="424"/>
                  </a:cubicBezTo>
                  <a:cubicBezTo>
                    <a:pt x="527" y="426"/>
                    <a:pt x="528" y="428"/>
                    <a:pt x="529" y="430"/>
                  </a:cubicBezTo>
                  <a:cubicBezTo>
                    <a:pt x="532" y="440"/>
                    <a:pt x="533" y="449"/>
                    <a:pt x="531" y="459"/>
                  </a:cubicBezTo>
                  <a:cubicBezTo>
                    <a:pt x="531" y="460"/>
                    <a:pt x="531" y="461"/>
                    <a:pt x="531" y="462"/>
                  </a:cubicBezTo>
                  <a:cubicBezTo>
                    <a:pt x="543" y="464"/>
                    <a:pt x="554" y="467"/>
                    <a:pt x="565" y="469"/>
                  </a:cubicBezTo>
                  <a:cubicBezTo>
                    <a:pt x="575" y="463"/>
                    <a:pt x="584" y="456"/>
                    <a:pt x="594" y="451"/>
                  </a:cubicBezTo>
                  <a:cubicBezTo>
                    <a:pt x="602" y="447"/>
                    <a:pt x="611" y="443"/>
                    <a:pt x="620" y="439"/>
                  </a:cubicBezTo>
                  <a:cubicBezTo>
                    <a:pt x="627" y="436"/>
                    <a:pt x="635" y="434"/>
                    <a:pt x="643" y="434"/>
                  </a:cubicBezTo>
                  <a:cubicBezTo>
                    <a:pt x="660" y="432"/>
                    <a:pt x="676" y="433"/>
                    <a:pt x="693" y="437"/>
                  </a:cubicBezTo>
                  <a:cubicBezTo>
                    <a:pt x="699" y="438"/>
                    <a:pt x="705" y="439"/>
                    <a:pt x="710" y="441"/>
                  </a:cubicBezTo>
                  <a:cubicBezTo>
                    <a:pt x="713" y="440"/>
                    <a:pt x="715" y="439"/>
                    <a:pt x="718" y="439"/>
                  </a:cubicBezTo>
                  <a:cubicBezTo>
                    <a:pt x="726" y="437"/>
                    <a:pt x="735" y="437"/>
                    <a:pt x="744" y="438"/>
                  </a:cubicBezTo>
                  <a:cubicBezTo>
                    <a:pt x="750" y="439"/>
                    <a:pt x="755" y="442"/>
                    <a:pt x="758" y="448"/>
                  </a:cubicBezTo>
                  <a:cubicBezTo>
                    <a:pt x="751" y="447"/>
                    <a:pt x="745" y="445"/>
                    <a:pt x="737" y="449"/>
                  </a:cubicBezTo>
                  <a:cubicBezTo>
                    <a:pt x="741" y="453"/>
                    <a:pt x="747" y="455"/>
                    <a:pt x="747" y="461"/>
                  </a:cubicBezTo>
                  <a:cubicBezTo>
                    <a:pt x="744" y="463"/>
                    <a:pt x="742" y="461"/>
                    <a:pt x="740" y="460"/>
                  </a:cubicBezTo>
                  <a:cubicBezTo>
                    <a:pt x="732" y="457"/>
                    <a:pt x="723" y="454"/>
                    <a:pt x="714" y="453"/>
                  </a:cubicBezTo>
                  <a:cubicBezTo>
                    <a:pt x="708" y="452"/>
                    <a:pt x="702" y="451"/>
                    <a:pt x="697" y="450"/>
                  </a:cubicBezTo>
                  <a:cubicBezTo>
                    <a:pt x="687" y="448"/>
                    <a:pt x="677" y="447"/>
                    <a:pt x="667" y="446"/>
                  </a:cubicBezTo>
                  <a:cubicBezTo>
                    <a:pt x="661" y="445"/>
                    <a:pt x="656" y="446"/>
                    <a:pt x="651" y="448"/>
                  </a:cubicBezTo>
                  <a:cubicBezTo>
                    <a:pt x="640" y="451"/>
                    <a:pt x="629" y="454"/>
                    <a:pt x="621" y="462"/>
                  </a:cubicBezTo>
                  <a:cubicBezTo>
                    <a:pt x="619" y="463"/>
                    <a:pt x="618" y="463"/>
                    <a:pt x="617" y="464"/>
                  </a:cubicBezTo>
                  <a:cubicBezTo>
                    <a:pt x="605" y="470"/>
                    <a:pt x="596" y="480"/>
                    <a:pt x="588" y="491"/>
                  </a:cubicBezTo>
                  <a:cubicBezTo>
                    <a:pt x="581" y="502"/>
                    <a:pt x="574" y="513"/>
                    <a:pt x="564" y="522"/>
                  </a:cubicBezTo>
                  <a:cubicBezTo>
                    <a:pt x="559" y="527"/>
                    <a:pt x="556" y="533"/>
                    <a:pt x="554" y="540"/>
                  </a:cubicBezTo>
                  <a:cubicBezTo>
                    <a:pt x="555" y="550"/>
                    <a:pt x="559" y="561"/>
                    <a:pt x="558" y="572"/>
                  </a:cubicBezTo>
                  <a:cubicBezTo>
                    <a:pt x="556" y="573"/>
                    <a:pt x="555" y="574"/>
                    <a:pt x="554" y="574"/>
                  </a:cubicBezTo>
                  <a:cubicBezTo>
                    <a:pt x="549" y="571"/>
                    <a:pt x="551" y="565"/>
                    <a:pt x="549" y="561"/>
                  </a:cubicBezTo>
                  <a:cubicBezTo>
                    <a:pt x="547" y="556"/>
                    <a:pt x="545" y="551"/>
                    <a:pt x="542" y="547"/>
                  </a:cubicBezTo>
                  <a:cubicBezTo>
                    <a:pt x="538" y="551"/>
                    <a:pt x="537" y="551"/>
                    <a:pt x="537" y="554"/>
                  </a:cubicBezTo>
                  <a:cubicBezTo>
                    <a:pt x="538" y="558"/>
                    <a:pt x="538" y="563"/>
                    <a:pt x="539" y="567"/>
                  </a:cubicBezTo>
                  <a:cubicBezTo>
                    <a:pt x="540" y="571"/>
                    <a:pt x="539" y="575"/>
                    <a:pt x="536" y="580"/>
                  </a:cubicBezTo>
                  <a:cubicBezTo>
                    <a:pt x="535" y="577"/>
                    <a:pt x="535" y="575"/>
                    <a:pt x="534" y="573"/>
                  </a:cubicBezTo>
                  <a:cubicBezTo>
                    <a:pt x="533" y="563"/>
                    <a:pt x="531" y="552"/>
                    <a:pt x="527" y="543"/>
                  </a:cubicBezTo>
                  <a:cubicBezTo>
                    <a:pt x="526" y="540"/>
                    <a:pt x="526" y="538"/>
                    <a:pt x="525" y="535"/>
                  </a:cubicBezTo>
                  <a:cubicBezTo>
                    <a:pt x="523" y="524"/>
                    <a:pt x="519" y="513"/>
                    <a:pt x="517" y="501"/>
                  </a:cubicBezTo>
                  <a:cubicBezTo>
                    <a:pt x="517" y="499"/>
                    <a:pt x="515" y="497"/>
                    <a:pt x="514" y="495"/>
                  </a:cubicBezTo>
                  <a:cubicBezTo>
                    <a:pt x="513" y="493"/>
                    <a:pt x="512" y="492"/>
                    <a:pt x="510" y="491"/>
                  </a:cubicBezTo>
                  <a:cubicBezTo>
                    <a:pt x="508" y="490"/>
                    <a:pt x="506" y="489"/>
                    <a:pt x="504" y="489"/>
                  </a:cubicBezTo>
                  <a:cubicBezTo>
                    <a:pt x="503" y="489"/>
                    <a:pt x="501" y="491"/>
                    <a:pt x="499" y="492"/>
                  </a:cubicBezTo>
                  <a:cubicBezTo>
                    <a:pt x="501" y="498"/>
                    <a:pt x="503" y="504"/>
                    <a:pt x="504" y="510"/>
                  </a:cubicBezTo>
                  <a:cubicBezTo>
                    <a:pt x="504" y="513"/>
                    <a:pt x="504" y="517"/>
                    <a:pt x="505" y="520"/>
                  </a:cubicBezTo>
                  <a:cubicBezTo>
                    <a:pt x="505" y="520"/>
                    <a:pt x="504" y="521"/>
                    <a:pt x="503" y="521"/>
                  </a:cubicBezTo>
                  <a:cubicBezTo>
                    <a:pt x="503" y="521"/>
                    <a:pt x="502" y="521"/>
                    <a:pt x="502" y="521"/>
                  </a:cubicBezTo>
                  <a:cubicBezTo>
                    <a:pt x="501" y="521"/>
                    <a:pt x="500" y="521"/>
                    <a:pt x="500" y="521"/>
                  </a:cubicBezTo>
                  <a:cubicBezTo>
                    <a:pt x="495" y="510"/>
                    <a:pt x="492" y="498"/>
                    <a:pt x="483" y="489"/>
                  </a:cubicBezTo>
                  <a:cubicBezTo>
                    <a:pt x="480" y="488"/>
                    <a:pt x="478" y="488"/>
                    <a:pt x="476" y="491"/>
                  </a:cubicBezTo>
                  <a:cubicBezTo>
                    <a:pt x="475" y="496"/>
                    <a:pt x="475" y="501"/>
                    <a:pt x="477" y="506"/>
                  </a:cubicBezTo>
                  <a:cubicBezTo>
                    <a:pt x="479" y="510"/>
                    <a:pt x="480" y="513"/>
                    <a:pt x="482" y="516"/>
                  </a:cubicBezTo>
                  <a:cubicBezTo>
                    <a:pt x="484" y="521"/>
                    <a:pt x="484" y="525"/>
                    <a:pt x="482" y="531"/>
                  </a:cubicBezTo>
                  <a:cubicBezTo>
                    <a:pt x="479" y="528"/>
                    <a:pt x="478" y="524"/>
                    <a:pt x="477" y="521"/>
                  </a:cubicBezTo>
                  <a:cubicBezTo>
                    <a:pt x="474" y="516"/>
                    <a:pt x="472" y="511"/>
                    <a:pt x="470" y="506"/>
                  </a:cubicBezTo>
                  <a:cubicBezTo>
                    <a:pt x="467" y="502"/>
                    <a:pt x="464" y="499"/>
                    <a:pt x="458" y="499"/>
                  </a:cubicBezTo>
                  <a:cubicBezTo>
                    <a:pt x="451" y="502"/>
                    <a:pt x="450" y="509"/>
                    <a:pt x="449" y="516"/>
                  </a:cubicBezTo>
                  <a:cubicBezTo>
                    <a:pt x="451" y="526"/>
                    <a:pt x="455" y="535"/>
                    <a:pt x="461" y="543"/>
                  </a:cubicBezTo>
                  <a:cubicBezTo>
                    <a:pt x="469" y="555"/>
                    <a:pt x="474" y="568"/>
                    <a:pt x="479" y="581"/>
                  </a:cubicBezTo>
                  <a:cubicBezTo>
                    <a:pt x="482" y="590"/>
                    <a:pt x="484" y="599"/>
                    <a:pt x="488" y="608"/>
                  </a:cubicBezTo>
                  <a:cubicBezTo>
                    <a:pt x="494" y="626"/>
                    <a:pt x="506" y="638"/>
                    <a:pt x="525" y="641"/>
                  </a:cubicBezTo>
                  <a:cubicBezTo>
                    <a:pt x="530" y="642"/>
                    <a:pt x="535" y="643"/>
                    <a:pt x="539" y="640"/>
                  </a:cubicBezTo>
                  <a:cubicBezTo>
                    <a:pt x="541" y="640"/>
                    <a:pt x="543" y="639"/>
                    <a:pt x="545" y="638"/>
                  </a:cubicBezTo>
                  <a:cubicBezTo>
                    <a:pt x="553" y="636"/>
                    <a:pt x="559" y="631"/>
                    <a:pt x="564" y="625"/>
                  </a:cubicBezTo>
                  <a:cubicBezTo>
                    <a:pt x="568" y="619"/>
                    <a:pt x="571" y="613"/>
                    <a:pt x="575" y="607"/>
                  </a:cubicBezTo>
                  <a:cubicBezTo>
                    <a:pt x="581" y="597"/>
                    <a:pt x="587" y="586"/>
                    <a:pt x="593" y="576"/>
                  </a:cubicBezTo>
                  <a:cubicBezTo>
                    <a:pt x="596" y="571"/>
                    <a:pt x="600" y="566"/>
                    <a:pt x="603" y="561"/>
                  </a:cubicBezTo>
                  <a:cubicBezTo>
                    <a:pt x="611" y="550"/>
                    <a:pt x="621" y="539"/>
                    <a:pt x="632" y="531"/>
                  </a:cubicBezTo>
                  <a:cubicBezTo>
                    <a:pt x="638" y="525"/>
                    <a:pt x="646" y="522"/>
                    <a:pt x="654" y="519"/>
                  </a:cubicBezTo>
                  <a:cubicBezTo>
                    <a:pt x="663" y="515"/>
                    <a:pt x="673" y="514"/>
                    <a:pt x="683" y="514"/>
                  </a:cubicBezTo>
                  <a:cubicBezTo>
                    <a:pt x="697" y="514"/>
                    <a:pt x="711" y="517"/>
                    <a:pt x="725" y="520"/>
                  </a:cubicBezTo>
                  <a:cubicBezTo>
                    <a:pt x="726" y="520"/>
                    <a:pt x="726" y="521"/>
                    <a:pt x="727" y="522"/>
                  </a:cubicBezTo>
                  <a:cubicBezTo>
                    <a:pt x="704" y="526"/>
                    <a:pt x="686" y="538"/>
                    <a:pt x="675" y="558"/>
                  </a:cubicBezTo>
                  <a:cubicBezTo>
                    <a:pt x="676" y="576"/>
                    <a:pt x="682" y="592"/>
                    <a:pt x="690" y="608"/>
                  </a:cubicBezTo>
                  <a:cubicBezTo>
                    <a:pt x="695" y="617"/>
                    <a:pt x="701" y="625"/>
                    <a:pt x="709" y="632"/>
                  </a:cubicBezTo>
                  <a:cubicBezTo>
                    <a:pt x="720" y="640"/>
                    <a:pt x="731" y="648"/>
                    <a:pt x="742" y="656"/>
                  </a:cubicBezTo>
                  <a:cubicBezTo>
                    <a:pt x="745" y="658"/>
                    <a:pt x="748" y="660"/>
                    <a:pt x="750" y="662"/>
                  </a:cubicBezTo>
                  <a:cubicBezTo>
                    <a:pt x="753" y="664"/>
                    <a:pt x="755" y="666"/>
                    <a:pt x="758" y="669"/>
                  </a:cubicBezTo>
                  <a:cubicBezTo>
                    <a:pt x="756" y="669"/>
                    <a:pt x="756" y="670"/>
                    <a:pt x="755" y="670"/>
                  </a:cubicBezTo>
                  <a:cubicBezTo>
                    <a:pt x="744" y="674"/>
                    <a:pt x="733" y="678"/>
                    <a:pt x="726" y="688"/>
                  </a:cubicBezTo>
                  <a:cubicBezTo>
                    <a:pt x="725" y="689"/>
                    <a:pt x="724" y="689"/>
                    <a:pt x="723" y="690"/>
                  </a:cubicBezTo>
                  <a:cubicBezTo>
                    <a:pt x="716" y="695"/>
                    <a:pt x="712" y="702"/>
                    <a:pt x="708" y="710"/>
                  </a:cubicBezTo>
                  <a:cubicBezTo>
                    <a:pt x="704" y="717"/>
                    <a:pt x="705" y="724"/>
                    <a:pt x="710" y="731"/>
                  </a:cubicBezTo>
                  <a:cubicBezTo>
                    <a:pt x="713" y="729"/>
                    <a:pt x="714" y="725"/>
                    <a:pt x="716" y="722"/>
                  </a:cubicBezTo>
                  <a:cubicBezTo>
                    <a:pt x="718" y="717"/>
                    <a:pt x="721" y="713"/>
                    <a:pt x="725" y="711"/>
                  </a:cubicBezTo>
                  <a:cubicBezTo>
                    <a:pt x="726" y="710"/>
                    <a:pt x="727" y="710"/>
                    <a:pt x="729" y="711"/>
                  </a:cubicBezTo>
                  <a:cubicBezTo>
                    <a:pt x="728" y="713"/>
                    <a:pt x="728" y="714"/>
                    <a:pt x="727" y="715"/>
                  </a:cubicBezTo>
                  <a:cubicBezTo>
                    <a:pt x="724" y="723"/>
                    <a:pt x="723" y="732"/>
                    <a:pt x="723" y="740"/>
                  </a:cubicBezTo>
                  <a:cubicBezTo>
                    <a:pt x="723" y="744"/>
                    <a:pt x="724" y="747"/>
                    <a:pt x="725" y="751"/>
                  </a:cubicBezTo>
                  <a:cubicBezTo>
                    <a:pt x="725" y="753"/>
                    <a:pt x="727" y="755"/>
                    <a:pt x="729" y="756"/>
                  </a:cubicBezTo>
                  <a:cubicBezTo>
                    <a:pt x="732" y="757"/>
                    <a:pt x="735" y="757"/>
                    <a:pt x="738" y="754"/>
                  </a:cubicBezTo>
                  <a:cubicBezTo>
                    <a:pt x="741" y="731"/>
                    <a:pt x="742" y="728"/>
                    <a:pt x="748" y="723"/>
                  </a:cubicBezTo>
                  <a:cubicBezTo>
                    <a:pt x="749" y="725"/>
                    <a:pt x="749" y="726"/>
                    <a:pt x="749" y="728"/>
                  </a:cubicBezTo>
                  <a:cubicBezTo>
                    <a:pt x="750" y="736"/>
                    <a:pt x="751" y="744"/>
                    <a:pt x="751" y="752"/>
                  </a:cubicBezTo>
                  <a:cubicBezTo>
                    <a:pt x="752" y="755"/>
                    <a:pt x="753" y="758"/>
                    <a:pt x="756" y="760"/>
                  </a:cubicBezTo>
                  <a:cubicBezTo>
                    <a:pt x="757" y="762"/>
                    <a:pt x="759" y="762"/>
                    <a:pt x="761" y="763"/>
                  </a:cubicBezTo>
                  <a:cubicBezTo>
                    <a:pt x="766" y="760"/>
                    <a:pt x="767" y="756"/>
                    <a:pt x="768" y="751"/>
                  </a:cubicBezTo>
                  <a:cubicBezTo>
                    <a:pt x="770" y="743"/>
                    <a:pt x="772" y="735"/>
                    <a:pt x="776" y="728"/>
                  </a:cubicBezTo>
                  <a:cubicBezTo>
                    <a:pt x="779" y="721"/>
                    <a:pt x="784" y="714"/>
                    <a:pt x="790" y="709"/>
                  </a:cubicBezTo>
                  <a:cubicBezTo>
                    <a:pt x="798" y="704"/>
                    <a:pt x="804" y="698"/>
                    <a:pt x="811" y="692"/>
                  </a:cubicBezTo>
                  <a:cubicBezTo>
                    <a:pt x="815" y="688"/>
                    <a:pt x="819" y="684"/>
                    <a:pt x="823" y="679"/>
                  </a:cubicBezTo>
                  <a:cubicBezTo>
                    <a:pt x="829" y="671"/>
                    <a:pt x="829" y="664"/>
                    <a:pt x="823" y="656"/>
                  </a:cubicBezTo>
                  <a:cubicBezTo>
                    <a:pt x="823" y="655"/>
                    <a:pt x="822" y="654"/>
                    <a:pt x="821" y="654"/>
                  </a:cubicBezTo>
                  <a:cubicBezTo>
                    <a:pt x="814" y="646"/>
                    <a:pt x="808" y="638"/>
                    <a:pt x="801" y="631"/>
                  </a:cubicBezTo>
                  <a:cubicBezTo>
                    <a:pt x="799" y="630"/>
                    <a:pt x="798" y="628"/>
                    <a:pt x="797" y="627"/>
                  </a:cubicBezTo>
                  <a:cubicBezTo>
                    <a:pt x="786" y="642"/>
                    <a:pt x="779" y="645"/>
                    <a:pt x="764" y="639"/>
                  </a:cubicBezTo>
                  <a:cubicBezTo>
                    <a:pt x="749" y="642"/>
                    <a:pt x="741" y="637"/>
                    <a:pt x="734" y="620"/>
                  </a:cubicBezTo>
                  <a:cubicBezTo>
                    <a:pt x="731" y="618"/>
                    <a:pt x="728" y="615"/>
                    <a:pt x="725" y="613"/>
                  </a:cubicBezTo>
                  <a:cubicBezTo>
                    <a:pt x="721" y="610"/>
                    <a:pt x="719" y="606"/>
                    <a:pt x="718" y="601"/>
                  </a:cubicBezTo>
                  <a:cubicBezTo>
                    <a:pt x="716" y="593"/>
                    <a:pt x="718" y="585"/>
                    <a:pt x="720" y="578"/>
                  </a:cubicBezTo>
                  <a:cubicBezTo>
                    <a:pt x="726" y="561"/>
                    <a:pt x="734" y="548"/>
                    <a:pt x="749" y="538"/>
                  </a:cubicBezTo>
                  <a:cubicBezTo>
                    <a:pt x="759" y="531"/>
                    <a:pt x="769" y="525"/>
                    <a:pt x="781" y="521"/>
                  </a:cubicBezTo>
                  <a:cubicBezTo>
                    <a:pt x="788" y="519"/>
                    <a:pt x="796" y="516"/>
                    <a:pt x="803" y="513"/>
                  </a:cubicBezTo>
                  <a:cubicBezTo>
                    <a:pt x="810" y="511"/>
                    <a:pt x="816" y="508"/>
                    <a:pt x="821" y="504"/>
                  </a:cubicBezTo>
                  <a:cubicBezTo>
                    <a:pt x="826" y="495"/>
                    <a:pt x="827" y="493"/>
                    <a:pt x="825" y="486"/>
                  </a:cubicBezTo>
                  <a:cubicBezTo>
                    <a:pt x="823" y="474"/>
                    <a:pt x="820" y="462"/>
                    <a:pt x="811" y="453"/>
                  </a:cubicBezTo>
                  <a:cubicBezTo>
                    <a:pt x="810" y="452"/>
                    <a:pt x="809" y="451"/>
                    <a:pt x="811" y="449"/>
                  </a:cubicBezTo>
                  <a:cubicBezTo>
                    <a:pt x="815" y="448"/>
                    <a:pt x="818" y="452"/>
                    <a:pt x="822" y="453"/>
                  </a:cubicBezTo>
                  <a:cubicBezTo>
                    <a:pt x="824" y="452"/>
                    <a:pt x="825" y="450"/>
                    <a:pt x="826" y="449"/>
                  </a:cubicBezTo>
                  <a:cubicBezTo>
                    <a:pt x="825" y="443"/>
                    <a:pt x="824" y="437"/>
                    <a:pt x="823" y="431"/>
                  </a:cubicBezTo>
                  <a:cubicBezTo>
                    <a:pt x="823" y="429"/>
                    <a:pt x="824" y="428"/>
                    <a:pt x="827" y="428"/>
                  </a:cubicBezTo>
                  <a:cubicBezTo>
                    <a:pt x="827" y="429"/>
                    <a:pt x="829" y="431"/>
                    <a:pt x="829" y="433"/>
                  </a:cubicBezTo>
                  <a:cubicBezTo>
                    <a:pt x="831" y="439"/>
                    <a:pt x="833" y="446"/>
                    <a:pt x="835" y="452"/>
                  </a:cubicBezTo>
                  <a:cubicBezTo>
                    <a:pt x="839" y="466"/>
                    <a:pt x="841" y="481"/>
                    <a:pt x="837" y="495"/>
                  </a:cubicBezTo>
                  <a:cubicBezTo>
                    <a:pt x="835" y="500"/>
                    <a:pt x="834" y="504"/>
                    <a:pt x="830" y="508"/>
                  </a:cubicBezTo>
                  <a:cubicBezTo>
                    <a:pt x="821" y="517"/>
                    <a:pt x="811" y="524"/>
                    <a:pt x="798" y="527"/>
                  </a:cubicBezTo>
                  <a:cubicBezTo>
                    <a:pt x="789" y="530"/>
                    <a:pt x="780" y="533"/>
                    <a:pt x="771" y="536"/>
                  </a:cubicBezTo>
                  <a:cubicBezTo>
                    <a:pt x="757" y="542"/>
                    <a:pt x="746" y="551"/>
                    <a:pt x="738" y="564"/>
                  </a:cubicBezTo>
                  <a:cubicBezTo>
                    <a:pt x="733" y="572"/>
                    <a:pt x="730" y="581"/>
                    <a:pt x="728" y="591"/>
                  </a:cubicBezTo>
                  <a:cubicBezTo>
                    <a:pt x="727" y="596"/>
                    <a:pt x="727" y="601"/>
                    <a:pt x="730" y="606"/>
                  </a:cubicBezTo>
                  <a:cubicBezTo>
                    <a:pt x="731" y="607"/>
                    <a:pt x="733" y="609"/>
                    <a:pt x="735" y="608"/>
                  </a:cubicBezTo>
                  <a:cubicBezTo>
                    <a:pt x="740" y="595"/>
                    <a:pt x="742" y="590"/>
                    <a:pt x="747" y="587"/>
                  </a:cubicBezTo>
                  <a:cubicBezTo>
                    <a:pt x="748" y="590"/>
                    <a:pt x="747" y="594"/>
                    <a:pt x="747" y="598"/>
                  </a:cubicBezTo>
                  <a:cubicBezTo>
                    <a:pt x="746" y="604"/>
                    <a:pt x="745" y="610"/>
                    <a:pt x="746" y="616"/>
                  </a:cubicBezTo>
                  <a:cubicBezTo>
                    <a:pt x="746" y="623"/>
                    <a:pt x="750" y="627"/>
                    <a:pt x="759" y="628"/>
                  </a:cubicBezTo>
                  <a:cubicBezTo>
                    <a:pt x="759" y="626"/>
                    <a:pt x="759" y="624"/>
                    <a:pt x="759" y="622"/>
                  </a:cubicBezTo>
                  <a:cubicBezTo>
                    <a:pt x="758" y="613"/>
                    <a:pt x="760" y="605"/>
                    <a:pt x="764" y="598"/>
                  </a:cubicBezTo>
                  <a:cubicBezTo>
                    <a:pt x="764" y="596"/>
                    <a:pt x="765" y="595"/>
                    <a:pt x="768" y="595"/>
                  </a:cubicBezTo>
                  <a:cubicBezTo>
                    <a:pt x="768" y="596"/>
                    <a:pt x="769" y="597"/>
                    <a:pt x="769" y="597"/>
                  </a:cubicBezTo>
                  <a:cubicBezTo>
                    <a:pt x="770" y="606"/>
                    <a:pt x="771" y="614"/>
                    <a:pt x="772" y="622"/>
                  </a:cubicBezTo>
                  <a:cubicBezTo>
                    <a:pt x="772" y="626"/>
                    <a:pt x="773" y="630"/>
                    <a:pt x="778" y="633"/>
                  </a:cubicBezTo>
                  <a:cubicBezTo>
                    <a:pt x="782" y="632"/>
                    <a:pt x="785" y="629"/>
                    <a:pt x="787" y="625"/>
                  </a:cubicBezTo>
                  <a:cubicBezTo>
                    <a:pt x="793" y="616"/>
                    <a:pt x="794" y="606"/>
                    <a:pt x="794" y="595"/>
                  </a:cubicBezTo>
                  <a:cubicBezTo>
                    <a:pt x="791" y="594"/>
                    <a:pt x="787" y="593"/>
                    <a:pt x="784" y="592"/>
                  </a:cubicBezTo>
                  <a:cubicBezTo>
                    <a:pt x="783" y="591"/>
                    <a:pt x="781" y="590"/>
                    <a:pt x="783" y="587"/>
                  </a:cubicBezTo>
                  <a:cubicBezTo>
                    <a:pt x="784" y="587"/>
                    <a:pt x="785" y="587"/>
                    <a:pt x="786" y="587"/>
                  </a:cubicBezTo>
                  <a:cubicBezTo>
                    <a:pt x="795" y="585"/>
                    <a:pt x="804" y="582"/>
                    <a:pt x="812" y="576"/>
                  </a:cubicBezTo>
                  <a:cubicBezTo>
                    <a:pt x="815" y="574"/>
                    <a:pt x="819" y="573"/>
                    <a:pt x="823" y="571"/>
                  </a:cubicBezTo>
                  <a:cubicBezTo>
                    <a:pt x="835" y="566"/>
                    <a:pt x="848" y="562"/>
                    <a:pt x="860" y="557"/>
                  </a:cubicBezTo>
                  <a:cubicBezTo>
                    <a:pt x="861" y="556"/>
                    <a:pt x="863" y="556"/>
                    <a:pt x="864" y="555"/>
                  </a:cubicBezTo>
                  <a:cubicBezTo>
                    <a:pt x="882" y="543"/>
                    <a:pt x="880" y="547"/>
                    <a:pt x="892" y="527"/>
                  </a:cubicBezTo>
                  <a:cubicBezTo>
                    <a:pt x="892" y="527"/>
                    <a:pt x="892" y="526"/>
                    <a:pt x="893" y="526"/>
                  </a:cubicBezTo>
                  <a:cubicBezTo>
                    <a:pt x="897" y="520"/>
                    <a:pt x="899" y="513"/>
                    <a:pt x="899" y="507"/>
                  </a:cubicBezTo>
                  <a:cubicBezTo>
                    <a:pt x="900" y="499"/>
                    <a:pt x="900" y="492"/>
                    <a:pt x="900" y="485"/>
                  </a:cubicBezTo>
                  <a:cubicBezTo>
                    <a:pt x="901" y="474"/>
                    <a:pt x="899" y="464"/>
                    <a:pt x="894" y="454"/>
                  </a:cubicBezTo>
                  <a:cubicBezTo>
                    <a:pt x="886" y="440"/>
                    <a:pt x="884" y="425"/>
                    <a:pt x="883" y="409"/>
                  </a:cubicBezTo>
                  <a:cubicBezTo>
                    <a:pt x="883" y="408"/>
                    <a:pt x="882" y="406"/>
                    <a:pt x="885" y="405"/>
                  </a:cubicBezTo>
                  <a:cubicBezTo>
                    <a:pt x="886" y="406"/>
                    <a:pt x="887" y="407"/>
                    <a:pt x="888" y="408"/>
                  </a:cubicBezTo>
                  <a:cubicBezTo>
                    <a:pt x="890" y="411"/>
                    <a:pt x="892" y="415"/>
                    <a:pt x="893" y="418"/>
                  </a:cubicBezTo>
                  <a:cubicBezTo>
                    <a:pt x="895" y="425"/>
                    <a:pt x="899" y="430"/>
                    <a:pt x="904" y="434"/>
                  </a:cubicBezTo>
                  <a:cubicBezTo>
                    <a:pt x="908" y="439"/>
                    <a:pt x="913" y="444"/>
                    <a:pt x="918" y="448"/>
                  </a:cubicBezTo>
                  <a:cubicBezTo>
                    <a:pt x="922" y="447"/>
                    <a:pt x="925" y="446"/>
                    <a:pt x="928" y="445"/>
                  </a:cubicBezTo>
                  <a:cubicBezTo>
                    <a:pt x="932" y="444"/>
                    <a:pt x="936" y="443"/>
                    <a:pt x="940" y="443"/>
                  </a:cubicBezTo>
                  <a:cubicBezTo>
                    <a:pt x="944" y="442"/>
                    <a:pt x="947" y="443"/>
                    <a:pt x="951" y="443"/>
                  </a:cubicBezTo>
                  <a:cubicBezTo>
                    <a:pt x="950" y="440"/>
                    <a:pt x="949" y="439"/>
                    <a:pt x="949" y="438"/>
                  </a:cubicBezTo>
                  <a:cubicBezTo>
                    <a:pt x="946" y="430"/>
                    <a:pt x="943" y="422"/>
                    <a:pt x="946" y="414"/>
                  </a:cubicBezTo>
                  <a:cubicBezTo>
                    <a:pt x="946" y="411"/>
                    <a:pt x="946" y="408"/>
                    <a:pt x="946" y="406"/>
                  </a:cubicBezTo>
                  <a:cubicBezTo>
                    <a:pt x="946" y="400"/>
                    <a:pt x="946" y="395"/>
                    <a:pt x="946" y="390"/>
                  </a:cubicBezTo>
                  <a:cubicBezTo>
                    <a:pt x="947" y="383"/>
                    <a:pt x="949" y="377"/>
                    <a:pt x="953" y="372"/>
                  </a:cubicBezTo>
                  <a:cubicBezTo>
                    <a:pt x="961" y="361"/>
                    <a:pt x="970" y="351"/>
                    <a:pt x="984" y="346"/>
                  </a:cubicBezTo>
                  <a:cubicBezTo>
                    <a:pt x="987" y="345"/>
                    <a:pt x="990" y="343"/>
                    <a:pt x="994" y="342"/>
                  </a:cubicBezTo>
                  <a:cubicBezTo>
                    <a:pt x="995" y="341"/>
                    <a:pt x="996" y="341"/>
                    <a:pt x="998" y="340"/>
                  </a:cubicBezTo>
                  <a:cubicBezTo>
                    <a:pt x="997" y="338"/>
                    <a:pt x="996" y="337"/>
                    <a:pt x="994" y="336"/>
                  </a:cubicBezTo>
                  <a:cubicBezTo>
                    <a:pt x="990" y="332"/>
                    <a:pt x="986" y="328"/>
                    <a:pt x="983" y="322"/>
                  </a:cubicBezTo>
                  <a:cubicBezTo>
                    <a:pt x="975" y="311"/>
                    <a:pt x="970" y="298"/>
                    <a:pt x="966" y="285"/>
                  </a:cubicBezTo>
                  <a:cubicBezTo>
                    <a:pt x="959" y="267"/>
                    <a:pt x="962" y="251"/>
                    <a:pt x="976" y="237"/>
                  </a:cubicBezTo>
                  <a:cubicBezTo>
                    <a:pt x="983" y="230"/>
                    <a:pt x="989" y="223"/>
                    <a:pt x="995" y="217"/>
                  </a:cubicBezTo>
                  <a:cubicBezTo>
                    <a:pt x="996" y="216"/>
                    <a:pt x="996" y="214"/>
                    <a:pt x="997" y="213"/>
                  </a:cubicBezTo>
                  <a:cubicBezTo>
                    <a:pt x="993" y="212"/>
                    <a:pt x="990" y="211"/>
                    <a:pt x="988" y="210"/>
                  </a:cubicBezTo>
                  <a:cubicBezTo>
                    <a:pt x="983" y="208"/>
                    <a:pt x="978" y="206"/>
                    <a:pt x="975" y="203"/>
                  </a:cubicBezTo>
                  <a:cubicBezTo>
                    <a:pt x="962" y="193"/>
                    <a:pt x="950" y="182"/>
                    <a:pt x="945" y="165"/>
                  </a:cubicBezTo>
                  <a:cubicBezTo>
                    <a:pt x="941" y="153"/>
                    <a:pt x="940" y="142"/>
                    <a:pt x="943" y="130"/>
                  </a:cubicBezTo>
                  <a:cubicBezTo>
                    <a:pt x="944" y="127"/>
                    <a:pt x="944" y="125"/>
                    <a:pt x="944" y="123"/>
                  </a:cubicBezTo>
                  <a:cubicBezTo>
                    <a:pt x="940" y="121"/>
                    <a:pt x="937" y="122"/>
                    <a:pt x="934" y="123"/>
                  </a:cubicBezTo>
                  <a:cubicBezTo>
                    <a:pt x="930" y="123"/>
                    <a:pt x="925" y="125"/>
                    <a:pt x="921" y="125"/>
                  </a:cubicBezTo>
                  <a:cubicBezTo>
                    <a:pt x="911" y="124"/>
                    <a:pt x="901" y="123"/>
                    <a:pt x="892" y="119"/>
                  </a:cubicBezTo>
                  <a:cubicBezTo>
                    <a:pt x="887" y="118"/>
                    <a:pt x="882" y="116"/>
                    <a:pt x="878" y="113"/>
                  </a:cubicBezTo>
                  <a:cubicBezTo>
                    <a:pt x="863" y="102"/>
                    <a:pt x="851" y="88"/>
                    <a:pt x="843" y="72"/>
                  </a:cubicBezTo>
                  <a:cubicBezTo>
                    <a:pt x="838" y="63"/>
                    <a:pt x="834" y="54"/>
                    <a:pt x="830" y="44"/>
                  </a:cubicBezTo>
                  <a:cubicBezTo>
                    <a:pt x="823" y="50"/>
                    <a:pt x="816" y="56"/>
                    <a:pt x="809" y="63"/>
                  </a:cubicBezTo>
                  <a:cubicBezTo>
                    <a:pt x="798" y="74"/>
                    <a:pt x="784" y="79"/>
                    <a:pt x="770" y="85"/>
                  </a:cubicBezTo>
                  <a:cubicBezTo>
                    <a:pt x="769" y="85"/>
                    <a:pt x="767" y="86"/>
                    <a:pt x="766" y="86"/>
                  </a:cubicBezTo>
                  <a:cubicBezTo>
                    <a:pt x="759" y="86"/>
                    <a:pt x="752" y="87"/>
                    <a:pt x="745" y="86"/>
                  </a:cubicBezTo>
                  <a:cubicBezTo>
                    <a:pt x="736" y="85"/>
                    <a:pt x="727" y="83"/>
                    <a:pt x="719" y="77"/>
                  </a:cubicBezTo>
                  <a:cubicBezTo>
                    <a:pt x="708" y="69"/>
                    <a:pt x="698" y="61"/>
                    <a:pt x="688" y="53"/>
                  </a:cubicBezTo>
                  <a:cubicBezTo>
                    <a:pt x="682" y="48"/>
                    <a:pt x="677" y="42"/>
                    <a:pt x="675" y="34"/>
                  </a:cubicBezTo>
                  <a:cubicBezTo>
                    <a:pt x="675" y="32"/>
                    <a:pt x="674" y="30"/>
                    <a:pt x="674" y="29"/>
                  </a:cubicBezTo>
                  <a:cubicBezTo>
                    <a:pt x="673" y="29"/>
                    <a:pt x="672" y="30"/>
                    <a:pt x="672" y="30"/>
                  </a:cubicBezTo>
                  <a:cubicBezTo>
                    <a:pt x="667" y="42"/>
                    <a:pt x="659" y="53"/>
                    <a:pt x="653" y="64"/>
                  </a:cubicBezTo>
                  <a:cubicBezTo>
                    <a:pt x="646" y="77"/>
                    <a:pt x="635" y="87"/>
                    <a:pt x="624" y="97"/>
                  </a:cubicBezTo>
                  <a:cubicBezTo>
                    <a:pt x="622" y="98"/>
                    <a:pt x="620" y="99"/>
                    <a:pt x="617" y="100"/>
                  </a:cubicBezTo>
                  <a:cubicBezTo>
                    <a:pt x="612" y="102"/>
                    <a:pt x="607" y="104"/>
                    <a:pt x="601" y="106"/>
                  </a:cubicBezTo>
                  <a:cubicBezTo>
                    <a:pt x="594" y="109"/>
                    <a:pt x="587" y="110"/>
                    <a:pt x="579" y="108"/>
                  </a:cubicBezTo>
                  <a:cubicBezTo>
                    <a:pt x="569" y="106"/>
                    <a:pt x="559" y="105"/>
                    <a:pt x="549" y="103"/>
                  </a:cubicBezTo>
                  <a:cubicBezTo>
                    <a:pt x="549" y="105"/>
                    <a:pt x="549" y="107"/>
                    <a:pt x="549" y="110"/>
                  </a:cubicBezTo>
                  <a:cubicBezTo>
                    <a:pt x="550" y="116"/>
                    <a:pt x="550" y="122"/>
                    <a:pt x="550" y="129"/>
                  </a:cubicBezTo>
                  <a:cubicBezTo>
                    <a:pt x="549" y="138"/>
                    <a:pt x="548" y="147"/>
                    <a:pt x="546" y="156"/>
                  </a:cubicBezTo>
                  <a:cubicBezTo>
                    <a:pt x="545" y="163"/>
                    <a:pt x="543" y="171"/>
                    <a:pt x="537" y="177"/>
                  </a:cubicBezTo>
                  <a:cubicBezTo>
                    <a:pt x="535" y="180"/>
                    <a:pt x="534" y="183"/>
                    <a:pt x="532" y="186"/>
                  </a:cubicBezTo>
                  <a:cubicBezTo>
                    <a:pt x="530" y="189"/>
                    <a:pt x="528" y="192"/>
                    <a:pt x="525" y="195"/>
                  </a:cubicBezTo>
                  <a:cubicBezTo>
                    <a:pt x="515" y="207"/>
                    <a:pt x="502" y="213"/>
                    <a:pt x="486" y="215"/>
                  </a:cubicBezTo>
                  <a:cubicBezTo>
                    <a:pt x="483" y="216"/>
                    <a:pt x="480" y="216"/>
                    <a:pt x="476" y="217"/>
                  </a:cubicBezTo>
                  <a:close/>
                  <a:moveTo>
                    <a:pt x="455" y="211"/>
                  </a:moveTo>
                  <a:cubicBezTo>
                    <a:pt x="458" y="209"/>
                    <a:pt x="460" y="208"/>
                    <a:pt x="461" y="206"/>
                  </a:cubicBezTo>
                  <a:cubicBezTo>
                    <a:pt x="470" y="206"/>
                    <a:pt x="477" y="205"/>
                    <a:pt x="485" y="204"/>
                  </a:cubicBezTo>
                  <a:cubicBezTo>
                    <a:pt x="494" y="203"/>
                    <a:pt x="503" y="200"/>
                    <a:pt x="509" y="192"/>
                  </a:cubicBezTo>
                  <a:cubicBezTo>
                    <a:pt x="513" y="186"/>
                    <a:pt x="517" y="181"/>
                    <a:pt x="520" y="175"/>
                  </a:cubicBezTo>
                  <a:cubicBezTo>
                    <a:pt x="521" y="174"/>
                    <a:pt x="522" y="172"/>
                    <a:pt x="522" y="170"/>
                  </a:cubicBezTo>
                  <a:cubicBezTo>
                    <a:pt x="519" y="169"/>
                    <a:pt x="515" y="168"/>
                    <a:pt x="512" y="167"/>
                  </a:cubicBezTo>
                  <a:cubicBezTo>
                    <a:pt x="506" y="167"/>
                    <a:pt x="499" y="166"/>
                    <a:pt x="492" y="165"/>
                  </a:cubicBezTo>
                  <a:cubicBezTo>
                    <a:pt x="477" y="164"/>
                    <a:pt x="462" y="162"/>
                    <a:pt x="447" y="163"/>
                  </a:cubicBezTo>
                  <a:cubicBezTo>
                    <a:pt x="445" y="164"/>
                    <a:pt x="444" y="164"/>
                    <a:pt x="442" y="164"/>
                  </a:cubicBezTo>
                  <a:cubicBezTo>
                    <a:pt x="425" y="163"/>
                    <a:pt x="408" y="165"/>
                    <a:pt x="391" y="168"/>
                  </a:cubicBezTo>
                  <a:cubicBezTo>
                    <a:pt x="377" y="170"/>
                    <a:pt x="362" y="171"/>
                    <a:pt x="348" y="173"/>
                  </a:cubicBezTo>
                  <a:cubicBezTo>
                    <a:pt x="339" y="174"/>
                    <a:pt x="329" y="176"/>
                    <a:pt x="320" y="177"/>
                  </a:cubicBezTo>
                  <a:cubicBezTo>
                    <a:pt x="312" y="178"/>
                    <a:pt x="303" y="178"/>
                    <a:pt x="295" y="180"/>
                  </a:cubicBezTo>
                  <a:cubicBezTo>
                    <a:pt x="273" y="184"/>
                    <a:pt x="251" y="188"/>
                    <a:pt x="230" y="194"/>
                  </a:cubicBezTo>
                  <a:cubicBezTo>
                    <a:pt x="214" y="197"/>
                    <a:pt x="197" y="201"/>
                    <a:pt x="182" y="209"/>
                  </a:cubicBezTo>
                  <a:cubicBezTo>
                    <a:pt x="179" y="210"/>
                    <a:pt x="176" y="211"/>
                    <a:pt x="173" y="212"/>
                  </a:cubicBezTo>
                  <a:cubicBezTo>
                    <a:pt x="157" y="217"/>
                    <a:pt x="143" y="225"/>
                    <a:pt x="128" y="232"/>
                  </a:cubicBezTo>
                  <a:cubicBezTo>
                    <a:pt x="127" y="232"/>
                    <a:pt x="127" y="232"/>
                    <a:pt x="126" y="233"/>
                  </a:cubicBezTo>
                  <a:cubicBezTo>
                    <a:pt x="112" y="243"/>
                    <a:pt x="95" y="249"/>
                    <a:pt x="81" y="260"/>
                  </a:cubicBezTo>
                  <a:cubicBezTo>
                    <a:pt x="80" y="261"/>
                    <a:pt x="80" y="261"/>
                    <a:pt x="79" y="262"/>
                  </a:cubicBezTo>
                  <a:cubicBezTo>
                    <a:pt x="67" y="269"/>
                    <a:pt x="56" y="278"/>
                    <a:pt x="46" y="288"/>
                  </a:cubicBezTo>
                  <a:cubicBezTo>
                    <a:pt x="42" y="292"/>
                    <a:pt x="37" y="297"/>
                    <a:pt x="32" y="301"/>
                  </a:cubicBezTo>
                  <a:cubicBezTo>
                    <a:pt x="27" y="306"/>
                    <a:pt x="22" y="311"/>
                    <a:pt x="18" y="317"/>
                  </a:cubicBezTo>
                  <a:cubicBezTo>
                    <a:pt x="17" y="318"/>
                    <a:pt x="17" y="319"/>
                    <a:pt x="16" y="322"/>
                  </a:cubicBezTo>
                  <a:cubicBezTo>
                    <a:pt x="20" y="321"/>
                    <a:pt x="24" y="321"/>
                    <a:pt x="27" y="321"/>
                  </a:cubicBezTo>
                  <a:cubicBezTo>
                    <a:pt x="30" y="320"/>
                    <a:pt x="32" y="320"/>
                    <a:pt x="35" y="320"/>
                  </a:cubicBezTo>
                  <a:cubicBezTo>
                    <a:pt x="41" y="321"/>
                    <a:pt x="46" y="320"/>
                    <a:pt x="52" y="319"/>
                  </a:cubicBezTo>
                  <a:cubicBezTo>
                    <a:pt x="57" y="318"/>
                    <a:pt x="61" y="318"/>
                    <a:pt x="66" y="317"/>
                  </a:cubicBezTo>
                  <a:cubicBezTo>
                    <a:pt x="69" y="317"/>
                    <a:pt x="72" y="317"/>
                    <a:pt x="76" y="317"/>
                  </a:cubicBezTo>
                  <a:cubicBezTo>
                    <a:pt x="95" y="316"/>
                    <a:pt x="115" y="315"/>
                    <a:pt x="135" y="314"/>
                  </a:cubicBezTo>
                  <a:cubicBezTo>
                    <a:pt x="142" y="314"/>
                    <a:pt x="148" y="315"/>
                    <a:pt x="155" y="315"/>
                  </a:cubicBezTo>
                  <a:cubicBezTo>
                    <a:pt x="162" y="315"/>
                    <a:pt x="170" y="316"/>
                    <a:pt x="178" y="315"/>
                  </a:cubicBezTo>
                  <a:cubicBezTo>
                    <a:pt x="195" y="313"/>
                    <a:pt x="212" y="314"/>
                    <a:pt x="229" y="315"/>
                  </a:cubicBezTo>
                  <a:cubicBezTo>
                    <a:pt x="241" y="316"/>
                    <a:pt x="254" y="317"/>
                    <a:pt x="267" y="316"/>
                  </a:cubicBezTo>
                  <a:cubicBezTo>
                    <a:pt x="275" y="314"/>
                    <a:pt x="283" y="316"/>
                    <a:pt x="290" y="318"/>
                  </a:cubicBezTo>
                  <a:cubicBezTo>
                    <a:pt x="291" y="319"/>
                    <a:pt x="293" y="319"/>
                    <a:pt x="293" y="321"/>
                  </a:cubicBezTo>
                  <a:cubicBezTo>
                    <a:pt x="290" y="323"/>
                    <a:pt x="287" y="323"/>
                    <a:pt x="284" y="323"/>
                  </a:cubicBezTo>
                  <a:cubicBezTo>
                    <a:pt x="276" y="322"/>
                    <a:pt x="268" y="323"/>
                    <a:pt x="260" y="324"/>
                  </a:cubicBezTo>
                  <a:cubicBezTo>
                    <a:pt x="251" y="326"/>
                    <a:pt x="242" y="327"/>
                    <a:pt x="233" y="326"/>
                  </a:cubicBezTo>
                  <a:cubicBezTo>
                    <a:pt x="219" y="325"/>
                    <a:pt x="205" y="325"/>
                    <a:pt x="191" y="325"/>
                  </a:cubicBezTo>
                  <a:cubicBezTo>
                    <a:pt x="188" y="325"/>
                    <a:pt x="184" y="325"/>
                    <a:pt x="180" y="326"/>
                  </a:cubicBezTo>
                  <a:cubicBezTo>
                    <a:pt x="171" y="327"/>
                    <a:pt x="162" y="327"/>
                    <a:pt x="153" y="326"/>
                  </a:cubicBezTo>
                  <a:cubicBezTo>
                    <a:pt x="148" y="325"/>
                    <a:pt x="142" y="325"/>
                    <a:pt x="137" y="325"/>
                  </a:cubicBezTo>
                  <a:cubicBezTo>
                    <a:pt x="127" y="325"/>
                    <a:pt x="116" y="326"/>
                    <a:pt x="106" y="327"/>
                  </a:cubicBezTo>
                  <a:cubicBezTo>
                    <a:pt x="93" y="328"/>
                    <a:pt x="81" y="329"/>
                    <a:pt x="68" y="330"/>
                  </a:cubicBezTo>
                  <a:cubicBezTo>
                    <a:pt x="64" y="330"/>
                    <a:pt x="59" y="330"/>
                    <a:pt x="55" y="331"/>
                  </a:cubicBezTo>
                  <a:cubicBezTo>
                    <a:pt x="48" y="332"/>
                    <a:pt x="41" y="333"/>
                    <a:pt x="34" y="332"/>
                  </a:cubicBezTo>
                  <a:cubicBezTo>
                    <a:pt x="31" y="332"/>
                    <a:pt x="27" y="332"/>
                    <a:pt x="23" y="332"/>
                  </a:cubicBezTo>
                  <a:cubicBezTo>
                    <a:pt x="22" y="332"/>
                    <a:pt x="21" y="333"/>
                    <a:pt x="19" y="334"/>
                  </a:cubicBezTo>
                  <a:cubicBezTo>
                    <a:pt x="26" y="344"/>
                    <a:pt x="30" y="354"/>
                    <a:pt x="41" y="361"/>
                  </a:cubicBezTo>
                  <a:cubicBezTo>
                    <a:pt x="45" y="363"/>
                    <a:pt x="48" y="366"/>
                    <a:pt x="51" y="369"/>
                  </a:cubicBezTo>
                  <a:cubicBezTo>
                    <a:pt x="67" y="384"/>
                    <a:pt x="86" y="394"/>
                    <a:pt x="107" y="402"/>
                  </a:cubicBezTo>
                  <a:cubicBezTo>
                    <a:pt x="112" y="404"/>
                    <a:pt x="118" y="407"/>
                    <a:pt x="123" y="410"/>
                  </a:cubicBezTo>
                  <a:cubicBezTo>
                    <a:pt x="130" y="413"/>
                    <a:pt x="138" y="416"/>
                    <a:pt x="145" y="418"/>
                  </a:cubicBezTo>
                  <a:cubicBezTo>
                    <a:pt x="156" y="420"/>
                    <a:pt x="166" y="423"/>
                    <a:pt x="176" y="428"/>
                  </a:cubicBezTo>
                  <a:cubicBezTo>
                    <a:pt x="183" y="431"/>
                    <a:pt x="190" y="433"/>
                    <a:pt x="198" y="434"/>
                  </a:cubicBezTo>
                  <a:cubicBezTo>
                    <a:pt x="210" y="435"/>
                    <a:pt x="221" y="438"/>
                    <a:pt x="233" y="443"/>
                  </a:cubicBezTo>
                  <a:cubicBezTo>
                    <a:pt x="239" y="445"/>
                    <a:pt x="246" y="447"/>
                    <a:pt x="253" y="447"/>
                  </a:cubicBezTo>
                  <a:cubicBezTo>
                    <a:pt x="260" y="447"/>
                    <a:pt x="268" y="449"/>
                    <a:pt x="274" y="452"/>
                  </a:cubicBezTo>
                  <a:cubicBezTo>
                    <a:pt x="283" y="455"/>
                    <a:pt x="292" y="457"/>
                    <a:pt x="302" y="458"/>
                  </a:cubicBezTo>
                  <a:cubicBezTo>
                    <a:pt x="309" y="459"/>
                    <a:pt x="317" y="460"/>
                    <a:pt x="324" y="462"/>
                  </a:cubicBezTo>
                  <a:cubicBezTo>
                    <a:pt x="336" y="464"/>
                    <a:pt x="348" y="466"/>
                    <a:pt x="359" y="468"/>
                  </a:cubicBezTo>
                  <a:cubicBezTo>
                    <a:pt x="371" y="470"/>
                    <a:pt x="382" y="471"/>
                    <a:pt x="394" y="472"/>
                  </a:cubicBezTo>
                  <a:cubicBezTo>
                    <a:pt x="400" y="473"/>
                    <a:pt x="407" y="474"/>
                    <a:pt x="413" y="475"/>
                  </a:cubicBezTo>
                  <a:cubicBezTo>
                    <a:pt x="418" y="476"/>
                    <a:pt x="423" y="477"/>
                    <a:pt x="428" y="477"/>
                  </a:cubicBezTo>
                  <a:cubicBezTo>
                    <a:pt x="441" y="477"/>
                    <a:pt x="455" y="477"/>
                    <a:pt x="468" y="480"/>
                  </a:cubicBezTo>
                  <a:cubicBezTo>
                    <a:pt x="479" y="474"/>
                    <a:pt x="485" y="474"/>
                    <a:pt x="495" y="482"/>
                  </a:cubicBezTo>
                  <a:cubicBezTo>
                    <a:pt x="496" y="482"/>
                    <a:pt x="498" y="483"/>
                    <a:pt x="500" y="483"/>
                  </a:cubicBezTo>
                  <a:cubicBezTo>
                    <a:pt x="516" y="483"/>
                    <a:pt x="532" y="483"/>
                    <a:pt x="548" y="483"/>
                  </a:cubicBezTo>
                  <a:cubicBezTo>
                    <a:pt x="549" y="483"/>
                    <a:pt x="549" y="483"/>
                    <a:pt x="550" y="483"/>
                  </a:cubicBezTo>
                  <a:cubicBezTo>
                    <a:pt x="550" y="483"/>
                    <a:pt x="551" y="483"/>
                    <a:pt x="551" y="483"/>
                  </a:cubicBezTo>
                  <a:cubicBezTo>
                    <a:pt x="551" y="483"/>
                    <a:pt x="551" y="482"/>
                    <a:pt x="551" y="482"/>
                  </a:cubicBezTo>
                  <a:cubicBezTo>
                    <a:pt x="551" y="479"/>
                    <a:pt x="549" y="478"/>
                    <a:pt x="547" y="477"/>
                  </a:cubicBezTo>
                  <a:cubicBezTo>
                    <a:pt x="540" y="476"/>
                    <a:pt x="534" y="474"/>
                    <a:pt x="528" y="474"/>
                  </a:cubicBezTo>
                  <a:cubicBezTo>
                    <a:pt x="525" y="474"/>
                    <a:pt x="522" y="474"/>
                    <a:pt x="520" y="474"/>
                  </a:cubicBezTo>
                  <a:cubicBezTo>
                    <a:pt x="518" y="472"/>
                    <a:pt x="517" y="470"/>
                    <a:pt x="518" y="467"/>
                  </a:cubicBezTo>
                  <a:cubicBezTo>
                    <a:pt x="518" y="465"/>
                    <a:pt x="519" y="462"/>
                    <a:pt x="519" y="460"/>
                  </a:cubicBezTo>
                  <a:cubicBezTo>
                    <a:pt x="522" y="453"/>
                    <a:pt x="522" y="446"/>
                    <a:pt x="519" y="439"/>
                  </a:cubicBezTo>
                  <a:cubicBezTo>
                    <a:pt x="517" y="431"/>
                    <a:pt x="515" y="424"/>
                    <a:pt x="512" y="417"/>
                  </a:cubicBezTo>
                  <a:cubicBezTo>
                    <a:pt x="510" y="414"/>
                    <a:pt x="508" y="411"/>
                    <a:pt x="505" y="408"/>
                  </a:cubicBezTo>
                  <a:cubicBezTo>
                    <a:pt x="496" y="400"/>
                    <a:pt x="486" y="392"/>
                    <a:pt x="475" y="387"/>
                  </a:cubicBezTo>
                  <a:cubicBezTo>
                    <a:pt x="471" y="385"/>
                    <a:pt x="468" y="384"/>
                    <a:pt x="465" y="380"/>
                  </a:cubicBezTo>
                  <a:cubicBezTo>
                    <a:pt x="466" y="378"/>
                    <a:pt x="467" y="376"/>
                    <a:pt x="468" y="374"/>
                  </a:cubicBezTo>
                  <a:cubicBezTo>
                    <a:pt x="474" y="365"/>
                    <a:pt x="481" y="357"/>
                    <a:pt x="487" y="348"/>
                  </a:cubicBezTo>
                  <a:cubicBezTo>
                    <a:pt x="489" y="345"/>
                    <a:pt x="491" y="341"/>
                    <a:pt x="493" y="337"/>
                  </a:cubicBezTo>
                  <a:cubicBezTo>
                    <a:pt x="494" y="336"/>
                    <a:pt x="494" y="334"/>
                    <a:pt x="494" y="332"/>
                  </a:cubicBezTo>
                  <a:cubicBezTo>
                    <a:pt x="489" y="331"/>
                    <a:pt x="484" y="331"/>
                    <a:pt x="479" y="330"/>
                  </a:cubicBezTo>
                  <a:cubicBezTo>
                    <a:pt x="470" y="330"/>
                    <a:pt x="462" y="329"/>
                    <a:pt x="453" y="329"/>
                  </a:cubicBezTo>
                  <a:cubicBezTo>
                    <a:pt x="445" y="328"/>
                    <a:pt x="437" y="326"/>
                    <a:pt x="429" y="326"/>
                  </a:cubicBezTo>
                  <a:cubicBezTo>
                    <a:pt x="414" y="326"/>
                    <a:pt x="399" y="324"/>
                    <a:pt x="384" y="323"/>
                  </a:cubicBezTo>
                  <a:cubicBezTo>
                    <a:pt x="368" y="322"/>
                    <a:pt x="353" y="320"/>
                    <a:pt x="338" y="321"/>
                  </a:cubicBezTo>
                  <a:cubicBezTo>
                    <a:pt x="336" y="321"/>
                    <a:pt x="334" y="321"/>
                    <a:pt x="333" y="321"/>
                  </a:cubicBezTo>
                  <a:cubicBezTo>
                    <a:pt x="333" y="320"/>
                    <a:pt x="332" y="319"/>
                    <a:pt x="333" y="319"/>
                  </a:cubicBezTo>
                  <a:cubicBezTo>
                    <a:pt x="333" y="319"/>
                    <a:pt x="334" y="318"/>
                    <a:pt x="335" y="318"/>
                  </a:cubicBezTo>
                  <a:cubicBezTo>
                    <a:pt x="343" y="315"/>
                    <a:pt x="352" y="313"/>
                    <a:pt x="361" y="313"/>
                  </a:cubicBezTo>
                  <a:cubicBezTo>
                    <a:pt x="375" y="314"/>
                    <a:pt x="389" y="315"/>
                    <a:pt x="403" y="315"/>
                  </a:cubicBezTo>
                  <a:cubicBezTo>
                    <a:pt x="418" y="315"/>
                    <a:pt x="434" y="316"/>
                    <a:pt x="450" y="315"/>
                  </a:cubicBezTo>
                  <a:cubicBezTo>
                    <a:pt x="458" y="315"/>
                    <a:pt x="465" y="314"/>
                    <a:pt x="473" y="315"/>
                  </a:cubicBezTo>
                  <a:cubicBezTo>
                    <a:pt x="480" y="315"/>
                    <a:pt x="487" y="315"/>
                    <a:pt x="494" y="316"/>
                  </a:cubicBezTo>
                  <a:cubicBezTo>
                    <a:pt x="496" y="316"/>
                    <a:pt x="498" y="315"/>
                    <a:pt x="500" y="315"/>
                  </a:cubicBezTo>
                  <a:cubicBezTo>
                    <a:pt x="500" y="313"/>
                    <a:pt x="501" y="312"/>
                    <a:pt x="501" y="310"/>
                  </a:cubicBezTo>
                  <a:cubicBezTo>
                    <a:pt x="503" y="289"/>
                    <a:pt x="499" y="270"/>
                    <a:pt x="486" y="253"/>
                  </a:cubicBezTo>
                  <a:cubicBezTo>
                    <a:pt x="483" y="249"/>
                    <a:pt x="480" y="245"/>
                    <a:pt x="478" y="240"/>
                  </a:cubicBezTo>
                  <a:cubicBezTo>
                    <a:pt x="474" y="230"/>
                    <a:pt x="467" y="221"/>
                    <a:pt x="458" y="215"/>
                  </a:cubicBezTo>
                  <a:cubicBezTo>
                    <a:pt x="457" y="214"/>
                    <a:pt x="456" y="213"/>
                    <a:pt x="455" y="211"/>
                  </a:cubicBezTo>
                  <a:close/>
                  <a:moveTo>
                    <a:pt x="1144" y="353"/>
                  </a:moveTo>
                  <a:cubicBezTo>
                    <a:pt x="1145" y="355"/>
                    <a:pt x="1146" y="357"/>
                    <a:pt x="1147" y="359"/>
                  </a:cubicBezTo>
                  <a:cubicBezTo>
                    <a:pt x="1158" y="375"/>
                    <a:pt x="1168" y="391"/>
                    <a:pt x="1178" y="407"/>
                  </a:cubicBezTo>
                  <a:cubicBezTo>
                    <a:pt x="1185" y="418"/>
                    <a:pt x="1194" y="428"/>
                    <a:pt x="1202" y="438"/>
                  </a:cubicBezTo>
                  <a:cubicBezTo>
                    <a:pt x="1203" y="440"/>
                    <a:pt x="1205" y="441"/>
                    <a:pt x="1206" y="442"/>
                  </a:cubicBezTo>
                  <a:cubicBezTo>
                    <a:pt x="1215" y="436"/>
                    <a:pt x="1224" y="434"/>
                    <a:pt x="1233" y="432"/>
                  </a:cubicBezTo>
                  <a:cubicBezTo>
                    <a:pt x="1244" y="428"/>
                    <a:pt x="1255" y="424"/>
                    <a:pt x="1265" y="421"/>
                  </a:cubicBezTo>
                  <a:cubicBezTo>
                    <a:pt x="1269" y="419"/>
                    <a:pt x="1272" y="417"/>
                    <a:pt x="1273" y="412"/>
                  </a:cubicBezTo>
                  <a:cubicBezTo>
                    <a:pt x="1269" y="407"/>
                    <a:pt x="1265" y="403"/>
                    <a:pt x="1262" y="398"/>
                  </a:cubicBezTo>
                  <a:cubicBezTo>
                    <a:pt x="1257" y="390"/>
                    <a:pt x="1251" y="383"/>
                    <a:pt x="1247" y="375"/>
                  </a:cubicBezTo>
                  <a:cubicBezTo>
                    <a:pt x="1241" y="364"/>
                    <a:pt x="1239" y="352"/>
                    <a:pt x="1245" y="341"/>
                  </a:cubicBezTo>
                  <a:cubicBezTo>
                    <a:pt x="1251" y="330"/>
                    <a:pt x="1257" y="318"/>
                    <a:pt x="1267" y="309"/>
                  </a:cubicBezTo>
                  <a:cubicBezTo>
                    <a:pt x="1276" y="300"/>
                    <a:pt x="1284" y="291"/>
                    <a:pt x="1293" y="281"/>
                  </a:cubicBezTo>
                  <a:cubicBezTo>
                    <a:pt x="1296" y="279"/>
                    <a:pt x="1298" y="277"/>
                    <a:pt x="1297" y="272"/>
                  </a:cubicBezTo>
                  <a:cubicBezTo>
                    <a:pt x="1296" y="272"/>
                    <a:pt x="1295" y="271"/>
                    <a:pt x="1295" y="271"/>
                  </a:cubicBezTo>
                  <a:cubicBezTo>
                    <a:pt x="1280" y="264"/>
                    <a:pt x="1265" y="258"/>
                    <a:pt x="1251" y="251"/>
                  </a:cubicBezTo>
                  <a:cubicBezTo>
                    <a:pt x="1249" y="251"/>
                    <a:pt x="1247" y="250"/>
                    <a:pt x="1244" y="250"/>
                  </a:cubicBezTo>
                  <a:cubicBezTo>
                    <a:pt x="1231" y="246"/>
                    <a:pt x="1218" y="242"/>
                    <a:pt x="1205" y="239"/>
                  </a:cubicBezTo>
                  <a:cubicBezTo>
                    <a:pt x="1194" y="236"/>
                    <a:pt x="1184" y="233"/>
                    <a:pt x="1174" y="229"/>
                  </a:cubicBezTo>
                  <a:cubicBezTo>
                    <a:pt x="1166" y="225"/>
                    <a:pt x="1157" y="223"/>
                    <a:pt x="1148" y="221"/>
                  </a:cubicBezTo>
                  <a:cubicBezTo>
                    <a:pt x="1123" y="217"/>
                    <a:pt x="1098" y="213"/>
                    <a:pt x="1074" y="206"/>
                  </a:cubicBezTo>
                  <a:cubicBezTo>
                    <a:pt x="1070" y="205"/>
                    <a:pt x="1066" y="205"/>
                    <a:pt x="1062" y="204"/>
                  </a:cubicBezTo>
                  <a:cubicBezTo>
                    <a:pt x="1054" y="202"/>
                    <a:pt x="1047" y="201"/>
                    <a:pt x="1040" y="199"/>
                  </a:cubicBezTo>
                  <a:cubicBezTo>
                    <a:pt x="1021" y="192"/>
                    <a:pt x="1001" y="187"/>
                    <a:pt x="982" y="183"/>
                  </a:cubicBezTo>
                  <a:cubicBezTo>
                    <a:pt x="980" y="183"/>
                    <a:pt x="979" y="183"/>
                    <a:pt x="977" y="183"/>
                  </a:cubicBezTo>
                  <a:cubicBezTo>
                    <a:pt x="979" y="185"/>
                    <a:pt x="980" y="187"/>
                    <a:pt x="981" y="188"/>
                  </a:cubicBezTo>
                  <a:cubicBezTo>
                    <a:pt x="989" y="196"/>
                    <a:pt x="999" y="202"/>
                    <a:pt x="1010" y="207"/>
                  </a:cubicBezTo>
                  <a:cubicBezTo>
                    <a:pt x="1012" y="208"/>
                    <a:pt x="1014" y="209"/>
                    <a:pt x="1014" y="212"/>
                  </a:cubicBezTo>
                  <a:cubicBezTo>
                    <a:pt x="1013" y="213"/>
                    <a:pt x="1013" y="213"/>
                    <a:pt x="1012" y="214"/>
                  </a:cubicBezTo>
                  <a:cubicBezTo>
                    <a:pt x="1005" y="224"/>
                    <a:pt x="997" y="234"/>
                    <a:pt x="989" y="244"/>
                  </a:cubicBezTo>
                  <a:cubicBezTo>
                    <a:pt x="987" y="247"/>
                    <a:pt x="985" y="250"/>
                    <a:pt x="983" y="253"/>
                  </a:cubicBezTo>
                  <a:cubicBezTo>
                    <a:pt x="979" y="259"/>
                    <a:pt x="978" y="266"/>
                    <a:pt x="980" y="273"/>
                  </a:cubicBezTo>
                  <a:cubicBezTo>
                    <a:pt x="982" y="278"/>
                    <a:pt x="983" y="283"/>
                    <a:pt x="985" y="288"/>
                  </a:cubicBezTo>
                  <a:cubicBezTo>
                    <a:pt x="987" y="294"/>
                    <a:pt x="991" y="300"/>
                    <a:pt x="993" y="306"/>
                  </a:cubicBezTo>
                  <a:cubicBezTo>
                    <a:pt x="997" y="315"/>
                    <a:pt x="1002" y="322"/>
                    <a:pt x="1009" y="329"/>
                  </a:cubicBezTo>
                  <a:cubicBezTo>
                    <a:pt x="1014" y="333"/>
                    <a:pt x="1020" y="335"/>
                    <a:pt x="1024" y="339"/>
                  </a:cubicBezTo>
                  <a:cubicBezTo>
                    <a:pt x="1031" y="338"/>
                    <a:pt x="1037" y="338"/>
                    <a:pt x="1044" y="337"/>
                  </a:cubicBezTo>
                  <a:cubicBezTo>
                    <a:pt x="1065" y="337"/>
                    <a:pt x="1087" y="337"/>
                    <a:pt x="1108" y="337"/>
                  </a:cubicBezTo>
                  <a:cubicBezTo>
                    <a:pt x="1110" y="337"/>
                    <a:pt x="1111" y="337"/>
                    <a:pt x="1113" y="337"/>
                  </a:cubicBezTo>
                  <a:cubicBezTo>
                    <a:pt x="1131" y="339"/>
                    <a:pt x="1149" y="339"/>
                    <a:pt x="1167" y="339"/>
                  </a:cubicBezTo>
                  <a:cubicBezTo>
                    <a:pt x="1173" y="339"/>
                    <a:pt x="1178" y="340"/>
                    <a:pt x="1183" y="340"/>
                  </a:cubicBezTo>
                  <a:cubicBezTo>
                    <a:pt x="1186" y="341"/>
                    <a:pt x="1188" y="341"/>
                    <a:pt x="1191" y="341"/>
                  </a:cubicBezTo>
                  <a:cubicBezTo>
                    <a:pt x="1195" y="342"/>
                    <a:pt x="1200" y="342"/>
                    <a:pt x="1204" y="343"/>
                  </a:cubicBezTo>
                  <a:cubicBezTo>
                    <a:pt x="1211" y="345"/>
                    <a:pt x="1218" y="347"/>
                    <a:pt x="1225" y="349"/>
                  </a:cubicBezTo>
                  <a:cubicBezTo>
                    <a:pt x="1227" y="350"/>
                    <a:pt x="1228" y="350"/>
                    <a:pt x="1230" y="352"/>
                  </a:cubicBezTo>
                  <a:cubicBezTo>
                    <a:pt x="1227" y="353"/>
                    <a:pt x="1225" y="354"/>
                    <a:pt x="1224" y="354"/>
                  </a:cubicBezTo>
                  <a:cubicBezTo>
                    <a:pt x="1219" y="354"/>
                    <a:pt x="1214" y="353"/>
                    <a:pt x="1209" y="353"/>
                  </a:cubicBezTo>
                  <a:cubicBezTo>
                    <a:pt x="1205" y="353"/>
                    <a:pt x="1201" y="352"/>
                    <a:pt x="1196" y="352"/>
                  </a:cubicBezTo>
                  <a:cubicBezTo>
                    <a:pt x="1188" y="352"/>
                    <a:pt x="1179" y="352"/>
                    <a:pt x="1171" y="352"/>
                  </a:cubicBezTo>
                  <a:cubicBezTo>
                    <a:pt x="1164" y="352"/>
                    <a:pt x="1156" y="352"/>
                    <a:pt x="1149" y="352"/>
                  </a:cubicBezTo>
                  <a:cubicBezTo>
                    <a:pt x="1148" y="352"/>
                    <a:pt x="1146" y="352"/>
                    <a:pt x="1144" y="353"/>
                  </a:cubicBezTo>
                  <a:close/>
                  <a:moveTo>
                    <a:pt x="1108" y="362"/>
                  </a:moveTo>
                  <a:cubicBezTo>
                    <a:pt x="1110" y="366"/>
                    <a:pt x="1112" y="370"/>
                    <a:pt x="1114" y="374"/>
                  </a:cubicBezTo>
                  <a:cubicBezTo>
                    <a:pt x="1123" y="391"/>
                    <a:pt x="1134" y="406"/>
                    <a:pt x="1145" y="420"/>
                  </a:cubicBezTo>
                  <a:cubicBezTo>
                    <a:pt x="1151" y="427"/>
                    <a:pt x="1156" y="435"/>
                    <a:pt x="1162" y="442"/>
                  </a:cubicBezTo>
                  <a:cubicBezTo>
                    <a:pt x="1162" y="443"/>
                    <a:pt x="1163" y="444"/>
                    <a:pt x="1162" y="446"/>
                  </a:cubicBezTo>
                  <a:cubicBezTo>
                    <a:pt x="1160" y="445"/>
                    <a:pt x="1159" y="444"/>
                    <a:pt x="1157" y="444"/>
                  </a:cubicBezTo>
                  <a:cubicBezTo>
                    <a:pt x="1135" y="428"/>
                    <a:pt x="1117" y="408"/>
                    <a:pt x="1105" y="384"/>
                  </a:cubicBezTo>
                  <a:cubicBezTo>
                    <a:pt x="1100" y="375"/>
                    <a:pt x="1094" y="366"/>
                    <a:pt x="1088" y="358"/>
                  </a:cubicBezTo>
                  <a:cubicBezTo>
                    <a:pt x="1065" y="351"/>
                    <a:pt x="1028" y="360"/>
                    <a:pt x="1009" y="379"/>
                  </a:cubicBezTo>
                  <a:cubicBezTo>
                    <a:pt x="1010" y="389"/>
                    <a:pt x="1010" y="390"/>
                    <a:pt x="1014" y="395"/>
                  </a:cubicBezTo>
                  <a:cubicBezTo>
                    <a:pt x="1034" y="420"/>
                    <a:pt x="1057" y="441"/>
                    <a:pt x="1084" y="458"/>
                  </a:cubicBezTo>
                  <a:cubicBezTo>
                    <a:pt x="1091" y="462"/>
                    <a:pt x="1097" y="466"/>
                    <a:pt x="1104" y="470"/>
                  </a:cubicBezTo>
                  <a:cubicBezTo>
                    <a:pt x="1118" y="478"/>
                    <a:pt x="1133" y="485"/>
                    <a:pt x="1150" y="490"/>
                  </a:cubicBezTo>
                  <a:cubicBezTo>
                    <a:pt x="1164" y="493"/>
                    <a:pt x="1178" y="496"/>
                    <a:pt x="1192" y="501"/>
                  </a:cubicBezTo>
                  <a:cubicBezTo>
                    <a:pt x="1197" y="504"/>
                    <a:pt x="1203" y="504"/>
                    <a:pt x="1210" y="503"/>
                  </a:cubicBezTo>
                  <a:cubicBezTo>
                    <a:pt x="1216" y="503"/>
                    <a:pt x="1223" y="502"/>
                    <a:pt x="1230" y="502"/>
                  </a:cubicBezTo>
                  <a:cubicBezTo>
                    <a:pt x="1232" y="501"/>
                    <a:pt x="1235" y="501"/>
                    <a:pt x="1238" y="500"/>
                  </a:cubicBezTo>
                  <a:cubicBezTo>
                    <a:pt x="1239" y="500"/>
                    <a:pt x="1241" y="498"/>
                    <a:pt x="1243" y="496"/>
                  </a:cubicBezTo>
                  <a:cubicBezTo>
                    <a:pt x="1241" y="495"/>
                    <a:pt x="1240" y="493"/>
                    <a:pt x="1239" y="492"/>
                  </a:cubicBezTo>
                  <a:cubicBezTo>
                    <a:pt x="1231" y="485"/>
                    <a:pt x="1223" y="478"/>
                    <a:pt x="1215" y="472"/>
                  </a:cubicBezTo>
                  <a:cubicBezTo>
                    <a:pt x="1210" y="467"/>
                    <a:pt x="1205" y="463"/>
                    <a:pt x="1200" y="458"/>
                  </a:cubicBezTo>
                  <a:cubicBezTo>
                    <a:pt x="1180" y="437"/>
                    <a:pt x="1164" y="413"/>
                    <a:pt x="1149" y="387"/>
                  </a:cubicBezTo>
                  <a:cubicBezTo>
                    <a:pt x="1144" y="378"/>
                    <a:pt x="1140" y="369"/>
                    <a:pt x="1135" y="361"/>
                  </a:cubicBezTo>
                  <a:cubicBezTo>
                    <a:pt x="1125" y="356"/>
                    <a:pt x="1117" y="354"/>
                    <a:pt x="1108" y="362"/>
                  </a:cubicBezTo>
                  <a:close/>
                  <a:moveTo>
                    <a:pt x="921" y="481"/>
                  </a:moveTo>
                  <a:cubicBezTo>
                    <a:pt x="925" y="482"/>
                    <a:pt x="929" y="483"/>
                    <a:pt x="932" y="483"/>
                  </a:cubicBezTo>
                  <a:cubicBezTo>
                    <a:pt x="936" y="483"/>
                    <a:pt x="940" y="483"/>
                    <a:pt x="944" y="483"/>
                  </a:cubicBezTo>
                  <a:cubicBezTo>
                    <a:pt x="957" y="483"/>
                    <a:pt x="970" y="482"/>
                    <a:pt x="983" y="482"/>
                  </a:cubicBezTo>
                  <a:cubicBezTo>
                    <a:pt x="992" y="482"/>
                    <a:pt x="1001" y="481"/>
                    <a:pt x="1010" y="479"/>
                  </a:cubicBezTo>
                  <a:cubicBezTo>
                    <a:pt x="1019" y="476"/>
                    <a:pt x="1028" y="476"/>
                    <a:pt x="1038" y="476"/>
                  </a:cubicBezTo>
                  <a:cubicBezTo>
                    <a:pt x="1043" y="476"/>
                    <a:pt x="1049" y="476"/>
                    <a:pt x="1055" y="476"/>
                  </a:cubicBezTo>
                  <a:cubicBezTo>
                    <a:pt x="1060" y="476"/>
                    <a:pt x="1065" y="475"/>
                    <a:pt x="1069" y="474"/>
                  </a:cubicBezTo>
                  <a:cubicBezTo>
                    <a:pt x="1070" y="474"/>
                    <a:pt x="1070" y="474"/>
                    <a:pt x="1070" y="474"/>
                  </a:cubicBezTo>
                  <a:cubicBezTo>
                    <a:pt x="1070" y="474"/>
                    <a:pt x="1070" y="473"/>
                    <a:pt x="1070" y="473"/>
                  </a:cubicBezTo>
                  <a:cubicBezTo>
                    <a:pt x="1069" y="472"/>
                    <a:pt x="1068" y="471"/>
                    <a:pt x="1066" y="469"/>
                  </a:cubicBezTo>
                  <a:cubicBezTo>
                    <a:pt x="1041" y="451"/>
                    <a:pt x="1018" y="431"/>
                    <a:pt x="1000" y="405"/>
                  </a:cubicBezTo>
                  <a:cubicBezTo>
                    <a:pt x="996" y="399"/>
                    <a:pt x="990" y="394"/>
                    <a:pt x="985" y="389"/>
                  </a:cubicBezTo>
                  <a:cubicBezTo>
                    <a:pt x="981" y="385"/>
                    <a:pt x="976" y="382"/>
                    <a:pt x="972" y="379"/>
                  </a:cubicBezTo>
                  <a:cubicBezTo>
                    <a:pt x="970" y="379"/>
                    <a:pt x="968" y="380"/>
                    <a:pt x="966" y="380"/>
                  </a:cubicBezTo>
                  <a:cubicBezTo>
                    <a:pt x="962" y="385"/>
                    <a:pt x="961" y="391"/>
                    <a:pt x="961" y="397"/>
                  </a:cubicBezTo>
                  <a:cubicBezTo>
                    <a:pt x="960" y="405"/>
                    <a:pt x="961" y="413"/>
                    <a:pt x="960" y="421"/>
                  </a:cubicBezTo>
                  <a:cubicBezTo>
                    <a:pt x="959" y="422"/>
                    <a:pt x="960" y="425"/>
                    <a:pt x="960" y="427"/>
                  </a:cubicBezTo>
                  <a:cubicBezTo>
                    <a:pt x="963" y="435"/>
                    <a:pt x="966" y="443"/>
                    <a:pt x="969" y="451"/>
                  </a:cubicBezTo>
                  <a:cubicBezTo>
                    <a:pt x="969" y="451"/>
                    <a:pt x="970" y="452"/>
                    <a:pt x="970" y="454"/>
                  </a:cubicBezTo>
                  <a:cubicBezTo>
                    <a:pt x="969" y="455"/>
                    <a:pt x="968" y="456"/>
                    <a:pt x="967" y="458"/>
                  </a:cubicBezTo>
                  <a:cubicBezTo>
                    <a:pt x="955" y="460"/>
                    <a:pt x="944" y="455"/>
                    <a:pt x="932" y="461"/>
                  </a:cubicBezTo>
                  <a:cubicBezTo>
                    <a:pt x="929" y="464"/>
                    <a:pt x="925" y="467"/>
                    <a:pt x="921" y="471"/>
                  </a:cubicBezTo>
                  <a:cubicBezTo>
                    <a:pt x="921" y="474"/>
                    <a:pt x="921" y="477"/>
                    <a:pt x="921" y="481"/>
                  </a:cubicBezTo>
                  <a:close/>
                  <a:moveTo>
                    <a:pt x="447" y="147"/>
                  </a:moveTo>
                  <a:cubicBezTo>
                    <a:pt x="447" y="147"/>
                    <a:pt x="447" y="147"/>
                    <a:pt x="447" y="148"/>
                  </a:cubicBezTo>
                  <a:cubicBezTo>
                    <a:pt x="449" y="148"/>
                    <a:pt x="452" y="147"/>
                    <a:pt x="454" y="147"/>
                  </a:cubicBezTo>
                  <a:cubicBezTo>
                    <a:pt x="459" y="147"/>
                    <a:pt x="463" y="147"/>
                    <a:pt x="468" y="146"/>
                  </a:cubicBezTo>
                  <a:cubicBezTo>
                    <a:pt x="484" y="146"/>
                    <a:pt x="500" y="148"/>
                    <a:pt x="517" y="149"/>
                  </a:cubicBezTo>
                  <a:cubicBezTo>
                    <a:pt x="522" y="149"/>
                    <a:pt x="526" y="150"/>
                    <a:pt x="531" y="149"/>
                  </a:cubicBezTo>
                  <a:cubicBezTo>
                    <a:pt x="534" y="142"/>
                    <a:pt x="536" y="136"/>
                    <a:pt x="536" y="129"/>
                  </a:cubicBezTo>
                  <a:cubicBezTo>
                    <a:pt x="526" y="125"/>
                    <a:pt x="516" y="122"/>
                    <a:pt x="505" y="125"/>
                  </a:cubicBezTo>
                  <a:cubicBezTo>
                    <a:pt x="494" y="129"/>
                    <a:pt x="483" y="131"/>
                    <a:pt x="473" y="135"/>
                  </a:cubicBezTo>
                  <a:cubicBezTo>
                    <a:pt x="471" y="135"/>
                    <a:pt x="470" y="136"/>
                    <a:pt x="468" y="136"/>
                  </a:cubicBezTo>
                  <a:cubicBezTo>
                    <a:pt x="461" y="140"/>
                    <a:pt x="454" y="143"/>
                    <a:pt x="447" y="147"/>
                  </a:cubicBezTo>
                  <a:close/>
                  <a:moveTo>
                    <a:pt x="527" y="497"/>
                  </a:moveTo>
                  <a:cubicBezTo>
                    <a:pt x="530" y="509"/>
                    <a:pt x="534" y="520"/>
                    <a:pt x="537" y="532"/>
                  </a:cubicBezTo>
                  <a:cubicBezTo>
                    <a:pt x="540" y="532"/>
                    <a:pt x="542" y="532"/>
                    <a:pt x="545" y="532"/>
                  </a:cubicBezTo>
                  <a:cubicBezTo>
                    <a:pt x="555" y="518"/>
                    <a:pt x="562" y="508"/>
                    <a:pt x="564" y="500"/>
                  </a:cubicBezTo>
                  <a:cubicBezTo>
                    <a:pt x="560" y="499"/>
                    <a:pt x="556" y="497"/>
                    <a:pt x="552" y="497"/>
                  </a:cubicBezTo>
                  <a:cubicBezTo>
                    <a:pt x="544" y="497"/>
                    <a:pt x="536" y="497"/>
                    <a:pt x="527" y="497"/>
                  </a:cubicBezTo>
                  <a:close/>
                  <a:moveTo>
                    <a:pt x="792" y="776"/>
                  </a:moveTo>
                  <a:cubicBezTo>
                    <a:pt x="793" y="775"/>
                    <a:pt x="793" y="775"/>
                    <a:pt x="793" y="775"/>
                  </a:cubicBezTo>
                  <a:cubicBezTo>
                    <a:pt x="807" y="770"/>
                    <a:pt x="820" y="767"/>
                    <a:pt x="835" y="768"/>
                  </a:cubicBezTo>
                  <a:cubicBezTo>
                    <a:pt x="846" y="768"/>
                    <a:pt x="857" y="768"/>
                    <a:pt x="868" y="767"/>
                  </a:cubicBezTo>
                  <a:cubicBezTo>
                    <a:pt x="872" y="767"/>
                    <a:pt x="876" y="767"/>
                    <a:pt x="880" y="767"/>
                  </a:cubicBezTo>
                  <a:cubicBezTo>
                    <a:pt x="888" y="766"/>
                    <a:pt x="895" y="766"/>
                    <a:pt x="903" y="765"/>
                  </a:cubicBezTo>
                  <a:cubicBezTo>
                    <a:pt x="906" y="765"/>
                    <a:pt x="910" y="764"/>
                    <a:pt x="913" y="764"/>
                  </a:cubicBezTo>
                  <a:cubicBezTo>
                    <a:pt x="923" y="762"/>
                    <a:pt x="933" y="761"/>
                    <a:pt x="943" y="760"/>
                  </a:cubicBezTo>
                  <a:cubicBezTo>
                    <a:pt x="944" y="753"/>
                    <a:pt x="937" y="721"/>
                    <a:pt x="934" y="713"/>
                  </a:cubicBezTo>
                  <a:cubicBezTo>
                    <a:pt x="933" y="712"/>
                    <a:pt x="931" y="712"/>
                    <a:pt x="929" y="712"/>
                  </a:cubicBezTo>
                  <a:cubicBezTo>
                    <a:pt x="904" y="712"/>
                    <a:pt x="880" y="711"/>
                    <a:pt x="855" y="710"/>
                  </a:cubicBezTo>
                  <a:cubicBezTo>
                    <a:pt x="853" y="709"/>
                    <a:pt x="852" y="709"/>
                    <a:pt x="851" y="709"/>
                  </a:cubicBezTo>
                  <a:cubicBezTo>
                    <a:pt x="850" y="707"/>
                    <a:pt x="851" y="705"/>
                    <a:pt x="852" y="705"/>
                  </a:cubicBezTo>
                  <a:cubicBezTo>
                    <a:pt x="856" y="704"/>
                    <a:pt x="859" y="703"/>
                    <a:pt x="863" y="702"/>
                  </a:cubicBezTo>
                  <a:cubicBezTo>
                    <a:pt x="878" y="701"/>
                    <a:pt x="894" y="701"/>
                    <a:pt x="910" y="700"/>
                  </a:cubicBezTo>
                  <a:cubicBezTo>
                    <a:pt x="916" y="700"/>
                    <a:pt x="921" y="699"/>
                    <a:pt x="928" y="698"/>
                  </a:cubicBezTo>
                  <a:cubicBezTo>
                    <a:pt x="924" y="691"/>
                    <a:pt x="921" y="684"/>
                    <a:pt x="917" y="677"/>
                  </a:cubicBezTo>
                  <a:cubicBezTo>
                    <a:pt x="918" y="676"/>
                    <a:pt x="918" y="675"/>
                    <a:pt x="918" y="675"/>
                  </a:cubicBezTo>
                  <a:cubicBezTo>
                    <a:pt x="919" y="674"/>
                    <a:pt x="920" y="674"/>
                    <a:pt x="921" y="673"/>
                  </a:cubicBezTo>
                  <a:cubicBezTo>
                    <a:pt x="931" y="678"/>
                    <a:pt x="933" y="688"/>
                    <a:pt x="939" y="697"/>
                  </a:cubicBezTo>
                  <a:cubicBezTo>
                    <a:pt x="945" y="698"/>
                    <a:pt x="950" y="695"/>
                    <a:pt x="956" y="695"/>
                  </a:cubicBezTo>
                  <a:cubicBezTo>
                    <a:pt x="961" y="695"/>
                    <a:pt x="967" y="695"/>
                    <a:pt x="972" y="695"/>
                  </a:cubicBezTo>
                  <a:cubicBezTo>
                    <a:pt x="975" y="688"/>
                    <a:pt x="974" y="681"/>
                    <a:pt x="979" y="676"/>
                  </a:cubicBezTo>
                  <a:cubicBezTo>
                    <a:pt x="981" y="675"/>
                    <a:pt x="982" y="677"/>
                    <a:pt x="983" y="679"/>
                  </a:cubicBezTo>
                  <a:cubicBezTo>
                    <a:pt x="983" y="682"/>
                    <a:pt x="983" y="685"/>
                    <a:pt x="983" y="688"/>
                  </a:cubicBezTo>
                  <a:cubicBezTo>
                    <a:pt x="984" y="690"/>
                    <a:pt x="984" y="693"/>
                    <a:pt x="984" y="695"/>
                  </a:cubicBezTo>
                  <a:cubicBezTo>
                    <a:pt x="991" y="696"/>
                    <a:pt x="997" y="696"/>
                    <a:pt x="1003" y="696"/>
                  </a:cubicBezTo>
                  <a:cubicBezTo>
                    <a:pt x="1007" y="691"/>
                    <a:pt x="1009" y="685"/>
                    <a:pt x="1013" y="680"/>
                  </a:cubicBezTo>
                  <a:cubicBezTo>
                    <a:pt x="1016" y="681"/>
                    <a:pt x="1016" y="682"/>
                    <a:pt x="1016" y="684"/>
                  </a:cubicBezTo>
                  <a:cubicBezTo>
                    <a:pt x="1016" y="688"/>
                    <a:pt x="1016" y="692"/>
                    <a:pt x="1015" y="696"/>
                  </a:cubicBezTo>
                  <a:cubicBezTo>
                    <a:pt x="1020" y="698"/>
                    <a:pt x="1026" y="696"/>
                    <a:pt x="1031" y="697"/>
                  </a:cubicBezTo>
                  <a:cubicBezTo>
                    <a:pt x="1036" y="697"/>
                    <a:pt x="1041" y="698"/>
                    <a:pt x="1046" y="699"/>
                  </a:cubicBezTo>
                  <a:cubicBezTo>
                    <a:pt x="1036" y="703"/>
                    <a:pt x="1024" y="702"/>
                    <a:pt x="1013" y="703"/>
                  </a:cubicBezTo>
                  <a:cubicBezTo>
                    <a:pt x="1008" y="718"/>
                    <a:pt x="1005" y="733"/>
                    <a:pt x="1001" y="748"/>
                  </a:cubicBezTo>
                  <a:cubicBezTo>
                    <a:pt x="1003" y="749"/>
                    <a:pt x="1004" y="749"/>
                    <a:pt x="1006" y="749"/>
                  </a:cubicBezTo>
                  <a:cubicBezTo>
                    <a:pt x="1013" y="749"/>
                    <a:pt x="1020" y="749"/>
                    <a:pt x="1027" y="749"/>
                  </a:cubicBezTo>
                  <a:cubicBezTo>
                    <a:pt x="1034" y="748"/>
                    <a:pt x="1041" y="748"/>
                    <a:pt x="1048" y="749"/>
                  </a:cubicBezTo>
                  <a:cubicBezTo>
                    <a:pt x="1050" y="749"/>
                    <a:pt x="1051" y="749"/>
                    <a:pt x="1054" y="750"/>
                  </a:cubicBezTo>
                  <a:cubicBezTo>
                    <a:pt x="1052" y="752"/>
                    <a:pt x="1051" y="753"/>
                    <a:pt x="1050" y="753"/>
                  </a:cubicBezTo>
                  <a:cubicBezTo>
                    <a:pt x="1045" y="755"/>
                    <a:pt x="1041" y="756"/>
                    <a:pt x="1037" y="757"/>
                  </a:cubicBezTo>
                  <a:cubicBezTo>
                    <a:pt x="1031" y="759"/>
                    <a:pt x="1024" y="761"/>
                    <a:pt x="1018" y="762"/>
                  </a:cubicBezTo>
                  <a:cubicBezTo>
                    <a:pt x="1012" y="763"/>
                    <a:pt x="1006" y="764"/>
                    <a:pt x="999" y="764"/>
                  </a:cubicBezTo>
                  <a:cubicBezTo>
                    <a:pt x="993" y="765"/>
                    <a:pt x="987" y="765"/>
                    <a:pt x="981" y="765"/>
                  </a:cubicBezTo>
                  <a:cubicBezTo>
                    <a:pt x="969" y="766"/>
                    <a:pt x="958" y="771"/>
                    <a:pt x="947" y="778"/>
                  </a:cubicBezTo>
                  <a:cubicBezTo>
                    <a:pt x="937" y="784"/>
                    <a:pt x="925" y="786"/>
                    <a:pt x="913" y="787"/>
                  </a:cubicBezTo>
                  <a:cubicBezTo>
                    <a:pt x="908" y="788"/>
                    <a:pt x="903" y="788"/>
                    <a:pt x="897" y="785"/>
                  </a:cubicBezTo>
                  <a:cubicBezTo>
                    <a:pt x="899" y="782"/>
                    <a:pt x="903" y="782"/>
                    <a:pt x="906" y="781"/>
                  </a:cubicBezTo>
                  <a:cubicBezTo>
                    <a:pt x="909" y="779"/>
                    <a:pt x="912" y="778"/>
                    <a:pt x="915" y="776"/>
                  </a:cubicBezTo>
                  <a:cubicBezTo>
                    <a:pt x="913" y="776"/>
                    <a:pt x="911" y="776"/>
                    <a:pt x="909" y="776"/>
                  </a:cubicBezTo>
                  <a:cubicBezTo>
                    <a:pt x="890" y="781"/>
                    <a:pt x="869" y="781"/>
                    <a:pt x="849" y="781"/>
                  </a:cubicBezTo>
                  <a:cubicBezTo>
                    <a:pt x="842" y="781"/>
                    <a:pt x="834" y="779"/>
                    <a:pt x="827" y="778"/>
                  </a:cubicBezTo>
                  <a:cubicBezTo>
                    <a:pt x="820" y="777"/>
                    <a:pt x="813" y="777"/>
                    <a:pt x="806" y="778"/>
                  </a:cubicBezTo>
                  <a:cubicBezTo>
                    <a:pt x="801" y="778"/>
                    <a:pt x="797" y="778"/>
                    <a:pt x="792" y="776"/>
                  </a:cubicBezTo>
                  <a:close/>
                  <a:moveTo>
                    <a:pt x="947" y="710"/>
                  </a:moveTo>
                  <a:cubicBezTo>
                    <a:pt x="950" y="722"/>
                    <a:pt x="953" y="734"/>
                    <a:pt x="956" y="746"/>
                  </a:cubicBezTo>
                  <a:cubicBezTo>
                    <a:pt x="956" y="748"/>
                    <a:pt x="957" y="749"/>
                    <a:pt x="958" y="751"/>
                  </a:cubicBezTo>
                  <a:cubicBezTo>
                    <a:pt x="963" y="736"/>
                    <a:pt x="967" y="723"/>
                    <a:pt x="970" y="708"/>
                  </a:cubicBezTo>
                  <a:cubicBezTo>
                    <a:pt x="962" y="707"/>
                    <a:pt x="955" y="708"/>
                    <a:pt x="947" y="710"/>
                  </a:cubicBezTo>
                  <a:close/>
                  <a:moveTo>
                    <a:pt x="984" y="707"/>
                  </a:moveTo>
                  <a:cubicBezTo>
                    <a:pt x="982" y="721"/>
                    <a:pt x="979" y="735"/>
                    <a:pt x="977" y="749"/>
                  </a:cubicBezTo>
                  <a:cubicBezTo>
                    <a:pt x="979" y="751"/>
                    <a:pt x="981" y="750"/>
                    <a:pt x="982" y="749"/>
                  </a:cubicBezTo>
                  <a:cubicBezTo>
                    <a:pt x="984" y="741"/>
                    <a:pt x="986" y="734"/>
                    <a:pt x="989" y="727"/>
                  </a:cubicBezTo>
                  <a:cubicBezTo>
                    <a:pt x="991" y="720"/>
                    <a:pt x="994" y="713"/>
                    <a:pt x="998" y="705"/>
                  </a:cubicBezTo>
                  <a:cubicBezTo>
                    <a:pt x="993" y="705"/>
                    <a:pt x="988" y="706"/>
                    <a:pt x="984" y="707"/>
                  </a:cubicBezTo>
                  <a:close/>
                  <a:moveTo>
                    <a:pt x="435" y="695"/>
                  </a:moveTo>
                  <a:cubicBezTo>
                    <a:pt x="437" y="699"/>
                    <a:pt x="438" y="703"/>
                    <a:pt x="441" y="707"/>
                  </a:cubicBezTo>
                  <a:cubicBezTo>
                    <a:pt x="446" y="716"/>
                    <a:pt x="450" y="725"/>
                    <a:pt x="454" y="735"/>
                  </a:cubicBezTo>
                  <a:cubicBezTo>
                    <a:pt x="457" y="743"/>
                    <a:pt x="460" y="751"/>
                    <a:pt x="463" y="759"/>
                  </a:cubicBezTo>
                  <a:cubicBezTo>
                    <a:pt x="463" y="760"/>
                    <a:pt x="465" y="762"/>
                    <a:pt x="463" y="764"/>
                  </a:cubicBezTo>
                  <a:cubicBezTo>
                    <a:pt x="444" y="767"/>
                    <a:pt x="426" y="773"/>
                    <a:pt x="407" y="772"/>
                  </a:cubicBezTo>
                  <a:cubicBezTo>
                    <a:pt x="403" y="772"/>
                    <a:pt x="399" y="773"/>
                    <a:pt x="396" y="774"/>
                  </a:cubicBezTo>
                  <a:cubicBezTo>
                    <a:pt x="392" y="774"/>
                    <a:pt x="389" y="776"/>
                    <a:pt x="386" y="777"/>
                  </a:cubicBezTo>
                  <a:cubicBezTo>
                    <a:pt x="384" y="777"/>
                    <a:pt x="384" y="779"/>
                    <a:pt x="382" y="780"/>
                  </a:cubicBezTo>
                  <a:cubicBezTo>
                    <a:pt x="385" y="781"/>
                    <a:pt x="386" y="782"/>
                    <a:pt x="388" y="782"/>
                  </a:cubicBezTo>
                  <a:cubicBezTo>
                    <a:pt x="398" y="783"/>
                    <a:pt x="408" y="784"/>
                    <a:pt x="417" y="784"/>
                  </a:cubicBezTo>
                  <a:cubicBezTo>
                    <a:pt x="423" y="784"/>
                    <a:pt x="429" y="784"/>
                    <a:pt x="434" y="783"/>
                  </a:cubicBezTo>
                  <a:cubicBezTo>
                    <a:pt x="446" y="781"/>
                    <a:pt x="458" y="779"/>
                    <a:pt x="470" y="777"/>
                  </a:cubicBezTo>
                  <a:cubicBezTo>
                    <a:pt x="480" y="775"/>
                    <a:pt x="490" y="774"/>
                    <a:pt x="500" y="776"/>
                  </a:cubicBezTo>
                  <a:cubicBezTo>
                    <a:pt x="514" y="778"/>
                    <a:pt x="528" y="775"/>
                    <a:pt x="542" y="773"/>
                  </a:cubicBezTo>
                  <a:cubicBezTo>
                    <a:pt x="543" y="773"/>
                    <a:pt x="545" y="772"/>
                    <a:pt x="547" y="771"/>
                  </a:cubicBezTo>
                  <a:cubicBezTo>
                    <a:pt x="536" y="767"/>
                    <a:pt x="526" y="768"/>
                    <a:pt x="516" y="766"/>
                  </a:cubicBezTo>
                  <a:cubicBezTo>
                    <a:pt x="516" y="764"/>
                    <a:pt x="516" y="763"/>
                    <a:pt x="517" y="762"/>
                  </a:cubicBezTo>
                  <a:cubicBezTo>
                    <a:pt x="519" y="755"/>
                    <a:pt x="522" y="747"/>
                    <a:pt x="525" y="740"/>
                  </a:cubicBezTo>
                  <a:cubicBezTo>
                    <a:pt x="526" y="737"/>
                    <a:pt x="528" y="734"/>
                    <a:pt x="526" y="731"/>
                  </a:cubicBezTo>
                  <a:cubicBezTo>
                    <a:pt x="523" y="728"/>
                    <a:pt x="521" y="729"/>
                    <a:pt x="519" y="730"/>
                  </a:cubicBezTo>
                  <a:cubicBezTo>
                    <a:pt x="517" y="732"/>
                    <a:pt x="515" y="734"/>
                    <a:pt x="513" y="736"/>
                  </a:cubicBezTo>
                  <a:cubicBezTo>
                    <a:pt x="508" y="742"/>
                    <a:pt x="504" y="748"/>
                    <a:pt x="502" y="756"/>
                  </a:cubicBezTo>
                  <a:cubicBezTo>
                    <a:pt x="499" y="757"/>
                    <a:pt x="497" y="760"/>
                    <a:pt x="492" y="760"/>
                  </a:cubicBezTo>
                  <a:cubicBezTo>
                    <a:pt x="493" y="757"/>
                    <a:pt x="494" y="753"/>
                    <a:pt x="495" y="750"/>
                  </a:cubicBezTo>
                  <a:cubicBezTo>
                    <a:pt x="497" y="739"/>
                    <a:pt x="497" y="728"/>
                    <a:pt x="496" y="718"/>
                  </a:cubicBezTo>
                  <a:cubicBezTo>
                    <a:pt x="496" y="714"/>
                    <a:pt x="495" y="711"/>
                    <a:pt x="493" y="709"/>
                  </a:cubicBezTo>
                  <a:cubicBezTo>
                    <a:pt x="492" y="709"/>
                    <a:pt x="492" y="709"/>
                    <a:pt x="491" y="708"/>
                  </a:cubicBezTo>
                  <a:cubicBezTo>
                    <a:pt x="489" y="708"/>
                    <a:pt x="487" y="709"/>
                    <a:pt x="486" y="709"/>
                  </a:cubicBezTo>
                  <a:cubicBezTo>
                    <a:pt x="482" y="722"/>
                    <a:pt x="483" y="735"/>
                    <a:pt x="478" y="748"/>
                  </a:cubicBezTo>
                  <a:cubicBezTo>
                    <a:pt x="477" y="745"/>
                    <a:pt x="476" y="744"/>
                    <a:pt x="475" y="742"/>
                  </a:cubicBezTo>
                  <a:cubicBezTo>
                    <a:pt x="469" y="724"/>
                    <a:pt x="461" y="707"/>
                    <a:pt x="446" y="693"/>
                  </a:cubicBezTo>
                  <a:cubicBezTo>
                    <a:pt x="444" y="691"/>
                    <a:pt x="442" y="688"/>
                    <a:pt x="438" y="688"/>
                  </a:cubicBezTo>
                  <a:cubicBezTo>
                    <a:pt x="435" y="690"/>
                    <a:pt x="434" y="692"/>
                    <a:pt x="435" y="695"/>
                  </a:cubicBezTo>
                  <a:close/>
                  <a:moveTo>
                    <a:pt x="729" y="781"/>
                  </a:moveTo>
                  <a:cubicBezTo>
                    <a:pt x="716" y="781"/>
                    <a:pt x="703" y="781"/>
                    <a:pt x="690" y="779"/>
                  </a:cubicBezTo>
                  <a:cubicBezTo>
                    <a:pt x="686" y="778"/>
                    <a:pt x="682" y="778"/>
                    <a:pt x="679" y="777"/>
                  </a:cubicBezTo>
                  <a:cubicBezTo>
                    <a:pt x="669" y="776"/>
                    <a:pt x="660" y="778"/>
                    <a:pt x="651" y="779"/>
                  </a:cubicBezTo>
                  <a:cubicBezTo>
                    <a:pt x="630" y="780"/>
                    <a:pt x="609" y="782"/>
                    <a:pt x="588" y="781"/>
                  </a:cubicBezTo>
                  <a:cubicBezTo>
                    <a:pt x="583" y="781"/>
                    <a:pt x="579" y="780"/>
                    <a:pt x="574" y="781"/>
                  </a:cubicBezTo>
                  <a:cubicBezTo>
                    <a:pt x="562" y="783"/>
                    <a:pt x="550" y="785"/>
                    <a:pt x="538" y="787"/>
                  </a:cubicBezTo>
                  <a:cubicBezTo>
                    <a:pt x="537" y="787"/>
                    <a:pt x="535" y="788"/>
                    <a:pt x="534" y="789"/>
                  </a:cubicBezTo>
                  <a:cubicBezTo>
                    <a:pt x="536" y="793"/>
                    <a:pt x="538" y="793"/>
                    <a:pt x="541" y="794"/>
                  </a:cubicBezTo>
                  <a:cubicBezTo>
                    <a:pt x="548" y="794"/>
                    <a:pt x="554" y="796"/>
                    <a:pt x="561" y="795"/>
                  </a:cubicBezTo>
                  <a:cubicBezTo>
                    <a:pt x="574" y="794"/>
                    <a:pt x="586" y="795"/>
                    <a:pt x="599" y="795"/>
                  </a:cubicBezTo>
                  <a:cubicBezTo>
                    <a:pt x="616" y="796"/>
                    <a:pt x="633" y="795"/>
                    <a:pt x="650" y="792"/>
                  </a:cubicBezTo>
                  <a:cubicBezTo>
                    <a:pt x="665" y="790"/>
                    <a:pt x="680" y="788"/>
                    <a:pt x="695" y="788"/>
                  </a:cubicBezTo>
                  <a:cubicBezTo>
                    <a:pt x="706" y="788"/>
                    <a:pt x="717" y="786"/>
                    <a:pt x="728" y="784"/>
                  </a:cubicBezTo>
                  <a:cubicBezTo>
                    <a:pt x="730" y="784"/>
                    <a:pt x="732" y="784"/>
                    <a:pt x="733" y="781"/>
                  </a:cubicBezTo>
                  <a:cubicBezTo>
                    <a:pt x="732" y="781"/>
                    <a:pt x="730" y="781"/>
                    <a:pt x="729" y="781"/>
                  </a:cubicBezTo>
                  <a:close/>
                  <a:moveTo>
                    <a:pt x="820" y="809"/>
                  </a:moveTo>
                  <a:cubicBezTo>
                    <a:pt x="813" y="807"/>
                    <a:pt x="807" y="806"/>
                    <a:pt x="801" y="807"/>
                  </a:cubicBezTo>
                  <a:cubicBezTo>
                    <a:pt x="795" y="807"/>
                    <a:pt x="789" y="808"/>
                    <a:pt x="784" y="809"/>
                  </a:cubicBezTo>
                  <a:cubicBezTo>
                    <a:pt x="760" y="813"/>
                    <a:pt x="737" y="817"/>
                    <a:pt x="714" y="821"/>
                  </a:cubicBezTo>
                  <a:cubicBezTo>
                    <a:pt x="707" y="823"/>
                    <a:pt x="701" y="824"/>
                    <a:pt x="695" y="825"/>
                  </a:cubicBezTo>
                  <a:cubicBezTo>
                    <a:pt x="694" y="828"/>
                    <a:pt x="696" y="830"/>
                    <a:pt x="697" y="830"/>
                  </a:cubicBezTo>
                  <a:cubicBezTo>
                    <a:pt x="700" y="831"/>
                    <a:pt x="703" y="831"/>
                    <a:pt x="706" y="831"/>
                  </a:cubicBezTo>
                  <a:cubicBezTo>
                    <a:pt x="729" y="829"/>
                    <a:pt x="752" y="826"/>
                    <a:pt x="775" y="823"/>
                  </a:cubicBezTo>
                  <a:cubicBezTo>
                    <a:pt x="792" y="822"/>
                    <a:pt x="808" y="818"/>
                    <a:pt x="825" y="819"/>
                  </a:cubicBezTo>
                  <a:cubicBezTo>
                    <a:pt x="828" y="820"/>
                    <a:pt x="830" y="819"/>
                    <a:pt x="833" y="819"/>
                  </a:cubicBezTo>
                  <a:cubicBezTo>
                    <a:pt x="837" y="818"/>
                    <a:pt x="840" y="818"/>
                    <a:pt x="843" y="815"/>
                  </a:cubicBezTo>
                  <a:cubicBezTo>
                    <a:pt x="835" y="813"/>
                    <a:pt x="827" y="811"/>
                    <a:pt x="820" y="809"/>
                  </a:cubicBezTo>
                  <a:close/>
                  <a:moveTo>
                    <a:pt x="636" y="736"/>
                  </a:moveTo>
                  <a:cubicBezTo>
                    <a:pt x="629" y="735"/>
                    <a:pt x="621" y="735"/>
                    <a:pt x="613" y="734"/>
                  </a:cubicBezTo>
                  <a:cubicBezTo>
                    <a:pt x="604" y="733"/>
                    <a:pt x="596" y="734"/>
                    <a:pt x="588" y="736"/>
                  </a:cubicBezTo>
                  <a:cubicBezTo>
                    <a:pt x="575" y="739"/>
                    <a:pt x="563" y="743"/>
                    <a:pt x="549" y="745"/>
                  </a:cubicBezTo>
                  <a:cubicBezTo>
                    <a:pt x="549" y="745"/>
                    <a:pt x="548" y="746"/>
                    <a:pt x="547" y="747"/>
                  </a:cubicBezTo>
                  <a:cubicBezTo>
                    <a:pt x="555" y="751"/>
                    <a:pt x="563" y="750"/>
                    <a:pt x="570" y="749"/>
                  </a:cubicBezTo>
                  <a:cubicBezTo>
                    <a:pt x="576" y="749"/>
                    <a:pt x="582" y="748"/>
                    <a:pt x="588" y="747"/>
                  </a:cubicBezTo>
                  <a:cubicBezTo>
                    <a:pt x="596" y="745"/>
                    <a:pt x="605" y="745"/>
                    <a:pt x="613" y="747"/>
                  </a:cubicBezTo>
                  <a:cubicBezTo>
                    <a:pt x="628" y="750"/>
                    <a:pt x="643" y="748"/>
                    <a:pt x="657" y="744"/>
                  </a:cubicBezTo>
                  <a:cubicBezTo>
                    <a:pt x="662" y="743"/>
                    <a:pt x="666" y="742"/>
                    <a:pt x="670" y="738"/>
                  </a:cubicBezTo>
                  <a:cubicBezTo>
                    <a:pt x="659" y="740"/>
                    <a:pt x="648" y="738"/>
                    <a:pt x="636" y="736"/>
                  </a:cubicBezTo>
                  <a:close/>
                  <a:moveTo>
                    <a:pt x="573" y="709"/>
                  </a:moveTo>
                  <a:cubicBezTo>
                    <a:pt x="586" y="709"/>
                    <a:pt x="599" y="710"/>
                    <a:pt x="612" y="709"/>
                  </a:cubicBezTo>
                  <a:cubicBezTo>
                    <a:pt x="620" y="709"/>
                    <a:pt x="629" y="710"/>
                    <a:pt x="637" y="712"/>
                  </a:cubicBezTo>
                  <a:cubicBezTo>
                    <a:pt x="652" y="716"/>
                    <a:pt x="666" y="713"/>
                    <a:pt x="680" y="710"/>
                  </a:cubicBezTo>
                  <a:cubicBezTo>
                    <a:pt x="680" y="710"/>
                    <a:pt x="680" y="710"/>
                    <a:pt x="681" y="709"/>
                  </a:cubicBezTo>
                  <a:cubicBezTo>
                    <a:pt x="681" y="709"/>
                    <a:pt x="681" y="708"/>
                    <a:pt x="682" y="707"/>
                  </a:cubicBezTo>
                  <a:cubicBezTo>
                    <a:pt x="681" y="707"/>
                    <a:pt x="680" y="706"/>
                    <a:pt x="679" y="704"/>
                  </a:cubicBezTo>
                  <a:cubicBezTo>
                    <a:pt x="676" y="704"/>
                    <a:pt x="672" y="704"/>
                    <a:pt x="668" y="705"/>
                  </a:cubicBezTo>
                  <a:cubicBezTo>
                    <a:pt x="658" y="707"/>
                    <a:pt x="649" y="706"/>
                    <a:pt x="640" y="703"/>
                  </a:cubicBezTo>
                  <a:cubicBezTo>
                    <a:pt x="638" y="702"/>
                    <a:pt x="635" y="701"/>
                    <a:pt x="632" y="701"/>
                  </a:cubicBezTo>
                  <a:cubicBezTo>
                    <a:pt x="625" y="698"/>
                    <a:pt x="617" y="698"/>
                    <a:pt x="610" y="699"/>
                  </a:cubicBezTo>
                  <a:cubicBezTo>
                    <a:pt x="596" y="700"/>
                    <a:pt x="583" y="703"/>
                    <a:pt x="570" y="707"/>
                  </a:cubicBezTo>
                  <a:cubicBezTo>
                    <a:pt x="569" y="707"/>
                    <a:pt x="569" y="707"/>
                    <a:pt x="568" y="709"/>
                  </a:cubicBezTo>
                  <a:cubicBezTo>
                    <a:pt x="570" y="709"/>
                    <a:pt x="572" y="709"/>
                    <a:pt x="573" y="709"/>
                  </a:cubicBezTo>
                  <a:close/>
                  <a:moveTo>
                    <a:pt x="883" y="726"/>
                  </a:moveTo>
                  <a:cubicBezTo>
                    <a:pt x="882" y="726"/>
                    <a:pt x="880" y="726"/>
                    <a:pt x="879" y="725"/>
                  </a:cubicBezTo>
                  <a:cubicBezTo>
                    <a:pt x="874" y="725"/>
                    <a:pt x="869" y="725"/>
                    <a:pt x="864" y="724"/>
                  </a:cubicBezTo>
                  <a:cubicBezTo>
                    <a:pt x="843" y="722"/>
                    <a:pt x="843" y="722"/>
                    <a:pt x="823" y="730"/>
                  </a:cubicBezTo>
                  <a:cubicBezTo>
                    <a:pt x="822" y="730"/>
                    <a:pt x="820" y="730"/>
                    <a:pt x="821" y="732"/>
                  </a:cubicBezTo>
                  <a:cubicBezTo>
                    <a:pt x="823" y="733"/>
                    <a:pt x="826" y="733"/>
                    <a:pt x="829" y="733"/>
                  </a:cubicBezTo>
                  <a:cubicBezTo>
                    <a:pt x="842" y="732"/>
                    <a:pt x="855" y="732"/>
                    <a:pt x="867" y="732"/>
                  </a:cubicBezTo>
                  <a:cubicBezTo>
                    <a:pt x="872" y="731"/>
                    <a:pt x="877" y="730"/>
                    <a:pt x="882" y="729"/>
                  </a:cubicBezTo>
                  <a:cubicBezTo>
                    <a:pt x="883" y="729"/>
                    <a:pt x="884" y="729"/>
                    <a:pt x="885" y="728"/>
                  </a:cubicBezTo>
                  <a:cubicBezTo>
                    <a:pt x="884" y="727"/>
                    <a:pt x="883" y="726"/>
                    <a:pt x="883" y="726"/>
                  </a:cubicBezTo>
                  <a:close/>
                  <a:moveTo>
                    <a:pt x="896" y="735"/>
                  </a:moveTo>
                  <a:cubicBezTo>
                    <a:pt x="895" y="736"/>
                    <a:pt x="895" y="737"/>
                    <a:pt x="893" y="739"/>
                  </a:cubicBezTo>
                  <a:cubicBezTo>
                    <a:pt x="901" y="739"/>
                    <a:pt x="907" y="738"/>
                    <a:pt x="911" y="733"/>
                  </a:cubicBezTo>
                  <a:cubicBezTo>
                    <a:pt x="911" y="732"/>
                    <a:pt x="910" y="731"/>
                    <a:pt x="909" y="730"/>
                  </a:cubicBezTo>
                  <a:cubicBezTo>
                    <a:pt x="905" y="732"/>
                    <a:pt x="900" y="733"/>
                    <a:pt x="896" y="735"/>
                  </a:cubicBezTo>
                  <a:close/>
                  <a:moveTo>
                    <a:pt x="914" y="737"/>
                  </a:moveTo>
                  <a:cubicBezTo>
                    <a:pt x="915" y="738"/>
                    <a:pt x="916" y="740"/>
                    <a:pt x="918" y="742"/>
                  </a:cubicBezTo>
                  <a:cubicBezTo>
                    <a:pt x="919" y="740"/>
                    <a:pt x="920" y="738"/>
                    <a:pt x="921" y="736"/>
                  </a:cubicBezTo>
                  <a:cubicBezTo>
                    <a:pt x="918" y="736"/>
                    <a:pt x="916" y="735"/>
                    <a:pt x="915" y="735"/>
                  </a:cubicBezTo>
                  <a:cubicBezTo>
                    <a:pt x="914" y="736"/>
                    <a:pt x="914" y="736"/>
                    <a:pt x="914" y="737"/>
                  </a:cubicBezTo>
                  <a:close/>
                  <a:moveTo>
                    <a:pt x="603" y="310"/>
                  </a:moveTo>
                  <a:cubicBezTo>
                    <a:pt x="603" y="317"/>
                    <a:pt x="604" y="324"/>
                    <a:pt x="608" y="330"/>
                  </a:cubicBezTo>
                  <a:cubicBezTo>
                    <a:pt x="609" y="332"/>
                    <a:pt x="610" y="335"/>
                    <a:pt x="611" y="337"/>
                  </a:cubicBezTo>
                  <a:cubicBezTo>
                    <a:pt x="617" y="348"/>
                    <a:pt x="624" y="358"/>
                    <a:pt x="634" y="366"/>
                  </a:cubicBezTo>
                  <a:cubicBezTo>
                    <a:pt x="646" y="377"/>
                    <a:pt x="660" y="384"/>
                    <a:pt x="676" y="386"/>
                  </a:cubicBezTo>
                  <a:cubicBezTo>
                    <a:pt x="677" y="386"/>
                    <a:pt x="677" y="386"/>
                    <a:pt x="677" y="386"/>
                  </a:cubicBezTo>
                  <a:cubicBezTo>
                    <a:pt x="688" y="388"/>
                    <a:pt x="699" y="389"/>
                    <a:pt x="711" y="390"/>
                  </a:cubicBezTo>
                  <a:cubicBezTo>
                    <a:pt x="712" y="390"/>
                    <a:pt x="714" y="389"/>
                    <a:pt x="715" y="389"/>
                  </a:cubicBezTo>
                  <a:cubicBezTo>
                    <a:pt x="735" y="386"/>
                    <a:pt x="753" y="380"/>
                    <a:pt x="768" y="367"/>
                  </a:cubicBezTo>
                  <a:cubicBezTo>
                    <a:pt x="774" y="362"/>
                    <a:pt x="781" y="359"/>
                    <a:pt x="789" y="358"/>
                  </a:cubicBezTo>
                  <a:cubicBezTo>
                    <a:pt x="804" y="364"/>
                    <a:pt x="814" y="363"/>
                    <a:pt x="822" y="356"/>
                  </a:cubicBezTo>
                  <a:cubicBezTo>
                    <a:pt x="821" y="355"/>
                    <a:pt x="820" y="354"/>
                    <a:pt x="819" y="354"/>
                  </a:cubicBezTo>
                  <a:cubicBezTo>
                    <a:pt x="810" y="352"/>
                    <a:pt x="803" y="348"/>
                    <a:pt x="795" y="344"/>
                  </a:cubicBezTo>
                  <a:cubicBezTo>
                    <a:pt x="789" y="342"/>
                    <a:pt x="786" y="337"/>
                    <a:pt x="785" y="331"/>
                  </a:cubicBezTo>
                  <a:cubicBezTo>
                    <a:pt x="785" y="327"/>
                    <a:pt x="785" y="324"/>
                    <a:pt x="784" y="320"/>
                  </a:cubicBezTo>
                  <a:cubicBezTo>
                    <a:pt x="784" y="318"/>
                    <a:pt x="784" y="316"/>
                    <a:pt x="782" y="315"/>
                  </a:cubicBezTo>
                  <a:cubicBezTo>
                    <a:pt x="781" y="316"/>
                    <a:pt x="779" y="317"/>
                    <a:pt x="779" y="319"/>
                  </a:cubicBezTo>
                  <a:cubicBezTo>
                    <a:pt x="775" y="326"/>
                    <a:pt x="775" y="335"/>
                    <a:pt x="776" y="343"/>
                  </a:cubicBezTo>
                  <a:cubicBezTo>
                    <a:pt x="771" y="348"/>
                    <a:pt x="766" y="354"/>
                    <a:pt x="761" y="359"/>
                  </a:cubicBezTo>
                  <a:cubicBezTo>
                    <a:pt x="747" y="370"/>
                    <a:pt x="730" y="374"/>
                    <a:pt x="713" y="377"/>
                  </a:cubicBezTo>
                  <a:cubicBezTo>
                    <a:pt x="712" y="377"/>
                    <a:pt x="710" y="376"/>
                    <a:pt x="708" y="376"/>
                  </a:cubicBezTo>
                  <a:cubicBezTo>
                    <a:pt x="697" y="375"/>
                    <a:pt x="686" y="373"/>
                    <a:pt x="676" y="369"/>
                  </a:cubicBezTo>
                  <a:cubicBezTo>
                    <a:pt x="672" y="367"/>
                    <a:pt x="668" y="366"/>
                    <a:pt x="665" y="365"/>
                  </a:cubicBezTo>
                  <a:cubicBezTo>
                    <a:pt x="650" y="360"/>
                    <a:pt x="637" y="352"/>
                    <a:pt x="629" y="338"/>
                  </a:cubicBezTo>
                  <a:cubicBezTo>
                    <a:pt x="625" y="331"/>
                    <a:pt x="621" y="324"/>
                    <a:pt x="618" y="317"/>
                  </a:cubicBezTo>
                  <a:cubicBezTo>
                    <a:pt x="617" y="316"/>
                    <a:pt x="616" y="315"/>
                    <a:pt x="616" y="313"/>
                  </a:cubicBezTo>
                  <a:cubicBezTo>
                    <a:pt x="614" y="303"/>
                    <a:pt x="612" y="293"/>
                    <a:pt x="609" y="283"/>
                  </a:cubicBezTo>
                  <a:cubicBezTo>
                    <a:pt x="621" y="271"/>
                    <a:pt x="623" y="267"/>
                    <a:pt x="622" y="261"/>
                  </a:cubicBezTo>
                  <a:cubicBezTo>
                    <a:pt x="618" y="262"/>
                    <a:pt x="615" y="265"/>
                    <a:pt x="611" y="267"/>
                  </a:cubicBezTo>
                  <a:cubicBezTo>
                    <a:pt x="608" y="269"/>
                    <a:pt x="604" y="272"/>
                    <a:pt x="601" y="274"/>
                  </a:cubicBezTo>
                  <a:cubicBezTo>
                    <a:pt x="597" y="276"/>
                    <a:pt x="594" y="277"/>
                    <a:pt x="590" y="279"/>
                  </a:cubicBezTo>
                  <a:cubicBezTo>
                    <a:pt x="586" y="281"/>
                    <a:pt x="582" y="282"/>
                    <a:pt x="580" y="286"/>
                  </a:cubicBezTo>
                  <a:cubicBezTo>
                    <a:pt x="584" y="291"/>
                    <a:pt x="590" y="289"/>
                    <a:pt x="596" y="289"/>
                  </a:cubicBezTo>
                  <a:cubicBezTo>
                    <a:pt x="598" y="292"/>
                    <a:pt x="600" y="294"/>
                    <a:pt x="603" y="297"/>
                  </a:cubicBezTo>
                  <a:cubicBezTo>
                    <a:pt x="603" y="302"/>
                    <a:pt x="603" y="306"/>
                    <a:pt x="603" y="310"/>
                  </a:cubicBezTo>
                  <a:close/>
                  <a:moveTo>
                    <a:pt x="774" y="234"/>
                  </a:moveTo>
                  <a:cubicBezTo>
                    <a:pt x="775" y="229"/>
                    <a:pt x="775" y="225"/>
                    <a:pt x="774" y="221"/>
                  </a:cubicBezTo>
                  <a:cubicBezTo>
                    <a:pt x="772" y="212"/>
                    <a:pt x="764" y="209"/>
                    <a:pt x="757" y="213"/>
                  </a:cubicBezTo>
                  <a:cubicBezTo>
                    <a:pt x="751" y="216"/>
                    <a:pt x="747" y="221"/>
                    <a:pt x="744" y="226"/>
                  </a:cubicBezTo>
                  <a:cubicBezTo>
                    <a:pt x="741" y="235"/>
                    <a:pt x="738" y="243"/>
                    <a:pt x="734" y="252"/>
                  </a:cubicBezTo>
                  <a:cubicBezTo>
                    <a:pt x="732" y="257"/>
                    <a:pt x="732" y="262"/>
                    <a:pt x="735" y="268"/>
                  </a:cubicBezTo>
                  <a:cubicBezTo>
                    <a:pt x="737" y="273"/>
                    <a:pt x="741" y="275"/>
                    <a:pt x="746" y="274"/>
                  </a:cubicBezTo>
                  <a:cubicBezTo>
                    <a:pt x="752" y="273"/>
                    <a:pt x="757" y="270"/>
                    <a:pt x="760" y="266"/>
                  </a:cubicBezTo>
                  <a:cubicBezTo>
                    <a:pt x="761" y="261"/>
                    <a:pt x="758" y="257"/>
                    <a:pt x="762" y="252"/>
                  </a:cubicBezTo>
                  <a:cubicBezTo>
                    <a:pt x="763" y="252"/>
                    <a:pt x="766" y="251"/>
                    <a:pt x="769" y="250"/>
                  </a:cubicBezTo>
                  <a:cubicBezTo>
                    <a:pt x="771" y="245"/>
                    <a:pt x="773" y="239"/>
                    <a:pt x="774" y="234"/>
                  </a:cubicBezTo>
                  <a:close/>
                  <a:moveTo>
                    <a:pt x="700" y="227"/>
                  </a:moveTo>
                  <a:cubicBezTo>
                    <a:pt x="701" y="225"/>
                    <a:pt x="703" y="222"/>
                    <a:pt x="703" y="218"/>
                  </a:cubicBezTo>
                  <a:cubicBezTo>
                    <a:pt x="705" y="212"/>
                    <a:pt x="704" y="205"/>
                    <a:pt x="701" y="199"/>
                  </a:cubicBezTo>
                  <a:cubicBezTo>
                    <a:pt x="698" y="193"/>
                    <a:pt x="691" y="191"/>
                    <a:pt x="685" y="195"/>
                  </a:cubicBezTo>
                  <a:cubicBezTo>
                    <a:pt x="684" y="197"/>
                    <a:pt x="682" y="198"/>
                    <a:pt x="681" y="200"/>
                  </a:cubicBezTo>
                  <a:cubicBezTo>
                    <a:pt x="678" y="204"/>
                    <a:pt x="676" y="209"/>
                    <a:pt x="675" y="214"/>
                  </a:cubicBezTo>
                  <a:cubicBezTo>
                    <a:pt x="673" y="222"/>
                    <a:pt x="672" y="230"/>
                    <a:pt x="671" y="238"/>
                  </a:cubicBezTo>
                  <a:cubicBezTo>
                    <a:pt x="671" y="240"/>
                    <a:pt x="671" y="242"/>
                    <a:pt x="672" y="245"/>
                  </a:cubicBezTo>
                  <a:cubicBezTo>
                    <a:pt x="673" y="251"/>
                    <a:pt x="677" y="253"/>
                    <a:pt x="683" y="251"/>
                  </a:cubicBezTo>
                  <a:cubicBezTo>
                    <a:pt x="687" y="249"/>
                    <a:pt x="690" y="247"/>
                    <a:pt x="692" y="243"/>
                  </a:cubicBezTo>
                  <a:cubicBezTo>
                    <a:pt x="690" y="240"/>
                    <a:pt x="689" y="237"/>
                    <a:pt x="687" y="234"/>
                  </a:cubicBezTo>
                  <a:cubicBezTo>
                    <a:pt x="690" y="226"/>
                    <a:pt x="696" y="229"/>
                    <a:pt x="700" y="227"/>
                  </a:cubicBezTo>
                  <a:close/>
                  <a:moveTo>
                    <a:pt x="932" y="259"/>
                  </a:moveTo>
                  <a:cubicBezTo>
                    <a:pt x="932" y="270"/>
                    <a:pt x="933" y="280"/>
                    <a:pt x="933" y="290"/>
                  </a:cubicBezTo>
                  <a:cubicBezTo>
                    <a:pt x="933" y="303"/>
                    <a:pt x="933" y="317"/>
                    <a:pt x="932" y="330"/>
                  </a:cubicBezTo>
                  <a:cubicBezTo>
                    <a:pt x="932" y="339"/>
                    <a:pt x="931" y="349"/>
                    <a:pt x="930" y="359"/>
                  </a:cubicBezTo>
                  <a:cubicBezTo>
                    <a:pt x="928" y="367"/>
                    <a:pt x="924" y="375"/>
                    <a:pt x="921" y="384"/>
                  </a:cubicBezTo>
                  <a:cubicBezTo>
                    <a:pt x="919" y="388"/>
                    <a:pt x="917" y="393"/>
                    <a:pt x="915" y="398"/>
                  </a:cubicBezTo>
                  <a:cubicBezTo>
                    <a:pt x="913" y="401"/>
                    <a:pt x="912" y="405"/>
                    <a:pt x="913" y="411"/>
                  </a:cubicBezTo>
                  <a:cubicBezTo>
                    <a:pt x="915" y="409"/>
                    <a:pt x="916" y="408"/>
                    <a:pt x="917" y="407"/>
                  </a:cubicBezTo>
                  <a:cubicBezTo>
                    <a:pt x="921" y="403"/>
                    <a:pt x="923" y="398"/>
                    <a:pt x="924" y="392"/>
                  </a:cubicBezTo>
                  <a:cubicBezTo>
                    <a:pt x="927" y="383"/>
                    <a:pt x="929" y="373"/>
                    <a:pt x="931" y="364"/>
                  </a:cubicBezTo>
                  <a:cubicBezTo>
                    <a:pt x="932" y="361"/>
                    <a:pt x="933" y="358"/>
                    <a:pt x="933" y="355"/>
                  </a:cubicBezTo>
                  <a:cubicBezTo>
                    <a:pt x="935" y="346"/>
                    <a:pt x="937" y="338"/>
                    <a:pt x="938" y="329"/>
                  </a:cubicBezTo>
                  <a:cubicBezTo>
                    <a:pt x="940" y="320"/>
                    <a:pt x="942" y="311"/>
                    <a:pt x="941" y="301"/>
                  </a:cubicBezTo>
                  <a:cubicBezTo>
                    <a:pt x="941" y="289"/>
                    <a:pt x="941" y="277"/>
                    <a:pt x="940" y="266"/>
                  </a:cubicBezTo>
                  <a:cubicBezTo>
                    <a:pt x="940" y="256"/>
                    <a:pt x="937" y="246"/>
                    <a:pt x="932" y="237"/>
                  </a:cubicBezTo>
                  <a:cubicBezTo>
                    <a:pt x="932" y="244"/>
                    <a:pt x="932" y="252"/>
                    <a:pt x="932" y="259"/>
                  </a:cubicBezTo>
                  <a:close/>
                  <a:moveTo>
                    <a:pt x="536" y="322"/>
                  </a:moveTo>
                  <a:cubicBezTo>
                    <a:pt x="536" y="326"/>
                    <a:pt x="537" y="330"/>
                    <a:pt x="536" y="333"/>
                  </a:cubicBezTo>
                  <a:cubicBezTo>
                    <a:pt x="536" y="341"/>
                    <a:pt x="537" y="349"/>
                    <a:pt x="538" y="357"/>
                  </a:cubicBezTo>
                  <a:cubicBezTo>
                    <a:pt x="542" y="376"/>
                    <a:pt x="550" y="392"/>
                    <a:pt x="559" y="408"/>
                  </a:cubicBezTo>
                  <a:cubicBezTo>
                    <a:pt x="559" y="409"/>
                    <a:pt x="560" y="409"/>
                    <a:pt x="561" y="410"/>
                  </a:cubicBezTo>
                  <a:cubicBezTo>
                    <a:pt x="560" y="406"/>
                    <a:pt x="559" y="403"/>
                    <a:pt x="558" y="400"/>
                  </a:cubicBezTo>
                  <a:cubicBezTo>
                    <a:pt x="555" y="390"/>
                    <a:pt x="553" y="379"/>
                    <a:pt x="553" y="369"/>
                  </a:cubicBezTo>
                  <a:cubicBezTo>
                    <a:pt x="552" y="364"/>
                    <a:pt x="552" y="360"/>
                    <a:pt x="551" y="355"/>
                  </a:cubicBezTo>
                  <a:cubicBezTo>
                    <a:pt x="549" y="346"/>
                    <a:pt x="548" y="337"/>
                    <a:pt x="546" y="328"/>
                  </a:cubicBezTo>
                  <a:cubicBezTo>
                    <a:pt x="543" y="316"/>
                    <a:pt x="542" y="303"/>
                    <a:pt x="541" y="290"/>
                  </a:cubicBezTo>
                  <a:cubicBezTo>
                    <a:pt x="541" y="287"/>
                    <a:pt x="541" y="284"/>
                    <a:pt x="538" y="282"/>
                  </a:cubicBezTo>
                  <a:cubicBezTo>
                    <a:pt x="535" y="295"/>
                    <a:pt x="536" y="308"/>
                    <a:pt x="536" y="322"/>
                  </a:cubicBezTo>
                  <a:close/>
                  <a:moveTo>
                    <a:pt x="594" y="162"/>
                  </a:moveTo>
                  <a:cubicBezTo>
                    <a:pt x="598" y="159"/>
                    <a:pt x="602" y="155"/>
                    <a:pt x="606" y="152"/>
                  </a:cubicBezTo>
                  <a:cubicBezTo>
                    <a:pt x="614" y="146"/>
                    <a:pt x="622" y="141"/>
                    <a:pt x="631" y="138"/>
                  </a:cubicBezTo>
                  <a:cubicBezTo>
                    <a:pt x="640" y="136"/>
                    <a:pt x="649" y="132"/>
                    <a:pt x="657" y="127"/>
                  </a:cubicBezTo>
                  <a:cubicBezTo>
                    <a:pt x="663" y="122"/>
                    <a:pt x="671" y="120"/>
                    <a:pt x="679" y="119"/>
                  </a:cubicBezTo>
                  <a:cubicBezTo>
                    <a:pt x="682" y="118"/>
                    <a:pt x="685" y="117"/>
                    <a:pt x="688" y="116"/>
                  </a:cubicBezTo>
                  <a:cubicBezTo>
                    <a:pt x="690" y="116"/>
                    <a:pt x="691" y="115"/>
                    <a:pt x="692" y="114"/>
                  </a:cubicBezTo>
                  <a:cubicBezTo>
                    <a:pt x="677" y="110"/>
                    <a:pt x="671" y="110"/>
                    <a:pt x="660" y="115"/>
                  </a:cubicBezTo>
                  <a:cubicBezTo>
                    <a:pt x="657" y="116"/>
                    <a:pt x="654" y="118"/>
                    <a:pt x="651" y="120"/>
                  </a:cubicBezTo>
                  <a:cubicBezTo>
                    <a:pt x="643" y="125"/>
                    <a:pt x="636" y="129"/>
                    <a:pt x="627" y="132"/>
                  </a:cubicBezTo>
                  <a:cubicBezTo>
                    <a:pt x="617" y="135"/>
                    <a:pt x="608" y="141"/>
                    <a:pt x="600" y="148"/>
                  </a:cubicBezTo>
                  <a:cubicBezTo>
                    <a:pt x="595" y="154"/>
                    <a:pt x="589" y="159"/>
                    <a:pt x="583" y="165"/>
                  </a:cubicBezTo>
                  <a:cubicBezTo>
                    <a:pt x="582" y="166"/>
                    <a:pt x="581" y="167"/>
                    <a:pt x="580" y="168"/>
                  </a:cubicBezTo>
                  <a:cubicBezTo>
                    <a:pt x="586" y="168"/>
                    <a:pt x="590" y="165"/>
                    <a:pt x="594" y="162"/>
                  </a:cubicBezTo>
                  <a:close/>
                  <a:moveTo>
                    <a:pt x="758" y="117"/>
                  </a:moveTo>
                  <a:cubicBezTo>
                    <a:pt x="751" y="111"/>
                    <a:pt x="743" y="111"/>
                    <a:pt x="735" y="111"/>
                  </a:cubicBezTo>
                  <a:cubicBezTo>
                    <a:pt x="729" y="112"/>
                    <a:pt x="727" y="113"/>
                    <a:pt x="724" y="117"/>
                  </a:cubicBezTo>
                  <a:cubicBezTo>
                    <a:pt x="734" y="120"/>
                    <a:pt x="749" y="120"/>
                    <a:pt x="758" y="117"/>
                  </a:cubicBezTo>
                  <a:close/>
                  <a:moveTo>
                    <a:pt x="573" y="433"/>
                  </a:moveTo>
                  <a:cubicBezTo>
                    <a:pt x="574" y="433"/>
                    <a:pt x="575" y="433"/>
                    <a:pt x="578" y="434"/>
                  </a:cubicBezTo>
                  <a:cubicBezTo>
                    <a:pt x="575" y="427"/>
                    <a:pt x="571" y="424"/>
                    <a:pt x="566" y="421"/>
                  </a:cubicBezTo>
                  <a:cubicBezTo>
                    <a:pt x="566" y="426"/>
                    <a:pt x="569" y="430"/>
                    <a:pt x="573" y="43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6">
              <a:extLst>
                <a:ext uri="{FF2B5EF4-FFF2-40B4-BE49-F238E27FC236}">
                  <a16:creationId xmlns:a16="http://schemas.microsoft.com/office/drawing/2014/main" id="{7C116D83-0D7C-4EB4-89D0-48DEA04640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99" y="2444"/>
              <a:ext cx="1285" cy="1731"/>
            </a:xfrm>
            <a:custGeom>
              <a:avLst/>
              <a:gdLst>
                <a:gd name="T0" fmla="*/ 44 w 541"/>
                <a:gd name="T1" fmla="*/ 192 h 728"/>
                <a:gd name="T2" fmla="*/ 31 w 541"/>
                <a:gd name="T3" fmla="*/ 341 h 728"/>
                <a:gd name="T4" fmla="*/ 145 w 541"/>
                <a:gd name="T5" fmla="*/ 416 h 728"/>
                <a:gd name="T6" fmla="*/ 309 w 541"/>
                <a:gd name="T7" fmla="*/ 413 h 728"/>
                <a:gd name="T8" fmla="*/ 247 w 541"/>
                <a:gd name="T9" fmla="*/ 419 h 728"/>
                <a:gd name="T10" fmla="*/ 105 w 541"/>
                <a:gd name="T11" fmla="*/ 539 h 728"/>
                <a:gd name="T12" fmla="*/ 78 w 541"/>
                <a:gd name="T13" fmla="*/ 508 h 728"/>
                <a:gd name="T14" fmla="*/ 56 w 541"/>
                <a:gd name="T15" fmla="*/ 485 h 728"/>
                <a:gd name="T16" fmla="*/ 36 w 541"/>
                <a:gd name="T17" fmla="*/ 461 h 728"/>
                <a:gd name="T18" fmla="*/ 27 w 541"/>
                <a:gd name="T19" fmla="*/ 486 h 728"/>
                <a:gd name="T20" fmla="*/ 28 w 541"/>
                <a:gd name="T21" fmla="*/ 525 h 728"/>
                <a:gd name="T22" fmla="*/ 92 w 541"/>
                <a:gd name="T23" fmla="*/ 605 h 728"/>
                <a:gd name="T24" fmla="*/ 205 w 541"/>
                <a:gd name="T25" fmla="*/ 484 h 728"/>
                <a:gd name="T26" fmla="*/ 293 w 541"/>
                <a:gd name="T27" fmla="*/ 621 h 728"/>
                <a:gd name="T28" fmla="*/ 276 w 541"/>
                <a:gd name="T29" fmla="*/ 676 h 728"/>
                <a:gd name="T30" fmla="*/ 299 w 541"/>
                <a:gd name="T31" fmla="*/ 688 h 728"/>
                <a:gd name="T32" fmla="*/ 341 w 541"/>
                <a:gd name="T33" fmla="*/ 674 h 728"/>
                <a:gd name="T34" fmla="*/ 315 w 541"/>
                <a:gd name="T35" fmla="*/ 604 h 728"/>
                <a:gd name="T36" fmla="*/ 354 w 541"/>
                <a:gd name="T37" fmla="*/ 478 h 728"/>
                <a:gd name="T38" fmla="*/ 374 w 541"/>
                <a:gd name="T39" fmla="*/ 398 h 728"/>
                <a:gd name="T40" fmla="*/ 396 w 541"/>
                <a:gd name="T41" fmla="*/ 458 h 728"/>
                <a:gd name="T42" fmla="*/ 286 w 541"/>
                <a:gd name="T43" fmla="*/ 573 h 728"/>
                <a:gd name="T44" fmla="*/ 319 w 541"/>
                <a:gd name="T45" fmla="*/ 560 h 728"/>
                <a:gd name="T46" fmla="*/ 334 w 541"/>
                <a:gd name="T47" fmla="*/ 552 h 728"/>
                <a:gd name="T48" fmla="*/ 439 w 541"/>
                <a:gd name="T49" fmla="*/ 473 h 728"/>
                <a:gd name="T50" fmla="*/ 436 w 541"/>
                <a:gd name="T51" fmla="*/ 370 h 728"/>
                <a:gd name="T52" fmla="*/ 496 w 541"/>
                <a:gd name="T53" fmla="*/ 408 h 728"/>
                <a:gd name="T54" fmla="*/ 511 w 541"/>
                <a:gd name="T55" fmla="*/ 273 h 728"/>
                <a:gd name="T56" fmla="*/ 539 w 541"/>
                <a:gd name="T57" fmla="*/ 175 h 728"/>
                <a:gd name="T58" fmla="*/ 436 w 541"/>
                <a:gd name="T59" fmla="*/ 92 h 728"/>
                <a:gd name="T60" fmla="*/ 324 w 541"/>
                <a:gd name="T61" fmla="*/ 63 h 728"/>
                <a:gd name="T62" fmla="*/ 222 w 541"/>
                <a:gd name="T63" fmla="*/ 7 h 728"/>
                <a:gd name="T64" fmla="*/ 231 w 541"/>
                <a:gd name="T65" fmla="*/ 455 h 728"/>
                <a:gd name="T66" fmla="*/ 233 w 541"/>
                <a:gd name="T67" fmla="*/ 439 h 728"/>
                <a:gd name="T68" fmla="*/ 257 w 541"/>
                <a:gd name="T69" fmla="*/ 456 h 728"/>
                <a:gd name="T70" fmla="*/ 479 w 541"/>
                <a:gd name="T71" fmla="*/ 193 h 728"/>
                <a:gd name="T72" fmla="*/ 484 w 541"/>
                <a:gd name="T73" fmla="*/ 320 h 728"/>
                <a:gd name="T74" fmla="*/ 462 w 541"/>
                <a:gd name="T75" fmla="*/ 367 h 728"/>
                <a:gd name="T76" fmla="*/ 431 w 541"/>
                <a:gd name="T77" fmla="*/ 173 h 728"/>
                <a:gd name="T78" fmla="*/ 424 w 541"/>
                <a:gd name="T79" fmla="*/ 161 h 728"/>
                <a:gd name="T80" fmla="*/ 391 w 541"/>
                <a:gd name="T81" fmla="*/ 132 h 728"/>
                <a:gd name="T82" fmla="*/ 110 w 541"/>
                <a:gd name="T83" fmla="*/ 373 h 728"/>
                <a:gd name="T84" fmla="*/ 96 w 541"/>
                <a:gd name="T85" fmla="*/ 235 h 728"/>
                <a:gd name="T86" fmla="*/ 134 w 541"/>
                <a:gd name="T87" fmla="*/ 401 h 728"/>
                <a:gd name="T88" fmla="*/ 346 w 541"/>
                <a:gd name="T89" fmla="*/ 309 h 728"/>
                <a:gd name="T90" fmla="*/ 228 w 541"/>
                <a:gd name="T91" fmla="*/ 351 h 728"/>
                <a:gd name="T92" fmla="*/ 147 w 541"/>
                <a:gd name="T93" fmla="*/ 254 h 728"/>
                <a:gd name="T94" fmla="*/ 167 w 541"/>
                <a:gd name="T95" fmla="*/ 278 h 728"/>
                <a:gd name="T96" fmla="*/ 312 w 541"/>
                <a:gd name="T97" fmla="*/ 324 h 728"/>
                <a:gd name="T98" fmla="*/ 226 w 541"/>
                <a:gd name="T99" fmla="*/ 179 h 728"/>
                <a:gd name="T100" fmla="*/ 243 w 541"/>
                <a:gd name="T101" fmla="*/ 208 h 728"/>
                <a:gd name="T102" fmla="*/ 325 w 541"/>
                <a:gd name="T103" fmla="*/ 186 h 728"/>
                <a:gd name="T104" fmla="*/ 131 w 541"/>
                <a:gd name="T105" fmla="*/ 133 h 728"/>
                <a:gd name="T106" fmla="*/ 240 w 541"/>
                <a:gd name="T107" fmla="*/ 81 h 728"/>
                <a:gd name="T108" fmla="*/ 275 w 541"/>
                <a:gd name="T109" fmla="*/ 89 h 728"/>
                <a:gd name="T110" fmla="*/ 156 w 541"/>
                <a:gd name="T111" fmla="*/ 124 h 728"/>
                <a:gd name="T112" fmla="*/ 16 w 541"/>
                <a:gd name="T113" fmla="*/ 106 h 728"/>
                <a:gd name="T114" fmla="*/ 5 w 541"/>
                <a:gd name="T115" fmla="*/ 112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41" h="728">
                  <a:moveTo>
                    <a:pt x="100" y="75"/>
                  </a:moveTo>
                  <a:cubicBezTo>
                    <a:pt x="101" y="81"/>
                    <a:pt x="101" y="87"/>
                    <a:pt x="101" y="94"/>
                  </a:cubicBezTo>
                  <a:cubicBezTo>
                    <a:pt x="101" y="97"/>
                    <a:pt x="100" y="100"/>
                    <a:pt x="100" y="103"/>
                  </a:cubicBezTo>
                  <a:cubicBezTo>
                    <a:pt x="101" y="108"/>
                    <a:pt x="102" y="113"/>
                    <a:pt x="102" y="118"/>
                  </a:cubicBezTo>
                  <a:cubicBezTo>
                    <a:pt x="101" y="134"/>
                    <a:pt x="95" y="148"/>
                    <a:pt x="87" y="162"/>
                  </a:cubicBezTo>
                  <a:cubicBezTo>
                    <a:pt x="81" y="172"/>
                    <a:pt x="73" y="179"/>
                    <a:pt x="62" y="184"/>
                  </a:cubicBezTo>
                  <a:cubicBezTo>
                    <a:pt x="56" y="186"/>
                    <a:pt x="50" y="189"/>
                    <a:pt x="44" y="192"/>
                  </a:cubicBezTo>
                  <a:cubicBezTo>
                    <a:pt x="53" y="202"/>
                    <a:pt x="58" y="214"/>
                    <a:pt x="63" y="226"/>
                  </a:cubicBezTo>
                  <a:cubicBezTo>
                    <a:pt x="66" y="233"/>
                    <a:pt x="68" y="239"/>
                    <a:pt x="69" y="247"/>
                  </a:cubicBezTo>
                  <a:cubicBezTo>
                    <a:pt x="69" y="258"/>
                    <a:pt x="69" y="268"/>
                    <a:pt x="66" y="279"/>
                  </a:cubicBezTo>
                  <a:cubicBezTo>
                    <a:pt x="64" y="286"/>
                    <a:pt x="62" y="293"/>
                    <a:pt x="60" y="299"/>
                  </a:cubicBezTo>
                  <a:cubicBezTo>
                    <a:pt x="56" y="308"/>
                    <a:pt x="51" y="317"/>
                    <a:pt x="44" y="323"/>
                  </a:cubicBezTo>
                  <a:cubicBezTo>
                    <a:pt x="40" y="328"/>
                    <a:pt x="37" y="333"/>
                    <a:pt x="32" y="338"/>
                  </a:cubicBezTo>
                  <a:cubicBezTo>
                    <a:pt x="32" y="339"/>
                    <a:pt x="30" y="339"/>
                    <a:pt x="31" y="341"/>
                  </a:cubicBezTo>
                  <a:cubicBezTo>
                    <a:pt x="32" y="341"/>
                    <a:pt x="32" y="342"/>
                    <a:pt x="33" y="342"/>
                  </a:cubicBezTo>
                  <a:cubicBezTo>
                    <a:pt x="53" y="352"/>
                    <a:pt x="71" y="366"/>
                    <a:pt x="78" y="389"/>
                  </a:cubicBezTo>
                  <a:cubicBezTo>
                    <a:pt x="78" y="391"/>
                    <a:pt x="79" y="393"/>
                    <a:pt x="80" y="395"/>
                  </a:cubicBezTo>
                  <a:cubicBezTo>
                    <a:pt x="83" y="405"/>
                    <a:pt x="84" y="414"/>
                    <a:pt x="82" y="424"/>
                  </a:cubicBezTo>
                  <a:cubicBezTo>
                    <a:pt x="82" y="425"/>
                    <a:pt x="82" y="426"/>
                    <a:pt x="82" y="427"/>
                  </a:cubicBezTo>
                  <a:cubicBezTo>
                    <a:pt x="94" y="429"/>
                    <a:pt x="105" y="432"/>
                    <a:pt x="116" y="434"/>
                  </a:cubicBezTo>
                  <a:cubicBezTo>
                    <a:pt x="126" y="428"/>
                    <a:pt x="135" y="421"/>
                    <a:pt x="145" y="416"/>
                  </a:cubicBezTo>
                  <a:cubicBezTo>
                    <a:pt x="153" y="412"/>
                    <a:pt x="162" y="408"/>
                    <a:pt x="171" y="404"/>
                  </a:cubicBezTo>
                  <a:cubicBezTo>
                    <a:pt x="178" y="401"/>
                    <a:pt x="186" y="399"/>
                    <a:pt x="194" y="399"/>
                  </a:cubicBezTo>
                  <a:cubicBezTo>
                    <a:pt x="211" y="397"/>
                    <a:pt x="227" y="398"/>
                    <a:pt x="244" y="402"/>
                  </a:cubicBezTo>
                  <a:cubicBezTo>
                    <a:pt x="250" y="403"/>
                    <a:pt x="256" y="404"/>
                    <a:pt x="261" y="406"/>
                  </a:cubicBezTo>
                  <a:cubicBezTo>
                    <a:pt x="264" y="405"/>
                    <a:pt x="266" y="404"/>
                    <a:pt x="269" y="404"/>
                  </a:cubicBezTo>
                  <a:cubicBezTo>
                    <a:pt x="277" y="402"/>
                    <a:pt x="286" y="402"/>
                    <a:pt x="295" y="403"/>
                  </a:cubicBezTo>
                  <a:cubicBezTo>
                    <a:pt x="301" y="404"/>
                    <a:pt x="306" y="407"/>
                    <a:pt x="309" y="413"/>
                  </a:cubicBezTo>
                  <a:cubicBezTo>
                    <a:pt x="302" y="412"/>
                    <a:pt x="296" y="410"/>
                    <a:pt x="288" y="414"/>
                  </a:cubicBezTo>
                  <a:cubicBezTo>
                    <a:pt x="292" y="418"/>
                    <a:pt x="297" y="420"/>
                    <a:pt x="298" y="425"/>
                  </a:cubicBezTo>
                  <a:cubicBezTo>
                    <a:pt x="298" y="425"/>
                    <a:pt x="298" y="425"/>
                    <a:pt x="298" y="425"/>
                  </a:cubicBezTo>
                  <a:cubicBezTo>
                    <a:pt x="299" y="426"/>
                    <a:pt x="299" y="428"/>
                    <a:pt x="300" y="431"/>
                  </a:cubicBezTo>
                  <a:cubicBezTo>
                    <a:pt x="298" y="431"/>
                    <a:pt x="295" y="431"/>
                    <a:pt x="294" y="431"/>
                  </a:cubicBezTo>
                  <a:cubicBezTo>
                    <a:pt x="282" y="428"/>
                    <a:pt x="271" y="424"/>
                    <a:pt x="259" y="421"/>
                  </a:cubicBezTo>
                  <a:cubicBezTo>
                    <a:pt x="255" y="420"/>
                    <a:pt x="251" y="419"/>
                    <a:pt x="247" y="419"/>
                  </a:cubicBezTo>
                  <a:cubicBezTo>
                    <a:pt x="244" y="419"/>
                    <a:pt x="241" y="419"/>
                    <a:pt x="238" y="419"/>
                  </a:cubicBezTo>
                  <a:cubicBezTo>
                    <a:pt x="230" y="418"/>
                    <a:pt x="223" y="418"/>
                    <a:pt x="215" y="419"/>
                  </a:cubicBezTo>
                  <a:cubicBezTo>
                    <a:pt x="198" y="420"/>
                    <a:pt x="182" y="427"/>
                    <a:pt x="169" y="438"/>
                  </a:cubicBezTo>
                  <a:cubicBezTo>
                    <a:pt x="157" y="447"/>
                    <a:pt x="148" y="457"/>
                    <a:pt x="139" y="468"/>
                  </a:cubicBezTo>
                  <a:cubicBezTo>
                    <a:pt x="127" y="483"/>
                    <a:pt x="116" y="498"/>
                    <a:pt x="106" y="514"/>
                  </a:cubicBezTo>
                  <a:cubicBezTo>
                    <a:pt x="108" y="521"/>
                    <a:pt x="110" y="529"/>
                    <a:pt x="109" y="537"/>
                  </a:cubicBezTo>
                  <a:cubicBezTo>
                    <a:pt x="107" y="538"/>
                    <a:pt x="106" y="539"/>
                    <a:pt x="105" y="539"/>
                  </a:cubicBezTo>
                  <a:cubicBezTo>
                    <a:pt x="100" y="536"/>
                    <a:pt x="102" y="530"/>
                    <a:pt x="100" y="526"/>
                  </a:cubicBezTo>
                  <a:cubicBezTo>
                    <a:pt x="98" y="521"/>
                    <a:pt x="96" y="516"/>
                    <a:pt x="93" y="512"/>
                  </a:cubicBezTo>
                  <a:cubicBezTo>
                    <a:pt x="89" y="516"/>
                    <a:pt x="88" y="516"/>
                    <a:pt x="88" y="519"/>
                  </a:cubicBezTo>
                  <a:cubicBezTo>
                    <a:pt x="89" y="523"/>
                    <a:pt x="89" y="528"/>
                    <a:pt x="90" y="532"/>
                  </a:cubicBezTo>
                  <a:cubicBezTo>
                    <a:pt x="91" y="536"/>
                    <a:pt x="90" y="540"/>
                    <a:pt x="87" y="545"/>
                  </a:cubicBezTo>
                  <a:cubicBezTo>
                    <a:pt x="86" y="542"/>
                    <a:pt x="86" y="540"/>
                    <a:pt x="85" y="538"/>
                  </a:cubicBezTo>
                  <a:cubicBezTo>
                    <a:pt x="84" y="528"/>
                    <a:pt x="82" y="517"/>
                    <a:pt x="78" y="508"/>
                  </a:cubicBezTo>
                  <a:cubicBezTo>
                    <a:pt x="77" y="505"/>
                    <a:pt x="77" y="503"/>
                    <a:pt x="76" y="500"/>
                  </a:cubicBezTo>
                  <a:cubicBezTo>
                    <a:pt x="75" y="494"/>
                    <a:pt x="73" y="488"/>
                    <a:pt x="72" y="483"/>
                  </a:cubicBezTo>
                  <a:cubicBezTo>
                    <a:pt x="69" y="477"/>
                    <a:pt x="67" y="471"/>
                    <a:pt x="64" y="466"/>
                  </a:cubicBezTo>
                  <a:cubicBezTo>
                    <a:pt x="63" y="463"/>
                    <a:pt x="61" y="460"/>
                    <a:pt x="56" y="460"/>
                  </a:cubicBezTo>
                  <a:cubicBezTo>
                    <a:pt x="55" y="461"/>
                    <a:pt x="54" y="462"/>
                    <a:pt x="52" y="463"/>
                  </a:cubicBezTo>
                  <a:cubicBezTo>
                    <a:pt x="53" y="467"/>
                    <a:pt x="54" y="471"/>
                    <a:pt x="55" y="475"/>
                  </a:cubicBezTo>
                  <a:cubicBezTo>
                    <a:pt x="55" y="478"/>
                    <a:pt x="55" y="482"/>
                    <a:pt x="56" y="485"/>
                  </a:cubicBezTo>
                  <a:cubicBezTo>
                    <a:pt x="56" y="485"/>
                    <a:pt x="55" y="486"/>
                    <a:pt x="54" y="486"/>
                  </a:cubicBezTo>
                  <a:cubicBezTo>
                    <a:pt x="54" y="486"/>
                    <a:pt x="53" y="486"/>
                    <a:pt x="53" y="486"/>
                  </a:cubicBezTo>
                  <a:cubicBezTo>
                    <a:pt x="52" y="486"/>
                    <a:pt x="51" y="486"/>
                    <a:pt x="51" y="486"/>
                  </a:cubicBezTo>
                  <a:cubicBezTo>
                    <a:pt x="50" y="485"/>
                    <a:pt x="50" y="484"/>
                    <a:pt x="50" y="483"/>
                  </a:cubicBezTo>
                  <a:cubicBezTo>
                    <a:pt x="50" y="484"/>
                    <a:pt x="50" y="484"/>
                    <a:pt x="49" y="484"/>
                  </a:cubicBezTo>
                  <a:cubicBezTo>
                    <a:pt x="48" y="483"/>
                    <a:pt x="47" y="482"/>
                    <a:pt x="47" y="480"/>
                  </a:cubicBezTo>
                  <a:cubicBezTo>
                    <a:pt x="44" y="473"/>
                    <a:pt x="41" y="467"/>
                    <a:pt x="36" y="461"/>
                  </a:cubicBezTo>
                  <a:cubicBezTo>
                    <a:pt x="33" y="460"/>
                    <a:pt x="31" y="460"/>
                    <a:pt x="29" y="462"/>
                  </a:cubicBezTo>
                  <a:cubicBezTo>
                    <a:pt x="28" y="462"/>
                    <a:pt x="27" y="463"/>
                    <a:pt x="26" y="464"/>
                  </a:cubicBezTo>
                  <a:cubicBezTo>
                    <a:pt x="27" y="466"/>
                    <a:pt x="27" y="469"/>
                    <a:pt x="28" y="471"/>
                  </a:cubicBezTo>
                  <a:cubicBezTo>
                    <a:pt x="30" y="475"/>
                    <a:pt x="31" y="478"/>
                    <a:pt x="33" y="481"/>
                  </a:cubicBezTo>
                  <a:cubicBezTo>
                    <a:pt x="35" y="486"/>
                    <a:pt x="35" y="490"/>
                    <a:pt x="33" y="496"/>
                  </a:cubicBezTo>
                  <a:cubicBezTo>
                    <a:pt x="30" y="493"/>
                    <a:pt x="29" y="489"/>
                    <a:pt x="28" y="486"/>
                  </a:cubicBezTo>
                  <a:cubicBezTo>
                    <a:pt x="27" y="486"/>
                    <a:pt x="27" y="486"/>
                    <a:pt x="27" y="486"/>
                  </a:cubicBezTo>
                  <a:cubicBezTo>
                    <a:pt x="25" y="484"/>
                    <a:pt x="24" y="481"/>
                    <a:pt x="23" y="479"/>
                  </a:cubicBezTo>
                  <a:cubicBezTo>
                    <a:pt x="20" y="474"/>
                    <a:pt x="16" y="470"/>
                    <a:pt x="10" y="470"/>
                  </a:cubicBezTo>
                  <a:cubicBezTo>
                    <a:pt x="6" y="471"/>
                    <a:pt x="3" y="474"/>
                    <a:pt x="0" y="477"/>
                  </a:cubicBezTo>
                  <a:cubicBezTo>
                    <a:pt x="0" y="478"/>
                    <a:pt x="0" y="479"/>
                    <a:pt x="0" y="481"/>
                  </a:cubicBezTo>
                  <a:cubicBezTo>
                    <a:pt x="2" y="491"/>
                    <a:pt x="6" y="500"/>
                    <a:pt x="12" y="508"/>
                  </a:cubicBezTo>
                  <a:cubicBezTo>
                    <a:pt x="13" y="509"/>
                    <a:pt x="13" y="510"/>
                    <a:pt x="14" y="511"/>
                  </a:cubicBezTo>
                  <a:cubicBezTo>
                    <a:pt x="19" y="515"/>
                    <a:pt x="24" y="520"/>
                    <a:pt x="28" y="525"/>
                  </a:cubicBezTo>
                  <a:cubicBezTo>
                    <a:pt x="30" y="528"/>
                    <a:pt x="31" y="530"/>
                    <a:pt x="33" y="532"/>
                  </a:cubicBezTo>
                  <a:cubicBezTo>
                    <a:pt x="42" y="539"/>
                    <a:pt x="47" y="549"/>
                    <a:pt x="49" y="560"/>
                  </a:cubicBezTo>
                  <a:cubicBezTo>
                    <a:pt x="51" y="568"/>
                    <a:pt x="54" y="577"/>
                    <a:pt x="57" y="585"/>
                  </a:cubicBezTo>
                  <a:cubicBezTo>
                    <a:pt x="58" y="590"/>
                    <a:pt x="61" y="593"/>
                    <a:pt x="65" y="595"/>
                  </a:cubicBezTo>
                  <a:cubicBezTo>
                    <a:pt x="69" y="597"/>
                    <a:pt x="73" y="600"/>
                    <a:pt x="78" y="602"/>
                  </a:cubicBezTo>
                  <a:cubicBezTo>
                    <a:pt x="80" y="603"/>
                    <a:pt x="82" y="604"/>
                    <a:pt x="84" y="604"/>
                  </a:cubicBezTo>
                  <a:cubicBezTo>
                    <a:pt x="87" y="605"/>
                    <a:pt x="90" y="605"/>
                    <a:pt x="92" y="605"/>
                  </a:cubicBezTo>
                  <a:cubicBezTo>
                    <a:pt x="94" y="604"/>
                    <a:pt x="95" y="604"/>
                    <a:pt x="96" y="603"/>
                  </a:cubicBezTo>
                  <a:cubicBezTo>
                    <a:pt x="104" y="601"/>
                    <a:pt x="110" y="596"/>
                    <a:pt x="115" y="590"/>
                  </a:cubicBezTo>
                  <a:cubicBezTo>
                    <a:pt x="119" y="584"/>
                    <a:pt x="122" y="578"/>
                    <a:pt x="126" y="572"/>
                  </a:cubicBezTo>
                  <a:cubicBezTo>
                    <a:pt x="132" y="562"/>
                    <a:pt x="138" y="551"/>
                    <a:pt x="144" y="541"/>
                  </a:cubicBezTo>
                  <a:cubicBezTo>
                    <a:pt x="147" y="536"/>
                    <a:pt x="151" y="531"/>
                    <a:pt x="154" y="526"/>
                  </a:cubicBezTo>
                  <a:cubicBezTo>
                    <a:pt x="162" y="515"/>
                    <a:pt x="172" y="504"/>
                    <a:pt x="183" y="496"/>
                  </a:cubicBezTo>
                  <a:cubicBezTo>
                    <a:pt x="189" y="490"/>
                    <a:pt x="197" y="487"/>
                    <a:pt x="205" y="484"/>
                  </a:cubicBezTo>
                  <a:cubicBezTo>
                    <a:pt x="214" y="480"/>
                    <a:pt x="224" y="479"/>
                    <a:pt x="234" y="479"/>
                  </a:cubicBezTo>
                  <a:cubicBezTo>
                    <a:pt x="248" y="479"/>
                    <a:pt x="262" y="482"/>
                    <a:pt x="276" y="485"/>
                  </a:cubicBezTo>
                  <a:cubicBezTo>
                    <a:pt x="277" y="485"/>
                    <a:pt x="277" y="486"/>
                    <a:pt x="278" y="487"/>
                  </a:cubicBezTo>
                  <a:cubicBezTo>
                    <a:pt x="255" y="491"/>
                    <a:pt x="237" y="503"/>
                    <a:pt x="226" y="523"/>
                  </a:cubicBezTo>
                  <a:cubicBezTo>
                    <a:pt x="227" y="541"/>
                    <a:pt x="233" y="557"/>
                    <a:pt x="241" y="573"/>
                  </a:cubicBezTo>
                  <a:cubicBezTo>
                    <a:pt x="246" y="582"/>
                    <a:pt x="252" y="590"/>
                    <a:pt x="260" y="597"/>
                  </a:cubicBezTo>
                  <a:cubicBezTo>
                    <a:pt x="271" y="605"/>
                    <a:pt x="282" y="613"/>
                    <a:pt x="293" y="621"/>
                  </a:cubicBezTo>
                  <a:cubicBezTo>
                    <a:pt x="296" y="623"/>
                    <a:pt x="299" y="625"/>
                    <a:pt x="301" y="627"/>
                  </a:cubicBezTo>
                  <a:cubicBezTo>
                    <a:pt x="302" y="628"/>
                    <a:pt x="303" y="629"/>
                    <a:pt x="304" y="630"/>
                  </a:cubicBezTo>
                  <a:cubicBezTo>
                    <a:pt x="308" y="629"/>
                    <a:pt x="312" y="629"/>
                    <a:pt x="316" y="631"/>
                  </a:cubicBezTo>
                  <a:cubicBezTo>
                    <a:pt x="314" y="638"/>
                    <a:pt x="314" y="638"/>
                    <a:pt x="309" y="641"/>
                  </a:cubicBezTo>
                  <a:cubicBezTo>
                    <a:pt x="301" y="645"/>
                    <a:pt x="296" y="651"/>
                    <a:pt x="289" y="657"/>
                  </a:cubicBezTo>
                  <a:cubicBezTo>
                    <a:pt x="282" y="664"/>
                    <a:pt x="277" y="671"/>
                    <a:pt x="272" y="680"/>
                  </a:cubicBezTo>
                  <a:cubicBezTo>
                    <a:pt x="273" y="678"/>
                    <a:pt x="274" y="677"/>
                    <a:pt x="276" y="676"/>
                  </a:cubicBezTo>
                  <a:cubicBezTo>
                    <a:pt x="277" y="675"/>
                    <a:pt x="278" y="675"/>
                    <a:pt x="280" y="676"/>
                  </a:cubicBezTo>
                  <a:cubicBezTo>
                    <a:pt x="279" y="678"/>
                    <a:pt x="279" y="679"/>
                    <a:pt x="278" y="680"/>
                  </a:cubicBezTo>
                  <a:cubicBezTo>
                    <a:pt x="275" y="688"/>
                    <a:pt x="274" y="697"/>
                    <a:pt x="274" y="705"/>
                  </a:cubicBezTo>
                  <a:cubicBezTo>
                    <a:pt x="274" y="709"/>
                    <a:pt x="275" y="712"/>
                    <a:pt x="276" y="716"/>
                  </a:cubicBezTo>
                  <a:cubicBezTo>
                    <a:pt x="276" y="718"/>
                    <a:pt x="278" y="720"/>
                    <a:pt x="280" y="721"/>
                  </a:cubicBezTo>
                  <a:cubicBezTo>
                    <a:pt x="283" y="722"/>
                    <a:pt x="286" y="722"/>
                    <a:pt x="289" y="719"/>
                  </a:cubicBezTo>
                  <a:cubicBezTo>
                    <a:pt x="292" y="696"/>
                    <a:pt x="293" y="693"/>
                    <a:pt x="299" y="688"/>
                  </a:cubicBezTo>
                  <a:cubicBezTo>
                    <a:pt x="300" y="690"/>
                    <a:pt x="300" y="691"/>
                    <a:pt x="300" y="693"/>
                  </a:cubicBezTo>
                  <a:cubicBezTo>
                    <a:pt x="301" y="701"/>
                    <a:pt x="302" y="709"/>
                    <a:pt x="302" y="717"/>
                  </a:cubicBezTo>
                  <a:cubicBezTo>
                    <a:pt x="303" y="720"/>
                    <a:pt x="304" y="723"/>
                    <a:pt x="307" y="725"/>
                  </a:cubicBezTo>
                  <a:cubicBezTo>
                    <a:pt x="308" y="727"/>
                    <a:pt x="310" y="727"/>
                    <a:pt x="312" y="728"/>
                  </a:cubicBezTo>
                  <a:cubicBezTo>
                    <a:pt x="317" y="725"/>
                    <a:pt x="318" y="721"/>
                    <a:pt x="319" y="716"/>
                  </a:cubicBezTo>
                  <a:cubicBezTo>
                    <a:pt x="321" y="708"/>
                    <a:pt x="323" y="700"/>
                    <a:pt x="327" y="693"/>
                  </a:cubicBezTo>
                  <a:cubicBezTo>
                    <a:pt x="330" y="686"/>
                    <a:pt x="335" y="679"/>
                    <a:pt x="341" y="674"/>
                  </a:cubicBezTo>
                  <a:cubicBezTo>
                    <a:pt x="349" y="669"/>
                    <a:pt x="355" y="663"/>
                    <a:pt x="362" y="657"/>
                  </a:cubicBezTo>
                  <a:cubicBezTo>
                    <a:pt x="365" y="654"/>
                    <a:pt x="368" y="651"/>
                    <a:pt x="371" y="648"/>
                  </a:cubicBezTo>
                  <a:cubicBezTo>
                    <a:pt x="373" y="640"/>
                    <a:pt x="373" y="631"/>
                    <a:pt x="367" y="624"/>
                  </a:cubicBezTo>
                  <a:cubicBezTo>
                    <a:pt x="364" y="619"/>
                    <a:pt x="360" y="615"/>
                    <a:pt x="356" y="611"/>
                  </a:cubicBezTo>
                  <a:cubicBezTo>
                    <a:pt x="352" y="608"/>
                    <a:pt x="348" y="604"/>
                    <a:pt x="345" y="600"/>
                  </a:cubicBezTo>
                  <a:cubicBezTo>
                    <a:pt x="344" y="599"/>
                    <a:pt x="344" y="599"/>
                    <a:pt x="343" y="598"/>
                  </a:cubicBezTo>
                  <a:cubicBezTo>
                    <a:pt x="335" y="608"/>
                    <a:pt x="328" y="609"/>
                    <a:pt x="315" y="604"/>
                  </a:cubicBezTo>
                  <a:cubicBezTo>
                    <a:pt x="300" y="607"/>
                    <a:pt x="292" y="602"/>
                    <a:pt x="285" y="585"/>
                  </a:cubicBezTo>
                  <a:cubicBezTo>
                    <a:pt x="282" y="583"/>
                    <a:pt x="279" y="580"/>
                    <a:pt x="276" y="578"/>
                  </a:cubicBezTo>
                  <a:cubicBezTo>
                    <a:pt x="272" y="575"/>
                    <a:pt x="270" y="571"/>
                    <a:pt x="269" y="566"/>
                  </a:cubicBezTo>
                  <a:cubicBezTo>
                    <a:pt x="267" y="558"/>
                    <a:pt x="269" y="550"/>
                    <a:pt x="271" y="543"/>
                  </a:cubicBezTo>
                  <a:cubicBezTo>
                    <a:pt x="277" y="526"/>
                    <a:pt x="285" y="513"/>
                    <a:pt x="300" y="503"/>
                  </a:cubicBezTo>
                  <a:cubicBezTo>
                    <a:pt x="310" y="496"/>
                    <a:pt x="320" y="490"/>
                    <a:pt x="332" y="486"/>
                  </a:cubicBezTo>
                  <a:cubicBezTo>
                    <a:pt x="339" y="484"/>
                    <a:pt x="347" y="481"/>
                    <a:pt x="354" y="478"/>
                  </a:cubicBezTo>
                  <a:cubicBezTo>
                    <a:pt x="361" y="476"/>
                    <a:pt x="367" y="473"/>
                    <a:pt x="372" y="469"/>
                  </a:cubicBezTo>
                  <a:cubicBezTo>
                    <a:pt x="377" y="460"/>
                    <a:pt x="378" y="458"/>
                    <a:pt x="376" y="451"/>
                  </a:cubicBezTo>
                  <a:cubicBezTo>
                    <a:pt x="374" y="439"/>
                    <a:pt x="371" y="427"/>
                    <a:pt x="362" y="418"/>
                  </a:cubicBezTo>
                  <a:cubicBezTo>
                    <a:pt x="361" y="417"/>
                    <a:pt x="360" y="416"/>
                    <a:pt x="362" y="414"/>
                  </a:cubicBezTo>
                  <a:cubicBezTo>
                    <a:pt x="366" y="413"/>
                    <a:pt x="369" y="417"/>
                    <a:pt x="373" y="418"/>
                  </a:cubicBezTo>
                  <a:cubicBezTo>
                    <a:pt x="375" y="417"/>
                    <a:pt x="376" y="415"/>
                    <a:pt x="377" y="414"/>
                  </a:cubicBezTo>
                  <a:cubicBezTo>
                    <a:pt x="376" y="408"/>
                    <a:pt x="375" y="403"/>
                    <a:pt x="374" y="398"/>
                  </a:cubicBezTo>
                  <a:cubicBezTo>
                    <a:pt x="374" y="398"/>
                    <a:pt x="374" y="397"/>
                    <a:pt x="374" y="397"/>
                  </a:cubicBezTo>
                  <a:cubicBezTo>
                    <a:pt x="374" y="396"/>
                    <a:pt x="374" y="396"/>
                    <a:pt x="374" y="396"/>
                  </a:cubicBezTo>
                  <a:cubicBezTo>
                    <a:pt x="374" y="394"/>
                    <a:pt x="375" y="393"/>
                    <a:pt x="378" y="393"/>
                  </a:cubicBezTo>
                  <a:cubicBezTo>
                    <a:pt x="378" y="393"/>
                    <a:pt x="378" y="393"/>
                    <a:pt x="378" y="394"/>
                  </a:cubicBezTo>
                  <a:cubicBezTo>
                    <a:pt x="381" y="395"/>
                    <a:pt x="383" y="398"/>
                    <a:pt x="385" y="400"/>
                  </a:cubicBezTo>
                  <a:cubicBezTo>
                    <a:pt x="390" y="407"/>
                    <a:pt x="393" y="414"/>
                    <a:pt x="394" y="422"/>
                  </a:cubicBezTo>
                  <a:cubicBezTo>
                    <a:pt x="397" y="434"/>
                    <a:pt x="398" y="446"/>
                    <a:pt x="396" y="458"/>
                  </a:cubicBezTo>
                  <a:cubicBezTo>
                    <a:pt x="393" y="472"/>
                    <a:pt x="386" y="483"/>
                    <a:pt x="373" y="490"/>
                  </a:cubicBezTo>
                  <a:cubicBezTo>
                    <a:pt x="361" y="497"/>
                    <a:pt x="348" y="503"/>
                    <a:pt x="335" y="507"/>
                  </a:cubicBezTo>
                  <a:cubicBezTo>
                    <a:pt x="322" y="512"/>
                    <a:pt x="309" y="518"/>
                    <a:pt x="299" y="528"/>
                  </a:cubicBezTo>
                  <a:cubicBezTo>
                    <a:pt x="296" y="530"/>
                    <a:pt x="294" y="532"/>
                    <a:pt x="292" y="534"/>
                  </a:cubicBezTo>
                  <a:cubicBezTo>
                    <a:pt x="286" y="545"/>
                    <a:pt x="280" y="557"/>
                    <a:pt x="280" y="570"/>
                  </a:cubicBezTo>
                  <a:cubicBezTo>
                    <a:pt x="281" y="570"/>
                    <a:pt x="281" y="570"/>
                    <a:pt x="281" y="571"/>
                  </a:cubicBezTo>
                  <a:cubicBezTo>
                    <a:pt x="282" y="572"/>
                    <a:pt x="284" y="574"/>
                    <a:pt x="286" y="573"/>
                  </a:cubicBezTo>
                  <a:cubicBezTo>
                    <a:pt x="291" y="560"/>
                    <a:pt x="293" y="555"/>
                    <a:pt x="298" y="552"/>
                  </a:cubicBezTo>
                  <a:cubicBezTo>
                    <a:pt x="299" y="555"/>
                    <a:pt x="298" y="559"/>
                    <a:pt x="298" y="563"/>
                  </a:cubicBezTo>
                  <a:cubicBezTo>
                    <a:pt x="297" y="569"/>
                    <a:pt x="296" y="575"/>
                    <a:pt x="297" y="581"/>
                  </a:cubicBezTo>
                  <a:cubicBezTo>
                    <a:pt x="297" y="588"/>
                    <a:pt x="301" y="592"/>
                    <a:pt x="310" y="593"/>
                  </a:cubicBezTo>
                  <a:cubicBezTo>
                    <a:pt x="310" y="591"/>
                    <a:pt x="310" y="589"/>
                    <a:pt x="310" y="587"/>
                  </a:cubicBezTo>
                  <a:cubicBezTo>
                    <a:pt x="309" y="578"/>
                    <a:pt x="311" y="570"/>
                    <a:pt x="315" y="563"/>
                  </a:cubicBezTo>
                  <a:cubicBezTo>
                    <a:pt x="315" y="561"/>
                    <a:pt x="316" y="560"/>
                    <a:pt x="319" y="560"/>
                  </a:cubicBezTo>
                  <a:cubicBezTo>
                    <a:pt x="319" y="561"/>
                    <a:pt x="320" y="562"/>
                    <a:pt x="320" y="562"/>
                  </a:cubicBezTo>
                  <a:cubicBezTo>
                    <a:pt x="321" y="571"/>
                    <a:pt x="322" y="579"/>
                    <a:pt x="323" y="587"/>
                  </a:cubicBezTo>
                  <a:cubicBezTo>
                    <a:pt x="323" y="591"/>
                    <a:pt x="324" y="595"/>
                    <a:pt x="329" y="598"/>
                  </a:cubicBezTo>
                  <a:cubicBezTo>
                    <a:pt x="333" y="597"/>
                    <a:pt x="336" y="594"/>
                    <a:pt x="338" y="590"/>
                  </a:cubicBezTo>
                  <a:cubicBezTo>
                    <a:pt x="344" y="581"/>
                    <a:pt x="345" y="571"/>
                    <a:pt x="345" y="560"/>
                  </a:cubicBezTo>
                  <a:cubicBezTo>
                    <a:pt x="342" y="559"/>
                    <a:pt x="338" y="558"/>
                    <a:pt x="335" y="557"/>
                  </a:cubicBezTo>
                  <a:cubicBezTo>
                    <a:pt x="334" y="556"/>
                    <a:pt x="332" y="555"/>
                    <a:pt x="334" y="552"/>
                  </a:cubicBezTo>
                  <a:cubicBezTo>
                    <a:pt x="335" y="552"/>
                    <a:pt x="336" y="552"/>
                    <a:pt x="337" y="552"/>
                  </a:cubicBezTo>
                  <a:cubicBezTo>
                    <a:pt x="346" y="550"/>
                    <a:pt x="355" y="547"/>
                    <a:pt x="363" y="541"/>
                  </a:cubicBezTo>
                  <a:cubicBezTo>
                    <a:pt x="366" y="539"/>
                    <a:pt x="370" y="538"/>
                    <a:pt x="374" y="536"/>
                  </a:cubicBezTo>
                  <a:cubicBezTo>
                    <a:pt x="385" y="532"/>
                    <a:pt x="397" y="527"/>
                    <a:pt x="409" y="523"/>
                  </a:cubicBezTo>
                  <a:cubicBezTo>
                    <a:pt x="410" y="522"/>
                    <a:pt x="410" y="521"/>
                    <a:pt x="411" y="521"/>
                  </a:cubicBezTo>
                  <a:cubicBezTo>
                    <a:pt x="418" y="513"/>
                    <a:pt x="424" y="504"/>
                    <a:pt x="431" y="496"/>
                  </a:cubicBezTo>
                  <a:cubicBezTo>
                    <a:pt x="436" y="489"/>
                    <a:pt x="439" y="481"/>
                    <a:pt x="439" y="473"/>
                  </a:cubicBezTo>
                  <a:cubicBezTo>
                    <a:pt x="439" y="462"/>
                    <a:pt x="439" y="450"/>
                    <a:pt x="439" y="439"/>
                  </a:cubicBezTo>
                  <a:cubicBezTo>
                    <a:pt x="438" y="434"/>
                    <a:pt x="437" y="428"/>
                    <a:pt x="435" y="423"/>
                  </a:cubicBezTo>
                  <a:cubicBezTo>
                    <a:pt x="434" y="418"/>
                    <a:pt x="432" y="413"/>
                    <a:pt x="432" y="408"/>
                  </a:cubicBezTo>
                  <a:cubicBezTo>
                    <a:pt x="432" y="397"/>
                    <a:pt x="432" y="387"/>
                    <a:pt x="432" y="376"/>
                  </a:cubicBezTo>
                  <a:cubicBezTo>
                    <a:pt x="432" y="375"/>
                    <a:pt x="433" y="373"/>
                    <a:pt x="434" y="371"/>
                  </a:cubicBezTo>
                  <a:cubicBezTo>
                    <a:pt x="434" y="371"/>
                    <a:pt x="434" y="371"/>
                    <a:pt x="434" y="371"/>
                  </a:cubicBezTo>
                  <a:cubicBezTo>
                    <a:pt x="434" y="371"/>
                    <a:pt x="435" y="370"/>
                    <a:pt x="436" y="370"/>
                  </a:cubicBezTo>
                  <a:cubicBezTo>
                    <a:pt x="437" y="371"/>
                    <a:pt x="438" y="372"/>
                    <a:pt x="439" y="373"/>
                  </a:cubicBezTo>
                  <a:cubicBezTo>
                    <a:pt x="441" y="376"/>
                    <a:pt x="443" y="380"/>
                    <a:pt x="444" y="383"/>
                  </a:cubicBezTo>
                  <a:cubicBezTo>
                    <a:pt x="446" y="390"/>
                    <a:pt x="450" y="395"/>
                    <a:pt x="455" y="399"/>
                  </a:cubicBezTo>
                  <a:cubicBezTo>
                    <a:pt x="459" y="404"/>
                    <a:pt x="464" y="409"/>
                    <a:pt x="469" y="413"/>
                  </a:cubicBezTo>
                  <a:cubicBezTo>
                    <a:pt x="473" y="412"/>
                    <a:pt x="476" y="411"/>
                    <a:pt x="479" y="410"/>
                  </a:cubicBezTo>
                  <a:cubicBezTo>
                    <a:pt x="483" y="409"/>
                    <a:pt x="487" y="408"/>
                    <a:pt x="491" y="408"/>
                  </a:cubicBezTo>
                  <a:cubicBezTo>
                    <a:pt x="493" y="408"/>
                    <a:pt x="494" y="408"/>
                    <a:pt x="496" y="408"/>
                  </a:cubicBezTo>
                  <a:cubicBezTo>
                    <a:pt x="496" y="407"/>
                    <a:pt x="495" y="406"/>
                    <a:pt x="495" y="405"/>
                  </a:cubicBezTo>
                  <a:cubicBezTo>
                    <a:pt x="490" y="392"/>
                    <a:pt x="486" y="379"/>
                    <a:pt x="487" y="365"/>
                  </a:cubicBezTo>
                  <a:cubicBezTo>
                    <a:pt x="487" y="359"/>
                    <a:pt x="488" y="354"/>
                    <a:pt x="488" y="348"/>
                  </a:cubicBezTo>
                  <a:cubicBezTo>
                    <a:pt x="488" y="340"/>
                    <a:pt x="490" y="333"/>
                    <a:pt x="495" y="328"/>
                  </a:cubicBezTo>
                  <a:cubicBezTo>
                    <a:pt x="503" y="318"/>
                    <a:pt x="510" y="309"/>
                    <a:pt x="520" y="302"/>
                  </a:cubicBezTo>
                  <a:cubicBezTo>
                    <a:pt x="522" y="300"/>
                    <a:pt x="525" y="299"/>
                    <a:pt x="525" y="297"/>
                  </a:cubicBezTo>
                  <a:cubicBezTo>
                    <a:pt x="520" y="288"/>
                    <a:pt x="515" y="281"/>
                    <a:pt x="511" y="273"/>
                  </a:cubicBezTo>
                  <a:cubicBezTo>
                    <a:pt x="508" y="269"/>
                    <a:pt x="506" y="263"/>
                    <a:pt x="506" y="258"/>
                  </a:cubicBezTo>
                  <a:cubicBezTo>
                    <a:pt x="504" y="247"/>
                    <a:pt x="504" y="235"/>
                    <a:pt x="506" y="224"/>
                  </a:cubicBezTo>
                  <a:cubicBezTo>
                    <a:pt x="507" y="213"/>
                    <a:pt x="513" y="203"/>
                    <a:pt x="518" y="194"/>
                  </a:cubicBezTo>
                  <a:cubicBezTo>
                    <a:pt x="520" y="191"/>
                    <a:pt x="522" y="189"/>
                    <a:pt x="525" y="187"/>
                  </a:cubicBezTo>
                  <a:cubicBezTo>
                    <a:pt x="530" y="183"/>
                    <a:pt x="536" y="180"/>
                    <a:pt x="541" y="176"/>
                  </a:cubicBezTo>
                  <a:cubicBezTo>
                    <a:pt x="541" y="176"/>
                    <a:pt x="541" y="176"/>
                    <a:pt x="541" y="176"/>
                  </a:cubicBezTo>
                  <a:cubicBezTo>
                    <a:pt x="540" y="175"/>
                    <a:pt x="540" y="175"/>
                    <a:pt x="539" y="175"/>
                  </a:cubicBezTo>
                  <a:cubicBezTo>
                    <a:pt x="534" y="173"/>
                    <a:pt x="529" y="171"/>
                    <a:pt x="526" y="168"/>
                  </a:cubicBezTo>
                  <a:cubicBezTo>
                    <a:pt x="513" y="158"/>
                    <a:pt x="501" y="147"/>
                    <a:pt x="496" y="130"/>
                  </a:cubicBezTo>
                  <a:cubicBezTo>
                    <a:pt x="492" y="118"/>
                    <a:pt x="491" y="107"/>
                    <a:pt x="494" y="95"/>
                  </a:cubicBezTo>
                  <a:cubicBezTo>
                    <a:pt x="494" y="94"/>
                    <a:pt x="494" y="93"/>
                    <a:pt x="494" y="93"/>
                  </a:cubicBezTo>
                  <a:cubicBezTo>
                    <a:pt x="488" y="94"/>
                    <a:pt x="482" y="94"/>
                    <a:pt x="476" y="95"/>
                  </a:cubicBezTo>
                  <a:cubicBezTo>
                    <a:pt x="468" y="95"/>
                    <a:pt x="460" y="95"/>
                    <a:pt x="452" y="95"/>
                  </a:cubicBezTo>
                  <a:cubicBezTo>
                    <a:pt x="446" y="95"/>
                    <a:pt x="441" y="94"/>
                    <a:pt x="436" y="92"/>
                  </a:cubicBezTo>
                  <a:cubicBezTo>
                    <a:pt x="431" y="89"/>
                    <a:pt x="426" y="86"/>
                    <a:pt x="421" y="83"/>
                  </a:cubicBezTo>
                  <a:cubicBezTo>
                    <a:pt x="412" y="77"/>
                    <a:pt x="406" y="67"/>
                    <a:pt x="399" y="59"/>
                  </a:cubicBezTo>
                  <a:cubicBezTo>
                    <a:pt x="393" y="52"/>
                    <a:pt x="387" y="45"/>
                    <a:pt x="384" y="36"/>
                  </a:cubicBezTo>
                  <a:cubicBezTo>
                    <a:pt x="383" y="34"/>
                    <a:pt x="382" y="32"/>
                    <a:pt x="381" y="30"/>
                  </a:cubicBezTo>
                  <a:cubicBezTo>
                    <a:pt x="380" y="28"/>
                    <a:pt x="379" y="27"/>
                    <a:pt x="378" y="25"/>
                  </a:cubicBezTo>
                  <a:cubicBezTo>
                    <a:pt x="363" y="41"/>
                    <a:pt x="344" y="50"/>
                    <a:pt x="327" y="62"/>
                  </a:cubicBezTo>
                  <a:cubicBezTo>
                    <a:pt x="326" y="62"/>
                    <a:pt x="325" y="63"/>
                    <a:pt x="324" y="63"/>
                  </a:cubicBezTo>
                  <a:cubicBezTo>
                    <a:pt x="313" y="69"/>
                    <a:pt x="303" y="69"/>
                    <a:pt x="293" y="63"/>
                  </a:cubicBezTo>
                  <a:cubicBezTo>
                    <a:pt x="288" y="60"/>
                    <a:pt x="283" y="57"/>
                    <a:pt x="277" y="54"/>
                  </a:cubicBezTo>
                  <a:cubicBezTo>
                    <a:pt x="270" y="51"/>
                    <a:pt x="263" y="47"/>
                    <a:pt x="257" y="40"/>
                  </a:cubicBezTo>
                  <a:cubicBezTo>
                    <a:pt x="251" y="34"/>
                    <a:pt x="245" y="27"/>
                    <a:pt x="239" y="20"/>
                  </a:cubicBezTo>
                  <a:cubicBezTo>
                    <a:pt x="236" y="18"/>
                    <a:pt x="235" y="16"/>
                    <a:pt x="234" y="13"/>
                  </a:cubicBezTo>
                  <a:cubicBezTo>
                    <a:pt x="231" y="9"/>
                    <a:pt x="228" y="5"/>
                    <a:pt x="227" y="0"/>
                  </a:cubicBezTo>
                  <a:cubicBezTo>
                    <a:pt x="225" y="2"/>
                    <a:pt x="223" y="4"/>
                    <a:pt x="222" y="7"/>
                  </a:cubicBezTo>
                  <a:cubicBezTo>
                    <a:pt x="219" y="13"/>
                    <a:pt x="216" y="18"/>
                    <a:pt x="212" y="23"/>
                  </a:cubicBezTo>
                  <a:cubicBezTo>
                    <a:pt x="211" y="24"/>
                    <a:pt x="210" y="25"/>
                    <a:pt x="210" y="27"/>
                  </a:cubicBezTo>
                  <a:cubicBezTo>
                    <a:pt x="206" y="37"/>
                    <a:pt x="199" y="45"/>
                    <a:pt x="193" y="54"/>
                  </a:cubicBezTo>
                  <a:cubicBezTo>
                    <a:pt x="189" y="60"/>
                    <a:pt x="185" y="66"/>
                    <a:pt x="178" y="70"/>
                  </a:cubicBezTo>
                  <a:cubicBezTo>
                    <a:pt x="157" y="83"/>
                    <a:pt x="135" y="88"/>
                    <a:pt x="112" y="78"/>
                  </a:cubicBezTo>
                  <a:cubicBezTo>
                    <a:pt x="108" y="77"/>
                    <a:pt x="104" y="76"/>
                    <a:pt x="100" y="75"/>
                  </a:cubicBezTo>
                  <a:close/>
                  <a:moveTo>
                    <a:pt x="231" y="455"/>
                  </a:moveTo>
                  <a:cubicBezTo>
                    <a:pt x="231" y="456"/>
                    <a:pt x="230" y="456"/>
                    <a:pt x="230" y="457"/>
                  </a:cubicBezTo>
                  <a:cubicBezTo>
                    <a:pt x="230" y="457"/>
                    <a:pt x="229" y="458"/>
                    <a:pt x="229" y="458"/>
                  </a:cubicBezTo>
                  <a:cubicBezTo>
                    <a:pt x="226" y="452"/>
                    <a:pt x="223" y="446"/>
                    <a:pt x="220" y="440"/>
                  </a:cubicBezTo>
                  <a:cubicBezTo>
                    <a:pt x="222" y="440"/>
                    <a:pt x="223" y="439"/>
                    <a:pt x="224" y="440"/>
                  </a:cubicBezTo>
                  <a:cubicBezTo>
                    <a:pt x="229" y="444"/>
                    <a:pt x="231" y="449"/>
                    <a:pt x="231" y="455"/>
                  </a:cubicBezTo>
                  <a:close/>
                  <a:moveTo>
                    <a:pt x="243" y="456"/>
                  </a:moveTo>
                  <a:cubicBezTo>
                    <a:pt x="236" y="452"/>
                    <a:pt x="235" y="445"/>
                    <a:pt x="233" y="439"/>
                  </a:cubicBezTo>
                  <a:cubicBezTo>
                    <a:pt x="234" y="438"/>
                    <a:pt x="235" y="437"/>
                    <a:pt x="236" y="437"/>
                  </a:cubicBezTo>
                  <a:cubicBezTo>
                    <a:pt x="238" y="436"/>
                    <a:pt x="239" y="437"/>
                    <a:pt x="240" y="439"/>
                  </a:cubicBezTo>
                  <a:cubicBezTo>
                    <a:pt x="244" y="444"/>
                    <a:pt x="245" y="449"/>
                    <a:pt x="243" y="456"/>
                  </a:cubicBezTo>
                  <a:close/>
                  <a:moveTo>
                    <a:pt x="257" y="456"/>
                  </a:moveTo>
                  <a:cubicBezTo>
                    <a:pt x="254" y="453"/>
                    <a:pt x="254" y="448"/>
                    <a:pt x="251" y="446"/>
                  </a:cubicBezTo>
                  <a:cubicBezTo>
                    <a:pt x="255" y="444"/>
                    <a:pt x="257" y="445"/>
                    <a:pt x="258" y="447"/>
                  </a:cubicBezTo>
                  <a:cubicBezTo>
                    <a:pt x="259" y="449"/>
                    <a:pt x="259" y="449"/>
                    <a:pt x="257" y="456"/>
                  </a:cubicBezTo>
                  <a:close/>
                  <a:moveTo>
                    <a:pt x="462" y="367"/>
                  </a:moveTo>
                  <a:cubicBezTo>
                    <a:pt x="465" y="351"/>
                    <a:pt x="468" y="335"/>
                    <a:pt x="473" y="318"/>
                  </a:cubicBezTo>
                  <a:cubicBezTo>
                    <a:pt x="475" y="308"/>
                    <a:pt x="476" y="297"/>
                    <a:pt x="475" y="286"/>
                  </a:cubicBezTo>
                  <a:cubicBezTo>
                    <a:pt x="475" y="278"/>
                    <a:pt x="474" y="271"/>
                    <a:pt x="474" y="263"/>
                  </a:cubicBezTo>
                  <a:cubicBezTo>
                    <a:pt x="474" y="256"/>
                    <a:pt x="474" y="250"/>
                    <a:pt x="476" y="243"/>
                  </a:cubicBezTo>
                  <a:cubicBezTo>
                    <a:pt x="478" y="231"/>
                    <a:pt x="480" y="219"/>
                    <a:pt x="479" y="207"/>
                  </a:cubicBezTo>
                  <a:cubicBezTo>
                    <a:pt x="479" y="202"/>
                    <a:pt x="479" y="197"/>
                    <a:pt x="479" y="193"/>
                  </a:cubicBezTo>
                  <a:cubicBezTo>
                    <a:pt x="479" y="189"/>
                    <a:pt x="478" y="186"/>
                    <a:pt x="477" y="181"/>
                  </a:cubicBezTo>
                  <a:cubicBezTo>
                    <a:pt x="481" y="185"/>
                    <a:pt x="482" y="189"/>
                    <a:pt x="483" y="193"/>
                  </a:cubicBezTo>
                  <a:cubicBezTo>
                    <a:pt x="485" y="199"/>
                    <a:pt x="486" y="206"/>
                    <a:pt x="488" y="212"/>
                  </a:cubicBezTo>
                  <a:cubicBezTo>
                    <a:pt x="490" y="218"/>
                    <a:pt x="491" y="224"/>
                    <a:pt x="491" y="231"/>
                  </a:cubicBezTo>
                  <a:cubicBezTo>
                    <a:pt x="492" y="242"/>
                    <a:pt x="492" y="254"/>
                    <a:pt x="492" y="266"/>
                  </a:cubicBezTo>
                  <a:cubicBezTo>
                    <a:pt x="493" y="276"/>
                    <a:pt x="491" y="285"/>
                    <a:pt x="489" y="294"/>
                  </a:cubicBezTo>
                  <a:cubicBezTo>
                    <a:pt x="488" y="303"/>
                    <a:pt x="486" y="311"/>
                    <a:pt x="484" y="320"/>
                  </a:cubicBezTo>
                  <a:cubicBezTo>
                    <a:pt x="484" y="323"/>
                    <a:pt x="483" y="326"/>
                    <a:pt x="482" y="329"/>
                  </a:cubicBezTo>
                  <a:cubicBezTo>
                    <a:pt x="480" y="338"/>
                    <a:pt x="478" y="348"/>
                    <a:pt x="475" y="357"/>
                  </a:cubicBezTo>
                  <a:cubicBezTo>
                    <a:pt x="474" y="363"/>
                    <a:pt x="472" y="368"/>
                    <a:pt x="468" y="372"/>
                  </a:cubicBezTo>
                  <a:cubicBezTo>
                    <a:pt x="467" y="373"/>
                    <a:pt x="466" y="374"/>
                    <a:pt x="464" y="376"/>
                  </a:cubicBezTo>
                  <a:cubicBezTo>
                    <a:pt x="464" y="375"/>
                    <a:pt x="464" y="375"/>
                    <a:pt x="464" y="375"/>
                  </a:cubicBezTo>
                  <a:cubicBezTo>
                    <a:pt x="463" y="376"/>
                    <a:pt x="462" y="376"/>
                    <a:pt x="462" y="377"/>
                  </a:cubicBezTo>
                  <a:cubicBezTo>
                    <a:pt x="460" y="373"/>
                    <a:pt x="461" y="370"/>
                    <a:pt x="462" y="367"/>
                  </a:cubicBezTo>
                  <a:close/>
                  <a:moveTo>
                    <a:pt x="448" y="218"/>
                  </a:moveTo>
                  <a:cubicBezTo>
                    <a:pt x="449" y="223"/>
                    <a:pt x="449" y="223"/>
                    <a:pt x="443" y="225"/>
                  </a:cubicBezTo>
                  <a:cubicBezTo>
                    <a:pt x="443" y="219"/>
                    <a:pt x="443" y="219"/>
                    <a:pt x="448" y="218"/>
                  </a:cubicBezTo>
                  <a:close/>
                  <a:moveTo>
                    <a:pt x="442" y="193"/>
                  </a:moveTo>
                  <a:cubicBezTo>
                    <a:pt x="444" y="200"/>
                    <a:pt x="442" y="204"/>
                    <a:pt x="439" y="208"/>
                  </a:cubicBezTo>
                  <a:cubicBezTo>
                    <a:pt x="439" y="203"/>
                    <a:pt x="438" y="198"/>
                    <a:pt x="442" y="193"/>
                  </a:cubicBezTo>
                  <a:close/>
                  <a:moveTo>
                    <a:pt x="431" y="173"/>
                  </a:moveTo>
                  <a:cubicBezTo>
                    <a:pt x="435" y="172"/>
                    <a:pt x="436" y="174"/>
                    <a:pt x="436" y="176"/>
                  </a:cubicBezTo>
                  <a:cubicBezTo>
                    <a:pt x="438" y="182"/>
                    <a:pt x="434" y="189"/>
                    <a:pt x="427" y="194"/>
                  </a:cubicBezTo>
                  <a:cubicBezTo>
                    <a:pt x="428" y="186"/>
                    <a:pt x="429" y="179"/>
                    <a:pt x="431" y="173"/>
                  </a:cubicBezTo>
                  <a:close/>
                  <a:moveTo>
                    <a:pt x="420" y="150"/>
                  </a:moveTo>
                  <a:cubicBezTo>
                    <a:pt x="420" y="150"/>
                    <a:pt x="421" y="150"/>
                    <a:pt x="422" y="150"/>
                  </a:cubicBezTo>
                  <a:cubicBezTo>
                    <a:pt x="423" y="150"/>
                    <a:pt x="423" y="150"/>
                    <a:pt x="424" y="151"/>
                  </a:cubicBezTo>
                  <a:cubicBezTo>
                    <a:pt x="426" y="154"/>
                    <a:pt x="425" y="158"/>
                    <a:pt x="424" y="161"/>
                  </a:cubicBezTo>
                  <a:cubicBezTo>
                    <a:pt x="422" y="168"/>
                    <a:pt x="422" y="177"/>
                    <a:pt x="413" y="181"/>
                  </a:cubicBezTo>
                  <a:cubicBezTo>
                    <a:pt x="411" y="170"/>
                    <a:pt x="413" y="159"/>
                    <a:pt x="420" y="150"/>
                  </a:cubicBezTo>
                  <a:close/>
                  <a:moveTo>
                    <a:pt x="408" y="132"/>
                  </a:moveTo>
                  <a:cubicBezTo>
                    <a:pt x="408" y="132"/>
                    <a:pt x="409" y="132"/>
                    <a:pt x="409" y="132"/>
                  </a:cubicBezTo>
                  <a:cubicBezTo>
                    <a:pt x="411" y="150"/>
                    <a:pt x="407" y="164"/>
                    <a:pt x="397" y="171"/>
                  </a:cubicBezTo>
                  <a:cubicBezTo>
                    <a:pt x="401" y="158"/>
                    <a:pt x="404" y="145"/>
                    <a:pt x="408" y="132"/>
                  </a:cubicBezTo>
                  <a:close/>
                  <a:moveTo>
                    <a:pt x="391" y="132"/>
                  </a:moveTo>
                  <a:cubicBezTo>
                    <a:pt x="393" y="138"/>
                    <a:pt x="392" y="143"/>
                    <a:pt x="389" y="149"/>
                  </a:cubicBezTo>
                  <a:cubicBezTo>
                    <a:pt x="385" y="139"/>
                    <a:pt x="386" y="137"/>
                    <a:pt x="391" y="132"/>
                  </a:cubicBezTo>
                  <a:close/>
                  <a:moveTo>
                    <a:pt x="125" y="399"/>
                  </a:moveTo>
                  <a:cubicBezTo>
                    <a:pt x="125" y="399"/>
                    <a:pt x="124" y="398"/>
                    <a:pt x="124" y="398"/>
                  </a:cubicBezTo>
                  <a:cubicBezTo>
                    <a:pt x="121" y="396"/>
                    <a:pt x="119" y="393"/>
                    <a:pt x="118" y="389"/>
                  </a:cubicBezTo>
                  <a:cubicBezTo>
                    <a:pt x="115" y="384"/>
                    <a:pt x="112" y="379"/>
                    <a:pt x="110" y="374"/>
                  </a:cubicBezTo>
                  <a:cubicBezTo>
                    <a:pt x="110" y="373"/>
                    <a:pt x="110" y="373"/>
                    <a:pt x="110" y="373"/>
                  </a:cubicBezTo>
                  <a:cubicBezTo>
                    <a:pt x="101" y="357"/>
                    <a:pt x="93" y="341"/>
                    <a:pt x="89" y="322"/>
                  </a:cubicBezTo>
                  <a:cubicBezTo>
                    <a:pt x="88" y="314"/>
                    <a:pt x="87" y="306"/>
                    <a:pt x="87" y="298"/>
                  </a:cubicBezTo>
                  <a:cubicBezTo>
                    <a:pt x="88" y="295"/>
                    <a:pt x="87" y="291"/>
                    <a:pt x="87" y="287"/>
                  </a:cubicBezTo>
                  <a:cubicBezTo>
                    <a:pt x="87" y="273"/>
                    <a:pt x="86" y="260"/>
                    <a:pt x="89" y="247"/>
                  </a:cubicBezTo>
                  <a:cubicBezTo>
                    <a:pt x="90" y="247"/>
                    <a:pt x="90" y="247"/>
                    <a:pt x="90" y="248"/>
                  </a:cubicBezTo>
                  <a:cubicBezTo>
                    <a:pt x="91" y="243"/>
                    <a:pt x="93" y="239"/>
                    <a:pt x="94" y="234"/>
                  </a:cubicBezTo>
                  <a:cubicBezTo>
                    <a:pt x="95" y="234"/>
                    <a:pt x="95" y="234"/>
                    <a:pt x="96" y="235"/>
                  </a:cubicBezTo>
                  <a:cubicBezTo>
                    <a:pt x="96" y="243"/>
                    <a:pt x="96" y="251"/>
                    <a:pt x="97" y="260"/>
                  </a:cubicBezTo>
                  <a:cubicBezTo>
                    <a:pt x="97" y="264"/>
                    <a:pt x="97" y="267"/>
                    <a:pt x="98" y="271"/>
                  </a:cubicBezTo>
                  <a:cubicBezTo>
                    <a:pt x="100" y="285"/>
                    <a:pt x="103" y="298"/>
                    <a:pt x="105" y="312"/>
                  </a:cubicBezTo>
                  <a:cubicBezTo>
                    <a:pt x="106" y="316"/>
                    <a:pt x="107" y="320"/>
                    <a:pt x="108" y="324"/>
                  </a:cubicBezTo>
                  <a:cubicBezTo>
                    <a:pt x="109" y="329"/>
                    <a:pt x="111" y="334"/>
                    <a:pt x="111" y="339"/>
                  </a:cubicBezTo>
                  <a:cubicBezTo>
                    <a:pt x="115" y="358"/>
                    <a:pt x="122" y="376"/>
                    <a:pt x="130" y="393"/>
                  </a:cubicBezTo>
                  <a:cubicBezTo>
                    <a:pt x="132" y="396"/>
                    <a:pt x="133" y="398"/>
                    <a:pt x="134" y="401"/>
                  </a:cubicBezTo>
                  <a:cubicBezTo>
                    <a:pt x="134" y="402"/>
                    <a:pt x="134" y="403"/>
                    <a:pt x="134" y="405"/>
                  </a:cubicBezTo>
                  <a:cubicBezTo>
                    <a:pt x="130" y="404"/>
                    <a:pt x="127" y="402"/>
                    <a:pt x="125" y="399"/>
                  </a:cubicBezTo>
                  <a:close/>
                  <a:moveTo>
                    <a:pt x="330" y="284"/>
                  </a:moveTo>
                  <a:cubicBezTo>
                    <a:pt x="330" y="282"/>
                    <a:pt x="332" y="281"/>
                    <a:pt x="333" y="280"/>
                  </a:cubicBezTo>
                  <a:cubicBezTo>
                    <a:pt x="335" y="281"/>
                    <a:pt x="335" y="283"/>
                    <a:pt x="335" y="285"/>
                  </a:cubicBezTo>
                  <a:cubicBezTo>
                    <a:pt x="336" y="289"/>
                    <a:pt x="336" y="292"/>
                    <a:pt x="336" y="296"/>
                  </a:cubicBezTo>
                  <a:cubicBezTo>
                    <a:pt x="337" y="302"/>
                    <a:pt x="340" y="307"/>
                    <a:pt x="346" y="309"/>
                  </a:cubicBezTo>
                  <a:cubicBezTo>
                    <a:pt x="354" y="313"/>
                    <a:pt x="361" y="317"/>
                    <a:pt x="370" y="319"/>
                  </a:cubicBezTo>
                  <a:cubicBezTo>
                    <a:pt x="371" y="319"/>
                    <a:pt x="372" y="320"/>
                    <a:pt x="373" y="321"/>
                  </a:cubicBezTo>
                  <a:cubicBezTo>
                    <a:pt x="365" y="328"/>
                    <a:pt x="355" y="329"/>
                    <a:pt x="340" y="323"/>
                  </a:cubicBezTo>
                  <a:cubicBezTo>
                    <a:pt x="332" y="324"/>
                    <a:pt x="325" y="327"/>
                    <a:pt x="319" y="332"/>
                  </a:cubicBezTo>
                  <a:cubicBezTo>
                    <a:pt x="304" y="345"/>
                    <a:pt x="286" y="351"/>
                    <a:pt x="266" y="354"/>
                  </a:cubicBezTo>
                  <a:cubicBezTo>
                    <a:pt x="265" y="354"/>
                    <a:pt x="263" y="355"/>
                    <a:pt x="262" y="355"/>
                  </a:cubicBezTo>
                  <a:cubicBezTo>
                    <a:pt x="250" y="354"/>
                    <a:pt x="239" y="353"/>
                    <a:pt x="228" y="351"/>
                  </a:cubicBezTo>
                  <a:cubicBezTo>
                    <a:pt x="228" y="351"/>
                    <a:pt x="228" y="351"/>
                    <a:pt x="227" y="351"/>
                  </a:cubicBezTo>
                  <a:cubicBezTo>
                    <a:pt x="211" y="349"/>
                    <a:pt x="197" y="342"/>
                    <a:pt x="185" y="331"/>
                  </a:cubicBezTo>
                  <a:cubicBezTo>
                    <a:pt x="175" y="323"/>
                    <a:pt x="168" y="313"/>
                    <a:pt x="162" y="302"/>
                  </a:cubicBezTo>
                  <a:cubicBezTo>
                    <a:pt x="161" y="300"/>
                    <a:pt x="160" y="297"/>
                    <a:pt x="159" y="295"/>
                  </a:cubicBezTo>
                  <a:cubicBezTo>
                    <a:pt x="155" y="289"/>
                    <a:pt x="154" y="282"/>
                    <a:pt x="154" y="275"/>
                  </a:cubicBezTo>
                  <a:cubicBezTo>
                    <a:pt x="154" y="271"/>
                    <a:pt x="154" y="267"/>
                    <a:pt x="154" y="262"/>
                  </a:cubicBezTo>
                  <a:cubicBezTo>
                    <a:pt x="151" y="259"/>
                    <a:pt x="149" y="257"/>
                    <a:pt x="147" y="254"/>
                  </a:cubicBezTo>
                  <a:cubicBezTo>
                    <a:pt x="141" y="254"/>
                    <a:pt x="135" y="256"/>
                    <a:pt x="131" y="251"/>
                  </a:cubicBezTo>
                  <a:cubicBezTo>
                    <a:pt x="133" y="247"/>
                    <a:pt x="137" y="246"/>
                    <a:pt x="141" y="244"/>
                  </a:cubicBezTo>
                  <a:cubicBezTo>
                    <a:pt x="145" y="242"/>
                    <a:pt x="148" y="241"/>
                    <a:pt x="152" y="239"/>
                  </a:cubicBezTo>
                  <a:cubicBezTo>
                    <a:pt x="155" y="237"/>
                    <a:pt x="159" y="234"/>
                    <a:pt x="162" y="232"/>
                  </a:cubicBezTo>
                  <a:cubicBezTo>
                    <a:pt x="166" y="230"/>
                    <a:pt x="169" y="227"/>
                    <a:pt x="173" y="226"/>
                  </a:cubicBezTo>
                  <a:cubicBezTo>
                    <a:pt x="174" y="232"/>
                    <a:pt x="172" y="236"/>
                    <a:pt x="160" y="248"/>
                  </a:cubicBezTo>
                  <a:cubicBezTo>
                    <a:pt x="163" y="258"/>
                    <a:pt x="165" y="268"/>
                    <a:pt x="167" y="278"/>
                  </a:cubicBezTo>
                  <a:cubicBezTo>
                    <a:pt x="167" y="280"/>
                    <a:pt x="168" y="281"/>
                    <a:pt x="169" y="282"/>
                  </a:cubicBezTo>
                  <a:cubicBezTo>
                    <a:pt x="172" y="289"/>
                    <a:pt x="176" y="296"/>
                    <a:pt x="180" y="303"/>
                  </a:cubicBezTo>
                  <a:cubicBezTo>
                    <a:pt x="188" y="317"/>
                    <a:pt x="201" y="325"/>
                    <a:pt x="216" y="330"/>
                  </a:cubicBezTo>
                  <a:cubicBezTo>
                    <a:pt x="219" y="331"/>
                    <a:pt x="223" y="332"/>
                    <a:pt x="227" y="334"/>
                  </a:cubicBezTo>
                  <a:cubicBezTo>
                    <a:pt x="237" y="338"/>
                    <a:pt x="248" y="340"/>
                    <a:pt x="259" y="341"/>
                  </a:cubicBezTo>
                  <a:cubicBezTo>
                    <a:pt x="261" y="341"/>
                    <a:pt x="263" y="342"/>
                    <a:pt x="264" y="342"/>
                  </a:cubicBezTo>
                  <a:cubicBezTo>
                    <a:pt x="281" y="339"/>
                    <a:pt x="298" y="335"/>
                    <a:pt x="312" y="324"/>
                  </a:cubicBezTo>
                  <a:cubicBezTo>
                    <a:pt x="317" y="319"/>
                    <a:pt x="322" y="313"/>
                    <a:pt x="327" y="308"/>
                  </a:cubicBezTo>
                  <a:cubicBezTo>
                    <a:pt x="326" y="300"/>
                    <a:pt x="326" y="291"/>
                    <a:pt x="330" y="284"/>
                  </a:cubicBezTo>
                  <a:close/>
                  <a:moveTo>
                    <a:pt x="243" y="208"/>
                  </a:moveTo>
                  <a:cubicBezTo>
                    <a:pt x="241" y="212"/>
                    <a:pt x="238" y="214"/>
                    <a:pt x="234" y="216"/>
                  </a:cubicBezTo>
                  <a:cubicBezTo>
                    <a:pt x="228" y="218"/>
                    <a:pt x="224" y="216"/>
                    <a:pt x="223" y="210"/>
                  </a:cubicBezTo>
                  <a:cubicBezTo>
                    <a:pt x="222" y="207"/>
                    <a:pt x="222" y="205"/>
                    <a:pt x="222" y="203"/>
                  </a:cubicBezTo>
                  <a:cubicBezTo>
                    <a:pt x="223" y="195"/>
                    <a:pt x="224" y="187"/>
                    <a:pt x="226" y="179"/>
                  </a:cubicBezTo>
                  <a:cubicBezTo>
                    <a:pt x="227" y="174"/>
                    <a:pt x="229" y="169"/>
                    <a:pt x="232" y="165"/>
                  </a:cubicBezTo>
                  <a:cubicBezTo>
                    <a:pt x="233" y="163"/>
                    <a:pt x="235" y="162"/>
                    <a:pt x="236" y="160"/>
                  </a:cubicBezTo>
                  <a:cubicBezTo>
                    <a:pt x="242" y="156"/>
                    <a:pt x="249" y="158"/>
                    <a:pt x="252" y="164"/>
                  </a:cubicBezTo>
                  <a:cubicBezTo>
                    <a:pt x="255" y="170"/>
                    <a:pt x="256" y="177"/>
                    <a:pt x="254" y="183"/>
                  </a:cubicBezTo>
                  <a:cubicBezTo>
                    <a:pt x="254" y="187"/>
                    <a:pt x="252" y="190"/>
                    <a:pt x="251" y="192"/>
                  </a:cubicBezTo>
                  <a:cubicBezTo>
                    <a:pt x="247" y="194"/>
                    <a:pt x="241" y="191"/>
                    <a:pt x="238" y="199"/>
                  </a:cubicBezTo>
                  <a:cubicBezTo>
                    <a:pt x="240" y="202"/>
                    <a:pt x="241" y="205"/>
                    <a:pt x="243" y="208"/>
                  </a:cubicBezTo>
                  <a:close/>
                  <a:moveTo>
                    <a:pt x="311" y="231"/>
                  </a:moveTo>
                  <a:cubicBezTo>
                    <a:pt x="308" y="235"/>
                    <a:pt x="303" y="238"/>
                    <a:pt x="297" y="239"/>
                  </a:cubicBezTo>
                  <a:cubicBezTo>
                    <a:pt x="292" y="240"/>
                    <a:pt x="288" y="238"/>
                    <a:pt x="286" y="233"/>
                  </a:cubicBezTo>
                  <a:cubicBezTo>
                    <a:pt x="283" y="227"/>
                    <a:pt x="283" y="222"/>
                    <a:pt x="285" y="217"/>
                  </a:cubicBezTo>
                  <a:cubicBezTo>
                    <a:pt x="289" y="208"/>
                    <a:pt x="292" y="200"/>
                    <a:pt x="295" y="191"/>
                  </a:cubicBezTo>
                  <a:cubicBezTo>
                    <a:pt x="298" y="186"/>
                    <a:pt x="302" y="181"/>
                    <a:pt x="308" y="178"/>
                  </a:cubicBezTo>
                  <a:cubicBezTo>
                    <a:pt x="315" y="174"/>
                    <a:pt x="323" y="177"/>
                    <a:pt x="325" y="186"/>
                  </a:cubicBezTo>
                  <a:cubicBezTo>
                    <a:pt x="326" y="190"/>
                    <a:pt x="326" y="194"/>
                    <a:pt x="325" y="199"/>
                  </a:cubicBezTo>
                  <a:cubicBezTo>
                    <a:pt x="324" y="204"/>
                    <a:pt x="322" y="210"/>
                    <a:pt x="320" y="215"/>
                  </a:cubicBezTo>
                  <a:cubicBezTo>
                    <a:pt x="317" y="216"/>
                    <a:pt x="314" y="217"/>
                    <a:pt x="313" y="217"/>
                  </a:cubicBezTo>
                  <a:cubicBezTo>
                    <a:pt x="309" y="222"/>
                    <a:pt x="312" y="226"/>
                    <a:pt x="311" y="231"/>
                  </a:cubicBezTo>
                  <a:close/>
                  <a:moveTo>
                    <a:pt x="130" y="141"/>
                  </a:moveTo>
                  <a:cubicBezTo>
                    <a:pt x="132" y="138"/>
                    <a:pt x="134" y="135"/>
                    <a:pt x="135" y="133"/>
                  </a:cubicBezTo>
                  <a:cubicBezTo>
                    <a:pt x="134" y="133"/>
                    <a:pt x="133" y="133"/>
                    <a:pt x="131" y="133"/>
                  </a:cubicBezTo>
                  <a:cubicBezTo>
                    <a:pt x="132" y="132"/>
                    <a:pt x="133" y="131"/>
                    <a:pt x="134" y="130"/>
                  </a:cubicBezTo>
                  <a:cubicBezTo>
                    <a:pt x="140" y="124"/>
                    <a:pt x="146" y="119"/>
                    <a:pt x="151" y="113"/>
                  </a:cubicBezTo>
                  <a:cubicBezTo>
                    <a:pt x="159" y="106"/>
                    <a:pt x="168" y="100"/>
                    <a:pt x="178" y="97"/>
                  </a:cubicBezTo>
                  <a:cubicBezTo>
                    <a:pt x="187" y="94"/>
                    <a:pt x="194" y="90"/>
                    <a:pt x="202" y="85"/>
                  </a:cubicBezTo>
                  <a:cubicBezTo>
                    <a:pt x="205" y="83"/>
                    <a:pt x="208" y="81"/>
                    <a:pt x="211" y="80"/>
                  </a:cubicBezTo>
                  <a:cubicBezTo>
                    <a:pt x="222" y="75"/>
                    <a:pt x="228" y="75"/>
                    <a:pt x="243" y="79"/>
                  </a:cubicBezTo>
                  <a:cubicBezTo>
                    <a:pt x="242" y="80"/>
                    <a:pt x="241" y="81"/>
                    <a:pt x="240" y="81"/>
                  </a:cubicBezTo>
                  <a:cubicBezTo>
                    <a:pt x="253" y="81"/>
                    <a:pt x="265" y="79"/>
                    <a:pt x="278" y="79"/>
                  </a:cubicBezTo>
                  <a:cubicBezTo>
                    <a:pt x="280" y="78"/>
                    <a:pt x="282" y="77"/>
                    <a:pt x="286" y="76"/>
                  </a:cubicBezTo>
                  <a:cubicBezTo>
                    <a:pt x="293" y="76"/>
                    <a:pt x="300" y="76"/>
                    <a:pt x="306" y="79"/>
                  </a:cubicBezTo>
                  <a:cubicBezTo>
                    <a:pt x="312" y="80"/>
                    <a:pt x="318" y="83"/>
                    <a:pt x="326" y="88"/>
                  </a:cubicBezTo>
                  <a:cubicBezTo>
                    <a:pt x="322" y="88"/>
                    <a:pt x="319" y="89"/>
                    <a:pt x="317" y="88"/>
                  </a:cubicBezTo>
                  <a:cubicBezTo>
                    <a:pt x="310" y="87"/>
                    <a:pt x="304" y="88"/>
                    <a:pt x="297" y="89"/>
                  </a:cubicBezTo>
                  <a:cubicBezTo>
                    <a:pt x="290" y="89"/>
                    <a:pt x="282" y="89"/>
                    <a:pt x="275" y="89"/>
                  </a:cubicBezTo>
                  <a:cubicBezTo>
                    <a:pt x="271" y="89"/>
                    <a:pt x="266" y="89"/>
                    <a:pt x="262" y="90"/>
                  </a:cubicBezTo>
                  <a:cubicBezTo>
                    <a:pt x="255" y="90"/>
                    <a:pt x="248" y="90"/>
                    <a:pt x="242" y="91"/>
                  </a:cubicBezTo>
                  <a:cubicBezTo>
                    <a:pt x="240" y="91"/>
                    <a:pt x="239" y="90"/>
                    <a:pt x="238" y="91"/>
                  </a:cubicBezTo>
                  <a:cubicBezTo>
                    <a:pt x="227" y="93"/>
                    <a:pt x="216" y="94"/>
                    <a:pt x="205" y="98"/>
                  </a:cubicBezTo>
                  <a:cubicBezTo>
                    <a:pt x="201" y="100"/>
                    <a:pt x="196" y="103"/>
                    <a:pt x="191" y="104"/>
                  </a:cubicBezTo>
                  <a:cubicBezTo>
                    <a:pt x="184" y="106"/>
                    <a:pt x="178" y="110"/>
                    <a:pt x="172" y="114"/>
                  </a:cubicBezTo>
                  <a:cubicBezTo>
                    <a:pt x="167" y="117"/>
                    <a:pt x="161" y="120"/>
                    <a:pt x="156" y="124"/>
                  </a:cubicBezTo>
                  <a:cubicBezTo>
                    <a:pt x="149" y="129"/>
                    <a:pt x="142" y="135"/>
                    <a:pt x="135" y="141"/>
                  </a:cubicBezTo>
                  <a:cubicBezTo>
                    <a:pt x="134" y="142"/>
                    <a:pt x="133" y="142"/>
                    <a:pt x="131" y="143"/>
                  </a:cubicBezTo>
                  <a:cubicBezTo>
                    <a:pt x="131" y="143"/>
                    <a:pt x="131" y="143"/>
                    <a:pt x="130" y="143"/>
                  </a:cubicBezTo>
                  <a:cubicBezTo>
                    <a:pt x="130" y="142"/>
                    <a:pt x="130" y="141"/>
                    <a:pt x="130" y="141"/>
                  </a:cubicBezTo>
                  <a:close/>
                  <a:moveTo>
                    <a:pt x="5" y="112"/>
                  </a:moveTo>
                  <a:cubicBezTo>
                    <a:pt x="4" y="112"/>
                    <a:pt x="2" y="112"/>
                    <a:pt x="0" y="113"/>
                  </a:cubicBezTo>
                  <a:cubicBezTo>
                    <a:pt x="5" y="110"/>
                    <a:pt x="10" y="108"/>
                    <a:pt x="16" y="106"/>
                  </a:cubicBezTo>
                  <a:cubicBezTo>
                    <a:pt x="30" y="101"/>
                    <a:pt x="45" y="96"/>
                    <a:pt x="60" y="95"/>
                  </a:cubicBezTo>
                  <a:cubicBezTo>
                    <a:pt x="65" y="95"/>
                    <a:pt x="70" y="95"/>
                    <a:pt x="74" y="96"/>
                  </a:cubicBezTo>
                  <a:cubicBezTo>
                    <a:pt x="79" y="96"/>
                    <a:pt x="83" y="98"/>
                    <a:pt x="86" y="101"/>
                  </a:cubicBezTo>
                  <a:cubicBezTo>
                    <a:pt x="85" y="105"/>
                    <a:pt x="84" y="109"/>
                    <a:pt x="82" y="114"/>
                  </a:cubicBezTo>
                  <a:cubicBezTo>
                    <a:pt x="77" y="115"/>
                    <a:pt x="73" y="114"/>
                    <a:pt x="68" y="114"/>
                  </a:cubicBezTo>
                  <a:cubicBezTo>
                    <a:pt x="51" y="113"/>
                    <a:pt x="35" y="111"/>
                    <a:pt x="19" y="111"/>
                  </a:cubicBezTo>
                  <a:cubicBezTo>
                    <a:pt x="14" y="112"/>
                    <a:pt x="10" y="112"/>
                    <a:pt x="5" y="112"/>
                  </a:cubicBezTo>
                  <a:close/>
                </a:path>
              </a:pathLst>
            </a:custGeom>
            <a:solidFill>
              <a:srgbClr val="FF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7">
              <a:extLst>
                <a:ext uri="{FF2B5EF4-FFF2-40B4-BE49-F238E27FC236}">
                  <a16:creationId xmlns:a16="http://schemas.microsoft.com/office/drawing/2014/main" id="{1C5DE66F-90CC-4156-99E3-258C2FA9616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04" y="3895"/>
              <a:ext cx="1494" cy="321"/>
            </a:xfrm>
            <a:custGeom>
              <a:avLst/>
              <a:gdLst>
                <a:gd name="T0" fmla="*/ 553 w 629"/>
                <a:gd name="T1" fmla="*/ 10 h 135"/>
                <a:gd name="T2" fmla="*/ 564 w 629"/>
                <a:gd name="T3" fmla="*/ 4 h 135"/>
                <a:gd name="T4" fmla="*/ 563 w 629"/>
                <a:gd name="T5" fmla="*/ 50 h 135"/>
                <a:gd name="T6" fmla="*/ 79 w 629"/>
                <a:gd name="T7" fmla="*/ 64 h 135"/>
                <a:gd name="T8" fmla="*/ 75 w 629"/>
                <a:gd name="T9" fmla="*/ 37 h 135"/>
                <a:gd name="T10" fmla="*/ 61 w 629"/>
                <a:gd name="T11" fmla="*/ 83 h 135"/>
                <a:gd name="T12" fmla="*/ 77 w 629"/>
                <a:gd name="T13" fmla="*/ 64 h 135"/>
                <a:gd name="T14" fmla="*/ 509 w 629"/>
                <a:gd name="T15" fmla="*/ 67 h 135"/>
                <a:gd name="T16" fmla="*/ 510 w 629"/>
                <a:gd name="T17" fmla="*/ 95 h 135"/>
                <a:gd name="T18" fmla="*/ 505 w 629"/>
                <a:gd name="T19" fmla="*/ 92 h 135"/>
                <a:gd name="T20" fmla="*/ 487 w 629"/>
                <a:gd name="T21" fmla="*/ 90 h 135"/>
                <a:gd name="T22" fmla="*/ 481 w 629"/>
                <a:gd name="T23" fmla="*/ 84 h 135"/>
                <a:gd name="T24" fmla="*/ 506 w 629"/>
                <a:gd name="T25" fmla="*/ 119 h 135"/>
                <a:gd name="T26" fmla="*/ 510 w 629"/>
                <a:gd name="T27" fmla="*/ 29 h 135"/>
                <a:gd name="T28" fmla="*/ 503 w 629"/>
                <a:gd name="T29" fmla="*/ 41 h 135"/>
                <a:gd name="T30" fmla="*/ 519 w 629"/>
                <a:gd name="T31" fmla="*/ 53 h 135"/>
                <a:gd name="T32" fmla="*/ 510 w 629"/>
                <a:gd name="T33" fmla="*/ 29 h 135"/>
                <a:gd name="T34" fmla="*/ 561 w 629"/>
                <a:gd name="T35" fmla="*/ 63 h 135"/>
                <a:gd name="T36" fmla="*/ 545 w 629"/>
                <a:gd name="T37" fmla="*/ 92 h 135"/>
                <a:gd name="T38" fmla="*/ 105 w 629"/>
                <a:gd name="T39" fmla="*/ 72 h 135"/>
                <a:gd name="T40" fmla="*/ 87 w 629"/>
                <a:gd name="T41" fmla="*/ 101 h 135"/>
                <a:gd name="T42" fmla="*/ 83 w 629"/>
                <a:gd name="T43" fmla="*/ 115 h 135"/>
                <a:gd name="T44" fmla="*/ 110 w 629"/>
                <a:gd name="T45" fmla="*/ 85 h 135"/>
                <a:gd name="T46" fmla="*/ 114 w 629"/>
                <a:gd name="T47" fmla="*/ 70 h 135"/>
                <a:gd name="T48" fmla="*/ 619 w 629"/>
                <a:gd name="T49" fmla="*/ 65 h 135"/>
                <a:gd name="T50" fmla="*/ 592 w 629"/>
                <a:gd name="T51" fmla="*/ 103 h 135"/>
                <a:gd name="T52" fmla="*/ 615 w 629"/>
                <a:gd name="T53" fmla="*/ 95 h 135"/>
                <a:gd name="T54" fmla="*/ 45 w 629"/>
                <a:gd name="T55" fmla="*/ 90 h 135"/>
                <a:gd name="T56" fmla="*/ 29 w 629"/>
                <a:gd name="T57" fmla="*/ 43 h 135"/>
                <a:gd name="T58" fmla="*/ 31 w 629"/>
                <a:gd name="T59" fmla="*/ 38 h 135"/>
                <a:gd name="T60" fmla="*/ 33 w 629"/>
                <a:gd name="T61" fmla="*/ 88 h 135"/>
                <a:gd name="T62" fmla="*/ 3 w 629"/>
                <a:gd name="T63" fmla="*/ 92 h 135"/>
                <a:gd name="T64" fmla="*/ 27 w 629"/>
                <a:gd name="T65" fmla="*/ 119 h 135"/>
                <a:gd name="T66" fmla="*/ 54 w 629"/>
                <a:gd name="T67" fmla="*/ 114 h 135"/>
                <a:gd name="T68" fmla="*/ 119 w 629"/>
                <a:gd name="T69" fmla="*/ 132 h 135"/>
                <a:gd name="T70" fmla="*/ 590 w 629"/>
                <a:gd name="T71" fmla="*/ 119 h 135"/>
                <a:gd name="T72" fmla="*/ 591 w 629"/>
                <a:gd name="T73" fmla="*/ 119 h 135"/>
                <a:gd name="T74" fmla="*/ 604 w 629"/>
                <a:gd name="T75" fmla="*/ 58 h 135"/>
                <a:gd name="T76" fmla="*/ 141 w 629"/>
                <a:gd name="T77" fmla="*/ 94 h 135"/>
                <a:gd name="T78" fmla="*/ 114 w 629"/>
                <a:gd name="T79" fmla="*/ 99 h 135"/>
                <a:gd name="T80" fmla="*/ 127 w 629"/>
                <a:gd name="T81" fmla="*/ 123 h 135"/>
                <a:gd name="T82" fmla="*/ 607 w 629"/>
                <a:gd name="T83" fmla="*/ 39 h 135"/>
                <a:gd name="T84" fmla="*/ 616 w 629"/>
                <a:gd name="T85" fmla="*/ 27 h 135"/>
                <a:gd name="T86" fmla="*/ 603 w 629"/>
                <a:gd name="T87" fmla="*/ 21 h 135"/>
                <a:gd name="T88" fmla="*/ 594 w 629"/>
                <a:gd name="T89" fmla="*/ 51 h 135"/>
                <a:gd name="T90" fmla="*/ 573 w 629"/>
                <a:gd name="T91" fmla="*/ 81 h 135"/>
                <a:gd name="T92" fmla="*/ 573 w 629"/>
                <a:gd name="T93" fmla="*/ 104 h 135"/>
                <a:gd name="T94" fmla="*/ 582 w 629"/>
                <a:gd name="T95" fmla="*/ 61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29" h="135">
                  <a:moveTo>
                    <a:pt x="551" y="50"/>
                  </a:moveTo>
                  <a:cubicBezTo>
                    <a:pt x="552" y="44"/>
                    <a:pt x="552" y="37"/>
                    <a:pt x="552" y="31"/>
                  </a:cubicBezTo>
                  <a:cubicBezTo>
                    <a:pt x="553" y="24"/>
                    <a:pt x="553" y="17"/>
                    <a:pt x="553" y="10"/>
                  </a:cubicBezTo>
                  <a:cubicBezTo>
                    <a:pt x="554" y="8"/>
                    <a:pt x="554" y="6"/>
                    <a:pt x="554" y="5"/>
                  </a:cubicBezTo>
                  <a:cubicBezTo>
                    <a:pt x="555" y="3"/>
                    <a:pt x="555" y="2"/>
                    <a:pt x="556" y="2"/>
                  </a:cubicBezTo>
                  <a:cubicBezTo>
                    <a:pt x="561" y="0"/>
                    <a:pt x="562" y="1"/>
                    <a:pt x="564" y="4"/>
                  </a:cubicBezTo>
                  <a:cubicBezTo>
                    <a:pt x="565" y="6"/>
                    <a:pt x="565" y="8"/>
                    <a:pt x="566" y="11"/>
                  </a:cubicBezTo>
                  <a:cubicBezTo>
                    <a:pt x="567" y="18"/>
                    <a:pt x="568" y="25"/>
                    <a:pt x="569" y="32"/>
                  </a:cubicBezTo>
                  <a:cubicBezTo>
                    <a:pt x="565" y="37"/>
                    <a:pt x="566" y="44"/>
                    <a:pt x="563" y="50"/>
                  </a:cubicBezTo>
                  <a:cubicBezTo>
                    <a:pt x="559" y="50"/>
                    <a:pt x="555" y="50"/>
                    <a:pt x="551" y="50"/>
                  </a:cubicBezTo>
                  <a:close/>
                  <a:moveTo>
                    <a:pt x="77" y="64"/>
                  </a:moveTo>
                  <a:cubicBezTo>
                    <a:pt x="77" y="64"/>
                    <a:pt x="78" y="64"/>
                    <a:pt x="79" y="64"/>
                  </a:cubicBezTo>
                  <a:cubicBezTo>
                    <a:pt x="79" y="63"/>
                    <a:pt x="79" y="62"/>
                    <a:pt x="79" y="62"/>
                  </a:cubicBezTo>
                  <a:cubicBezTo>
                    <a:pt x="79" y="56"/>
                    <a:pt x="78" y="50"/>
                    <a:pt x="77" y="44"/>
                  </a:cubicBezTo>
                  <a:cubicBezTo>
                    <a:pt x="77" y="41"/>
                    <a:pt x="76" y="39"/>
                    <a:pt x="75" y="37"/>
                  </a:cubicBezTo>
                  <a:cubicBezTo>
                    <a:pt x="72" y="34"/>
                    <a:pt x="68" y="34"/>
                    <a:pt x="66" y="38"/>
                  </a:cubicBezTo>
                  <a:cubicBezTo>
                    <a:pt x="65" y="39"/>
                    <a:pt x="65" y="41"/>
                    <a:pt x="64" y="43"/>
                  </a:cubicBezTo>
                  <a:cubicBezTo>
                    <a:pt x="62" y="56"/>
                    <a:pt x="60" y="69"/>
                    <a:pt x="61" y="83"/>
                  </a:cubicBezTo>
                  <a:cubicBezTo>
                    <a:pt x="63" y="87"/>
                    <a:pt x="65" y="92"/>
                    <a:pt x="66" y="97"/>
                  </a:cubicBezTo>
                  <a:cubicBezTo>
                    <a:pt x="67" y="99"/>
                    <a:pt x="68" y="100"/>
                    <a:pt x="69" y="103"/>
                  </a:cubicBezTo>
                  <a:cubicBezTo>
                    <a:pt x="74" y="90"/>
                    <a:pt x="73" y="77"/>
                    <a:pt x="77" y="64"/>
                  </a:cubicBezTo>
                  <a:close/>
                  <a:moveTo>
                    <a:pt x="525" y="68"/>
                  </a:moveTo>
                  <a:cubicBezTo>
                    <a:pt x="524" y="67"/>
                    <a:pt x="522" y="67"/>
                    <a:pt x="520" y="67"/>
                  </a:cubicBezTo>
                  <a:cubicBezTo>
                    <a:pt x="516" y="67"/>
                    <a:pt x="513" y="67"/>
                    <a:pt x="509" y="67"/>
                  </a:cubicBezTo>
                  <a:cubicBezTo>
                    <a:pt x="510" y="75"/>
                    <a:pt x="512" y="83"/>
                    <a:pt x="512" y="91"/>
                  </a:cubicBezTo>
                  <a:cubicBezTo>
                    <a:pt x="513" y="93"/>
                    <a:pt x="512" y="94"/>
                    <a:pt x="512" y="97"/>
                  </a:cubicBezTo>
                  <a:cubicBezTo>
                    <a:pt x="511" y="96"/>
                    <a:pt x="511" y="96"/>
                    <a:pt x="510" y="95"/>
                  </a:cubicBezTo>
                  <a:cubicBezTo>
                    <a:pt x="510" y="96"/>
                    <a:pt x="509" y="96"/>
                    <a:pt x="509" y="97"/>
                  </a:cubicBezTo>
                  <a:cubicBezTo>
                    <a:pt x="507" y="95"/>
                    <a:pt x="506" y="93"/>
                    <a:pt x="505" y="92"/>
                  </a:cubicBezTo>
                  <a:cubicBezTo>
                    <a:pt x="505" y="92"/>
                    <a:pt x="505" y="92"/>
                    <a:pt x="505" y="92"/>
                  </a:cubicBezTo>
                  <a:cubicBezTo>
                    <a:pt x="504" y="91"/>
                    <a:pt x="502" y="90"/>
                    <a:pt x="501" y="89"/>
                  </a:cubicBezTo>
                  <a:cubicBezTo>
                    <a:pt x="497" y="93"/>
                    <a:pt x="491" y="94"/>
                    <a:pt x="484" y="94"/>
                  </a:cubicBezTo>
                  <a:cubicBezTo>
                    <a:pt x="486" y="92"/>
                    <a:pt x="486" y="91"/>
                    <a:pt x="487" y="90"/>
                  </a:cubicBezTo>
                  <a:cubicBezTo>
                    <a:pt x="490" y="89"/>
                    <a:pt x="493" y="88"/>
                    <a:pt x="496" y="86"/>
                  </a:cubicBezTo>
                  <a:cubicBezTo>
                    <a:pt x="494" y="85"/>
                    <a:pt x="492" y="84"/>
                    <a:pt x="490" y="82"/>
                  </a:cubicBezTo>
                  <a:cubicBezTo>
                    <a:pt x="486" y="81"/>
                    <a:pt x="483" y="81"/>
                    <a:pt x="481" y="84"/>
                  </a:cubicBezTo>
                  <a:cubicBezTo>
                    <a:pt x="480" y="88"/>
                    <a:pt x="480" y="90"/>
                    <a:pt x="482" y="93"/>
                  </a:cubicBezTo>
                  <a:cubicBezTo>
                    <a:pt x="484" y="98"/>
                    <a:pt x="486" y="102"/>
                    <a:pt x="490" y="106"/>
                  </a:cubicBezTo>
                  <a:cubicBezTo>
                    <a:pt x="495" y="111"/>
                    <a:pt x="500" y="115"/>
                    <a:pt x="506" y="119"/>
                  </a:cubicBezTo>
                  <a:cubicBezTo>
                    <a:pt x="516" y="117"/>
                    <a:pt x="525" y="116"/>
                    <a:pt x="534" y="115"/>
                  </a:cubicBezTo>
                  <a:cubicBezTo>
                    <a:pt x="535" y="108"/>
                    <a:pt x="528" y="76"/>
                    <a:pt x="525" y="68"/>
                  </a:cubicBezTo>
                  <a:close/>
                  <a:moveTo>
                    <a:pt x="510" y="29"/>
                  </a:moveTo>
                  <a:cubicBezTo>
                    <a:pt x="510" y="28"/>
                    <a:pt x="509" y="27"/>
                    <a:pt x="509" y="27"/>
                  </a:cubicBezTo>
                  <a:cubicBezTo>
                    <a:pt x="504" y="27"/>
                    <a:pt x="503" y="29"/>
                    <a:pt x="502" y="32"/>
                  </a:cubicBezTo>
                  <a:cubicBezTo>
                    <a:pt x="502" y="35"/>
                    <a:pt x="502" y="38"/>
                    <a:pt x="503" y="41"/>
                  </a:cubicBezTo>
                  <a:cubicBezTo>
                    <a:pt x="503" y="44"/>
                    <a:pt x="504" y="48"/>
                    <a:pt x="505" y="51"/>
                  </a:cubicBezTo>
                  <a:cubicBezTo>
                    <a:pt x="505" y="52"/>
                    <a:pt x="506" y="53"/>
                    <a:pt x="506" y="55"/>
                  </a:cubicBezTo>
                  <a:cubicBezTo>
                    <a:pt x="510" y="54"/>
                    <a:pt x="514" y="54"/>
                    <a:pt x="519" y="53"/>
                  </a:cubicBezTo>
                  <a:cubicBezTo>
                    <a:pt x="515" y="46"/>
                    <a:pt x="512" y="39"/>
                    <a:pt x="508" y="32"/>
                  </a:cubicBezTo>
                  <a:cubicBezTo>
                    <a:pt x="509" y="31"/>
                    <a:pt x="509" y="30"/>
                    <a:pt x="509" y="30"/>
                  </a:cubicBezTo>
                  <a:cubicBezTo>
                    <a:pt x="510" y="29"/>
                    <a:pt x="510" y="29"/>
                    <a:pt x="510" y="29"/>
                  </a:cubicBezTo>
                  <a:close/>
                  <a:moveTo>
                    <a:pt x="547" y="101"/>
                  </a:moveTo>
                  <a:cubicBezTo>
                    <a:pt x="547" y="103"/>
                    <a:pt x="548" y="104"/>
                    <a:pt x="549" y="106"/>
                  </a:cubicBezTo>
                  <a:cubicBezTo>
                    <a:pt x="554" y="91"/>
                    <a:pt x="558" y="78"/>
                    <a:pt x="561" y="63"/>
                  </a:cubicBezTo>
                  <a:cubicBezTo>
                    <a:pt x="557" y="62"/>
                    <a:pt x="553" y="62"/>
                    <a:pt x="549" y="63"/>
                  </a:cubicBezTo>
                  <a:cubicBezTo>
                    <a:pt x="548" y="73"/>
                    <a:pt x="546" y="82"/>
                    <a:pt x="545" y="92"/>
                  </a:cubicBezTo>
                  <a:cubicBezTo>
                    <a:pt x="545" y="92"/>
                    <a:pt x="545" y="92"/>
                    <a:pt x="545" y="92"/>
                  </a:cubicBezTo>
                  <a:cubicBezTo>
                    <a:pt x="545" y="95"/>
                    <a:pt x="546" y="98"/>
                    <a:pt x="547" y="101"/>
                  </a:cubicBezTo>
                  <a:close/>
                  <a:moveTo>
                    <a:pt x="114" y="70"/>
                  </a:moveTo>
                  <a:cubicBezTo>
                    <a:pt x="111" y="69"/>
                    <a:pt x="107" y="70"/>
                    <a:pt x="105" y="72"/>
                  </a:cubicBezTo>
                  <a:cubicBezTo>
                    <a:pt x="102" y="75"/>
                    <a:pt x="100" y="77"/>
                    <a:pt x="98" y="80"/>
                  </a:cubicBezTo>
                  <a:cubicBezTo>
                    <a:pt x="95" y="85"/>
                    <a:pt x="93" y="90"/>
                    <a:pt x="90" y="95"/>
                  </a:cubicBezTo>
                  <a:cubicBezTo>
                    <a:pt x="89" y="97"/>
                    <a:pt x="88" y="98"/>
                    <a:pt x="87" y="101"/>
                  </a:cubicBezTo>
                  <a:cubicBezTo>
                    <a:pt x="87" y="100"/>
                    <a:pt x="87" y="100"/>
                    <a:pt x="86" y="100"/>
                  </a:cubicBezTo>
                  <a:cubicBezTo>
                    <a:pt x="86" y="102"/>
                    <a:pt x="86" y="103"/>
                    <a:pt x="86" y="105"/>
                  </a:cubicBezTo>
                  <a:cubicBezTo>
                    <a:pt x="85" y="108"/>
                    <a:pt x="84" y="112"/>
                    <a:pt x="83" y="115"/>
                  </a:cubicBezTo>
                  <a:cubicBezTo>
                    <a:pt x="88" y="115"/>
                    <a:pt x="90" y="112"/>
                    <a:pt x="93" y="111"/>
                  </a:cubicBezTo>
                  <a:cubicBezTo>
                    <a:pt x="95" y="103"/>
                    <a:pt x="99" y="97"/>
                    <a:pt x="104" y="91"/>
                  </a:cubicBezTo>
                  <a:cubicBezTo>
                    <a:pt x="106" y="89"/>
                    <a:pt x="108" y="87"/>
                    <a:pt x="110" y="85"/>
                  </a:cubicBezTo>
                  <a:cubicBezTo>
                    <a:pt x="112" y="85"/>
                    <a:pt x="113" y="84"/>
                    <a:pt x="114" y="84"/>
                  </a:cubicBezTo>
                  <a:cubicBezTo>
                    <a:pt x="114" y="84"/>
                    <a:pt x="115" y="83"/>
                    <a:pt x="115" y="82"/>
                  </a:cubicBezTo>
                  <a:cubicBezTo>
                    <a:pt x="116" y="78"/>
                    <a:pt x="118" y="74"/>
                    <a:pt x="114" y="70"/>
                  </a:cubicBezTo>
                  <a:close/>
                  <a:moveTo>
                    <a:pt x="625" y="79"/>
                  </a:moveTo>
                  <a:cubicBezTo>
                    <a:pt x="626" y="77"/>
                    <a:pt x="627" y="74"/>
                    <a:pt x="628" y="72"/>
                  </a:cubicBezTo>
                  <a:cubicBezTo>
                    <a:pt x="629" y="66"/>
                    <a:pt x="624" y="63"/>
                    <a:pt x="619" y="65"/>
                  </a:cubicBezTo>
                  <a:cubicBezTo>
                    <a:pt x="616" y="66"/>
                    <a:pt x="614" y="68"/>
                    <a:pt x="611" y="70"/>
                  </a:cubicBezTo>
                  <a:cubicBezTo>
                    <a:pt x="606" y="75"/>
                    <a:pt x="602" y="79"/>
                    <a:pt x="597" y="84"/>
                  </a:cubicBezTo>
                  <a:cubicBezTo>
                    <a:pt x="595" y="90"/>
                    <a:pt x="594" y="97"/>
                    <a:pt x="592" y="103"/>
                  </a:cubicBezTo>
                  <a:cubicBezTo>
                    <a:pt x="594" y="104"/>
                    <a:pt x="595" y="104"/>
                    <a:pt x="597" y="104"/>
                  </a:cubicBezTo>
                  <a:cubicBezTo>
                    <a:pt x="600" y="104"/>
                    <a:pt x="604" y="104"/>
                    <a:pt x="607" y="104"/>
                  </a:cubicBezTo>
                  <a:cubicBezTo>
                    <a:pt x="610" y="101"/>
                    <a:pt x="612" y="98"/>
                    <a:pt x="615" y="95"/>
                  </a:cubicBezTo>
                  <a:cubicBezTo>
                    <a:pt x="619" y="91"/>
                    <a:pt x="622" y="85"/>
                    <a:pt x="625" y="79"/>
                  </a:cubicBezTo>
                  <a:close/>
                  <a:moveTo>
                    <a:pt x="54" y="114"/>
                  </a:moveTo>
                  <a:cubicBezTo>
                    <a:pt x="51" y="106"/>
                    <a:pt x="48" y="98"/>
                    <a:pt x="45" y="90"/>
                  </a:cubicBezTo>
                  <a:cubicBezTo>
                    <a:pt x="41" y="80"/>
                    <a:pt x="37" y="71"/>
                    <a:pt x="32" y="62"/>
                  </a:cubicBezTo>
                  <a:cubicBezTo>
                    <a:pt x="29" y="58"/>
                    <a:pt x="28" y="54"/>
                    <a:pt x="26" y="50"/>
                  </a:cubicBezTo>
                  <a:cubicBezTo>
                    <a:pt x="25" y="47"/>
                    <a:pt x="26" y="45"/>
                    <a:pt x="29" y="43"/>
                  </a:cubicBezTo>
                  <a:cubicBezTo>
                    <a:pt x="33" y="43"/>
                    <a:pt x="35" y="46"/>
                    <a:pt x="37" y="48"/>
                  </a:cubicBezTo>
                  <a:cubicBezTo>
                    <a:pt x="40" y="51"/>
                    <a:pt x="42" y="53"/>
                    <a:pt x="45" y="56"/>
                  </a:cubicBezTo>
                  <a:cubicBezTo>
                    <a:pt x="41" y="50"/>
                    <a:pt x="36" y="44"/>
                    <a:pt x="31" y="38"/>
                  </a:cubicBezTo>
                  <a:cubicBezTo>
                    <a:pt x="30" y="36"/>
                    <a:pt x="27" y="34"/>
                    <a:pt x="25" y="33"/>
                  </a:cubicBezTo>
                  <a:cubicBezTo>
                    <a:pt x="23" y="31"/>
                    <a:pt x="21" y="32"/>
                    <a:pt x="17" y="36"/>
                  </a:cubicBezTo>
                  <a:cubicBezTo>
                    <a:pt x="23" y="53"/>
                    <a:pt x="32" y="69"/>
                    <a:pt x="33" y="88"/>
                  </a:cubicBezTo>
                  <a:cubicBezTo>
                    <a:pt x="27" y="86"/>
                    <a:pt x="22" y="84"/>
                    <a:pt x="17" y="82"/>
                  </a:cubicBezTo>
                  <a:cubicBezTo>
                    <a:pt x="14" y="82"/>
                    <a:pt x="10" y="81"/>
                    <a:pt x="7" y="82"/>
                  </a:cubicBezTo>
                  <a:cubicBezTo>
                    <a:pt x="2" y="83"/>
                    <a:pt x="0" y="88"/>
                    <a:pt x="3" y="92"/>
                  </a:cubicBezTo>
                  <a:cubicBezTo>
                    <a:pt x="5" y="94"/>
                    <a:pt x="6" y="95"/>
                    <a:pt x="8" y="97"/>
                  </a:cubicBezTo>
                  <a:cubicBezTo>
                    <a:pt x="13" y="100"/>
                    <a:pt x="16" y="104"/>
                    <a:pt x="19" y="109"/>
                  </a:cubicBezTo>
                  <a:cubicBezTo>
                    <a:pt x="22" y="113"/>
                    <a:pt x="24" y="116"/>
                    <a:pt x="27" y="119"/>
                  </a:cubicBezTo>
                  <a:cubicBezTo>
                    <a:pt x="29" y="121"/>
                    <a:pt x="30" y="122"/>
                    <a:pt x="32" y="123"/>
                  </a:cubicBezTo>
                  <a:cubicBezTo>
                    <a:pt x="39" y="122"/>
                    <a:pt x="47" y="120"/>
                    <a:pt x="54" y="119"/>
                  </a:cubicBezTo>
                  <a:cubicBezTo>
                    <a:pt x="56" y="117"/>
                    <a:pt x="54" y="115"/>
                    <a:pt x="54" y="114"/>
                  </a:cubicBezTo>
                  <a:close/>
                  <a:moveTo>
                    <a:pt x="104" y="131"/>
                  </a:moveTo>
                  <a:cubicBezTo>
                    <a:pt x="105" y="132"/>
                    <a:pt x="106" y="133"/>
                    <a:pt x="107" y="133"/>
                  </a:cubicBezTo>
                  <a:cubicBezTo>
                    <a:pt x="111" y="135"/>
                    <a:pt x="115" y="135"/>
                    <a:pt x="119" y="132"/>
                  </a:cubicBezTo>
                  <a:cubicBezTo>
                    <a:pt x="120" y="131"/>
                    <a:pt x="121" y="131"/>
                    <a:pt x="122" y="130"/>
                  </a:cubicBezTo>
                  <a:cubicBezTo>
                    <a:pt x="116" y="131"/>
                    <a:pt x="110" y="131"/>
                    <a:pt x="104" y="131"/>
                  </a:cubicBezTo>
                  <a:close/>
                  <a:moveTo>
                    <a:pt x="590" y="119"/>
                  </a:moveTo>
                  <a:cubicBezTo>
                    <a:pt x="588" y="119"/>
                    <a:pt x="586" y="120"/>
                    <a:pt x="584" y="120"/>
                  </a:cubicBezTo>
                  <a:cubicBezTo>
                    <a:pt x="584" y="120"/>
                    <a:pt x="584" y="120"/>
                    <a:pt x="584" y="120"/>
                  </a:cubicBezTo>
                  <a:cubicBezTo>
                    <a:pt x="587" y="121"/>
                    <a:pt x="589" y="120"/>
                    <a:pt x="591" y="119"/>
                  </a:cubicBezTo>
                  <a:cubicBezTo>
                    <a:pt x="591" y="119"/>
                    <a:pt x="591" y="119"/>
                    <a:pt x="590" y="119"/>
                  </a:cubicBezTo>
                  <a:close/>
                  <a:moveTo>
                    <a:pt x="603" y="63"/>
                  </a:moveTo>
                  <a:cubicBezTo>
                    <a:pt x="603" y="61"/>
                    <a:pt x="604" y="60"/>
                    <a:pt x="604" y="58"/>
                  </a:cubicBezTo>
                  <a:cubicBezTo>
                    <a:pt x="604" y="58"/>
                    <a:pt x="604" y="58"/>
                    <a:pt x="604" y="58"/>
                  </a:cubicBezTo>
                  <a:cubicBezTo>
                    <a:pt x="604" y="60"/>
                    <a:pt x="603" y="62"/>
                    <a:pt x="603" y="63"/>
                  </a:cubicBezTo>
                  <a:close/>
                  <a:moveTo>
                    <a:pt x="141" y="94"/>
                  </a:moveTo>
                  <a:cubicBezTo>
                    <a:pt x="142" y="91"/>
                    <a:pt x="143" y="88"/>
                    <a:pt x="142" y="85"/>
                  </a:cubicBezTo>
                  <a:cubicBezTo>
                    <a:pt x="139" y="81"/>
                    <a:pt x="136" y="82"/>
                    <a:pt x="133" y="84"/>
                  </a:cubicBezTo>
                  <a:cubicBezTo>
                    <a:pt x="126" y="88"/>
                    <a:pt x="119" y="93"/>
                    <a:pt x="114" y="99"/>
                  </a:cubicBezTo>
                  <a:cubicBezTo>
                    <a:pt x="112" y="105"/>
                    <a:pt x="110" y="111"/>
                    <a:pt x="108" y="117"/>
                  </a:cubicBezTo>
                  <a:cubicBezTo>
                    <a:pt x="107" y="118"/>
                    <a:pt x="107" y="119"/>
                    <a:pt x="107" y="121"/>
                  </a:cubicBezTo>
                  <a:cubicBezTo>
                    <a:pt x="113" y="122"/>
                    <a:pt x="120" y="122"/>
                    <a:pt x="127" y="123"/>
                  </a:cubicBezTo>
                  <a:cubicBezTo>
                    <a:pt x="132" y="114"/>
                    <a:pt x="136" y="104"/>
                    <a:pt x="141" y="94"/>
                  </a:cubicBezTo>
                  <a:close/>
                  <a:moveTo>
                    <a:pt x="604" y="35"/>
                  </a:moveTo>
                  <a:cubicBezTo>
                    <a:pt x="607" y="36"/>
                    <a:pt x="607" y="37"/>
                    <a:pt x="607" y="39"/>
                  </a:cubicBezTo>
                  <a:cubicBezTo>
                    <a:pt x="607" y="43"/>
                    <a:pt x="607" y="47"/>
                    <a:pt x="606" y="51"/>
                  </a:cubicBezTo>
                  <a:cubicBezTo>
                    <a:pt x="606" y="51"/>
                    <a:pt x="607" y="51"/>
                    <a:pt x="607" y="51"/>
                  </a:cubicBezTo>
                  <a:cubicBezTo>
                    <a:pt x="610" y="43"/>
                    <a:pt x="613" y="35"/>
                    <a:pt x="616" y="27"/>
                  </a:cubicBezTo>
                  <a:cubicBezTo>
                    <a:pt x="617" y="24"/>
                    <a:pt x="618" y="21"/>
                    <a:pt x="616" y="16"/>
                  </a:cubicBezTo>
                  <a:cubicBezTo>
                    <a:pt x="615" y="16"/>
                    <a:pt x="614" y="15"/>
                    <a:pt x="613" y="14"/>
                  </a:cubicBezTo>
                  <a:cubicBezTo>
                    <a:pt x="608" y="15"/>
                    <a:pt x="605" y="18"/>
                    <a:pt x="603" y="21"/>
                  </a:cubicBezTo>
                  <a:cubicBezTo>
                    <a:pt x="598" y="26"/>
                    <a:pt x="594" y="32"/>
                    <a:pt x="592" y="38"/>
                  </a:cubicBezTo>
                  <a:cubicBezTo>
                    <a:pt x="590" y="42"/>
                    <a:pt x="588" y="47"/>
                    <a:pt x="586" y="51"/>
                  </a:cubicBezTo>
                  <a:cubicBezTo>
                    <a:pt x="589" y="51"/>
                    <a:pt x="591" y="51"/>
                    <a:pt x="594" y="51"/>
                  </a:cubicBezTo>
                  <a:cubicBezTo>
                    <a:pt x="598" y="46"/>
                    <a:pt x="600" y="40"/>
                    <a:pt x="604" y="35"/>
                  </a:cubicBezTo>
                  <a:close/>
                  <a:moveTo>
                    <a:pt x="582" y="61"/>
                  </a:moveTo>
                  <a:cubicBezTo>
                    <a:pt x="579" y="67"/>
                    <a:pt x="576" y="74"/>
                    <a:pt x="573" y="81"/>
                  </a:cubicBezTo>
                  <a:cubicBezTo>
                    <a:pt x="572" y="84"/>
                    <a:pt x="571" y="87"/>
                    <a:pt x="570" y="91"/>
                  </a:cubicBezTo>
                  <a:cubicBezTo>
                    <a:pt x="569" y="95"/>
                    <a:pt x="568" y="100"/>
                    <a:pt x="568" y="104"/>
                  </a:cubicBezTo>
                  <a:cubicBezTo>
                    <a:pt x="570" y="106"/>
                    <a:pt x="572" y="105"/>
                    <a:pt x="573" y="104"/>
                  </a:cubicBezTo>
                  <a:cubicBezTo>
                    <a:pt x="575" y="96"/>
                    <a:pt x="577" y="89"/>
                    <a:pt x="580" y="82"/>
                  </a:cubicBezTo>
                  <a:cubicBezTo>
                    <a:pt x="582" y="75"/>
                    <a:pt x="585" y="68"/>
                    <a:pt x="589" y="60"/>
                  </a:cubicBezTo>
                  <a:cubicBezTo>
                    <a:pt x="586" y="60"/>
                    <a:pt x="584" y="60"/>
                    <a:pt x="582" y="61"/>
                  </a:cubicBezTo>
                  <a:close/>
                </a:path>
              </a:pathLst>
            </a:custGeom>
            <a:solidFill>
              <a:srgbClr val="0192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8">
              <a:extLst>
                <a:ext uri="{FF2B5EF4-FFF2-40B4-BE49-F238E27FC236}">
                  <a16:creationId xmlns:a16="http://schemas.microsoft.com/office/drawing/2014/main" id="{5694DD10-19E3-41BB-A3B5-DD1106A002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52" y="4009"/>
              <a:ext cx="1844" cy="345"/>
            </a:xfrm>
            <a:custGeom>
              <a:avLst/>
              <a:gdLst>
                <a:gd name="T0" fmla="*/ 636 w 776"/>
                <a:gd name="T1" fmla="*/ 38 h 145"/>
                <a:gd name="T2" fmla="*/ 170 w 776"/>
                <a:gd name="T3" fmla="*/ 42 h 145"/>
                <a:gd name="T4" fmla="*/ 633 w 776"/>
                <a:gd name="T5" fmla="*/ 24 h 145"/>
                <a:gd name="T6" fmla="*/ 634 w 776"/>
                <a:gd name="T7" fmla="*/ 29 h 145"/>
                <a:gd name="T8" fmla="*/ 695 w 776"/>
                <a:gd name="T9" fmla="*/ 12 h 145"/>
                <a:gd name="T10" fmla="*/ 685 w 776"/>
                <a:gd name="T11" fmla="*/ 36 h 145"/>
                <a:gd name="T12" fmla="*/ 700 w 776"/>
                <a:gd name="T13" fmla="*/ 48 h 145"/>
                <a:gd name="T14" fmla="*/ 661 w 776"/>
                <a:gd name="T15" fmla="*/ 38 h 145"/>
                <a:gd name="T16" fmla="*/ 674 w 776"/>
                <a:gd name="T17" fmla="*/ 53 h 145"/>
                <a:gd name="T18" fmla="*/ 651 w 776"/>
                <a:gd name="T19" fmla="*/ 44 h 145"/>
                <a:gd name="T20" fmla="*/ 593 w 776"/>
                <a:gd name="T21" fmla="*/ 46 h 145"/>
                <a:gd name="T22" fmla="*/ 605 w 776"/>
                <a:gd name="T23" fmla="*/ 43 h 145"/>
                <a:gd name="T24" fmla="*/ 218 w 776"/>
                <a:gd name="T25" fmla="*/ 37 h 145"/>
                <a:gd name="T26" fmla="*/ 217 w 776"/>
                <a:gd name="T27" fmla="*/ 37 h 145"/>
                <a:gd name="T28" fmla="*/ 766 w 776"/>
                <a:gd name="T29" fmla="*/ 4 h 145"/>
                <a:gd name="T30" fmla="*/ 720 w 776"/>
                <a:gd name="T31" fmla="*/ 20 h 145"/>
                <a:gd name="T32" fmla="*/ 597 w 776"/>
                <a:gd name="T33" fmla="*/ 46 h 145"/>
                <a:gd name="T34" fmla="*/ 113 w 776"/>
                <a:gd name="T35" fmla="*/ 63 h 145"/>
                <a:gd name="T36" fmla="*/ 0 w 776"/>
                <a:gd name="T37" fmla="*/ 68 h 145"/>
                <a:gd name="T38" fmla="*/ 135 w 776"/>
                <a:gd name="T39" fmla="*/ 9 h 145"/>
                <a:gd name="T40" fmla="*/ 102 w 776"/>
                <a:gd name="T41" fmla="*/ 30 h 145"/>
                <a:gd name="T42" fmla="*/ 63 w 776"/>
                <a:gd name="T43" fmla="*/ 21 h 145"/>
                <a:gd name="T44" fmla="*/ 150 w 776"/>
                <a:gd name="T45" fmla="*/ 8 h 145"/>
                <a:gd name="T46" fmla="*/ 219 w 776"/>
                <a:gd name="T47" fmla="*/ 36 h 145"/>
                <a:gd name="T48" fmla="*/ 196 w 776"/>
                <a:gd name="T49" fmla="*/ 47 h 145"/>
                <a:gd name="T50" fmla="*/ 733 w 776"/>
                <a:gd name="T51" fmla="*/ 70 h 145"/>
                <a:gd name="T52" fmla="*/ 526 w 776"/>
                <a:gd name="T53" fmla="*/ 104 h 145"/>
                <a:gd name="T54" fmla="*/ 403 w 776"/>
                <a:gd name="T55" fmla="*/ 138 h 145"/>
                <a:gd name="T56" fmla="*/ 581 w 776"/>
                <a:gd name="T57" fmla="*/ 134 h 145"/>
                <a:gd name="T58" fmla="*/ 356 w 776"/>
                <a:gd name="T59" fmla="*/ 138 h 145"/>
                <a:gd name="T60" fmla="*/ 470 w 776"/>
                <a:gd name="T61" fmla="*/ 101 h 145"/>
                <a:gd name="T62" fmla="*/ 194 w 776"/>
                <a:gd name="T63" fmla="*/ 125 h 145"/>
                <a:gd name="T64" fmla="*/ 392 w 776"/>
                <a:gd name="T65" fmla="*/ 95 h 145"/>
                <a:gd name="T66" fmla="*/ 271 w 776"/>
                <a:gd name="T67" fmla="*/ 88 h 145"/>
                <a:gd name="T68" fmla="*/ 174 w 776"/>
                <a:gd name="T69" fmla="*/ 96 h 145"/>
                <a:gd name="T70" fmla="*/ 79 w 776"/>
                <a:gd name="T71" fmla="*/ 87 h 145"/>
                <a:gd name="T72" fmla="*/ 213 w 776"/>
                <a:gd name="T73" fmla="*/ 85 h 145"/>
                <a:gd name="T74" fmla="*/ 277 w 776"/>
                <a:gd name="T75" fmla="*/ 64 h 145"/>
                <a:gd name="T76" fmla="*/ 220 w 776"/>
                <a:gd name="T77" fmla="*/ 51 h 145"/>
                <a:gd name="T78" fmla="*/ 257 w 776"/>
                <a:gd name="T79" fmla="*/ 23 h 145"/>
                <a:gd name="T80" fmla="*/ 190 w 776"/>
                <a:gd name="T81" fmla="*/ 16 h 145"/>
                <a:gd name="T82" fmla="*/ 267 w 776"/>
                <a:gd name="T83" fmla="*/ 4 h 145"/>
                <a:gd name="T84" fmla="*/ 406 w 776"/>
                <a:gd name="T85" fmla="*/ 48 h 145"/>
                <a:gd name="T86" fmla="*/ 479 w 776"/>
                <a:gd name="T87" fmla="*/ 55 h 145"/>
                <a:gd name="T88" fmla="*/ 552 w 776"/>
                <a:gd name="T89" fmla="*/ 17 h 145"/>
                <a:gd name="T90" fmla="*/ 611 w 776"/>
                <a:gd name="T91" fmla="*/ 44 h 145"/>
                <a:gd name="T92" fmla="*/ 596 w 776"/>
                <a:gd name="T93" fmla="*/ 34 h 145"/>
                <a:gd name="T94" fmla="*/ 507 w 776"/>
                <a:gd name="T95" fmla="*/ 77 h 145"/>
                <a:gd name="T96" fmla="*/ 490 w 776"/>
                <a:gd name="T97" fmla="*/ 82 h 145"/>
                <a:gd name="T98" fmla="*/ 594 w 776"/>
                <a:gd name="T99" fmla="*/ 92 h 145"/>
                <a:gd name="T100" fmla="*/ 696 w 776"/>
                <a:gd name="T101" fmla="*/ 71 h 145"/>
                <a:gd name="T102" fmla="*/ 564 w 776"/>
                <a:gd name="T103" fmla="*/ 39 h 145"/>
                <a:gd name="T104" fmla="*/ 580 w 776"/>
                <a:gd name="T105" fmla="*/ 33 h 145"/>
                <a:gd name="T106" fmla="*/ 367 w 776"/>
                <a:gd name="T107" fmla="*/ 45 h 145"/>
                <a:gd name="T108" fmla="*/ 267 w 776"/>
                <a:gd name="T109" fmla="*/ 56 h 145"/>
                <a:gd name="T110" fmla="*/ 337 w 776"/>
                <a:gd name="T111" fmla="*/ 10 h 145"/>
                <a:gd name="T112" fmla="*/ 377 w 776"/>
                <a:gd name="T113" fmla="*/ 17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76" h="145">
                  <a:moveTo>
                    <a:pt x="638" y="49"/>
                  </a:moveTo>
                  <a:cubicBezTo>
                    <a:pt x="638" y="49"/>
                    <a:pt x="638" y="49"/>
                    <a:pt x="638" y="49"/>
                  </a:cubicBezTo>
                  <a:cubicBezTo>
                    <a:pt x="638" y="49"/>
                    <a:pt x="638" y="49"/>
                    <a:pt x="638" y="49"/>
                  </a:cubicBezTo>
                  <a:close/>
                  <a:moveTo>
                    <a:pt x="634" y="31"/>
                  </a:moveTo>
                  <a:cubicBezTo>
                    <a:pt x="634" y="31"/>
                    <a:pt x="634" y="31"/>
                    <a:pt x="635" y="32"/>
                  </a:cubicBezTo>
                  <a:cubicBezTo>
                    <a:pt x="634" y="31"/>
                    <a:pt x="634" y="31"/>
                    <a:pt x="634" y="31"/>
                  </a:cubicBezTo>
                  <a:close/>
                  <a:moveTo>
                    <a:pt x="636" y="38"/>
                  </a:moveTo>
                  <a:cubicBezTo>
                    <a:pt x="636" y="38"/>
                    <a:pt x="636" y="38"/>
                    <a:pt x="636" y="38"/>
                  </a:cubicBezTo>
                  <a:cubicBezTo>
                    <a:pt x="636" y="38"/>
                    <a:pt x="636" y="38"/>
                    <a:pt x="636" y="38"/>
                  </a:cubicBezTo>
                  <a:cubicBezTo>
                    <a:pt x="636" y="38"/>
                    <a:pt x="636" y="38"/>
                    <a:pt x="636" y="38"/>
                  </a:cubicBezTo>
                  <a:close/>
                  <a:moveTo>
                    <a:pt x="632" y="22"/>
                  </a:moveTo>
                  <a:cubicBezTo>
                    <a:pt x="632" y="22"/>
                    <a:pt x="632" y="23"/>
                    <a:pt x="633" y="24"/>
                  </a:cubicBezTo>
                  <a:cubicBezTo>
                    <a:pt x="632" y="23"/>
                    <a:pt x="632" y="22"/>
                    <a:pt x="632" y="22"/>
                  </a:cubicBezTo>
                  <a:close/>
                  <a:moveTo>
                    <a:pt x="170" y="42"/>
                  </a:moveTo>
                  <a:cubicBezTo>
                    <a:pt x="171" y="44"/>
                    <a:pt x="171" y="47"/>
                    <a:pt x="172" y="49"/>
                  </a:cubicBezTo>
                  <a:cubicBezTo>
                    <a:pt x="171" y="47"/>
                    <a:pt x="171" y="44"/>
                    <a:pt x="170" y="42"/>
                  </a:cubicBezTo>
                  <a:close/>
                  <a:moveTo>
                    <a:pt x="178" y="45"/>
                  </a:moveTo>
                  <a:cubicBezTo>
                    <a:pt x="178" y="43"/>
                    <a:pt x="178" y="42"/>
                    <a:pt x="178" y="40"/>
                  </a:cubicBezTo>
                  <a:cubicBezTo>
                    <a:pt x="178" y="40"/>
                    <a:pt x="178" y="40"/>
                    <a:pt x="178" y="40"/>
                  </a:cubicBezTo>
                  <a:cubicBezTo>
                    <a:pt x="178" y="42"/>
                    <a:pt x="178" y="43"/>
                    <a:pt x="178" y="45"/>
                  </a:cubicBezTo>
                  <a:close/>
                  <a:moveTo>
                    <a:pt x="177" y="46"/>
                  </a:moveTo>
                  <a:cubicBezTo>
                    <a:pt x="177" y="47"/>
                    <a:pt x="177" y="48"/>
                    <a:pt x="177" y="49"/>
                  </a:cubicBezTo>
                  <a:cubicBezTo>
                    <a:pt x="177" y="48"/>
                    <a:pt x="177" y="47"/>
                    <a:pt x="177" y="46"/>
                  </a:cubicBezTo>
                  <a:close/>
                  <a:moveTo>
                    <a:pt x="633" y="24"/>
                  </a:moveTo>
                  <a:cubicBezTo>
                    <a:pt x="633" y="25"/>
                    <a:pt x="633" y="25"/>
                    <a:pt x="633" y="26"/>
                  </a:cubicBezTo>
                  <a:cubicBezTo>
                    <a:pt x="633" y="25"/>
                    <a:pt x="633" y="25"/>
                    <a:pt x="633" y="24"/>
                  </a:cubicBezTo>
                  <a:close/>
                  <a:moveTo>
                    <a:pt x="631" y="20"/>
                  </a:moveTo>
                  <a:cubicBezTo>
                    <a:pt x="631" y="20"/>
                    <a:pt x="632" y="21"/>
                    <a:pt x="632" y="21"/>
                  </a:cubicBezTo>
                  <a:cubicBezTo>
                    <a:pt x="632" y="21"/>
                    <a:pt x="631" y="20"/>
                    <a:pt x="631" y="20"/>
                  </a:cubicBezTo>
                  <a:close/>
                  <a:moveTo>
                    <a:pt x="634" y="29"/>
                  </a:moveTo>
                  <a:cubicBezTo>
                    <a:pt x="634" y="28"/>
                    <a:pt x="634" y="28"/>
                    <a:pt x="633" y="27"/>
                  </a:cubicBezTo>
                  <a:cubicBezTo>
                    <a:pt x="634" y="28"/>
                    <a:pt x="634" y="28"/>
                    <a:pt x="634" y="29"/>
                  </a:cubicBezTo>
                  <a:close/>
                  <a:moveTo>
                    <a:pt x="744" y="39"/>
                  </a:moveTo>
                  <a:cubicBezTo>
                    <a:pt x="746" y="38"/>
                    <a:pt x="748" y="38"/>
                    <a:pt x="749" y="35"/>
                  </a:cubicBezTo>
                  <a:cubicBezTo>
                    <a:pt x="746" y="33"/>
                    <a:pt x="742" y="34"/>
                    <a:pt x="739" y="34"/>
                  </a:cubicBezTo>
                  <a:cubicBezTo>
                    <a:pt x="736" y="34"/>
                    <a:pt x="733" y="34"/>
                    <a:pt x="730" y="34"/>
                  </a:cubicBezTo>
                  <a:cubicBezTo>
                    <a:pt x="728" y="37"/>
                    <a:pt x="726" y="40"/>
                    <a:pt x="724" y="43"/>
                  </a:cubicBezTo>
                  <a:cubicBezTo>
                    <a:pt x="731" y="42"/>
                    <a:pt x="737" y="40"/>
                    <a:pt x="744" y="39"/>
                  </a:cubicBezTo>
                  <a:close/>
                  <a:moveTo>
                    <a:pt x="688" y="13"/>
                  </a:moveTo>
                  <a:cubicBezTo>
                    <a:pt x="690" y="12"/>
                    <a:pt x="692" y="12"/>
                    <a:pt x="695" y="12"/>
                  </a:cubicBezTo>
                  <a:cubicBezTo>
                    <a:pt x="690" y="12"/>
                    <a:pt x="685" y="13"/>
                    <a:pt x="681" y="14"/>
                  </a:cubicBezTo>
                  <a:cubicBezTo>
                    <a:pt x="680" y="18"/>
                    <a:pt x="679" y="23"/>
                    <a:pt x="679" y="28"/>
                  </a:cubicBezTo>
                  <a:cubicBezTo>
                    <a:pt x="680" y="27"/>
                    <a:pt x="681" y="27"/>
                    <a:pt x="682" y="27"/>
                  </a:cubicBezTo>
                  <a:cubicBezTo>
                    <a:pt x="684" y="22"/>
                    <a:pt x="686" y="17"/>
                    <a:pt x="688" y="13"/>
                  </a:cubicBezTo>
                  <a:close/>
                  <a:moveTo>
                    <a:pt x="685" y="36"/>
                  </a:moveTo>
                  <a:cubicBezTo>
                    <a:pt x="685" y="36"/>
                    <a:pt x="685" y="36"/>
                    <a:pt x="685" y="36"/>
                  </a:cubicBezTo>
                  <a:cubicBezTo>
                    <a:pt x="683" y="41"/>
                    <a:pt x="682" y="45"/>
                    <a:pt x="681" y="49"/>
                  </a:cubicBezTo>
                  <a:cubicBezTo>
                    <a:pt x="682" y="45"/>
                    <a:pt x="683" y="41"/>
                    <a:pt x="685" y="36"/>
                  </a:cubicBezTo>
                  <a:close/>
                  <a:moveTo>
                    <a:pt x="689" y="25"/>
                  </a:moveTo>
                  <a:cubicBezTo>
                    <a:pt x="691" y="21"/>
                    <a:pt x="693" y="17"/>
                    <a:pt x="695" y="12"/>
                  </a:cubicBezTo>
                  <a:cubicBezTo>
                    <a:pt x="693" y="17"/>
                    <a:pt x="691" y="21"/>
                    <a:pt x="689" y="25"/>
                  </a:cubicBezTo>
                  <a:close/>
                  <a:moveTo>
                    <a:pt x="176" y="51"/>
                  </a:moveTo>
                  <a:cubicBezTo>
                    <a:pt x="176" y="52"/>
                    <a:pt x="175" y="54"/>
                    <a:pt x="175" y="55"/>
                  </a:cubicBezTo>
                  <a:cubicBezTo>
                    <a:pt x="175" y="54"/>
                    <a:pt x="176" y="52"/>
                    <a:pt x="176" y="51"/>
                  </a:cubicBezTo>
                  <a:close/>
                  <a:moveTo>
                    <a:pt x="700" y="48"/>
                  </a:moveTo>
                  <a:cubicBezTo>
                    <a:pt x="700" y="48"/>
                    <a:pt x="700" y="48"/>
                    <a:pt x="700" y="48"/>
                  </a:cubicBezTo>
                  <a:cubicBezTo>
                    <a:pt x="701" y="44"/>
                    <a:pt x="702" y="40"/>
                    <a:pt x="703" y="36"/>
                  </a:cubicBezTo>
                  <a:cubicBezTo>
                    <a:pt x="703" y="36"/>
                    <a:pt x="704" y="35"/>
                    <a:pt x="704" y="35"/>
                  </a:cubicBezTo>
                  <a:cubicBezTo>
                    <a:pt x="704" y="35"/>
                    <a:pt x="703" y="35"/>
                    <a:pt x="703" y="35"/>
                  </a:cubicBezTo>
                  <a:cubicBezTo>
                    <a:pt x="702" y="39"/>
                    <a:pt x="701" y="44"/>
                    <a:pt x="700" y="48"/>
                  </a:cubicBezTo>
                  <a:close/>
                  <a:moveTo>
                    <a:pt x="661" y="38"/>
                  </a:moveTo>
                  <a:cubicBezTo>
                    <a:pt x="661" y="38"/>
                    <a:pt x="661" y="38"/>
                    <a:pt x="661" y="38"/>
                  </a:cubicBezTo>
                  <a:cubicBezTo>
                    <a:pt x="661" y="38"/>
                    <a:pt x="661" y="39"/>
                    <a:pt x="661" y="39"/>
                  </a:cubicBezTo>
                  <a:cubicBezTo>
                    <a:pt x="661" y="39"/>
                    <a:pt x="661" y="38"/>
                    <a:pt x="661" y="38"/>
                  </a:cubicBezTo>
                  <a:close/>
                  <a:moveTo>
                    <a:pt x="653" y="55"/>
                  </a:moveTo>
                  <a:cubicBezTo>
                    <a:pt x="653" y="55"/>
                    <a:pt x="653" y="55"/>
                    <a:pt x="653" y="55"/>
                  </a:cubicBezTo>
                  <a:cubicBezTo>
                    <a:pt x="653" y="55"/>
                    <a:pt x="653" y="55"/>
                    <a:pt x="653" y="55"/>
                  </a:cubicBezTo>
                  <a:close/>
                  <a:moveTo>
                    <a:pt x="674" y="53"/>
                  </a:moveTo>
                  <a:cubicBezTo>
                    <a:pt x="675" y="50"/>
                    <a:pt x="675" y="46"/>
                    <a:pt x="676" y="43"/>
                  </a:cubicBezTo>
                  <a:cubicBezTo>
                    <a:pt x="677" y="41"/>
                    <a:pt x="677" y="39"/>
                    <a:pt x="678" y="37"/>
                  </a:cubicBezTo>
                  <a:cubicBezTo>
                    <a:pt x="678" y="37"/>
                    <a:pt x="677" y="37"/>
                    <a:pt x="677" y="37"/>
                  </a:cubicBezTo>
                  <a:cubicBezTo>
                    <a:pt x="676" y="43"/>
                    <a:pt x="675" y="48"/>
                    <a:pt x="674" y="53"/>
                  </a:cubicBezTo>
                  <a:close/>
                  <a:moveTo>
                    <a:pt x="653" y="32"/>
                  </a:moveTo>
                  <a:cubicBezTo>
                    <a:pt x="653" y="26"/>
                    <a:pt x="654" y="21"/>
                    <a:pt x="655" y="15"/>
                  </a:cubicBezTo>
                  <a:cubicBezTo>
                    <a:pt x="652" y="15"/>
                    <a:pt x="648" y="16"/>
                    <a:pt x="644" y="17"/>
                  </a:cubicBezTo>
                  <a:cubicBezTo>
                    <a:pt x="646" y="22"/>
                    <a:pt x="647" y="27"/>
                    <a:pt x="648" y="33"/>
                  </a:cubicBezTo>
                  <a:cubicBezTo>
                    <a:pt x="649" y="32"/>
                    <a:pt x="651" y="32"/>
                    <a:pt x="653" y="32"/>
                  </a:cubicBezTo>
                  <a:close/>
                  <a:moveTo>
                    <a:pt x="649" y="38"/>
                  </a:moveTo>
                  <a:cubicBezTo>
                    <a:pt x="650" y="40"/>
                    <a:pt x="650" y="42"/>
                    <a:pt x="651" y="44"/>
                  </a:cubicBezTo>
                  <a:cubicBezTo>
                    <a:pt x="651" y="44"/>
                    <a:pt x="651" y="44"/>
                    <a:pt x="651" y="44"/>
                  </a:cubicBezTo>
                  <a:cubicBezTo>
                    <a:pt x="651" y="42"/>
                    <a:pt x="651" y="40"/>
                    <a:pt x="652" y="39"/>
                  </a:cubicBezTo>
                  <a:cubicBezTo>
                    <a:pt x="651" y="39"/>
                    <a:pt x="650" y="39"/>
                    <a:pt x="649" y="38"/>
                  </a:cubicBezTo>
                  <a:close/>
                  <a:moveTo>
                    <a:pt x="663" y="31"/>
                  </a:moveTo>
                  <a:cubicBezTo>
                    <a:pt x="663" y="31"/>
                    <a:pt x="663" y="31"/>
                    <a:pt x="663" y="31"/>
                  </a:cubicBezTo>
                  <a:cubicBezTo>
                    <a:pt x="663" y="31"/>
                    <a:pt x="663" y="31"/>
                    <a:pt x="663" y="31"/>
                  </a:cubicBezTo>
                  <a:cubicBezTo>
                    <a:pt x="663" y="31"/>
                    <a:pt x="663" y="31"/>
                    <a:pt x="663" y="31"/>
                  </a:cubicBezTo>
                  <a:close/>
                  <a:moveTo>
                    <a:pt x="590" y="46"/>
                  </a:moveTo>
                  <a:cubicBezTo>
                    <a:pt x="591" y="46"/>
                    <a:pt x="592" y="46"/>
                    <a:pt x="593" y="46"/>
                  </a:cubicBezTo>
                  <a:cubicBezTo>
                    <a:pt x="592" y="46"/>
                    <a:pt x="591" y="46"/>
                    <a:pt x="590" y="46"/>
                  </a:cubicBezTo>
                  <a:close/>
                  <a:moveTo>
                    <a:pt x="667" y="15"/>
                  </a:moveTo>
                  <a:cubicBezTo>
                    <a:pt x="666" y="18"/>
                    <a:pt x="665" y="21"/>
                    <a:pt x="665" y="23"/>
                  </a:cubicBezTo>
                  <a:cubicBezTo>
                    <a:pt x="665" y="21"/>
                    <a:pt x="666" y="18"/>
                    <a:pt x="667" y="15"/>
                  </a:cubicBezTo>
                  <a:close/>
                  <a:moveTo>
                    <a:pt x="655" y="15"/>
                  </a:moveTo>
                  <a:cubicBezTo>
                    <a:pt x="659" y="14"/>
                    <a:pt x="663" y="14"/>
                    <a:pt x="667" y="15"/>
                  </a:cubicBezTo>
                  <a:cubicBezTo>
                    <a:pt x="663" y="14"/>
                    <a:pt x="659" y="14"/>
                    <a:pt x="655" y="15"/>
                  </a:cubicBezTo>
                  <a:close/>
                  <a:moveTo>
                    <a:pt x="605" y="43"/>
                  </a:moveTo>
                  <a:cubicBezTo>
                    <a:pt x="605" y="43"/>
                    <a:pt x="605" y="42"/>
                    <a:pt x="605" y="42"/>
                  </a:cubicBezTo>
                  <a:cubicBezTo>
                    <a:pt x="605" y="42"/>
                    <a:pt x="605" y="43"/>
                    <a:pt x="605" y="43"/>
                  </a:cubicBezTo>
                  <a:close/>
                  <a:moveTo>
                    <a:pt x="604" y="44"/>
                  </a:moveTo>
                  <a:cubicBezTo>
                    <a:pt x="604" y="44"/>
                    <a:pt x="603" y="44"/>
                    <a:pt x="603" y="44"/>
                  </a:cubicBezTo>
                  <a:cubicBezTo>
                    <a:pt x="603" y="44"/>
                    <a:pt x="604" y="44"/>
                    <a:pt x="604" y="44"/>
                  </a:cubicBezTo>
                  <a:close/>
                  <a:moveTo>
                    <a:pt x="218" y="37"/>
                  </a:moveTo>
                  <a:cubicBezTo>
                    <a:pt x="218" y="37"/>
                    <a:pt x="218" y="36"/>
                    <a:pt x="218" y="36"/>
                  </a:cubicBezTo>
                  <a:cubicBezTo>
                    <a:pt x="218" y="36"/>
                    <a:pt x="218" y="37"/>
                    <a:pt x="218" y="37"/>
                  </a:cubicBezTo>
                  <a:close/>
                  <a:moveTo>
                    <a:pt x="207" y="47"/>
                  </a:moveTo>
                  <a:cubicBezTo>
                    <a:pt x="207" y="47"/>
                    <a:pt x="206" y="48"/>
                    <a:pt x="206" y="48"/>
                  </a:cubicBezTo>
                  <a:cubicBezTo>
                    <a:pt x="206" y="48"/>
                    <a:pt x="207" y="47"/>
                    <a:pt x="207" y="47"/>
                  </a:cubicBezTo>
                  <a:close/>
                  <a:moveTo>
                    <a:pt x="602" y="44"/>
                  </a:moveTo>
                  <a:cubicBezTo>
                    <a:pt x="602" y="45"/>
                    <a:pt x="601" y="45"/>
                    <a:pt x="601" y="45"/>
                  </a:cubicBezTo>
                  <a:cubicBezTo>
                    <a:pt x="601" y="45"/>
                    <a:pt x="602" y="45"/>
                    <a:pt x="602" y="44"/>
                  </a:cubicBezTo>
                  <a:close/>
                  <a:moveTo>
                    <a:pt x="217" y="37"/>
                  </a:moveTo>
                  <a:cubicBezTo>
                    <a:pt x="217" y="37"/>
                    <a:pt x="217" y="37"/>
                    <a:pt x="217" y="37"/>
                  </a:cubicBezTo>
                  <a:cubicBezTo>
                    <a:pt x="217" y="37"/>
                    <a:pt x="217" y="37"/>
                    <a:pt x="217" y="37"/>
                  </a:cubicBezTo>
                  <a:close/>
                  <a:moveTo>
                    <a:pt x="203" y="53"/>
                  </a:moveTo>
                  <a:cubicBezTo>
                    <a:pt x="203" y="52"/>
                    <a:pt x="204" y="52"/>
                    <a:pt x="204" y="51"/>
                  </a:cubicBezTo>
                  <a:cubicBezTo>
                    <a:pt x="204" y="52"/>
                    <a:pt x="203" y="52"/>
                    <a:pt x="203" y="53"/>
                  </a:cubicBezTo>
                  <a:close/>
                  <a:moveTo>
                    <a:pt x="599" y="40"/>
                  </a:moveTo>
                  <a:cubicBezTo>
                    <a:pt x="597" y="40"/>
                    <a:pt x="595" y="41"/>
                    <a:pt x="593" y="42"/>
                  </a:cubicBezTo>
                  <a:cubicBezTo>
                    <a:pt x="595" y="41"/>
                    <a:pt x="597" y="40"/>
                    <a:pt x="599" y="40"/>
                  </a:cubicBezTo>
                  <a:close/>
                  <a:moveTo>
                    <a:pt x="766" y="4"/>
                  </a:moveTo>
                  <a:cubicBezTo>
                    <a:pt x="758" y="2"/>
                    <a:pt x="749" y="2"/>
                    <a:pt x="740" y="3"/>
                  </a:cubicBezTo>
                  <a:cubicBezTo>
                    <a:pt x="736" y="3"/>
                    <a:pt x="733" y="4"/>
                    <a:pt x="729" y="4"/>
                  </a:cubicBezTo>
                  <a:cubicBezTo>
                    <a:pt x="734" y="4"/>
                    <a:pt x="739" y="5"/>
                    <a:pt x="743" y="6"/>
                  </a:cubicBezTo>
                  <a:cubicBezTo>
                    <a:pt x="733" y="10"/>
                    <a:pt x="722" y="9"/>
                    <a:pt x="710" y="10"/>
                  </a:cubicBezTo>
                  <a:cubicBezTo>
                    <a:pt x="710" y="12"/>
                    <a:pt x="709" y="13"/>
                    <a:pt x="709" y="15"/>
                  </a:cubicBezTo>
                  <a:cubicBezTo>
                    <a:pt x="709" y="14"/>
                    <a:pt x="710" y="12"/>
                    <a:pt x="710" y="10"/>
                  </a:cubicBezTo>
                  <a:cubicBezTo>
                    <a:pt x="709" y="14"/>
                    <a:pt x="708" y="18"/>
                    <a:pt x="707" y="22"/>
                  </a:cubicBezTo>
                  <a:cubicBezTo>
                    <a:pt x="711" y="21"/>
                    <a:pt x="715" y="21"/>
                    <a:pt x="720" y="20"/>
                  </a:cubicBezTo>
                  <a:cubicBezTo>
                    <a:pt x="721" y="19"/>
                    <a:pt x="723" y="17"/>
                    <a:pt x="725" y="17"/>
                  </a:cubicBezTo>
                  <a:cubicBezTo>
                    <a:pt x="728" y="16"/>
                    <a:pt x="730" y="16"/>
                    <a:pt x="732" y="17"/>
                  </a:cubicBezTo>
                  <a:cubicBezTo>
                    <a:pt x="745" y="15"/>
                    <a:pt x="759" y="12"/>
                    <a:pt x="773" y="12"/>
                  </a:cubicBezTo>
                  <a:cubicBezTo>
                    <a:pt x="774" y="12"/>
                    <a:pt x="775" y="11"/>
                    <a:pt x="776" y="11"/>
                  </a:cubicBezTo>
                  <a:cubicBezTo>
                    <a:pt x="774" y="7"/>
                    <a:pt x="770" y="5"/>
                    <a:pt x="766" y="4"/>
                  </a:cubicBezTo>
                  <a:close/>
                  <a:moveTo>
                    <a:pt x="597" y="46"/>
                  </a:moveTo>
                  <a:cubicBezTo>
                    <a:pt x="597" y="46"/>
                    <a:pt x="597" y="46"/>
                    <a:pt x="598" y="46"/>
                  </a:cubicBezTo>
                  <a:cubicBezTo>
                    <a:pt x="597" y="46"/>
                    <a:pt x="597" y="46"/>
                    <a:pt x="597" y="46"/>
                  </a:cubicBezTo>
                  <a:close/>
                  <a:moveTo>
                    <a:pt x="600" y="45"/>
                  </a:moveTo>
                  <a:cubicBezTo>
                    <a:pt x="600" y="45"/>
                    <a:pt x="599" y="45"/>
                    <a:pt x="599" y="45"/>
                  </a:cubicBezTo>
                  <a:cubicBezTo>
                    <a:pt x="599" y="45"/>
                    <a:pt x="600" y="45"/>
                    <a:pt x="600" y="45"/>
                  </a:cubicBezTo>
                  <a:close/>
                  <a:moveTo>
                    <a:pt x="594" y="46"/>
                  </a:moveTo>
                  <a:cubicBezTo>
                    <a:pt x="594" y="46"/>
                    <a:pt x="595" y="46"/>
                    <a:pt x="595" y="46"/>
                  </a:cubicBezTo>
                  <a:cubicBezTo>
                    <a:pt x="595" y="46"/>
                    <a:pt x="594" y="46"/>
                    <a:pt x="594" y="46"/>
                  </a:cubicBezTo>
                  <a:close/>
                  <a:moveTo>
                    <a:pt x="73" y="67"/>
                  </a:moveTo>
                  <a:cubicBezTo>
                    <a:pt x="86" y="66"/>
                    <a:pt x="100" y="64"/>
                    <a:pt x="113" y="63"/>
                  </a:cubicBezTo>
                  <a:cubicBezTo>
                    <a:pt x="117" y="63"/>
                    <a:pt x="122" y="63"/>
                    <a:pt x="126" y="62"/>
                  </a:cubicBezTo>
                  <a:cubicBezTo>
                    <a:pt x="126" y="62"/>
                    <a:pt x="126" y="62"/>
                    <a:pt x="125" y="61"/>
                  </a:cubicBezTo>
                  <a:cubicBezTo>
                    <a:pt x="122" y="56"/>
                    <a:pt x="119" y="52"/>
                    <a:pt x="114" y="49"/>
                  </a:cubicBezTo>
                  <a:cubicBezTo>
                    <a:pt x="114" y="48"/>
                    <a:pt x="113" y="48"/>
                    <a:pt x="113" y="48"/>
                  </a:cubicBezTo>
                  <a:cubicBezTo>
                    <a:pt x="106" y="49"/>
                    <a:pt x="100" y="49"/>
                    <a:pt x="93" y="51"/>
                  </a:cubicBezTo>
                  <a:cubicBezTo>
                    <a:pt x="72" y="55"/>
                    <a:pt x="51" y="57"/>
                    <a:pt x="30" y="59"/>
                  </a:cubicBezTo>
                  <a:cubicBezTo>
                    <a:pt x="21" y="60"/>
                    <a:pt x="12" y="61"/>
                    <a:pt x="4" y="65"/>
                  </a:cubicBezTo>
                  <a:cubicBezTo>
                    <a:pt x="3" y="65"/>
                    <a:pt x="2" y="66"/>
                    <a:pt x="0" y="68"/>
                  </a:cubicBezTo>
                  <a:cubicBezTo>
                    <a:pt x="3" y="68"/>
                    <a:pt x="5" y="68"/>
                    <a:pt x="7" y="68"/>
                  </a:cubicBezTo>
                  <a:cubicBezTo>
                    <a:pt x="24" y="68"/>
                    <a:pt x="41" y="68"/>
                    <a:pt x="58" y="68"/>
                  </a:cubicBezTo>
                  <a:cubicBezTo>
                    <a:pt x="63" y="68"/>
                    <a:pt x="68" y="67"/>
                    <a:pt x="73" y="67"/>
                  </a:cubicBezTo>
                  <a:close/>
                  <a:moveTo>
                    <a:pt x="138" y="14"/>
                  </a:moveTo>
                  <a:cubicBezTo>
                    <a:pt x="139" y="16"/>
                    <a:pt x="140" y="18"/>
                    <a:pt x="141" y="20"/>
                  </a:cubicBezTo>
                  <a:cubicBezTo>
                    <a:pt x="140" y="18"/>
                    <a:pt x="139" y="16"/>
                    <a:pt x="138" y="14"/>
                  </a:cubicBezTo>
                  <a:close/>
                  <a:moveTo>
                    <a:pt x="135" y="9"/>
                  </a:moveTo>
                  <a:cubicBezTo>
                    <a:pt x="135" y="9"/>
                    <a:pt x="135" y="9"/>
                    <a:pt x="135" y="9"/>
                  </a:cubicBezTo>
                  <a:cubicBezTo>
                    <a:pt x="135" y="10"/>
                    <a:pt x="136" y="11"/>
                    <a:pt x="136" y="11"/>
                  </a:cubicBezTo>
                  <a:cubicBezTo>
                    <a:pt x="136" y="11"/>
                    <a:pt x="135" y="10"/>
                    <a:pt x="135" y="9"/>
                  </a:cubicBezTo>
                  <a:close/>
                  <a:moveTo>
                    <a:pt x="181" y="22"/>
                  </a:moveTo>
                  <a:cubicBezTo>
                    <a:pt x="181" y="24"/>
                    <a:pt x="181" y="25"/>
                    <a:pt x="180" y="27"/>
                  </a:cubicBezTo>
                  <a:cubicBezTo>
                    <a:pt x="180" y="27"/>
                    <a:pt x="180" y="27"/>
                    <a:pt x="180" y="27"/>
                  </a:cubicBezTo>
                  <a:cubicBezTo>
                    <a:pt x="181" y="25"/>
                    <a:pt x="181" y="24"/>
                    <a:pt x="181" y="22"/>
                  </a:cubicBezTo>
                  <a:close/>
                  <a:moveTo>
                    <a:pt x="74" y="30"/>
                  </a:moveTo>
                  <a:cubicBezTo>
                    <a:pt x="83" y="30"/>
                    <a:pt x="92" y="30"/>
                    <a:pt x="102" y="30"/>
                  </a:cubicBezTo>
                  <a:cubicBezTo>
                    <a:pt x="106" y="30"/>
                    <a:pt x="109" y="29"/>
                    <a:pt x="113" y="29"/>
                  </a:cubicBezTo>
                  <a:cubicBezTo>
                    <a:pt x="121" y="27"/>
                    <a:pt x="129" y="26"/>
                    <a:pt x="137" y="26"/>
                  </a:cubicBezTo>
                  <a:cubicBezTo>
                    <a:pt x="135" y="20"/>
                    <a:pt x="133" y="15"/>
                    <a:pt x="131" y="9"/>
                  </a:cubicBezTo>
                  <a:cubicBezTo>
                    <a:pt x="128" y="9"/>
                    <a:pt x="124" y="10"/>
                    <a:pt x="121" y="10"/>
                  </a:cubicBezTo>
                  <a:cubicBezTo>
                    <a:pt x="120" y="10"/>
                    <a:pt x="119" y="10"/>
                    <a:pt x="118" y="10"/>
                  </a:cubicBezTo>
                  <a:cubicBezTo>
                    <a:pt x="118" y="11"/>
                    <a:pt x="117" y="12"/>
                    <a:pt x="117" y="13"/>
                  </a:cubicBezTo>
                  <a:cubicBezTo>
                    <a:pt x="111" y="15"/>
                    <a:pt x="106" y="15"/>
                    <a:pt x="100" y="16"/>
                  </a:cubicBezTo>
                  <a:cubicBezTo>
                    <a:pt x="87" y="16"/>
                    <a:pt x="75" y="18"/>
                    <a:pt x="63" y="21"/>
                  </a:cubicBezTo>
                  <a:cubicBezTo>
                    <a:pt x="61" y="22"/>
                    <a:pt x="57" y="22"/>
                    <a:pt x="57" y="26"/>
                  </a:cubicBezTo>
                  <a:cubicBezTo>
                    <a:pt x="58" y="26"/>
                    <a:pt x="58" y="27"/>
                    <a:pt x="59" y="28"/>
                  </a:cubicBezTo>
                  <a:cubicBezTo>
                    <a:pt x="64" y="30"/>
                    <a:pt x="69" y="30"/>
                    <a:pt x="74" y="30"/>
                  </a:cubicBezTo>
                  <a:close/>
                  <a:moveTo>
                    <a:pt x="183" y="16"/>
                  </a:moveTo>
                  <a:cubicBezTo>
                    <a:pt x="182" y="18"/>
                    <a:pt x="182" y="20"/>
                    <a:pt x="181" y="21"/>
                  </a:cubicBezTo>
                  <a:cubicBezTo>
                    <a:pt x="182" y="20"/>
                    <a:pt x="182" y="18"/>
                    <a:pt x="183" y="16"/>
                  </a:cubicBezTo>
                  <a:close/>
                  <a:moveTo>
                    <a:pt x="151" y="8"/>
                  </a:moveTo>
                  <a:cubicBezTo>
                    <a:pt x="151" y="8"/>
                    <a:pt x="150" y="8"/>
                    <a:pt x="150" y="8"/>
                  </a:cubicBezTo>
                  <a:cubicBezTo>
                    <a:pt x="155" y="14"/>
                    <a:pt x="159" y="20"/>
                    <a:pt x="163" y="27"/>
                  </a:cubicBezTo>
                  <a:cubicBezTo>
                    <a:pt x="164" y="27"/>
                    <a:pt x="165" y="27"/>
                    <a:pt x="167" y="27"/>
                  </a:cubicBezTo>
                  <a:cubicBezTo>
                    <a:pt x="167" y="21"/>
                    <a:pt x="167" y="14"/>
                    <a:pt x="168" y="7"/>
                  </a:cubicBezTo>
                  <a:cubicBezTo>
                    <a:pt x="166" y="7"/>
                    <a:pt x="163" y="7"/>
                    <a:pt x="160" y="7"/>
                  </a:cubicBezTo>
                  <a:cubicBezTo>
                    <a:pt x="159" y="7"/>
                    <a:pt x="157" y="7"/>
                    <a:pt x="156" y="7"/>
                  </a:cubicBezTo>
                  <a:cubicBezTo>
                    <a:pt x="154" y="8"/>
                    <a:pt x="152" y="8"/>
                    <a:pt x="150" y="8"/>
                  </a:cubicBezTo>
                  <a:cubicBezTo>
                    <a:pt x="150" y="8"/>
                    <a:pt x="150" y="8"/>
                    <a:pt x="151" y="8"/>
                  </a:cubicBezTo>
                  <a:close/>
                  <a:moveTo>
                    <a:pt x="219" y="36"/>
                  </a:moveTo>
                  <a:cubicBezTo>
                    <a:pt x="219" y="36"/>
                    <a:pt x="219" y="36"/>
                    <a:pt x="219" y="36"/>
                  </a:cubicBezTo>
                  <a:cubicBezTo>
                    <a:pt x="219" y="36"/>
                    <a:pt x="219" y="36"/>
                    <a:pt x="219" y="36"/>
                  </a:cubicBezTo>
                  <a:close/>
                  <a:moveTo>
                    <a:pt x="215" y="73"/>
                  </a:moveTo>
                  <a:cubicBezTo>
                    <a:pt x="215" y="73"/>
                    <a:pt x="216" y="73"/>
                    <a:pt x="216" y="73"/>
                  </a:cubicBezTo>
                  <a:cubicBezTo>
                    <a:pt x="216" y="73"/>
                    <a:pt x="215" y="73"/>
                    <a:pt x="215" y="73"/>
                  </a:cubicBezTo>
                  <a:cubicBezTo>
                    <a:pt x="215" y="73"/>
                    <a:pt x="215" y="73"/>
                    <a:pt x="215" y="73"/>
                  </a:cubicBezTo>
                  <a:close/>
                  <a:moveTo>
                    <a:pt x="193" y="53"/>
                  </a:moveTo>
                  <a:cubicBezTo>
                    <a:pt x="194" y="50"/>
                    <a:pt x="195" y="49"/>
                    <a:pt x="196" y="47"/>
                  </a:cubicBezTo>
                  <a:cubicBezTo>
                    <a:pt x="198" y="44"/>
                    <a:pt x="199" y="41"/>
                    <a:pt x="201" y="37"/>
                  </a:cubicBezTo>
                  <a:cubicBezTo>
                    <a:pt x="198" y="38"/>
                    <a:pt x="196" y="38"/>
                    <a:pt x="194" y="38"/>
                  </a:cubicBezTo>
                  <a:cubicBezTo>
                    <a:pt x="193" y="45"/>
                    <a:pt x="193" y="51"/>
                    <a:pt x="192" y="57"/>
                  </a:cubicBezTo>
                  <a:cubicBezTo>
                    <a:pt x="192" y="55"/>
                    <a:pt x="192" y="54"/>
                    <a:pt x="192" y="52"/>
                  </a:cubicBezTo>
                  <a:cubicBezTo>
                    <a:pt x="193" y="52"/>
                    <a:pt x="193" y="52"/>
                    <a:pt x="193" y="53"/>
                  </a:cubicBezTo>
                  <a:close/>
                  <a:moveTo>
                    <a:pt x="765" y="60"/>
                  </a:moveTo>
                  <a:cubicBezTo>
                    <a:pt x="765" y="61"/>
                    <a:pt x="764" y="62"/>
                    <a:pt x="764" y="62"/>
                  </a:cubicBezTo>
                  <a:cubicBezTo>
                    <a:pt x="754" y="65"/>
                    <a:pt x="743" y="67"/>
                    <a:pt x="733" y="70"/>
                  </a:cubicBezTo>
                  <a:cubicBezTo>
                    <a:pt x="722" y="72"/>
                    <a:pt x="712" y="75"/>
                    <a:pt x="701" y="77"/>
                  </a:cubicBezTo>
                  <a:cubicBezTo>
                    <a:pt x="691" y="79"/>
                    <a:pt x="682" y="82"/>
                    <a:pt x="673" y="87"/>
                  </a:cubicBezTo>
                  <a:cubicBezTo>
                    <a:pt x="651" y="98"/>
                    <a:pt x="628" y="107"/>
                    <a:pt x="603" y="108"/>
                  </a:cubicBezTo>
                  <a:cubicBezTo>
                    <a:pt x="584" y="110"/>
                    <a:pt x="565" y="111"/>
                    <a:pt x="546" y="111"/>
                  </a:cubicBezTo>
                  <a:cubicBezTo>
                    <a:pt x="544" y="111"/>
                    <a:pt x="542" y="112"/>
                    <a:pt x="540" y="109"/>
                  </a:cubicBezTo>
                  <a:cubicBezTo>
                    <a:pt x="549" y="103"/>
                    <a:pt x="559" y="102"/>
                    <a:pt x="570" y="98"/>
                  </a:cubicBezTo>
                  <a:cubicBezTo>
                    <a:pt x="565" y="97"/>
                    <a:pt x="562" y="97"/>
                    <a:pt x="559" y="98"/>
                  </a:cubicBezTo>
                  <a:cubicBezTo>
                    <a:pt x="548" y="100"/>
                    <a:pt x="537" y="102"/>
                    <a:pt x="526" y="104"/>
                  </a:cubicBezTo>
                  <a:cubicBezTo>
                    <a:pt x="524" y="104"/>
                    <a:pt x="522" y="104"/>
                    <a:pt x="521" y="105"/>
                  </a:cubicBezTo>
                  <a:cubicBezTo>
                    <a:pt x="514" y="109"/>
                    <a:pt x="508" y="111"/>
                    <a:pt x="501" y="113"/>
                  </a:cubicBezTo>
                  <a:cubicBezTo>
                    <a:pt x="500" y="113"/>
                    <a:pt x="499" y="113"/>
                    <a:pt x="498" y="114"/>
                  </a:cubicBezTo>
                  <a:cubicBezTo>
                    <a:pt x="492" y="114"/>
                    <a:pt x="486" y="115"/>
                    <a:pt x="481" y="116"/>
                  </a:cubicBezTo>
                  <a:cubicBezTo>
                    <a:pt x="457" y="120"/>
                    <a:pt x="434" y="124"/>
                    <a:pt x="411" y="128"/>
                  </a:cubicBezTo>
                  <a:cubicBezTo>
                    <a:pt x="404" y="130"/>
                    <a:pt x="398" y="131"/>
                    <a:pt x="392" y="132"/>
                  </a:cubicBezTo>
                  <a:cubicBezTo>
                    <a:pt x="391" y="135"/>
                    <a:pt x="393" y="137"/>
                    <a:pt x="394" y="137"/>
                  </a:cubicBezTo>
                  <a:cubicBezTo>
                    <a:pt x="397" y="138"/>
                    <a:pt x="400" y="138"/>
                    <a:pt x="403" y="138"/>
                  </a:cubicBezTo>
                  <a:cubicBezTo>
                    <a:pt x="426" y="136"/>
                    <a:pt x="449" y="133"/>
                    <a:pt x="472" y="130"/>
                  </a:cubicBezTo>
                  <a:cubicBezTo>
                    <a:pt x="489" y="129"/>
                    <a:pt x="505" y="125"/>
                    <a:pt x="522" y="126"/>
                  </a:cubicBezTo>
                  <a:cubicBezTo>
                    <a:pt x="525" y="127"/>
                    <a:pt x="527" y="126"/>
                    <a:pt x="530" y="126"/>
                  </a:cubicBezTo>
                  <a:cubicBezTo>
                    <a:pt x="533" y="125"/>
                    <a:pt x="535" y="125"/>
                    <a:pt x="538" y="124"/>
                  </a:cubicBezTo>
                  <a:cubicBezTo>
                    <a:pt x="542" y="124"/>
                    <a:pt x="546" y="125"/>
                    <a:pt x="550" y="125"/>
                  </a:cubicBezTo>
                  <a:cubicBezTo>
                    <a:pt x="559" y="126"/>
                    <a:pt x="568" y="127"/>
                    <a:pt x="577" y="128"/>
                  </a:cubicBezTo>
                  <a:cubicBezTo>
                    <a:pt x="580" y="128"/>
                    <a:pt x="583" y="128"/>
                    <a:pt x="586" y="131"/>
                  </a:cubicBezTo>
                  <a:cubicBezTo>
                    <a:pt x="584" y="132"/>
                    <a:pt x="583" y="134"/>
                    <a:pt x="581" y="134"/>
                  </a:cubicBezTo>
                  <a:cubicBezTo>
                    <a:pt x="574" y="135"/>
                    <a:pt x="566" y="137"/>
                    <a:pt x="559" y="137"/>
                  </a:cubicBezTo>
                  <a:cubicBezTo>
                    <a:pt x="547" y="139"/>
                    <a:pt x="536" y="140"/>
                    <a:pt x="524" y="140"/>
                  </a:cubicBezTo>
                  <a:cubicBezTo>
                    <a:pt x="515" y="141"/>
                    <a:pt x="506" y="141"/>
                    <a:pt x="497" y="141"/>
                  </a:cubicBezTo>
                  <a:cubicBezTo>
                    <a:pt x="481" y="143"/>
                    <a:pt x="466" y="142"/>
                    <a:pt x="450" y="144"/>
                  </a:cubicBezTo>
                  <a:cubicBezTo>
                    <a:pt x="446" y="145"/>
                    <a:pt x="442" y="145"/>
                    <a:pt x="438" y="145"/>
                  </a:cubicBezTo>
                  <a:cubicBezTo>
                    <a:pt x="423" y="144"/>
                    <a:pt x="409" y="143"/>
                    <a:pt x="395" y="140"/>
                  </a:cubicBezTo>
                  <a:cubicBezTo>
                    <a:pt x="393" y="139"/>
                    <a:pt x="390" y="139"/>
                    <a:pt x="387" y="139"/>
                  </a:cubicBezTo>
                  <a:cubicBezTo>
                    <a:pt x="377" y="139"/>
                    <a:pt x="366" y="138"/>
                    <a:pt x="356" y="138"/>
                  </a:cubicBezTo>
                  <a:cubicBezTo>
                    <a:pt x="345" y="137"/>
                    <a:pt x="333" y="137"/>
                    <a:pt x="322" y="136"/>
                  </a:cubicBezTo>
                  <a:cubicBezTo>
                    <a:pt x="319" y="136"/>
                    <a:pt x="316" y="135"/>
                    <a:pt x="311" y="135"/>
                  </a:cubicBezTo>
                  <a:cubicBezTo>
                    <a:pt x="313" y="134"/>
                    <a:pt x="314" y="133"/>
                    <a:pt x="315" y="132"/>
                  </a:cubicBezTo>
                  <a:cubicBezTo>
                    <a:pt x="338" y="127"/>
                    <a:pt x="362" y="125"/>
                    <a:pt x="385" y="125"/>
                  </a:cubicBezTo>
                  <a:cubicBezTo>
                    <a:pt x="388" y="125"/>
                    <a:pt x="391" y="125"/>
                    <a:pt x="394" y="124"/>
                  </a:cubicBezTo>
                  <a:cubicBezTo>
                    <a:pt x="416" y="118"/>
                    <a:pt x="437" y="112"/>
                    <a:pt x="458" y="107"/>
                  </a:cubicBezTo>
                  <a:cubicBezTo>
                    <a:pt x="464" y="105"/>
                    <a:pt x="469" y="104"/>
                    <a:pt x="475" y="101"/>
                  </a:cubicBezTo>
                  <a:cubicBezTo>
                    <a:pt x="474" y="101"/>
                    <a:pt x="472" y="101"/>
                    <a:pt x="470" y="101"/>
                  </a:cubicBezTo>
                  <a:cubicBezTo>
                    <a:pt x="458" y="100"/>
                    <a:pt x="446" y="101"/>
                    <a:pt x="435" y="103"/>
                  </a:cubicBezTo>
                  <a:cubicBezTo>
                    <a:pt x="420" y="105"/>
                    <a:pt x="406" y="106"/>
                    <a:pt x="391" y="108"/>
                  </a:cubicBezTo>
                  <a:cubicBezTo>
                    <a:pt x="381" y="109"/>
                    <a:pt x="371" y="111"/>
                    <a:pt x="361" y="112"/>
                  </a:cubicBezTo>
                  <a:cubicBezTo>
                    <a:pt x="352" y="113"/>
                    <a:pt x="343" y="114"/>
                    <a:pt x="333" y="114"/>
                  </a:cubicBezTo>
                  <a:cubicBezTo>
                    <a:pt x="314" y="115"/>
                    <a:pt x="296" y="118"/>
                    <a:pt x="277" y="120"/>
                  </a:cubicBezTo>
                  <a:cubicBezTo>
                    <a:pt x="261" y="122"/>
                    <a:pt x="245" y="124"/>
                    <a:pt x="229" y="126"/>
                  </a:cubicBezTo>
                  <a:cubicBezTo>
                    <a:pt x="220" y="127"/>
                    <a:pt x="211" y="127"/>
                    <a:pt x="203" y="127"/>
                  </a:cubicBezTo>
                  <a:cubicBezTo>
                    <a:pt x="200" y="127"/>
                    <a:pt x="196" y="128"/>
                    <a:pt x="194" y="125"/>
                  </a:cubicBezTo>
                  <a:cubicBezTo>
                    <a:pt x="193" y="123"/>
                    <a:pt x="194" y="122"/>
                    <a:pt x="196" y="121"/>
                  </a:cubicBezTo>
                  <a:cubicBezTo>
                    <a:pt x="199" y="120"/>
                    <a:pt x="203" y="118"/>
                    <a:pt x="207" y="117"/>
                  </a:cubicBezTo>
                  <a:cubicBezTo>
                    <a:pt x="227" y="113"/>
                    <a:pt x="247" y="108"/>
                    <a:pt x="267" y="104"/>
                  </a:cubicBezTo>
                  <a:cubicBezTo>
                    <a:pt x="268" y="103"/>
                    <a:pt x="270" y="103"/>
                    <a:pt x="271" y="102"/>
                  </a:cubicBezTo>
                  <a:cubicBezTo>
                    <a:pt x="270" y="102"/>
                    <a:pt x="268" y="102"/>
                    <a:pt x="267" y="101"/>
                  </a:cubicBezTo>
                  <a:cubicBezTo>
                    <a:pt x="276" y="101"/>
                    <a:pt x="286" y="102"/>
                    <a:pt x="296" y="102"/>
                  </a:cubicBezTo>
                  <a:cubicBezTo>
                    <a:pt x="313" y="103"/>
                    <a:pt x="330" y="102"/>
                    <a:pt x="347" y="99"/>
                  </a:cubicBezTo>
                  <a:cubicBezTo>
                    <a:pt x="362" y="97"/>
                    <a:pt x="377" y="95"/>
                    <a:pt x="392" y="95"/>
                  </a:cubicBezTo>
                  <a:cubicBezTo>
                    <a:pt x="403" y="95"/>
                    <a:pt x="414" y="93"/>
                    <a:pt x="425" y="91"/>
                  </a:cubicBezTo>
                  <a:cubicBezTo>
                    <a:pt x="427" y="91"/>
                    <a:pt x="429" y="91"/>
                    <a:pt x="430" y="88"/>
                  </a:cubicBezTo>
                  <a:cubicBezTo>
                    <a:pt x="429" y="88"/>
                    <a:pt x="427" y="88"/>
                    <a:pt x="426" y="88"/>
                  </a:cubicBezTo>
                  <a:cubicBezTo>
                    <a:pt x="413" y="88"/>
                    <a:pt x="400" y="88"/>
                    <a:pt x="387" y="86"/>
                  </a:cubicBezTo>
                  <a:cubicBezTo>
                    <a:pt x="383" y="85"/>
                    <a:pt x="379" y="85"/>
                    <a:pt x="376" y="84"/>
                  </a:cubicBezTo>
                  <a:cubicBezTo>
                    <a:pt x="366" y="83"/>
                    <a:pt x="357" y="85"/>
                    <a:pt x="348" y="86"/>
                  </a:cubicBezTo>
                  <a:cubicBezTo>
                    <a:pt x="327" y="87"/>
                    <a:pt x="306" y="89"/>
                    <a:pt x="285" y="88"/>
                  </a:cubicBezTo>
                  <a:cubicBezTo>
                    <a:pt x="280" y="88"/>
                    <a:pt x="276" y="87"/>
                    <a:pt x="271" y="88"/>
                  </a:cubicBezTo>
                  <a:cubicBezTo>
                    <a:pt x="259" y="90"/>
                    <a:pt x="247" y="92"/>
                    <a:pt x="235" y="94"/>
                  </a:cubicBezTo>
                  <a:cubicBezTo>
                    <a:pt x="234" y="94"/>
                    <a:pt x="232" y="95"/>
                    <a:pt x="231" y="96"/>
                  </a:cubicBezTo>
                  <a:cubicBezTo>
                    <a:pt x="233" y="100"/>
                    <a:pt x="235" y="100"/>
                    <a:pt x="238" y="101"/>
                  </a:cubicBezTo>
                  <a:cubicBezTo>
                    <a:pt x="241" y="101"/>
                    <a:pt x="244" y="101"/>
                    <a:pt x="248" y="102"/>
                  </a:cubicBezTo>
                  <a:cubicBezTo>
                    <a:pt x="234" y="103"/>
                    <a:pt x="221" y="102"/>
                    <a:pt x="207" y="101"/>
                  </a:cubicBezTo>
                  <a:cubicBezTo>
                    <a:pt x="205" y="101"/>
                    <a:pt x="203" y="101"/>
                    <a:pt x="202" y="98"/>
                  </a:cubicBezTo>
                  <a:cubicBezTo>
                    <a:pt x="204" y="97"/>
                    <a:pt x="207" y="96"/>
                    <a:pt x="211" y="94"/>
                  </a:cubicBezTo>
                  <a:cubicBezTo>
                    <a:pt x="197" y="93"/>
                    <a:pt x="186" y="94"/>
                    <a:pt x="174" y="96"/>
                  </a:cubicBezTo>
                  <a:cubicBezTo>
                    <a:pt x="157" y="98"/>
                    <a:pt x="139" y="100"/>
                    <a:pt x="121" y="99"/>
                  </a:cubicBezTo>
                  <a:cubicBezTo>
                    <a:pt x="102" y="98"/>
                    <a:pt x="84" y="98"/>
                    <a:pt x="65" y="97"/>
                  </a:cubicBezTo>
                  <a:cubicBezTo>
                    <a:pt x="60" y="97"/>
                    <a:pt x="55" y="96"/>
                    <a:pt x="49" y="95"/>
                  </a:cubicBezTo>
                  <a:cubicBezTo>
                    <a:pt x="48" y="95"/>
                    <a:pt x="47" y="94"/>
                    <a:pt x="45" y="93"/>
                  </a:cubicBezTo>
                  <a:cubicBezTo>
                    <a:pt x="47" y="89"/>
                    <a:pt x="50" y="89"/>
                    <a:pt x="53" y="88"/>
                  </a:cubicBezTo>
                  <a:cubicBezTo>
                    <a:pt x="59" y="88"/>
                    <a:pt x="65" y="87"/>
                    <a:pt x="72" y="87"/>
                  </a:cubicBezTo>
                  <a:cubicBezTo>
                    <a:pt x="74" y="87"/>
                    <a:pt x="77" y="87"/>
                    <a:pt x="80" y="87"/>
                  </a:cubicBezTo>
                  <a:cubicBezTo>
                    <a:pt x="80" y="87"/>
                    <a:pt x="80" y="87"/>
                    <a:pt x="79" y="87"/>
                  </a:cubicBezTo>
                  <a:cubicBezTo>
                    <a:pt x="82" y="88"/>
                    <a:pt x="83" y="89"/>
                    <a:pt x="85" y="89"/>
                  </a:cubicBezTo>
                  <a:cubicBezTo>
                    <a:pt x="95" y="90"/>
                    <a:pt x="105" y="91"/>
                    <a:pt x="114" y="91"/>
                  </a:cubicBezTo>
                  <a:cubicBezTo>
                    <a:pt x="120" y="91"/>
                    <a:pt x="126" y="91"/>
                    <a:pt x="131" y="90"/>
                  </a:cubicBezTo>
                  <a:cubicBezTo>
                    <a:pt x="143" y="88"/>
                    <a:pt x="155" y="86"/>
                    <a:pt x="167" y="84"/>
                  </a:cubicBezTo>
                  <a:cubicBezTo>
                    <a:pt x="177" y="82"/>
                    <a:pt x="187" y="81"/>
                    <a:pt x="197" y="83"/>
                  </a:cubicBezTo>
                  <a:cubicBezTo>
                    <a:pt x="202" y="83"/>
                    <a:pt x="206" y="84"/>
                    <a:pt x="210" y="83"/>
                  </a:cubicBezTo>
                  <a:cubicBezTo>
                    <a:pt x="210" y="83"/>
                    <a:pt x="210" y="83"/>
                    <a:pt x="210" y="83"/>
                  </a:cubicBezTo>
                  <a:cubicBezTo>
                    <a:pt x="211" y="84"/>
                    <a:pt x="212" y="85"/>
                    <a:pt x="213" y="85"/>
                  </a:cubicBezTo>
                  <a:cubicBezTo>
                    <a:pt x="217" y="87"/>
                    <a:pt x="221" y="87"/>
                    <a:pt x="225" y="84"/>
                  </a:cubicBezTo>
                  <a:cubicBezTo>
                    <a:pt x="226" y="83"/>
                    <a:pt x="227" y="83"/>
                    <a:pt x="228" y="82"/>
                  </a:cubicBezTo>
                  <a:cubicBezTo>
                    <a:pt x="231" y="81"/>
                    <a:pt x="235" y="81"/>
                    <a:pt x="239" y="80"/>
                  </a:cubicBezTo>
                  <a:cubicBezTo>
                    <a:pt x="240" y="80"/>
                    <a:pt x="242" y="79"/>
                    <a:pt x="244" y="78"/>
                  </a:cubicBezTo>
                  <a:cubicBezTo>
                    <a:pt x="240" y="76"/>
                    <a:pt x="236" y="76"/>
                    <a:pt x="233" y="75"/>
                  </a:cubicBezTo>
                  <a:cubicBezTo>
                    <a:pt x="234" y="72"/>
                    <a:pt x="235" y="70"/>
                    <a:pt x="237" y="67"/>
                  </a:cubicBezTo>
                  <a:cubicBezTo>
                    <a:pt x="247" y="65"/>
                    <a:pt x="257" y="64"/>
                    <a:pt x="267" y="64"/>
                  </a:cubicBezTo>
                  <a:cubicBezTo>
                    <a:pt x="271" y="64"/>
                    <a:pt x="274" y="64"/>
                    <a:pt x="277" y="64"/>
                  </a:cubicBezTo>
                  <a:cubicBezTo>
                    <a:pt x="281" y="63"/>
                    <a:pt x="284" y="63"/>
                    <a:pt x="288" y="61"/>
                  </a:cubicBezTo>
                  <a:cubicBezTo>
                    <a:pt x="284" y="61"/>
                    <a:pt x="281" y="61"/>
                    <a:pt x="278" y="61"/>
                  </a:cubicBezTo>
                  <a:cubicBezTo>
                    <a:pt x="265" y="62"/>
                    <a:pt x="253" y="61"/>
                    <a:pt x="240" y="60"/>
                  </a:cubicBezTo>
                  <a:cubicBezTo>
                    <a:pt x="242" y="55"/>
                    <a:pt x="245" y="51"/>
                    <a:pt x="247" y="46"/>
                  </a:cubicBezTo>
                  <a:cubicBezTo>
                    <a:pt x="248" y="43"/>
                    <a:pt x="249" y="40"/>
                    <a:pt x="248" y="37"/>
                  </a:cubicBezTo>
                  <a:cubicBezTo>
                    <a:pt x="245" y="33"/>
                    <a:pt x="242" y="34"/>
                    <a:pt x="239" y="36"/>
                  </a:cubicBezTo>
                  <a:cubicBezTo>
                    <a:pt x="232" y="40"/>
                    <a:pt x="225" y="45"/>
                    <a:pt x="220" y="51"/>
                  </a:cubicBezTo>
                  <a:cubicBezTo>
                    <a:pt x="220" y="51"/>
                    <a:pt x="220" y="51"/>
                    <a:pt x="220" y="51"/>
                  </a:cubicBezTo>
                  <a:cubicBezTo>
                    <a:pt x="221" y="50"/>
                    <a:pt x="221" y="48"/>
                    <a:pt x="222" y="47"/>
                  </a:cubicBezTo>
                  <a:cubicBezTo>
                    <a:pt x="223" y="44"/>
                    <a:pt x="225" y="41"/>
                    <a:pt x="223" y="38"/>
                  </a:cubicBezTo>
                  <a:cubicBezTo>
                    <a:pt x="222" y="37"/>
                    <a:pt x="221" y="36"/>
                    <a:pt x="220" y="36"/>
                  </a:cubicBezTo>
                  <a:cubicBezTo>
                    <a:pt x="220" y="36"/>
                    <a:pt x="221" y="35"/>
                    <a:pt x="221" y="35"/>
                  </a:cubicBezTo>
                  <a:cubicBezTo>
                    <a:pt x="223" y="34"/>
                    <a:pt x="226" y="34"/>
                    <a:pt x="228" y="33"/>
                  </a:cubicBezTo>
                  <a:cubicBezTo>
                    <a:pt x="239" y="32"/>
                    <a:pt x="249" y="28"/>
                    <a:pt x="259" y="25"/>
                  </a:cubicBezTo>
                  <a:cubicBezTo>
                    <a:pt x="259" y="25"/>
                    <a:pt x="259" y="25"/>
                    <a:pt x="259" y="24"/>
                  </a:cubicBezTo>
                  <a:cubicBezTo>
                    <a:pt x="259" y="24"/>
                    <a:pt x="258" y="23"/>
                    <a:pt x="257" y="23"/>
                  </a:cubicBezTo>
                  <a:cubicBezTo>
                    <a:pt x="254" y="23"/>
                    <a:pt x="251" y="23"/>
                    <a:pt x="247" y="23"/>
                  </a:cubicBezTo>
                  <a:cubicBezTo>
                    <a:pt x="239" y="23"/>
                    <a:pt x="230" y="23"/>
                    <a:pt x="221" y="24"/>
                  </a:cubicBezTo>
                  <a:cubicBezTo>
                    <a:pt x="221" y="23"/>
                    <a:pt x="221" y="23"/>
                    <a:pt x="220" y="22"/>
                  </a:cubicBezTo>
                  <a:cubicBezTo>
                    <a:pt x="217" y="21"/>
                    <a:pt x="214" y="22"/>
                    <a:pt x="211" y="24"/>
                  </a:cubicBezTo>
                  <a:cubicBezTo>
                    <a:pt x="210" y="24"/>
                    <a:pt x="208" y="24"/>
                    <a:pt x="207" y="24"/>
                  </a:cubicBezTo>
                  <a:cubicBezTo>
                    <a:pt x="202" y="25"/>
                    <a:pt x="198" y="26"/>
                    <a:pt x="193" y="26"/>
                  </a:cubicBezTo>
                  <a:cubicBezTo>
                    <a:pt x="193" y="26"/>
                    <a:pt x="193" y="25"/>
                    <a:pt x="193" y="25"/>
                  </a:cubicBezTo>
                  <a:cubicBezTo>
                    <a:pt x="193" y="21"/>
                    <a:pt x="192" y="18"/>
                    <a:pt x="190" y="16"/>
                  </a:cubicBezTo>
                  <a:cubicBezTo>
                    <a:pt x="189" y="16"/>
                    <a:pt x="189" y="16"/>
                    <a:pt x="188" y="15"/>
                  </a:cubicBezTo>
                  <a:cubicBezTo>
                    <a:pt x="187" y="15"/>
                    <a:pt x="186" y="15"/>
                    <a:pt x="185" y="16"/>
                  </a:cubicBezTo>
                  <a:cubicBezTo>
                    <a:pt x="185" y="15"/>
                    <a:pt x="185" y="14"/>
                    <a:pt x="185" y="14"/>
                  </a:cubicBezTo>
                  <a:cubicBezTo>
                    <a:pt x="185" y="11"/>
                    <a:pt x="185" y="9"/>
                    <a:pt x="184" y="6"/>
                  </a:cubicBezTo>
                  <a:cubicBezTo>
                    <a:pt x="187" y="6"/>
                    <a:pt x="189" y="5"/>
                    <a:pt x="192" y="5"/>
                  </a:cubicBezTo>
                  <a:cubicBezTo>
                    <a:pt x="193" y="5"/>
                    <a:pt x="194" y="5"/>
                    <a:pt x="195" y="5"/>
                  </a:cubicBezTo>
                  <a:cubicBezTo>
                    <a:pt x="215" y="4"/>
                    <a:pt x="235" y="3"/>
                    <a:pt x="255" y="3"/>
                  </a:cubicBezTo>
                  <a:cubicBezTo>
                    <a:pt x="259" y="2"/>
                    <a:pt x="263" y="3"/>
                    <a:pt x="267" y="4"/>
                  </a:cubicBezTo>
                  <a:cubicBezTo>
                    <a:pt x="274" y="5"/>
                    <a:pt x="282" y="5"/>
                    <a:pt x="290" y="4"/>
                  </a:cubicBezTo>
                  <a:cubicBezTo>
                    <a:pt x="306" y="1"/>
                    <a:pt x="322" y="0"/>
                    <a:pt x="337" y="1"/>
                  </a:cubicBezTo>
                  <a:cubicBezTo>
                    <a:pt x="351" y="1"/>
                    <a:pt x="365" y="1"/>
                    <a:pt x="378" y="1"/>
                  </a:cubicBezTo>
                  <a:cubicBezTo>
                    <a:pt x="382" y="1"/>
                    <a:pt x="386" y="1"/>
                    <a:pt x="390" y="2"/>
                  </a:cubicBezTo>
                  <a:cubicBezTo>
                    <a:pt x="394" y="2"/>
                    <a:pt x="398" y="2"/>
                    <a:pt x="402" y="3"/>
                  </a:cubicBezTo>
                  <a:cubicBezTo>
                    <a:pt x="400" y="6"/>
                    <a:pt x="398" y="8"/>
                    <a:pt x="397" y="11"/>
                  </a:cubicBezTo>
                  <a:cubicBezTo>
                    <a:pt x="392" y="19"/>
                    <a:pt x="392" y="27"/>
                    <a:pt x="394" y="35"/>
                  </a:cubicBezTo>
                  <a:cubicBezTo>
                    <a:pt x="395" y="42"/>
                    <a:pt x="399" y="46"/>
                    <a:pt x="406" y="48"/>
                  </a:cubicBezTo>
                  <a:cubicBezTo>
                    <a:pt x="406" y="50"/>
                    <a:pt x="406" y="52"/>
                    <a:pt x="406" y="54"/>
                  </a:cubicBezTo>
                  <a:cubicBezTo>
                    <a:pt x="406" y="59"/>
                    <a:pt x="409" y="64"/>
                    <a:pt x="412" y="68"/>
                  </a:cubicBezTo>
                  <a:cubicBezTo>
                    <a:pt x="416" y="73"/>
                    <a:pt x="421" y="75"/>
                    <a:pt x="427" y="74"/>
                  </a:cubicBezTo>
                  <a:cubicBezTo>
                    <a:pt x="430" y="74"/>
                    <a:pt x="433" y="73"/>
                    <a:pt x="436" y="72"/>
                  </a:cubicBezTo>
                  <a:cubicBezTo>
                    <a:pt x="439" y="75"/>
                    <a:pt x="441" y="78"/>
                    <a:pt x="443" y="81"/>
                  </a:cubicBezTo>
                  <a:cubicBezTo>
                    <a:pt x="447" y="84"/>
                    <a:pt x="451" y="85"/>
                    <a:pt x="455" y="84"/>
                  </a:cubicBezTo>
                  <a:cubicBezTo>
                    <a:pt x="465" y="81"/>
                    <a:pt x="472" y="76"/>
                    <a:pt x="476" y="66"/>
                  </a:cubicBezTo>
                  <a:cubicBezTo>
                    <a:pt x="477" y="62"/>
                    <a:pt x="478" y="59"/>
                    <a:pt x="479" y="55"/>
                  </a:cubicBezTo>
                  <a:cubicBezTo>
                    <a:pt x="482" y="47"/>
                    <a:pt x="486" y="39"/>
                    <a:pt x="492" y="33"/>
                  </a:cubicBezTo>
                  <a:cubicBezTo>
                    <a:pt x="498" y="28"/>
                    <a:pt x="504" y="22"/>
                    <a:pt x="510" y="18"/>
                  </a:cubicBezTo>
                  <a:cubicBezTo>
                    <a:pt x="513" y="16"/>
                    <a:pt x="515" y="14"/>
                    <a:pt x="517" y="12"/>
                  </a:cubicBezTo>
                  <a:cubicBezTo>
                    <a:pt x="519" y="12"/>
                    <a:pt x="520" y="12"/>
                    <a:pt x="521" y="12"/>
                  </a:cubicBezTo>
                  <a:cubicBezTo>
                    <a:pt x="531" y="12"/>
                    <a:pt x="540" y="12"/>
                    <a:pt x="550" y="12"/>
                  </a:cubicBezTo>
                  <a:cubicBezTo>
                    <a:pt x="550" y="12"/>
                    <a:pt x="549" y="12"/>
                    <a:pt x="549" y="12"/>
                  </a:cubicBezTo>
                  <a:cubicBezTo>
                    <a:pt x="548" y="12"/>
                    <a:pt x="547" y="14"/>
                    <a:pt x="548" y="16"/>
                  </a:cubicBezTo>
                  <a:cubicBezTo>
                    <a:pt x="549" y="16"/>
                    <a:pt x="550" y="16"/>
                    <a:pt x="552" y="17"/>
                  </a:cubicBezTo>
                  <a:cubicBezTo>
                    <a:pt x="577" y="18"/>
                    <a:pt x="601" y="19"/>
                    <a:pt x="626" y="19"/>
                  </a:cubicBezTo>
                  <a:cubicBezTo>
                    <a:pt x="622" y="19"/>
                    <a:pt x="619" y="19"/>
                    <a:pt x="615" y="19"/>
                  </a:cubicBezTo>
                  <a:cubicBezTo>
                    <a:pt x="616" y="27"/>
                    <a:pt x="618" y="35"/>
                    <a:pt x="618" y="43"/>
                  </a:cubicBezTo>
                  <a:cubicBezTo>
                    <a:pt x="619" y="45"/>
                    <a:pt x="618" y="46"/>
                    <a:pt x="618" y="49"/>
                  </a:cubicBezTo>
                  <a:cubicBezTo>
                    <a:pt x="617" y="48"/>
                    <a:pt x="617" y="48"/>
                    <a:pt x="616" y="47"/>
                  </a:cubicBezTo>
                  <a:cubicBezTo>
                    <a:pt x="616" y="46"/>
                    <a:pt x="617" y="45"/>
                    <a:pt x="618" y="43"/>
                  </a:cubicBezTo>
                  <a:cubicBezTo>
                    <a:pt x="615" y="43"/>
                    <a:pt x="613" y="42"/>
                    <a:pt x="612" y="42"/>
                  </a:cubicBezTo>
                  <a:cubicBezTo>
                    <a:pt x="611" y="43"/>
                    <a:pt x="611" y="43"/>
                    <a:pt x="611" y="44"/>
                  </a:cubicBezTo>
                  <a:cubicBezTo>
                    <a:pt x="611" y="44"/>
                    <a:pt x="611" y="44"/>
                    <a:pt x="611" y="44"/>
                  </a:cubicBezTo>
                  <a:cubicBezTo>
                    <a:pt x="610" y="43"/>
                    <a:pt x="608" y="42"/>
                    <a:pt x="607" y="41"/>
                  </a:cubicBezTo>
                  <a:cubicBezTo>
                    <a:pt x="607" y="41"/>
                    <a:pt x="607" y="41"/>
                    <a:pt x="607" y="41"/>
                  </a:cubicBezTo>
                  <a:cubicBezTo>
                    <a:pt x="607" y="41"/>
                    <a:pt x="608" y="40"/>
                    <a:pt x="608" y="40"/>
                  </a:cubicBezTo>
                  <a:cubicBezTo>
                    <a:pt x="608" y="39"/>
                    <a:pt x="607" y="38"/>
                    <a:pt x="606" y="37"/>
                  </a:cubicBezTo>
                  <a:cubicBezTo>
                    <a:pt x="605" y="37"/>
                    <a:pt x="604" y="38"/>
                    <a:pt x="602" y="38"/>
                  </a:cubicBezTo>
                  <a:cubicBezTo>
                    <a:pt x="602" y="38"/>
                    <a:pt x="602" y="38"/>
                    <a:pt x="602" y="38"/>
                  </a:cubicBezTo>
                  <a:cubicBezTo>
                    <a:pt x="600" y="37"/>
                    <a:pt x="598" y="36"/>
                    <a:pt x="596" y="34"/>
                  </a:cubicBezTo>
                  <a:cubicBezTo>
                    <a:pt x="592" y="33"/>
                    <a:pt x="589" y="33"/>
                    <a:pt x="587" y="36"/>
                  </a:cubicBezTo>
                  <a:cubicBezTo>
                    <a:pt x="586" y="40"/>
                    <a:pt x="586" y="42"/>
                    <a:pt x="588" y="45"/>
                  </a:cubicBezTo>
                  <a:cubicBezTo>
                    <a:pt x="590" y="50"/>
                    <a:pt x="592" y="54"/>
                    <a:pt x="596" y="58"/>
                  </a:cubicBezTo>
                  <a:cubicBezTo>
                    <a:pt x="597" y="59"/>
                    <a:pt x="598" y="60"/>
                    <a:pt x="599" y="61"/>
                  </a:cubicBezTo>
                  <a:cubicBezTo>
                    <a:pt x="586" y="61"/>
                    <a:pt x="573" y="62"/>
                    <a:pt x="561" y="64"/>
                  </a:cubicBezTo>
                  <a:cubicBezTo>
                    <a:pt x="550" y="66"/>
                    <a:pt x="540" y="67"/>
                    <a:pt x="529" y="68"/>
                  </a:cubicBezTo>
                  <a:cubicBezTo>
                    <a:pt x="518" y="70"/>
                    <a:pt x="508" y="73"/>
                    <a:pt x="498" y="77"/>
                  </a:cubicBezTo>
                  <a:cubicBezTo>
                    <a:pt x="501" y="77"/>
                    <a:pt x="504" y="77"/>
                    <a:pt x="507" y="77"/>
                  </a:cubicBezTo>
                  <a:cubicBezTo>
                    <a:pt x="522" y="74"/>
                    <a:pt x="538" y="73"/>
                    <a:pt x="553" y="73"/>
                  </a:cubicBezTo>
                  <a:cubicBezTo>
                    <a:pt x="568" y="73"/>
                    <a:pt x="584" y="72"/>
                    <a:pt x="599" y="72"/>
                  </a:cubicBezTo>
                  <a:cubicBezTo>
                    <a:pt x="600" y="72"/>
                    <a:pt x="602" y="72"/>
                    <a:pt x="603" y="72"/>
                  </a:cubicBezTo>
                  <a:cubicBezTo>
                    <a:pt x="602" y="72"/>
                    <a:pt x="601" y="72"/>
                    <a:pt x="600" y="72"/>
                  </a:cubicBezTo>
                  <a:cubicBezTo>
                    <a:pt x="592" y="73"/>
                    <a:pt x="585" y="73"/>
                    <a:pt x="577" y="74"/>
                  </a:cubicBezTo>
                  <a:cubicBezTo>
                    <a:pt x="573" y="74"/>
                    <a:pt x="569" y="74"/>
                    <a:pt x="565" y="74"/>
                  </a:cubicBezTo>
                  <a:cubicBezTo>
                    <a:pt x="554" y="75"/>
                    <a:pt x="543" y="75"/>
                    <a:pt x="532" y="75"/>
                  </a:cubicBezTo>
                  <a:cubicBezTo>
                    <a:pt x="517" y="74"/>
                    <a:pt x="504" y="77"/>
                    <a:pt x="490" y="82"/>
                  </a:cubicBezTo>
                  <a:cubicBezTo>
                    <a:pt x="490" y="82"/>
                    <a:pt x="490" y="82"/>
                    <a:pt x="489" y="83"/>
                  </a:cubicBezTo>
                  <a:cubicBezTo>
                    <a:pt x="494" y="85"/>
                    <a:pt x="498" y="85"/>
                    <a:pt x="503" y="85"/>
                  </a:cubicBezTo>
                  <a:cubicBezTo>
                    <a:pt x="510" y="84"/>
                    <a:pt x="517" y="84"/>
                    <a:pt x="524" y="85"/>
                  </a:cubicBezTo>
                  <a:cubicBezTo>
                    <a:pt x="531" y="86"/>
                    <a:pt x="539" y="88"/>
                    <a:pt x="546" y="88"/>
                  </a:cubicBezTo>
                  <a:cubicBezTo>
                    <a:pt x="566" y="88"/>
                    <a:pt x="587" y="88"/>
                    <a:pt x="606" y="83"/>
                  </a:cubicBezTo>
                  <a:cubicBezTo>
                    <a:pt x="608" y="83"/>
                    <a:pt x="610" y="83"/>
                    <a:pt x="612" y="83"/>
                  </a:cubicBezTo>
                  <a:cubicBezTo>
                    <a:pt x="609" y="85"/>
                    <a:pt x="606" y="86"/>
                    <a:pt x="603" y="88"/>
                  </a:cubicBezTo>
                  <a:cubicBezTo>
                    <a:pt x="600" y="89"/>
                    <a:pt x="596" y="89"/>
                    <a:pt x="594" y="92"/>
                  </a:cubicBezTo>
                  <a:cubicBezTo>
                    <a:pt x="600" y="95"/>
                    <a:pt x="605" y="95"/>
                    <a:pt x="610" y="94"/>
                  </a:cubicBezTo>
                  <a:cubicBezTo>
                    <a:pt x="622" y="93"/>
                    <a:pt x="634" y="91"/>
                    <a:pt x="644" y="85"/>
                  </a:cubicBezTo>
                  <a:cubicBezTo>
                    <a:pt x="655" y="78"/>
                    <a:pt x="666" y="73"/>
                    <a:pt x="678" y="72"/>
                  </a:cubicBezTo>
                  <a:cubicBezTo>
                    <a:pt x="682" y="72"/>
                    <a:pt x="686" y="72"/>
                    <a:pt x="690" y="72"/>
                  </a:cubicBezTo>
                  <a:cubicBezTo>
                    <a:pt x="690" y="72"/>
                    <a:pt x="690" y="72"/>
                    <a:pt x="690" y="72"/>
                  </a:cubicBezTo>
                  <a:cubicBezTo>
                    <a:pt x="690" y="72"/>
                    <a:pt x="690" y="72"/>
                    <a:pt x="690" y="72"/>
                  </a:cubicBezTo>
                  <a:cubicBezTo>
                    <a:pt x="693" y="73"/>
                    <a:pt x="695" y="72"/>
                    <a:pt x="697" y="71"/>
                  </a:cubicBezTo>
                  <a:cubicBezTo>
                    <a:pt x="697" y="71"/>
                    <a:pt x="697" y="71"/>
                    <a:pt x="696" y="71"/>
                  </a:cubicBezTo>
                  <a:cubicBezTo>
                    <a:pt x="703" y="71"/>
                    <a:pt x="709" y="70"/>
                    <a:pt x="715" y="69"/>
                  </a:cubicBezTo>
                  <a:cubicBezTo>
                    <a:pt x="721" y="68"/>
                    <a:pt x="728" y="66"/>
                    <a:pt x="734" y="64"/>
                  </a:cubicBezTo>
                  <a:cubicBezTo>
                    <a:pt x="738" y="63"/>
                    <a:pt x="742" y="62"/>
                    <a:pt x="747" y="60"/>
                  </a:cubicBezTo>
                  <a:cubicBezTo>
                    <a:pt x="748" y="60"/>
                    <a:pt x="748" y="59"/>
                    <a:pt x="749" y="58"/>
                  </a:cubicBezTo>
                  <a:cubicBezTo>
                    <a:pt x="755" y="58"/>
                    <a:pt x="760" y="59"/>
                    <a:pt x="765" y="60"/>
                  </a:cubicBezTo>
                  <a:close/>
                  <a:moveTo>
                    <a:pt x="518" y="39"/>
                  </a:moveTo>
                  <a:cubicBezTo>
                    <a:pt x="520" y="40"/>
                    <a:pt x="523" y="40"/>
                    <a:pt x="526" y="40"/>
                  </a:cubicBezTo>
                  <a:cubicBezTo>
                    <a:pt x="539" y="39"/>
                    <a:pt x="552" y="39"/>
                    <a:pt x="564" y="39"/>
                  </a:cubicBezTo>
                  <a:cubicBezTo>
                    <a:pt x="566" y="38"/>
                    <a:pt x="568" y="38"/>
                    <a:pt x="570" y="38"/>
                  </a:cubicBezTo>
                  <a:cubicBezTo>
                    <a:pt x="573" y="38"/>
                    <a:pt x="575" y="37"/>
                    <a:pt x="578" y="37"/>
                  </a:cubicBezTo>
                  <a:cubicBezTo>
                    <a:pt x="579" y="36"/>
                    <a:pt x="579" y="36"/>
                    <a:pt x="579" y="36"/>
                  </a:cubicBezTo>
                  <a:cubicBezTo>
                    <a:pt x="580" y="36"/>
                    <a:pt x="581" y="36"/>
                    <a:pt x="581" y="36"/>
                  </a:cubicBezTo>
                  <a:cubicBezTo>
                    <a:pt x="581" y="36"/>
                    <a:pt x="581" y="36"/>
                    <a:pt x="581" y="36"/>
                  </a:cubicBezTo>
                  <a:cubicBezTo>
                    <a:pt x="581" y="36"/>
                    <a:pt x="581" y="36"/>
                    <a:pt x="581" y="36"/>
                  </a:cubicBezTo>
                  <a:cubicBezTo>
                    <a:pt x="582" y="35"/>
                    <a:pt x="582" y="35"/>
                    <a:pt x="582" y="35"/>
                  </a:cubicBezTo>
                  <a:cubicBezTo>
                    <a:pt x="581" y="34"/>
                    <a:pt x="580" y="33"/>
                    <a:pt x="580" y="33"/>
                  </a:cubicBezTo>
                  <a:cubicBezTo>
                    <a:pt x="579" y="33"/>
                    <a:pt x="577" y="33"/>
                    <a:pt x="576" y="32"/>
                  </a:cubicBezTo>
                  <a:cubicBezTo>
                    <a:pt x="571" y="32"/>
                    <a:pt x="566" y="32"/>
                    <a:pt x="561" y="31"/>
                  </a:cubicBezTo>
                  <a:cubicBezTo>
                    <a:pt x="542" y="30"/>
                    <a:pt x="540" y="29"/>
                    <a:pt x="524" y="35"/>
                  </a:cubicBezTo>
                  <a:cubicBezTo>
                    <a:pt x="522" y="35"/>
                    <a:pt x="521" y="36"/>
                    <a:pt x="518" y="36"/>
                  </a:cubicBezTo>
                  <a:cubicBezTo>
                    <a:pt x="519" y="36"/>
                    <a:pt x="519" y="36"/>
                    <a:pt x="520" y="36"/>
                  </a:cubicBezTo>
                  <a:cubicBezTo>
                    <a:pt x="520" y="36"/>
                    <a:pt x="520" y="36"/>
                    <a:pt x="520" y="37"/>
                  </a:cubicBezTo>
                  <a:cubicBezTo>
                    <a:pt x="519" y="37"/>
                    <a:pt x="517" y="37"/>
                    <a:pt x="518" y="39"/>
                  </a:cubicBezTo>
                  <a:close/>
                  <a:moveTo>
                    <a:pt x="367" y="45"/>
                  </a:moveTo>
                  <a:cubicBezTo>
                    <a:pt x="356" y="47"/>
                    <a:pt x="345" y="45"/>
                    <a:pt x="333" y="43"/>
                  </a:cubicBezTo>
                  <a:cubicBezTo>
                    <a:pt x="326" y="42"/>
                    <a:pt x="318" y="42"/>
                    <a:pt x="310" y="41"/>
                  </a:cubicBezTo>
                  <a:cubicBezTo>
                    <a:pt x="306" y="41"/>
                    <a:pt x="302" y="41"/>
                    <a:pt x="299" y="41"/>
                  </a:cubicBezTo>
                  <a:cubicBezTo>
                    <a:pt x="292" y="40"/>
                    <a:pt x="287" y="43"/>
                    <a:pt x="281" y="44"/>
                  </a:cubicBezTo>
                  <a:cubicBezTo>
                    <a:pt x="282" y="44"/>
                    <a:pt x="282" y="44"/>
                    <a:pt x="283" y="44"/>
                  </a:cubicBezTo>
                  <a:cubicBezTo>
                    <a:pt x="271" y="47"/>
                    <a:pt x="259" y="51"/>
                    <a:pt x="246" y="52"/>
                  </a:cubicBezTo>
                  <a:cubicBezTo>
                    <a:pt x="246" y="52"/>
                    <a:pt x="245" y="53"/>
                    <a:pt x="244" y="54"/>
                  </a:cubicBezTo>
                  <a:cubicBezTo>
                    <a:pt x="252" y="58"/>
                    <a:pt x="260" y="57"/>
                    <a:pt x="267" y="56"/>
                  </a:cubicBezTo>
                  <a:cubicBezTo>
                    <a:pt x="273" y="56"/>
                    <a:pt x="279" y="55"/>
                    <a:pt x="285" y="54"/>
                  </a:cubicBezTo>
                  <a:cubicBezTo>
                    <a:pt x="293" y="52"/>
                    <a:pt x="302" y="52"/>
                    <a:pt x="310" y="54"/>
                  </a:cubicBezTo>
                  <a:cubicBezTo>
                    <a:pt x="325" y="57"/>
                    <a:pt x="340" y="55"/>
                    <a:pt x="354" y="51"/>
                  </a:cubicBezTo>
                  <a:cubicBezTo>
                    <a:pt x="359" y="50"/>
                    <a:pt x="363" y="49"/>
                    <a:pt x="367" y="45"/>
                  </a:cubicBezTo>
                  <a:close/>
                  <a:moveTo>
                    <a:pt x="379" y="14"/>
                  </a:moveTo>
                  <a:cubicBezTo>
                    <a:pt x="378" y="14"/>
                    <a:pt x="377" y="13"/>
                    <a:pt x="376" y="11"/>
                  </a:cubicBezTo>
                  <a:cubicBezTo>
                    <a:pt x="373" y="11"/>
                    <a:pt x="369" y="11"/>
                    <a:pt x="365" y="12"/>
                  </a:cubicBezTo>
                  <a:cubicBezTo>
                    <a:pt x="355" y="14"/>
                    <a:pt x="346" y="13"/>
                    <a:pt x="337" y="10"/>
                  </a:cubicBezTo>
                  <a:cubicBezTo>
                    <a:pt x="335" y="9"/>
                    <a:pt x="332" y="8"/>
                    <a:pt x="329" y="8"/>
                  </a:cubicBezTo>
                  <a:cubicBezTo>
                    <a:pt x="322" y="5"/>
                    <a:pt x="314" y="5"/>
                    <a:pt x="307" y="6"/>
                  </a:cubicBezTo>
                  <a:cubicBezTo>
                    <a:pt x="293" y="7"/>
                    <a:pt x="280" y="10"/>
                    <a:pt x="267" y="14"/>
                  </a:cubicBezTo>
                  <a:cubicBezTo>
                    <a:pt x="266" y="14"/>
                    <a:pt x="266" y="14"/>
                    <a:pt x="265" y="16"/>
                  </a:cubicBezTo>
                  <a:cubicBezTo>
                    <a:pt x="267" y="16"/>
                    <a:pt x="269" y="16"/>
                    <a:pt x="270" y="16"/>
                  </a:cubicBezTo>
                  <a:cubicBezTo>
                    <a:pt x="283" y="16"/>
                    <a:pt x="296" y="17"/>
                    <a:pt x="309" y="16"/>
                  </a:cubicBezTo>
                  <a:cubicBezTo>
                    <a:pt x="317" y="16"/>
                    <a:pt x="326" y="17"/>
                    <a:pt x="334" y="19"/>
                  </a:cubicBezTo>
                  <a:cubicBezTo>
                    <a:pt x="349" y="23"/>
                    <a:pt x="363" y="20"/>
                    <a:pt x="377" y="17"/>
                  </a:cubicBezTo>
                  <a:cubicBezTo>
                    <a:pt x="377" y="17"/>
                    <a:pt x="377" y="17"/>
                    <a:pt x="378" y="16"/>
                  </a:cubicBezTo>
                  <a:cubicBezTo>
                    <a:pt x="378" y="16"/>
                    <a:pt x="378" y="15"/>
                    <a:pt x="379" y="14"/>
                  </a:cubicBezTo>
                  <a:close/>
                  <a:moveTo>
                    <a:pt x="192" y="57"/>
                  </a:moveTo>
                  <a:cubicBezTo>
                    <a:pt x="192" y="57"/>
                    <a:pt x="192" y="58"/>
                    <a:pt x="191" y="58"/>
                  </a:cubicBezTo>
                  <a:cubicBezTo>
                    <a:pt x="191" y="58"/>
                    <a:pt x="191" y="58"/>
                    <a:pt x="191" y="58"/>
                  </a:cubicBezTo>
                  <a:cubicBezTo>
                    <a:pt x="192" y="58"/>
                    <a:pt x="192" y="57"/>
                    <a:pt x="192" y="57"/>
                  </a:cubicBezTo>
                  <a:close/>
                </a:path>
              </a:pathLst>
            </a:custGeom>
            <a:solidFill>
              <a:srgbClr val="FD93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9">
              <a:extLst>
                <a:ext uri="{FF2B5EF4-FFF2-40B4-BE49-F238E27FC236}">
                  <a16:creationId xmlns:a16="http://schemas.microsoft.com/office/drawing/2014/main" id="{37036D44-2140-4F8D-9226-42954192764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70" y="2772"/>
              <a:ext cx="3022" cy="787"/>
            </a:xfrm>
            <a:custGeom>
              <a:avLst/>
              <a:gdLst>
                <a:gd name="T0" fmla="*/ 1253 w 1272"/>
                <a:gd name="T1" fmla="*/ 235 h 331"/>
                <a:gd name="T2" fmla="*/ 1214 w 1272"/>
                <a:gd name="T3" fmla="*/ 179 h 331"/>
                <a:gd name="T4" fmla="*/ 1028 w 1272"/>
                <a:gd name="T5" fmla="*/ 164 h 331"/>
                <a:gd name="T6" fmla="*/ 1176 w 1272"/>
                <a:gd name="T7" fmla="*/ 154 h 331"/>
                <a:gd name="T8" fmla="*/ 1046 w 1272"/>
                <a:gd name="T9" fmla="*/ 136 h 331"/>
                <a:gd name="T10" fmla="*/ 973 w 1272"/>
                <a:gd name="T11" fmla="*/ 71 h 331"/>
                <a:gd name="T12" fmla="*/ 1107 w 1272"/>
                <a:gd name="T13" fmla="*/ 54 h 331"/>
                <a:gd name="T14" fmla="*/ 1251 w 1272"/>
                <a:gd name="T15" fmla="*/ 136 h 331"/>
                <a:gd name="T16" fmla="*/ 1005 w 1272"/>
                <a:gd name="T17" fmla="*/ 75 h 331"/>
                <a:gd name="T18" fmla="*/ 1052 w 1272"/>
                <a:gd name="T19" fmla="*/ 85 h 331"/>
                <a:gd name="T20" fmla="*/ 1084 w 1272"/>
                <a:gd name="T21" fmla="*/ 111 h 331"/>
                <a:gd name="T22" fmla="*/ 1123 w 1272"/>
                <a:gd name="T23" fmla="*/ 112 h 331"/>
                <a:gd name="T24" fmla="*/ 1161 w 1272"/>
                <a:gd name="T25" fmla="*/ 116 h 331"/>
                <a:gd name="T26" fmla="*/ 1200 w 1272"/>
                <a:gd name="T27" fmla="*/ 216 h 331"/>
                <a:gd name="T28" fmla="*/ 1224 w 1272"/>
                <a:gd name="T29" fmla="*/ 216 h 331"/>
                <a:gd name="T30" fmla="*/ 1184 w 1272"/>
                <a:gd name="T31" fmla="*/ 285 h 331"/>
                <a:gd name="T32" fmla="*/ 1148 w 1272"/>
                <a:gd name="T33" fmla="*/ 260 h 331"/>
                <a:gd name="T34" fmla="*/ 1141 w 1272"/>
                <a:gd name="T35" fmla="*/ 271 h 331"/>
                <a:gd name="T36" fmla="*/ 1055 w 1272"/>
                <a:gd name="T37" fmla="*/ 249 h 331"/>
                <a:gd name="T38" fmla="*/ 124 w 1272"/>
                <a:gd name="T39" fmla="*/ 232 h 331"/>
                <a:gd name="T40" fmla="*/ 19 w 1272"/>
                <a:gd name="T41" fmla="*/ 183 h 331"/>
                <a:gd name="T42" fmla="*/ 137 w 1272"/>
                <a:gd name="T43" fmla="*/ 153 h 331"/>
                <a:gd name="T44" fmla="*/ 251 w 1272"/>
                <a:gd name="T45" fmla="*/ 143 h 331"/>
                <a:gd name="T46" fmla="*/ 19 w 1272"/>
                <a:gd name="T47" fmla="*/ 147 h 331"/>
                <a:gd name="T48" fmla="*/ 112 w 1272"/>
                <a:gd name="T49" fmla="*/ 76 h 331"/>
                <a:gd name="T50" fmla="*/ 305 w 1272"/>
                <a:gd name="T51" fmla="*/ 17 h 331"/>
                <a:gd name="T52" fmla="*/ 505 w 1272"/>
                <a:gd name="T53" fmla="*/ 0 h 331"/>
                <a:gd name="T54" fmla="*/ 462 w 1272"/>
                <a:gd name="T55" fmla="*/ 67 h 331"/>
                <a:gd name="T56" fmla="*/ 343 w 1272"/>
                <a:gd name="T57" fmla="*/ 117 h 331"/>
                <a:gd name="T58" fmla="*/ 123 w 1272"/>
                <a:gd name="T59" fmla="*/ 127 h 331"/>
                <a:gd name="T60" fmla="*/ 238 w 1272"/>
                <a:gd name="T61" fmla="*/ 132 h 331"/>
                <a:gd name="T62" fmla="*/ 471 w 1272"/>
                <a:gd name="T63" fmla="*/ 138 h 331"/>
                <a:gd name="T64" fmla="*/ 319 w 1272"/>
                <a:gd name="T65" fmla="*/ 145 h 331"/>
                <a:gd name="T66" fmla="*/ 478 w 1272"/>
                <a:gd name="T67" fmla="*/ 159 h 331"/>
                <a:gd name="T68" fmla="*/ 503 w 1272"/>
                <a:gd name="T69" fmla="*/ 266 h 331"/>
                <a:gd name="T70" fmla="*/ 233 w 1272"/>
                <a:gd name="T71" fmla="*/ 257 h 331"/>
                <a:gd name="T72" fmla="*/ 423 w 1272"/>
                <a:gd name="T73" fmla="*/ 88 h 331"/>
                <a:gd name="T74" fmla="*/ 376 w 1272"/>
                <a:gd name="T75" fmla="*/ 92 h 331"/>
                <a:gd name="T76" fmla="*/ 369 w 1272"/>
                <a:gd name="T77" fmla="*/ 72 h 331"/>
                <a:gd name="T78" fmla="*/ 323 w 1272"/>
                <a:gd name="T79" fmla="*/ 86 h 331"/>
                <a:gd name="T80" fmla="*/ 249 w 1272"/>
                <a:gd name="T81" fmla="*/ 91 h 331"/>
                <a:gd name="T82" fmla="*/ 263 w 1272"/>
                <a:gd name="T83" fmla="*/ 81 h 331"/>
                <a:gd name="T84" fmla="*/ 205 w 1272"/>
                <a:gd name="T85" fmla="*/ 92 h 331"/>
                <a:gd name="T86" fmla="*/ 227 w 1272"/>
                <a:gd name="T87" fmla="*/ 59 h 331"/>
                <a:gd name="T88" fmla="*/ 145 w 1272"/>
                <a:gd name="T89" fmla="*/ 88 h 331"/>
                <a:gd name="T90" fmla="*/ 226 w 1272"/>
                <a:gd name="T91" fmla="*/ 221 h 331"/>
                <a:gd name="T92" fmla="*/ 272 w 1272"/>
                <a:gd name="T93" fmla="*/ 213 h 331"/>
                <a:gd name="T94" fmla="*/ 306 w 1272"/>
                <a:gd name="T95" fmla="*/ 208 h 331"/>
                <a:gd name="T96" fmla="*/ 369 w 1272"/>
                <a:gd name="T97" fmla="*/ 200 h 331"/>
                <a:gd name="T98" fmla="*/ 363 w 1272"/>
                <a:gd name="T99" fmla="*/ 244 h 331"/>
                <a:gd name="T100" fmla="*/ 392 w 1272"/>
                <a:gd name="T101" fmla="*/ 215 h 331"/>
                <a:gd name="T102" fmla="*/ 442 w 1272"/>
                <a:gd name="T103" fmla="*/ 237 h 331"/>
                <a:gd name="T104" fmla="*/ 278 w 1272"/>
                <a:gd name="T105" fmla="*/ 177 h 331"/>
                <a:gd name="T106" fmla="*/ 350 w 1272"/>
                <a:gd name="T107" fmla="*/ 166 h 331"/>
                <a:gd name="T108" fmla="*/ 93 w 1272"/>
                <a:gd name="T109" fmla="*/ 168 h 331"/>
                <a:gd name="T110" fmla="*/ 132 w 1272"/>
                <a:gd name="T111" fmla="*/ 260 h 331"/>
                <a:gd name="T112" fmla="*/ 945 w 1272"/>
                <a:gd name="T113" fmla="*/ 224 h 331"/>
                <a:gd name="T114" fmla="*/ 905 w 1272"/>
                <a:gd name="T115" fmla="*/ 299 h 331"/>
                <a:gd name="T116" fmla="*/ 535 w 1272"/>
                <a:gd name="T117" fmla="*/ 308 h 331"/>
                <a:gd name="T118" fmla="*/ 489 w 1272"/>
                <a:gd name="T119" fmla="*/ 90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72" h="331">
                  <a:moveTo>
                    <a:pt x="332" y="77"/>
                  </a:moveTo>
                  <a:cubicBezTo>
                    <a:pt x="328" y="77"/>
                    <a:pt x="323" y="77"/>
                    <a:pt x="319" y="77"/>
                  </a:cubicBezTo>
                  <a:cubicBezTo>
                    <a:pt x="321" y="73"/>
                    <a:pt x="324" y="70"/>
                    <a:pt x="328" y="68"/>
                  </a:cubicBezTo>
                  <a:cubicBezTo>
                    <a:pt x="331" y="67"/>
                    <a:pt x="334" y="65"/>
                    <a:pt x="338" y="68"/>
                  </a:cubicBezTo>
                  <a:cubicBezTo>
                    <a:pt x="338" y="70"/>
                    <a:pt x="338" y="72"/>
                    <a:pt x="337" y="74"/>
                  </a:cubicBezTo>
                  <a:cubicBezTo>
                    <a:pt x="336" y="75"/>
                    <a:pt x="334" y="76"/>
                    <a:pt x="332" y="77"/>
                  </a:cubicBezTo>
                  <a:close/>
                  <a:moveTo>
                    <a:pt x="1246" y="225"/>
                  </a:moveTo>
                  <a:cubicBezTo>
                    <a:pt x="1248" y="229"/>
                    <a:pt x="1251" y="232"/>
                    <a:pt x="1253" y="235"/>
                  </a:cubicBezTo>
                  <a:cubicBezTo>
                    <a:pt x="1229" y="242"/>
                    <a:pt x="1204" y="249"/>
                    <a:pt x="1179" y="256"/>
                  </a:cubicBezTo>
                  <a:cubicBezTo>
                    <a:pt x="1173" y="249"/>
                    <a:pt x="1167" y="242"/>
                    <a:pt x="1162" y="234"/>
                  </a:cubicBezTo>
                  <a:cubicBezTo>
                    <a:pt x="1155" y="222"/>
                    <a:pt x="1147" y="210"/>
                    <a:pt x="1139" y="198"/>
                  </a:cubicBezTo>
                  <a:cubicBezTo>
                    <a:pt x="1142" y="197"/>
                    <a:pt x="1146" y="197"/>
                    <a:pt x="1149" y="196"/>
                  </a:cubicBezTo>
                  <a:cubicBezTo>
                    <a:pt x="1164" y="192"/>
                    <a:pt x="1179" y="191"/>
                    <a:pt x="1194" y="188"/>
                  </a:cubicBezTo>
                  <a:cubicBezTo>
                    <a:pt x="1199" y="187"/>
                    <a:pt x="1203" y="186"/>
                    <a:pt x="1207" y="184"/>
                  </a:cubicBezTo>
                  <a:cubicBezTo>
                    <a:pt x="1209" y="184"/>
                    <a:pt x="1210" y="182"/>
                    <a:pt x="1210" y="180"/>
                  </a:cubicBezTo>
                  <a:cubicBezTo>
                    <a:pt x="1211" y="180"/>
                    <a:pt x="1212" y="179"/>
                    <a:pt x="1214" y="179"/>
                  </a:cubicBezTo>
                  <a:cubicBezTo>
                    <a:pt x="1212" y="177"/>
                    <a:pt x="1211" y="177"/>
                    <a:pt x="1209" y="176"/>
                  </a:cubicBezTo>
                  <a:cubicBezTo>
                    <a:pt x="1202" y="174"/>
                    <a:pt x="1195" y="172"/>
                    <a:pt x="1188" y="170"/>
                  </a:cubicBezTo>
                  <a:cubicBezTo>
                    <a:pt x="1184" y="169"/>
                    <a:pt x="1179" y="169"/>
                    <a:pt x="1175" y="168"/>
                  </a:cubicBezTo>
                  <a:cubicBezTo>
                    <a:pt x="1172" y="168"/>
                    <a:pt x="1170" y="168"/>
                    <a:pt x="1167" y="167"/>
                  </a:cubicBezTo>
                  <a:cubicBezTo>
                    <a:pt x="1162" y="167"/>
                    <a:pt x="1157" y="166"/>
                    <a:pt x="1151" y="166"/>
                  </a:cubicBezTo>
                  <a:cubicBezTo>
                    <a:pt x="1133" y="166"/>
                    <a:pt x="1115" y="166"/>
                    <a:pt x="1097" y="164"/>
                  </a:cubicBezTo>
                  <a:cubicBezTo>
                    <a:pt x="1095" y="164"/>
                    <a:pt x="1094" y="164"/>
                    <a:pt x="1092" y="164"/>
                  </a:cubicBezTo>
                  <a:cubicBezTo>
                    <a:pt x="1071" y="164"/>
                    <a:pt x="1049" y="164"/>
                    <a:pt x="1028" y="164"/>
                  </a:cubicBezTo>
                  <a:cubicBezTo>
                    <a:pt x="1021" y="165"/>
                    <a:pt x="1015" y="165"/>
                    <a:pt x="1008" y="166"/>
                  </a:cubicBezTo>
                  <a:cubicBezTo>
                    <a:pt x="1004" y="162"/>
                    <a:pt x="998" y="160"/>
                    <a:pt x="993" y="156"/>
                  </a:cubicBezTo>
                  <a:cubicBezTo>
                    <a:pt x="993" y="155"/>
                    <a:pt x="992" y="155"/>
                    <a:pt x="992" y="155"/>
                  </a:cubicBezTo>
                  <a:cubicBezTo>
                    <a:pt x="998" y="154"/>
                    <a:pt x="1004" y="153"/>
                    <a:pt x="1010" y="153"/>
                  </a:cubicBezTo>
                  <a:cubicBezTo>
                    <a:pt x="1012" y="152"/>
                    <a:pt x="1015" y="152"/>
                    <a:pt x="1017" y="152"/>
                  </a:cubicBezTo>
                  <a:cubicBezTo>
                    <a:pt x="1046" y="150"/>
                    <a:pt x="1074" y="148"/>
                    <a:pt x="1103" y="151"/>
                  </a:cubicBezTo>
                  <a:cubicBezTo>
                    <a:pt x="1110" y="152"/>
                    <a:pt x="1117" y="152"/>
                    <a:pt x="1125" y="151"/>
                  </a:cubicBezTo>
                  <a:cubicBezTo>
                    <a:pt x="1142" y="151"/>
                    <a:pt x="1159" y="152"/>
                    <a:pt x="1176" y="154"/>
                  </a:cubicBezTo>
                  <a:cubicBezTo>
                    <a:pt x="1177" y="154"/>
                    <a:pt x="1179" y="155"/>
                    <a:pt x="1181" y="155"/>
                  </a:cubicBezTo>
                  <a:cubicBezTo>
                    <a:pt x="1188" y="155"/>
                    <a:pt x="1195" y="156"/>
                    <a:pt x="1202" y="158"/>
                  </a:cubicBezTo>
                  <a:cubicBezTo>
                    <a:pt x="1202" y="158"/>
                    <a:pt x="1203" y="158"/>
                    <a:pt x="1205" y="157"/>
                  </a:cubicBezTo>
                  <a:cubicBezTo>
                    <a:pt x="1201" y="154"/>
                    <a:pt x="1197" y="152"/>
                    <a:pt x="1192" y="151"/>
                  </a:cubicBezTo>
                  <a:cubicBezTo>
                    <a:pt x="1168" y="148"/>
                    <a:pt x="1145" y="141"/>
                    <a:pt x="1120" y="140"/>
                  </a:cubicBezTo>
                  <a:cubicBezTo>
                    <a:pt x="1118" y="140"/>
                    <a:pt x="1115" y="140"/>
                    <a:pt x="1113" y="140"/>
                  </a:cubicBezTo>
                  <a:cubicBezTo>
                    <a:pt x="1099" y="137"/>
                    <a:pt x="1084" y="136"/>
                    <a:pt x="1070" y="136"/>
                  </a:cubicBezTo>
                  <a:cubicBezTo>
                    <a:pt x="1062" y="136"/>
                    <a:pt x="1054" y="136"/>
                    <a:pt x="1046" y="136"/>
                  </a:cubicBezTo>
                  <a:cubicBezTo>
                    <a:pt x="1031" y="135"/>
                    <a:pt x="1017" y="132"/>
                    <a:pt x="1002" y="134"/>
                  </a:cubicBezTo>
                  <a:cubicBezTo>
                    <a:pt x="997" y="134"/>
                    <a:pt x="993" y="133"/>
                    <a:pt x="988" y="133"/>
                  </a:cubicBezTo>
                  <a:cubicBezTo>
                    <a:pt x="982" y="133"/>
                    <a:pt x="980" y="133"/>
                    <a:pt x="978" y="134"/>
                  </a:cubicBezTo>
                  <a:cubicBezTo>
                    <a:pt x="977" y="133"/>
                    <a:pt x="977" y="133"/>
                    <a:pt x="977" y="133"/>
                  </a:cubicBezTo>
                  <a:cubicBezTo>
                    <a:pt x="975" y="127"/>
                    <a:pt x="971" y="121"/>
                    <a:pt x="969" y="115"/>
                  </a:cubicBezTo>
                  <a:cubicBezTo>
                    <a:pt x="967" y="110"/>
                    <a:pt x="966" y="105"/>
                    <a:pt x="964" y="100"/>
                  </a:cubicBezTo>
                  <a:cubicBezTo>
                    <a:pt x="962" y="93"/>
                    <a:pt x="963" y="86"/>
                    <a:pt x="967" y="80"/>
                  </a:cubicBezTo>
                  <a:cubicBezTo>
                    <a:pt x="969" y="77"/>
                    <a:pt x="971" y="74"/>
                    <a:pt x="973" y="71"/>
                  </a:cubicBezTo>
                  <a:cubicBezTo>
                    <a:pt x="981" y="61"/>
                    <a:pt x="989" y="51"/>
                    <a:pt x="996" y="41"/>
                  </a:cubicBezTo>
                  <a:cubicBezTo>
                    <a:pt x="997" y="40"/>
                    <a:pt x="997" y="40"/>
                    <a:pt x="998" y="39"/>
                  </a:cubicBezTo>
                  <a:cubicBezTo>
                    <a:pt x="998" y="36"/>
                    <a:pt x="996" y="35"/>
                    <a:pt x="994" y="34"/>
                  </a:cubicBezTo>
                  <a:cubicBezTo>
                    <a:pt x="993" y="34"/>
                    <a:pt x="992" y="33"/>
                    <a:pt x="991" y="33"/>
                  </a:cubicBezTo>
                  <a:cubicBezTo>
                    <a:pt x="992" y="33"/>
                    <a:pt x="993" y="33"/>
                    <a:pt x="994" y="33"/>
                  </a:cubicBezTo>
                  <a:cubicBezTo>
                    <a:pt x="1009" y="32"/>
                    <a:pt x="1023" y="34"/>
                    <a:pt x="1038" y="38"/>
                  </a:cubicBezTo>
                  <a:cubicBezTo>
                    <a:pt x="1050" y="41"/>
                    <a:pt x="1063" y="44"/>
                    <a:pt x="1076" y="46"/>
                  </a:cubicBezTo>
                  <a:cubicBezTo>
                    <a:pt x="1086" y="48"/>
                    <a:pt x="1097" y="51"/>
                    <a:pt x="1107" y="54"/>
                  </a:cubicBezTo>
                  <a:cubicBezTo>
                    <a:pt x="1118" y="57"/>
                    <a:pt x="1129" y="60"/>
                    <a:pt x="1140" y="61"/>
                  </a:cubicBezTo>
                  <a:cubicBezTo>
                    <a:pt x="1149" y="62"/>
                    <a:pt x="1157" y="65"/>
                    <a:pt x="1165" y="68"/>
                  </a:cubicBezTo>
                  <a:cubicBezTo>
                    <a:pt x="1175" y="72"/>
                    <a:pt x="1185" y="76"/>
                    <a:pt x="1196" y="77"/>
                  </a:cubicBezTo>
                  <a:cubicBezTo>
                    <a:pt x="1203" y="78"/>
                    <a:pt x="1210" y="81"/>
                    <a:pt x="1216" y="84"/>
                  </a:cubicBezTo>
                  <a:cubicBezTo>
                    <a:pt x="1225" y="89"/>
                    <a:pt x="1234" y="93"/>
                    <a:pt x="1243" y="95"/>
                  </a:cubicBezTo>
                  <a:cubicBezTo>
                    <a:pt x="1249" y="96"/>
                    <a:pt x="1255" y="99"/>
                    <a:pt x="1260" y="101"/>
                  </a:cubicBezTo>
                  <a:cubicBezTo>
                    <a:pt x="1267" y="104"/>
                    <a:pt x="1271" y="108"/>
                    <a:pt x="1272" y="114"/>
                  </a:cubicBezTo>
                  <a:cubicBezTo>
                    <a:pt x="1265" y="122"/>
                    <a:pt x="1258" y="129"/>
                    <a:pt x="1251" y="136"/>
                  </a:cubicBezTo>
                  <a:cubicBezTo>
                    <a:pt x="1241" y="145"/>
                    <a:pt x="1235" y="157"/>
                    <a:pt x="1229" y="168"/>
                  </a:cubicBezTo>
                  <a:cubicBezTo>
                    <a:pt x="1223" y="179"/>
                    <a:pt x="1225" y="191"/>
                    <a:pt x="1231" y="202"/>
                  </a:cubicBezTo>
                  <a:cubicBezTo>
                    <a:pt x="1235" y="210"/>
                    <a:pt x="1241" y="217"/>
                    <a:pt x="1246" y="225"/>
                  </a:cubicBezTo>
                  <a:close/>
                  <a:moveTo>
                    <a:pt x="1037" y="111"/>
                  </a:moveTo>
                  <a:cubicBezTo>
                    <a:pt x="1035" y="109"/>
                    <a:pt x="1034" y="107"/>
                    <a:pt x="1033" y="106"/>
                  </a:cubicBezTo>
                  <a:cubicBezTo>
                    <a:pt x="1029" y="101"/>
                    <a:pt x="1025" y="95"/>
                    <a:pt x="1021" y="90"/>
                  </a:cubicBezTo>
                  <a:cubicBezTo>
                    <a:pt x="1018" y="86"/>
                    <a:pt x="1015" y="82"/>
                    <a:pt x="1012" y="78"/>
                  </a:cubicBezTo>
                  <a:cubicBezTo>
                    <a:pt x="1011" y="75"/>
                    <a:pt x="1009" y="74"/>
                    <a:pt x="1005" y="75"/>
                  </a:cubicBezTo>
                  <a:cubicBezTo>
                    <a:pt x="1004" y="79"/>
                    <a:pt x="1004" y="82"/>
                    <a:pt x="1005" y="85"/>
                  </a:cubicBezTo>
                  <a:cubicBezTo>
                    <a:pt x="1008" y="96"/>
                    <a:pt x="1016" y="104"/>
                    <a:pt x="1026" y="110"/>
                  </a:cubicBezTo>
                  <a:cubicBezTo>
                    <a:pt x="1029" y="112"/>
                    <a:pt x="1032" y="113"/>
                    <a:pt x="1037" y="111"/>
                  </a:cubicBezTo>
                  <a:close/>
                  <a:moveTo>
                    <a:pt x="1087" y="109"/>
                  </a:moveTo>
                  <a:cubicBezTo>
                    <a:pt x="1080" y="101"/>
                    <a:pt x="1072" y="92"/>
                    <a:pt x="1064" y="84"/>
                  </a:cubicBezTo>
                  <a:cubicBezTo>
                    <a:pt x="1064" y="83"/>
                    <a:pt x="1062" y="82"/>
                    <a:pt x="1060" y="81"/>
                  </a:cubicBezTo>
                  <a:cubicBezTo>
                    <a:pt x="1059" y="84"/>
                    <a:pt x="1058" y="85"/>
                    <a:pt x="1058" y="87"/>
                  </a:cubicBezTo>
                  <a:cubicBezTo>
                    <a:pt x="1056" y="86"/>
                    <a:pt x="1054" y="86"/>
                    <a:pt x="1052" y="85"/>
                  </a:cubicBezTo>
                  <a:cubicBezTo>
                    <a:pt x="1049" y="87"/>
                    <a:pt x="1046" y="89"/>
                    <a:pt x="1043" y="90"/>
                  </a:cubicBezTo>
                  <a:cubicBezTo>
                    <a:pt x="1038" y="86"/>
                    <a:pt x="1036" y="80"/>
                    <a:pt x="1029" y="78"/>
                  </a:cubicBezTo>
                  <a:cubicBezTo>
                    <a:pt x="1028" y="79"/>
                    <a:pt x="1027" y="80"/>
                    <a:pt x="1026" y="80"/>
                  </a:cubicBezTo>
                  <a:cubicBezTo>
                    <a:pt x="1029" y="91"/>
                    <a:pt x="1038" y="104"/>
                    <a:pt x="1047" y="109"/>
                  </a:cubicBezTo>
                  <a:cubicBezTo>
                    <a:pt x="1048" y="109"/>
                    <a:pt x="1050" y="110"/>
                    <a:pt x="1051" y="108"/>
                  </a:cubicBezTo>
                  <a:cubicBezTo>
                    <a:pt x="1052" y="105"/>
                    <a:pt x="1051" y="100"/>
                    <a:pt x="1053" y="96"/>
                  </a:cubicBezTo>
                  <a:cubicBezTo>
                    <a:pt x="1055" y="98"/>
                    <a:pt x="1057" y="99"/>
                    <a:pt x="1058" y="101"/>
                  </a:cubicBezTo>
                  <a:cubicBezTo>
                    <a:pt x="1066" y="108"/>
                    <a:pt x="1074" y="111"/>
                    <a:pt x="1084" y="111"/>
                  </a:cubicBezTo>
                  <a:cubicBezTo>
                    <a:pt x="1085" y="111"/>
                    <a:pt x="1087" y="111"/>
                    <a:pt x="1087" y="109"/>
                  </a:cubicBezTo>
                  <a:close/>
                  <a:moveTo>
                    <a:pt x="1123" y="112"/>
                  </a:moveTo>
                  <a:cubicBezTo>
                    <a:pt x="1123" y="108"/>
                    <a:pt x="1121" y="106"/>
                    <a:pt x="1118" y="105"/>
                  </a:cubicBezTo>
                  <a:cubicBezTo>
                    <a:pt x="1108" y="97"/>
                    <a:pt x="1098" y="90"/>
                    <a:pt x="1086" y="86"/>
                  </a:cubicBezTo>
                  <a:cubicBezTo>
                    <a:pt x="1082" y="90"/>
                    <a:pt x="1082" y="91"/>
                    <a:pt x="1083" y="93"/>
                  </a:cubicBezTo>
                  <a:cubicBezTo>
                    <a:pt x="1085" y="95"/>
                    <a:pt x="1086" y="96"/>
                    <a:pt x="1087" y="98"/>
                  </a:cubicBezTo>
                  <a:cubicBezTo>
                    <a:pt x="1097" y="106"/>
                    <a:pt x="1108" y="111"/>
                    <a:pt x="1120" y="113"/>
                  </a:cubicBezTo>
                  <a:cubicBezTo>
                    <a:pt x="1121" y="113"/>
                    <a:pt x="1122" y="112"/>
                    <a:pt x="1123" y="112"/>
                  </a:cubicBezTo>
                  <a:close/>
                  <a:moveTo>
                    <a:pt x="1143" y="109"/>
                  </a:moveTo>
                  <a:cubicBezTo>
                    <a:pt x="1141" y="102"/>
                    <a:pt x="1138" y="99"/>
                    <a:pt x="1135" y="97"/>
                  </a:cubicBezTo>
                  <a:cubicBezTo>
                    <a:pt x="1133" y="96"/>
                    <a:pt x="1131" y="96"/>
                    <a:pt x="1128" y="98"/>
                  </a:cubicBezTo>
                  <a:cubicBezTo>
                    <a:pt x="1127" y="102"/>
                    <a:pt x="1130" y="104"/>
                    <a:pt x="1133" y="106"/>
                  </a:cubicBezTo>
                  <a:cubicBezTo>
                    <a:pt x="1136" y="108"/>
                    <a:pt x="1139" y="110"/>
                    <a:pt x="1143" y="109"/>
                  </a:cubicBezTo>
                  <a:close/>
                  <a:moveTo>
                    <a:pt x="1168" y="117"/>
                  </a:moveTo>
                  <a:cubicBezTo>
                    <a:pt x="1168" y="114"/>
                    <a:pt x="1167" y="113"/>
                    <a:pt x="1164" y="112"/>
                  </a:cubicBezTo>
                  <a:cubicBezTo>
                    <a:pt x="1162" y="112"/>
                    <a:pt x="1161" y="113"/>
                    <a:pt x="1161" y="116"/>
                  </a:cubicBezTo>
                  <a:cubicBezTo>
                    <a:pt x="1163" y="118"/>
                    <a:pt x="1165" y="119"/>
                    <a:pt x="1168" y="117"/>
                  </a:cubicBezTo>
                  <a:close/>
                  <a:moveTo>
                    <a:pt x="1185" y="231"/>
                  </a:moveTo>
                  <a:cubicBezTo>
                    <a:pt x="1183" y="223"/>
                    <a:pt x="1178" y="217"/>
                    <a:pt x="1173" y="218"/>
                  </a:cubicBezTo>
                  <a:cubicBezTo>
                    <a:pt x="1172" y="219"/>
                    <a:pt x="1171" y="220"/>
                    <a:pt x="1170" y="221"/>
                  </a:cubicBezTo>
                  <a:cubicBezTo>
                    <a:pt x="1171" y="225"/>
                    <a:pt x="1173" y="228"/>
                    <a:pt x="1176" y="229"/>
                  </a:cubicBezTo>
                  <a:cubicBezTo>
                    <a:pt x="1179" y="231"/>
                    <a:pt x="1182" y="232"/>
                    <a:pt x="1185" y="231"/>
                  </a:cubicBezTo>
                  <a:close/>
                  <a:moveTo>
                    <a:pt x="1210" y="229"/>
                  </a:moveTo>
                  <a:cubicBezTo>
                    <a:pt x="1207" y="224"/>
                    <a:pt x="1203" y="220"/>
                    <a:pt x="1200" y="216"/>
                  </a:cubicBezTo>
                  <a:cubicBezTo>
                    <a:pt x="1197" y="214"/>
                    <a:pt x="1194" y="212"/>
                    <a:pt x="1190" y="214"/>
                  </a:cubicBezTo>
                  <a:cubicBezTo>
                    <a:pt x="1190" y="215"/>
                    <a:pt x="1189" y="218"/>
                    <a:pt x="1190" y="218"/>
                  </a:cubicBezTo>
                  <a:cubicBezTo>
                    <a:pt x="1195" y="224"/>
                    <a:pt x="1200" y="229"/>
                    <a:pt x="1207" y="232"/>
                  </a:cubicBezTo>
                  <a:cubicBezTo>
                    <a:pt x="1208" y="231"/>
                    <a:pt x="1209" y="230"/>
                    <a:pt x="1210" y="229"/>
                  </a:cubicBezTo>
                  <a:close/>
                  <a:moveTo>
                    <a:pt x="1225" y="215"/>
                  </a:moveTo>
                  <a:cubicBezTo>
                    <a:pt x="1224" y="212"/>
                    <a:pt x="1222" y="210"/>
                    <a:pt x="1219" y="209"/>
                  </a:cubicBezTo>
                  <a:cubicBezTo>
                    <a:pt x="1217" y="207"/>
                    <a:pt x="1214" y="206"/>
                    <a:pt x="1212" y="210"/>
                  </a:cubicBezTo>
                  <a:cubicBezTo>
                    <a:pt x="1215" y="214"/>
                    <a:pt x="1220" y="215"/>
                    <a:pt x="1224" y="216"/>
                  </a:cubicBezTo>
                  <a:cubicBezTo>
                    <a:pt x="1225" y="216"/>
                    <a:pt x="1225" y="215"/>
                    <a:pt x="1225" y="215"/>
                  </a:cubicBezTo>
                  <a:close/>
                  <a:moveTo>
                    <a:pt x="1194" y="330"/>
                  </a:moveTo>
                  <a:cubicBezTo>
                    <a:pt x="1200" y="330"/>
                    <a:pt x="1207" y="329"/>
                    <a:pt x="1214" y="329"/>
                  </a:cubicBezTo>
                  <a:cubicBezTo>
                    <a:pt x="1216" y="328"/>
                    <a:pt x="1219" y="328"/>
                    <a:pt x="1222" y="327"/>
                  </a:cubicBezTo>
                  <a:cubicBezTo>
                    <a:pt x="1223" y="327"/>
                    <a:pt x="1225" y="325"/>
                    <a:pt x="1227" y="323"/>
                  </a:cubicBezTo>
                  <a:cubicBezTo>
                    <a:pt x="1225" y="322"/>
                    <a:pt x="1224" y="320"/>
                    <a:pt x="1223" y="319"/>
                  </a:cubicBezTo>
                  <a:cubicBezTo>
                    <a:pt x="1215" y="312"/>
                    <a:pt x="1207" y="305"/>
                    <a:pt x="1199" y="299"/>
                  </a:cubicBezTo>
                  <a:cubicBezTo>
                    <a:pt x="1194" y="294"/>
                    <a:pt x="1189" y="290"/>
                    <a:pt x="1184" y="285"/>
                  </a:cubicBezTo>
                  <a:cubicBezTo>
                    <a:pt x="1164" y="264"/>
                    <a:pt x="1148" y="240"/>
                    <a:pt x="1133" y="214"/>
                  </a:cubicBezTo>
                  <a:cubicBezTo>
                    <a:pt x="1128" y="205"/>
                    <a:pt x="1124" y="196"/>
                    <a:pt x="1119" y="188"/>
                  </a:cubicBezTo>
                  <a:cubicBezTo>
                    <a:pt x="1113" y="185"/>
                    <a:pt x="1107" y="183"/>
                    <a:pt x="1101" y="184"/>
                  </a:cubicBezTo>
                  <a:cubicBezTo>
                    <a:pt x="1101" y="185"/>
                    <a:pt x="1101" y="186"/>
                    <a:pt x="1102" y="186"/>
                  </a:cubicBezTo>
                  <a:cubicBezTo>
                    <a:pt x="1105" y="191"/>
                    <a:pt x="1108" y="197"/>
                    <a:pt x="1112" y="202"/>
                  </a:cubicBezTo>
                  <a:cubicBezTo>
                    <a:pt x="1120" y="212"/>
                    <a:pt x="1127" y="223"/>
                    <a:pt x="1131" y="235"/>
                  </a:cubicBezTo>
                  <a:cubicBezTo>
                    <a:pt x="1132" y="236"/>
                    <a:pt x="1132" y="238"/>
                    <a:pt x="1133" y="239"/>
                  </a:cubicBezTo>
                  <a:cubicBezTo>
                    <a:pt x="1136" y="247"/>
                    <a:pt x="1141" y="254"/>
                    <a:pt x="1148" y="260"/>
                  </a:cubicBezTo>
                  <a:cubicBezTo>
                    <a:pt x="1151" y="262"/>
                    <a:pt x="1154" y="265"/>
                    <a:pt x="1155" y="268"/>
                  </a:cubicBezTo>
                  <a:cubicBezTo>
                    <a:pt x="1159" y="275"/>
                    <a:pt x="1164" y="282"/>
                    <a:pt x="1169" y="289"/>
                  </a:cubicBezTo>
                  <a:cubicBezTo>
                    <a:pt x="1169" y="289"/>
                    <a:pt x="1168" y="290"/>
                    <a:pt x="1168" y="290"/>
                  </a:cubicBezTo>
                  <a:cubicBezTo>
                    <a:pt x="1165" y="289"/>
                    <a:pt x="1163" y="287"/>
                    <a:pt x="1161" y="285"/>
                  </a:cubicBezTo>
                  <a:cubicBezTo>
                    <a:pt x="1155" y="279"/>
                    <a:pt x="1150" y="273"/>
                    <a:pt x="1144" y="267"/>
                  </a:cubicBezTo>
                  <a:cubicBezTo>
                    <a:pt x="1145" y="268"/>
                    <a:pt x="1145" y="269"/>
                    <a:pt x="1146" y="269"/>
                  </a:cubicBezTo>
                  <a:cubicBezTo>
                    <a:pt x="1146" y="270"/>
                    <a:pt x="1147" y="271"/>
                    <a:pt x="1146" y="273"/>
                  </a:cubicBezTo>
                  <a:cubicBezTo>
                    <a:pt x="1144" y="272"/>
                    <a:pt x="1143" y="271"/>
                    <a:pt x="1141" y="271"/>
                  </a:cubicBezTo>
                  <a:cubicBezTo>
                    <a:pt x="1119" y="255"/>
                    <a:pt x="1101" y="235"/>
                    <a:pt x="1089" y="211"/>
                  </a:cubicBezTo>
                  <a:cubicBezTo>
                    <a:pt x="1084" y="202"/>
                    <a:pt x="1078" y="193"/>
                    <a:pt x="1072" y="185"/>
                  </a:cubicBezTo>
                  <a:cubicBezTo>
                    <a:pt x="1054" y="180"/>
                    <a:pt x="1029" y="184"/>
                    <a:pt x="1009" y="195"/>
                  </a:cubicBezTo>
                  <a:cubicBezTo>
                    <a:pt x="1009" y="196"/>
                    <a:pt x="1010" y="197"/>
                    <a:pt x="1010" y="198"/>
                  </a:cubicBezTo>
                  <a:cubicBezTo>
                    <a:pt x="1012" y="202"/>
                    <a:pt x="1015" y="205"/>
                    <a:pt x="1016" y="209"/>
                  </a:cubicBezTo>
                  <a:cubicBezTo>
                    <a:pt x="1021" y="220"/>
                    <a:pt x="1028" y="229"/>
                    <a:pt x="1037" y="236"/>
                  </a:cubicBezTo>
                  <a:cubicBezTo>
                    <a:pt x="1040" y="239"/>
                    <a:pt x="1044" y="241"/>
                    <a:pt x="1047" y="243"/>
                  </a:cubicBezTo>
                  <a:cubicBezTo>
                    <a:pt x="1050" y="245"/>
                    <a:pt x="1052" y="247"/>
                    <a:pt x="1055" y="249"/>
                  </a:cubicBezTo>
                  <a:cubicBezTo>
                    <a:pt x="1062" y="255"/>
                    <a:pt x="1069" y="261"/>
                    <a:pt x="1076" y="267"/>
                  </a:cubicBezTo>
                  <a:cubicBezTo>
                    <a:pt x="1089" y="279"/>
                    <a:pt x="1102" y="290"/>
                    <a:pt x="1118" y="297"/>
                  </a:cubicBezTo>
                  <a:cubicBezTo>
                    <a:pt x="1120" y="298"/>
                    <a:pt x="1122" y="300"/>
                    <a:pt x="1124" y="301"/>
                  </a:cubicBezTo>
                  <a:cubicBezTo>
                    <a:pt x="1136" y="311"/>
                    <a:pt x="1150" y="318"/>
                    <a:pt x="1164" y="325"/>
                  </a:cubicBezTo>
                  <a:cubicBezTo>
                    <a:pt x="1168" y="326"/>
                    <a:pt x="1172" y="327"/>
                    <a:pt x="1176" y="328"/>
                  </a:cubicBezTo>
                  <a:cubicBezTo>
                    <a:pt x="1181" y="331"/>
                    <a:pt x="1187" y="331"/>
                    <a:pt x="1194" y="330"/>
                  </a:cubicBezTo>
                  <a:close/>
                  <a:moveTo>
                    <a:pt x="147" y="241"/>
                  </a:moveTo>
                  <a:cubicBezTo>
                    <a:pt x="139" y="238"/>
                    <a:pt x="131" y="235"/>
                    <a:pt x="124" y="232"/>
                  </a:cubicBezTo>
                  <a:cubicBezTo>
                    <a:pt x="118" y="230"/>
                    <a:pt x="112" y="227"/>
                    <a:pt x="106" y="224"/>
                  </a:cubicBezTo>
                  <a:cubicBezTo>
                    <a:pt x="101" y="222"/>
                    <a:pt x="96" y="218"/>
                    <a:pt x="92" y="215"/>
                  </a:cubicBezTo>
                  <a:cubicBezTo>
                    <a:pt x="86" y="212"/>
                    <a:pt x="81" y="209"/>
                    <a:pt x="75" y="207"/>
                  </a:cubicBezTo>
                  <a:cubicBezTo>
                    <a:pt x="70" y="206"/>
                    <a:pt x="66" y="204"/>
                    <a:pt x="61" y="203"/>
                  </a:cubicBezTo>
                  <a:cubicBezTo>
                    <a:pt x="55" y="201"/>
                    <a:pt x="49" y="199"/>
                    <a:pt x="43" y="194"/>
                  </a:cubicBezTo>
                  <a:cubicBezTo>
                    <a:pt x="39" y="190"/>
                    <a:pt x="33" y="187"/>
                    <a:pt x="27" y="186"/>
                  </a:cubicBezTo>
                  <a:cubicBezTo>
                    <a:pt x="24" y="185"/>
                    <a:pt x="22" y="184"/>
                    <a:pt x="20" y="183"/>
                  </a:cubicBezTo>
                  <a:cubicBezTo>
                    <a:pt x="19" y="183"/>
                    <a:pt x="19" y="183"/>
                    <a:pt x="19" y="183"/>
                  </a:cubicBezTo>
                  <a:cubicBezTo>
                    <a:pt x="12" y="177"/>
                    <a:pt x="8" y="168"/>
                    <a:pt x="3" y="161"/>
                  </a:cubicBezTo>
                  <a:cubicBezTo>
                    <a:pt x="5" y="160"/>
                    <a:pt x="6" y="159"/>
                    <a:pt x="7" y="159"/>
                  </a:cubicBezTo>
                  <a:cubicBezTo>
                    <a:pt x="11" y="159"/>
                    <a:pt x="15" y="159"/>
                    <a:pt x="18" y="159"/>
                  </a:cubicBezTo>
                  <a:cubicBezTo>
                    <a:pt x="25" y="160"/>
                    <a:pt x="32" y="159"/>
                    <a:pt x="39" y="158"/>
                  </a:cubicBezTo>
                  <a:cubicBezTo>
                    <a:pt x="43" y="157"/>
                    <a:pt x="48" y="157"/>
                    <a:pt x="52" y="157"/>
                  </a:cubicBezTo>
                  <a:cubicBezTo>
                    <a:pt x="65" y="156"/>
                    <a:pt x="77" y="155"/>
                    <a:pt x="90" y="154"/>
                  </a:cubicBezTo>
                  <a:cubicBezTo>
                    <a:pt x="100" y="153"/>
                    <a:pt x="111" y="152"/>
                    <a:pt x="121" y="152"/>
                  </a:cubicBezTo>
                  <a:cubicBezTo>
                    <a:pt x="126" y="152"/>
                    <a:pt x="132" y="152"/>
                    <a:pt x="137" y="153"/>
                  </a:cubicBezTo>
                  <a:cubicBezTo>
                    <a:pt x="146" y="154"/>
                    <a:pt x="155" y="154"/>
                    <a:pt x="164" y="153"/>
                  </a:cubicBezTo>
                  <a:cubicBezTo>
                    <a:pt x="168" y="152"/>
                    <a:pt x="172" y="152"/>
                    <a:pt x="175" y="152"/>
                  </a:cubicBezTo>
                  <a:cubicBezTo>
                    <a:pt x="189" y="152"/>
                    <a:pt x="203" y="152"/>
                    <a:pt x="217" y="153"/>
                  </a:cubicBezTo>
                  <a:cubicBezTo>
                    <a:pt x="226" y="154"/>
                    <a:pt x="235" y="153"/>
                    <a:pt x="244" y="151"/>
                  </a:cubicBezTo>
                  <a:cubicBezTo>
                    <a:pt x="252" y="150"/>
                    <a:pt x="260" y="149"/>
                    <a:pt x="268" y="150"/>
                  </a:cubicBezTo>
                  <a:cubicBezTo>
                    <a:pt x="271" y="150"/>
                    <a:pt x="274" y="150"/>
                    <a:pt x="277" y="148"/>
                  </a:cubicBezTo>
                  <a:cubicBezTo>
                    <a:pt x="277" y="146"/>
                    <a:pt x="275" y="146"/>
                    <a:pt x="274" y="145"/>
                  </a:cubicBezTo>
                  <a:cubicBezTo>
                    <a:pt x="267" y="143"/>
                    <a:pt x="259" y="141"/>
                    <a:pt x="251" y="143"/>
                  </a:cubicBezTo>
                  <a:cubicBezTo>
                    <a:pt x="238" y="144"/>
                    <a:pt x="225" y="143"/>
                    <a:pt x="213" y="142"/>
                  </a:cubicBezTo>
                  <a:cubicBezTo>
                    <a:pt x="196" y="141"/>
                    <a:pt x="179" y="140"/>
                    <a:pt x="162" y="142"/>
                  </a:cubicBezTo>
                  <a:cubicBezTo>
                    <a:pt x="154" y="143"/>
                    <a:pt x="146" y="142"/>
                    <a:pt x="139" y="142"/>
                  </a:cubicBezTo>
                  <a:cubicBezTo>
                    <a:pt x="132" y="142"/>
                    <a:pt x="126" y="141"/>
                    <a:pt x="119" y="141"/>
                  </a:cubicBezTo>
                  <a:cubicBezTo>
                    <a:pt x="99" y="142"/>
                    <a:pt x="79" y="143"/>
                    <a:pt x="60" y="144"/>
                  </a:cubicBezTo>
                  <a:cubicBezTo>
                    <a:pt x="56" y="144"/>
                    <a:pt x="53" y="144"/>
                    <a:pt x="50" y="144"/>
                  </a:cubicBezTo>
                  <a:cubicBezTo>
                    <a:pt x="45" y="145"/>
                    <a:pt x="41" y="145"/>
                    <a:pt x="36" y="146"/>
                  </a:cubicBezTo>
                  <a:cubicBezTo>
                    <a:pt x="30" y="147"/>
                    <a:pt x="25" y="148"/>
                    <a:pt x="19" y="147"/>
                  </a:cubicBezTo>
                  <a:cubicBezTo>
                    <a:pt x="16" y="147"/>
                    <a:pt x="14" y="147"/>
                    <a:pt x="11" y="148"/>
                  </a:cubicBezTo>
                  <a:cubicBezTo>
                    <a:pt x="8" y="148"/>
                    <a:pt x="4" y="148"/>
                    <a:pt x="0" y="149"/>
                  </a:cubicBezTo>
                  <a:cubicBezTo>
                    <a:pt x="5" y="145"/>
                    <a:pt x="11" y="142"/>
                    <a:pt x="16" y="138"/>
                  </a:cubicBezTo>
                  <a:cubicBezTo>
                    <a:pt x="21" y="134"/>
                    <a:pt x="26" y="129"/>
                    <a:pt x="31" y="124"/>
                  </a:cubicBezTo>
                  <a:cubicBezTo>
                    <a:pt x="38" y="119"/>
                    <a:pt x="45" y="114"/>
                    <a:pt x="52" y="111"/>
                  </a:cubicBezTo>
                  <a:cubicBezTo>
                    <a:pt x="56" y="108"/>
                    <a:pt x="60" y="106"/>
                    <a:pt x="64" y="103"/>
                  </a:cubicBezTo>
                  <a:cubicBezTo>
                    <a:pt x="72" y="97"/>
                    <a:pt x="80" y="92"/>
                    <a:pt x="89" y="89"/>
                  </a:cubicBezTo>
                  <a:cubicBezTo>
                    <a:pt x="97" y="85"/>
                    <a:pt x="104" y="81"/>
                    <a:pt x="112" y="76"/>
                  </a:cubicBezTo>
                  <a:cubicBezTo>
                    <a:pt x="125" y="69"/>
                    <a:pt x="138" y="62"/>
                    <a:pt x="152" y="57"/>
                  </a:cubicBezTo>
                  <a:cubicBezTo>
                    <a:pt x="155" y="56"/>
                    <a:pt x="158" y="55"/>
                    <a:pt x="162" y="54"/>
                  </a:cubicBezTo>
                  <a:cubicBezTo>
                    <a:pt x="168" y="51"/>
                    <a:pt x="175" y="48"/>
                    <a:pt x="182" y="46"/>
                  </a:cubicBezTo>
                  <a:cubicBezTo>
                    <a:pt x="185" y="45"/>
                    <a:pt x="188" y="44"/>
                    <a:pt x="191" y="43"/>
                  </a:cubicBezTo>
                  <a:cubicBezTo>
                    <a:pt x="207" y="35"/>
                    <a:pt x="225" y="31"/>
                    <a:pt x="242" y="28"/>
                  </a:cubicBezTo>
                  <a:cubicBezTo>
                    <a:pt x="247" y="27"/>
                    <a:pt x="252" y="26"/>
                    <a:pt x="256" y="25"/>
                  </a:cubicBezTo>
                  <a:cubicBezTo>
                    <a:pt x="264" y="24"/>
                    <a:pt x="272" y="23"/>
                    <a:pt x="280" y="21"/>
                  </a:cubicBezTo>
                  <a:cubicBezTo>
                    <a:pt x="288" y="19"/>
                    <a:pt x="296" y="18"/>
                    <a:pt x="305" y="17"/>
                  </a:cubicBezTo>
                  <a:cubicBezTo>
                    <a:pt x="319" y="17"/>
                    <a:pt x="332" y="16"/>
                    <a:pt x="346" y="15"/>
                  </a:cubicBezTo>
                  <a:cubicBezTo>
                    <a:pt x="350" y="14"/>
                    <a:pt x="355" y="13"/>
                    <a:pt x="359" y="12"/>
                  </a:cubicBezTo>
                  <a:cubicBezTo>
                    <a:pt x="365" y="11"/>
                    <a:pt x="371" y="9"/>
                    <a:pt x="377" y="9"/>
                  </a:cubicBezTo>
                  <a:cubicBezTo>
                    <a:pt x="397" y="8"/>
                    <a:pt x="416" y="7"/>
                    <a:pt x="435" y="6"/>
                  </a:cubicBezTo>
                  <a:cubicBezTo>
                    <a:pt x="448" y="6"/>
                    <a:pt x="460" y="7"/>
                    <a:pt x="472" y="10"/>
                  </a:cubicBezTo>
                  <a:cubicBezTo>
                    <a:pt x="477" y="12"/>
                    <a:pt x="482" y="11"/>
                    <a:pt x="486" y="9"/>
                  </a:cubicBezTo>
                  <a:cubicBezTo>
                    <a:pt x="489" y="7"/>
                    <a:pt x="492" y="5"/>
                    <a:pt x="495" y="4"/>
                  </a:cubicBezTo>
                  <a:cubicBezTo>
                    <a:pt x="498" y="2"/>
                    <a:pt x="502" y="1"/>
                    <a:pt x="505" y="0"/>
                  </a:cubicBezTo>
                  <a:cubicBezTo>
                    <a:pt x="505" y="0"/>
                    <a:pt x="505" y="0"/>
                    <a:pt x="505" y="0"/>
                  </a:cubicBezTo>
                  <a:cubicBezTo>
                    <a:pt x="505" y="1"/>
                    <a:pt x="505" y="2"/>
                    <a:pt x="504" y="2"/>
                  </a:cubicBezTo>
                  <a:cubicBezTo>
                    <a:pt x="501" y="8"/>
                    <a:pt x="497" y="13"/>
                    <a:pt x="493" y="19"/>
                  </a:cubicBezTo>
                  <a:cubicBezTo>
                    <a:pt x="487" y="27"/>
                    <a:pt x="478" y="30"/>
                    <a:pt x="469" y="31"/>
                  </a:cubicBezTo>
                  <a:cubicBezTo>
                    <a:pt x="461" y="32"/>
                    <a:pt x="454" y="33"/>
                    <a:pt x="445" y="33"/>
                  </a:cubicBezTo>
                  <a:cubicBezTo>
                    <a:pt x="444" y="35"/>
                    <a:pt x="442" y="36"/>
                    <a:pt x="439" y="38"/>
                  </a:cubicBezTo>
                  <a:cubicBezTo>
                    <a:pt x="440" y="40"/>
                    <a:pt x="441" y="41"/>
                    <a:pt x="442" y="42"/>
                  </a:cubicBezTo>
                  <a:cubicBezTo>
                    <a:pt x="451" y="48"/>
                    <a:pt x="458" y="57"/>
                    <a:pt x="462" y="67"/>
                  </a:cubicBezTo>
                  <a:cubicBezTo>
                    <a:pt x="464" y="72"/>
                    <a:pt x="467" y="76"/>
                    <a:pt x="470" y="80"/>
                  </a:cubicBezTo>
                  <a:cubicBezTo>
                    <a:pt x="482" y="95"/>
                    <a:pt x="486" y="112"/>
                    <a:pt x="485" y="131"/>
                  </a:cubicBezTo>
                  <a:cubicBezTo>
                    <a:pt x="481" y="130"/>
                    <a:pt x="477" y="129"/>
                    <a:pt x="473" y="128"/>
                  </a:cubicBezTo>
                  <a:cubicBezTo>
                    <a:pt x="467" y="126"/>
                    <a:pt x="460" y="125"/>
                    <a:pt x="454" y="125"/>
                  </a:cubicBezTo>
                  <a:cubicBezTo>
                    <a:pt x="442" y="126"/>
                    <a:pt x="431" y="124"/>
                    <a:pt x="420" y="122"/>
                  </a:cubicBezTo>
                  <a:cubicBezTo>
                    <a:pt x="413" y="120"/>
                    <a:pt x="405" y="119"/>
                    <a:pt x="398" y="120"/>
                  </a:cubicBezTo>
                  <a:cubicBezTo>
                    <a:pt x="387" y="122"/>
                    <a:pt x="377" y="121"/>
                    <a:pt x="367" y="119"/>
                  </a:cubicBezTo>
                  <a:cubicBezTo>
                    <a:pt x="359" y="118"/>
                    <a:pt x="351" y="117"/>
                    <a:pt x="343" y="117"/>
                  </a:cubicBezTo>
                  <a:cubicBezTo>
                    <a:pt x="338" y="117"/>
                    <a:pt x="333" y="117"/>
                    <a:pt x="329" y="116"/>
                  </a:cubicBezTo>
                  <a:cubicBezTo>
                    <a:pt x="311" y="115"/>
                    <a:pt x="294" y="116"/>
                    <a:pt x="277" y="117"/>
                  </a:cubicBezTo>
                  <a:cubicBezTo>
                    <a:pt x="271" y="117"/>
                    <a:pt x="265" y="118"/>
                    <a:pt x="260" y="119"/>
                  </a:cubicBezTo>
                  <a:cubicBezTo>
                    <a:pt x="257" y="120"/>
                    <a:pt x="254" y="121"/>
                    <a:pt x="251" y="121"/>
                  </a:cubicBezTo>
                  <a:cubicBezTo>
                    <a:pt x="237" y="120"/>
                    <a:pt x="223" y="122"/>
                    <a:pt x="209" y="123"/>
                  </a:cubicBezTo>
                  <a:cubicBezTo>
                    <a:pt x="189" y="123"/>
                    <a:pt x="169" y="124"/>
                    <a:pt x="149" y="124"/>
                  </a:cubicBezTo>
                  <a:cubicBezTo>
                    <a:pt x="142" y="125"/>
                    <a:pt x="136" y="126"/>
                    <a:pt x="130" y="127"/>
                  </a:cubicBezTo>
                  <a:cubicBezTo>
                    <a:pt x="127" y="127"/>
                    <a:pt x="125" y="127"/>
                    <a:pt x="123" y="127"/>
                  </a:cubicBezTo>
                  <a:cubicBezTo>
                    <a:pt x="113" y="127"/>
                    <a:pt x="103" y="128"/>
                    <a:pt x="92" y="131"/>
                  </a:cubicBezTo>
                  <a:cubicBezTo>
                    <a:pt x="95" y="132"/>
                    <a:pt x="96" y="132"/>
                    <a:pt x="97" y="132"/>
                  </a:cubicBezTo>
                  <a:cubicBezTo>
                    <a:pt x="108" y="133"/>
                    <a:pt x="119" y="134"/>
                    <a:pt x="130" y="132"/>
                  </a:cubicBezTo>
                  <a:cubicBezTo>
                    <a:pt x="137" y="131"/>
                    <a:pt x="144" y="132"/>
                    <a:pt x="151" y="134"/>
                  </a:cubicBezTo>
                  <a:cubicBezTo>
                    <a:pt x="161" y="135"/>
                    <a:pt x="171" y="136"/>
                    <a:pt x="180" y="134"/>
                  </a:cubicBezTo>
                  <a:cubicBezTo>
                    <a:pt x="183" y="133"/>
                    <a:pt x="186" y="133"/>
                    <a:pt x="189" y="134"/>
                  </a:cubicBezTo>
                  <a:cubicBezTo>
                    <a:pt x="199" y="135"/>
                    <a:pt x="208" y="134"/>
                    <a:pt x="217" y="133"/>
                  </a:cubicBezTo>
                  <a:cubicBezTo>
                    <a:pt x="224" y="131"/>
                    <a:pt x="231" y="131"/>
                    <a:pt x="238" y="132"/>
                  </a:cubicBezTo>
                  <a:cubicBezTo>
                    <a:pt x="244" y="133"/>
                    <a:pt x="249" y="134"/>
                    <a:pt x="255" y="133"/>
                  </a:cubicBezTo>
                  <a:cubicBezTo>
                    <a:pt x="267" y="133"/>
                    <a:pt x="280" y="134"/>
                    <a:pt x="292" y="135"/>
                  </a:cubicBezTo>
                  <a:cubicBezTo>
                    <a:pt x="310" y="136"/>
                    <a:pt x="328" y="135"/>
                    <a:pt x="346" y="133"/>
                  </a:cubicBezTo>
                  <a:cubicBezTo>
                    <a:pt x="352" y="132"/>
                    <a:pt x="358" y="131"/>
                    <a:pt x="365" y="133"/>
                  </a:cubicBezTo>
                  <a:cubicBezTo>
                    <a:pt x="377" y="135"/>
                    <a:pt x="389" y="135"/>
                    <a:pt x="401" y="135"/>
                  </a:cubicBezTo>
                  <a:cubicBezTo>
                    <a:pt x="410" y="135"/>
                    <a:pt x="420" y="136"/>
                    <a:pt x="429" y="137"/>
                  </a:cubicBezTo>
                  <a:cubicBezTo>
                    <a:pt x="435" y="138"/>
                    <a:pt x="441" y="138"/>
                    <a:pt x="447" y="138"/>
                  </a:cubicBezTo>
                  <a:cubicBezTo>
                    <a:pt x="455" y="137"/>
                    <a:pt x="463" y="137"/>
                    <a:pt x="471" y="138"/>
                  </a:cubicBezTo>
                  <a:cubicBezTo>
                    <a:pt x="475" y="138"/>
                    <a:pt x="480" y="138"/>
                    <a:pt x="485" y="138"/>
                  </a:cubicBezTo>
                  <a:cubicBezTo>
                    <a:pt x="485" y="139"/>
                    <a:pt x="484" y="140"/>
                    <a:pt x="484" y="142"/>
                  </a:cubicBezTo>
                  <a:cubicBezTo>
                    <a:pt x="482" y="142"/>
                    <a:pt x="480" y="143"/>
                    <a:pt x="478" y="143"/>
                  </a:cubicBezTo>
                  <a:cubicBezTo>
                    <a:pt x="471" y="142"/>
                    <a:pt x="464" y="142"/>
                    <a:pt x="457" y="142"/>
                  </a:cubicBezTo>
                  <a:cubicBezTo>
                    <a:pt x="449" y="141"/>
                    <a:pt x="442" y="142"/>
                    <a:pt x="434" y="142"/>
                  </a:cubicBezTo>
                  <a:cubicBezTo>
                    <a:pt x="418" y="143"/>
                    <a:pt x="402" y="142"/>
                    <a:pt x="387" y="142"/>
                  </a:cubicBezTo>
                  <a:cubicBezTo>
                    <a:pt x="373" y="142"/>
                    <a:pt x="359" y="141"/>
                    <a:pt x="345" y="140"/>
                  </a:cubicBezTo>
                  <a:cubicBezTo>
                    <a:pt x="336" y="140"/>
                    <a:pt x="327" y="142"/>
                    <a:pt x="319" y="145"/>
                  </a:cubicBezTo>
                  <a:cubicBezTo>
                    <a:pt x="318" y="145"/>
                    <a:pt x="317" y="146"/>
                    <a:pt x="317" y="146"/>
                  </a:cubicBezTo>
                  <a:cubicBezTo>
                    <a:pt x="316" y="146"/>
                    <a:pt x="317" y="147"/>
                    <a:pt x="317" y="148"/>
                  </a:cubicBezTo>
                  <a:cubicBezTo>
                    <a:pt x="318" y="148"/>
                    <a:pt x="320" y="148"/>
                    <a:pt x="322" y="148"/>
                  </a:cubicBezTo>
                  <a:cubicBezTo>
                    <a:pt x="337" y="147"/>
                    <a:pt x="352" y="149"/>
                    <a:pt x="368" y="150"/>
                  </a:cubicBezTo>
                  <a:cubicBezTo>
                    <a:pt x="383" y="151"/>
                    <a:pt x="398" y="153"/>
                    <a:pt x="413" y="153"/>
                  </a:cubicBezTo>
                  <a:cubicBezTo>
                    <a:pt x="421" y="153"/>
                    <a:pt x="429" y="155"/>
                    <a:pt x="437" y="156"/>
                  </a:cubicBezTo>
                  <a:cubicBezTo>
                    <a:pt x="446" y="156"/>
                    <a:pt x="454" y="157"/>
                    <a:pt x="463" y="157"/>
                  </a:cubicBezTo>
                  <a:cubicBezTo>
                    <a:pt x="468" y="158"/>
                    <a:pt x="473" y="158"/>
                    <a:pt x="478" y="159"/>
                  </a:cubicBezTo>
                  <a:cubicBezTo>
                    <a:pt x="478" y="161"/>
                    <a:pt x="478" y="163"/>
                    <a:pt x="477" y="164"/>
                  </a:cubicBezTo>
                  <a:cubicBezTo>
                    <a:pt x="475" y="168"/>
                    <a:pt x="473" y="172"/>
                    <a:pt x="471" y="175"/>
                  </a:cubicBezTo>
                  <a:cubicBezTo>
                    <a:pt x="465" y="184"/>
                    <a:pt x="458" y="192"/>
                    <a:pt x="452" y="201"/>
                  </a:cubicBezTo>
                  <a:cubicBezTo>
                    <a:pt x="451" y="203"/>
                    <a:pt x="450" y="205"/>
                    <a:pt x="449" y="207"/>
                  </a:cubicBezTo>
                  <a:cubicBezTo>
                    <a:pt x="452" y="211"/>
                    <a:pt x="455" y="212"/>
                    <a:pt x="459" y="214"/>
                  </a:cubicBezTo>
                  <a:cubicBezTo>
                    <a:pt x="470" y="219"/>
                    <a:pt x="480" y="227"/>
                    <a:pt x="489" y="235"/>
                  </a:cubicBezTo>
                  <a:cubicBezTo>
                    <a:pt x="492" y="238"/>
                    <a:pt x="494" y="241"/>
                    <a:pt x="496" y="244"/>
                  </a:cubicBezTo>
                  <a:cubicBezTo>
                    <a:pt x="499" y="251"/>
                    <a:pt x="501" y="258"/>
                    <a:pt x="503" y="266"/>
                  </a:cubicBezTo>
                  <a:cubicBezTo>
                    <a:pt x="506" y="273"/>
                    <a:pt x="506" y="280"/>
                    <a:pt x="503" y="287"/>
                  </a:cubicBezTo>
                  <a:cubicBezTo>
                    <a:pt x="503" y="287"/>
                    <a:pt x="503" y="288"/>
                    <a:pt x="503" y="288"/>
                  </a:cubicBezTo>
                  <a:cubicBezTo>
                    <a:pt x="482" y="288"/>
                    <a:pt x="460" y="288"/>
                    <a:pt x="438" y="287"/>
                  </a:cubicBezTo>
                  <a:cubicBezTo>
                    <a:pt x="412" y="287"/>
                    <a:pt x="385" y="283"/>
                    <a:pt x="359" y="280"/>
                  </a:cubicBezTo>
                  <a:cubicBezTo>
                    <a:pt x="356" y="280"/>
                    <a:pt x="354" y="279"/>
                    <a:pt x="351" y="279"/>
                  </a:cubicBezTo>
                  <a:cubicBezTo>
                    <a:pt x="339" y="280"/>
                    <a:pt x="327" y="277"/>
                    <a:pt x="315" y="273"/>
                  </a:cubicBezTo>
                  <a:cubicBezTo>
                    <a:pt x="295" y="267"/>
                    <a:pt x="274" y="264"/>
                    <a:pt x="254" y="261"/>
                  </a:cubicBezTo>
                  <a:cubicBezTo>
                    <a:pt x="247" y="260"/>
                    <a:pt x="240" y="259"/>
                    <a:pt x="233" y="257"/>
                  </a:cubicBezTo>
                  <a:cubicBezTo>
                    <a:pt x="219" y="254"/>
                    <a:pt x="204" y="252"/>
                    <a:pt x="189" y="250"/>
                  </a:cubicBezTo>
                  <a:cubicBezTo>
                    <a:pt x="181" y="249"/>
                    <a:pt x="172" y="247"/>
                    <a:pt x="163" y="246"/>
                  </a:cubicBezTo>
                  <a:cubicBezTo>
                    <a:pt x="158" y="244"/>
                    <a:pt x="152" y="242"/>
                    <a:pt x="147" y="241"/>
                  </a:cubicBezTo>
                  <a:close/>
                  <a:moveTo>
                    <a:pt x="456" y="238"/>
                  </a:moveTo>
                  <a:cubicBezTo>
                    <a:pt x="457" y="239"/>
                    <a:pt x="458" y="238"/>
                    <a:pt x="461" y="238"/>
                  </a:cubicBezTo>
                  <a:cubicBezTo>
                    <a:pt x="459" y="236"/>
                    <a:pt x="458" y="235"/>
                    <a:pt x="457" y="233"/>
                  </a:cubicBezTo>
                  <a:cubicBezTo>
                    <a:pt x="454" y="235"/>
                    <a:pt x="454" y="237"/>
                    <a:pt x="456" y="238"/>
                  </a:cubicBezTo>
                  <a:close/>
                  <a:moveTo>
                    <a:pt x="423" y="88"/>
                  </a:moveTo>
                  <a:cubicBezTo>
                    <a:pt x="423" y="91"/>
                    <a:pt x="425" y="93"/>
                    <a:pt x="428" y="93"/>
                  </a:cubicBezTo>
                  <a:cubicBezTo>
                    <a:pt x="435" y="92"/>
                    <a:pt x="441" y="90"/>
                    <a:pt x="445" y="85"/>
                  </a:cubicBezTo>
                  <a:cubicBezTo>
                    <a:pt x="439" y="81"/>
                    <a:pt x="435" y="80"/>
                    <a:pt x="430" y="81"/>
                  </a:cubicBezTo>
                  <a:cubicBezTo>
                    <a:pt x="426" y="82"/>
                    <a:pt x="423" y="83"/>
                    <a:pt x="423" y="88"/>
                  </a:cubicBezTo>
                  <a:close/>
                  <a:moveTo>
                    <a:pt x="350" y="101"/>
                  </a:moveTo>
                  <a:cubicBezTo>
                    <a:pt x="351" y="102"/>
                    <a:pt x="352" y="102"/>
                    <a:pt x="354" y="103"/>
                  </a:cubicBezTo>
                  <a:cubicBezTo>
                    <a:pt x="357" y="99"/>
                    <a:pt x="361" y="96"/>
                    <a:pt x="365" y="91"/>
                  </a:cubicBezTo>
                  <a:cubicBezTo>
                    <a:pt x="369" y="91"/>
                    <a:pt x="372" y="92"/>
                    <a:pt x="376" y="92"/>
                  </a:cubicBezTo>
                  <a:cubicBezTo>
                    <a:pt x="379" y="92"/>
                    <a:pt x="383" y="92"/>
                    <a:pt x="386" y="91"/>
                  </a:cubicBezTo>
                  <a:cubicBezTo>
                    <a:pt x="388" y="91"/>
                    <a:pt x="389" y="89"/>
                    <a:pt x="391" y="87"/>
                  </a:cubicBezTo>
                  <a:cubicBezTo>
                    <a:pt x="386" y="81"/>
                    <a:pt x="379" y="84"/>
                    <a:pt x="374" y="81"/>
                  </a:cubicBezTo>
                  <a:cubicBezTo>
                    <a:pt x="377" y="77"/>
                    <a:pt x="381" y="76"/>
                    <a:pt x="385" y="75"/>
                  </a:cubicBezTo>
                  <a:cubicBezTo>
                    <a:pt x="389" y="75"/>
                    <a:pt x="393" y="75"/>
                    <a:pt x="397" y="74"/>
                  </a:cubicBezTo>
                  <a:cubicBezTo>
                    <a:pt x="398" y="74"/>
                    <a:pt x="399" y="73"/>
                    <a:pt x="401" y="72"/>
                  </a:cubicBezTo>
                  <a:cubicBezTo>
                    <a:pt x="399" y="70"/>
                    <a:pt x="398" y="69"/>
                    <a:pt x="396" y="68"/>
                  </a:cubicBezTo>
                  <a:cubicBezTo>
                    <a:pt x="387" y="65"/>
                    <a:pt x="377" y="65"/>
                    <a:pt x="369" y="72"/>
                  </a:cubicBezTo>
                  <a:cubicBezTo>
                    <a:pt x="361" y="80"/>
                    <a:pt x="354" y="89"/>
                    <a:pt x="349" y="99"/>
                  </a:cubicBezTo>
                  <a:cubicBezTo>
                    <a:pt x="349" y="99"/>
                    <a:pt x="349" y="100"/>
                    <a:pt x="350" y="101"/>
                  </a:cubicBezTo>
                  <a:close/>
                  <a:moveTo>
                    <a:pt x="294" y="95"/>
                  </a:moveTo>
                  <a:cubicBezTo>
                    <a:pt x="302" y="95"/>
                    <a:pt x="304" y="88"/>
                    <a:pt x="310" y="86"/>
                  </a:cubicBezTo>
                  <a:cubicBezTo>
                    <a:pt x="311" y="88"/>
                    <a:pt x="313" y="90"/>
                    <a:pt x="315" y="93"/>
                  </a:cubicBezTo>
                  <a:cubicBezTo>
                    <a:pt x="319" y="97"/>
                    <a:pt x="323" y="100"/>
                    <a:pt x="329" y="102"/>
                  </a:cubicBezTo>
                  <a:cubicBezTo>
                    <a:pt x="334" y="103"/>
                    <a:pt x="337" y="102"/>
                    <a:pt x="340" y="97"/>
                  </a:cubicBezTo>
                  <a:cubicBezTo>
                    <a:pt x="334" y="94"/>
                    <a:pt x="328" y="92"/>
                    <a:pt x="323" y="86"/>
                  </a:cubicBezTo>
                  <a:cubicBezTo>
                    <a:pt x="327" y="86"/>
                    <a:pt x="329" y="86"/>
                    <a:pt x="331" y="86"/>
                  </a:cubicBezTo>
                  <a:cubicBezTo>
                    <a:pt x="338" y="85"/>
                    <a:pt x="342" y="81"/>
                    <a:pt x="345" y="76"/>
                  </a:cubicBezTo>
                  <a:cubicBezTo>
                    <a:pt x="349" y="67"/>
                    <a:pt x="345" y="59"/>
                    <a:pt x="335" y="58"/>
                  </a:cubicBezTo>
                  <a:cubicBezTo>
                    <a:pt x="328" y="58"/>
                    <a:pt x="322" y="60"/>
                    <a:pt x="318" y="64"/>
                  </a:cubicBezTo>
                  <a:cubicBezTo>
                    <a:pt x="311" y="72"/>
                    <a:pt x="304" y="79"/>
                    <a:pt x="297" y="86"/>
                  </a:cubicBezTo>
                  <a:cubicBezTo>
                    <a:pt x="296" y="88"/>
                    <a:pt x="295" y="89"/>
                    <a:pt x="294" y="91"/>
                  </a:cubicBezTo>
                  <a:cubicBezTo>
                    <a:pt x="294" y="92"/>
                    <a:pt x="294" y="93"/>
                    <a:pt x="294" y="95"/>
                  </a:cubicBezTo>
                  <a:close/>
                  <a:moveTo>
                    <a:pt x="249" y="91"/>
                  </a:moveTo>
                  <a:cubicBezTo>
                    <a:pt x="251" y="96"/>
                    <a:pt x="255" y="98"/>
                    <a:pt x="260" y="96"/>
                  </a:cubicBezTo>
                  <a:cubicBezTo>
                    <a:pt x="261" y="96"/>
                    <a:pt x="263" y="95"/>
                    <a:pt x="264" y="95"/>
                  </a:cubicBezTo>
                  <a:cubicBezTo>
                    <a:pt x="273" y="89"/>
                    <a:pt x="281" y="83"/>
                    <a:pt x="287" y="74"/>
                  </a:cubicBezTo>
                  <a:cubicBezTo>
                    <a:pt x="288" y="72"/>
                    <a:pt x="289" y="69"/>
                    <a:pt x="290" y="66"/>
                  </a:cubicBezTo>
                  <a:cubicBezTo>
                    <a:pt x="291" y="65"/>
                    <a:pt x="290" y="63"/>
                    <a:pt x="290" y="62"/>
                  </a:cubicBezTo>
                  <a:cubicBezTo>
                    <a:pt x="287" y="60"/>
                    <a:pt x="284" y="60"/>
                    <a:pt x="282" y="62"/>
                  </a:cubicBezTo>
                  <a:cubicBezTo>
                    <a:pt x="279" y="64"/>
                    <a:pt x="276" y="67"/>
                    <a:pt x="273" y="70"/>
                  </a:cubicBezTo>
                  <a:cubicBezTo>
                    <a:pt x="270" y="74"/>
                    <a:pt x="266" y="78"/>
                    <a:pt x="263" y="81"/>
                  </a:cubicBezTo>
                  <a:cubicBezTo>
                    <a:pt x="262" y="83"/>
                    <a:pt x="260" y="83"/>
                    <a:pt x="258" y="85"/>
                  </a:cubicBezTo>
                  <a:cubicBezTo>
                    <a:pt x="256" y="80"/>
                    <a:pt x="258" y="76"/>
                    <a:pt x="261" y="72"/>
                  </a:cubicBezTo>
                  <a:cubicBezTo>
                    <a:pt x="263" y="69"/>
                    <a:pt x="265" y="66"/>
                    <a:pt x="267" y="62"/>
                  </a:cubicBezTo>
                  <a:cubicBezTo>
                    <a:pt x="267" y="61"/>
                    <a:pt x="267" y="59"/>
                    <a:pt x="267" y="56"/>
                  </a:cubicBezTo>
                  <a:cubicBezTo>
                    <a:pt x="264" y="57"/>
                    <a:pt x="263" y="57"/>
                    <a:pt x="263" y="57"/>
                  </a:cubicBezTo>
                  <a:cubicBezTo>
                    <a:pt x="257" y="61"/>
                    <a:pt x="253" y="66"/>
                    <a:pt x="250" y="72"/>
                  </a:cubicBezTo>
                  <a:cubicBezTo>
                    <a:pt x="247" y="78"/>
                    <a:pt x="247" y="85"/>
                    <a:pt x="249" y="91"/>
                  </a:cubicBezTo>
                  <a:close/>
                  <a:moveTo>
                    <a:pt x="205" y="92"/>
                  </a:moveTo>
                  <a:cubicBezTo>
                    <a:pt x="206" y="94"/>
                    <a:pt x="208" y="95"/>
                    <a:pt x="210" y="96"/>
                  </a:cubicBezTo>
                  <a:cubicBezTo>
                    <a:pt x="211" y="96"/>
                    <a:pt x="213" y="96"/>
                    <a:pt x="214" y="96"/>
                  </a:cubicBezTo>
                  <a:cubicBezTo>
                    <a:pt x="219" y="94"/>
                    <a:pt x="224" y="93"/>
                    <a:pt x="228" y="90"/>
                  </a:cubicBezTo>
                  <a:cubicBezTo>
                    <a:pt x="234" y="86"/>
                    <a:pt x="235" y="81"/>
                    <a:pt x="233" y="74"/>
                  </a:cubicBezTo>
                  <a:cubicBezTo>
                    <a:pt x="233" y="72"/>
                    <a:pt x="232" y="70"/>
                    <a:pt x="231" y="68"/>
                  </a:cubicBezTo>
                  <a:cubicBezTo>
                    <a:pt x="234" y="64"/>
                    <a:pt x="239" y="64"/>
                    <a:pt x="241" y="59"/>
                  </a:cubicBezTo>
                  <a:cubicBezTo>
                    <a:pt x="240" y="58"/>
                    <a:pt x="240" y="57"/>
                    <a:pt x="239" y="57"/>
                  </a:cubicBezTo>
                  <a:cubicBezTo>
                    <a:pt x="235" y="56"/>
                    <a:pt x="231" y="57"/>
                    <a:pt x="227" y="59"/>
                  </a:cubicBezTo>
                  <a:cubicBezTo>
                    <a:pt x="220" y="62"/>
                    <a:pt x="220" y="65"/>
                    <a:pt x="223" y="78"/>
                  </a:cubicBezTo>
                  <a:cubicBezTo>
                    <a:pt x="219" y="79"/>
                    <a:pt x="216" y="81"/>
                    <a:pt x="214" y="82"/>
                  </a:cubicBezTo>
                  <a:cubicBezTo>
                    <a:pt x="211" y="83"/>
                    <a:pt x="209" y="84"/>
                    <a:pt x="207" y="86"/>
                  </a:cubicBezTo>
                  <a:cubicBezTo>
                    <a:pt x="205" y="87"/>
                    <a:pt x="204" y="89"/>
                    <a:pt x="205" y="92"/>
                  </a:cubicBezTo>
                  <a:close/>
                  <a:moveTo>
                    <a:pt x="143" y="93"/>
                  </a:moveTo>
                  <a:cubicBezTo>
                    <a:pt x="145" y="96"/>
                    <a:pt x="147" y="96"/>
                    <a:pt x="150" y="95"/>
                  </a:cubicBezTo>
                  <a:cubicBezTo>
                    <a:pt x="158" y="94"/>
                    <a:pt x="165" y="91"/>
                    <a:pt x="173" y="85"/>
                  </a:cubicBezTo>
                  <a:cubicBezTo>
                    <a:pt x="162" y="80"/>
                    <a:pt x="153" y="83"/>
                    <a:pt x="145" y="88"/>
                  </a:cubicBezTo>
                  <a:cubicBezTo>
                    <a:pt x="144" y="89"/>
                    <a:pt x="144" y="91"/>
                    <a:pt x="143" y="93"/>
                  </a:cubicBezTo>
                  <a:close/>
                  <a:moveTo>
                    <a:pt x="226" y="221"/>
                  </a:moveTo>
                  <a:cubicBezTo>
                    <a:pt x="225" y="218"/>
                    <a:pt x="224" y="214"/>
                    <a:pt x="222" y="211"/>
                  </a:cubicBezTo>
                  <a:cubicBezTo>
                    <a:pt x="221" y="207"/>
                    <a:pt x="219" y="204"/>
                    <a:pt x="216" y="202"/>
                  </a:cubicBezTo>
                  <a:cubicBezTo>
                    <a:pt x="215" y="202"/>
                    <a:pt x="214" y="202"/>
                    <a:pt x="213" y="202"/>
                  </a:cubicBezTo>
                  <a:cubicBezTo>
                    <a:pt x="213" y="202"/>
                    <a:pt x="212" y="203"/>
                    <a:pt x="210" y="204"/>
                  </a:cubicBezTo>
                  <a:cubicBezTo>
                    <a:pt x="212" y="211"/>
                    <a:pt x="215" y="217"/>
                    <a:pt x="220" y="221"/>
                  </a:cubicBezTo>
                  <a:cubicBezTo>
                    <a:pt x="221" y="223"/>
                    <a:pt x="224" y="224"/>
                    <a:pt x="226" y="221"/>
                  </a:cubicBezTo>
                  <a:close/>
                  <a:moveTo>
                    <a:pt x="234" y="208"/>
                  </a:moveTo>
                  <a:cubicBezTo>
                    <a:pt x="233" y="208"/>
                    <a:pt x="232" y="208"/>
                    <a:pt x="231" y="209"/>
                  </a:cubicBezTo>
                  <a:cubicBezTo>
                    <a:pt x="231" y="216"/>
                    <a:pt x="232" y="217"/>
                    <a:pt x="240" y="220"/>
                  </a:cubicBezTo>
                  <a:cubicBezTo>
                    <a:pt x="240" y="214"/>
                    <a:pt x="238" y="210"/>
                    <a:pt x="234" y="208"/>
                  </a:cubicBezTo>
                  <a:close/>
                  <a:moveTo>
                    <a:pt x="272" y="213"/>
                  </a:moveTo>
                  <a:cubicBezTo>
                    <a:pt x="271" y="210"/>
                    <a:pt x="270" y="208"/>
                    <a:pt x="266" y="208"/>
                  </a:cubicBezTo>
                  <a:cubicBezTo>
                    <a:pt x="264" y="211"/>
                    <a:pt x="265" y="213"/>
                    <a:pt x="267" y="215"/>
                  </a:cubicBezTo>
                  <a:cubicBezTo>
                    <a:pt x="269" y="216"/>
                    <a:pt x="271" y="216"/>
                    <a:pt x="272" y="213"/>
                  </a:cubicBezTo>
                  <a:close/>
                  <a:moveTo>
                    <a:pt x="283" y="206"/>
                  </a:moveTo>
                  <a:cubicBezTo>
                    <a:pt x="281" y="205"/>
                    <a:pt x="279" y="204"/>
                    <a:pt x="277" y="205"/>
                  </a:cubicBezTo>
                  <a:cubicBezTo>
                    <a:pt x="274" y="209"/>
                    <a:pt x="277" y="213"/>
                    <a:pt x="279" y="217"/>
                  </a:cubicBezTo>
                  <a:cubicBezTo>
                    <a:pt x="281" y="220"/>
                    <a:pt x="282" y="224"/>
                    <a:pt x="287" y="224"/>
                  </a:cubicBezTo>
                  <a:cubicBezTo>
                    <a:pt x="288" y="217"/>
                    <a:pt x="286" y="211"/>
                    <a:pt x="283" y="206"/>
                  </a:cubicBezTo>
                  <a:close/>
                  <a:moveTo>
                    <a:pt x="318" y="233"/>
                  </a:moveTo>
                  <a:cubicBezTo>
                    <a:pt x="317" y="231"/>
                    <a:pt x="318" y="230"/>
                    <a:pt x="317" y="230"/>
                  </a:cubicBezTo>
                  <a:cubicBezTo>
                    <a:pt x="313" y="223"/>
                    <a:pt x="310" y="215"/>
                    <a:pt x="306" y="208"/>
                  </a:cubicBezTo>
                  <a:cubicBezTo>
                    <a:pt x="305" y="206"/>
                    <a:pt x="302" y="203"/>
                    <a:pt x="300" y="201"/>
                  </a:cubicBezTo>
                  <a:cubicBezTo>
                    <a:pt x="299" y="201"/>
                    <a:pt x="298" y="201"/>
                    <a:pt x="296" y="202"/>
                  </a:cubicBezTo>
                  <a:cubicBezTo>
                    <a:pt x="298" y="212"/>
                    <a:pt x="301" y="221"/>
                    <a:pt x="308" y="228"/>
                  </a:cubicBezTo>
                  <a:cubicBezTo>
                    <a:pt x="309" y="230"/>
                    <a:pt x="312" y="232"/>
                    <a:pt x="315" y="233"/>
                  </a:cubicBezTo>
                  <a:cubicBezTo>
                    <a:pt x="316" y="233"/>
                    <a:pt x="317" y="233"/>
                    <a:pt x="318" y="233"/>
                  </a:cubicBezTo>
                  <a:close/>
                  <a:moveTo>
                    <a:pt x="388" y="244"/>
                  </a:moveTo>
                  <a:cubicBezTo>
                    <a:pt x="386" y="229"/>
                    <a:pt x="378" y="216"/>
                    <a:pt x="371" y="202"/>
                  </a:cubicBezTo>
                  <a:cubicBezTo>
                    <a:pt x="371" y="201"/>
                    <a:pt x="370" y="201"/>
                    <a:pt x="369" y="200"/>
                  </a:cubicBezTo>
                  <a:cubicBezTo>
                    <a:pt x="363" y="205"/>
                    <a:pt x="368" y="211"/>
                    <a:pt x="367" y="216"/>
                  </a:cubicBezTo>
                  <a:cubicBezTo>
                    <a:pt x="362" y="214"/>
                    <a:pt x="361" y="208"/>
                    <a:pt x="354" y="210"/>
                  </a:cubicBezTo>
                  <a:cubicBezTo>
                    <a:pt x="354" y="215"/>
                    <a:pt x="353" y="220"/>
                    <a:pt x="352" y="226"/>
                  </a:cubicBezTo>
                  <a:cubicBezTo>
                    <a:pt x="348" y="221"/>
                    <a:pt x="345" y="217"/>
                    <a:pt x="340" y="213"/>
                  </a:cubicBezTo>
                  <a:cubicBezTo>
                    <a:pt x="338" y="218"/>
                    <a:pt x="338" y="219"/>
                    <a:pt x="339" y="221"/>
                  </a:cubicBezTo>
                  <a:cubicBezTo>
                    <a:pt x="342" y="227"/>
                    <a:pt x="345" y="233"/>
                    <a:pt x="349" y="239"/>
                  </a:cubicBezTo>
                  <a:cubicBezTo>
                    <a:pt x="351" y="242"/>
                    <a:pt x="355" y="245"/>
                    <a:pt x="360" y="246"/>
                  </a:cubicBezTo>
                  <a:cubicBezTo>
                    <a:pt x="361" y="246"/>
                    <a:pt x="362" y="245"/>
                    <a:pt x="363" y="244"/>
                  </a:cubicBezTo>
                  <a:cubicBezTo>
                    <a:pt x="364" y="238"/>
                    <a:pt x="361" y="233"/>
                    <a:pt x="363" y="227"/>
                  </a:cubicBezTo>
                  <a:cubicBezTo>
                    <a:pt x="366" y="231"/>
                    <a:pt x="369" y="235"/>
                    <a:pt x="373" y="238"/>
                  </a:cubicBezTo>
                  <a:cubicBezTo>
                    <a:pt x="376" y="242"/>
                    <a:pt x="380" y="245"/>
                    <a:pt x="384" y="246"/>
                  </a:cubicBezTo>
                  <a:cubicBezTo>
                    <a:pt x="385" y="246"/>
                    <a:pt x="386" y="246"/>
                    <a:pt x="387" y="246"/>
                  </a:cubicBezTo>
                  <a:cubicBezTo>
                    <a:pt x="387" y="245"/>
                    <a:pt x="388" y="245"/>
                    <a:pt x="388" y="244"/>
                  </a:cubicBezTo>
                  <a:close/>
                  <a:moveTo>
                    <a:pt x="410" y="249"/>
                  </a:moveTo>
                  <a:cubicBezTo>
                    <a:pt x="405" y="240"/>
                    <a:pt x="402" y="230"/>
                    <a:pt x="396" y="221"/>
                  </a:cubicBezTo>
                  <a:cubicBezTo>
                    <a:pt x="395" y="218"/>
                    <a:pt x="393" y="217"/>
                    <a:pt x="392" y="215"/>
                  </a:cubicBezTo>
                  <a:cubicBezTo>
                    <a:pt x="391" y="214"/>
                    <a:pt x="390" y="214"/>
                    <a:pt x="388" y="213"/>
                  </a:cubicBezTo>
                  <a:cubicBezTo>
                    <a:pt x="386" y="217"/>
                    <a:pt x="387" y="219"/>
                    <a:pt x="388" y="222"/>
                  </a:cubicBezTo>
                  <a:cubicBezTo>
                    <a:pt x="393" y="232"/>
                    <a:pt x="398" y="242"/>
                    <a:pt x="406" y="250"/>
                  </a:cubicBezTo>
                  <a:cubicBezTo>
                    <a:pt x="407" y="250"/>
                    <a:pt x="408" y="252"/>
                    <a:pt x="410" y="249"/>
                  </a:cubicBezTo>
                  <a:close/>
                  <a:moveTo>
                    <a:pt x="422" y="240"/>
                  </a:moveTo>
                  <a:cubicBezTo>
                    <a:pt x="417" y="234"/>
                    <a:pt x="415" y="227"/>
                    <a:pt x="406" y="223"/>
                  </a:cubicBezTo>
                  <a:cubicBezTo>
                    <a:pt x="410" y="233"/>
                    <a:pt x="414" y="237"/>
                    <a:pt x="422" y="240"/>
                  </a:cubicBezTo>
                  <a:close/>
                  <a:moveTo>
                    <a:pt x="442" y="237"/>
                  </a:moveTo>
                  <a:cubicBezTo>
                    <a:pt x="439" y="228"/>
                    <a:pt x="437" y="227"/>
                    <a:pt x="431" y="227"/>
                  </a:cubicBezTo>
                  <a:cubicBezTo>
                    <a:pt x="428" y="230"/>
                    <a:pt x="429" y="232"/>
                    <a:pt x="431" y="234"/>
                  </a:cubicBezTo>
                  <a:cubicBezTo>
                    <a:pt x="434" y="237"/>
                    <a:pt x="437" y="239"/>
                    <a:pt x="442" y="237"/>
                  </a:cubicBezTo>
                  <a:close/>
                  <a:moveTo>
                    <a:pt x="144" y="175"/>
                  </a:moveTo>
                  <a:cubicBezTo>
                    <a:pt x="164" y="176"/>
                    <a:pt x="183" y="175"/>
                    <a:pt x="203" y="174"/>
                  </a:cubicBezTo>
                  <a:cubicBezTo>
                    <a:pt x="210" y="174"/>
                    <a:pt x="218" y="174"/>
                    <a:pt x="225" y="175"/>
                  </a:cubicBezTo>
                  <a:cubicBezTo>
                    <a:pt x="234" y="175"/>
                    <a:pt x="244" y="176"/>
                    <a:pt x="253" y="175"/>
                  </a:cubicBezTo>
                  <a:cubicBezTo>
                    <a:pt x="261" y="175"/>
                    <a:pt x="270" y="175"/>
                    <a:pt x="278" y="177"/>
                  </a:cubicBezTo>
                  <a:cubicBezTo>
                    <a:pt x="288" y="179"/>
                    <a:pt x="298" y="179"/>
                    <a:pt x="309" y="178"/>
                  </a:cubicBezTo>
                  <a:cubicBezTo>
                    <a:pt x="315" y="178"/>
                    <a:pt x="322" y="178"/>
                    <a:pt x="329" y="178"/>
                  </a:cubicBezTo>
                  <a:cubicBezTo>
                    <a:pt x="346" y="179"/>
                    <a:pt x="364" y="179"/>
                    <a:pt x="381" y="174"/>
                  </a:cubicBezTo>
                  <a:cubicBezTo>
                    <a:pt x="391" y="172"/>
                    <a:pt x="402" y="171"/>
                    <a:pt x="412" y="172"/>
                  </a:cubicBezTo>
                  <a:cubicBezTo>
                    <a:pt x="421" y="174"/>
                    <a:pt x="430" y="171"/>
                    <a:pt x="438" y="168"/>
                  </a:cubicBezTo>
                  <a:cubicBezTo>
                    <a:pt x="432" y="166"/>
                    <a:pt x="425" y="165"/>
                    <a:pt x="419" y="166"/>
                  </a:cubicBezTo>
                  <a:cubicBezTo>
                    <a:pt x="411" y="166"/>
                    <a:pt x="404" y="166"/>
                    <a:pt x="397" y="166"/>
                  </a:cubicBezTo>
                  <a:cubicBezTo>
                    <a:pt x="381" y="165"/>
                    <a:pt x="365" y="164"/>
                    <a:pt x="350" y="166"/>
                  </a:cubicBezTo>
                  <a:cubicBezTo>
                    <a:pt x="348" y="166"/>
                    <a:pt x="346" y="166"/>
                    <a:pt x="344" y="165"/>
                  </a:cubicBezTo>
                  <a:cubicBezTo>
                    <a:pt x="322" y="164"/>
                    <a:pt x="300" y="164"/>
                    <a:pt x="278" y="164"/>
                  </a:cubicBezTo>
                  <a:cubicBezTo>
                    <a:pt x="270" y="164"/>
                    <a:pt x="261" y="163"/>
                    <a:pt x="252" y="163"/>
                  </a:cubicBezTo>
                  <a:cubicBezTo>
                    <a:pt x="247" y="163"/>
                    <a:pt x="242" y="163"/>
                    <a:pt x="237" y="164"/>
                  </a:cubicBezTo>
                  <a:cubicBezTo>
                    <a:pt x="227" y="165"/>
                    <a:pt x="218" y="166"/>
                    <a:pt x="207" y="165"/>
                  </a:cubicBezTo>
                  <a:cubicBezTo>
                    <a:pt x="200" y="165"/>
                    <a:pt x="192" y="165"/>
                    <a:pt x="185" y="165"/>
                  </a:cubicBezTo>
                  <a:cubicBezTo>
                    <a:pt x="170" y="166"/>
                    <a:pt x="156" y="167"/>
                    <a:pt x="142" y="167"/>
                  </a:cubicBezTo>
                  <a:cubicBezTo>
                    <a:pt x="125" y="167"/>
                    <a:pt x="109" y="167"/>
                    <a:pt x="93" y="168"/>
                  </a:cubicBezTo>
                  <a:cubicBezTo>
                    <a:pt x="78" y="168"/>
                    <a:pt x="64" y="168"/>
                    <a:pt x="50" y="168"/>
                  </a:cubicBezTo>
                  <a:cubicBezTo>
                    <a:pt x="49" y="168"/>
                    <a:pt x="47" y="168"/>
                    <a:pt x="44" y="168"/>
                  </a:cubicBezTo>
                  <a:cubicBezTo>
                    <a:pt x="54" y="173"/>
                    <a:pt x="63" y="176"/>
                    <a:pt x="72" y="174"/>
                  </a:cubicBezTo>
                  <a:cubicBezTo>
                    <a:pt x="81" y="172"/>
                    <a:pt x="90" y="173"/>
                    <a:pt x="99" y="174"/>
                  </a:cubicBezTo>
                  <a:cubicBezTo>
                    <a:pt x="110" y="176"/>
                    <a:pt x="121" y="178"/>
                    <a:pt x="132" y="176"/>
                  </a:cubicBezTo>
                  <a:cubicBezTo>
                    <a:pt x="136" y="175"/>
                    <a:pt x="140" y="175"/>
                    <a:pt x="144" y="175"/>
                  </a:cubicBezTo>
                  <a:close/>
                  <a:moveTo>
                    <a:pt x="129" y="259"/>
                  </a:moveTo>
                  <a:cubicBezTo>
                    <a:pt x="130" y="259"/>
                    <a:pt x="131" y="260"/>
                    <a:pt x="132" y="260"/>
                  </a:cubicBezTo>
                  <a:cubicBezTo>
                    <a:pt x="134" y="260"/>
                    <a:pt x="135" y="261"/>
                    <a:pt x="136" y="261"/>
                  </a:cubicBezTo>
                  <a:cubicBezTo>
                    <a:pt x="134" y="260"/>
                    <a:pt x="131" y="259"/>
                    <a:pt x="129" y="259"/>
                  </a:cubicBezTo>
                  <a:close/>
                  <a:moveTo>
                    <a:pt x="1045" y="293"/>
                  </a:moveTo>
                  <a:cubicBezTo>
                    <a:pt x="1022" y="276"/>
                    <a:pt x="1001" y="256"/>
                    <a:pt x="984" y="232"/>
                  </a:cubicBezTo>
                  <a:cubicBezTo>
                    <a:pt x="981" y="228"/>
                    <a:pt x="978" y="224"/>
                    <a:pt x="974" y="221"/>
                  </a:cubicBezTo>
                  <a:cubicBezTo>
                    <a:pt x="964" y="221"/>
                    <a:pt x="955" y="220"/>
                    <a:pt x="946" y="221"/>
                  </a:cubicBezTo>
                  <a:cubicBezTo>
                    <a:pt x="945" y="221"/>
                    <a:pt x="945" y="222"/>
                    <a:pt x="945" y="222"/>
                  </a:cubicBezTo>
                  <a:cubicBezTo>
                    <a:pt x="945" y="223"/>
                    <a:pt x="945" y="223"/>
                    <a:pt x="945" y="224"/>
                  </a:cubicBezTo>
                  <a:cubicBezTo>
                    <a:pt x="944" y="232"/>
                    <a:pt x="945" y="240"/>
                    <a:pt x="944" y="248"/>
                  </a:cubicBezTo>
                  <a:cubicBezTo>
                    <a:pt x="943" y="249"/>
                    <a:pt x="944" y="252"/>
                    <a:pt x="944" y="254"/>
                  </a:cubicBezTo>
                  <a:cubicBezTo>
                    <a:pt x="947" y="262"/>
                    <a:pt x="950" y="270"/>
                    <a:pt x="953" y="278"/>
                  </a:cubicBezTo>
                  <a:cubicBezTo>
                    <a:pt x="953" y="278"/>
                    <a:pt x="954" y="279"/>
                    <a:pt x="954" y="281"/>
                  </a:cubicBezTo>
                  <a:cubicBezTo>
                    <a:pt x="953" y="282"/>
                    <a:pt x="952" y="283"/>
                    <a:pt x="951" y="285"/>
                  </a:cubicBezTo>
                  <a:cubicBezTo>
                    <a:pt x="939" y="287"/>
                    <a:pt x="928" y="282"/>
                    <a:pt x="916" y="288"/>
                  </a:cubicBezTo>
                  <a:cubicBezTo>
                    <a:pt x="913" y="291"/>
                    <a:pt x="909" y="294"/>
                    <a:pt x="905" y="298"/>
                  </a:cubicBezTo>
                  <a:cubicBezTo>
                    <a:pt x="905" y="298"/>
                    <a:pt x="905" y="298"/>
                    <a:pt x="905" y="299"/>
                  </a:cubicBezTo>
                  <a:cubicBezTo>
                    <a:pt x="910" y="298"/>
                    <a:pt x="914" y="298"/>
                    <a:pt x="919" y="298"/>
                  </a:cubicBezTo>
                  <a:cubicBezTo>
                    <a:pt x="945" y="297"/>
                    <a:pt x="971" y="297"/>
                    <a:pt x="997" y="296"/>
                  </a:cubicBezTo>
                  <a:cubicBezTo>
                    <a:pt x="1012" y="296"/>
                    <a:pt x="1027" y="293"/>
                    <a:pt x="1043" y="293"/>
                  </a:cubicBezTo>
                  <a:cubicBezTo>
                    <a:pt x="1044" y="293"/>
                    <a:pt x="1044" y="293"/>
                    <a:pt x="1045" y="293"/>
                  </a:cubicBezTo>
                  <a:close/>
                  <a:moveTo>
                    <a:pt x="534" y="310"/>
                  </a:moveTo>
                  <a:cubicBezTo>
                    <a:pt x="534" y="310"/>
                    <a:pt x="535" y="310"/>
                    <a:pt x="535" y="310"/>
                  </a:cubicBezTo>
                  <a:cubicBezTo>
                    <a:pt x="535" y="310"/>
                    <a:pt x="535" y="309"/>
                    <a:pt x="535" y="309"/>
                  </a:cubicBezTo>
                  <a:cubicBezTo>
                    <a:pt x="535" y="309"/>
                    <a:pt x="535" y="309"/>
                    <a:pt x="535" y="308"/>
                  </a:cubicBezTo>
                  <a:cubicBezTo>
                    <a:pt x="534" y="309"/>
                    <a:pt x="533" y="310"/>
                    <a:pt x="532" y="310"/>
                  </a:cubicBezTo>
                  <a:cubicBezTo>
                    <a:pt x="532" y="310"/>
                    <a:pt x="532" y="310"/>
                    <a:pt x="532" y="310"/>
                  </a:cubicBezTo>
                  <a:cubicBezTo>
                    <a:pt x="533" y="310"/>
                    <a:pt x="533" y="310"/>
                    <a:pt x="534" y="310"/>
                  </a:cubicBezTo>
                  <a:close/>
                  <a:moveTo>
                    <a:pt x="495" y="112"/>
                  </a:moveTo>
                  <a:cubicBezTo>
                    <a:pt x="495" y="110"/>
                    <a:pt x="495" y="107"/>
                    <a:pt x="494" y="105"/>
                  </a:cubicBezTo>
                  <a:cubicBezTo>
                    <a:pt x="494" y="105"/>
                    <a:pt x="494" y="104"/>
                    <a:pt x="494" y="104"/>
                  </a:cubicBezTo>
                  <a:cubicBezTo>
                    <a:pt x="494" y="106"/>
                    <a:pt x="495" y="109"/>
                    <a:pt x="495" y="112"/>
                  </a:cubicBezTo>
                  <a:close/>
                  <a:moveTo>
                    <a:pt x="489" y="90"/>
                  </a:moveTo>
                  <a:cubicBezTo>
                    <a:pt x="485" y="79"/>
                    <a:pt x="479" y="69"/>
                    <a:pt x="471" y="60"/>
                  </a:cubicBezTo>
                  <a:cubicBezTo>
                    <a:pt x="474" y="65"/>
                    <a:pt x="477" y="70"/>
                    <a:pt x="480" y="74"/>
                  </a:cubicBezTo>
                  <a:cubicBezTo>
                    <a:pt x="483" y="80"/>
                    <a:pt x="487" y="85"/>
                    <a:pt x="489" y="90"/>
                  </a:cubicBezTo>
                  <a:close/>
                </a:path>
              </a:pathLst>
            </a:custGeom>
            <a:solidFill>
              <a:srgbClr val="3499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7" name="Group 20">
            <a:extLst>
              <a:ext uri="{FF2B5EF4-FFF2-40B4-BE49-F238E27FC236}">
                <a16:creationId xmlns:a16="http://schemas.microsoft.com/office/drawing/2014/main" id="{B729D24F-B7A4-4A20-8F56-B75FC6E78DE8}"/>
              </a:ext>
            </a:extLst>
          </p:cNvPr>
          <p:cNvGrpSpPr>
            <a:grpSpLocks noChangeAspect="1"/>
          </p:cNvGrpSpPr>
          <p:nvPr/>
        </p:nvGrpSpPr>
        <p:grpSpPr bwMode="auto">
          <a:xfrm rot="1975097" flipH="1">
            <a:off x="10543932" y="1828900"/>
            <a:ext cx="1347844" cy="695998"/>
            <a:chOff x="6635" y="836"/>
            <a:chExt cx="1679" cy="867"/>
          </a:xfrm>
        </p:grpSpPr>
        <p:sp>
          <p:nvSpPr>
            <p:cNvPr id="79" name="Freeform 21">
              <a:extLst>
                <a:ext uri="{FF2B5EF4-FFF2-40B4-BE49-F238E27FC236}">
                  <a16:creationId xmlns:a16="http://schemas.microsoft.com/office/drawing/2014/main" id="{45B253B1-7922-4E49-9D53-6E1FF761B6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35" y="836"/>
              <a:ext cx="1679" cy="867"/>
            </a:xfrm>
            <a:custGeom>
              <a:avLst/>
              <a:gdLst>
                <a:gd name="T0" fmla="*/ 1704 w 1887"/>
                <a:gd name="T1" fmla="*/ 410 h 973"/>
                <a:gd name="T2" fmla="*/ 1704 w 1887"/>
                <a:gd name="T3" fmla="*/ 615 h 973"/>
                <a:gd name="T4" fmla="*/ 1267 w 1887"/>
                <a:gd name="T5" fmla="*/ 707 h 973"/>
                <a:gd name="T6" fmla="*/ 941 w 1887"/>
                <a:gd name="T7" fmla="*/ 840 h 973"/>
                <a:gd name="T8" fmla="*/ 239 w 1887"/>
                <a:gd name="T9" fmla="*/ 680 h 973"/>
                <a:gd name="T10" fmla="*/ 46 w 1887"/>
                <a:gd name="T11" fmla="*/ 388 h 973"/>
                <a:gd name="T12" fmla="*/ 115 w 1887"/>
                <a:gd name="T13" fmla="*/ 234 h 973"/>
                <a:gd name="T14" fmla="*/ 713 w 1887"/>
                <a:gd name="T15" fmla="*/ 243 h 973"/>
                <a:gd name="T16" fmla="*/ 840 w 1887"/>
                <a:gd name="T17" fmla="*/ 256 h 973"/>
                <a:gd name="T18" fmla="*/ 1065 w 1887"/>
                <a:gd name="T19" fmla="*/ 174 h 973"/>
                <a:gd name="T20" fmla="*/ 17 w 1887"/>
                <a:gd name="T21" fmla="*/ 435 h 973"/>
                <a:gd name="T22" fmla="*/ 1572 w 1887"/>
                <a:gd name="T23" fmla="*/ 375 h 973"/>
                <a:gd name="T24" fmla="*/ 1114 w 1887"/>
                <a:gd name="T25" fmla="*/ 263 h 973"/>
                <a:gd name="T26" fmla="*/ 892 w 1887"/>
                <a:gd name="T27" fmla="*/ 166 h 973"/>
                <a:gd name="T28" fmla="*/ 929 w 1887"/>
                <a:gd name="T29" fmla="*/ 412 h 973"/>
                <a:gd name="T30" fmla="*/ 1062 w 1887"/>
                <a:gd name="T31" fmla="*/ 590 h 973"/>
                <a:gd name="T32" fmla="*/ 1103 w 1887"/>
                <a:gd name="T33" fmla="*/ 655 h 973"/>
                <a:gd name="T34" fmla="*/ 1174 w 1887"/>
                <a:gd name="T35" fmla="*/ 784 h 973"/>
                <a:gd name="T36" fmla="*/ 1310 w 1887"/>
                <a:gd name="T37" fmla="*/ 568 h 973"/>
                <a:gd name="T38" fmla="*/ 1542 w 1887"/>
                <a:gd name="T39" fmla="*/ 644 h 973"/>
                <a:gd name="T40" fmla="*/ 1622 w 1887"/>
                <a:gd name="T41" fmla="*/ 596 h 973"/>
                <a:gd name="T42" fmla="*/ 1745 w 1887"/>
                <a:gd name="T43" fmla="*/ 565 h 973"/>
                <a:gd name="T44" fmla="*/ 1612 w 1887"/>
                <a:gd name="T45" fmla="*/ 528 h 973"/>
                <a:gd name="T46" fmla="*/ 59 w 1887"/>
                <a:gd name="T47" fmla="*/ 470 h 973"/>
                <a:gd name="T48" fmla="*/ 708 w 1887"/>
                <a:gd name="T49" fmla="*/ 675 h 973"/>
                <a:gd name="T50" fmla="*/ 724 w 1887"/>
                <a:gd name="T51" fmla="*/ 500 h 973"/>
                <a:gd name="T52" fmla="*/ 699 w 1887"/>
                <a:gd name="T53" fmla="*/ 600 h 973"/>
                <a:gd name="T54" fmla="*/ 1027 w 1887"/>
                <a:gd name="T55" fmla="*/ 847 h 973"/>
                <a:gd name="T56" fmla="*/ 780 w 1887"/>
                <a:gd name="T57" fmla="*/ 404 h 973"/>
                <a:gd name="T58" fmla="*/ 656 w 1887"/>
                <a:gd name="T59" fmla="*/ 60 h 973"/>
                <a:gd name="T60" fmla="*/ 664 w 1887"/>
                <a:gd name="T61" fmla="*/ 334 h 973"/>
                <a:gd name="T62" fmla="*/ 822 w 1887"/>
                <a:gd name="T63" fmla="*/ 613 h 973"/>
                <a:gd name="T64" fmla="*/ 654 w 1887"/>
                <a:gd name="T65" fmla="*/ 405 h 973"/>
                <a:gd name="T66" fmla="*/ 594 w 1887"/>
                <a:gd name="T67" fmla="*/ 287 h 973"/>
                <a:gd name="T68" fmla="*/ 81 w 1887"/>
                <a:gd name="T69" fmla="*/ 285 h 973"/>
                <a:gd name="T70" fmla="*/ 265 w 1887"/>
                <a:gd name="T71" fmla="*/ 475 h 973"/>
                <a:gd name="T72" fmla="*/ 332 w 1887"/>
                <a:gd name="T73" fmla="*/ 460 h 973"/>
                <a:gd name="T74" fmla="*/ 139 w 1887"/>
                <a:gd name="T75" fmla="*/ 643 h 973"/>
                <a:gd name="T76" fmla="*/ 765 w 1887"/>
                <a:gd name="T77" fmla="*/ 712 h 973"/>
                <a:gd name="T78" fmla="*/ 334 w 1887"/>
                <a:gd name="T79" fmla="*/ 650 h 973"/>
                <a:gd name="T80" fmla="*/ 960 w 1887"/>
                <a:gd name="T81" fmla="*/ 698 h 973"/>
                <a:gd name="T82" fmla="*/ 1620 w 1887"/>
                <a:gd name="T83" fmla="*/ 569 h 973"/>
                <a:gd name="T84" fmla="*/ 1734 w 1887"/>
                <a:gd name="T85" fmla="*/ 591 h 973"/>
                <a:gd name="T86" fmla="*/ 1052 w 1887"/>
                <a:gd name="T87" fmla="*/ 266 h 973"/>
                <a:gd name="T88" fmla="*/ 997 w 1887"/>
                <a:gd name="T89" fmla="*/ 198 h 973"/>
                <a:gd name="T90" fmla="*/ 1657 w 1887"/>
                <a:gd name="T91" fmla="*/ 473 h 973"/>
                <a:gd name="T92" fmla="*/ 1652 w 1887"/>
                <a:gd name="T93" fmla="*/ 486 h 973"/>
                <a:gd name="T94" fmla="*/ 1204 w 1887"/>
                <a:gd name="T95" fmla="*/ 682 h 973"/>
                <a:gd name="T96" fmla="*/ 1221 w 1887"/>
                <a:gd name="T97" fmla="*/ 622 h 973"/>
                <a:gd name="T98" fmla="*/ 1416 w 1887"/>
                <a:gd name="T99" fmla="*/ 549 h 973"/>
                <a:gd name="T100" fmla="*/ 1413 w 1887"/>
                <a:gd name="T101" fmla="*/ 611 h 973"/>
                <a:gd name="T102" fmla="*/ 1327 w 1887"/>
                <a:gd name="T103" fmla="*/ 564 h 973"/>
                <a:gd name="T104" fmla="*/ 1090 w 1887"/>
                <a:gd name="T105" fmla="*/ 268 h 973"/>
                <a:gd name="T106" fmla="*/ 1121 w 1887"/>
                <a:gd name="T107" fmla="*/ 417 h 973"/>
                <a:gd name="T108" fmla="*/ 1070 w 1887"/>
                <a:gd name="T109" fmla="*/ 408 h 973"/>
                <a:gd name="T110" fmla="*/ 237 w 1887"/>
                <a:gd name="T111" fmla="*/ 588 h 973"/>
                <a:gd name="T112" fmla="*/ 583 w 1887"/>
                <a:gd name="T113" fmla="*/ 591 h 973"/>
                <a:gd name="T114" fmla="*/ 578 w 1887"/>
                <a:gd name="T115" fmla="*/ 623 h 973"/>
                <a:gd name="T116" fmla="*/ 563 w 1887"/>
                <a:gd name="T117" fmla="*/ 613 h 973"/>
                <a:gd name="T118" fmla="*/ 515 w 1887"/>
                <a:gd name="T119" fmla="*/ 614 h 973"/>
                <a:gd name="T120" fmla="*/ 506 w 1887"/>
                <a:gd name="T121" fmla="*/ 332 h 973"/>
                <a:gd name="T122" fmla="*/ 421 w 1887"/>
                <a:gd name="T123" fmla="*/ 352 h 9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87" h="973">
                  <a:moveTo>
                    <a:pt x="1144" y="272"/>
                  </a:moveTo>
                  <a:cubicBezTo>
                    <a:pt x="1150" y="275"/>
                    <a:pt x="1155" y="277"/>
                    <a:pt x="1161" y="280"/>
                  </a:cubicBezTo>
                  <a:cubicBezTo>
                    <a:pt x="1169" y="283"/>
                    <a:pt x="1176" y="286"/>
                    <a:pt x="1184" y="289"/>
                  </a:cubicBezTo>
                  <a:cubicBezTo>
                    <a:pt x="1187" y="290"/>
                    <a:pt x="1190" y="291"/>
                    <a:pt x="1194" y="292"/>
                  </a:cubicBezTo>
                  <a:cubicBezTo>
                    <a:pt x="1224" y="296"/>
                    <a:pt x="1254" y="300"/>
                    <a:pt x="1285" y="305"/>
                  </a:cubicBezTo>
                  <a:cubicBezTo>
                    <a:pt x="1310" y="308"/>
                    <a:pt x="1335" y="313"/>
                    <a:pt x="1360" y="317"/>
                  </a:cubicBezTo>
                  <a:cubicBezTo>
                    <a:pt x="1375" y="319"/>
                    <a:pt x="1390" y="321"/>
                    <a:pt x="1405" y="323"/>
                  </a:cubicBezTo>
                  <a:cubicBezTo>
                    <a:pt x="1426" y="327"/>
                    <a:pt x="1447" y="333"/>
                    <a:pt x="1468" y="339"/>
                  </a:cubicBezTo>
                  <a:cubicBezTo>
                    <a:pt x="1484" y="343"/>
                    <a:pt x="1501" y="347"/>
                    <a:pt x="1517" y="351"/>
                  </a:cubicBezTo>
                  <a:cubicBezTo>
                    <a:pt x="1520" y="352"/>
                    <a:pt x="1524" y="352"/>
                    <a:pt x="1528" y="353"/>
                  </a:cubicBezTo>
                  <a:cubicBezTo>
                    <a:pt x="1544" y="353"/>
                    <a:pt x="1560" y="357"/>
                    <a:pt x="1576" y="362"/>
                  </a:cubicBezTo>
                  <a:cubicBezTo>
                    <a:pt x="1603" y="371"/>
                    <a:pt x="1630" y="380"/>
                    <a:pt x="1657" y="390"/>
                  </a:cubicBezTo>
                  <a:cubicBezTo>
                    <a:pt x="1672" y="396"/>
                    <a:pt x="1687" y="403"/>
                    <a:pt x="1702" y="409"/>
                  </a:cubicBezTo>
                  <a:cubicBezTo>
                    <a:pt x="1703" y="409"/>
                    <a:pt x="1704" y="410"/>
                    <a:pt x="1704" y="410"/>
                  </a:cubicBezTo>
                  <a:cubicBezTo>
                    <a:pt x="1727" y="415"/>
                    <a:pt x="1746" y="426"/>
                    <a:pt x="1766" y="437"/>
                  </a:cubicBezTo>
                  <a:cubicBezTo>
                    <a:pt x="1773" y="440"/>
                    <a:pt x="1779" y="443"/>
                    <a:pt x="1785" y="446"/>
                  </a:cubicBezTo>
                  <a:cubicBezTo>
                    <a:pt x="1790" y="448"/>
                    <a:pt x="1795" y="450"/>
                    <a:pt x="1799" y="452"/>
                  </a:cubicBezTo>
                  <a:cubicBezTo>
                    <a:pt x="1814" y="464"/>
                    <a:pt x="1830" y="475"/>
                    <a:pt x="1846" y="486"/>
                  </a:cubicBezTo>
                  <a:cubicBezTo>
                    <a:pt x="1851" y="490"/>
                    <a:pt x="1855" y="494"/>
                    <a:pt x="1860" y="497"/>
                  </a:cubicBezTo>
                  <a:cubicBezTo>
                    <a:pt x="1865" y="502"/>
                    <a:pt x="1871" y="507"/>
                    <a:pt x="1876" y="513"/>
                  </a:cubicBezTo>
                  <a:cubicBezTo>
                    <a:pt x="1887" y="526"/>
                    <a:pt x="1884" y="543"/>
                    <a:pt x="1868" y="551"/>
                  </a:cubicBezTo>
                  <a:cubicBezTo>
                    <a:pt x="1865" y="553"/>
                    <a:pt x="1861" y="554"/>
                    <a:pt x="1858" y="556"/>
                  </a:cubicBezTo>
                  <a:cubicBezTo>
                    <a:pt x="1843" y="563"/>
                    <a:pt x="1828" y="570"/>
                    <a:pt x="1812" y="576"/>
                  </a:cubicBezTo>
                  <a:cubicBezTo>
                    <a:pt x="1808" y="578"/>
                    <a:pt x="1802" y="579"/>
                    <a:pt x="1796" y="581"/>
                  </a:cubicBezTo>
                  <a:cubicBezTo>
                    <a:pt x="1790" y="592"/>
                    <a:pt x="1778" y="597"/>
                    <a:pt x="1765" y="601"/>
                  </a:cubicBezTo>
                  <a:cubicBezTo>
                    <a:pt x="1763" y="599"/>
                    <a:pt x="1761" y="597"/>
                    <a:pt x="1758" y="595"/>
                  </a:cubicBezTo>
                  <a:cubicBezTo>
                    <a:pt x="1757" y="595"/>
                    <a:pt x="1754" y="594"/>
                    <a:pt x="1752" y="595"/>
                  </a:cubicBezTo>
                  <a:cubicBezTo>
                    <a:pt x="1736" y="601"/>
                    <a:pt x="1720" y="608"/>
                    <a:pt x="1704" y="615"/>
                  </a:cubicBezTo>
                  <a:cubicBezTo>
                    <a:pt x="1702" y="616"/>
                    <a:pt x="1701" y="617"/>
                    <a:pt x="1700" y="617"/>
                  </a:cubicBezTo>
                  <a:cubicBezTo>
                    <a:pt x="1681" y="624"/>
                    <a:pt x="1662" y="631"/>
                    <a:pt x="1643" y="636"/>
                  </a:cubicBezTo>
                  <a:cubicBezTo>
                    <a:pt x="1630" y="639"/>
                    <a:pt x="1618" y="642"/>
                    <a:pt x="1606" y="644"/>
                  </a:cubicBezTo>
                  <a:cubicBezTo>
                    <a:pt x="1590" y="647"/>
                    <a:pt x="1574" y="649"/>
                    <a:pt x="1558" y="652"/>
                  </a:cubicBezTo>
                  <a:cubicBezTo>
                    <a:pt x="1555" y="652"/>
                    <a:pt x="1553" y="653"/>
                    <a:pt x="1551" y="653"/>
                  </a:cubicBezTo>
                  <a:cubicBezTo>
                    <a:pt x="1542" y="656"/>
                    <a:pt x="1534" y="658"/>
                    <a:pt x="1525" y="660"/>
                  </a:cubicBezTo>
                  <a:cubicBezTo>
                    <a:pt x="1518" y="662"/>
                    <a:pt x="1511" y="664"/>
                    <a:pt x="1505" y="666"/>
                  </a:cubicBezTo>
                  <a:cubicBezTo>
                    <a:pt x="1497" y="669"/>
                    <a:pt x="1488" y="670"/>
                    <a:pt x="1480" y="671"/>
                  </a:cubicBezTo>
                  <a:cubicBezTo>
                    <a:pt x="1456" y="673"/>
                    <a:pt x="1433" y="676"/>
                    <a:pt x="1409" y="678"/>
                  </a:cubicBezTo>
                  <a:cubicBezTo>
                    <a:pt x="1388" y="681"/>
                    <a:pt x="1367" y="683"/>
                    <a:pt x="1345" y="685"/>
                  </a:cubicBezTo>
                  <a:cubicBezTo>
                    <a:pt x="1343" y="686"/>
                    <a:pt x="1340" y="686"/>
                    <a:pt x="1337" y="686"/>
                  </a:cubicBezTo>
                  <a:cubicBezTo>
                    <a:pt x="1323" y="684"/>
                    <a:pt x="1310" y="687"/>
                    <a:pt x="1297" y="688"/>
                  </a:cubicBezTo>
                  <a:cubicBezTo>
                    <a:pt x="1294" y="688"/>
                    <a:pt x="1292" y="689"/>
                    <a:pt x="1290" y="690"/>
                  </a:cubicBezTo>
                  <a:cubicBezTo>
                    <a:pt x="1282" y="695"/>
                    <a:pt x="1274" y="700"/>
                    <a:pt x="1267" y="707"/>
                  </a:cubicBezTo>
                  <a:cubicBezTo>
                    <a:pt x="1242" y="734"/>
                    <a:pt x="1216" y="761"/>
                    <a:pt x="1191" y="788"/>
                  </a:cubicBezTo>
                  <a:cubicBezTo>
                    <a:pt x="1183" y="796"/>
                    <a:pt x="1175" y="804"/>
                    <a:pt x="1166" y="811"/>
                  </a:cubicBezTo>
                  <a:cubicBezTo>
                    <a:pt x="1154" y="822"/>
                    <a:pt x="1142" y="833"/>
                    <a:pt x="1129" y="844"/>
                  </a:cubicBezTo>
                  <a:cubicBezTo>
                    <a:pt x="1120" y="851"/>
                    <a:pt x="1112" y="858"/>
                    <a:pt x="1102" y="865"/>
                  </a:cubicBezTo>
                  <a:cubicBezTo>
                    <a:pt x="1094" y="871"/>
                    <a:pt x="1088" y="878"/>
                    <a:pt x="1082" y="886"/>
                  </a:cubicBezTo>
                  <a:cubicBezTo>
                    <a:pt x="1084" y="888"/>
                    <a:pt x="1085" y="890"/>
                    <a:pt x="1086" y="892"/>
                  </a:cubicBezTo>
                  <a:cubicBezTo>
                    <a:pt x="1095" y="903"/>
                    <a:pt x="1103" y="915"/>
                    <a:pt x="1112" y="926"/>
                  </a:cubicBezTo>
                  <a:cubicBezTo>
                    <a:pt x="1117" y="933"/>
                    <a:pt x="1122" y="940"/>
                    <a:pt x="1124" y="949"/>
                  </a:cubicBezTo>
                  <a:cubicBezTo>
                    <a:pt x="1125" y="952"/>
                    <a:pt x="1125" y="956"/>
                    <a:pt x="1125" y="959"/>
                  </a:cubicBezTo>
                  <a:cubicBezTo>
                    <a:pt x="1124" y="968"/>
                    <a:pt x="1116" y="973"/>
                    <a:pt x="1108" y="970"/>
                  </a:cubicBezTo>
                  <a:cubicBezTo>
                    <a:pt x="1104" y="969"/>
                    <a:pt x="1101" y="967"/>
                    <a:pt x="1098" y="964"/>
                  </a:cubicBezTo>
                  <a:cubicBezTo>
                    <a:pt x="1066" y="941"/>
                    <a:pt x="1034" y="917"/>
                    <a:pt x="1002" y="892"/>
                  </a:cubicBezTo>
                  <a:cubicBezTo>
                    <a:pt x="993" y="885"/>
                    <a:pt x="984" y="877"/>
                    <a:pt x="975" y="869"/>
                  </a:cubicBezTo>
                  <a:cubicBezTo>
                    <a:pt x="964" y="859"/>
                    <a:pt x="953" y="849"/>
                    <a:pt x="941" y="840"/>
                  </a:cubicBezTo>
                  <a:cubicBezTo>
                    <a:pt x="930" y="830"/>
                    <a:pt x="917" y="822"/>
                    <a:pt x="905" y="813"/>
                  </a:cubicBezTo>
                  <a:cubicBezTo>
                    <a:pt x="890" y="801"/>
                    <a:pt x="876" y="788"/>
                    <a:pt x="863" y="774"/>
                  </a:cubicBezTo>
                  <a:cubicBezTo>
                    <a:pt x="854" y="765"/>
                    <a:pt x="844" y="756"/>
                    <a:pt x="834" y="748"/>
                  </a:cubicBezTo>
                  <a:cubicBezTo>
                    <a:pt x="827" y="742"/>
                    <a:pt x="818" y="738"/>
                    <a:pt x="809" y="738"/>
                  </a:cubicBezTo>
                  <a:cubicBezTo>
                    <a:pt x="795" y="737"/>
                    <a:pt x="780" y="736"/>
                    <a:pt x="766" y="736"/>
                  </a:cubicBezTo>
                  <a:cubicBezTo>
                    <a:pt x="750" y="736"/>
                    <a:pt x="735" y="736"/>
                    <a:pt x="719" y="736"/>
                  </a:cubicBezTo>
                  <a:cubicBezTo>
                    <a:pt x="700" y="735"/>
                    <a:pt x="680" y="735"/>
                    <a:pt x="661" y="734"/>
                  </a:cubicBezTo>
                  <a:cubicBezTo>
                    <a:pt x="646" y="733"/>
                    <a:pt x="632" y="731"/>
                    <a:pt x="617" y="730"/>
                  </a:cubicBezTo>
                  <a:cubicBezTo>
                    <a:pt x="595" y="728"/>
                    <a:pt x="572" y="727"/>
                    <a:pt x="550" y="726"/>
                  </a:cubicBezTo>
                  <a:cubicBezTo>
                    <a:pt x="533" y="725"/>
                    <a:pt x="515" y="726"/>
                    <a:pt x="497" y="725"/>
                  </a:cubicBezTo>
                  <a:cubicBezTo>
                    <a:pt x="471" y="723"/>
                    <a:pt x="445" y="717"/>
                    <a:pt x="419" y="712"/>
                  </a:cubicBezTo>
                  <a:cubicBezTo>
                    <a:pt x="390" y="706"/>
                    <a:pt x="361" y="700"/>
                    <a:pt x="332" y="695"/>
                  </a:cubicBezTo>
                  <a:cubicBezTo>
                    <a:pt x="304" y="690"/>
                    <a:pt x="276" y="686"/>
                    <a:pt x="249" y="682"/>
                  </a:cubicBezTo>
                  <a:cubicBezTo>
                    <a:pt x="245" y="681"/>
                    <a:pt x="242" y="680"/>
                    <a:pt x="239" y="680"/>
                  </a:cubicBezTo>
                  <a:cubicBezTo>
                    <a:pt x="191" y="669"/>
                    <a:pt x="143" y="660"/>
                    <a:pt x="96" y="646"/>
                  </a:cubicBezTo>
                  <a:cubicBezTo>
                    <a:pt x="78" y="640"/>
                    <a:pt x="63" y="630"/>
                    <a:pt x="51" y="615"/>
                  </a:cubicBezTo>
                  <a:cubicBezTo>
                    <a:pt x="50" y="613"/>
                    <a:pt x="49" y="612"/>
                    <a:pt x="48" y="611"/>
                  </a:cubicBezTo>
                  <a:cubicBezTo>
                    <a:pt x="38" y="599"/>
                    <a:pt x="34" y="585"/>
                    <a:pt x="35" y="569"/>
                  </a:cubicBezTo>
                  <a:cubicBezTo>
                    <a:pt x="35" y="564"/>
                    <a:pt x="35" y="559"/>
                    <a:pt x="35" y="554"/>
                  </a:cubicBezTo>
                  <a:cubicBezTo>
                    <a:pt x="35" y="544"/>
                    <a:pt x="33" y="534"/>
                    <a:pt x="29" y="525"/>
                  </a:cubicBezTo>
                  <a:cubicBezTo>
                    <a:pt x="27" y="518"/>
                    <a:pt x="24" y="512"/>
                    <a:pt x="20" y="507"/>
                  </a:cubicBezTo>
                  <a:cubicBezTo>
                    <a:pt x="16" y="499"/>
                    <a:pt x="12" y="492"/>
                    <a:pt x="10" y="484"/>
                  </a:cubicBezTo>
                  <a:cubicBezTo>
                    <a:pt x="9" y="481"/>
                    <a:pt x="8" y="479"/>
                    <a:pt x="6" y="477"/>
                  </a:cubicBezTo>
                  <a:cubicBezTo>
                    <a:pt x="2" y="472"/>
                    <a:pt x="1" y="466"/>
                    <a:pt x="1" y="459"/>
                  </a:cubicBezTo>
                  <a:cubicBezTo>
                    <a:pt x="1" y="456"/>
                    <a:pt x="1" y="453"/>
                    <a:pt x="1" y="450"/>
                  </a:cubicBezTo>
                  <a:cubicBezTo>
                    <a:pt x="0" y="435"/>
                    <a:pt x="6" y="424"/>
                    <a:pt x="14" y="413"/>
                  </a:cubicBezTo>
                  <a:cubicBezTo>
                    <a:pt x="14" y="412"/>
                    <a:pt x="15" y="411"/>
                    <a:pt x="15" y="411"/>
                  </a:cubicBezTo>
                  <a:cubicBezTo>
                    <a:pt x="26" y="404"/>
                    <a:pt x="34" y="394"/>
                    <a:pt x="46" y="388"/>
                  </a:cubicBezTo>
                  <a:cubicBezTo>
                    <a:pt x="57" y="383"/>
                    <a:pt x="68" y="376"/>
                    <a:pt x="80" y="373"/>
                  </a:cubicBezTo>
                  <a:cubicBezTo>
                    <a:pt x="92" y="370"/>
                    <a:pt x="103" y="366"/>
                    <a:pt x="114" y="365"/>
                  </a:cubicBezTo>
                  <a:cubicBezTo>
                    <a:pt x="117" y="365"/>
                    <a:pt x="121" y="364"/>
                    <a:pt x="123" y="361"/>
                  </a:cubicBezTo>
                  <a:cubicBezTo>
                    <a:pt x="121" y="351"/>
                    <a:pt x="117" y="342"/>
                    <a:pt x="111" y="334"/>
                  </a:cubicBezTo>
                  <a:cubicBezTo>
                    <a:pt x="108" y="331"/>
                    <a:pt x="105" y="327"/>
                    <a:pt x="101" y="323"/>
                  </a:cubicBezTo>
                  <a:cubicBezTo>
                    <a:pt x="90" y="314"/>
                    <a:pt x="79" y="304"/>
                    <a:pt x="68" y="295"/>
                  </a:cubicBezTo>
                  <a:cubicBezTo>
                    <a:pt x="65" y="292"/>
                    <a:pt x="62" y="290"/>
                    <a:pt x="60" y="288"/>
                  </a:cubicBezTo>
                  <a:cubicBezTo>
                    <a:pt x="52" y="279"/>
                    <a:pt x="44" y="271"/>
                    <a:pt x="37" y="262"/>
                  </a:cubicBezTo>
                  <a:cubicBezTo>
                    <a:pt x="33" y="258"/>
                    <a:pt x="31" y="253"/>
                    <a:pt x="29" y="248"/>
                  </a:cubicBezTo>
                  <a:cubicBezTo>
                    <a:pt x="26" y="242"/>
                    <a:pt x="28" y="236"/>
                    <a:pt x="32" y="231"/>
                  </a:cubicBezTo>
                  <a:cubicBezTo>
                    <a:pt x="37" y="226"/>
                    <a:pt x="43" y="223"/>
                    <a:pt x="50" y="222"/>
                  </a:cubicBezTo>
                  <a:cubicBezTo>
                    <a:pt x="56" y="222"/>
                    <a:pt x="61" y="222"/>
                    <a:pt x="66" y="223"/>
                  </a:cubicBezTo>
                  <a:cubicBezTo>
                    <a:pt x="73" y="224"/>
                    <a:pt x="80" y="225"/>
                    <a:pt x="86" y="226"/>
                  </a:cubicBezTo>
                  <a:cubicBezTo>
                    <a:pt x="97" y="226"/>
                    <a:pt x="106" y="230"/>
                    <a:pt x="115" y="234"/>
                  </a:cubicBezTo>
                  <a:cubicBezTo>
                    <a:pt x="123" y="238"/>
                    <a:pt x="130" y="241"/>
                    <a:pt x="138" y="244"/>
                  </a:cubicBezTo>
                  <a:cubicBezTo>
                    <a:pt x="156" y="250"/>
                    <a:pt x="174" y="258"/>
                    <a:pt x="189" y="270"/>
                  </a:cubicBezTo>
                  <a:cubicBezTo>
                    <a:pt x="192" y="272"/>
                    <a:pt x="194" y="273"/>
                    <a:pt x="197" y="274"/>
                  </a:cubicBezTo>
                  <a:cubicBezTo>
                    <a:pt x="217" y="285"/>
                    <a:pt x="234" y="300"/>
                    <a:pt x="251" y="316"/>
                  </a:cubicBezTo>
                  <a:cubicBezTo>
                    <a:pt x="255" y="319"/>
                    <a:pt x="259" y="322"/>
                    <a:pt x="264" y="321"/>
                  </a:cubicBezTo>
                  <a:cubicBezTo>
                    <a:pt x="268" y="321"/>
                    <a:pt x="272" y="321"/>
                    <a:pt x="276" y="320"/>
                  </a:cubicBezTo>
                  <a:cubicBezTo>
                    <a:pt x="288" y="318"/>
                    <a:pt x="301" y="315"/>
                    <a:pt x="313" y="313"/>
                  </a:cubicBezTo>
                  <a:cubicBezTo>
                    <a:pt x="363" y="304"/>
                    <a:pt x="412" y="295"/>
                    <a:pt x="462" y="286"/>
                  </a:cubicBezTo>
                  <a:cubicBezTo>
                    <a:pt x="475" y="283"/>
                    <a:pt x="488" y="282"/>
                    <a:pt x="501" y="280"/>
                  </a:cubicBezTo>
                  <a:cubicBezTo>
                    <a:pt x="528" y="277"/>
                    <a:pt x="555" y="274"/>
                    <a:pt x="582" y="271"/>
                  </a:cubicBezTo>
                  <a:cubicBezTo>
                    <a:pt x="613" y="267"/>
                    <a:pt x="646" y="267"/>
                    <a:pt x="678" y="266"/>
                  </a:cubicBezTo>
                  <a:cubicBezTo>
                    <a:pt x="688" y="266"/>
                    <a:pt x="697" y="265"/>
                    <a:pt x="707" y="263"/>
                  </a:cubicBezTo>
                  <a:cubicBezTo>
                    <a:pt x="714" y="261"/>
                    <a:pt x="714" y="261"/>
                    <a:pt x="719" y="254"/>
                  </a:cubicBezTo>
                  <a:cubicBezTo>
                    <a:pt x="717" y="251"/>
                    <a:pt x="715" y="247"/>
                    <a:pt x="713" y="243"/>
                  </a:cubicBezTo>
                  <a:cubicBezTo>
                    <a:pt x="708" y="235"/>
                    <a:pt x="703" y="227"/>
                    <a:pt x="697" y="219"/>
                  </a:cubicBezTo>
                  <a:cubicBezTo>
                    <a:pt x="683" y="197"/>
                    <a:pt x="672" y="173"/>
                    <a:pt x="659" y="150"/>
                  </a:cubicBezTo>
                  <a:cubicBezTo>
                    <a:pt x="657" y="146"/>
                    <a:pt x="654" y="141"/>
                    <a:pt x="651" y="137"/>
                  </a:cubicBezTo>
                  <a:cubicBezTo>
                    <a:pt x="639" y="118"/>
                    <a:pt x="630" y="97"/>
                    <a:pt x="620" y="77"/>
                  </a:cubicBezTo>
                  <a:cubicBezTo>
                    <a:pt x="615" y="66"/>
                    <a:pt x="609" y="55"/>
                    <a:pt x="603" y="44"/>
                  </a:cubicBezTo>
                  <a:cubicBezTo>
                    <a:pt x="601" y="40"/>
                    <a:pt x="599" y="36"/>
                    <a:pt x="597" y="31"/>
                  </a:cubicBezTo>
                  <a:cubicBezTo>
                    <a:pt x="595" y="26"/>
                    <a:pt x="594" y="20"/>
                    <a:pt x="596" y="14"/>
                  </a:cubicBezTo>
                  <a:cubicBezTo>
                    <a:pt x="598" y="4"/>
                    <a:pt x="606" y="0"/>
                    <a:pt x="615" y="3"/>
                  </a:cubicBezTo>
                  <a:cubicBezTo>
                    <a:pt x="619" y="4"/>
                    <a:pt x="623" y="7"/>
                    <a:pt x="627" y="9"/>
                  </a:cubicBezTo>
                  <a:cubicBezTo>
                    <a:pt x="640" y="18"/>
                    <a:pt x="652" y="28"/>
                    <a:pt x="662" y="39"/>
                  </a:cubicBezTo>
                  <a:cubicBezTo>
                    <a:pt x="670" y="48"/>
                    <a:pt x="678" y="57"/>
                    <a:pt x="685" y="66"/>
                  </a:cubicBezTo>
                  <a:cubicBezTo>
                    <a:pt x="702" y="87"/>
                    <a:pt x="720" y="109"/>
                    <a:pt x="739" y="129"/>
                  </a:cubicBezTo>
                  <a:cubicBezTo>
                    <a:pt x="760" y="151"/>
                    <a:pt x="778" y="176"/>
                    <a:pt x="797" y="200"/>
                  </a:cubicBezTo>
                  <a:cubicBezTo>
                    <a:pt x="811" y="219"/>
                    <a:pt x="826" y="237"/>
                    <a:pt x="840" y="256"/>
                  </a:cubicBezTo>
                  <a:cubicBezTo>
                    <a:pt x="847" y="266"/>
                    <a:pt x="856" y="269"/>
                    <a:pt x="867" y="271"/>
                  </a:cubicBezTo>
                  <a:cubicBezTo>
                    <a:pt x="873" y="272"/>
                    <a:pt x="880" y="271"/>
                    <a:pt x="887" y="270"/>
                  </a:cubicBezTo>
                  <a:cubicBezTo>
                    <a:pt x="893" y="270"/>
                    <a:pt x="899" y="268"/>
                    <a:pt x="904" y="263"/>
                  </a:cubicBezTo>
                  <a:cubicBezTo>
                    <a:pt x="903" y="252"/>
                    <a:pt x="901" y="241"/>
                    <a:pt x="898" y="231"/>
                  </a:cubicBezTo>
                  <a:cubicBezTo>
                    <a:pt x="889" y="207"/>
                    <a:pt x="880" y="183"/>
                    <a:pt x="869" y="160"/>
                  </a:cubicBezTo>
                  <a:cubicBezTo>
                    <a:pt x="860" y="142"/>
                    <a:pt x="853" y="124"/>
                    <a:pt x="845" y="106"/>
                  </a:cubicBezTo>
                  <a:cubicBezTo>
                    <a:pt x="842" y="101"/>
                    <a:pt x="841" y="94"/>
                    <a:pt x="839" y="88"/>
                  </a:cubicBezTo>
                  <a:cubicBezTo>
                    <a:pt x="838" y="86"/>
                    <a:pt x="838" y="84"/>
                    <a:pt x="837" y="82"/>
                  </a:cubicBezTo>
                  <a:cubicBezTo>
                    <a:pt x="835" y="61"/>
                    <a:pt x="849" y="46"/>
                    <a:pt x="870" y="48"/>
                  </a:cubicBezTo>
                  <a:cubicBezTo>
                    <a:pt x="885" y="49"/>
                    <a:pt x="901" y="53"/>
                    <a:pt x="914" y="61"/>
                  </a:cubicBezTo>
                  <a:cubicBezTo>
                    <a:pt x="929" y="69"/>
                    <a:pt x="944" y="78"/>
                    <a:pt x="957" y="88"/>
                  </a:cubicBezTo>
                  <a:cubicBezTo>
                    <a:pt x="969" y="98"/>
                    <a:pt x="981" y="107"/>
                    <a:pt x="993" y="115"/>
                  </a:cubicBezTo>
                  <a:cubicBezTo>
                    <a:pt x="1002" y="120"/>
                    <a:pt x="1010" y="126"/>
                    <a:pt x="1018" y="132"/>
                  </a:cubicBezTo>
                  <a:cubicBezTo>
                    <a:pt x="1035" y="144"/>
                    <a:pt x="1050" y="159"/>
                    <a:pt x="1065" y="174"/>
                  </a:cubicBezTo>
                  <a:cubicBezTo>
                    <a:pt x="1079" y="189"/>
                    <a:pt x="1093" y="205"/>
                    <a:pt x="1106" y="221"/>
                  </a:cubicBezTo>
                  <a:cubicBezTo>
                    <a:pt x="1115" y="232"/>
                    <a:pt x="1123" y="244"/>
                    <a:pt x="1133" y="255"/>
                  </a:cubicBezTo>
                  <a:cubicBezTo>
                    <a:pt x="1137" y="260"/>
                    <a:pt x="1140" y="266"/>
                    <a:pt x="1144" y="272"/>
                  </a:cubicBezTo>
                  <a:close/>
                  <a:moveTo>
                    <a:pt x="37" y="503"/>
                  </a:moveTo>
                  <a:cubicBezTo>
                    <a:pt x="38" y="504"/>
                    <a:pt x="38" y="505"/>
                    <a:pt x="38" y="504"/>
                  </a:cubicBezTo>
                  <a:cubicBezTo>
                    <a:pt x="38" y="505"/>
                    <a:pt x="38" y="504"/>
                    <a:pt x="37" y="504"/>
                  </a:cubicBezTo>
                  <a:cubicBezTo>
                    <a:pt x="38" y="498"/>
                    <a:pt x="36" y="494"/>
                    <a:pt x="34" y="489"/>
                  </a:cubicBezTo>
                  <a:cubicBezTo>
                    <a:pt x="33" y="487"/>
                    <a:pt x="32" y="485"/>
                    <a:pt x="34" y="482"/>
                  </a:cubicBezTo>
                  <a:cubicBezTo>
                    <a:pt x="36" y="483"/>
                    <a:pt x="38" y="484"/>
                    <a:pt x="40" y="486"/>
                  </a:cubicBezTo>
                  <a:cubicBezTo>
                    <a:pt x="42" y="487"/>
                    <a:pt x="44" y="489"/>
                    <a:pt x="47" y="491"/>
                  </a:cubicBezTo>
                  <a:cubicBezTo>
                    <a:pt x="47" y="489"/>
                    <a:pt x="47" y="488"/>
                    <a:pt x="47" y="487"/>
                  </a:cubicBezTo>
                  <a:cubicBezTo>
                    <a:pt x="44" y="482"/>
                    <a:pt x="42" y="476"/>
                    <a:pt x="38" y="471"/>
                  </a:cubicBezTo>
                  <a:cubicBezTo>
                    <a:pt x="31" y="461"/>
                    <a:pt x="25" y="451"/>
                    <a:pt x="21" y="441"/>
                  </a:cubicBezTo>
                  <a:cubicBezTo>
                    <a:pt x="20" y="439"/>
                    <a:pt x="19" y="437"/>
                    <a:pt x="17" y="435"/>
                  </a:cubicBezTo>
                  <a:cubicBezTo>
                    <a:pt x="13" y="448"/>
                    <a:pt x="13" y="450"/>
                    <a:pt x="14" y="456"/>
                  </a:cubicBezTo>
                  <a:cubicBezTo>
                    <a:pt x="17" y="469"/>
                    <a:pt x="23" y="481"/>
                    <a:pt x="29" y="493"/>
                  </a:cubicBezTo>
                  <a:cubicBezTo>
                    <a:pt x="32" y="497"/>
                    <a:pt x="33" y="501"/>
                    <a:pt x="37" y="503"/>
                  </a:cubicBezTo>
                  <a:close/>
                  <a:moveTo>
                    <a:pt x="1861" y="541"/>
                  </a:moveTo>
                  <a:cubicBezTo>
                    <a:pt x="1869" y="527"/>
                    <a:pt x="1869" y="522"/>
                    <a:pt x="1858" y="513"/>
                  </a:cubicBezTo>
                  <a:cubicBezTo>
                    <a:pt x="1857" y="512"/>
                    <a:pt x="1856" y="511"/>
                    <a:pt x="1855" y="511"/>
                  </a:cubicBezTo>
                  <a:cubicBezTo>
                    <a:pt x="1848" y="505"/>
                    <a:pt x="1841" y="499"/>
                    <a:pt x="1834" y="493"/>
                  </a:cubicBezTo>
                  <a:cubicBezTo>
                    <a:pt x="1818" y="483"/>
                    <a:pt x="1803" y="473"/>
                    <a:pt x="1788" y="464"/>
                  </a:cubicBezTo>
                  <a:cubicBezTo>
                    <a:pt x="1785" y="462"/>
                    <a:pt x="1783" y="461"/>
                    <a:pt x="1781" y="460"/>
                  </a:cubicBezTo>
                  <a:cubicBezTo>
                    <a:pt x="1772" y="456"/>
                    <a:pt x="1763" y="452"/>
                    <a:pt x="1754" y="448"/>
                  </a:cubicBezTo>
                  <a:cubicBezTo>
                    <a:pt x="1737" y="439"/>
                    <a:pt x="1721" y="430"/>
                    <a:pt x="1702" y="425"/>
                  </a:cubicBezTo>
                  <a:cubicBezTo>
                    <a:pt x="1699" y="424"/>
                    <a:pt x="1697" y="423"/>
                    <a:pt x="1694" y="422"/>
                  </a:cubicBezTo>
                  <a:cubicBezTo>
                    <a:pt x="1679" y="415"/>
                    <a:pt x="1664" y="408"/>
                    <a:pt x="1648" y="402"/>
                  </a:cubicBezTo>
                  <a:cubicBezTo>
                    <a:pt x="1623" y="393"/>
                    <a:pt x="1597" y="384"/>
                    <a:pt x="1572" y="375"/>
                  </a:cubicBezTo>
                  <a:cubicBezTo>
                    <a:pt x="1565" y="372"/>
                    <a:pt x="1558" y="370"/>
                    <a:pt x="1550" y="370"/>
                  </a:cubicBezTo>
                  <a:cubicBezTo>
                    <a:pt x="1543" y="369"/>
                    <a:pt x="1536" y="368"/>
                    <a:pt x="1529" y="367"/>
                  </a:cubicBezTo>
                  <a:cubicBezTo>
                    <a:pt x="1501" y="363"/>
                    <a:pt x="1473" y="356"/>
                    <a:pt x="1446" y="348"/>
                  </a:cubicBezTo>
                  <a:cubicBezTo>
                    <a:pt x="1427" y="343"/>
                    <a:pt x="1408" y="339"/>
                    <a:pt x="1389" y="336"/>
                  </a:cubicBezTo>
                  <a:cubicBezTo>
                    <a:pt x="1376" y="334"/>
                    <a:pt x="1363" y="333"/>
                    <a:pt x="1350" y="331"/>
                  </a:cubicBezTo>
                  <a:cubicBezTo>
                    <a:pt x="1326" y="327"/>
                    <a:pt x="1302" y="323"/>
                    <a:pt x="1278" y="319"/>
                  </a:cubicBezTo>
                  <a:cubicBezTo>
                    <a:pt x="1252" y="315"/>
                    <a:pt x="1226" y="311"/>
                    <a:pt x="1200" y="307"/>
                  </a:cubicBezTo>
                  <a:cubicBezTo>
                    <a:pt x="1181" y="304"/>
                    <a:pt x="1162" y="300"/>
                    <a:pt x="1143" y="298"/>
                  </a:cubicBezTo>
                  <a:cubicBezTo>
                    <a:pt x="1131" y="296"/>
                    <a:pt x="1120" y="296"/>
                    <a:pt x="1109" y="295"/>
                  </a:cubicBezTo>
                  <a:cubicBezTo>
                    <a:pt x="1104" y="294"/>
                    <a:pt x="1099" y="294"/>
                    <a:pt x="1095" y="289"/>
                  </a:cubicBezTo>
                  <a:cubicBezTo>
                    <a:pt x="1098" y="288"/>
                    <a:pt x="1100" y="286"/>
                    <a:pt x="1102" y="286"/>
                  </a:cubicBezTo>
                  <a:cubicBezTo>
                    <a:pt x="1106" y="285"/>
                    <a:pt x="1110" y="284"/>
                    <a:pt x="1114" y="283"/>
                  </a:cubicBezTo>
                  <a:cubicBezTo>
                    <a:pt x="1117" y="282"/>
                    <a:pt x="1118" y="281"/>
                    <a:pt x="1120" y="280"/>
                  </a:cubicBezTo>
                  <a:cubicBezTo>
                    <a:pt x="1122" y="272"/>
                    <a:pt x="1119" y="267"/>
                    <a:pt x="1114" y="263"/>
                  </a:cubicBezTo>
                  <a:cubicBezTo>
                    <a:pt x="1108" y="257"/>
                    <a:pt x="1103" y="251"/>
                    <a:pt x="1098" y="243"/>
                  </a:cubicBezTo>
                  <a:cubicBezTo>
                    <a:pt x="1095" y="238"/>
                    <a:pt x="1092" y="233"/>
                    <a:pt x="1088" y="229"/>
                  </a:cubicBezTo>
                  <a:cubicBezTo>
                    <a:pt x="1082" y="222"/>
                    <a:pt x="1077" y="215"/>
                    <a:pt x="1071" y="208"/>
                  </a:cubicBezTo>
                  <a:cubicBezTo>
                    <a:pt x="1057" y="190"/>
                    <a:pt x="1041" y="174"/>
                    <a:pt x="1024" y="158"/>
                  </a:cubicBezTo>
                  <a:cubicBezTo>
                    <a:pt x="1009" y="145"/>
                    <a:pt x="991" y="136"/>
                    <a:pt x="976" y="124"/>
                  </a:cubicBezTo>
                  <a:cubicBezTo>
                    <a:pt x="975" y="123"/>
                    <a:pt x="974" y="123"/>
                    <a:pt x="973" y="122"/>
                  </a:cubicBezTo>
                  <a:cubicBezTo>
                    <a:pt x="966" y="119"/>
                    <a:pt x="960" y="113"/>
                    <a:pt x="954" y="108"/>
                  </a:cubicBezTo>
                  <a:cubicBezTo>
                    <a:pt x="950" y="104"/>
                    <a:pt x="947" y="101"/>
                    <a:pt x="943" y="98"/>
                  </a:cubicBezTo>
                  <a:cubicBezTo>
                    <a:pt x="931" y="91"/>
                    <a:pt x="920" y="85"/>
                    <a:pt x="909" y="78"/>
                  </a:cubicBezTo>
                  <a:cubicBezTo>
                    <a:pt x="898" y="72"/>
                    <a:pt x="885" y="69"/>
                    <a:pt x="873" y="65"/>
                  </a:cubicBezTo>
                  <a:cubicBezTo>
                    <a:pt x="865" y="63"/>
                    <a:pt x="858" y="65"/>
                    <a:pt x="852" y="73"/>
                  </a:cubicBezTo>
                  <a:cubicBezTo>
                    <a:pt x="853" y="76"/>
                    <a:pt x="852" y="80"/>
                    <a:pt x="853" y="83"/>
                  </a:cubicBezTo>
                  <a:cubicBezTo>
                    <a:pt x="856" y="90"/>
                    <a:pt x="858" y="97"/>
                    <a:pt x="861" y="104"/>
                  </a:cubicBezTo>
                  <a:cubicBezTo>
                    <a:pt x="871" y="125"/>
                    <a:pt x="883" y="145"/>
                    <a:pt x="892" y="166"/>
                  </a:cubicBezTo>
                  <a:cubicBezTo>
                    <a:pt x="904" y="194"/>
                    <a:pt x="916" y="224"/>
                    <a:pt x="927" y="253"/>
                  </a:cubicBezTo>
                  <a:cubicBezTo>
                    <a:pt x="931" y="262"/>
                    <a:pt x="936" y="270"/>
                    <a:pt x="942" y="277"/>
                  </a:cubicBezTo>
                  <a:cubicBezTo>
                    <a:pt x="947" y="278"/>
                    <a:pt x="951" y="279"/>
                    <a:pt x="956" y="280"/>
                  </a:cubicBezTo>
                  <a:cubicBezTo>
                    <a:pt x="957" y="280"/>
                    <a:pt x="958" y="282"/>
                    <a:pt x="960" y="283"/>
                  </a:cubicBezTo>
                  <a:cubicBezTo>
                    <a:pt x="954" y="284"/>
                    <a:pt x="950" y="284"/>
                    <a:pt x="945" y="285"/>
                  </a:cubicBezTo>
                  <a:cubicBezTo>
                    <a:pt x="929" y="287"/>
                    <a:pt x="912" y="288"/>
                    <a:pt x="895" y="287"/>
                  </a:cubicBezTo>
                  <a:cubicBezTo>
                    <a:pt x="890" y="286"/>
                    <a:pt x="884" y="286"/>
                    <a:pt x="879" y="287"/>
                  </a:cubicBezTo>
                  <a:cubicBezTo>
                    <a:pt x="875" y="287"/>
                    <a:pt x="872" y="288"/>
                    <a:pt x="871" y="293"/>
                  </a:cubicBezTo>
                  <a:cubicBezTo>
                    <a:pt x="873" y="296"/>
                    <a:pt x="876" y="299"/>
                    <a:pt x="879" y="302"/>
                  </a:cubicBezTo>
                  <a:cubicBezTo>
                    <a:pt x="897" y="325"/>
                    <a:pt x="915" y="347"/>
                    <a:pt x="933" y="370"/>
                  </a:cubicBezTo>
                  <a:cubicBezTo>
                    <a:pt x="938" y="375"/>
                    <a:pt x="941" y="382"/>
                    <a:pt x="945" y="388"/>
                  </a:cubicBezTo>
                  <a:cubicBezTo>
                    <a:pt x="946" y="390"/>
                    <a:pt x="947" y="393"/>
                    <a:pt x="948" y="396"/>
                  </a:cubicBezTo>
                  <a:cubicBezTo>
                    <a:pt x="950" y="404"/>
                    <a:pt x="946" y="409"/>
                    <a:pt x="939" y="411"/>
                  </a:cubicBezTo>
                  <a:cubicBezTo>
                    <a:pt x="936" y="412"/>
                    <a:pt x="932" y="412"/>
                    <a:pt x="929" y="412"/>
                  </a:cubicBezTo>
                  <a:cubicBezTo>
                    <a:pt x="916" y="412"/>
                    <a:pt x="904" y="412"/>
                    <a:pt x="892" y="411"/>
                  </a:cubicBezTo>
                  <a:cubicBezTo>
                    <a:pt x="868" y="410"/>
                    <a:pt x="845" y="408"/>
                    <a:pt x="822" y="406"/>
                  </a:cubicBezTo>
                  <a:cubicBezTo>
                    <a:pt x="819" y="406"/>
                    <a:pt x="816" y="405"/>
                    <a:pt x="813" y="408"/>
                  </a:cubicBezTo>
                  <a:cubicBezTo>
                    <a:pt x="813" y="409"/>
                    <a:pt x="813" y="409"/>
                    <a:pt x="814" y="410"/>
                  </a:cubicBezTo>
                  <a:cubicBezTo>
                    <a:pt x="823" y="420"/>
                    <a:pt x="831" y="430"/>
                    <a:pt x="841" y="439"/>
                  </a:cubicBezTo>
                  <a:cubicBezTo>
                    <a:pt x="850" y="448"/>
                    <a:pt x="858" y="456"/>
                    <a:pt x="865" y="466"/>
                  </a:cubicBezTo>
                  <a:cubicBezTo>
                    <a:pt x="893" y="503"/>
                    <a:pt x="925" y="538"/>
                    <a:pt x="955" y="574"/>
                  </a:cubicBezTo>
                  <a:cubicBezTo>
                    <a:pt x="957" y="576"/>
                    <a:pt x="958" y="578"/>
                    <a:pt x="959" y="579"/>
                  </a:cubicBezTo>
                  <a:cubicBezTo>
                    <a:pt x="973" y="579"/>
                    <a:pt x="985" y="580"/>
                    <a:pt x="998" y="580"/>
                  </a:cubicBezTo>
                  <a:cubicBezTo>
                    <a:pt x="1004" y="580"/>
                    <a:pt x="1010" y="581"/>
                    <a:pt x="1016" y="580"/>
                  </a:cubicBezTo>
                  <a:cubicBezTo>
                    <a:pt x="1036" y="579"/>
                    <a:pt x="1056" y="579"/>
                    <a:pt x="1077" y="582"/>
                  </a:cubicBezTo>
                  <a:cubicBezTo>
                    <a:pt x="1080" y="583"/>
                    <a:pt x="1084" y="583"/>
                    <a:pt x="1087" y="585"/>
                  </a:cubicBezTo>
                  <a:cubicBezTo>
                    <a:pt x="1084" y="586"/>
                    <a:pt x="1082" y="587"/>
                    <a:pt x="1079" y="588"/>
                  </a:cubicBezTo>
                  <a:cubicBezTo>
                    <a:pt x="1074" y="589"/>
                    <a:pt x="1068" y="590"/>
                    <a:pt x="1062" y="590"/>
                  </a:cubicBezTo>
                  <a:cubicBezTo>
                    <a:pt x="1045" y="592"/>
                    <a:pt x="1027" y="593"/>
                    <a:pt x="1010" y="594"/>
                  </a:cubicBezTo>
                  <a:cubicBezTo>
                    <a:pt x="1002" y="595"/>
                    <a:pt x="994" y="598"/>
                    <a:pt x="986" y="602"/>
                  </a:cubicBezTo>
                  <a:cubicBezTo>
                    <a:pt x="985" y="603"/>
                    <a:pt x="984" y="605"/>
                    <a:pt x="982" y="606"/>
                  </a:cubicBezTo>
                  <a:cubicBezTo>
                    <a:pt x="985" y="609"/>
                    <a:pt x="986" y="611"/>
                    <a:pt x="988" y="614"/>
                  </a:cubicBezTo>
                  <a:cubicBezTo>
                    <a:pt x="1003" y="631"/>
                    <a:pt x="1017" y="648"/>
                    <a:pt x="1031" y="666"/>
                  </a:cubicBezTo>
                  <a:cubicBezTo>
                    <a:pt x="1037" y="674"/>
                    <a:pt x="1046" y="677"/>
                    <a:pt x="1056" y="678"/>
                  </a:cubicBezTo>
                  <a:cubicBezTo>
                    <a:pt x="1061" y="678"/>
                    <a:pt x="1065" y="677"/>
                    <a:pt x="1070" y="677"/>
                  </a:cubicBezTo>
                  <a:cubicBezTo>
                    <a:pt x="1076" y="677"/>
                    <a:pt x="1081" y="675"/>
                    <a:pt x="1084" y="671"/>
                  </a:cubicBezTo>
                  <a:cubicBezTo>
                    <a:pt x="1086" y="664"/>
                    <a:pt x="1087" y="657"/>
                    <a:pt x="1088" y="651"/>
                  </a:cubicBezTo>
                  <a:cubicBezTo>
                    <a:pt x="1089" y="644"/>
                    <a:pt x="1091" y="637"/>
                    <a:pt x="1095" y="631"/>
                  </a:cubicBezTo>
                  <a:cubicBezTo>
                    <a:pt x="1099" y="626"/>
                    <a:pt x="1101" y="620"/>
                    <a:pt x="1109" y="616"/>
                  </a:cubicBezTo>
                  <a:cubicBezTo>
                    <a:pt x="1108" y="620"/>
                    <a:pt x="1108" y="622"/>
                    <a:pt x="1108" y="624"/>
                  </a:cubicBezTo>
                  <a:cubicBezTo>
                    <a:pt x="1106" y="629"/>
                    <a:pt x="1105" y="633"/>
                    <a:pt x="1104" y="637"/>
                  </a:cubicBezTo>
                  <a:cubicBezTo>
                    <a:pt x="1102" y="643"/>
                    <a:pt x="1102" y="649"/>
                    <a:pt x="1103" y="655"/>
                  </a:cubicBezTo>
                  <a:cubicBezTo>
                    <a:pt x="1111" y="651"/>
                    <a:pt x="1111" y="651"/>
                    <a:pt x="1114" y="646"/>
                  </a:cubicBezTo>
                  <a:cubicBezTo>
                    <a:pt x="1119" y="638"/>
                    <a:pt x="1124" y="629"/>
                    <a:pt x="1130" y="620"/>
                  </a:cubicBezTo>
                  <a:cubicBezTo>
                    <a:pt x="1130" y="619"/>
                    <a:pt x="1131" y="619"/>
                    <a:pt x="1133" y="618"/>
                  </a:cubicBezTo>
                  <a:cubicBezTo>
                    <a:pt x="1135" y="622"/>
                    <a:pt x="1135" y="625"/>
                    <a:pt x="1134" y="629"/>
                  </a:cubicBezTo>
                  <a:cubicBezTo>
                    <a:pt x="1132" y="635"/>
                    <a:pt x="1131" y="640"/>
                    <a:pt x="1129" y="645"/>
                  </a:cubicBezTo>
                  <a:cubicBezTo>
                    <a:pt x="1118" y="671"/>
                    <a:pt x="1103" y="695"/>
                    <a:pt x="1088" y="718"/>
                  </a:cubicBezTo>
                  <a:cubicBezTo>
                    <a:pt x="1072" y="742"/>
                    <a:pt x="1055" y="766"/>
                    <a:pt x="1037" y="788"/>
                  </a:cubicBezTo>
                  <a:cubicBezTo>
                    <a:pt x="1030" y="796"/>
                    <a:pt x="1028" y="806"/>
                    <a:pt x="1025" y="816"/>
                  </a:cubicBezTo>
                  <a:cubicBezTo>
                    <a:pt x="1038" y="832"/>
                    <a:pt x="1050" y="847"/>
                    <a:pt x="1063" y="862"/>
                  </a:cubicBezTo>
                  <a:cubicBezTo>
                    <a:pt x="1068" y="861"/>
                    <a:pt x="1072" y="861"/>
                    <a:pt x="1076" y="861"/>
                  </a:cubicBezTo>
                  <a:cubicBezTo>
                    <a:pt x="1081" y="861"/>
                    <a:pt x="1085" y="859"/>
                    <a:pt x="1089" y="856"/>
                  </a:cubicBezTo>
                  <a:cubicBezTo>
                    <a:pt x="1100" y="847"/>
                    <a:pt x="1112" y="838"/>
                    <a:pt x="1123" y="829"/>
                  </a:cubicBezTo>
                  <a:cubicBezTo>
                    <a:pt x="1132" y="822"/>
                    <a:pt x="1140" y="814"/>
                    <a:pt x="1148" y="807"/>
                  </a:cubicBezTo>
                  <a:cubicBezTo>
                    <a:pt x="1157" y="799"/>
                    <a:pt x="1166" y="792"/>
                    <a:pt x="1174" y="784"/>
                  </a:cubicBezTo>
                  <a:cubicBezTo>
                    <a:pt x="1188" y="770"/>
                    <a:pt x="1202" y="756"/>
                    <a:pt x="1216" y="742"/>
                  </a:cubicBezTo>
                  <a:cubicBezTo>
                    <a:pt x="1219" y="739"/>
                    <a:pt x="1222" y="736"/>
                    <a:pt x="1224" y="732"/>
                  </a:cubicBezTo>
                  <a:cubicBezTo>
                    <a:pt x="1231" y="723"/>
                    <a:pt x="1238" y="713"/>
                    <a:pt x="1244" y="703"/>
                  </a:cubicBezTo>
                  <a:cubicBezTo>
                    <a:pt x="1252" y="690"/>
                    <a:pt x="1261" y="676"/>
                    <a:pt x="1268" y="662"/>
                  </a:cubicBezTo>
                  <a:cubicBezTo>
                    <a:pt x="1276" y="648"/>
                    <a:pt x="1279" y="634"/>
                    <a:pt x="1274" y="618"/>
                  </a:cubicBezTo>
                  <a:cubicBezTo>
                    <a:pt x="1273" y="615"/>
                    <a:pt x="1270" y="612"/>
                    <a:pt x="1267" y="609"/>
                  </a:cubicBezTo>
                  <a:cubicBezTo>
                    <a:pt x="1263" y="604"/>
                    <a:pt x="1258" y="598"/>
                    <a:pt x="1251" y="595"/>
                  </a:cubicBezTo>
                  <a:cubicBezTo>
                    <a:pt x="1236" y="588"/>
                    <a:pt x="1222" y="580"/>
                    <a:pt x="1206" y="575"/>
                  </a:cubicBezTo>
                  <a:cubicBezTo>
                    <a:pt x="1204" y="574"/>
                    <a:pt x="1202" y="574"/>
                    <a:pt x="1202" y="570"/>
                  </a:cubicBezTo>
                  <a:cubicBezTo>
                    <a:pt x="1205" y="566"/>
                    <a:pt x="1210" y="567"/>
                    <a:pt x="1214" y="567"/>
                  </a:cubicBezTo>
                  <a:cubicBezTo>
                    <a:pt x="1221" y="568"/>
                    <a:pt x="1228" y="570"/>
                    <a:pt x="1234" y="572"/>
                  </a:cubicBezTo>
                  <a:cubicBezTo>
                    <a:pt x="1246" y="575"/>
                    <a:pt x="1257" y="576"/>
                    <a:pt x="1268" y="575"/>
                  </a:cubicBezTo>
                  <a:cubicBezTo>
                    <a:pt x="1278" y="574"/>
                    <a:pt x="1287" y="572"/>
                    <a:pt x="1297" y="570"/>
                  </a:cubicBezTo>
                  <a:cubicBezTo>
                    <a:pt x="1301" y="569"/>
                    <a:pt x="1306" y="569"/>
                    <a:pt x="1310" y="568"/>
                  </a:cubicBezTo>
                  <a:cubicBezTo>
                    <a:pt x="1311" y="568"/>
                    <a:pt x="1313" y="569"/>
                    <a:pt x="1313" y="572"/>
                  </a:cubicBezTo>
                  <a:cubicBezTo>
                    <a:pt x="1310" y="575"/>
                    <a:pt x="1306" y="577"/>
                    <a:pt x="1301" y="578"/>
                  </a:cubicBezTo>
                  <a:cubicBezTo>
                    <a:pt x="1298" y="579"/>
                    <a:pt x="1295" y="580"/>
                    <a:pt x="1291" y="581"/>
                  </a:cubicBezTo>
                  <a:cubicBezTo>
                    <a:pt x="1286" y="583"/>
                    <a:pt x="1282" y="586"/>
                    <a:pt x="1280" y="590"/>
                  </a:cubicBezTo>
                  <a:cubicBezTo>
                    <a:pt x="1283" y="603"/>
                    <a:pt x="1286" y="614"/>
                    <a:pt x="1289" y="626"/>
                  </a:cubicBezTo>
                  <a:cubicBezTo>
                    <a:pt x="1292" y="638"/>
                    <a:pt x="1290" y="650"/>
                    <a:pt x="1287" y="662"/>
                  </a:cubicBezTo>
                  <a:cubicBezTo>
                    <a:pt x="1289" y="663"/>
                    <a:pt x="1290" y="664"/>
                    <a:pt x="1291" y="664"/>
                  </a:cubicBezTo>
                  <a:cubicBezTo>
                    <a:pt x="1301" y="667"/>
                    <a:pt x="1312" y="669"/>
                    <a:pt x="1322" y="670"/>
                  </a:cubicBezTo>
                  <a:cubicBezTo>
                    <a:pt x="1339" y="671"/>
                    <a:pt x="1357" y="672"/>
                    <a:pt x="1374" y="669"/>
                  </a:cubicBezTo>
                  <a:cubicBezTo>
                    <a:pt x="1396" y="666"/>
                    <a:pt x="1418" y="662"/>
                    <a:pt x="1440" y="659"/>
                  </a:cubicBezTo>
                  <a:cubicBezTo>
                    <a:pt x="1453" y="658"/>
                    <a:pt x="1467" y="657"/>
                    <a:pt x="1481" y="655"/>
                  </a:cubicBezTo>
                  <a:cubicBezTo>
                    <a:pt x="1487" y="654"/>
                    <a:pt x="1494" y="652"/>
                    <a:pt x="1500" y="651"/>
                  </a:cubicBezTo>
                  <a:cubicBezTo>
                    <a:pt x="1508" y="650"/>
                    <a:pt x="1515" y="648"/>
                    <a:pt x="1522" y="647"/>
                  </a:cubicBezTo>
                  <a:cubicBezTo>
                    <a:pt x="1529" y="646"/>
                    <a:pt x="1535" y="645"/>
                    <a:pt x="1542" y="644"/>
                  </a:cubicBezTo>
                  <a:cubicBezTo>
                    <a:pt x="1553" y="642"/>
                    <a:pt x="1563" y="639"/>
                    <a:pt x="1574" y="637"/>
                  </a:cubicBezTo>
                  <a:cubicBezTo>
                    <a:pt x="1588" y="635"/>
                    <a:pt x="1603" y="633"/>
                    <a:pt x="1618" y="629"/>
                  </a:cubicBezTo>
                  <a:cubicBezTo>
                    <a:pt x="1635" y="624"/>
                    <a:pt x="1653" y="621"/>
                    <a:pt x="1669" y="613"/>
                  </a:cubicBezTo>
                  <a:cubicBezTo>
                    <a:pt x="1672" y="612"/>
                    <a:pt x="1674" y="612"/>
                    <a:pt x="1677" y="611"/>
                  </a:cubicBezTo>
                  <a:cubicBezTo>
                    <a:pt x="1682" y="610"/>
                    <a:pt x="1686" y="608"/>
                    <a:pt x="1690" y="607"/>
                  </a:cubicBezTo>
                  <a:cubicBezTo>
                    <a:pt x="1696" y="605"/>
                    <a:pt x="1701" y="602"/>
                    <a:pt x="1705" y="598"/>
                  </a:cubicBezTo>
                  <a:cubicBezTo>
                    <a:pt x="1703" y="596"/>
                    <a:pt x="1702" y="595"/>
                    <a:pt x="1701" y="593"/>
                  </a:cubicBezTo>
                  <a:cubicBezTo>
                    <a:pt x="1699" y="592"/>
                    <a:pt x="1698" y="590"/>
                    <a:pt x="1696" y="589"/>
                  </a:cubicBezTo>
                  <a:cubicBezTo>
                    <a:pt x="1690" y="591"/>
                    <a:pt x="1686" y="597"/>
                    <a:pt x="1677" y="596"/>
                  </a:cubicBezTo>
                  <a:cubicBezTo>
                    <a:pt x="1675" y="594"/>
                    <a:pt x="1671" y="591"/>
                    <a:pt x="1668" y="588"/>
                  </a:cubicBezTo>
                  <a:cubicBezTo>
                    <a:pt x="1662" y="591"/>
                    <a:pt x="1657" y="594"/>
                    <a:pt x="1653" y="596"/>
                  </a:cubicBezTo>
                  <a:cubicBezTo>
                    <a:pt x="1645" y="596"/>
                    <a:pt x="1641" y="591"/>
                    <a:pt x="1636" y="588"/>
                  </a:cubicBezTo>
                  <a:cubicBezTo>
                    <a:pt x="1634" y="589"/>
                    <a:pt x="1631" y="591"/>
                    <a:pt x="1629" y="592"/>
                  </a:cubicBezTo>
                  <a:cubicBezTo>
                    <a:pt x="1626" y="594"/>
                    <a:pt x="1624" y="595"/>
                    <a:pt x="1622" y="596"/>
                  </a:cubicBezTo>
                  <a:cubicBezTo>
                    <a:pt x="1613" y="595"/>
                    <a:pt x="1612" y="587"/>
                    <a:pt x="1606" y="584"/>
                  </a:cubicBezTo>
                  <a:cubicBezTo>
                    <a:pt x="1605" y="585"/>
                    <a:pt x="1604" y="585"/>
                    <a:pt x="1603" y="586"/>
                  </a:cubicBezTo>
                  <a:cubicBezTo>
                    <a:pt x="1600" y="588"/>
                    <a:pt x="1597" y="590"/>
                    <a:pt x="1594" y="591"/>
                  </a:cubicBezTo>
                  <a:cubicBezTo>
                    <a:pt x="1586" y="594"/>
                    <a:pt x="1580" y="591"/>
                    <a:pt x="1579" y="582"/>
                  </a:cubicBezTo>
                  <a:cubicBezTo>
                    <a:pt x="1578" y="579"/>
                    <a:pt x="1578" y="576"/>
                    <a:pt x="1578" y="573"/>
                  </a:cubicBezTo>
                  <a:cubicBezTo>
                    <a:pt x="1577" y="572"/>
                    <a:pt x="1577" y="571"/>
                    <a:pt x="1576" y="570"/>
                  </a:cubicBezTo>
                  <a:cubicBezTo>
                    <a:pt x="1574" y="570"/>
                    <a:pt x="1571" y="570"/>
                    <a:pt x="1569" y="570"/>
                  </a:cubicBezTo>
                  <a:cubicBezTo>
                    <a:pt x="1567" y="571"/>
                    <a:pt x="1564" y="573"/>
                    <a:pt x="1561" y="575"/>
                  </a:cubicBezTo>
                  <a:cubicBezTo>
                    <a:pt x="1560" y="573"/>
                    <a:pt x="1559" y="571"/>
                    <a:pt x="1560" y="570"/>
                  </a:cubicBezTo>
                  <a:cubicBezTo>
                    <a:pt x="1560" y="565"/>
                    <a:pt x="1563" y="561"/>
                    <a:pt x="1566" y="558"/>
                  </a:cubicBezTo>
                  <a:cubicBezTo>
                    <a:pt x="1572" y="552"/>
                    <a:pt x="1580" y="551"/>
                    <a:pt x="1587" y="551"/>
                  </a:cubicBezTo>
                  <a:cubicBezTo>
                    <a:pt x="1588" y="553"/>
                    <a:pt x="1589" y="554"/>
                    <a:pt x="1590" y="555"/>
                  </a:cubicBezTo>
                  <a:cubicBezTo>
                    <a:pt x="1610" y="556"/>
                    <a:pt x="1629" y="557"/>
                    <a:pt x="1648" y="557"/>
                  </a:cubicBezTo>
                  <a:cubicBezTo>
                    <a:pt x="1680" y="558"/>
                    <a:pt x="1712" y="561"/>
                    <a:pt x="1745" y="565"/>
                  </a:cubicBezTo>
                  <a:cubicBezTo>
                    <a:pt x="1752" y="566"/>
                    <a:pt x="1760" y="567"/>
                    <a:pt x="1768" y="568"/>
                  </a:cubicBezTo>
                  <a:cubicBezTo>
                    <a:pt x="1776" y="570"/>
                    <a:pt x="1785" y="569"/>
                    <a:pt x="1793" y="567"/>
                  </a:cubicBezTo>
                  <a:cubicBezTo>
                    <a:pt x="1794" y="566"/>
                    <a:pt x="1795" y="566"/>
                    <a:pt x="1796" y="564"/>
                  </a:cubicBezTo>
                  <a:cubicBezTo>
                    <a:pt x="1786" y="561"/>
                    <a:pt x="1777" y="559"/>
                    <a:pt x="1768" y="559"/>
                  </a:cubicBezTo>
                  <a:cubicBezTo>
                    <a:pt x="1750" y="557"/>
                    <a:pt x="1731" y="554"/>
                    <a:pt x="1713" y="550"/>
                  </a:cubicBezTo>
                  <a:cubicBezTo>
                    <a:pt x="1707" y="548"/>
                    <a:pt x="1700" y="547"/>
                    <a:pt x="1693" y="547"/>
                  </a:cubicBezTo>
                  <a:cubicBezTo>
                    <a:pt x="1679" y="545"/>
                    <a:pt x="1664" y="544"/>
                    <a:pt x="1649" y="543"/>
                  </a:cubicBezTo>
                  <a:cubicBezTo>
                    <a:pt x="1644" y="542"/>
                    <a:pt x="1638" y="542"/>
                    <a:pt x="1632" y="542"/>
                  </a:cubicBezTo>
                  <a:cubicBezTo>
                    <a:pt x="1621" y="541"/>
                    <a:pt x="1609" y="542"/>
                    <a:pt x="1597" y="541"/>
                  </a:cubicBezTo>
                  <a:cubicBezTo>
                    <a:pt x="1575" y="540"/>
                    <a:pt x="1553" y="538"/>
                    <a:pt x="1531" y="537"/>
                  </a:cubicBezTo>
                  <a:cubicBezTo>
                    <a:pt x="1530" y="537"/>
                    <a:pt x="1528" y="537"/>
                    <a:pt x="1528" y="534"/>
                  </a:cubicBezTo>
                  <a:cubicBezTo>
                    <a:pt x="1530" y="534"/>
                    <a:pt x="1531" y="533"/>
                    <a:pt x="1533" y="533"/>
                  </a:cubicBezTo>
                  <a:cubicBezTo>
                    <a:pt x="1555" y="529"/>
                    <a:pt x="1576" y="528"/>
                    <a:pt x="1598" y="527"/>
                  </a:cubicBezTo>
                  <a:cubicBezTo>
                    <a:pt x="1603" y="527"/>
                    <a:pt x="1607" y="527"/>
                    <a:pt x="1612" y="528"/>
                  </a:cubicBezTo>
                  <a:cubicBezTo>
                    <a:pt x="1630" y="530"/>
                    <a:pt x="1649" y="532"/>
                    <a:pt x="1668" y="534"/>
                  </a:cubicBezTo>
                  <a:cubicBezTo>
                    <a:pt x="1683" y="536"/>
                    <a:pt x="1698" y="538"/>
                    <a:pt x="1713" y="539"/>
                  </a:cubicBezTo>
                  <a:cubicBezTo>
                    <a:pt x="1723" y="540"/>
                    <a:pt x="1733" y="541"/>
                    <a:pt x="1743" y="542"/>
                  </a:cubicBezTo>
                  <a:cubicBezTo>
                    <a:pt x="1765" y="544"/>
                    <a:pt x="1787" y="547"/>
                    <a:pt x="1807" y="555"/>
                  </a:cubicBezTo>
                  <a:cubicBezTo>
                    <a:pt x="1811" y="557"/>
                    <a:pt x="1815" y="557"/>
                    <a:pt x="1819" y="556"/>
                  </a:cubicBezTo>
                  <a:cubicBezTo>
                    <a:pt x="1823" y="555"/>
                    <a:pt x="1827" y="554"/>
                    <a:pt x="1830" y="552"/>
                  </a:cubicBezTo>
                  <a:cubicBezTo>
                    <a:pt x="1837" y="548"/>
                    <a:pt x="1844" y="546"/>
                    <a:pt x="1851" y="544"/>
                  </a:cubicBezTo>
                  <a:cubicBezTo>
                    <a:pt x="1855" y="543"/>
                    <a:pt x="1858" y="542"/>
                    <a:pt x="1861" y="541"/>
                  </a:cubicBezTo>
                  <a:close/>
                  <a:moveTo>
                    <a:pt x="120" y="377"/>
                  </a:moveTo>
                  <a:cubicBezTo>
                    <a:pt x="94" y="385"/>
                    <a:pt x="70" y="395"/>
                    <a:pt x="47" y="408"/>
                  </a:cubicBezTo>
                  <a:cubicBezTo>
                    <a:pt x="45" y="410"/>
                    <a:pt x="43" y="411"/>
                    <a:pt x="41" y="413"/>
                  </a:cubicBezTo>
                  <a:cubicBezTo>
                    <a:pt x="36" y="418"/>
                    <a:pt x="34" y="424"/>
                    <a:pt x="37" y="431"/>
                  </a:cubicBezTo>
                  <a:cubicBezTo>
                    <a:pt x="40" y="439"/>
                    <a:pt x="43" y="446"/>
                    <a:pt x="48" y="453"/>
                  </a:cubicBezTo>
                  <a:cubicBezTo>
                    <a:pt x="52" y="459"/>
                    <a:pt x="56" y="464"/>
                    <a:pt x="59" y="470"/>
                  </a:cubicBezTo>
                  <a:cubicBezTo>
                    <a:pt x="65" y="483"/>
                    <a:pt x="67" y="496"/>
                    <a:pt x="62" y="509"/>
                  </a:cubicBezTo>
                  <a:cubicBezTo>
                    <a:pt x="61" y="512"/>
                    <a:pt x="60" y="514"/>
                    <a:pt x="59" y="517"/>
                  </a:cubicBezTo>
                  <a:cubicBezTo>
                    <a:pt x="55" y="525"/>
                    <a:pt x="54" y="534"/>
                    <a:pt x="53" y="542"/>
                  </a:cubicBezTo>
                  <a:cubicBezTo>
                    <a:pt x="53" y="547"/>
                    <a:pt x="53" y="551"/>
                    <a:pt x="55" y="555"/>
                  </a:cubicBezTo>
                  <a:cubicBezTo>
                    <a:pt x="62" y="568"/>
                    <a:pt x="72" y="577"/>
                    <a:pt x="85" y="581"/>
                  </a:cubicBezTo>
                  <a:cubicBezTo>
                    <a:pt x="99" y="586"/>
                    <a:pt x="113" y="590"/>
                    <a:pt x="127" y="595"/>
                  </a:cubicBezTo>
                  <a:cubicBezTo>
                    <a:pt x="132" y="596"/>
                    <a:pt x="137" y="598"/>
                    <a:pt x="142" y="599"/>
                  </a:cubicBezTo>
                  <a:cubicBezTo>
                    <a:pt x="158" y="602"/>
                    <a:pt x="174" y="605"/>
                    <a:pt x="191" y="608"/>
                  </a:cubicBezTo>
                  <a:cubicBezTo>
                    <a:pt x="233" y="616"/>
                    <a:pt x="275" y="622"/>
                    <a:pt x="317" y="628"/>
                  </a:cubicBezTo>
                  <a:cubicBezTo>
                    <a:pt x="363" y="635"/>
                    <a:pt x="409" y="642"/>
                    <a:pt x="455" y="649"/>
                  </a:cubicBezTo>
                  <a:cubicBezTo>
                    <a:pt x="474" y="652"/>
                    <a:pt x="492" y="654"/>
                    <a:pt x="511" y="656"/>
                  </a:cubicBezTo>
                  <a:cubicBezTo>
                    <a:pt x="539" y="659"/>
                    <a:pt x="568" y="661"/>
                    <a:pt x="597" y="664"/>
                  </a:cubicBezTo>
                  <a:cubicBezTo>
                    <a:pt x="613" y="665"/>
                    <a:pt x="629" y="667"/>
                    <a:pt x="644" y="669"/>
                  </a:cubicBezTo>
                  <a:cubicBezTo>
                    <a:pt x="665" y="671"/>
                    <a:pt x="687" y="673"/>
                    <a:pt x="708" y="675"/>
                  </a:cubicBezTo>
                  <a:cubicBezTo>
                    <a:pt x="715" y="675"/>
                    <a:pt x="722" y="675"/>
                    <a:pt x="730" y="675"/>
                  </a:cubicBezTo>
                  <a:cubicBezTo>
                    <a:pt x="734" y="675"/>
                    <a:pt x="737" y="674"/>
                    <a:pt x="740" y="669"/>
                  </a:cubicBezTo>
                  <a:cubicBezTo>
                    <a:pt x="736" y="663"/>
                    <a:pt x="730" y="659"/>
                    <a:pt x="725" y="654"/>
                  </a:cubicBezTo>
                  <a:cubicBezTo>
                    <a:pt x="708" y="639"/>
                    <a:pt x="692" y="622"/>
                    <a:pt x="678" y="604"/>
                  </a:cubicBezTo>
                  <a:cubicBezTo>
                    <a:pt x="676" y="602"/>
                    <a:pt x="675" y="599"/>
                    <a:pt x="674" y="597"/>
                  </a:cubicBezTo>
                  <a:cubicBezTo>
                    <a:pt x="670" y="590"/>
                    <a:pt x="673" y="585"/>
                    <a:pt x="681" y="585"/>
                  </a:cubicBezTo>
                  <a:cubicBezTo>
                    <a:pt x="686" y="584"/>
                    <a:pt x="690" y="584"/>
                    <a:pt x="695" y="584"/>
                  </a:cubicBezTo>
                  <a:cubicBezTo>
                    <a:pt x="699" y="583"/>
                    <a:pt x="704" y="583"/>
                    <a:pt x="708" y="583"/>
                  </a:cubicBezTo>
                  <a:cubicBezTo>
                    <a:pt x="724" y="584"/>
                    <a:pt x="739" y="586"/>
                    <a:pt x="754" y="587"/>
                  </a:cubicBezTo>
                  <a:cubicBezTo>
                    <a:pt x="765" y="589"/>
                    <a:pt x="777" y="589"/>
                    <a:pt x="788" y="590"/>
                  </a:cubicBezTo>
                  <a:cubicBezTo>
                    <a:pt x="790" y="590"/>
                    <a:pt x="792" y="589"/>
                    <a:pt x="794" y="588"/>
                  </a:cubicBezTo>
                  <a:cubicBezTo>
                    <a:pt x="789" y="574"/>
                    <a:pt x="782" y="562"/>
                    <a:pt x="773" y="551"/>
                  </a:cubicBezTo>
                  <a:cubicBezTo>
                    <a:pt x="763" y="541"/>
                    <a:pt x="755" y="531"/>
                    <a:pt x="746" y="521"/>
                  </a:cubicBezTo>
                  <a:cubicBezTo>
                    <a:pt x="740" y="512"/>
                    <a:pt x="732" y="505"/>
                    <a:pt x="724" y="500"/>
                  </a:cubicBezTo>
                  <a:cubicBezTo>
                    <a:pt x="715" y="499"/>
                    <a:pt x="708" y="498"/>
                    <a:pt x="701" y="497"/>
                  </a:cubicBezTo>
                  <a:cubicBezTo>
                    <a:pt x="692" y="495"/>
                    <a:pt x="683" y="495"/>
                    <a:pt x="673" y="495"/>
                  </a:cubicBezTo>
                  <a:cubicBezTo>
                    <a:pt x="648" y="495"/>
                    <a:pt x="622" y="495"/>
                    <a:pt x="596" y="495"/>
                  </a:cubicBezTo>
                  <a:cubicBezTo>
                    <a:pt x="568" y="495"/>
                    <a:pt x="540" y="494"/>
                    <a:pt x="513" y="494"/>
                  </a:cubicBezTo>
                  <a:cubicBezTo>
                    <a:pt x="481" y="495"/>
                    <a:pt x="450" y="496"/>
                    <a:pt x="418" y="496"/>
                  </a:cubicBezTo>
                  <a:cubicBezTo>
                    <a:pt x="387" y="497"/>
                    <a:pt x="355" y="498"/>
                    <a:pt x="323" y="500"/>
                  </a:cubicBezTo>
                  <a:cubicBezTo>
                    <a:pt x="282" y="502"/>
                    <a:pt x="241" y="503"/>
                    <a:pt x="200" y="499"/>
                  </a:cubicBezTo>
                  <a:cubicBezTo>
                    <a:pt x="173" y="497"/>
                    <a:pt x="147" y="494"/>
                    <a:pt x="121" y="490"/>
                  </a:cubicBezTo>
                  <a:cubicBezTo>
                    <a:pt x="120" y="490"/>
                    <a:pt x="119" y="489"/>
                    <a:pt x="117" y="488"/>
                  </a:cubicBezTo>
                  <a:cubicBezTo>
                    <a:pt x="137" y="485"/>
                    <a:pt x="156" y="485"/>
                    <a:pt x="174" y="483"/>
                  </a:cubicBezTo>
                  <a:cubicBezTo>
                    <a:pt x="178" y="474"/>
                    <a:pt x="178" y="464"/>
                    <a:pt x="175" y="455"/>
                  </a:cubicBezTo>
                  <a:cubicBezTo>
                    <a:pt x="171" y="443"/>
                    <a:pt x="167" y="431"/>
                    <a:pt x="162" y="419"/>
                  </a:cubicBezTo>
                  <a:cubicBezTo>
                    <a:pt x="155" y="399"/>
                    <a:pt x="139" y="387"/>
                    <a:pt x="120" y="377"/>
                  </a:cubicBezTo>
                  <a:close/>
                  <a:moveTo>
                    <a:pt x="699" y="600"/>
                  </a:moveTo>
                  <a:cubicBezTo>
                    <a:pt x="701" y="606"/>
                    <a:pt x="705" y="611"/>
                    <a:pt x="709" y="615"/>
                  </a:cubicBezTo>
                  <a:cubicBezTo>
                    <a:pt x="726" y="631"/>
                    <a:pt x="745" y="646"/>
                    <a:pt x="761" y="663"/>
                  </a:cubicBezTo>
                  <a:cubicBezTo>
                    <a:pt x="762" y="665"/>
                    <a:pt x="764" y="666"/>
                    <a:pt x="765" y="667"/>
                  </a:cubicBezTo>
                  <a:cubicBezTo>
                    <a:pt x="774" y="674"/>
                    <a:pt x="783" y="681"/>
                    <a:pt x="791" y="688"/>
                  </a:cubicBezTo>
                  <a:cubicBezTo>
                    <a:pt x="809" y="703"/>
                    <a:pt x="827" y="717"/>
                    <a:pt x="842" y="734"/>
                  </a:cubicBezTo>
                  <a:cubicBezTo>
                    <a:pt x="854" y="748"/>
                    <a:pt x="868" y="761"/>
                    <a:pt x="883" y="773"/>
                  </a:cubicBezTo>
                  <a:cubicBezTo>
                    <a:pt x="892" y="782"/>
                    <a:pt x="903" y="790"/>
                    <a:pt x="913" y="798"/>
                  </a:cubicBezTo>
                  <a:cubicBezTo>
                    <a:pt x="932" y="812"/>
                    <a:pt x="952" y="825"/>
                    <a:pt x="970" y="841"/>
                  </a:cubicBezTo>
                  <a:cubicBezTo>
                    <a:pt x="993" y="861"/>
                    <a:pt x="1017" y="881"/>
                    <a:pt x="1042" y="900"/>
                  </a:cubicBezTo>
                  <a:cubicBezTo>
                    <a:pt x="1061" y="915"/>
                    <a:pt x="1080" y="930"/>
                    <a:pt x="1099" y="945"/>
                  </a:cubicBezTo>
                  <a:cubicBezTo>
                    <a:pt x="1100" y="945"/>
                    <a:pt x="1101" y="947"/>
                    <a:pt x="1104" y="946"/>
                  </a:cubicBezTo>
                  <a:cubicBezTo>
                    <a:pt x="1101" y="942"/>
                    <a:pt x="1099" y="939"/>
                    <a:pt x="1097" y="936"/>
                  </a:cubicBezTo>
                  <a:cubicBezTo>
                    <a:pt x="1092" y="930"/>
                    <a:pt x="1088" y="925"/>
                    <a:pt x="1083" y="919"/>
                  </a:cubicBezTo>
                  <a:cubicBezTo>
                    <a:pt x="1066" y="894"/>
                    <a:pt x="1046" y="870"/>
                    <a:pt x="1027" y="847"/>
                  </a:cubicBezTo>
                  <a:cubicBezTo>
                    <a:pt x="986" y="799"/>
                    <a:pt x="947" y="750"/>
                    <a:pt x="908" y="700"/>
                  </a:cubicBezTo>
                  <a:cubicBezTo>
                    <a:pt x="905" y="697"/>
                    <a:pt x="903" y="694"/>
                    <a:pt x="901" y="690"/>
                  </a:cubicBezTo>
                  <a:cubicBezTo>
                    <a:pt x="898" y="685"/>
                    <a:pt x="898" y="680"/>
                    <a:pt x="900" y="674"/>
                  </a:cubicBezTo>
                  <a:cubicBezTo>
                    <a:pt x="907" y="673"/>
                    <a:pt x="913" y="670"/>
                    <a:pt x="920" y="671"/>
                  </a:cubicBezTo>
                  <a:cubicBezTo>
                    <a:pt x="936" y="675"/>
                    <a:pt x="952" y="678"/>
                    <a:pt x="969" y="681"/>
                  </a:cubicBezTo>
                  <a:cubicBezTo>
                    <a:pt x="982" y="683"/>
                    <a:pt x="995" y="686"/>
                    <a:pt x="1008" y="688"/>
                  </a:cubicBezTo>
                  <a:cubicBezTo>
                    <a:pt x="1012" y="688"/>
                    <a:pt x="1017" y="689"/>
                    <a:pt x="1021" y="686"/>
                  </a:cubicBezTo>
                  <a:cubicBezTo>
                    <a:pt x="1020" y="684"/>
                    <a:pt x="1019" y="683"/>
                    <a:pt x="1018" y="681"/>
                  </a:cubicBezTo>
                  <a:cubicBezTo>
                    <a:pt x="1012" y="674"/>
                    <a:pt x="1007" y="667"/>
                    <a:pt x="1001" y="660"/>
                  </a:cubicBezTo>
                  <a:cubicBezTo>
                    <a:pt x="972" y="626"/>
                    <a:pt x="943" y="592"/>
                    <a:pt x="915" y="558"/>
                  </a:cubicBezTo>
                  <a:cubicBezTo>
                    <a:pt x="891" y="529"/>
                    <a:pt x="866" y="502"/>
                    <a:pt x="841" y="474"/>
                  </a:cubicBezTo>
                  <a:cubicBezTo>
                    <a:pt x="830" y="461"/>
                    <a:pt x="818" y="449"/>
                    <a:pt x="807" y="436"/>
                  </a:cubicBezTo>
                  <a:cubicBezTo>
                    <a:pt x="802" y="431"/>
                    <a:pt x="797" y="426"/>
                    <a:pt x="793" y="420"/>
                  </a:cubicBezTo>
                  <a:cubicBezTo>
                    <a:pt x="788" y="415"/>
                    <a:pt x="784" y="409"/>
                    <a:pt x="780" y="404"/>
                  </a:cubicBezTo>
                  <a:cubicBezTo>
                    <a:pt x="778" y="400"/>
                    <a:pt x="777" y="397"/>
                    <a:pt x="779" y="392"/>
                  </a:cubicBezTo>
                  <a:cubicBezTo>
                    <a:pt x="785" y="391"/>
                    <a:pt x="791" y="390"/>
                    <a:pt x="797" y="388"/>
                  </a:cubicBezTo>
                  <a:cubicBezTo>
                    <a:pt x="808" y="386"/>
                    <a:pt x="818" y="385"/>
                    <a:pt x="829" y="386"/>
                  </a:cubicBezTo>
                  <a:cubicBezTo>
                    <a:pt x="835" y="386"/>
                    <a:pt x="841" y="387"/>
                    <a:pt x="847" y="387"/>
                  </a:cubicBezTo>
                  <a:cubicBezTo>
                    <a:pt x="859" y="389"/>
                    <a:pt x="872" y="390"/>
                    <a:pt x="885" y="391"/>
                  </a:cubicBezTo>
                  <a:cubicBezTo>
                    <a:pt x="895" y="392"/>
                    <a:pt x="905" y="393"/>
                    <a:pt x="915" y="394"/>
                  </a:cubicBezTo>
                  <a:cubicBezTo>
                    <a:pt x="919" y="394"/>
                    <a:pt x="922" y="394"/>
                    <a:pt x="926" y="392"/>
                  </a:cubicBezTo>
                  <a:cubicBezTo>
                    <a:pt x="926" y="388"/>
                    <a:pt x="923" y="386"/>
                    <a:pt x="921" y="383"/>
                  </a:cubicBezTo>
                  <a:cubicBezTo>
                    <a:pt x="910" y="371"/>
                    <a:pt x="900" y="358"/>
                    <a:pt x="889" y="346"/>
                  </a:cubicBezTo>
                  <a:cubicBezTo>
                    <a:pt x="866" y="318"/>
                    <a:pt x="842" y="290"/>
                    <a:pt x="820" y="261"/>
                  </a:cubicBezTo>
                  <a:cubicBezTo>
                    <a:pt x="798" y="233"/>
                    <a:pt x="777" y="205"/>
                    <a:pt x="755" y="177"/>
                  </a:cubicBezTo>
                  <a:cubicBezTo>
                    <a:pt x="744" y="162"/>
                    <a:pt x="732" y="149"/>
                    <a:pt x="720" y="135"/>
                  </a:cubicBezTo>
                  <a:cubicBezTo>
                    <a:pt x="713" y="128"/>
                    <a:pt x="706" y="121"/>
                    <a:pt x="700" y="114"/>
                  </a:cubicBezTo>
                  <a:cubicBezTo>
                    <a:pt x="685" y="96"/>
                    <a:pt x="671" y="78"/>
                    <a:pt x="656" y="60"/>
                  </a:cubicBezTo>
                  <a:cubicBezTo>
                    <a:pt x="644" y="46"/>
                    <a:pt x="632" y="33"/>
                    <a:pt x="617" y="23"/>
                  </a:cubicBezTo>
                  <a:cubicBezTo>
                    <a:pt x="616" y="21"/>
                    <a:pt x="615" y="19"/>
                    <a:pt x="611" y="21"/>
                  </a:cubicBezTo>
                  <a:cubicBezTo>
                    <a:pt x="613" y="25"/>
                    <a:pt x="615" y="29"/>
                    <a:pt x="617" y="33"/>
                  </a:cubicBezTo>
                  <a:cubicBezTo>
                    <a:pt x="623" y="45"/>
                    <a:pt x="629" y="56"/>
                    <a:pt x="635" y="68"/>
                  </a:cubicBezTo>
                  <a:cubicBezTo>
                    <a:pt x="645" y="88"/>
                    <a:pt x="654" y="109"/>
                    <a:pt x="667" y="128"/>
                  </a:cubicBezTo>
                  <a:cubicBezTo>
                    <a:pt x="670" y="132"/>
                    <a:pt x="672" y="137"/>
                    <a:pt x="674" y="142"/>
                  </a:cubicBezTo>
                  <a:cubicBezTo>
                    <a:pt x="690" y="170"/>
                    <a:pt x="706" y="199"/>
                    <a:pt x="724" y="225"/>
                  </a:cubicBezTo>
                  <a:cubicBezTo>
                    <a:pt x="728" y="232"/>
                    <a:pt x="732" y="238"/>
                    <a:pt x="735" y="245"/>
                  </a:cubicBezTo>
                  <a:cubicBezTo>
                    <a:pt x="744" y="263"/>
                    <a:pt x="753" y="281"/>
                    <a:pt x="762" y="300"/>
                  </a:cubicBezTo>
                  <a:cubicBezTo>
                    <a:pt x="763" y="302"/>
                    <a:pt x="764" y="304"/>
                    <a:pt x="765" y="307"/>
                  </a:cubicBezTo>
                  <a:cubicBezTo>
                    <a:pt x="769" y="320"/>
                    <a:pt x="765" y="328"/>
                    <a:pt x="750" y="330"/>
                  </a:cubicBezTo>
                  <a:cubicBezTo>
                    <a:pt x="741" y="331"/>
                    <a:pt x="732" y="332"/>
                    <a:pt x="723" y="333"/>
                  </a:cubicBezTo>
                  <a:cubicBezTo>
                    <a:pt x="713" y="334"/>
                    <a:pt x="703" y="334"/>
                    <a:pt x="693" y="335"/>
                  </a:cubicBezTo>
                  <a:cubicBezTo>
                    <a:pt x="683" y="336"/>
                    <a:pt x="674" y="336"/>
                    <a:pt x="664" y="334"/>
                  </a:cubicBezTo>
                  <a:cubicBezTo>
                    <a:pt x="657" y="332"/>
                    <a:pt x="650" y="332"/>
                    <a:pt x="642" y="331"/>
                  </a:cubicBezTo>
                  <a:cubicBezTo>
                    <a:pt x="636" y="330"/>
                    <a:pt x="629" y="329"/>
                    <a:pt x="622" y="328"/>
                  </a:cubicBezTo>
                  <a:cubicBezTo>
                    <a:pt x="621" y="328"/>
                    <a:pt x="619" y="328"/>
                    <a:pt x="617" y="329"/>
                  </a:cubicBezTo>
                  <a:cubicBezTo>
                    <a:pt x="620" y="333"/>
                    <a:pt x="622" y="337"/>
                    <a:pt x="625" y="341"/>
                  </a:cubicBezTo>
                  <a:cubicBezTo>
                    <a:pt x="633" y="351"/>
                    <a:pt x="642" y="361"/>
                    <a:pt x="650" y="371"/>
                  </a:cubicBezTo>
                  <a:cubicBezTo>
                    <a:pt x="655" y="376"/>
                    <a:pt x="659" y="381"/>
                    <a:pt x="664" y="387"/>
                  </a:cubicBezTo>
                  <a:cubicBezTo>
                    <a:pt x="671" y="397"/>
                    <a:pt x="679" y="407"/>
                    <a:pt x="686" y="416"/>
                  </a:cubicBezTo>
                  <a:cubicBezTo>
                    <a:pt x="698" y="431"/>
                    <a:pt x="709" y="445"/>
                    <a:pt x="721" y="459"/>
                  </a:cubicBezTo>
                  <a:cubicBezTo>
                    <a:pt x="728" y="468"/>
                    <a:pt x="734" y="478"/>
                    <a:pt x="741" y="487"/>
                  </a:cubicBezTo>
                  <a:cubicBezTo>
                    <a:pt x="754" y="504"/>
                    <a:pt x="767" y="520"/>
                    <a:pt x="780" y="536"/>
                  </a:cubicBezTo>
                  <a:cubicBezTo>
                    <a:pt x="789" y="547"/>
                    <a:pt x="796" y="559"/>
                    <a:pt x="808" y="568"/>
                  </a:cubicBezTo>
                  <a:cubicBezTo>
                    <a:pt x="810" y="569"/>
                    <a:pt x="811" y="571"/>
                    <a:pt x="812" y="573"/>
                  </a:cubicBezTo>
                  <a:cubicBezTo>
                    <a:pt x="817" y="581"/>
                    <a:pt x="823" y="589"/>
                    <a:pt x="828" y="598"/>
                  </a:cubicBezTo>
                  <a:cubicBezTo>
                    <a:pt x="831" y="604"/>
                    <a:pt x="829" y="611"/>
                    <a:pt x="822" y="613"/>
                  </a:cubicBezTo>
                  <a:cubicBezTo>
                    <a:pt x="819" y="614"/>
                    <a:pt x="816" y="614"/>
                    <a:pt x="814" y="614"/>
                  </a:cubicBezTo>
                  <a:cubicBezTo>
                    <a:pt x="810" y="614"/>
                    <a:pt x="806" y="614"/>
                    <a:pt x="802" y="613"/>
                  </a:cubicBezTo>
                  <a:cubicBezTo>
                    <a:pt x="793" y="611"/>
                    <a:pt x="783" y="610"/>
                    <a:pt x="774" y="609"/>
                  </a:cubicBezTo>
                  <a:cubicBezTo>
                    <a:pt x="758" y="607"/>
                    <a:pt x="743" y="603"/>
                    <a:pt x="727" y="600"/>
                  </a:cubicBezTo>
                  <a:cubicBezTo>
                    <a:pt x="718" y="598"/>
                    <a:pt x="709" y="597"/>
                    <a:pt x="699" y="600"/>
                  </a:cubicBezTo>
                  <a:close/>
                  <a:moveTo>
                    <a:pt x="376" y="480"/>
                  </a:moveTo>
                  <a:cubicBezTo>
                    <a:pt x="382" y="480"/>
                    <a:pt x="386" y="480"/>
                    <a:pt x="391" y="480"/>
                  </a:cubicBezTo>
                  <a:cubicBezTo>
                    <a:pt x="435" y="479"/>
                    <a:pt x="479" y="478"/>
                    <a:pt x="523" y="477"/>
                  </a:cubicBezTo>
                  <a:cubicBezTo>
                    <a:pt x="569" y="475"/>
                    <a:pt x="615" y="476"/>
                    <a:pt x="660" y="478"/>
                  </a:cubicBezTo>
                  <a:cubicBezTo>
                    <a:pt x="670" y="478"/>
                    <a:pt x="679" y="477"/>
                    <a:pt x="688" y="476"/>
                  </a:cubicBezTo>
                  <a:cubicBezTo>
                    <a:pt x="694" y="475"/>
                    <a:pt x="699" y="472"/>
                    <a:pt x="702" y="466"/>
                  </a:cubicBezTo>
                  <a:cubicBezTo>
                    <a:pt x="700" y="462"/>
                    <a:pt x="699" y="459"/>
                    <a:pt x="697" y="456"/>
                  </a:cubicBezTo>
                  <a:cubicBezTo>
                    <a:pt x="695" y="454"/>
                    <a:pt x="693" y="453"/>
                    <a:pt x="691" y="451"/>
                  </a:cubicBezTo>
                  <a:cubicBezTo>
                    <a:pt x="679" y="436"/>
                    <a:pt x="666" y="421"/>
                    <a:pt x="654" y="405"/>
                  </a:cubicBezTo>
                  <a:cubicBezTo>
                    <a:pt x="637" y="382"/>
                    <a:pt x="620" y="359"/>
                    <a:pt x="600" y="338"/>
                  </a:cubicBezTo>
                  <a:cubicBezTo>
                    <a:pt x="598" y="336"/>
                    <a:pt x="596" y="334"/>
                    <a:pt x="595" y="332"/>
                  </a:cubicBezTo>
                  <a:cubicBezTo>
                    <a:pt x="589" y="325"/>
                    <a:pt x="591" y="317"/>
                    <a:pt x="600" y="313"/>
                  </a:cubicBezTo>
                  <a:cubicBezTo>
                    <a:pt x="605" y="311"/>
                    <a:pt x="611" y="310"/>
                    <a:pt x="616" y="311"/>
                  </a:cubicBezTo>
                  <a:cubicBezTo>
                    <a:pt x="630" y="313"/>
                    <a:pt x="644" y="313"/>
                    <a:pt x="658" y="313"/>
                  </a:cubicBezTo>
                  <a:cubicBezTo>
                    <a:pt x="662" y="313"/>
                    <a:pt x="666" y="314"/>
                    <a:pt x="670" y="314"/>
                  </a:cubicBezTo>
                  <a:cubicBezTo>
                    <a:pt x="676" y="314"/>
                    <a:pt x="682" y="315"/>
                    <a:pt x="688" y="314"/>
                  </a:cubicBezTo>
                  <a:cubicBezTo>
                    <a:pt x="696" y="313"/>
                    <a:pt x="705" y="312"/>
                    <a:pt x="713" y="313"/>
                  </a:cubicBezTo>
                  <a:cubicBezTo>
                    <a:pt x="724" y="314"/>
                    <a:pt x="734" y="315"/>
                    <a:pt x="744" y="316"/>
                  </a:cubicBezTo>
                  <a:cubicBezTo>
                    <a:pt x="746" y="316"/>
                    <a:pt x="748" y="316"/>
                    <a:pt x="751" y="316"/>
                  </a:cubicBezTo>
                  <a:cubicBezTo>
                    <a:pt x="748" y="308"/>
                    <a:pt x="744" y="302"/>
                    <a:pt x="740" y="295"/>
                  </a:cubicBezTo>
                  <a:cubicBezTo>
                    <a:pt x="723" y="288"/>
                    <a:pt x="705" y="284"/>
                    <a:pt x="687" y="283"/>
                  </a:cubicBezTo>
                  <a:cubicBezTo>
                    <a:pt x="675" y="283"/>
                    <a:pt x="664" y="284"/>
                    <a:pt x="652" y="284"/>
                  </a:cubicBezTo>
                  <a:cubicBezTo>
                    <a:pt x="633" y="284"/>
                    <a:pt x="613" y="285"/>
                    <a:pt x="594" y="287"/>
                  </a:cubicBezTo>
                  <a:cubicBezTo>
                    <a:pt x="580" y="288"/>
                    <a:pt x="567" y="290"/>
                    <a:pt x="553" y="292"/>
                  </a:cubicBezTo>
                  <a:cubicBezTo>
                    <a:pt x="516" y="296"/>
                    <a:pt x="480" y="300"/>
                    <a:pt x="443" y="308"/>
                  </a:cubicBezTo>
                  <a:cubicBezTo>
                    <a:pt x="417" y="313"/>
                    <a:pt x="391" y="318"/>
                    <a:pt x="364" y="323"/>
                  </a:cubicBezTo>
                  <a:cubicBezTo>
                    <a:pt x="354" y="325"/>
                    <a:pt x="344" y="327"/>
                    <a:pt x="333" y="328"/>
                  </a:cubicBezTo>
                  <a:cubicBezTo>
                    <a:pt x="321" y="330"/>
                    <a:pt x="309" y="331"/>
                    <a:pt x="297" y="332"/>
                  </a:cubicBezTo>
                  <a:cubicBezTo>
                    <a:pt x="293" y="332"/>
                    <a:pt x="290" y="333"/>
                    <a:pt x="287" y="337"/>
                  </a:cubicBezTo>
                  <a:cubicBezTo>
                    <a:pt x="284" y="346"/>
                    <a:pt x="286" y="355"/>
                    <a:pt x="291" y="364"/>
                  </a:cubicBezTo>
                  <a:cubicBezTo>
                    <a:pt x="297" y="373"/>
                    <a:pt x="303" y="381"/>
                    <a:pt x="309" y="390"/>
                  </a:cubicBezTo>
                  <a:cubicBezTo>
                    <a:pt x="318" y="403"/>
                    <a:pt x="327" y="415"/>
                    <a:pt x="336" y="428"/>
                  </a:cubicBezTo>
                  <a:cubicBezTo>
                    <a:pt x="342" y="436"/>
                    <a:pt x="346" y="445"/>
                    <a:pt x="352" y="453"/>
                  </a:cubicBezTo>
                  <a:cubicBezTo>
                    <a:pt x="358" y="463"/>
                    <a:pt x="367" y="472"/>
                    <a:pt x="376" y="480"/>
                  </a:cubicBezTo>
                  <a:close/>
                  <a:moveTo>
                    <a:pt x="43" y="243"/>
                  </a:moveTo>
                  <a:cubicBezTo>
                    <a:pt x="44" y="248"/>
                    <a:pt x="47" y="251"/>
                    <a:pt x="50" y="254"/>
                  </a:cubicBezTo>
                  <a:cubicBezTo>
                    <a:pt x="60" y="265"/>
                    <a:pt x="69" y="277"/>
                    <a:pt x="81" y="285"/>
                  </a:cubicBezTo>
                  <a:cubicBezTo>
                    <a:pt x="84" y="287"/>
                    <a:pt x="87" y="290"/>
                    <a:pt x="90" y="293"/>
                  </a:cubicBezTo>
                  <a:cubicBezTo>
                    <a:pt x="94" y="296"/>
                    <a:pt x="98" y="299"/>
                    <a:pt x="102" y="303"/>
                  </a:cubicBezTo>
                  <a:cubicBezTo>
                    <a:pt x="107" y="308"/>
                    <a:pt x="114" y="313"/>
                    <a:pt x="119" y="320"/>
                  </a:cubicBezTo>
                  <a:cubicBezTo>
                    <a:pt x="148" y="353"/>
                    <a:pt x="170" y="391"/>
                    <a:pt x="185" y="433"/>
                  </a:cubicBezTo>
                  <a:cubicBezTo>
                    <a:pt x="189" y="443"/>
                    <a:pt x="192" y="454"/>
                    <a:pt x="194" y="465"/>
                  </a:cubicBezTo>
                  <a:cubicBezTo>
                    <a:pt x="195" y="472"/>
                    <a:pt x="198" y="478"/>
                    <a:pt x="204" y="482"/>
                  </a:cubicBezTo>
                  <a:cubicBezTo>
                    <a:pt x="212" y="483"/>
                    <a:pt x="239" y="482"/>
                    <a:pt x="246" y="481"/>
                  </a:cubicBezTo>
                  <a:cubicBezTo>
                    <a:pt x="246" y="480"/>
                    <a:pt x="246" y="480"/>
                    <a:pt x="246" y="479"/>
                  </a:cubicBezTo>
                  <a:cubicBezTo>
                    <a:pt x="242" y="465"/>
                    <a:pt x="238" y="451"/>
                    <a:pt x="230" y="439"/>
                  </a:cubicBezTo>
                  <a:cubicBezTo>
                    <a:pt x="227" y="433"/>
                    <a:pt x="225" y="427"/>
                    <a:pt x="223" y="421"/>
                  </a:cubicBezTo>
                  <a:cubicBezTo>
                    <a:pt x="222" y="420"/>
                    <a:pt x="222" y="419"/>
                    <a:pt x="221" y="417"/>
                  </a:cubicBezTo>
                  <a:cubicBezTo>
                    <a:pt x="227" y="419"/>
                    <a:pt x="229" y="423"/>
                    <a:pt x="232" y="426"/>
                  </a:cubicBezTo>
                  <a:cubicBezTo>
                    <a:pt x="240" y="436"/>
                    <a:pt x="247" y="446"/>
                    <a:pt x="252" y="458"/>
                  </a:cubicBezTo>
                  <a:cubicBezTo>
                    <a:pt x="255" y="465"/>
                    <a:pt x="259" y="470"/>
                    <a:pt x="265" y="475"/>
                  </a:cubicBezTo>
                  <a:cubicBezTo>
                    <a:pt x="272" y="480"/>
                    <a:pt x="278" y="482"/>
                    <a:pt x="286" y="477"/>
                  </a:cubicBezTo>
                  <a:cubicBezTo>
                    <a:pt x="284" y="470"/>
                    <a:pt x="280" y="464"/>
                    <a:pt x="277" y="458"/>
                  </a:cubicBezTo>
                  <a:cubicBezTo>
                    <a:pt x="259" y="420"/>
                    <a:pt x="235" y="386"/>
                    <a:pt x="211" y="352"/>
                  </a:cubicBezTo>
                  <a:cubicBezTo>
                    <a:pt x="203" y="340"/>
                    <a:pt x="194" y="329"/>
                    <a:pt x="183" y="319"/>
                  </a:cubicBezTo>
                  <a:cubicBezTo>
                    <a:pt x="179" y="316"/>
                    <a:pt x="176" y="313"/>
                    <a:pt x="172" y="309"/>
                  </a:cubicBezTo>
                  <a:cubicBezTo>
                    <a:pt x="171" y="308"/>
                    <a:pt x="169" y="307"/>
                    <a:pt x="170" y="305"/>
                  </a:cubicBezTo>
                  <a:cubicBezTo>
                    <a:pt x="174" y="305"/>
                    <a:pt x="177" y="307"/>
                    <a:pt x="180" y="309"/>
                  </a:cubicBezTo>
                  <a:cubicBezTo>
                    <a:pt x="201" y="321"/>
                    <a:pt x="219" y="337"/>
                    <a:pt x="232" y="358"/>
                  </a:cubicBezTo>
                  <a:cubicBezTo>
                    <a:pt x="248" y="381"/>
                    <a:pt x="263" y="405"/>
                    <a:pt x="278" y="429"/>
                  </a:cubicBezTo>
                  <a:cubicBezTo>
                    <a:pt x="284" y="438"/>
                    <a:pt x="289" y="447"/>
                    <a:pt x="294" y="456"/>
                  </a:cubicBezTo>
                  <a:cubicBezTo>
                    <a:pt x="299" y="465"/>
                    <a:pt x="306" y="472"/>
                    <a:pt x="314" y="478"/>
                  </a:cubicBezTo>
                  <a:cubicBezTo>
                    <a:pt x="315" y="479"/>
                    <a:pt x="317" y="481"/>
                    <a:pt x="319" y="481"/>
                  </a:cubicBezTo>
                  <a:cubicBezTo>
                    <a:pt x="326" y="481"/>
                    <a:pt x="333" y="481"/>
                    <a:pt x="340" y="477"/>
                  </a:cubicBezTo>
                  <a:cubicBezTo>
                    <a:pt x="337" y="471"/>
                    <a:pt x="335" y="466"/>
                    <a:pt x="332" y="460"/>
                  </a:cubicBezTo>
                  <a:cubicBezTo>
                    <a:pt x="327" y="445"/>
                    <a:pt x="319" y="431"/>
                    <a:pt x="309" y="419"/>
                  </a:cubicBezTo>
                  <a:cubicBezTo>
                    <a:pt x="290" y="391"/>
                    <a:pt x="270" y="365"/>
                    <a:pt x="248" y="339"/>
                  </a:cubicBezTo>
                  <a:cubicBezTo>
                    <a:pt x="229" y="317"/>
                    <a:pt x="208" y="298"/>
                    <a:pt x="182" y="285"/>
                  </a:cubicBezTo>
                  <a:cubicBezTo>
                    <a:pt x="178" y="283"/>
                    <a:pt x="174" y="281"/>
                    <a:pt x="170" y="278"/>
                  </a:cubicBezTo>
                  <a:cubicBezTo>
                    <a:pt x="156" y="270"/>
                    <a:pt x="143" y="262"/>
                    <a:pt x="128" y="257"/>
                  </a:cubicBezTo>
                  <a:cubicBezTo>
                    <a:pt x="121" y="255"/>
                    <a:pt x="115" y="252"/>
                    <a:pt x="109" y="249"/>
                  </a:cubicBezTo>
                  <a:cubicBezTo>
                    <a:pt x="102" y="246"/>
                    <a:pt x="95" y="243"/>
                    <a:pt x="87" y="243"/>
                  </a:cubicBezTo>
                  <a:cubicBezTo>
                    <a:pt x="79" y="242"/>
                    <a:pt x="70" y="241"/>
                    <a:pt x="62" y="240"/>
                  </a:cubicBezTo>
                  <a:cubicBezTo>
                    <a:pt x="58" y="239"/>
                    <a:pt x="55" y="239"/>
                    <a:pt x="51" y="239"/>
                  </a:cubicBezTo>
                  <a:cubicBezTo>
                    <a:pt x="48" y="239"/>
                    <a:pt x="46" y="240"/>
                    <a:pt x="43" y="243"/>
                  </a:cubicBezTo>
                  <a:close/>
                  <a:moveTo>
                    <a:pt x="63" y="595"/>
                  </a:moveTo>
                  <a:cubicBezTo>
                    <a:pt x="66" y="598"/>
                    <a:pt x="67" y="600"/>
                    <a:pt x="69" y="602"/>
                  </a:cubicBezTo>
                  <a:cubicBezTo>
                    <a:pt x="78" y="612"/>
                    <a:pt x="88" y="620"/>
                    <a:pt x="99" y="627"/>
                  </a:cubicBezTo>
                  <a:cubicBezTo>
                    <a:pt x="111" y="634"/>
                    <a:pt x="125" y="640"/>
                    <a:pt x="139" y="643"/>
                  </a:cubicBezTo>
                  <a:cubicBezTo>
                    <a:pt x="156" y="647"/>
                    <a:pt x="173" y="651"/>
                    <a:pt x="189" y="654"/>
                  </a:cubicBezTo>
                  <a:cubicBezTo>
                    <a:pt x="195" y="656"/>
                    <a:pt x="200" y="657"/>
                    <a:pt x="206" y="658"/>
                  </a:cubicBezTo>
                  <a:cubicBezTo>
                    <a:pt x="232" y="660"/>
                    <a:pt x="257" y="665"/>
                    <a:pt x="282" y="670"/>
                  </a:cubicBezTo>
                  <a:cubicBezTo>
                    <a:pt x="315" y="677"/>
                    <a:pt x="348" y="682"/>
                    <a:pt x="382" y="684"/>
                  </a:cubicBezTo>
                  <a:cubicBezTo>
                    <a:pt x="397" y="685"/>
                    <a:pt x="413" y="687"/>
                    <a:pt x="428" y="691"/>
                  </a:cubicBezTo>
                  <a:cubicBezTo>
                    <a:pt x="448" y="697"/>
                    <a:pt x="468" y="700"/>
                    <a:pt x="488" y="703"/>
                  </a:cubicBezTo>
                  <a:cubicBezTo>
                    <a:pt x="499" y="705"/>
                    <a:pt x="510" y="705"/>
                    <a:pt x="521" y="706"/>
                  </a:cubicBezTo>
                  <a:cubicBezTo>
                    <a:pt x="542" y="708"/>
                    <a:pt x="563" y="710"/>
                    <a:pt x="583" y="711"/>
                  </a:cubicBezTo>
                  <a:cubicBezTo>
                    <a:pt x="611" y="713"/>
                    <a:pt x="639" y="714"/>
                    <a:pt x="667" y="715"/>
                  </a:cubicBezTo>
                  <a:cubicBezTo>
                    <a:pt x="670" y="715"/>
                    <a:pt x="674" y="716"/>
                    <a:pt x="677" y="716"/>
                  </a:cubicBezTo>
                  <a:cubicBezTo>
                    <a:pt x="692" y="717"/>
                    <a:pt x="707" y="718"/>
                    <a:pt x="722" y="718"/>
                  </a:cubicBezTo>
                  <a:cubicBezTo>
                    <a:pt x="735" y="719"/>
                    <a:pt x="749" y="720"/>
                    <a:pt x="763" y="720"/>
                  </a:cubicBezTo>
                  <a:cubicBezTo>
                    <a:pt x="772" y="721"/>
                    <a:pt x="775" y="720"/>
                    <a:pt x="782" y="714"/>
                  </a:cubicBezTo>
                  <a:cubicBezTo>
                    <a:pt x="776" y="712"/>
                    <a:pt x="770" y="711"/>
                    <a:pt x="765" y="712"/>
                  </a:cubicBezTo>
                  <a:cubicBezTo>
                    <a:pt x="755" y="713"/>
                    <a:pt x="745" y="712"/>
                    <a:pt x="735" y="711"/>
                  </a:cubicBezTo>
                  <a:cubicBezTo>
                    <a:pt x="713" y="710"/>
                    <a:pt x="691" y="709"/>
                    <a:pt x="669" y="707"/>
                  </a:cubicBezTo>
                  <a:cubicBezTo>
                    <a:pt x="660" y="706"/>
                    <a:pt x="651" y="704"/>
                    <a:pt x="642" y="702"/>
                  </a:cubicBezTo>
                  <a:cubicBezTo>
                    <a:pt x="641" y="702"/>
                    <a:pt x="639" y="701"/>
                    <a:pt x="636" y="698"/>
                  </a:cubicBezTo>
                  <a:cubicBezTo>
                    <a:pt x="646" y="698"/>
                    <a:pt x="654" y="698"/>
                    <a:pt x="662" y="698"/>
                  </a:cubicBezTo>
                  <a:cubicBezTo>
                    <a:pt x="689" y="700"/>
                    <a:pt x="715" y="700"/>
                    <a:pt x="742" y="700"/>
                  </a:cubicBezTo>
                  <a:cubicBezTo>
                    <a:pt x="746" y="700"/>
                    <a:pt x="750" y="700"/>
                    <a:pt x="753" y="697"/>
                  </a:cubicBezTo>
                  <a:cubicBezTo>
                    <a:pt x="754" y="697"/>
                    <a:pt x="757" y="696"/>
                    <a:pt x="755" y="693"/>
                  </a:cubicBezTo>
                  <a:cubicBezTo>
                    <a:pt x="752" y="693"/>
                    <a:pt x="748" y="693"/>
                    <a:pt x="745" y="693"/>
                  </a:cubicBezTo>
                  <a:cubicBezTo>
                    <a:pt x="730" y="692"/>
                    <a:pt x="716" y="691"/>
                    <a:pt x="701" y="690"/>
                  </a:cubicBezTo>
                  <a:cubicBezTo>
                    <a:pt x="684" y="689"/>
                    <a:pt x="668" y="688"/>
                    <a:pt x="651" y="687"/>
                  </a:cubicBezTo>
                  <a:cubicBezTo>
                    <a:pt x="614" y="684"/>
                    <a:pt x="577" y="680"/>
                    <a:pt x="539" y="678"/>
                  </a:cubicBezTo>
                  <a:cubicBezTo>
                    <a:pt x="503" y="675"/>
                    <a:pt x="466" y="669"/>
                    <a:pt x="429" y="664"/>
                  </a:cubicBezTo>
                  <a:cubicBezTo>
                    <a:pt x="398" y="659"/>
                    <a:pt x="366" y="654"/>
                    <a:pt x="334" y="650"/>
                  </a:cubicBezTo>
                  <a:cubicBezTo>
                    <a:pt x="300" y="645"/>
                    <a:pt x="267" y="640"/>
                    <a:pt x="233" y="635"/>
                  </a:cubicBezTo>
                  <a:cubicBezTo>
                    <a:pt x="221" y="633"/>
                    <a:pt x="208" y="631"/>
                    <a:pt x="196" y="631"/>
                  </a:cubicBezTo>
                  <a:cubicBezTo>
                    <a:pt x="189" y="631"/>
                    <a:pt x="182" y="630"/>
                    <a:pt x="175" y="628"/>
                  </a:cubicBezTo>
                  <a:cubicBezTo>
                    <a:pt x="173" y="627"/>
                    <a:pt x="170" y="627"/>
                    <a:pt x="168" y="626"/>
                  </a:cubicBezTo>
                  <a:cubicBezTo>
                    <a:pt x="161" y="625"/>
                    <a:pt x="154" y="624"/>
                    <a:pt x="147" y="623"/>
                  </a:cubicBezTo>
                  <a:cubicBezTo>
                    <a:pt x="122" y="617"/>
                    <a:pt x="98" y="610"/>
                    <a:pt x="75" y="599"/>
                  </a:cubicBezTo>
                  <a:cubicBezTo>
                    <a:pt x="72" y="597"/>
                    <a:pt x="69" y="595"/>
                    <a:pt x="63" y="595"/>
                  </a:cubicBezTo>
                  <a:close/>
                  <a:moveTo>
                    <a:pt x="1052" y="697"/>
                  </a:moveTo>
                  <a:cubicBezTo>
                    <a:pt x="1052" y="698"/>
                    <a:pt x="1051" y="700"/>
                    <a:pt x="1051" y="702"/>
                  </a:cubicBezTo>
                  <a:cubicBezTo>
                    <a:pt x="1050" y="710"/>
                    <a:pt x="1045" y="715"/>
                    <a:pt x="1036" y="714"/>
                  </a:cubicBezTo>
                  <a:cubicBezTo>
                    <a:pt x="1032" y="714"/>
                    <a:pt x="1028" y="713"/>
                    <a:pt x="1025" y="712"/>
                  </a:cubicBezTo>
                  <a:cubicBezTo>
                    <a:pt x="1017" y="710"/>
                    <a:pt x="1009" y="707"/>
                    <a:pt x="1001" y="704"/>
                  </a:cubicBezTo>
                  <a:cubicBezTo>
                    <a:pt x="998" y="704"/>
                    <a:pt x="994" y="703"/>
                    <a:pt x="991" y="703"/>
                  </a:cubicBezTo>
                  <a:cubicBezTo>
                    <a:pt x="981" y="703"/>
                    <a:pt x="970" y="701"/>
                    <a:pt x="960" y="698"/>
                  </a:cubicBezTo>
                  <a:cubicBezTo>
                    <a:pt x="954" y="696"/>
                    <a:pt x="947" y="695"/>
                    <a:pt x="941" y="694"/>
                  </a:cubicBezTo>
                  <a:cubicBezTo>
                    <a:pt x="936" y="693"/>
                    <a:pt x="932" y="693"/>
                    <a:pt x="929" y="697"/>
                  </a:cubicBezTo>
                  <a:cubicBezTo>
                    <a:pt x="930" y="698"/>
                    <a:pt x="930" y="699"/>
                    <a:pt x="930" y="700"/>
                  </a:cubicBezTo>
                  <a:cubicBezTo>
                    <a:pt x="955" y="731"/>
                    <a:pt x="980" y="762"/>
                    <a:pt x="1005" y="793"/>
                  </a:cubicBezTo>
                  <a:cubicBezTo>
                    <a:pt x="1006" y="794"/>
                    <a:pt x="1008" y="795"/>
                    <a:pt x="1010" y="796"/>
                  </a:cubicBezTo>
                  <a:cubicBezTo>
                    <a:pt x="1036" y="766"/>
                    <a:pt x="1059" y="734"/>
                    <a:pt x="1079" y="700"/>
                  </a:cubicBezTo>
                  <a:cubicBezTo>
                    <a:pt x="1070" y="693"/>
                    <a:pt x="1061" y="692"/>
                    <a:pt x="1052" y="697"/>
                  </a:cubicBezTo>
                  <a:close/>
                  <a:moveTo>
                    <a:pt x="1650" y="586"/>
                  </a:moveTo>
                  <a:cubicBezTo>
                    <a:pt x="1655" y="585"/>
                    <a:pt x="1658" y="581"/>
                    <a:pt x="1661" y="577"/>
                  </a:cubicBezTo>
                  <a:cubicBezTo>
                    <a:pt x="1663" y="575"/>
                    <a:pt x="1664" y="573"/>
                    <a:pt x="1662" y="571"/>
                  </a:cubicBezTo>
                  <a:cubicBezTo>
                    <a:pt x="1661" y="569"/>
                    <a:pt x="1659" y="569"/>
                    <a:pt x="1658" y="568"/>
                  </a:cubicBezTo>
                  <a:cubicBezTo>
                    <a:pt x="1648" y="574"/>
                    <a:pt x="1647" y="575"/>
                    <a:pt x="1650" y="586"/>
                  </a:cubicBezTo>
                  <a:close/>
                  <a:moveTo>
                    <a:pt x="1628" y="564"/>
                  </a:moveTo>
                  <a:cubicBezTo>
                    <a:pt x="1625" y="566"/>
                    <a:pt x="1623" y="567"/>
                    <a:pt x="1620" y="569"/>
                  </a:cubicBezTo>
                  <a:cubicBezTo>
                    <a:pt x="1620" y="572"/>
                    <a:pt x="1619" y="575"/>
                    <a:pt x="1619" y="578"/>
                  </a:cubicBezTo>
                  <a:cubicBezTo>
                    <a:pt x="1619" y="580"/>
                    <a:pt x="1620" y="581"/>
                    <a:pt x="1621" y="583"/>
                  </a:cubicBezTo>
                  <a:cubicBezTo>
                    <a:pt x="1630" y="577"/>
                    <a:pt x="1633" y="574"/>
                    <a:pt x="1633" y="569"/>
                  </a:cubicBezTo>
                  <a:cubicBezTo>
                    <a:pt x="1632" y="568"/>
                    <a:pt x="1630" y="566"/>
                    <a:pt x="1628" y="564"/>
                  </a:cubicBezTo>
                  <a:close/>
                  <a:moveTo>
                    <a:pt x="1589" y="580"/>
                  </a:moveTo>
                  <a:cubicBezTo>
                    <a:pt x="1596" y="578"/>
                    <a:pt x="1600" y="574"/>
                    <a:pt x="1601" y="567"/>
                  </a:cubicBezTo>
                  <a:cubicBezTo>
                    <a:pt x="1600" y="565"/>
                    <a:pt x="1599" y="564"/>
                    <a:pt x="1597" y="562"/>
                  </a:cubicBezTo>
                  <a:cubicBezTo>
                    <a:pt x="1594" y="563"/>
                    <a:pt x="1592" y="564"/>
                    <a:pt x="1590" y="566"/>
                  </a:cubicBezTo>
                  <a:cubicBezTo>
                    <a:pt x="1588" y="570"/>
                    <a:pt x="1586" y="575"/>
                    <a:pt x="1589" y="580"/>
                  </a:cubicBezTo>
                  <a:close/>
                  <a:moveTo>
                    <a:pt x="1734" y="591"/>
                  </a:moveTo>
                  <a:cubicBezTo>
                    <a:pt x="1740" y="589"/>
                    <a:pt x="1745" y="587"/>
                    <a:pt x="1748" y="581"/>
                  </a:cubicBezTo>
                  <a:cubicBezTo>
                    <a:pt x="1747" y="577"/>
                    <a:pt x="1745" y="575"/>
                    <a:pt x="1742" y="575"/>
                  </a:cubicBezTo>
                  <a:cubicBezTo>
                    <a:pt x="1739" y="575"/>
                    <a:pt x="1737" y="576"/>
                    <a:pt x="1736" y="578"/>
                  </a:cubicBezTo>
                  <a:cubicBezTo>
                    <a:pt x="1733" y="582"/>
                    <a:pt x="1732" y="586"/>
                    <a:pt x="1734" y="591"/>
                  </a:cubicBezTo>
                  <a:close/>
                  <a:moveTo>
                    <a:pt x="1690" y="574"/>
                  </a:moveTo>
                  <a:cubicBezTo>
                    <a:pt x="1684" y="570"/>
                    <a:pt x="1682" y="570"/>
                    <a:pt x="1680" y="573"/>
                  </a:cubicBezTo>
                  <a:cubicBezTo>
                    <a:pt x="1677" y="578"/>
                    <a:pt x="1676" y="582"/>
                    <a:pt x="1678" y="587"/>
                  </a:cubicBezTo>
                  <a:cubicBezTo>
                    <a:pt x="1684" y="585"/>
                    <a:pt x="1690" y="582"/>
                    <a:pt x="1690" y="574"/>
                  </a:cubicBezTo>
                  <a:close/>
                  <a:moveTo>
                    <a:pt x="1709" y="574"/>
                  </a:moveTo>
                  <a:cubicBezTo>
                    <a:pt x="1706" y="578"/>
                    <a:pt x="1703" y="583"/>
                    <a:pt x="1707" y="589"/>
                  </a:cubicBezTo>
                  <a:cubicBezTo>
                    <a:pt x="1713" y="587"/>
                    <a:pt x="1716" y="583"/>
                    <a:pt x="1718" y="578"/>
                  </a:cubicBezTo>
                  <a:cubicBezTo>
                    <a:pt x="1717" y="574"/>
                    <a:pt x="1714" y="573"/>
                    <a:pt x="1709" y="574"/>
                  </a:cubicBezTo>
                  <a:close/>
                  <a:moveTo>
                    <a:pt x="1769" y="589"/>
                  </a:moveTo>
                  <a:cubicBezTo>
                    <a:pt x="1775" y="587"/>
                    <a:pt x="1778" y="584"/>
                    <a:pt x="1780" y="580"/>
                  </a:cubicBezTo>
                  <a:cubicBezTo>
                    <a:pt x="1777" y="575"/>
                    <a:pt x="1777" y="575"/>
                    <a:pt x="1771" y="578"/>
                  </a:cubicBezTo>
                  <a:cubicBezTo>
                    <a:pt x="1770" y="581"/>
                    <a:pt x="1768" y="584"/>
                    <a:pt x="1769" y="589"/>
                  </a:cubicBezTo>
                  <a:close/>
                  <a:moveTo>
                    <a:pt x="1031" y="239"/>
                  </a:moveTo>
                  <a:cubicBezTo>
                    <a:pt x="1038" y="248"/>
                    <a:pt x="1045" y="257"/>
                    <a:pt x="1052" y="266"/>
                  </a:cubicBezTo>
                  <a:cubicBezTo>
                    <a:pt x="1054" y="266"/>
                    <a:pt x="1055" y="265"/>
                    <a:pt x="1057" y="265"/>
                  </a:cubicBezTo>
                  <a:cubicBezTo>
                    <a:pt x="1055" y="257"/>
                    <a:pt x="1051" y="250"/>
                    <a:pt x="1047" y="243"/>
                  </a:cubicBezTo>
                  <a:cubicBezTo>
                    <a:pt x="1042" y="236"/>
                    <a:pt x="1037" y="229"/>
                    <a:pt x="1033" y="221"/>
                  </a:cubicBezTo>
                  <a:cubicBezTo>
                    <a:pt x="1023" y="206"/>
                    <a:pt x="1011" y="191"/>
                    <a:pt x="999" y="177"/>
                  </a:cubicBezTo>
                  <a:cubicBezTo>
                    <a:pt x="992" y="170"/>
                    <a:pt x="984" y="163"/>
                    <a:pt x="975" y="158"/>
                  </a:cubicBezTo>
                  <a:cubicBezTo>
                    <a:pt x="970" y="155"/>
                    <a:pt x="966" y="152"/>
                    <a:pt x="962" y="148"/>
                  </a:cubicBezTo>
                  <a:cubicBezTo>
                    <a:pt x="956" y="141"/>
                    <a:pt x="948" y="136"/>
                    <a:pt x="939" y="132"/>
                  </a:cubicBezTo>
                  <a:cubicBezTo>
                    <a:pt x="938" y="131"/>
                    <a:pt x="937" y="131"/>
                    <a:pt x="934" y="130"/>
                  </a:cubicBezTo>
                  <a:cubicBezTo>
                    <a:pt x="943" y="141"/>
                    <a:pt x="950" y="150"/>
                    <a:pt x="958" y="159"/>
                  </a:cubicBezTo>
                  <a:cubicBezTo>
                    <a:pt x="961" y="162"/>
                    <a:pt x="964" y="164"/>
                    <a:pt x="967" y="167"/>
                  </a:cubicBezTo>
                  <a:cubicBezTo>
                    <a:pt x="968" y="168"/>
                    <a:pt x="970" y="169"/>
                    <a:pt x="971" y="170"/>
                  </a:cubicBezTo>
                  <a:cubicBezTo>
                    <a:pt x="973" y="172"/>
                    <a:pt x="976" y="174"/>
                    <a:pt x="978" y="176"/>
                  </a:cubicBezTo>
                  <a:cubicBezTo>
                    <a:pt x="982" y="179"/>
                    <a:pt x="985" y="183"/>
                    <a:pt x="988" y="186"/>
                  </a:cubicBezTo>
                  <a:cubicBezTo>
                    <a:pt x="991" y="190"/>
                    <a:pt x="994" y="193"/>
                    <a:pt x="997" y="198"/>
                  </a:cubicBezTo>
                  <a:cubicBezTo>
                    <a:pt x="989" y="196"/>
                    <a:pt x="983" y="193"/>
                    <a:pt x="976" y="191"/>
                  </a:cubicBezTo>
                  <a:cubicBezTo>
                    <a:pt x="971" y="189"/>
                    <a:pt x="967" y="187"/>
                    <a:pt x="963" y="183"/>
                  </a:cubicBezTo>
                  <a:cubicBezTo>
                    <a:pt x="960" y="181"/>
                    <a:pt x="956" y="178"/>
                    <a:pt x="952" y="176"/>
                  </a:cubicBezTo>
                  <a:cubicBezTo>
                    <a:pt x="950" y="175"/>
                    <a:pt x="948" y="176"/>
                    <a:pt x="946" y="176"/>
                  </a:cubicBezTo>
                  <a:cubicBezTo>
                    <a:pt x="947" y="177"/>
                    <a:pt x="947" y="178"/>
                    <a:pt x="947" y="179"/>
                  </a:cubicBezTo>
                  <a:cubicBezTo>
                    <a:pt x="954" y="186"/>
                    <a:pt x="960" y="193"/>
                    <a:pt x="966" y="200"/>
                  </a:cubicBezTo>
                  <a:cubicBezTo>
                    <a:pt x="974" y="210"/>
                    <a:pt x="982" y="219"/>
                    <a:pt x="992" y="227"/>
                  </a:cubicBezTo>
                  <a:cubicBezTo>
                    <a:pt x="1002" y="234"/>
                    <a:pt x="1009" y="244"/>
                    <a:pt x="1016" y="254"/>
                  </a:cubicBezTo>
                  <a:cubicBezTo>
                    <a:pt x="1018" y="257"/>
                    <a:pt x="1020" y="261"/>
                    <a:pt x="1023" y="264"/>
                  </a:cubicBezTo>
                  <a:cubicBezTo>
                    <a:pt x="1025" y="267"/>
                    <a:pt x="1026" y="270"/>
                    <a:pt x="1030" y="271"/>
                  </a:cubicBezTo>
                  <a:cubicBezTo>
                    <a:pt x="1029" y="260"/>
                    <a:pt x="1025" y="251"/>
                    <a:pt x="1009" y="223"/>
                  </a:cubicBezTo>
                  <a:cubicBezTo>
                    <a:pt x="1017" y="226"/>
                    <a:pt x="1025" y="232"/>
                    <a:pt x="1031" y="239"/>
                  </a:cubicBezTo>
                  <a:close/>
                  <a:moveTo>
                    <a:pt x="1667" y="475"/>
                  </a:moveTo>
                  <a:cubicBezTo>
                    <a:pt x="1663" y="474"/>
                    <a:pt x="1660" y="474"/>
                    <a:pt x="1657" y="473"/>
                  </a:cubicBezTo>
                  <a:cubicBezTo>
                    <a:pt x="1665" y="468"/>
                    <a:pt x="1673" y="467"/>
                    <a:pt x="1681" y="466"/>
                  </a:cubicBezTo>
                  <a:cubicBezTo>
                    <a:pt x="1684" y="465"/>
                    <a:pt x="1688" y="465"/>
                    <a:pt x="1692" y="464"/>
                  </a:cubicBezTo>
                  <a:cubicBezTo>
                    <a:pt x="1698" y="463"/>
                    <a:pt x="1703" y="464"/>
                    <a:pt x="1707" y="467"/>
                  </a:cubicBezTo>
                  <a:cubicBezTo>
                    <a:pt x="1710" y="468"/>
                    <a:pt x="1713" y="470"/>
                    <a:pt x="1716" y="472"/>
                  </a:cubicBezTo>
                  <a:cubicBezTo>
                    <a:pt x="1722" y="474"/>
                    <a:pt x="1726" y="478"/>
                    <a:pt x="1729" y="483"/>
                  </a:cubicBezTo>
                  <a:cubicBezTo>
                    <a:pt x="1733" y="490"/>
                    <a:pt x="1737" y="497"/>
                    <a:pt x="1741" y="505"/>
                  </a:cubicBezTo>
                  <a:cubicBezTo>
                    <a:pt x="1738" y="505"/>
                    <a:pt x="1736" y="505"/>
                    <a:pt x="1734" y="505"/>
                  </a:cubicBezTo>
                  <a:cubicBezTo>
                    <a:pt x="1731" y="503"/>
                    <a:pt x="1728" y="502"/>
                    <a:pt x="1724" y="500"/>
                  </a:cubicBezTo>
                  <a:cubicBezTo>
                    <a:pt x="1723" y="502"/>
                    <a:pt x="1722" y="504"/>
                    <a:pt x="1721" y="506"/>
                  </a:cubicBezTo>
                  <a:cubicBezTo>
                    <a:pt x="1718" y="510"/>
                    <a:pt x="1715" y="515"/>
                    <a:pt x="1712" y="518"/>
                  </a:cubicBezTo>
                  <a:cubicBezTo>
                    <a:pt x="1701" y="528"/>
                    <a:pt x="1681" y="526"/>
                    <a:pt x="1672" y="514"/>
                  </a:cubicBezTo>
                  <a:cubicBezTo>
                    <a:pt x="1668" y="510"/>
                    <a:pt x="1667" y="505"/>
                    <a:pt x="1667" y="500"/>
                  </a:cubicBezTo>
                  <a:cubicBezTo>
                    <a:pt x="1666" y="496"/>
                    <a:pt x="1667" y="492"/>
                    <a:pt x="1667" y="488"/>
                  </a:cubicBezTo>
                  <a:cubicBezTo>
                    <a:pt x="1662" y="485"/>
                    <a:pt x="1657" y="488"/>
                    <a:pt x="1652" y="486"/>
                  </a:cubicBezTo>
                  <a:cubicBezTo>
                    <a:pt x="1653" y="484"/>
                    <a:pt x="1654" y="483"/>
                    <a:pt x="1655" y="482"/>
                  </a:cubicBezTo>
                  <a:cubicBezTo>
                    <a:pt x="1659" y="480"/>
                    <a:pt x="1662" y="478"/>
                    <a:pt x="1667" y="475"/>
                  </a:cubicBezTo>
                  <a:close/>
                  <a:moveTo>
                    <a:pt x="1685" y="487"/>
                  </a:moveTo>
                  <a:cubicBezTo>
                    <a:pt x="1689" y="487"/>
                    <a:pt x="1693" y="487"/>
                    <a:pt x="1696" y="487"/>
                  </a:cubicBezTo>
                  <a:cubicBezTo>
                    <a:pt x="1700" y="488"/>
                    <a:pt x="1704" y="490"/>
                    <a:pt x="1707" y="487"/>
                  </a:cubicBezTo>
                  <a:cubicBezTo>
                    <a:pt x="1708" y="484"/>
                    <a:pt x="1708" y="481"/>
                    <a:pt x="1706" y="479"/>
                  </a:cubicBezTo>
                  <a:cubicBezTo>
                    <a:pt x="1704" y="478"/>
                    <a:pt x="1702" y="477"/>
                    <a:pt x="1700" y="476"/>
                  </a:cubicBezTo>
                  <a:cubicBezTo>
                    <a:pt x="1696" y="476"/>
                    <a:pt x="1692" y="476"/>
                    <a:pt x="1688" y="479"/>
                  </a:cubicBezTo>
                  <a:cubicBezTo>
                    <a:pt x="1686" y="480"/>
                    <a:pt x="1683" y="482"/>
                    <a:pt x="1685" y="487"/>
                  </a:cubicBezTo>
                  <a:close/>
                  <a:moveTo>
                    <a:pt x="1218" y="635"/>
                  </a:moveTo>
                  <a:cubicBezTo>
                    <a:pt x="1217" y="642"/>
                    <a:pt x="1215" y="648"/>
                    <a:pt x="1211" y="654"/>
                  </a:cubicBezTo>
                  <a:cubicBezTo>
                    <a:pt x="1199" y="673"/>
                    <a:pt x="1186" y="690"/>
                    <a:pt x="1170" y="706"/>
                  </a:cubicBezTo>
                  <a:cubicBezTo>
                    <a:pt x="1169" y="707"/>
                    <a:pt x="1169" y="708"/>
                    <a:pt x="1168" y="709"/>
                  </a:cubicBezTo>
                  <a:cubicBezTo>
                    <a:pt x="1183" y="703"/>
                    <a:pt x="1194" y="693"/>
                    <a:pt x="1204" y="682"/>
                  </a:cubicBezTo>
                  <a:cubicBezTo>
                    <a:pt x="1205" y="683"/>
                    <a:pt x="1205" y="684"/>
                    <a:pt x="1205" y="684"/>
                  </a:cubicBezTo>
                  <a:cubicBezTo>
                    <a:pt x="1201" y="692"/>
                    <a:pt x="1197" y="701"/>
                    <a:pt x="1191" y="708"/>
                  </a:cubicBezTo>
                  <a:cubicBezTo>
                    <a:pt x="1175" y="728"/>
                    <a:pt x="1158" y="748"/>
                    <a:pt x="1141" y="768"/>
                  </a:cubicBezTo>
                  <a:cubicBezTo>
                    <a:pt x="1141" y="769"/>
                    <a:pt x="1140" y="770"/>
                    <a:pt x="1139" y="771"/>
                  </a:cubicBezTo>
                  <a:cubicBezTo>
                    <a:pt x="1140" y="772"/>
                    <a:pt x="1141" y="772"/>
                    <a:pt x="1141" y="772"/>
                  </a:cubicBezTo>
                  <a:cubicBezTo>
                    <a:pt x="1143" y="770"/>
                    <a:pt x="1146" y="769"/>
                    <a:pt x="1148" y="767"/>
                  </a:cubicBezTo>
                  <a:cubicBezTo>
                    <a:pt x="1175" y="746"/>
                    <a:pt x="1198" y="720"/>
                    <a:pt x="1219" y="693"/>
                  </a:cubicBezTo>
                  <a:cubicBezTo>
                    <a:pt x="1221" y="691"/>
                    <a:pt x="1223" y="688"/>
                    <a:pt x="1224" y="685"/>
                  </a:cubicBezTo>
                  <a:cubicBezTo>
                    <a:pt x="1230" y="674"/>
                    <a:pt x="1235" y="663"/>
                    <a:pt x="1241" y="652"/>
                  </a:cubicBezTo>
                  <a:cubicBezTo>
                    <a:pt x="1245" y="643"/>
                    <a:pt x="1248" y="633"/>
                    <a:pt x="1249" y="622"/>
                  </a:cubicBezTo>
                  <a:cubicBezTo>
                    <a:pt x="1249" y="621"/>
                    <a:pt x="1250" y="619"/>
                    <a:pt x="1247" y="619"/>
                  </a:cubicBezTo>
                  <a:cubicBezTo>
                    <a:pt x="1241" y="629"/>
                    <a:pt x="1235" y="638"/>
                    <a:pt x="1229" y="649"/>
                  </a:cubicBezTo>
                  <a:cubicBezTo>
                    <a:pt x="1227" y="644"/>
                    <a:pt x="1228" y="639"/>
                    <a:pt x="1227" y="635"/>
                  </a:cubicBezTo>
                  <a:cubicBezTo>
                    <a:pt x="1226" y="630"/>
                    <a:pt x="1225" y="626"/>
                    <a:pt x="1221" y="622"/>
                  </a:cubicBezTo>
                  <a:cubicBezTo>
                    <a:pt x="1220" y="627"/>
                    <a:pt x="1219" y="631"/>
                    <a:pt x="1218" y="635"/>
                  </a:cubicBezTo>
                  <a:close/>
                  <a:moveTo>
                    <a:pt x="1456" y="582"/>
                  </a:moveTo>
                  <a:cubicBezTo>
                    <a:pt x="1452" y="577"/>
                    <a:pt x="1450" y="573"/>
                    <a:pt x="1447" y="568"/>
                  </a:cubicBezTo>
                  <a:cubicBezTo>
                    <a:pt x="1448" y="566"/>
                    <a:pt x="1449" y="564"/>
                    <a:pt x="1450" y="562"/>
                  </a:cubicBezTo>
                  <a:cubicBezTo>
                    <a:pt x="1455" y="556"/>
                    <a:pt x="1462" y="554"/>
                    <a:pt x="1469" y="553"/>
                  </a:cubicBezTo>
                  <a:cubicBezTo>
                    <a:pt x="1481" y="551"/>
                    <a:pt x="1491" y="547"/>
                    <a:pt x="1502" y="544"/>
                  </a:cubicBezTo>
                  <a:cubicBezTo>
                    <a:pt x="1503" y="543"/>
                    <a:pt x="1504" y="542"/>
                    <a:pt x="1505" y="541"/>
                  </a:cubicBezTo>
                  <a:cubicBezTo>
                    <a:pt x="1483" y="541"/>
                    <a:pt x="1461" y="542"/>
                    <a:pt x="1440" y="548"/>
                  </a:cubicBezTo>
                  <a:cubicBezTo>
                    <a:pt x="1436" y="544"/>
                    <a:pt x="1436" y="539"/>
                    <a:pt x="1436" y="535"/>
                  </a:cubicBezTo>
                  <a:cubicBezTo>
                    <a:pt x="1436" y="519"/>
                    <a:pt x="1437" y="502"/>
                    <a:pt x="1439" y="486"/>
                  </a:cubicBezTo>
                  <a:cubicBezTo>
                    <a:pt x="1441" y="478"/>
                    <a:pt x="1443" y="469"/>
                    <a:pt x="1442" y="458"/>
                  </a:cubicBezTo>
                  <a:cubicBezTo>
                    <a:pt x="1440" y="461"/>
                    <a:pt x="1439" y="463"/>
                    <a:pt x="1439" y="464"/>
                  </a:cubicBezTo>
                  <a:cubicBezTo>
                    <a:pt x="1432" y="490"/>
                    <a:pt x="1424" y="515"/>
                    <a:pt x="1417" y="541"/>
                  </a:cubicBezTo>
                  <a:cubicBezTo>
                    <a:pt x="1417" y="543"/>
                    <a:pt x="1416" y="546"/>
                    <a:pt x="1416" y="549"/>
                  </a:cubicBezTo>
                  <a:cubicBezTo>
                    <a:pt x="1416" y="553"/>
                    <a:pt x="1415" y="558"/>
                    <a:pt x="1416" y="563"/>
                  </a:cubicBezTo>
                  <a:cubicBezTo>
                    <a:pt x="1419" y="573"/>
                    <a:pt x="1423" y="584"/>
                    <a:pt x="1429" y="594"/>
                  </a:cubicBezTo>
                  <a:cubicBezTo>
                    <a:pt x="1430" y="594"/>
                    <a:pt x="1431" y="595"/>
                    <a:pt x="1433" y="596"/>
                  </a:cubicBezTo>
                  <a:cubicBezTo>
                    <a:pt x="1434" y="588"/>
                    <a:pt x="1431" y="581"/>
                    <a:pt x="1434" y="574"/>
                  </a:cubicBezTo>
                  <a:cubicBezTo>
                    <a:pt x="1441" y="579"/>
                    <a:pt x="1446" y="583"/>
                    <a:pt x="1456" y="582"/>
                  </a:cubicBezTo>
                  <a:close/>
                  <a:moveTo>
                    <a:pt x="1394" y="489"/>
                  </a:moveTo>
                  <a:cubicBezTo>
                    <a:pt x="1389" y="508"/>
                    <a:pt x="1383" y="528"/>
                    <a:pt x="1377" y="547"/>
                  </a:cubicBezTo>
                  <a:cubicBezTo>
                    <a:pt x="1376" y="553"/>
                    <a:pt x="1375" y="558"/>
                    <a:pt x="1374" y="564"/>
                  </a:cubicBezTo>
                  <a:cubicBezTo>
                    <a:pt x="1374" y="569"/>
                    <a:pt x="1374" y="574"/>
                    <a:pt x="1376" y="579"/>
                  </a:cubicBezTo>
                  <a:cubicBezTo>
                    <a:pt x="1379" y="586"/>
                    <a:pt x="1382" y="594"/>
                    <a:pt x="1386" y="602"/>
                  </a:cubicBezTo>
                  <a:cubicBezTo>
                    <a:pt x="1388" y="606"/>
                    <a:pt x="1391" y="609"/>
                    <a:pt x="1394" y="613"/>
                  </a:cubicBezTo>
                  <a:cubicBezTo>
                    <a:pt x="1396" y="615"/>
                    <a:pt x="1400" y="617"/>
                    <a:pt x="1404" y="618"/>
                  </a:cubicBezTo>
                  <a:cubicBezTo>
                    <a:pt x="1404" y="614"/>
                    <a:pt x="1399" y="612"/>
                    <a:pt x="1401" y="608"/>
                  </a:cubicBezTo>
                  <a:cubicBezTo>
                    <a:pt x="1406" y="608"/>
                    <a:pt x="1408" y="614"/>
                    <a:pt x="1413" y="611"/>
                  </a:cubicBezTo>
                  <a:cubicBezTo>
                    <a:pt x="1412" y="606"/>
                    <a:pt x="1409" y="603"/>
                    <a:pt x="1406" y="600"/>
                  </a:cubicBezTo>
                  <a:cubicBezTo>
                    <a:pt x="1403" y="597"/>
                    <a:pt x="1400" y="594"/>
                    <a:pt x="1399" y="589"/>
                  </a:cubicBezTo>
                  <a:cubicBezTo>
                    <a:pt x="1397" y="581"/>
                    <a:pt x="1394" y="573"/>
                    <a:pt x="1394" y="564"/>
                  </a:cubicBezTo>
                  <a:cubicBezTo>
                    <a:pt x="1392" y="534"/>
                    <a:pt x="1397" y="505"/>
                    <a:pt x="1405" y="477"/>
                  </a:cubicBezTo>
                  <a:cubicBezTo>
                    <a:pt x="1405" y="474"/>
                    <a:pt x="1406" y="472"/>
                    <a:pt x="1407" y="469"/>
                  </a:cubicBezTo>
                  <a:cubicBezTo>
                    <a:pt x="1400" y="474"/>
                    <a:pt x="1397" y="481"/>
                    <a:pt x="1394" y="489"/>
                  </a:cubicBezTo>
                  <a:close/>
                  <a:moveTo>
                    <a:pt x="1352" y="597"/>
                  </a:moveTo>
                  <a:cubicBezTo>
                    <a:pt x="1350" y="592"/>
                    <a:pt x="1347" y="587"/>
                    <a:pt x="1346" y="582"/>
                  </a:cubicBezTo>
                  <a:cubicBezTo>
                    <a:pt x="1343" y="565"/>
                    <a:pt x="1341" y="548"/>
                    <a:pt x="1345" y="532"/>
                  </a:cubicBezTo>
                  <a:cubicBezTo>
                    <a:pt x="1348" y="519"/>
                    <a:pt x="1350" y="507"/>
                    <a:pt x="1353" y="495"/>
                  </a:cubicBezTo>
                  <a:cubicBezTo>
                    <a:pt x="1354" y="492"/>
                    <a:pt x="1354" y="490"/>
                    <a:pt x="1351" y="489"/>
                  </a:cubicBezTo>
                  <a:cubicBezTo>
                    <a:pt x="1346" y="491"/>
                    <a:pt x="1344" y="496"/>
                    <a:pt x="1342" y="500"/>
                  </a:cubicBezTo>
                  <a:cubicBezTo>
                    <a:pt x="1337" y="512"/>
                    <a:pt x="1333" y="525"/>
                    <a:pt x="1330" y="537"/>
                  </a:cubicBezTo>
                  <a:cubicBezTo>
                    <a:pt x="1328" y="546"/>
                    <a:pt x="1327" y="555"/>
                    <a:pt x="1327" y="564"/>
                  </a:cubicBezTo>
                  <a:cubicBezTo>
                    <a:pt x="1326" y="575"/>
                    <a:pt x="1327" y="586"/>
                    <a:pt x="1328" y="596"/>
                  </a:cubicBezTo>
                  <a:cubicBezTo>
                    <a:pt x="1329" y="602"/>
                    <a:pt x="1331" y="608"/>
                    <a:pt x="1333" y="613"/>
                  </a:cubicBezTo>
                  <a:cubicBezTo>
                    <a:pt x="1334" y="619"/>
                    <a:pt x="1338" y="623"/>
                    <a:pt x="1344" y="627"/>
                  </a:cubicBezTo>
                  <a:cubicBezTo>
                    <a:pt x="1344" y="618"/>
                    <a:pt x="1339" y="611"/>
                    <a:pt x="1342" y="602"/>
                  </a:cubicBezTo>
                  <a:cubicBezTo>
                    <a:pt x="1348" y="606"/>
                    <a:pt x="1351" y="614"/>
                    <a:pt x="1361" y="616"/>
                  </a:cubicBezTo>
                  <a:cubicBezTo>
                    <a:pt x="1357" y="608"/>
                    <a:pt x="1354" y="602"/>
                    <a:pt x="1352" y="597"/>
                  </a:cubicBezTo>
                  <a:close/>
                  <a:moveTo>
                    <a:pt x="1090" y="268"/>
                  </a:moveTo>
                  <a:cubicBezTo>
                    <a:pt x="1087" y="256"/>
                    <a:pt x="1081" y="246"/>
                    <a:pt x="1073" y="237"/>
                  </a:cubicBezTo>
                  <a:cubicBezTo>
                    <a:pt x="1067" y="231"/>
                    <a:pt x="1061" y="225"/>
                    <a:pt x="1054" y="219"/>
                  </a:cubicBezTo>
                  <a:cubicBezTo>
                    <a:pt x="1052" y="216"/>
                    <a:pt x="1049" y="213"/>
                    <a:pt x="1045" y="212"/>
                  </a:cubicBezTo>
                  <a:cubicBezTo>
                    <a:pt x="1042" y="215"/>
                    <a:pt x="1044" y="217"/>
                    <a:pt x="1045" y="218"/>
                  </a:cubicBezTo>
                  <a:cubicBezTo>
                    <a:pt x="1054" y="230"/>
                    <a:pt x="1062" y="243"/>
                    <a:pt x="1071" y="255"/>
                  </a:cubicBezTo>
                  <a:cubicBezTo>
                    <a:pt x="1076" y="261"/>
                    <a:pt x="1082" y="266"/>
                    <a:pt x="1089" y="270"/>
                  </a:cubicBezTo>
                  <a:cubicBezTo>
                    <a:pt x="1090" y="269"/>
                    <a:pt x="1090" y="268"/>
                    <a:pt x="1090" y="268"/>
                  </a:cubicBezTo>
                  <a:close/>
                  <a:moveTo>
                    <a:pt x="1155" y="396"/>
                  </a:moveTo>
                  <a:cubicBezTo>
                    <a:pt x="1140" y="404"/>
                    <a:pt x="1130" y="416"/>
                    <a:pt x="1127" y="428"/>
                  </a:cubicBezTo>
                  <a:cubicBezTo>
                    <a:pt x="1136" y="425"/>
                    <a:pt x="1153" y="413"/>
                    <a:pt x="1169" y="398"/>
                  </a:cubicBezTo>
                  <a:cubicBezTo>
                    <a:pt x="1171" y="397"/>
                    <a:pt x="1172" y="395"/>
                    <a:pt x="1173" y="393"/>
                  </a:cubicBezTo>
                  <a:cubicBezTo>
                    <a:pt x="1166" y="389"/>
                    <a:pt x="1160" y="393"/>
                    <a:pt x="1155" y="396"/>
                  </a:cubicBezTo>
                  <a:close/>
                  <a:moveTo>
                    <a:pt x="1001" y="489"/>
                  </a:moveTo>
                  <a:cubicBezTo>
                    <a:pt x="1000" y="490"/>
                    <a:pt x="998" y="490"/>
                    <a:pt x="997" y="491"/>
                  </a:cubicBezTo>
                  <a:cubicBezTo>
                    <a:pt x="988" y="500"/>
                    <a:pt x="978" y="509"/>
                    <a:pt x="968" y="516"/>
                  </a:cubicBezTo>
                  <a:cubicBezTo>
                    <a:pt x="967" y="517"/>
                    <a:pt x="967" y="518"/>
                    <a:pt x="967" y="519"/>
                  </a:cubicBezTo>
                  <a:cubicBezTo>
                    <a:pt x="977" y="519"/>
                    <a:pt x="988" y="516"/>
                    <a:pt x="994" y="509"/>
                  </a:cubicBezTo>
                  <a:cubicBezTo>
                    <a:pt x="998" y="503"/>
                    <a:pt x="1003" y="498"/>
                    <a:pt x="1002" y="490"/>
                  </a:cubicBezTo>
                  <a:cubicBezTo>
                    <a:pt x="1002" y="490"/>
                    <a:pt x="1001" y="489"/>
                    <a:pt x="1001" y="489"/>
                  </a:cubicBezTo>
                  <a:close/>
                  <a:moveTo>
                    <a:pt x="1132" y="394"/>
                  </a:moveTo>
                  <a:cubicBezTo>
                    <a:pt x="1125" y="401"/>
                    <a:pt x="1121" y="409"/>
                    <a:pt x="1121" y="417"/>
                  </a:cubicBezTo>
                  <a:cubicBezTo>
                    <a:pt x="1130" y="413"/>
                    <a:pt x="1141" y="400"/>
                    <a:pt x="1144" y="388"/>
                  </a:cubicBezTo>
                  <a:cubicBezTo>
                    <a:pt x="1138" y="388"/>
                    <a:pt x="1135" y="391"/>
                    <a:pt x="1132" y="394"/>
                  </a:cubicBezTo>
                  <a:close/>
                  <a:moveTo>
                    <a:pt x="979" y="502"/>
                  </a:moveTo>
                  <a:cubicBezTo>
                    <a:pt x="981" y="499"/>
                    <a:pt x="983" y="497"/>
                    <a:pt x="979" y="493"/>
                  </a:cubicBezTo>
                  <a:cubicBezTo>
                    <a:pt x="978" y="493"/>
                    <a:pt x="976" y="493"/>
                    <a:pt x="975" y="493"/>
                  </a:cubicBezTo>
                  <a:cubicBezTo>
                    <a:pt x="969" y="497"/>
                    <a:pt x="964" y="503"/>
                    <a:pt x="961" y="510"/>
                  </a:cubicBezTo>
                  <a:cubicBezTo>
                    <a:pt x="969" y="511"/>
                    <a:pt x="974" y="506"/>
                    <a:pt x="979" y="502"/>
                  </a:cubicBezTo>
                  <a:close/>
                  <a:moveTo>
                    <a:pt x="1102" y="395"/>
                  </a:moveTo>
                  <a:cubicBezTo>
                    <a:pt x="1101" y="394"/>
                    <a:pt x="1099" y="394"/>
                    <a:pt x="1098" y="393"/>
                  </a:cubicBezTo>
                  <a:cubicBezTo>
                    <a:pt x="1093" y="397"/>
                    <a:pt x="1091" y="402"/>
                    <a:pt x="1089" y="409"/>
                  </a:cubicBezTo>
                  <a:cubicBezTo>
                    <a:pt x="1099" y="405"/>
                    <a:pt x="1103" y="400"/>
                    <a:pt x="1102" y="395"/>
                  </a:cubicBezTo>
                  <a:close/>
                  <a:moveTo>
                    <a:pt x="1070" y="408"/>
                  </a:moveTo>
                  <a:cubicBezTo>
                    <a:pt x="1073" y="407"/>
                    <a:pt x="1077" y="406"/>
                    <a:pt x="1079" y="402"/>
                  </a:cubicBezTo>
                  <a:cubicBezTo>
                    <a:pt x="1072" y="399"/>
                    <a:pt x="1070" y="400"/>
                    <a:pt x="1070" y="408"/>
                  </a:cubicBezTo>
                  <a:close/>
                  <a:moveTo>
                    <a:pt x="957" y="491"/>
                  </a:moveTo>
                  <a:cubicBezTo>
                    <a:pt x="959" y="489"/>
                    <a:pt x="959" y="488"/>
                    <a:pt x="960" y="486"/>
                  </a:cubicBezTo>
                  <a:cubicBezTo>
                    <a:pt x="958" y="485"/>
                    <a:pt x="957" y="485"/>
                    <a:pt x="953" y="484"/>
                  </a:cubicBezTo>
                  <a:cubicBezTo>
                    <a:pt x="955" y="488"/>
                    <a:pt x="956" y="489"/>
                    <a:pt x="957" y="491"/>
                  </a:cubicBezTo>
                  <a:close/>
                  <a:moveTo>
                    <a:pt x="209" y="563"/>
                  </a:moveTo>
                  <a:cubicBezTo>
                    <a:pt x="209" y="563"/>
                    <a:pt x="209" y="563"/>
                    <a:pt x="209" y="563"/>
                  </a:cubicBezTo>
                  <a:cubicBezTo>
                    <a:pt x="206" y="561"/>
                    <a:pt x="203" y="560"/>
                    <a:pt x="201" y="559"/>
                  </a:cubicBezTo>
                  <a:cubicBezTo>
                    <a:pt x="198" y="560"/>
                    <a:pt x="197" y="561"/>
                    <a:pt x="195" y="562"/>
                  </a:cubicBezTo>
                  <a:cubicBezTo>
                    <a:pt x="182" y="555"/>
                    <a:pt x="178" y="554"/>
                    <a:pt x="174" y="557"/>
                  </a:cubicBezTo>
                  <a:cubicBezTo>
                    <a:pt x="178" y="567"/>
                    <a:pt x="185" y="573"/>
                    <a:pt x="195" y="575"/>
                  </a:cubicBezTo>
                  <a:cubicBezTo>
                    <a:pt x="196" y="573"/>
                    <a:pt x="196" y="572"/>
                    <a:pt x="196" y="570"/>
                  </a:cubicBezTo>
                  <a:cubicBezTo>
                    <a:pt x="204" y="572"/>
                    <a:pt x="209" y="580"/>
                    <a:pt x="218" y="581"/>
                  </a:cubicBezTo>
                  <a:cubicBezTo>
                    <a:pt x="219" y="581"/>
                    <a:pt x="221" y="580"/>
                    <a:pt x="223" y="579"/>
                  </a:cubicBezTo>
                  <a:cubicBezTo>
                    <a:pt x="228" y="582"/>
                    <a:pt x="232" y="585"/>
                    <a:pt x="237" y="588"/>
                  </a:cubicBezTo>
                  <a:cubicBezTo>
                    <a:pt x="240" y="590"/>
                    <a:pt x="244" y="591"/>
                    <a:pt x="247" y="592"/>
                  </a:cubicBezTo>
                  <a:cubicBezTo>
                    <a:pt x="249" y="593"/>
                    <a:pt x="251" y="594"/>
                    <a:pt x="252" y="591"/>
                  </a:cubicBezTo>
                  <a:cubicBezTo>
                    <a:pt x="247" y="583"/>
                    <a:pt x="218" y="557"/>
                    <a:pt x="209" y="553"/>
                  </a:cubicBezTo>
                  <a:cubicBezTo>
                    <a:pt x="209" y="553"/>
                    <a:pt x="208" y="555"/>
                    <a:pt x="207" y="555"/>
                  </a:cubicBezTo>
                  <a:cubicBezTo>
                    <a:pt x="208" y="558"/>
                    <a:pt x="208" y="561"/>
                    <a:pt x="209" y="563"/>
                  </a:cubicBezTo>
                  <a:cubicBezTo>
                    <a:pt x="209" y="563"/>
                    <a:pt x="209" y="563"/>
                    <a:pt x="209" y="563"/>
                  </a:cubicBezTo>
                  <a:close/>
                  <a:moveTo>
                    <a:pt x="614" y="613"/>
                  </a:moveTo>
                  <a:cubicBezTo>
                    <a:pt x="620" y="615"/>
                    <a:pt x="625" y="617"/>
                    <a:pt x="630" y="618"/>
                  </a:cubicBezTo>
                  <a:cubicBezTo>
                    <a:pt x="635" y="619"/>
                    <a:pt x="640" y="624"/>
                    <a:pt x="646" y="623"/>
                  </a:cubicBezTo>
                  <a:cubicBezTo>
                    <a:pt x="643" y="615"/>
                    <a:pt x="637" y="609"/>
                    <a:pt x="615" y="592"/>
                  </a:cubicBezTo>
                  <a:cubicBezTo>
                    <a:pt x="607" y="586"/>
                    <a:pt x="605" y="585"/>
                    <a:pt x="599" y="584"/>
                  </a:cubicBezTo>
                  <a:cubicBezTo>
                    <a:pt x="598" y="589"/>
                    <a:pt x="604" y="592"/>
                    <a:pt x="604" y="598"/>
                  </a:cubicBezTo>
                  <a:cubicBezTo>
                    <a:pt x="598" y="595"/>
                    <a:pt x="593" y="593"/>
                    <a:pt x="588" y="591"/>
                  </a:cubicBezTo>
                  <a:cubicBezTo>
                    <a:pt x="587" y="590"/>
                    <a:pt x="586" y="591"/>
                    <a:pt x="583" y="591"/>
                  </a:cubicBezTo>
                  <a:cubicBezTo>
                    <a:pt x="585" y="595"/>
                    <a:pt x="586" y="597"/>
                    <a:pt x="588" y="599"/>
                  </a:cubicBezTo>
                  <a:cubicBezTo>
                    <a:pt x="595" y="605"/>
                    <a:pt x="602" y="611"/>
                    <a:pt x="609" y="617"/>
                  </a:cubicBezTo>
                  <a:cubicBezTo>
                    <a:pt x="610" y="619"/>
                    <a:pt x="612" y="619"/>
                    <a:pt x="615" y="621"/>
                  </a:cubicBezTo>
                  <a:cubicBezTo>
                    <a:pt x="615" y="617"/>
                    <a:pt x="615" y="615"/>
                    <a:pt x="614" y="613"/>
                  </a:cubicBezTo>
                  <a:close/>
                  <a:moveTo>
                    <a:pt x="121" y="555"/>
                  </a:moveTo>
                  <a:cubicBezTo>
                    <a:pt x="129" y="564"/>
                    <a:pt x="138" y="569"/>
                    <a:pt x="147" y="570"/>
                  </a:cubicBezTo>
                  <a:cubicBezTo>
                    <a:pt x="145" y="567"/>
                    <a:pt x="144" y="565"/>
                    <a:pt x="143" y="564"/>
                  </a:cubicBezTo>
                  <a:cubicBezTo>
                    <a:pt x="132" y="553"/>
                    <a:pt x="122" y="541"/>
                    <a:pt x="109" y="531"/>
                  </a:cubicBezTo>
                  <a:cubicBezTo>
                    <a:pt x="109" y="539"/>
                    <a:pt x="112" y="545"/>
                    <a:pt x="121" y="555"/>
                  </a:cubicBezTo>
                  <a:close/>
                  <a:moveTo>
                    <a:pt x="578" y="623"/>
                  </a:moveTo>
                  <a:cubicBezTo>
                    <a:pt x="585" y="628"/>
                    <a:pt x="585" y="629"/>
                    <a:pt x="592" y="629"/>
                  </a:cubicBezTo>
                  <a:cubicBezTo>
                    <a:pt x="589" y="622"/>
                    <a:pt x="584" y="615"/>
                    <a:pt x="572" y="604"/>
                  </a:cubicBezTo>
                  <a:cubicBezTo>
                    <a:pt x="570" y="602"/>
                    <a:pt x="568" y="599"/>
                    <a:pt x="563" y="599"/>
                  </a:cubicBezTo>
                  <a:cubicBezTo>
                    <a:pt x="564" y="611"/>
                    <a:pt x="570" y="617"/>
                    <a:pt x="578" y="623"/>
                  </a:cubicBezTo>
                  <a:close/>
                  <a:moveTo>
                    <a:pt x="148" y="545"/>
                  </a:moveTo>
                  <a:cubicBezTo>
                    <a:pt x="147" y="543"/>
                    <a:pt x="145" y="542"/>
                    <a:pt x="143" y="542"/>
                  </a:cubicBezTo>
                  <a:cubicBezTo>
                    <a:pt x="142" y="541"/>
                    <a:pt x="140" y="542"/>
                    <a:pt x="138" y="543"/>
                  </a:cubicBezTo>
                  <a:cubicBezTo>
                    <a:pt x="143" y="552"/>
                    <a:pt x="149" y="560"/>
                    <a:pt x="156" y="566"/>
                  </a:cubicBezTo>
                  <a:cubicBezTo>
                    <a:pt x="160" y="569"/>
                    <a:pt x="163" y="572"/>
                    <a:pt x="171" y="571"/>
                  </a:cubicBezTo>
                  <a:cubicBezTo>
                    <a:pt x="162" y="562"/>
                    <a:pt x="156" y="552"/>
                    <a:pt x="148" y="545"/>
                  </a:cubicBezTo>
                  <a:close/>
                  <a:moveTo>
                    <a:pt x="258" y="581"/>
                  </a:moveTo>
                  <a:cubicBezTo>
                    <a:pt x="260" y="587"/>
                    <a:pt x="265" y="590"/>
                    <a:pt x="270" y="593"/>
                  </a:cubicBezTo>
                  <a:cubicBezTo>
                    <a:pt x="274" y="596"/>
                    <a:pt x="279" y="599"/>
                    <a:pt x="286" y="598"/>
                  </a:cubicBezTo>
                  <a:cubicBezTo>
                    <a:pt x="278" y="589"/>
                    <a:pt x="271" y="583"/>
                    <a:pt x="261" y="576"/>
                  </a:cubicBezTo>
                  <a:cubicBezTo>
                    <a:pt x="260" y="578"/>
                    <a:pt x="259" y="580"/>
                    <a:pt x="258" y="581"/>
                  </a:cubicBezTo>
                  <a:close/>
                  <a:moveTo>
                    <a:pt x="549" y="608"/>
                  </a:moveTo>
                  <a:cubicBezTo>
                    <a:pt x="554" y="613"/>
                    <a:pt x="558" y="619"/>
                    <a:pt x="565" y="621"/>
                  </a:cubicBezTo>
                  <a:cubicBezTo>
                    <a:pt x="568" y="618"/>
                    <a:pt x="565" y="615"/>
                    <a:pt x="563" y="613"/>
                  </a:cubicBezTo>
                  <a:cubicBezTo>
                    <a:pt x="559" y="606"/>
                    <a:pt x="554" y="601"/>
                    <a:pt x="546" y="599"/>
                  </a:cubicBezTo>
                  <a:cubicBezTo>
                    <a:pt x="545" y="604"/>
                    <a:pt x="547" y="606"/>
                    <a:pt x="549" y="608"/>
                  </a:cubicBezTo>
                  <a:close/>
                  <a:moveTo>
                    <a:pt x="543" y="612"/>
                  </a:moveTo>
                  <a:cubicBezTo>
                    <a:pt x="544" y="605"/>
                    <a:pt x="539" y="602"/>
                    <a:pt x="534" y="599"/>
                  </a:cubicBezTo>
                  <a:cubicBezTo>
                    <a:pt x="533" y="600"/>
                    <a:pt x="532" y="601"/>
                    <a:pt x="530" y="603"/>
                  </a:cubicBezTo>
                  <a:cubicBezTo>
                    <a:pt x="536" y="610"/>
                    <a:pt x="536" y="610"/>
                    <a:pt x="543" y="612"/>
                  </a:cubicBezTo>
                  <a:close/>
                  <a:moveTo>
                    <a:pt x="296" y="587"/>
                  </a:moveTo>
                  <a:cubicBezTo>
                    <a:pt x="295" y="588"/>
                    <a:pt x="295" y="589"/>
                    <a:pt x="294" y="591"/>
                  </a:cubicBezTo>
                  <a:cubicBezTo>
                    <a:pt x="299" y="593"/>
                    <a:pt x="304" y="597"/>
                    <a:pt x="312" y="596"/>
                  </a:cubicBezTo>
                  <a:cubicBezTo>
                    <a:pt x="306" y="592"/>
                    <a:pt x="302" y="588"/>
                    <a:pt x="296" y="587"/>
                  </a:cubicBezTo>
                  <a:close/>
                  <a:moveTo>
                    <a:pt x="515" y="614"/>
                  </a:moveTo>
                  <a:cubicBezTo>
                    <a:pt x="516" y="612"/>
                    <a:pt x="518" y="610"/>
                    <a:pt x="520" y="607"/>
                  </a:cubicBezTo>
                  <a:cubicBezTo>
                    <a:pt x="519" y="605"/>
                    <a:pt x="517" y="604"/>
                    <a:pt x="516" y="603"/>
                  </a:cubicBezTo>
                  <a:cubicBezTo>
                    <a:pt x="510" y="608"/>
                    <a:pt x="510" y="609"/>
                    <a:pt x="515" y="614"/>
                  </a:cubicBezTo>
                  <a:close/>
                  <a:moveTo>
                    <a:pt x="395" y="360"/>
                  </a:moveTo>
                  <a:cubicBezTo>
                    <a:pt x="395" y="360"/>
                    <a:pt x="395" y="360"/>
                    <a:pt x="395" y="360"/>
                  </a:cubicBezTo>
                  <a:cubicBezTo>
                    <a:pt x="390" y="361"/>
                    <a:pt x="387" y="360"/>
                    <a:pt x="383" y="358"/>
                  </a:cubicBezTo>
                  <a:cubicBezTo>
                    <a:pt x="376" y="354"/>
                    <a:pt x="368" y="351"/>
                    <a:pt x="360" y="349"/>
                  </a:cubicBezTo>
                  <a:cubicBezTo>
                    <a:pt x="366" y="357"/>
                    <a:pt x="385" y="372"/>
                    <a:pt x="404" y="382"/>
                  </a:cubicBezTo>
                  <a:cubicBezTo>
                    <a:pt x="405" y="383"/>
                    <a:pt x="407" y="385"/>
                    <a:pt x="409" y="383"/>
                  </a:cubicBezTo>
                  <a:cubicBezTo>
                    <a:pt x="409" y="377"/>
                    <a:pt x="402" y="374"/>
                    <a:pt x="400" y="369"/>
                  </a:cubicBezTo>
                  <a:cubicBezTo>
                    <a:pt x="405" y="367"/>
                    <a:pt x="409" y="368"/>
                    <a:pt x="413" y="371"/>
                  </a:cubicBezTo>
                  <a:cubicBezTo>
                    <a:pt x="416" y="373"/>
                    <a:pt x="418" y="376"/>
                    <a:pt x="422" y="375"/>
                  </a:cubicBezTo>
                  <a:cubicBezTo>
                    <a:pt x="419" y="368"/>
                    <a:pt x="415" y="362"/>
                    <a:pt x="409" y="357"/>
                  </a:cubicBezTo>
                  <a:cubicBezTo>
                    <a:pt x="406" y="355"/>
                    <a:pt x="402" y="353"/>
                    <a:pt x="398" y="352"/>
                  </a:cubicBezTo>
                  <a:cubicBezTo>
                    <a:pt x="396" y="351"/>
                    <a:pt x="394" y="352"/>
                    <a:pt x="393" y="354"/>
                  </a:cubicBezTo>
                  <a:cubicBezTo>
                    <a:pt x="393" y="356"/>
                    <a:pt x="394" y="358"/>
                    <a:pt x="395" y="360"/>
                  </a:cubicBezTo>
                  <a:close/>
                  <a:moveTo>
                    <a:pt x="506" y="332"/>
                  </a:moveTo>
                  <a:cubicBezTo>
                    <a:pt x="516" y="339"/>
                    <a:pt x="526" y="346"/>
                    <a:pt x="537" y="353"/>
                  </a:cubicBezTo>
                  <a:cubicBezTo>
                    <a:pt x="538" y="353"/>
                    <a:pt x="539" y="353"/>
                    <a:pt x="541" y="353"/>
                  </a:cubicBezTo>
                  <a:cubicBezTo>
                    <a:pt x="538" y="343"/>
                    <a:pt x="530" y="337"/>
                    <a:pt x="522" y="332"/>
                  </a:cubicBezTo>
                  <a:cubicBezTo>
                    <a:pt x="517" y="329"/>
                    <a:pt x="511" y="325"/>
                    <a:pt x="502" y="327"/>
                  </a:cubicBezTo>
                  <a:cubicBezTo>
                    <a:pt x="504" y="329"/>
                    <a:pt x="505" y="331"/>
                    <a:pt x="506" y="332"/>
                  </a:cubicBezTo>
                  <a:close/>
                  <a:moveTo>
                    <a:pt x="532" y="324"/>
                  </a:moveTo>
                  <a:cubicBezTo>
                    <a:pt x="529" y="323"/>
                    <a:pt x="526" y="323"/>
                    <a:pt x="524" y="326"/>
                  </a:cubicBezTo>
                  <a:cubicBezTo>
                    <a:pt x="525" y="327"/>
                    <a:pt x="526" y="329"/>
                    <a:pt x="527" y="329"/>
                  </a:cubicBezTo>
                  <a:cubicBezTo>
                    <a:pt x="534" y="333"/>
                    <a:pt x="541" y="339"/>
                    <a:pt x="549" y="341"/>
                  </a:cubicBezTo>
                  <a:cubicBezTo>
                    <a:pt x="546" y="332"/>
                    <a:pt x="540" y="327"/>
                    <a:pt x="532" y="324"/>
                  </a:cubicBezTo>
                  <a:close/>
                  <a:moveTo>
                    <a:pt x="421" y="352"/>
                  </a:moveTo>
                  <a:cubicBezTo>
                    <a:pt x="421" y="354"/>
                    <a:pt x="420" y="355"/>
                    <a:pt x="420" y="356"/>
                  </a:cubicBezTo>
                  <a:cubicBezTo>
                    <a:pt x="424" y="360"/>
                    <a:pt x="429" y="362"/>
                    <a:pt x="437" y="362"/>
                  </a:cubicBezTo>
                  <a:cubicBezTo>
                    <a:pt x="431" y="356"/>
                    <a:pt x="428" y="353"/>
                    <a:pt x="421" y="352"/>
                  </a:cubicBezTo>
                  <a:close/>
                  <a:moveTo>
                    <a:pt x="440" y="350"/>
                  </a:moveTo>
                  <a:cubicBezTo>
                    <a:pt x="438" y="350"/>
                    <a:pt x="437" y="350"/>
                    <a:pt x="436" y="353"/>
                  </a:cubicBezTo>
                  <a:cubicBezTo>
                    <a:pt x="439" y="357"/>
                    <a:pt x="443" y="359"/>
                    <a:pt x="450" y="360"/>
                  </a:cubicBezTo>
                  <a:cubicBezTo>
                    <a:pt x="448" y="354"/>
                    <a:pt x="444" y="352"/>
                    <a:pt x="440" y="350"/>
                  </a:cubicBezTo>
                  <a:close/>
                  <a:moveTo>
                    <a:pt x="567" y="331"/>
                  </a:moveTo>
                  <a:cubicBezTo>
                    <a:pt x="562" y="321"/>
                    <a:pt x="560" y="320"/>
                    <a:pt x="554" y="321"/>
                  </a:cubicBezTo>
                  <a:cubicBezTo>
                    <a:pt x="556" y="326"/>
                    <a:pt x="561" y="330"/>
                    <a:pt x="567" y="33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22">
              <a:extLst>
                <a:ext uri="{FF2B5EF4-FFF2-40B4-BE49-F238E27FC236}">
                  <a16:creationId xmlns:a16="http://schemas.microsoft.com/office/drawing/2014/main" id="{6B8FA7DF-48B9-41CC-8D76-49DED0AF044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59" y="903"/>
              <a:ext cx="916" cy="695"/>
            </a:xfrm>
            <a:custGeom>
              <a:avLst/>
              <a:gdLst>
                <a:gd name="T0" fmla="*/ 232 w 1030"/>
                <a:gd name="T1" fmla="*/ 732 h 780"/>
                <a:gd name="T2" fmla="*/ 255 w 1030"/>
                <a:gd name="T3" fmla="*/ 157 h 780"/>
                <a:gd name="T4" fmla="*/ 932 w 1030"/>
                <a:gd name="T5" fmla="*/ 467 h 780"/>
                <a:gd name="T6" fmla="*/ 720 w 1030"/>
                <a:gd name="T7" fmla="*/ 458 h 780"/>
                <a:gd name="T8" fmla="*/ 626 w 1030"/>
                <a:gd name="T9" fmla="*/ 411 h 780"/>
                <a:gd name="T10" fmla="*/ 586 w 1030"/>
                <a:gd name="T11" fmla="*/ 481 h 780"/>
                <a:gd name="T12" fmla="*/ 594 w 1030"/>
                <a:gd name="T13" fmla="*/ 394 h 780"/>
                <a:gd name="T14" fmla="*/ 550 w 1030"/>
                <a:gd name="T15" fmla="*/ 492 h 780"/>
                <a:gd name="T16" fmla="*/ 532 w 1030"/>
                <a:gd name="T17" fmla="*/ 417 h 780"/>
                <a:gd name="T18" fmla="*/ 484 w 1030"/>
                <a:gd name="T19" fmla="*/ 495 h 780"/>
                <a:gd name="T20" fmla="*/ 391 w 1030"/>
                <a:gd name="T21" fmla="*/ 499 h 780"/>
                <a:gd name="T22" fmla="*/ 416 w 1030"/>
                <a:gd name="T23" fmla="*/ 615 h 780"/>
                <a:gd name="T24" fmla="*/ 251 w 1030"/>
                <a:gd name="T25" fmla="*/ 777 h 780"/>
                <a:gd name="T26" fmla="*/ 299 w 1030"/>
                <a:gd name="T27" fmla="*/ 677 h 780"/>
                <a:gd name="T28" fmla="*/ 235 w 1030"/>
                <a:gd name="T29" fmla="*/ 729 h 780"/>
                <a:gd name="T30" fmla="*/ 330 w 1030"/>
                <a:gd name="T31" fmla="*/ 529 h 780"/>
                <a:gd name="T32" fmla="*/ 301 w 1030"/>
                <a:gd name="T33" fmla="*/ 571 h 780"/>
                <a:gd name="T34" fmla="*/ 293 w 1030"/>
                <a:gd name="T35" fmla="*/ 536 h 780"/>
                <a:gd name="T36" fmla="*/ 264 w 1030"/>
                <a:gd name="T37" fmla="*/ 507 h 780"/>
                <a:gd name="T38" fmla="*/ 50 w 1030"/>
                <a:gd name="T39" fmla="*/ 388 h 780"/>
                <a:gd name="T40" fmla="*/ 62 w 1030"/>
                <a:gd name="T41" fmla="*/ 369 h 780"/>
                <a:gd name="T42" fmla="*/ 51 w 1030"/>
                <a:gd name="T43" fmla="*/ 355 h 780"/>
                <a:gd name="T44" fmla="*/ 233 w 1030"/>
                <a:gd name="T45" fmla="*/ 342 h 780"/>
                <a:gd name="T46" fmla="*/ 120 w 1030"/>
                <a:gd name="T47" fmla="*/ 295 h 780"/>
                <a:gd name="T48" fmla="*/ 145 w 1030"/>
                <a:gd name="T49" fmla="*/ 207 h 780"/>
                <a:gd name="T50" fmla="*/ 40 w 1030"/>
                <a:gd name="T51" fmla="*/ 8 h 780"/>
                <a:gd name="T52" fmla="*/ 252 w 1030"/>
                <a:gd name="T53" fmla="*/ 149 h 780"/>
                <a:gd name="T54" fmla="*/ 258 w 1030"/>
                <a:gd name="T55" fmla="*/ 180 h 780"/>
                <a:gd name="T56" fmla="*/ 282 w 1030"/>
                <a:gd name="T57" fmla="*/ 214 h 780"/>
                <a:gd name="T58" fmla="*/ 337 w 1030"/>
                <a:gd name="T59" fmla="*/ 236 h 780"/>
                <a:gd name="T60" fmla="*/ 600 w 1030"/>
                <a:gd name="T61" fmla="*/ 283 h 780"/>
                <a:gd name="T62" fmla="*/ 830 w 1030"/>
                <a:gd name="T63" fmla="*/ 336 h 780"/>
                <a:gd name="T64" fmla="*/ 972 w 1030"/>
                <a:gd name="T65" fmla="*/ 402 h 780"/>
                <a:gd name="T66" fmla="*/ 985 w 1030"/>
                <a:gd name="T67" fmla="*/ 453 h 780"/>
                <a:gd name="T68" fmla="*/ 932 w 1030"/>
                <a:gd name="T69" fmla="*/ 467 h 780"/>
                <a:gd name="T70" fmla="*/ 166 w 1030"/>
                <a:gd name="T71" fmla="*/ 418 h 780"/>
                <a:gd name="T72" fmla="*/ 184 w 1030"/>
                <a:gd name="T73" fmla="*/ 416 h 780"/>
                <a:gd name="T74" fmla="*/ 346 w 1030"/>
                <a:gd name="T75" fmla="*/ 401 h 780"/>
                <a:gd name="T76" fmla="*/ 356 w 1030"/>
                <a:gd name="T77" fmla="*/ 323 h 780"/>
                <a:gd name="T78" fmla="*/ 319 w 1030"/>
                <a:gd name="T79" fmla="*/ 319 h 780"/>
                <a:gd name="T80" fmla="*/ 244 w 1030"/>
                <a:gd name="T81" fmla="*/ 190 h 780"/>
                <a:gd name="T82" fmla="*/ 126 w 1030"/>
                <a:gd name="T83" fmla="*/ 57 h 780"/>
                <a:gd name="T84" fmla="*/ 175 w 1030"/>
                <a:gd name="T85" fmla="*/ 111 h 780"/>
                <a:gd name="T86" fmla="*/ 134 w 1030"/>
                <a:gd name="T87" fmla="*/ 104 h 780"/>
                <a:gd name="T88" fmla="*/ 196 w 1030"/>
                <a:gd name="T89" fmla="*/ 148 h 780"/>
                <a:gd name="T90" fmla="*/ 266 w 1030"/>
                <a:gd name="T91" fmla="*/ 327 h 780"/>
                <a:gd name="T92" fmla="*/ 282 w 1030"/>
                <a:gd name="T93" fmla="*/ 402 h 780"/>
                <a:gd name="T94" fmla="*/ 333 w 1030"/>
                <a:gd name="T95" fmla="*/ 388 h 780"/>
                <a:gd name="T96" fmla="*/ 328 w 1030"/>
                <a:gd name="T97" fmla="*/ 693 h 780"/>
                <a:gd name="T98" fmla="*/ 428 w 1030"/>
                <a:gd name="T99" fmla="*/ 577 h 780"/>
                <a:gd name="T100" fmla="*/ 405 w 1030"/>
                <a:gd name="T101" fmla="*/ 560 h 780"/>
                <a:gd name="T102" fmla="*/ 383 w 1030"/>
                <a:gd name="T103" fmla="*/ 390 h 780"/>
                <a:gd name="T104" fmla="*/ 449 w 1030"/>
                <a:gd name="T105" fmla="*/ 350 h 780"/>
                <a:gd name="T106" fmla="*/ 468 w 1030"/>
                <a:gd name="T107" fmla="*/ 370 h 780"/>
                <a:gd name="T108" fmla="*/ 894 w 1030"/>
                <a:gd name="T109" fmla="*/ 392 h 780"/>
                <a:gd name="T110" fmla="*/ 839 w 1030"/>
                <a:gd name="T111" fmla="*/ 411 h 780"/>
                <a:gd name="T112" fmla="*/ 911 w 1030"/>
                <a:gd name="T113" fmla="*/ 425 h 780"/>
                <a:gd name="T114" fmla="*/ 301 w 1030"/>
                <a:gd name="T115" fmla="*/ 208 h 780"/>
                <a:gd name="T116" fmla="*/ 5 w 1030"/>
                <a:gd name="T117" fmla="*/ 331 h 7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30" h="780">
                  <a:moveTo>
                    <a:pt x="499" y="499"/>
                  </a:moveTo>
                  <a:cubicBezTo>
                    <a:pt x="498" y="499"/>
                    <a:pt x="497" y="499"/>
                    <a:pt x="497" y="499"/>
                  </a:cubicBezTo>
                  <a:cubicBezTo>
                    <a:pt x="497" y="499"/>
                    <a:pt x="497" y="499"/>
                    <a:pt x="497" y="499"/>
                  </a:cubicBezTo>
                  <a:cubicBezTo>
                    <a:pt x="497" y="499"/>
                    <a:pt x="498" y="498"/>
                    <a:pt x="499" y="498"/>
                  </a:cubicBezTo>
                  <a:cubicBezTo>
                    <a:pt x="499" y="498"/>
                    <a:pt x="499" y="499"/>
                    <a:pt x="499" y="499"/>
                  </a:cubicBezTo>
                  <a:close/>
                  <a:moveTo>
                    <a:pt x="232" y="732"/>
                  </a:moveTo>
                  <a:cubicBezTo>
                    <a:pt x="233" y="732"/>
                    <a:pt x="233" y="732"/>
                    <a:pt x="233" y="732"/>
                  </a:cubicBezTo>
                  <a:cubicBezTo>
                    <a:pt x="233" y="732"/>
                    <a:pt x="232" y="732"/>
                    <a:pt x="232" y="732"/>
                  </a:cubicBezTo>
                  <a:close/>
                  <a:moveTo>
                    <a:pt x="232" y="732"/>
                  </a:moveTo>
                  <a:cubicBezTo>
                    <a:pt x="232" y="732"/>
                    <a:pt x="232" y="732"/>
                    <a:pt x="232" y="732"/>
                  </a:cubicBezTo>
                  <a:cubicBezTo>
                    <a:pt x="232" y="732"/>
                    <a:pt x="232" y="732"/>
                    <a:pt x="232" y="732"/>
                  </a:cubicBezTo>
                  <a:close/>
                  <a:moveTo>
                    <a:pt x="255" y="157"/>
                  </a:moveTo>
                  <a:cubicBezTo>
                    <a:pt x="254" y="156"/>
                    <a:pt x="254" y="156"/>
                    <a:pt x="254" y="156"/>
                  </a:cubicBezTo>
                  <a:cubicBezTo>
                    <a:pt x="254" y="156"/>
                    <a:pt x="254" y="156"/>
                    <a:pt x="254" y="156"/>
                  </a:cubicBezTo>
                  <a:cubicBezTo>
                    <a:pt x="254" y="156"/>
                    <a:pt x="254" y="156"/>
                    <a:pt x="254" y="156"/>
                  </a:cubicBezTo>
                  <a:lnTo>
                    <a:pt x="255" y="157"/>
                  </a:lnTo>
                  <a:close/>
                  <a:moveTo>
                    <a:pt x="932" y="467"/>
                  </a:moveTo>
                  <a:cubicBezTo>
                    <a:pt x="932" y="467"/>
                    <a:pt x="932" y="467"/>
                    <a:pt x="932" y="467"/>
                  </a:cubicBezTo>
                  <a:cubicBezTo>
                    <a:pt x="931" y="467"/>
                    <a:pt x="931" y="467"/>
                    <a:pt x="930" y="467"/>
                  </a:cubicBezTo>
                  <a:cubicBezTo>
                    <a:pt x="920" y="466"/>
                    <a:pt x="910" y="465"/>
                    <a:pt x="900" y="464"/>
                  </a:cubicBezTo>
                  <a:cubicBezTo>
                    <a:pt x="885" y="463"/>
                    <a:pt x="870" y="461"/>
                    <a:pt x="855" y="459"/>
                  </a:cubicBezTo>
                  <a:cubicBezTo>
                    <a:pt x="836" y="457"/>
                    <a:pt x="817" y="455"/>
                    <a:pt x="799" y="453"/>
                  </a:cubicBezTo>
                  <a:cubicBezTo>
                    <a:pt x="794" y="452"/>
                    <a:pt x="790" y="452"/>
                    <a:pt x="785" y="452"/>
                  </a:cubicBezTo>
                  <a:cubicBezTo>
                    <a:pt x="763" y="453"/>
                    <a:pt x="742" y="454"/>
                    <a:pt x="720" y="458"/>
                  </a:cubicBezTo>
                  <a:cubicBezTo>
                    <a:pt x="719" y="458"/>
                    <a:pt x="717" y="459"/>
                    <a:pt x="716" y="459"/>
                  </a:cubicBezTo>
                  <a:cubicBezTo>
                    <a:pt x="707" y="460"/>
                    <a:pt x="698" y="461"/>
                    <a:pt x="689" y="463"/>
                  </a:cubicBezTo>
                  <a:cubicBezTo>
                    <a:pt x="685" y="464"/>
                    <a:pt x="680" y="465"/>
                    <a:pt x="675" y="466"/>
                  </a:cubicBezTo>
                  <a:cubicBezTo>
                    <a:pt x="659" y="467"/>
                    <a:pt x="643" y="468"/>
                    <a:pt x="627" y="473"/>
                  </a:cubicBezTo>
                  <a:cubicBezTo>
                    <a:pt x="623" y="469"/>
                    <a:pt x="623" y="464"/>
                    <a:pt x="623" y="460"/>
                  </a:cubicBezTo>
                  <a:cubicBezTo>
                    <a:pt x="623" y="444"/>
                    <a:pt x="624" y="427"/>
                    <a:pt x="626" y="411"/>
                  </a:cubicBezTo>
                  <a:cubicBezTo>
                    <a:pt x="628" y="403"/>
                    <a:pt x="630" y="394"/>
                    <a:pt x="629" y="383"/>
                  </a:cubicBezTo>
                  <a:cubicBezTo>
                    <a:pt x="629" y="384"/>
                    <a:pt x="628" y="385"/>
                    <a:pt x="628" y="385"/>
                  </a:cubicBezTo>
                  <a:cubicBezTo>
                    <a:pt x="626" y="385"/>
                    <a:pt x="625" y="386"/>
                    <a:pt x="624" y="387"/>
                  </a:cubicBezTo>
                  <a:cubicBezTo>
                    <a:pt x="622" y="391"/>
                    <a:pt x="619" y="394"/>
                    <a:pt x="617" y="398"/>
                  </a:cubicBezTo>
                  <a:cubicBezTo>
                    <a:pt x="609" y="414"/>
                    <a:pt x="601" y="431"/>
                    <a:pt x="593" y="448"/>
                  </a:cubicBezTo>
                  <a:cubicBezTo>
                    <a:pt x="589" y="459"/>
                    <a:pt x="586" y="469"/>
                    <a:pt x="586" y="481"/>
                  </a:cubicBezTo>
                  <a:cubicBezTo>
                    <a:pt x="586" y="482"/>
                    <a:pt x="586" y="483"/>
                    <a:pt x="586" y="484"/>
                  </a:cubicBezTo>
                  <a:cubicBezTo>
                    <a:pt x="584" y="484"/>
                    <a:pt x="583" y="485"/>
                    <a:pt x="581" y="485"/>
                  </a:cubicBezTo>
                  <a:cubicBezTo>
                    <a:pt x="579" y="457"/>
                    <a:pt x="584" y="429"/>
                    <a:pt x="592" y="402"/>
                  </a:cubicBezTo>
                  <a:cubicBezTo>
                    <a:pt x="592" y="401"/>
                    <a:pt x="592" y="400"/>
                    <a:pt x="593" y="399"/>
                  </a:cubicBezTo>
                  <a:cubicBezTo>
                    <a:pt x="593" y="398"/>
                    <a:pt x="594" y="396"/>
                    <a:pt x="594" y="394"/>
                  </a:cubicBezTo>
                  <a:cubicBezTo>
                    <a:pt x="594" y="394"/>
                    <a:pt x="594" y="394"/>
                    <a:pt x="594" y="394"/>
                  </a:cubicBezTo>
                  <a:cubicBezTo>
                    <a:pt x="594" y="394"/>
                    <a:pt x="594" y="394"/>
                    <a:pt x="594" y="394"/>
                  </a:cubicBezTo>
                  <a:cubicBezTo>
                    <a:pt x="593" y="393"/>
                    <a:pt x="593" y="393"/>
                    <a:pt x="592" y="392"/>
                  </a:cubicBezTo>
                  <a:cubicBezTo>
                    <a:pt x="590" y="394"/>
                    <a:pt x="587" y="396"/>
                    <a:pt x="586" y="399"/>
                  </a:cubicBezTo>
                  <a:cubicBezTo>
                    <a:pt x="571" y="418"/>
                    <a:pt x="560" y="439"/>
                    <a:pt x="553" y="462"/>
                  </a:cubicBezTo>
                  <a:cubicBezTo>
                    <a:pt x="550" y="471"/>
                    <a:pt x="549" y="480"/>
                    <a:pt x="550" y="489"/>
                  </a:cubicBezTo>
                  <a:cubicBezTo>
                    <a:pt x="550" y="490"/>
                    <a:pt x="550" y="491"/>
                    <a:pt x="550" y="492"/>
                  </a:cubicBezTo>
                  <a:cubicBezTo>
                    <a:pt x="544" y="493"/>
                    <a:pt x="537" y="494"/>
                    <a:pt x="531" y="495"/>
                  </a:cubicBezTo>
                  <a:cubicBezTo>
                    <a:pt x="529" y="482"/>
                    <a:pt x="529" y="469"/>
                    <a:pt x="532" y="457"/>
                  </a:cubicBezTo>
                  <a:cubicBezTo>
                    <a:pt x="535" y="444"/>
                    <a:pt x="537" y="432"/>
                    <a:pt x="540" y="420"/>
                  </a:cubicBezTo>
                  <a:cubicBezTo>
                    <a:pt x="541" y="417"/>
                    <a:pt x="541" y="415"/>
                    <a:pt x="538" y="414"/>
                  </a:cubicBezTo>
                  <a:cubicBezTo>
                    <a:pt x="537" y="415"/>
                    <a:pt x="536" y="415"/>
                    <a:pt x="536" y="415"/>
                  </a:cubicBezTo>
                  <a:cubicBezTo>
                    <a:pt x="534" y="416"/>
                    <a:pt x="533" y="416"/>
                    <a:pt x="532" y="417"/>
                  </a:cubicBezTo>
                  <a:cubicBezTo>
                    <a:pt x="530" y="419"/>
                    <a:pt x="528" y="421"/>
                    <a:pt x="526" y="423"/>
                  </a:cubicBezTo>
                  <a:cubicBezTo>
                    <a:pt x="517" y="435"/>
                    <a:pt x="511" y="449"/>
                    <a:pt x="505" y="463"/>
                  </a:cubicBezTo>
                  <a:cubicBezTo>
                    <a:pt x="501" y="473"/>
                    <a:pt x="500" y="483"/>
                    <a:pt x="499" y="494"/>
                  </a:cubicBezTo>
                  <a:cubicBezTo>
                    <a:pt x="499" y="494"/>
                    <a:pt x="499" y="494"/>
                    <a:pt x="499" y="494"/>
                  </a:cubicBezTo>
                  <a:cubicBezTo>
                    <a:pt x="499" y="493"/>
                    <a:pt x="498" y="493"/>
                    <a:pt x="497" y="493"/>
                  </a:cubicBezTo>
                  <a:cubicBezTo>
                    <a:pt x="493" y="494"/>
                    <a:pt x="488" y="494"/>
                    <a:pt x="484" y="495"/>
                  </a:cubicBezTo>
                  <a:cubicBezTo>
                    <a:pt x="474" y="497"/>
                    <a:pt x="465" y="499"/>
                    <a:pt x="455" y="500"/>
                  </a:cubicBezTo>
                  <a:cubicBezTo>
                    <a:pt x="444" y="501"/>
                    <a:pt x="433" y="500"/>
                    <a:pt x="421" y="497"/>
                  </a:cubicBezTo>
                  <a:cubicBezTo>
                    <a:pt x="415" y="495"/>
                    <a:pt x="408" y="493"/>
                    <a:pt x="401" y="492"/>
                  </a:cubicBezTo>
                  <a:cubicBezTo>
                    <a:pt x="397" y="492"/>
                    <a:pt x="392" y="491"/>
                    <a:pt x="389" y="495"/>
                  </a:cubicBezTo>
                  <a:cubicBezTo>
                    <a:pt x="389" y="497"/>
                    <a:pt x="390" y="498"/>
                    <a:pt x="391" y="499"/>
                  </a:cubicBezTo>
                  <a:cubicBezTo>
                    <a:pt x="391" y="499"/>
                    <a:pt x="391" y="499"/>
                    <a:pt x="391" y="499"/>
                  </a:cubicBezTo>
                  <a:cubicBezTo>
                    <a:pt x="393" y="501"/>
                    <a:pt x="394" y="503"/>
                    <a:pt x="396" y="505"/>
                  </a:cubicBezTo>
                  <a:cubicBezTo>
                    <a:pt x="404" y="511"/>
                    <a:pt x="412" y="517"/>
                    <a:pt x="420" y="522"/>
                  </a:cubicBezTo>
                  <a:cubicBezTo>
                    <a:pt x="428" y="528"/>
                    <a:pt x="434" y="535"/>
                    <a:pt x="438" y="544"/>
                  </a:cubicBezTo>
                  <a:cubicBezTo>
                    <a:pt x="439" y="547"/>
                    <a:pt x="439" y="550"/>
                    <a:pt x="439" y="553"/>
                  </a:cubicBezTo>
                  <a:cubicBezTo>
                    <a:pt x="439" y="562"/>
                    <a:pt x="438" y="570"/>
                    <a:pt x="435" y="578"/>
                  </a:cubicBezTo>
                  <a:cubicBezTo>
                    <a:pt x="430" y="591"/>
                    <a:pt x="424" y="604"/>
                    <a:pt x="416" y="615"/>
                  </a:cubicBezTo>
                  <a:cubicBezTo>
                    <a:pt x="409" y="624"/>
                    <a:pt x="403" y="634"/>
                    <a:pt x="396" y="644"/>
                  </a:cubicBezTo>
                  <a:cubicBezTo>
                    <a:pt x="386" y="659"/>
                    <a:pt x="375" y="672"/>
                    <a:pt x="362" y="684"/>
                  </a:cubicBezTo>
                  <a:cubicBezTo>
                    <a:pt x="352" y="693"/>
                    <a:pt x="343" y="703"/>
                    <a:pt x="333" y="712"/>
                  </a:cubicBezTo>
                  <a:cubicBezTo>
                    <a:pt x="321" y="725"/>
                    <a:pt x="309" y="737"/>
                    <a:pt x="294" y="747"/>
                  </a:cubicBezTo>
                  <a:cubicBezTo>
                    <a:pt x="284" y="755"/>
                    <a:pt x="274" y="763"/>
                    <a:pt x="264" y="770"/>
                  </a:cubicBezTo>
                  <a:cubicBezTo>
                    <a:pt x="260" y="773"/>
                    <a:pt x="255" y="775"/>
                    <a:pt x="251" y="777"/>
                  </a:cubicBezTo>
                  <a:cubicBezTo>
                    <a:pt x="249" y="778"/>
                    <a:pt x="246" y="779"/>
                    <a:pt x="244" y="780"/>
                  </a:cubicBezTo>
                  <a:cubicBezTo>
                    <a:pt x="239" y="773"/>
                    <a:pt x="233" y="767"/>
                    <a:pt x="228" y="760"/>
                  </a:cubicBezTo>
                  <a:cubicBezTo>
                    <a:pt x="237" y="756"/>
                    <a:pt x="243" y="748"/>
                    <a:pt x="251" y="741"/>
                  </a:cubicBezTo>
                  <a:cubicBezTo>
                    <a:pt x="262" y="732"/>
                    <a:pt x="270" y="721"/>
                    <a:pt x="279" y="709"/>
                  </a:cubicBezTo>
                  <a:cubicBezTo>
                    <a:pt x="285" y="701"/>
                    <a:pt x="291" y="692"/>
                    <a:pt x="296" y="683"/>
                  </a:cubicBezTo>
                  <a:cubicBezTo>
                    <a:pt x="298" y="681"/>
                    <a:pt x="298" y="679"/>
                    <a:pt x="299" y="677"/>
                  </a:cubicBezTo>
                  <a:cubicBezTo>
                    <a:pt x="299" y="677"/>
                    <a:pt x="299" y="676"/>
                    <a:pt x="298" y="676"/>
                  </a:cubicBezTo>
                  <a:cubicBezTo>
                    <a:pt x="297" y="677"/>
                    <a:pt x="296" y="677"/>
                    <a:pt x="296" y="677"/>
                  </a:cubicBezTo>
                  <a:cubicBezTo>
                    <a:pt x="293" y="681"/>
                    <a:pt x="290" y="684"/>
                    <a:pt x="287" y="687"/>
                  </a:cubicBezTo>
                  <a:cubicBezTo>
                    <a:pt x="278" y="699"/>
                    <a:pt x="268" y="709"/>
                    <a:pt x="256" y="718"/>
                  </a:cubicBezTo>
                  <a:cubicBezTo>
                    <a:pt x="249" y="723"/>
                    <a:pt x="241" y="727"/>
                    <a:pt x="233" y="732"/>
                  </a:cubicBezTo>
                  <a:cubicBezTo>
                    <a:pt x="233" y="731"/>
                    <a:pt x="234" y="730"/>
                    <a:pt x="235" y="729"/>
                  </a:cubicBezTo>
                  <a:cubicBezTo>
                    <a:pt x="252" y="711"/>
                    <a:pt x="266" y="690"/>
                    <a:pt x="279" y="669"/>
                  </a:cubicBezTo>
                  <a:cubicBezTo>
                    <a:pt x="284" y="661"/>
                    <a:pt x="288" y="654"/>
                    <a:pt x="293" y="647"/>
                  </a:cubicBezTo>
                  <a:cubicBezTo>
                    <a:pt x="306" y="628"/>
                    <a:pt x="315" y="608"/>
                    <a:pt x="320" y="586"/>
                  </a:cubicBezTo>
                  <a:cubicBezTo>
                    <a:pt x="323" y="573"/>
                    <a:pt x="327" y="559"/>
                    <a:pt x="330" y="546"/>
                  </a:cubicBezTo>
                  <a:cubicBezTo>
                    <a:pt x="331" y="541"/>
                    <a:pt x="331" y="536"/>
                    <a:pt x="332" y="531"/>
                  </a:cubicBezTo>
                  <a:cubicBezTo>
                    <a:pt x="332" y="530"/>
                    <a:pt x="331" y="530"/>
                    <a:pt x="330" y="529"/>
                  </a:cubicBezTo>
                  <a:cubicBezTo>
                    <a:pt x="329" y="532"/>
                    <a:pt x="328" y="534"/>
                    <a:pt x="328" y="536"/>
                  </a:cubicBezTo>
                  <a:cubicBezTo>
                    <a:pt x="325" y="545"/>
                    <a:pt x="322" y="553"/>
                    <a:pt x="319" y="562"/>
                  </a:cubicBezTo>
                  <a:cubicBezTo>
                    <a:pt x="320" y="559"/>
                    <a:pt x="320" y="557"/>
                    <a:pt x="321" y="554"/>
                  </a:cubicBezTo>
                  <a:cubicBezTo>
                    <a:pt x="322" y="550"/>
                    <a:pt x="322" y="547"/>
                    <a:pt x="320" y="543"/>
                  </a:cubicBezTo>
                  <a:cubicBezTo>
                    <a:pt x="318" y="544"/>
                    <a:pt x="317" y="544"/>
                    <a:pt x="317" y="545"/>
                  </a:cubicBezTo>
                  <a:cubicBezTo>
                    <a:pt x="311" y="554"/>
                    <a:pt x="306" y="563"/>
                    <a:pt x="301" y="571"/>
                  </a:cubicBezTo>
                  <a:cubicBezTo>
                    <a:pt x="298" y="576"/>
                    <a:pt x="298" y="576"/>
                    <a:pt x="290" y="580"/>
                  </a:cubicBezTo>
                  <a:cubicBezTo>
                    <a:pt x="289" y="574"/>
                    <a:pt x="289" y="568"/>
                    <a:pt x="291" y="562"/>
                  </a:cubicBezTo>
                  <a:cubicBezTo>
                    <a:pt x="292" y="558"/>
                    <a:pt x="293" y="554"/>
                    <a:pt x="295" y="549"/>
                  </a:cubicBezTo>
                  <a:cubicBezTo>
                    <a:pt x="295" y="547"/>
                    <a:pt x="295" y="545"/>
                    <a:pt x="296" y="541"/>
                  </a:cubicBezTo>
                  <a:cubicBezTo>
                    <a:pt x="292" y="543"/>
                    <a:pt x="290" y="545"/>
                    <a:pt x="288" y="548"/>
                  </a:cubicBezTo>
                  <a:cubicBezTo>
                    <a:pt x="289" y="544"/>
                    <a:pt x="291" y="540"/>
                    <a:pt x="293" y="536"/>
                  </a:cubicBezTo>
                  <a:cubicBezTo>
                    <a:pt x="294" y="534"/>
                    <a:pt x="296" y="531"/>
                    <a:pt x="297" y="529"/>
                  </a:cubicBezTo>
                  <a:cubicBezTo>
                    <a:pt x="300" y="523"/>
                    <a:pt x="296" y="518"/>
                    <a:pt x="291" y="517"/>
                  </a:cubicBezTo>
                  <a:cubicBezTo>
                    <a:pt x="281" y="515"/>
                    <a:pt x="271" y="514"/>
                    <a:pt x="260" y="514"/>
                  </a:cubicBezTo>
                  <a:cubicBezTo>
                    <a:pt x="262" y="513"/>
                    <a:pt x="264" y="513"/>
                    <a:pt x="266" y="513"/>
                  </a:cubicBezTo>
                  <a:cubicBezTo>
                    <a:pt x="269" y="512"/>
                    <a:pt x="271" y="511"/>
                    <a:pt x="274" y="510"/>
                  </a:cubicBezTo>
                  <a:cubicBezTo>
                    <a:pt x="271" y="508"/>
                    <a:pt x="267" y="508"/>
                    <a:pt x="264" y="507"/>
                  </a:cubicBezTo>
                  <a:cubicBezTo>
                    <a:pt x="243" y="504"/>
                    <a:pt x="223" y="504"/>
                    <a:pt x="203" y="505"/>
                  </a:cubicBezTo>
                  <a:cubicBezTo>
                    <a:pt x="197" y="506"/>
                    <a:pt x="191" y="505"/>
                    <a:pt x="185" y="505"/>
                  </a:cubicBezTo>
                  <a:cubicBezTo>
                    <a:pt x="172" y="505"/>
                    <a:pt x="160" y="504"/>
                    <a:pt x="146" y="504"/>
                  </a:cubicBezTo>
                  <a:cubicBezTo>
                    <a:pt x="145" y="503"/>
                    <a:pt x="144" y="501"/>
                    <a:pt x="142" y="499"/>
                  </a:cubicBezTo>
                  <a:cubicBezTo>
                    <a:pt x="112" y="463"/>
                    <a:pt x="80" y="428"/>
                    <a:pt x="52" y="391"/>
                  </a:cubicBezTo>
                  <a:cubicBezTo>
                    <a:pt x="52" y="390"/>
                    <a:pt x="51" y="389"/>
                    <a:pt x="50" y="388"/>
                  </a:cubicBezTo>
                  <a:cubicBezTo>
                    <a:pt x="57" y="389"/>
                    <a:pt x="64" y="388"/>
                    <a:pt x="72" y="388"/>
                  </a:cubicBezTo>
                  <a:cubicBezTo>
                    <a:pt x="92" y="386"/>
                    <a:pt x="112" y="384"/>
                    <a:pt x="132" y="382"/>
                  </a:cubicBezTo>
                  <a:cubicBezTo>
                    <a:pt x="135" y="381"/>
                    <a:pt x="139" y="382"/>
                    <a:pt x="142" y="378"/>
                  </a:cubicBezTo>
                  <a:cubicBezTo>
                    <a:pt x="140" y="378"/>
                    <a:pt x="139" y="377"/>
                    <a:pt x="138" y="377"/>
                  </a:cubicBezTo>
                  <a:cubicBezTo>
                    <a:pt x="131" y="375"/>
                    <a:pt x="124" y="374"/>
                    <a:pt x="117" y="374"/>
                  </a:cubicBezTo>
                  <a:cubicBezTo>
                    <a:pt x="99" y="372"/>
                    <a:pt x="80" y="370"/>
                    <a:pt x="62" y="369"/>
                  </a:cubicBezTo>
                  <a:cubicBezTo>
                    <a:pt x="51" y="369"/>
                    <a:pt x="41" y="366"/>
                    <a:pt x="29" y="365"/>
                  </a:cubicBezTo>
                  <a:cubicBezTo>
                    <a:pt x="28" y="365"/>
                    <a:pt x="28" y="365"/>
                    <a:pt x="28" y="364"/>
                  </a:cubicBezTo>
                  <a:cubicBezTo>
                    <a:pt x="28" y="364"/>
                    <a:pt x="28" y="364"/>
                    <a:pt x="28" y="364"/>
                  </a:cubicBezTo>
                  <a:cubicBezTo>
                    <a:pt x="30" y="363"/>
                    <a:pt x="31" y="361"/>
                    <a:pt x="32" y="361"/>
                  </a:cubicBezTo>
                  <a:cubicBezTo>
                    <a:pt x="36" y="359"/>
                    <a:pt x="40" y="357"/>
                    <a:pt x="45" y="355"/>
                  </a:cubicBezTo>
                  <a:cubicBezTo>
                    <a:pt x="46" y="355"/>
                    <a:pt x="49" y="354"/>
                    <a:pt x="51" y="355"/>
                  </a:cubicBezTo>
                  <a:cubicBezTo>
                    <a:pt x="78" y="356"/>
                    <a:pt x="105" y="354"/>
                    <a:pt x="133" y="352"/>
                  </a:cubicBezTo>
                  <a:cubicBezTo>
                    <a:pt x="157" y="350"/>
                    <a:pt x="181" y="347"/>
                    <a:pt x="205" y="347"/>
                  </a:cubicBezTo>
                  <a:cubicBezTo>
                    <a:pt x="213" y="347"/>
                    <a:pt x="221" y="346"/>
                    <a:pt x="229" y="346"/>
                  </a:cubicBezTo>
                  <a:cubicBezTo>
                    <a:pt x="231" y="346"/>
                    <a:pt x="233" y="345"/>
                    <a:pt x="235" y="345"/>
                  </a:cubicBezTo>
                  <a:cubicBezTo>
                    <a:pt x="236" y="344"/>
                    <a:pt x="236" y="344"/>
                    <a:pt x="236" y="343"/>
                  </a:cubicBezTo>
                  <a:cubicBezTo>
                    <a:pt x="235" y="343"/>
                    <a:pt x="234" y="342"/>
                    <a:pt x="233" y="342"/>
                  </a:cubicBezTo>
                  <a:cubicBezTo>
                    <a:pt x="226" y="341"/>
                    <a:pt x="219" y="340"/>
                    <a:pt x="212" y="339"/>
                  </a:cubicBezTo>
                  <a:cubicBezTo>
                    <a:pt x="193" y="338"/>
                    <a:pt x="175" y="337"/>
                    <a:pt x="156" y="335"/>
                  </a:cubicBezTo>
                  <a:cubicBezTo>
                    <a:pt x="148" y="334"/>
                    <a:pt x="140" y="333"/>
                    <a:pt x="132" y="333"/>
                  </a:cubicBezTo>
                  <a:cubicBezTo>
                    <a:pt x="135" y="330"/>
                    <a:pt x="136" y="326"/>
                    <a:pt x="135" y="321"/>
                  </a:cubicBezTo>
                  <a:cubicBezTo>
                    <a:pt x="134" y="318"/>
                    <a:pt x="133" y="315"/>
                    <a:pt x="132" y="313"/>
                  </a:cubicBezTo>
                  <a:cubicBezTo>
                    <a:pt x="128" y="307"/>
                    <a:pt x="125" y="300"/>
                    <a:pt x="120" y="295"/>
                  </a:cubicBezTo>
                  <a:cubicBezTo>
                    <a:pt x="106" y="277"/>
                    <a:pt x="91" y="259"/>
                    <a:pt x="76" y="241"/>
                  </a:cubicBezTo>
                  <a:cubicBezTo>
                    <a:pt x="76" y="234"/>
                    <a:pt x="81" y="229"/>
                    <a:pt x="87" y="227"/>
                  </a:cubicBezTo>
                  <a:cubicBezTo>
                    <a:pt x="106" y="222"/>
                    <a:pt x="124" y="217"/>
                    <a:pt x="143" y="215"/>
                  </a:cubicBezTo>
                  <a:cubicBezTo>
                    <a:pt x="150" y="214"/>
                    <a:pt x="158" y="213"/>
                    <a:pt x="167" y="212"/>
                  </a:cubicBezTo>
                  <a:cubicBezTo>
                    <a:pt x="165" y="211"/>
                    <a:pt x="164" y="210"/>
                    <a:pt x="163" y="210"/>
                  </a:cubicBezTo>
                  <a:cubicBezTo>
                    <a:pt x="157" y="209"/>
                    <a:pt x="151" y="207"/>
                    <a:pt x="145" y="207"/>
                  </a:cubicBezTo>
                  <a:cubicBezTo>
                    <a:pt x="144" y="206"/>
                    <a:pt x="143" y="205"/>
                    <a:pt x="143" y="205"/>
                  </a:cubicBezTo>
                  <a:cubicBezTo>
                    <a:pt x="138" y="204"/>
                    <a:pt x="134" y="203"/>
                    <a:pt x="129" y="202"/>
                  </a:cubicBezTo>
                  <a:cubicBezTo>
                    <a:pt x="123" y="195"/>
                    <a:pt x="118" y="187"/>
                    <a:pt x="114" y="178"/>
                  </a:cubicBezTo>
                  <a:cubicBezTo>
                    <a:pt x="103" y="149"/>
                    <a:pt x="91" y="119"/>
                    <a:pt x="79" y="91"/>
                  </a:cubicBezTo>
                  <a:cubicBezTo>
                    <a:pt x="70" y="70"/>
                    <a:pt x="58" y="50"/>
                    <a:pt x="48" y="29"/>
                  </a:cubicBezTo>
                  <a:cubicBezTo>
                    <a:pt x="45" y="22"/>
                    <a:pt x="43" y="15"/>
                    <a:pt x="40" y="8"/>
                  </a:cubicBezTo>
                  <a:cubicBezTo>
                    <a:pt x="39" y="6"/>
                    <a:pt x="39" y="3"/>
                    <a:pt x="39" y="0"/>
                  </a:cubicBezTo>
                  <a:cubicBezTo>
                    <a:pt x="45" y="0"/>
                    <a:pt x="51" y="1"/>
                    <a:pt x="57" y="3"/>
                  </a:cubicBezTo>
                  <a:cubicBezTo>
                    <a:pt x="80" y="9"/>
                    <a:pt x="100" y="19"/>
                    <a:pt x="119" y="32"/>
                  </a:cubicBezTo>
                  <a:cubicBezTo>
                    <a:pt x="137" y="44"/>
                    <a:pt x="154" y="57"/>
                    <a:pt x="171" y="70"/>
                  </a:cubicBezTo>
                  <a:cubicBezTo>
                    <a:pt x="183" y="80"/>
                    <a:pt x="194" y="91"/>
                    <a:pt x="206" y="101"/>
                  </a:cubicBezTo>
                  <a:cubicBezTo>
                    <a:pt x="223" y="115"/>
                    <a:pt x="238" y="132"/>
                    <a:pt x="252" y="149"/>
                  </a:cubicBezTo>
                  <a:cubicBezTo>
                    <a:pt x="254" y="151"/>
                    <a:pt x="255" y="154"/>
                    <a:pt x="254" y="156"/>
                  </a:cubicBezTo>
                  <a:cubicBezTo>
                    <a:pt x="254" y="156"/>
                    <a:pt x="254" y="156"/>
                    <a:pt x="253" y="156"/>
                  </a:cubicBezTo>
                  <a:cubicBezTo>
                    <a:pt x="249" y="152"/>
                    <a:pt x="245" y="148"/>
                    <a:pt x="241" y="144"/>
                  </a:cubicBezTo>
                  <a:cubicBezTo>
                    <a:pt x="239" y="141"/>
                    <a:pt x="236" y="138"/>
                    <a:pt x="232" y="137"/>
                  </a:cubicBezTo>
                  <a:cubicBezTo>
                    <a:pt x="229" y="140"/>
                    <a:pt x="231" y="142"/>
                    <a:pt x="232" y="143"/>
                  </a:cubicBezTo>
                  <a:cubicBezTo>
                    <a:pt x="241" y="155"/>
                    <a:pt x="249" y="168"/>
                    <a:pt x="258" y="180"/>
                  </a:cubicBezTo>
                  <a:cubicBezTo>
                    <a:pt x="263" y="186"/>
                    <a:pt x="269" y="191"/>
                    <a:pt x="276" y="195"/>
                  </a:cubicBezTo>
                  <a:cubicBezTo>
                    <a:pt x="276" y="195"/>
                    <a:pt x="276" y="195"/>
                    <a:pt x="277" y="194"/>
                  </a:cubicBezTo>
                  <a:cubicBezTo>
                    <a:pt x="278" y="196"/>
                    <a:pt x="279" y="198"/>
                    <a:pt x="280" y="201"/>
                  </a:cubicBezTo>
                  <a:cubicBezTo>
                    <a:pt x="282" y="203"/>
                    <a:pt x="282" y="205"/>
                    <a:pt x="281" y="207"/>
                  </a:cubicBezTo>
                  <a:cubicBezTo>
                    <a:pt x="281" y="209"/>
                    <a:pt x="281" y="210"/>
                    <a:pt x="281" y="211"/>
                  </a:cubicBezTo>
                  <a:cubicBezTo>
                    <a:pt x="281" y="212"/>
                    <a:pt x="282" y="213"/>
                    <a:pt x="282" y="214"/>
                  </a:cubicBezTo>
                  <a:cubicBezTo>
                    <a:pt x="282" y="214"/>
                    <a:pt x="282" y="214"/>
                    <a:pt x="282" y="214"/>
                  </a:cubicBezTo>
                  <a:cubicBezTo>
                    <a:pt x="282" y="214"/>
                    <a:pt x="283" y="215"/>
                    <a:pt x="283" y="215"/>
                  </a:cubicBezTo>
                  <a:cubicBezTo>
                    <a:pt x="284" y="216"/>
                    <a:pt x="284" y="217"/>
                    <a:pt x="285" y="218"/>
                  </a:cubicBezTo>
                  <a:cubicBezTo>
                    <a:pt x="285" y="219"/>
                    <a:pt x="284" y="219"/>
                    <a:pt x="284" y="219"/>
                  </a:cubicBezTo>
                  <a:cubicBezTo>
                    <a:pt x="290" y="221"/>
                    <a:pt x="296" y="224"/>
                    <a:pt x="301" y="226"/>
                  </a:cubicBezTo>
                  <a:cubicBezTo>
                    <a:pt x="313" y="229"/>
                    <a:pt x="325" y="232"/>
                    <a:pt x="337" y="236"/>
                  </a:cubicBezTo>
                  <a:cubicBezTo>
                    <a:pt x="346" y="239"/>
                    <a:pt x="356" y="240"/>
                    <a:pt x="366" y="241"/>
                  </a:cubicBezTo>
                  <a:cubicBezTo>
                    <a:pt x="381" y="242"/>
                    <a:pt x="395" y="245"/>
                    <a:pt x="410" y="249"/>
                  </a:cubicBezTo>
                  <a:cubicBezTo>
                    <a:pt x="426" y="254"/>
                    <a:pt x="442" y="256"/>
                    <a:pt x="459" y="257"/>
                  </a:cubicBezTo>
                  <a:cubicBezTo>
                    <a:pt x="487" y="259"/>
                    <a:pt x="515" y="262"/>
                    <a:pt x="542" y="271"/>
                  </a:cubicBezTo>
                  <a:cubicBezTo>
                    <a:pt x="554" y="275"/>
                    <a:pt x="566" y="277"/>
                    <a:pt x="578" y="279"/>
                  </a:cubicBezTo>
                  <a:cubicBezTo>
                    <a:pt x="585" y="281"/>
                    <a:pt x="593" y="282"/>
                    <a:pt x="600" y="283"/>
                  </a:cubicBezTo>
                  <a:cubicBezTo>
                    <a:pt x="614" y="287"/>
                    <a:pt x="629" y="288"/>
                    <a:pt x="644" y="289"/>
                  </a:cubicBezTo>
                  <a:cubicBezTo>
                    <a:pt x="652" y="289"/>
                    <a:pt x="661" y="290"/>
                    <a:pt x="669" y="291"/>
                  </a:cubicBezTo>
                  <a:cubicBezTo>
                    <a:pt x="676" y="292"/>
                    <a:pt x="683" y="294"/>
                    <a:pt x="689" y="296"/>
                  </a:cubicBezTo>
                  <a:cubicBezTo>
                    <a:pt x="708" y="302"/>
                    <a:pt x="728" y="306"/>
                    <a:pt x="747" y="310"/>
                  </a:cubicBezTo>
                  <a:cubicBezTo>
                    <a:pt x="763" y="313"/>
                    <a:pt x="777" y="317"/>
                    <a:pt x="792" y="323"/>
                  </a:cubicBezTo>
                  <a:cubicBezTo>
                    <a:pt x="804" y="328"/>
                    <a:pt x="817" y="332"/>
                    <a:pt x="830" y="336"/>
                  </a:cubicBezTo>
                  <a:cubicBezTo>
                    <a:pt x="837" y="339"/>
                    <a:pt x="843" y="341"/>
                    <a:pt x="850" y="344"/>
                  </a:cubicBezTo>
                  <a:cubicBezTo>
                    <a:pt x="860" y="348"/>
                    <a:pt x="871" y="351"/>
                    <a:pt x="881" y="356"/>
                  </a:cubicBezTo>
                  <a:cubicBezTo>
                    <a:pt x="892" y="361"/>
                    <a:pt x="904" y="368"/>
                    <a:pt x="915" y="374"/>
                  </a:cubicBezTo>
                  <a:cubicBezTo>
                    <a:pt x="922" y="377"/>
                    <a:pt x="929" y="380"/>
                    <a:pt x="935" y="383"/>
                  </a:cubicBezTo>
                  <a:cubicBezTo>
                    <a:pt x="940" y="386"/>
                    <a:pt x="944" y="388"/>
                    <a:pt x="948" y="390"/>
                  </a:cubicBezTo>
                  <a:cubicBezTo>
                    <a:pt x="956" y="394"/>
                    <a:pt x="964" y="399"/>
                    <a:pt x="972" y="402"/>
                  </a:cubicBezTo>
                  <a:cubicBezTo>
                    <a:pt x="985" y="408"/>
                    <a:pt x="996" y="415"/>
                    <a:pt x="1007" y="422"/>
                  </a:cubicBezTo>
                  <a:cubicBezTo>
                    <a:pt x="1013" y="426"/>
                    <a:pt x="1019" y="429"/>
                    <a:pt x="1025" y="433"/>
                  </a:cubicBezTo>
                  <a:cubicBezTo>
                    <a:pt x="1026" y="434"/>
                    <a:pt x="1028" y="436"/>
                    <a:pt x="1030" y="437"/>
                  </a:cubicBezTo>
                  <a:cubicBezTo>
                    <a:pt x="1014" y="435"/>
                    <a:pt x="1000" y="428"/>
                    <a:pt x="984" y="429"/>
                  </a:cubicBezTo>
                  <a:cubicBezTo>
                    <a:pt x="996" y="436"/>
                    <a:pt x="1009" y="440"/>
                    <a:pt x="1022" y="447"/>
                  </a:cubicBezTo>
                  <a:cubicBezTo>
                    <a:pt x="1009" y="449"/>
                    <a:pt x="996" y="448"/>
                    <a:pt x="985" y="453"/>
                  </a:cubicBezTo>
                  <a:cubicBezTo>
                    <a:pt x="992" y="456"/>
                    <a:pt x="999" y="456"/>
                    <a:pt x="1007" y="457"/>
                  </a:cubicBezTo>
                  <a:cubicBezTo>
                    <a:pt x="1014" y="459"/>
                    <a:pt x="1021" y="460"/>
                    <a:pt x="1029" y="461"/>
                  </a:cubicBezTo>
                  <a:cubicBezTo>
                    <a:pt x="1027" y="465"/>
                    <a:pt x="1025" y="466"/>
                    <a:pt x="1022" y="467"/>
                  </a:cubicBezTo>
                  <a:cubicBezTo>
                    <a:pt x="1012" y="471"/>
                    <a:pt x="1002" y="475"/>
                    <a:pt x="991" y="473"/>
                  </a:cubicBezTo>
                  <a:cubicBezTo>
                    <a:pt x="973" y="471"/>
                    <a:pt x="955" y="469"/>
                    <a:pt x="938" y="468"/>
                  </a:cubicBezTo>
                  <a:cubicBezTo>
                    <a:pt x="936" y="467"/>
                    <a:pt x="934" y="467"/>
                    <a:pt x="932" y="467"/>
                  </a:cubicBezTo>
                  <a:close/>
                  <a:moveTo>
                    <a:pt x="147" y="411"/>
                  </a:moveTo>
                  <a:cubicBezTo>
                    <a:pt x="145" y="410"/>
                    <a:pt x="144" y="410"/>
                    <a:pt x="140" y="409"/>
                  </a:cubicBezTo>
                  <a:cubicBezTo>
                    <a:pt x="142" y="413"/>
                    <a:pt x="143" y="414"/>
                    <a:pt x="144" y="416"/>
                  </a:cubicBezTo>
                  <a:cubicBezTo>
                    <a:pt x="146" y="414"/>
                    <a:pt x="146" y="413"/>
                    <a:pt x="147" y="411"/>
                  </a:cubicBezTo>
                  <a:close/>
                  <a:moveTo>
                    <a:pt x="166" y="427"/>
                  </a:moveTo>
                  <a:cubicBezTo>
                    <a:pt x="168" y="424"/>
                    <a:pt x="170" y="422"/>
                    <a:pt x="166" y="418"/>
                  </a:cubicBezTo>
                  <a:cubicBezTo>
                    <a:pt x="165" y="418"/>
                    <a:pt x="163" y="418"/>
                    <a:pt x="162" y="418"/>
                  </a:cubicBezTo>
                  <a:cubicBezTo>
                    <a:pt x="156" y="422"/>
                    <a:pt x="151" y="428"/>
                    <a:pt x="148" y="435"/>
                  </a:cubicBezTo>
                  <a:cubicBezTo>
                    <a:pt x="156" y="436"/>
                    <a:pt x="161" y="431"/>
                    <a:pt x="166" y="427"/>
                  </a:cubicBezTo>
                  <a:close/>
                  <a:moveTo>
                    <a:pt x="189" y="415"/>
                  </a:moveTo>
                  <a:cubicBezTo>
                    <a:pt x="189" y="415"/>
                    <a:pt x="188" y="414"/>
                    <a:pt x="188" y="414"/>
                  </a:cubicBezTo>
                  <a:cubicBezTo>
                    <a:pt x="187" y="415"/>
                    <a:pt x="185" y="415"/>
                    <a:pt x="184" y="416"/>
                  </a:cubicBezTo>
                  <a:cubicBezTo>
                    <a:pt x="175" y="425"/>
                    <a:pt x="165" y="434"/>
                    <a:pt x="155" y="441"/>
                  </a:cubicBezTo>
                  <a:cubicBezTo>
                    <a:pt x="154" y="442"/>
                    <a:pt x="154" y="443"/>
                    <a:pt x="154" y="444"/>
                  </a:cubicBezTo>
                  <a:cubicBezTo>
                    <a:pt x="164" y="444"/>
                    <a:pt x="175" y="441"/>
                    <a:pt x="181" y="434"/>
                  </a:cubicBezTo>
                  <a:cubicBezTo>
                    <a:pt x="185" y="428"/>
                    <a:pt x="190" y="423"/>
                    <a:pt x="189" y="415"/>
                  </a:cubicBezTo>
                  <a:close/>
                  <a:moveTo>
                    <a:pt x="335" y="404"/>
                  </a:moveTo>
                  <a:cubicBezTo>
                    <a:pt x="339" y="404"/>
                    <a:pt x="342" y="404"/>
                    <a:pt x="346" y="401"/>
                  </a:cubicBezTo>
                  <a:cubicBezTo>
                    <a:pt x="352" y="397"/>
                    <a:pt x="358" y="392"/>
                    <a:pt x="362" y="386"/>
                  </a:cubicBezTo>
                  <a:cubicBezTo>
                    <a:pt x="368" y="379"/>
                    <a:pt x="373" y="372"/>
                    <a:pt x="379" y="365"/>
                  </a:cubicBezTo>
                  <a:cubicBezTo>
                    <a:pt x="380" y="364"/>
                    <a:pt x="380" y="363"/>
                    <a:pt x="381" y="361"/>
                  </a:cubicBezTo>
                  <a:cubicBezTo>
                    <a:pt x="367" y="361"/>
                    <a:pt x="336" y="390"/>
                    <a:pt x="335" y="404"/>
                  </a:cubicBezTo>
                  <a:close/>
                  <a:moveTo>
                    <a:pt x="314" y="353"/>
                  </a:moveTo>
                  <a:cubicBezTo>
                    <a:pt x="323" y="350"/>
                    <a:pt x="340" y="338"/>
                    <a:pt x="356" y="323"/>
                  </a:cubicBezTo>
                  <a:cubicBezTo>
                    <a:pt x="358" y="322"/>
                    <a:pt x="359" y="320"/>
                    <a:pt x="360" y="318"/>
                  </a:cubicBezTo>
                  <a:cubicBezTo>
                    <a:pt x="353" y="314"/>
                    <a:pt x="347" y="318"/>
                    <a:pt x="342" y="321"/>
                  </a:cubicBezTo>
                  <a:cubicBezTo>
                    <a:pt x="327" y="329"/>
                    <a:pt x="317" y="341"/>
                    <a:pt x="314" y="353"/>
                  </a:cubicBezTo>
                  <a:close/>
                  <a:moveTo>
                    <a:pt x="308" y="342"/>
                  </a:moveTo>
                  <a:cubicBezTo>
                    <a:pt x="317" y="338"/>
                    <a:pt x="328" y="325"/>
                    <a:pt x="331" y="313"/>
                  </a:cubicBezTo>
                  <a:cubicBezTo>
                    <a:pt x="325" y="313"/>
                    <a:pt x="322" y="316"/>
                    <a:pt x="319" y="319"/>
                  </a:cubicBezTo>
                  <a:cubicBezTo>
                    <a:pt x="312" y="326"/>
                    <a:pt x="308" y="334"/>
                    <a:pt x="308" y="342"/>
                  </a:cubicBezTo>
                  <a:close/>
                  <a:moveTo>
                    <a:pt x="276" y="334"/>
                  </a:moveTo>
                  <a:cubicBezTo>
                    <a:pt x="286" y="330"/>
                    <a:pt x="290" y="325"/>
                    <a:pt x="289" y="320"/>
                  </a:cubicBezTo>
                  <a:cubicBezTo>
                    <a:pt x="288" y="319"/>
                    <a:pt x="286" y="319"/>
                    <a:pt x="285" y="318"/>
                  </a:cubicBezTo>
                  <a:cubicBezTo>
                    <a:pt x="280" y="322"/>
                    <a:pt x="278" y="327"/>
                    <a:pt x="276" y="334"/>
                  </a:cubicBezTo>
                  <a:close/>
                  <a:moveTo>
                    <a:pt x="244" y="190"/>
                  </a:moveTo>
                  <a:cubicBezTo>
                    <a:pt x="242" y="182"/>
                    <a:pt x="238" y="175"/>
                    <a:pt x="234" y="168"/>
                  </a:cubicBezTo>
                  <a:cubicBezTo>
                    <a:pt x="229" y="161"/>
                    <a:pt x="224" y="154"/>
                    <a:pt x="220" y="146"/>
                  </a:cubicBezTo>
                  <a:cubicBezTo>
                    <a:pt x="210" y="131"/>
                    <a:pt x="198" y="116"/>
                    <a:pt x="186" y="102"/>
                  </a:cubicBezTo>
                  <a:cubicBezTo>
                    <a:pt x="179" y="95"/>
                    <a:pt x="171" y="88"/>
                    <a:pt x="162" y="83"/>
                  </a:cubicBezTo>
                  <a:cubicBezTo>
                    <a:pt x="157" y="80"/>
                    <a:pt x="153" y="77"/>
                    <a:pt x="149" y="73"/>
                  </a:cubicBezTo>
                  <a:cubicBezTo>
                    <a:pt x="143" y="66"/>
                    <a:pt x="135" y="61"/>
                    <a:pt x="126" y="57"/>
                  </a:cubicBezTo>
                  <a:cubicBezTo>
                    <a:pt x="125" y="56"/>
                    <a:pt x="124" y="56"/>
                    <a:pt x="121" y="55"/>
                  </a:cubicBezTo>
                  <a:cubicBezTo>
                    <a:pt x="130" y="66"/>
                    <a:pt x="137" y="75"/>
                    <a:pt x="145" y="84"/>
                  </a:cubicBezTo>
                  <a:cubicBezTo>
                    <a:pt x="148" y="87"/>
                    <a:pt x="151" y="89"/>
                    <a:pt x="154" y="92"/>
                  </a:cubicBezTo>
                  <a:cubicBezTo>
                    <a:pt x="155" y="93"/>
                    <a:pt x="157" y="94"/>
                    <a:pt x="158" y="95"/>
                  </a:cubicBezTo>
                  <a:cubicBezTo>
                    <a:pt x="160" y="97"/>
                    <a:pt x="163" y="99"/>
                    <a:pt x="165" y="101"/>
                  </a:cubicBezTo>
                  <a:cubicBezTo>
                    <a:pt x="169" y="104"/>
                    <a:pt x="172" y="108"/>
                    <a:pt x="175" y="111"/>
                  </a:cubicBezTo>
                  <a:cubicBezTo>
                    <a:pt x="178" y="115"/>
                    <a:pt x="181" y="118"/>
                    <a:pt x="184" y="123"/>
                  </a:cubicBezTo>
                  <a:cubicBezTo>
                    <a:pt x="176" y="121"/>
                    <a:pt x="170" y="118"/>
                    <a:pt x="163" y="116"/>
                  </a:cubicBezTo>
                  <a:cubicBezTo>
                    <a:pt x="158" y="114"/>
                    <a:pt x="154" y="112"/>
                    <a:pt x="150" y="108"/>
                  </a:cubicBezTo>
                  <a:cubicBezTo>
                    <a:pt x="147" y="106"/>
                    <a:pt x="143" y="103"/>
                    <a:pt x="139" y="101"/>
                  </a:cubicBezTo>
                  <a:cubicBezTo>
                    <a:pt x="137" y="100"/>
                    <a:pt x="135" y="101"/>
                    <a:pt x="133" y="101"/>
                  </a:cubicBezTo>
                  <a:cubicBezTo>
                    <a:pt x="134" y="102"/>
                    <a:pt x="134" y="103"/>
                    <a:pt x="134" y="104"/>
                  </a:cubicBezTo>
                  <a:cubicBezTo>
                    <a:pt x="141" y="111"/>
                    <a:pt x="147" y="118"/>
                    <a:pt x="153" y="125"/>
                  </a:cubicBezTo>
                  <a:cubicBezTo>
                    <a:pt x="161" y="135"/>
                    <a:pt x="169" y="144"/>
                    <a:pt x="179" y="152"/>
                  </a:cubicBezTo>
                  <a:cubicBezTo>
                    <a:pt x="189" y="159"/>
                    <a:pt x="196" y="169"/>
                    <a:pt x="203" y="179"/>
                  </a:cubicBezTo>
                  <a:cubicBezTo>
                    <a:pt x="205" y="182"/>
                    <a:pt x="207" y="186"/>
                    <a:pt x="210" y="189"/>
                  </a:cubicBezTo>
                  <a:cubicBezTo>
                    <a:pt x="212" y="192"/>
                    <a:pt x="213" y="195"/>
                    <a:pt x="217" y="196"/>
                  </a:cubicBezTo>
                  <a:cubicBezTo>
                    <a:pt x="216" y="185"/>
                    <a:pt x="212" y="176"/>
                    <a:pt x="196" y="148"/>
                  </a:cubicBezTo>
                  <a:cubicBezTo>
                    <a:pt x="204" y="151"/>
                    <a:pt x="212" y="157"/>
                    <a:pt x="218" y="164"/>
                  </a:cubicBezTo>
                  <a:cubicBezTo>
                    <a:pt x="225" y="173"/>
                    <a:pt x="232" y="182"/>
                    <a:pt x="239" y="191"/>
                  </a:cubicBezTo>
                  <a:cubicBezTo>
                    <a:pt x="241" y="191"/>
                    <a:pt x="242" y="190"/>
                    <a:pt x="244" y="190"/>
                  </a:cubicBezTo>
                  <a:close/>
                  <a:moveTo>
                    <a:pt x="266" y="327"/>
                  </a:moveTo>
                  <a:cubicBezTo>
                    <a:pt x="259" y="324"/>
                    <a:pt x="257" y="325"/>
                    <a:pt x="257" y="333"/>
                  </a:cubicBezTo>
                  <a:cubicBezTo>
                    <a:pt x="260" y="332"/>
                    <a:pt x="264" y="331"/>
                    <a:pt x="266" y="327"/>
                  </a:cubicBezTo>
                  <a:close/>
                  <a:moveTo>
                    <a:pt x="288" y="377"/>
                  </a:moveTo>
                  <a:cubicBezTo>
                    <a:pt x="283" y="377"/>
                    <a:pt x="268" y="386"/>
                    <a:pt x="265" y="391"/>
                  </a:cubicBezTo>
                  <a:cubicBezTo>
                    <a:pt x="274" y="389"/>
                    <a:pt x="282" y="385"/>
                    <a:pt x="288" y="377"/>
                  </a:cubicBezTo>
                  <a:close/>
                  <a:moveTo>
                    <a:pt x="331" y="370"/>
                  </a:moveTo>
                  <a:cubicBezTo>
                    <a:pt x="330" y="369"/>
                    <a:pt x="329" y="369"/>
                    <a:pt x="328" y="368"/>
                  </a:cubicBezTo>
                  <a:cubicBezTo>
                    <a:pt x="313" y="379"/>
                    <a:pt x="296" y="387"/>
                    <a:pt x="282" y="402"/>
                  </a:cubicBezTo>
                  <a:cubicBezTo>
                    <a:pt x="297" y="404"/>
                    <a:pt x="324" y="386"/>
                    <a:pt x="331" y="370"/>
                  </a:cubicBezTo>
                  <a:close/>
                  <a:moveTo>
                    <a:pt x="333" y="388"/>
                  </a:moveTo>
                  <a:cubicBezTo>
                    <a:pt x="345" y="376"/>
                    <a:pt x="345" y="376"/>
                    <a:pt x="345" y="372"/>
                  </a:cubicBezTo>
                  <a:cubicBezTo>
                    <a:pt x="328" y="382"/>
                    <a:pt x="313" y="395"/>
                    <a:pt x="298" y="408"/>
                  </a:cubicBezTo>
                  <a:cubicBezTo>
                    <a:pt x="306" y="409"/>
                    <a:pt x="311" y="404"/>
                    <a:pt x="317" y="401"/>
                  </a:cubicBezTo>
                  <a:cubicBezTo>
                    <a:pt x="323" y="398"/>
                    <a:pt x="328" y="393"/>
                    <a:pt x="333" y="388"/>
                  </a:cubicBezTo>
                  <a:close/>
                  <a:moveTo>
                    <a:pt x="357" y="631"/>
                  </a:moveTo>
                  <a:cubicBezTo>
                    <a:pt x="356" y="632"/>
                    <a:pt x="356" y="633"/>
                    <a:pt x="355" y="634"/>
                  </a:cubicBezTo>
                  <a:cubicBezTo>
                    <a:pt x="370" y="628"/>
                    <a:pt x="381" y="618"/>
                    <a:pt x="391" y="607"/>
                  </a:cubicBezTo>
                  <a:cubicBezTo>
                    <a:pt x="392" y="608"/>
                    <a:pt x="392" y="609"/>
                    <a:pt x="392" y="609"/>
                  </a:cubicBezTo>
                  <a:cubicBezTo>
                    <a:pt x="388" y="617"/>
                    <a:pt x="384" y="626"/>
                    <a:pt x="378" y="633"/>
                  </a:cubicBezTo>
                  <a:cubicBezTo>
                    <a:pt x="362" y="653"/>
                    <a:pt x="345" y="673"/>
                    <a:pt x="328" y="693"/>
                  </a:cubicBezTo>
                  <a:cubicBezTo>
                    <a:pt x="328" y="694"/>
                    <a:pt x="327" y="695"/>
                    <a:pt x="326" y="696"/>
                  </a:cubicBezTo>
                  <a:cubicBezTo>
                    <a:pt x="327" y="697"/>
                    <a:pt x="328" y="697"/>
                    <a:pt x="328" y="697"/>
                  </a:cubicBezTo>
                  <a:cubicBezTo>
                    <a:pt x="330" y="695"/>
                    <a:pt x="333" y="694"/>
                    <a:pt x="335" y="692"/>
                  </a:cubicBezTo>
                  <a:cubicBezTo>
                    <a:pt x="362" y="671"/>
                    <a:pt x="385" y="645"/>
                    <a:pt x="406" y="618"/>
                  </a:cubicBezTo>
                  <a:cubicBezTo>
                    <a:pt x="408" y="616"/>
                    <a:pt x="410" y="613"/>
                    <a:pt x="411" y="610"/>
                  </a:cubicBezTo>
                  <a:cubicBezTo>
                    <a:pt x="417" y="599"/>
                    <a:pt x="422" y="588"/>
                    <a:pt x="428" y="577"/>
                  </a:cubicBezTo>
                  <a:cubicBezTo>
                    <a:pt x="432" y="568"/>
                    <a:pt x="435" y="558"/>
                    <a:pt x="436" y="547"/>
                  </a:cubicBezTo>
                  <a:cubicBezTo>
                    <a:pt x="436" y="546"/>
                    <a:pt x="437" y="544"/>
                    <a:pt x="434" y="544"/>
                  </a:cubicBezTo>
                  <a:cubicBezTo>
                    <a:pt x="428" y="554"/>
                    <a:pt x="422" y="563"/>
                    <a:pt x="416" y="574"/>
                  </a:cubicBezTo>
                  <a:cubicBezTo>
                    <a:pt x="414" y="569"/>
                    <a:pt x="415" y="564"/>
                    <a:pt x="414" y="560"/>
                  </a:cubicBezTo>
                  <a:cubicBezTo>
                    <a:pt x="413" y="555"/>
                    <a:pt x="412" y="551"/>
                    <a:pt x="408" y="547"/>
                  </a:cubicBezTo>
                  <a:cubicBezTo>
                    <a:pt x="407" y="552"/>
                    <a:pt x="406" y="556"/>
                    <a:pt x="405" y="560"/>
                  </a:cubicBezTo>
                  <a:cubicBezTo>
                    <a:pt x="404" y="567"/>
                    <a:pt x="402" y="573"/>
                    <a:pt x="398" y="579"/>
                  </a:cubicBezTo>
                  <a:cubicBezTo>
                    <a:pt x="386" y="598"/>
                    <a:pt x="373" y="615"/>
                    <a:pt x="357" y="631"/>
                  </a:cubicBezTo>
                  <a:close/>
                  <a:moveTo>
                    <a:pt x="419" y="357"/>
                  </a:moveTo>
                  <a:cubicBezTo>
                    <a:pt x="414" y="357"/>
                    <a:pt x="410" y="358"/>
                    <a:pt x="407" y="360"/>
                  </a:cubicBezTo>
                  <a:cubicBezTo>
                    <a:pt x="398" y="365"/>
                    <a:pt x="391" y="373"/>
                    <a:pt x="384" y="381"/>
                  </a:cubicBezTo>
                  <a:cubicBezTo>
                    <a:pt x="382" y="383"/>
                    <a:pt x="382" y="386"/>
                    <a:pt x="383" y="390"/>
                  </a:cubicBezTo>
                  <a:cubicBezTo>
                    <a:pt x="397" y="380"/>
                    <a:pt x="411" y="372"/>
                    <a:pt x="419" y="357"/>
                  </a:cubicBezTo>
                  <a:close/>
                  <a:moveTo>
                    <a:pt x="439" y="373"/>
                  </a:moveTo>
                  <a:cubicBezTo>
                    <a:pt x="430" y="373"/>
                    <a:pt x="422" y="382"/>
                    <a:pt x="425" y="388"/>
                  </a:cubicBezTo>
                  <a:cubicBezTo>
                    <a:pt x="431" y="386"/>
                    <a:pt x="436" y="382"/>
                    <a:pt x="439" y="377"/>
                  </a:cubicBezTo>
                  <a:cubicBezTo>
                    <a:pt x="440" y="376"/>
                    <a:pt x="441" y="374"/>
                    <a:pt x="439" y="373"/>
                  </a:cubicBezTo>
                  <a:close/>
                  <a:moveTo>
                    <a:pt x="449" y="350"/>
                  </a:moveTo>
                  <a:cubicBezTo>
                    <a:pt x="436" y="348"/>
                    <a:pt x="400" y="380"/>
                    <a:pt x="399" y="395"/>
                  </a:cubicBezTo>
                  <a:cubicBezTo>
                    <a:pt x="400" y="394"/>
                    <a:pt x="401" y="394"/>
                    <a:pt x="402" y="394"/>
                  </a:cubicBezTo>
                  <a:cubicBezTo>
                    <a:pt x="409" y="390"/>
                    <a:pt x="415" y="386"/>
                    <a:pt x="421" y="381"/>
                  </a:cubicBezTo>
                  <a:cubicBezTo>
                    <a:pt x="427" y="374"/>
                    <a:pt x="433" y="368"/>
                    <a:pt x="440" y="362"/>
                  </a:cubicBezTo>
                  <a:cubicBezTo>
                    <a:pt x="444" y="358"/>
                    <a:pt x="447" y="354"/>
                    <a:pt x="449" y="350"/>
                  </a:cubicBezTo>
                  <a:close/>
                  <a:moveTo>
                    <a:pt x="468" y="370"/>
                  </a:moveTo>
                  <a:cubicBezTo>
                    <a:pt x="463" y="369"/>
                    <a:pt x="459" y="372"/>
                    <a:pt x="459" y="379"/>
                  </a:cubicBezTo>
                  <a:cubicBezTo>
                    <a:pt x="463" y="376"/>
                    <a:pt x="468" y="375"/>
                    <a:pt x="468" y="370"/>
                  </a:cubicBezTo>
                  <a:close/>
                  <a:moveTo>
                    <a:pt x="928" y="430"/>
                  </a:moveTo>
                  <a:cubicBezTo>
                    <a:pt x="924" y="422"/>
                    <a:pt x="920" y="415"/>
                    <a:pt x="916" y="408"/>
                  </a:cubicBezTo>
                  <a:cubicBezTo>
                    <a:pt x="913" y="403"/>
                    <a:pt x="909" y="399"/>
                    <a:pt x="903" y="397"/>
                  </a:cubicBezTo>
                  <a:cubicBezTo>
                    <a:pt x="900" y="395"/>
                    <a:pt x="897" y="393"/>
                    <a:pt x="894" y="392"/>
                  </a:cubicBezTo>
                  <a:cubicBezTo>
                    <a:pt x="890" y="389"/>
                    <a:pt x="885" y="388"/>
                    <a:pt x="879" y="389"/>
                  </a:cubicBezTo>
                  <a:cubicBezTo>
                    <a:pt x="875" y="390"/>
                    <a:pt x="871" y="390"/>
                    <a:pt x="868" y="391"/>
                  </a:cubicBezTo>
                  <a:cubicBezTo>
                    <a:pt x="860" y="392"/>
                    <a:pt x="852" y="393"/>
                    <a:pt x="844" y="398"/>
                  </a:cubicBezTo>
                  <a:cubicBezTo>
                    <a:pt x="847" y="399"/>
                    <a:pt x="850" y="399"/>
                    <a:pt x="854" y="400"/>
                  </a:cubicBezTo>
                  <a:cubicBezTo>
                    <a:pt x="849" y="403"/>
                    <a:pt x="846" y="405"/>
                    <a:pt x="842" y="407"/>
                  </a:cubicBezTo>
                  <a:cubicBezTo>
                    <a:pt x="841" y="408"/>
                    <a:pt x="840" y="409"/>
                    <a:pt x="839" y="411"/>
                  </a:cubicBezTo>
                  <a:cubicBezTo>
                    <a:pt x="844" y="413"/>
                    <a:pt x="849" y="410"/>
                    <a:pt x="854" y="413"/>
                  </a:cubicBezTo>
                  <a:cubicBezTo>
                    <a:pt x="854" y="417"/>
                    <a:pt x="853" y="421"/>
                    <a:pt x="854" y="425"/>
                  </a:cubicBezTo>
                  <a:cubicBezTo>
                    <a:pt x="854" y="430"/>
                    <a:pt x="855" y="435"/>
                    <a:pt x="859" y="439"/>
                  </a:cubicBezTo>
                  <a:cubicBezTo>
                    <a:pt x="868" y="451"/>
                    <a:pt x="888" y="453"/>
                    <a:pt x="899" y="443"/>
                  </a:cubicBezTo>
                  <a:cubicBezTo>
                    <a:pt x="902" y="440"/>
                    <a:pt x="905" y="435"/>
                    <a:pt x="908" y="431"/>
                  </a:cubicBezTo>
                  <a:cubicBezTo>
                    <a:pt x="909" y="429"/>
                    <a:pt x="910" y="427"/>
                    <a:pt x="911" y="425"/>
                  </a:cubicBezTo>
                  <a:cubicBezTo>
                    <a:pt x="915" y="427"/>
                    <a:pt x="918" y="428"/>
                    <a:pt x="921" y="430"/>
                  </a:cubicBezTo>
                  <a:cubicBezTo>
                    <a:pt x="923" y="430"/>
                    <a:pt x="925" y="430"/>
                    <a:pt x="928" y="430"/>
                  </a:cubicBezTo>
                  <a:close/>
                  <a:moveTo>
                    <a:pt x="301" y="208"/>
                  </a:moveTo>
                  <a:cubicBezTo>
                    <a:pt x="302" y="208"/>
                    <a:pt x="302" y="208"/>
                    <a:pt x="302" y="208"/>
                  </a:cubicBezTo>
                  <a:cubicBezTo>
                    <a:pt x="302" y="208"/>
                    <a:pt x="301" y="208"/>
                    <a:pt x="301" y="208"/>
                  </a:cubicBezTo>
                  <a:cubicBezTo>
                    <a:pt x="301" y="208"/>
                    <a:pt x="301" y="208"/>
                    <a:pt x="301" y="208"/>
                  </a:cubicBezTo>
                  <a:cubicBezTo>
                    <a:pt x="301" y="208"/>
                    <a:pt x="301" y="208"/>
                    <a:pt x="301" y="208"/>
                  </a:cubicBezTo>
                  <a:close/>
                  <a:moveTo>
                    <a:pt x="5" y="331"/>
                  </a:moveTo>
                  <a:cubicBezTo>
                    <a:pt x="3" y="331"/>
                    <a:pt x="2" y="331"/>
                    <a:pt x="0" y="333"/>
                  </a:cubicBezTo>
                  <a:cubicBezTo>
                    <a:pt x="0" y="333"/>
                    <a:pt x="0" y="333"/>
                    <a:pt x="0" y="334"/>
                  </a:cubicBezTo>
                  <a:cubicBezTo>
                    <a:pt x="1" y="333"/>
                    <a:pt x="2" y="333"/>
                    <a:pt x="2" y="333"/>
                  </a:cubicBezTo>
                  <a:cubicBezTo>
                    <a:pt x="3" y="332"/>
                    <a:pt x="4" y="331"/>
                    <a:pt x="5" y="331"/>
                  </a:cubicBezTo>
                  <a:close/>
                </a:path>
              </a:pathLst>
            </a:custGeom>
            <a:solidFill>
              <a:srgbClr val="9191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23">
              <a:extLst>
                <a:ext uri="{FF2B5EF4-FFF2-40B4-BE49-F238E27FC236}">
                  <a16:creationId xmlns:a16="http://schemas.microsoft.com/office/drawing/2014/main" id="{06D42909-ABFB-405F-8CCC-D3C24C62D7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84" y="866"/>
              <a:ext cx="429" cy="811"/>
            </a:xfrm>
            <a:custGeom>
              <a:avLst/>
              <a:gdLst>
                <a:gd name="T0" fmla="*/ 234 w 482"/>
                <a:gd name="T1" fmla="*/ 296 h 910"/>
                <a:gd name="T2" fmla="*/ 234 w 482"/>
                <a:gd name="T3" fmla="*/ 296 h 910"/>
                <a:gd name="T4" fmla="*/ 181 w 482"/>
                <a:gd name="T5" fmla="*/ 230 h 910"/>
                <a:gd name="T6" fmla="*/ 248 w 482"/>
                <a:gd name="T7" fmla="*/ 503 h 910"/>
                <a:gd name="T8" fmla="*/ 427 w 482"/>
                <a:gd name="T9" fmla="*/ 857 h 910"/>
                <a:gd name="T10" fmla="*/ 410 w 482"/>
                <a:gd name="T11" fmla="*/ 832 h 910"/>
                <a:gd name="T12" fmla="*/ 350 w 482"/>
                <a:gd name="T13" fmla="*/ 792 h 910"/>
                <a:gd name="T14" fmla="*/ 335 w 482"/>
                <a:gd name="T15" fmla="*/ 768 h 910"/>
                <a:gd name="T16" fmla="*/ 331 w 482"/>
                <a:gd name="T17" fmla="*/ 745 h 910"/>
                <a:gd name="T18" fmla="*/ 283 w 482"/>
                <a:gd name="T19" fmla="*/ 719 h 910"/>
                <a:gd name="T20" fmla="*/ 265 w 482"/>
                <a:gd name="T21" fmla="*/ 699 h 910"/>
                <a:gd name="T22" fmla="*/ 255 w 482"/>
                <a:gd name="T23" fmla="*/ 677 h 910"/>
                <a:gd name="T24" fmla="*/ 263 w 482"/>
                <a:gd name="T25" fmla="*/ 670 h 910"/>
                <a:gd name="T26" fmla="*/ 241 w 482"/>
                <a:gd name="T27" fmla="*/ 646 h 910"/>
                <a:gd name="T28" fmla="*/ 289 w 482"/>
                <a:gd name="T29" fmla="*/ 639 h 910"/>
                <a:gd name="T30" fmla="*/ 320 w 482"/>
                <a:gd name="T31" fmla="*/ 628 h 910"/>
                <a:gd name="T32" fmla="*/ 362 w 482"/>
                <a:gd name="T33" fmla="*/ 627 h 910"/>
                <a:gd name="T34" fmla="*/ 340 w 482"/>
                <a:gd name="T35" fmla="*/ 602 h 910"/>
                <a:gd name="T36" fmla="*/ 255 w 482"/>
                <a:gd name="T37" fmla="*/ 571 h 910"/>
                <a:gd name="T38" fmla="*/ 266 w 482"/>
                <a:gd name="T39" fmla="*/ 546 h 910"/>
                <a:gd name="T40" fmla="*/ 283 w 482"/>
                <a:gd name="T41" fmla="*/ 536 h 910"/>
                <a:gd name="T42" fmla="*/ 214 w 482"/>
                <a:gd name="T43" fmla="*/ 505 h 910"/>
                <a:gd name="T44" fmla="*/ 236 w 482"/>
                <a:gd name="T45" fmla="*/ 496 h 910"/>
                <a:gd name="T46" fmla="*/ 197 w 482"/>
                <a:gd name="T47" fmla="*/ 467 h 910"/>
                <a:gd name="T48" fmla="*/ 173 w 482"/>
                <a:gd name="T49" fmla="*/ 443 h 910"/>
                <a:gd name="T50" fmla="*/ 193 w 482"/>
                <a:gd name="T51" fmla="*/ 442 h 910"/>
                <a:gd name="T52" fmla="*/ 137 w 482"/>
                <a:gd name="T53" fmla="*/ 399 h 910"/>
                <a:gd name="T54" fmla="*/ 174 w 482"/>
                <a:gd name="T55" fmla="*/ 412 h 910"/>
                <a:gd name="T56" fmla="*/ 121 w 482"/>
                <a:gd name="T57" fmla="*/ 359 h 910"/>
                <a:gd name="T58" fmla="*/ 158 w 482"/>
                <a:gd name="T59" fmla="*/ 357 h 910"/>
                <a:gd name="T60" fmla="*/ 230 w 482"/>
                <a:gd name="T61" fmla="*/ 353 h 910"/>
                <a:gd name="T62" fmla="*/ 242 w 482"/>
                <a:gd name="T63" fmla="*/ 338 h 910"/>
                <a:gd name="T64" fmla="*/ 238 w 482"/>
                <a:gd name="T65" fmla="*/ 324 h 910"/>
                <a:gd name="T66" fmla="*/ 229 w 482"/>
                <a:gd name="T67" fmla="*/ 305 h 910"/>
                <a:gd name="T68" fmla="*/ 217 w 482"/>
                <a:gd name="T69" fmla="*/ 290 h 910"/>
                <a:gd name="T70" fmla="*/ 181 w 482"/>
                <a:gd name="T71" fmla="*/ 264 h 910"/>
                <a:gd name="T72" fmla="*/ 210 w 482"/>
                <a:gd name="T73" fmla="*/ 263 h 910"/>
                <a:gd name="T74" fmla="*/ 155 w 482"/>
                <a:gd name="T75" fmla="*/ 226 h 910"/>
                <a:gd name="T76" fmla="*/ 139 w 482"/>
                <a:gd name="T77" fmla="*/ 208 h 910"/>
                <a:gd name="T78" fmla="*/ 122 w 482"/>
                <a:gd name="T79" fmla="*/ 180 h 910"/>
                <a:gd name="T80" fmla="*/ 100 w 482"/>
                <a:gd name="T81" fmla="*/ 149 h 910"/>
                <a:gd name="T82" fmla="*/ 93 w 482"/>
                <a:gd name="T83" fmla="*/ 131 h 910"/>
                <a:gd name="T84" fmla="*/ 73 w 482"/>
                <a:gd name="T85" fmla="*/ 110 h 910"/>
                <a:gd name="T86" fmla="*/ 59 w 482"/>
                <a:gd name="T87" fmla="*/ 85 h 910"/>
                <a:gd name="T88" fmla="*/ 50 w 482"/>
                <a:gd name="T89" fmla="*/ 62 h 910"/>
                <a:gd name="T90" fmla="*/ 1 w 482"/>
                <a:gd name="T91" fmla="*/ 0 h 910"/>
                <a:gd name="T92" fmla="*/ 107 w 482"/>
                <a:gd name="T93" fmla="*/ 191 h 910"/>
                <a:gd name="T94" fmla="*/ 133 w 482"/>
                <a:gd name="T95" fmla="*/ 296 h 910"/>
                <a:gd name="T96" fmla="*/ 25 w 482"/>
                <a:gd name="T97" fmla="*/ 297 h 910"/>
                <a:gd name="T98" fmla="*/ 33 w 482"/>
                <a:gd name="T99" fmla="*/ 337 h 910"/>
                <a:gd name="T100" fmla="*/ 124 w 482"/>
                <a:gd name="T101" fmla="*/ 453 h 910"/>
                <a:gd name="T102" fmla="*/ 211 w 482"/>
                <a:gd name="T103" fmla="*/ 564 h 910"/>
                <a:gd name="T104" fmla="*/ 157 w 482"/>
                <a:gd name="T105" fmla="*/ 575 h 910"/>
                <a:gd name="T106" fmla="*/ 144 w 482"/>
                <a:gd name="T107" fmla="*/ 629 h 910"/>
                <a:gd name="T108" fmla="*/ 266 w 482"/>
                <a:gd name="T109" fmla="*/ 739 h 910"/>
                <a:gd name="T110" fmla="*/ 482 w 482"/>
                <a:gd name="T111" fmla="*/ 910 h 910"/>
                <a:gd name="T112" fmla="*/ 175 w 482"/>
                <a:gd name="T113" fmla="*/ 412 h 910"/>
                <a:gd name="T114" fmla="*/ 257 w 482"/>
                <a:gd name="T115" fmla="*/ 334 h 910"/>
                <a:gd name="T116" fmla="*/ 256 w 482"/>
                <a:gd name="T117" fmla="*/ 334 h 9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82" h="910">
                  <a:moveTo>
                    <a:pt x="234" y="296"/>
                  </a:moveTo>
                  <a:cubicBezTo>
                    <a:pt x="234" y="296"/>
                    <a:pt x="234" y="296"/>
                    <a:pt x="234" y="296"/>
                  </a:cubicBezTo>
                  <a:cubicBezTo>
                    <a:pt x="234" y="296"/>
                    <a:pt x="234" y="296"/>
                    <a:pt x="234" y="296"/>
                  </a:cubicBezTo>
                  <a:cubicBezTo>
                    <a:pt x="234" y="296"/>
                    <a:pt x="234" y="296"/>
                    <a:pt x="234" y="296"/>
                  </a:cubicBezTo>
                  <a:cubicBezTo>
                    <a:pt x="234" y="296"/>
                    <a:pt x="234" y="296"/>
                    <a:pt x="234" y="296"/>
                  </a:cubicBezTo>
                  <a:close/>
                  <a:moveTo>
                    <a:pt x="235" y="296"/>
                  </a:moveTo>
                  <a:cubicBezTo>
                    <a:pt x="234" y="296"/>
                    <a:pt x="234" y="296"/>
                    <a:pt x="234" y="296"/>
                  </a:cubicBezTo>
                  <a:cubicBezTo>
                    <a:pt x="234" y="296"/>
                    <a:pt x="234" y="296"/>
                    <a:pt x="234" y="296"/>
                  </a:cubicBezTo>
                  <a:cubicBezTo>
                    <a:pt x="234" y="297"/>
                    <a:pt x="235" y="296"/>
                    <a:pt x="235" y="296"/>
                  </a:cubicBezTo>
                  <a:close/>
                  <a:moveTo>
                    <a:pt x="182" y="230"/>
                  </a:moveTo>
                  <a:cubicBezTo>
                    <a:pt x="182" y="230"/>
                    <a:pt x="181" y="230"/>
                    <a:pt x="181" y="230"/>
                  </a:cubicBezTo>
                  <a:cubicBezTo>
                    <a:pt x="181" y="230"/>
                    <a:pt x="181" y="230"/>
                    <a:pt x="181" y="230"/>
                  </a:cubicBezTo>
                  <a:cubicBezTo>
                    <a:pt x="181" y="230"/>
                    <a:pt x="181" y="230"/>
                    <a:pt x="181" y="230"/>
                  </a:cubicBezTo>
                  <a:cubicBezTo>
                    <a:pt x="181" y="230"/>
                    <a:pt x="182" y="230"/>
                    <a:pt x="182" y="230"/>
                  </a:cubicBezTo>
                  <a:close/>
                  <a:moveTo>
                    <a:pt x="249" y="503"/>
                  </a:moveTo>
                  <a:cubicBezTo>
                    <a:pt x="248" y="503"/>
                    <a:pt x="248" y="503"/>
                    <a:pt x="248" y="503"/>
                  </a:cubicBezTo>
                  <a:cubicBezTo>
                    <a:pt x="248" y="503"/>
                    <a:pt x="248" y="503"/>
                    <a:pt x="248" y="503"/>
                  </a:cubicBezTo>
                  <a:cubicBezTo>
                    <a:pt x="248" y="503"/>
                    <a:pt x="248" y="503"/>
                    <a:pt x="248" y="503"/>
                  </a:cubicBezTo>
                  <a:lnTo>
                    <a:pt x="249" y="503"/>
                  </a:lnTo>
                  <a:close/>
                  <a:moveTo>
                    <a:pt x="427" y="857"/>
                  </a:moveTo>
                  <a:cubicBezTo>
                    <a:pt x="421" y="850"/>
                    <a:pt x="414" y="845"/>
                    <a:pt x="406" y="841"/>
                  </a:cubicBezTo>
                  <a:cubicBezTo>
                    <a:pt x="403" y="839"/>
                    <a:pt x="400" y="838"/>
                    <a:pt x="399" y="835"/>
                  </a:cubicBezTo>
                  <a:cubicBezTo>
                    <a:pt x="399" y="834"/>
                    <a:pt x="400" y="833"/>
                    <a:pt x="400" y="832"/>
                  </a:cubicBezTo>
                  <a:cubicBezTo>
                    <a:pt x="403" y="832"/>
                    <a:pt x="406" y="832"/>
                    <a:pt x="410" y="832"/>
                  </a:cubicBezTo>
                  <a:cubicBezTo>
                    <a:pt x="408" y="830"/>
                    <a:pt x="406" y="829"/>
                    <a:pt x="404" y="828"/>
                  </a:cubicBezTo>
                  <a:cubicBezTo>
                    <a:pt x="397" y="822"/>
                    <a:pt x="389" y="817"/>
                    <a:pt x="381" y="811"/>
                  </a:cubicBezTo>
                  <a:cubicBezTo>
                    <a:pt x="373" y="805"/>
                    <a:pt x="364" y="798"/>
                    <a:pt x="354" y="794"/>
                  </a:cubicBezTo>
                  <a:cubicBezTo>
                    <a:pt x="353" y="794"/>
                    <a:pt x="351" y="793"/>
                    <a:pt x="350" y="792"/>
                  </a:cubicBezTo>
                  <a:cubicBezTo>
                    <a:pt x="349" y="791"/>
                    <a:pt x="348" y="789"/>
                    <a:pt x="347" y="787"/>
                  </a:cubicBezTo>
                  <a:cubicBezTo>
                    <a:pt x="356" y="785"/>
                    <a:pt x="363" y="790"/>
                    <a:pt x="372" y="790"/>
                  </a:cubicBezTo>
                  <a:cubicBezTo>
                    <a:pt x="369" y="787"/>
                    <a:pt x="367" y="785"/>
                    <a:pt x="365" y="783"/>
                  </a:cubicBezTo>
                  <a:cubicBezTo>
                    <a:pt x="356" y="777"/>
                    <a:pt x="346" y="771"/>
                    <a:pt x="335" y="768"/>
                  </a:cubicBezTo>
                  <a:cubicBezTo>
                    <a:pt x="327" y="765"/>
                    <a:pt x="320" y="762"/>
                    <a:pt x="314" y="756"/>
                  </a:cubicBezTo>
                  <a:cubicBezTo>
                    <a:pt x="313" y="756"/>
                    <a:pt x="312" y="754"/>
                    <a:pt x="311" y="752"/>
                  </a:cubicBezTo>
                  <a:cubicBezTo>
                    <a:pt x="322" y="753"/>
                    <a:pt x="332" y="758"/>
                    <a:pt x="343" y="758"/>
                  </a:cubicBezTo>
                  <a:cubicBezTo>
                    <a:pt x="339" y="752"/>
                    <a:pt x="336" y="747"/>
                    <a:pt x="331" y="745"/>
                  </a:cubicBezTo>
                  <a:cubicBezTo>
                    <a:pt x="319" y="739"/>
                    <a:pt x="308" y="732"/>
                    <a:pt x="295" y="729"/>
                  </a:cubicBezTo>
                  <a:cubicBezTo>
                    <a:pt x="289" y="728"/>
                    <a:pt x="283" y="726"/>
                    <a:pt x="278" y="724"/>
                  </a:cubicBezTo>
                  <a:cubicBezTo>
                    <a:pt x="276" y="724"/>
                    <a:pt x="274" y="723"/>
                    <a:pt x="275" y="720"/>
                  </a:cubicBezTo>
                  <a:cubicBezTo>
                    <a:pt x="277" y="719"/>
                    <a:pt x="280" y="719"/>
                    <a:pt x="283" y="719"/>
                  </a:cubicBezTo>
                  <a:cubicBezTo>
                    <a:pt x="291" y="720"/>
                    <a:pt x="300" y="721"/>
                    <a:pt x="309" y="722"/>
                  </a:cubicBezTo>
                  <a:cubicBezTo>
                    <a:pt x="310" y="722"/>
                    <a:pt x="312" y="723"/>
                    <a:pt x="314" y="723"/>
                  </a:cubicBezTo>
                  <a:cubicBezTo>
                    <a:pt x="312" y="717"/>
                    <a:pt x="308" y="716"/>
                    <a:pt x="304" y="715"/>
                  </a:cubicBezTo>
                  <a:cubicBezTo>
                    <a:pt x="291" y="710"/>
                    <a:pt x="278" y="704"/>
                    <a:pt x="265" y="699"/>
                  </a:cubicBezTo>
                  <a:cubicBezTo>
                    <a:pt x="263" y="698"/>
                    <a:pt x="262" y="696"/>
                    <a:pt x="260" y="694"/>
                  </a:cubicBezTo>
                  <a:cubicBezTo>
                    <a:pt x="272" y="687"/>
                    <a:pt x="282" y="695"/>
                    <a:pt x="293" y="695"/>
                  </a:cubicBezTo>
                  <a:cubicBezTo>
                    <a:pt x="287" y="690"/>
                    <a:pt x="280" y="687"/>
                    <a:pt x="274" y="685"/>
                  </a:cubicBezTo>
                  <a:cubicBezTo>
                    <a:pt x="267" y="683"/>
                    <a:pt x="261" y="680"/>
                    <a:pt x="255" y="677"/>
                  </a:cubicBezTo>
                  <a:cubicBezTo>
                    <a:pt x="251" y="676"/>
                    <a:pt x="248" y="674"/>
                    <a:pt x="244" y="672"/>
                  </a:cubicBezTo>
                  <a:cubicBezTo>
                    <a:pt x="243" y="672"/>
                    <a:pt x="242" y="671"/>
                    <a:pt x="241" y="669"/>
                  </a:cubicBezTo>
                  <a:cubicBezTo>
                    <a:pt x="243" y="669"/>
                    <a:pt x="244" y="668"/>
                    <a:pt x="245" y="668"/>
                  </a:cubicBezTo>
                  <a:cubicBezTo>
                    <a:pt x="251" y="667"/>
                    <a:pt x="257" y="668"/>
                    <a:pt x="263" y="670"/>
                  </a:cubicBezTo>
                  <a:cubicBezTo>
                    <a:pt x="267" y="671"/>
                    <a:pt x="272" y="674"/>
                    <a:pt x="277" y="672"/>
                  </a:cubicBezTo>
                  <a:cubicBezTo>
                    <a:pt x="274" y="667"/>
                    <a:pt x="269" y="665"/>
                    <a:pt x="265" y="663"/>
                  </a:cubicBezTo>
                  <a:cubicBezTo>
                    <a:pt x="261" y="660"/>
                    <a:pt x="257" y="658"/>
                    <a:pt x="253" y="654"/>
                  </a:cubicBezTo>
                  <a:cubicBezTo>
                    <a:pt x="249" y="651"/>
                    <a:pt x="245" y="649"/>
                    <a:pt x="241" y="646"/>
                  </a:cubicBezTo>
                  <a:cubicBezTo>
                    <a:pt x="251" y="642"/>
                    <a:pt x="258" y="648"/>
                    <a:pt x="265" y="651"/>
                  </a:cubicBezTo>
                  <a:cubicBezTo>
                    <a:pt x="266" y="650"/>
                    <a:pt x="266" y="649"/>
                    <a:pt x="266" y="648"/>
                  </a:cubicBezTo>
                  <a:cubicBezTo>
                    <a:pt x="268" y="639"/>
                    <a:pt x="273" y="636"/>
                    <a:pt x="281" y="637"/>
                  </a:cubicBezTo>
                  <a:cubicBezTo>
                    <a:pt x="284" y="637"/>
                    <a:pt x="286" y="638"/>
                    <a:pt x="289" y="639"/>
                  </a:cubicBezTo>
                  <a:cubicBezTo>
                    <a:pt x="294" y="637"/>
                    <a:pt x="298" y="636"/>
                    <a:pt x="303" y="637"/>
                  </a:cubicBezTo>
                  <a:cubicBezTo>
                    <a:pt x="319" y="641"/>
                    <a:pt x="335" y="644"/>
                    <a:pt x="352" y="647"/>
                  </a:cubicBezTo>
                  <a:cubicBezTo>
                    <a:pt x="360" y="648"/>
                    <a:pt x="368" y="650"/>
                    <a:pt x="377" y="651"/>
                  </a:cubicBezTo>
                  <a:cubicBezTo>
                    <a:pt x="358" y="644"/>
                    <a:pt x="340" y="636"/>
                    <a:pt x="320" y="628"/>
                  </a:cubicBezTo>
                  <a:cubicBezTo>
                    <a:pt x="323" y="627"/>
                    <a:pt x="324" y="626"/>
                    <a:pt x="326" y="626"/>
                  </a:cubicBezTo>
                  <a:cubicBezTo>
                    <a:pt x="333" y="624"/>
                    <a:pt x="339" y="625"/>
                    <a:pt x="346" y="627"/>
                  </a:cubicBezTo>
                  <a:cubicBezTo>
                    <a:pt x="352" y="629"/>
                    <a:pt x="359" y="630"/>
                    <a:pt x="367" y="632"/>
                  </a:cubicBezTo>
                  <a:cubicBezTo>
                    <a:pt x="365" y="629"/>
                    <a:pt x="364" y="628"/>
                    <a:pt x="362" y="627"/>
                  </a:cubicBezTo>
                  <a:cubicBezTo>
                    <a:pt x="348" y="620"/>
                    <a:pt x="334" y="613"/>
                    <a:pt x="318" y="611"/>
                  </a:cubicBezTo>
                  <a:cubicBezTo>
                    <a:pt x="308" y="610"/>
                    <a:pt x="298" y="608"/>
                    <a:pt x="288" y="604"/>
                  </a:cubicBezTo>
                  <a:cubicBezTo>
                    <a:pt x="286" y="603"/>
                    <a:pt x="283" y="603"/>
                    <a:pt x="283" y="598"/>
                  </a:cubicBezTo>
                  <a:cubicBezTo>
                    <a:pt x="302" y="598"/>
                    <a:pt x="321" y="598"/>
                    <a:pt x="340" y="602"/>
                  </a:cubicBezTo>
                  <a:cubicBezTo>
                    <a:pt x="339" y="601"/>
                    <a:pt x="339" y="600"/>
                    <a:pt x="338" y="599"/>
                  </a:cubicBezTo>
                  <a:cubicBezTo>
                    <a:pt x="329" y="589"/>
                    <a:pt x="318" y="584"/>
                    <a:pt x="305" y="582"/>
                  </a:cubicBezTo>
                  <a:cubicBezTo>
                    <a:pt x="292" y="580"/>
                    <a:pt x="280" y="578"/>
                    <a:pt x="268" y="575"/>
                  </a:cubicBezTo>
                  <a:cubicBezTo>
                    <a:pt x="263" y="574"/>
                    <a:pt x="259" y="572"/>
                    <a:pt x="255" y="571"/>
                  </a:cubicBezTo>
                  <a:cubicBezTo>
                    <a:pt x="253" y="570"/>
                    <a:pt x="253" y="568"/>
                    <a:pt x="251" y="566"/>
                  </a:cubicBezTo>
                  <a:cubicBezTo>
                    <a:pt x="273" y="566"/>
                    <a:pt x="292" y="569"/>
                    <a:pt x="312" y="571"/>
                  </a:cubicBezTo>
                  <a:cubicBezTo>
                    <a:pt x="312" y="570"/>
                    <a:pt x="312" y="569"/>
                    <a:pt x="312" y="569"/>
                  </a:cubicBezTo>
                  <a:cubicBezTo>
                    <a:pt x="298" y="558"/>
                    <a:pt x="284" y="548"/>
                    <a:pt x="266" y="546"/>
                  </a:cubicBezTo>
                  <a:cubicBezTo>
                    <a:pt x="261" y="545"/>
                    <a:pt x="255" y="544"/>
                    <a:pt x="250" y="543"/>
                  </a:cubicBezTo>
                  <a:cubicBezTo>
                    <a:pt x="245" y="542"/>
                    <a:pt x="240" y="541"/>
                    <a:pt x="235" y="540"/>
                  </a:cubicBezTo>
                  <a:cubicBezTo>
                    <a:pt x="234" y="540"/>
                    <a:pt x="232" y="539"/>
                    <a:pt x="233" y="536"/>
                  </a:cubicBezTo>
                  <a:cubicBezTo>
                    <a:pt x="249" y="531"/>
                    <a:pt x="265" y="534"/>
                    <a:pt x="283" y="536"/>
                  </a:cubicBezTo>
                  <a:cubicBezTo>
                    <a:pt x="281" y="534"/>
                    <a:pt x="280" y="532"/>
                    <a:pt x="279" y="531"/>
                  </a:cubicBezTo>
                  <a:cubicBezTo>
                    <a:pt x="275" y="529"/>
                    <a:pt x="271" y="526"/>
                    <a:pt x="267" y="525"/>
                  </a:cubicBezTo>
                  <a:cubicBezTo>
                    <a:pt x="258" y="522"/>
                    <a:pt x="250" y="519"/>
                    <a:pt x="242" y="516"/>
                  </a:cubicBezTo>
                  <a:cubicBezTo>
                    <a:pt x="233" y="512"/>
                    <a:pt x="223" y="509"/>
                    <a:pt x="214" y="505"/>
                  </a:cubicBezTo>
                  <a:cubicBezTo>
                    <a:pt x="211" y="503"/>
                    <a:pt x="210" y="502"/>
                    <a:pt x="211" y="497"/>
                  </a:cubicBezTo>
                  <a:cubicBezTo>
                    <a:pt x="219" y="496"/>
                    <a:pt x="226" y="498"/>
                    <a:pt x="233" y="500"/>
                  </a:cubicBezTo>
                  <a:cubicBezTo>
                    <a:pt x="238" y="501"/>
                    <a:pt x="243" y="502"/>
                    <a:pt x="248" y="503"/>
                  </a:cubicBezTo>
                  <a:cubicBezTo>
                    <a:pt x="245" y="499"/>
                    <a:pt x="239" y="499"/>
                    <a:pt x="236" y="496"/>
                  </a:cubicBezTo>
                  <a:cubicBezTo>
                    <a:pt x="230" y="490"/>
                    <a:pt x="222" y="489"/>
                    <a:pt x="215" y="485"/>
                  </a:cubicBezTo>
                  <a:cubicBezTo>
                    <a:pt x="204" y="480"/>
                    <a:pt x="193" y="475"/>
                    <a:pt x="182" y="469"/>
                  </a:cubicBezTo>
                  <a:cubicBezTo>
                    <a:pt x="181" y="469"/>
                    <a:pt x="180" y="467"/>
                    <a:pt x="179" y="465"/>
                  </a:cubicBezTo>
                  <a:cubicBezTo>
                    <a:pt x="186" y="464"/>
                    <a:pt x="192" y="465"/>
                    <a:pt x="197" y="467"/>
                  </a:cubicBezTo>
                  <a:cubicBezTo>
                    <a:pt x="205" y="469"/>
                    <a:pt x="213" y="472"/>
                    <a:pt x="221" y="475"/>
                  </a:cubicBezTo>
                  <a:cubicBezTo>
                    <a:pt x="223" y="475"/>
                    <a:pt x="224" y="475"/>
                    <a:pt x="228" y="475"/>
                  </a:cubicBezTo>
                  <a:cubicBezTo>
                    <a:pt x="215" y="465"/>
                    <a:pt x="206" y="455"/>
                    <a:pt x="191" y="452"/>
                  </a:cubicBezTo>
                  <a:cubicBezTo>
                    <a:pt x="185" y="450"/>
                    <a:pt x="178" y="447"/>
                    <a:pt x="173" y="443"/>
                  </a:cubicBezTo>
                  <a:cubicBezTo>
                    <a:pt x="167" y="438"/>
                    <a:pt x="160" y="433"/>
                    <a:pt x="154" y="428"/>
                  </a:cubicBezTo>
                  <a:cubicBezTo>
                    <a:pt x="153" y="427"/>
                    <a:pt x="151" y="426"/>
                    <a:pt x="153" y="423"/>
                  </a:cubicBezTo>
                  <a:cubicBezTo>
                    <a:pt x="160" y="426"/>
                    <a:pt x="167" y="430"/>
                    <a:pt x="174" y="434"/>
                  </a:cubicBezTo>
                  <a:cubicBezTo>
                    <a:pt x="180" y="438"/>
                    <a:pt x="186" y="440"/>
                    <a:pt x="193" y="442"/>
                  </a:cubicBezTo>
                  <a:cubicBezTo>
                    <a:pt x="194" y="442"/>
                    <a:pt x="196" y="443"/>
                    <a:pt x="197" y="440"/>
                  </a:cubicBezTo>
                  <a:cubicBezTo>
                    <a:pt x="194" y="438"/>
                    <a:pt x="191" y="437"/>
                    <a:pt x="189" y="435"/>
                  </a:cubicBezTo>
                  <a:cubicBezTo>
                    <a:pt x="183" y="431"/>
                    <a:pt x="176" y="427"/>
                    <a:pt x="171" y="423"/>
                  </a:cubicBezTo>
                  <a:cubicBezTo>
                    <a:pt x="160" y="414"/>
                    <a:pt x="149" y="406"/>
                    <a:pt x="137" y="399"/>
                  </a:cubicBezTo>
                  <a:cubicBezTo>
                    <a:pt x="130" y="396"/>
                    <a:pt x="125" y="391"/>
                    <a:pt x="121" y="385"/>
                  </a:cubicBezTo>
                  <a:cubicBezTo>
                    <a:pt x="120" y="384"/>
                    <a:pt x="120" y="383"/>
                    <a:pt x="119" y="379"/>
                  </a:cubicBezTo>
                  <a:cubicBezTo>
                    <a:pt x="128" y="387"/>
                    <a:pt x="136" y="391"/>
                    <a:pt x="144" y="395"/>
                  </a:cubicBezTo>
                  <a:cubicBezTo>
                    <a:pt x="155" y="399"/>
                    <a:pt x="165" y="405"/>
                    <a:pt x="174" y="412"/>
                  </a:cubicBezTo>
                  <a:cubicBezTo>
                    <a:pt x="175" y="410"/>
                    <a:pt x="173" y="408"/>
                    <a:pt x="172" y="406"/>
                  </a:cubicBezTo>
                  <a:cubicBezTo>
                    <a:pt x="161" y="397"/>
                    <a:pt x="153" y="386"/>
                    <a:pt x="145" y="375"/>
                  </a:cubicBezTo>
                  <a:cubicBezTo>
                    <a:pt x="141" y="371"/>
                    <a:pt x="138" y="368"/>
                    <a:pt x="133" y="366"/>
                  </a:cubicBezTo>
                  <a:cubicBezTo>
                    <a:pt x="129" y="364"/>
                    <a:pt x="125" y="361"/>
                    <a:pt x="121" y="359"/>
                  </a:cubicBezTo>
                  <a:cubicBezTo>
                    <a:pt x="118" y="357"/>
                    <a:pt x="115" y="354"/>
                    <a:pt x="114" y="348"/>
                  </a:cubicBezTo>
                  <a:cubicBezTo>
                    <a:pt x="120" y="349"/>
                    <a:pt x="124" y="352"/>
                    <a:pt x="129" y="354"/>
                  </a:cubicBezTo>
                  <a:cubicBezTo>
                    <a:pt x="134" y="356"/>
                    <a:pt x="138" y="359"/>
                    <a:pt x="144" y="361"/>
                  </a:cubicBezTo>
                  <a:cubicBezTo>
                    <a:pt x="147" y="356"/>
                    <a:pt x="153" y="357"/>
                    <a:pt x="158" y="357"/>
                  </a:cubicBezTo>
                  <a:cubicBezTo>
                    <a:pt x="160" y="358"/>
                    <a:pt x="162" y="358"/>
                    <a:pt x="164" y="358"/>
                  </a:cubicBezTo>
                  <a:cubicBezTo>
                    <a:pt x="169" y="357"/>
                    <a:pt x="175" y="356"/>
                    <a:pt x="180" y="354"/>
                  </a:cubicBezTo>
                  <a:cubicBezTo>
                    <a:pt x="191" y="352"/>
                    <a:pt x="201" y="351"/>
                    <a:pt x="212" y="352"/>
                  </a:cubicBezTo>
                  <a:cubicBezTo>
                    <a:pt x="218" y="352"/>
                    <a:pt x="224" y="353"/>
                    <a:pt x="230" y="353"/>
                  </a:cubicBezTo>
                  <a:cubicBezTo>
                    <a:pt x="242" y="355"/>
                    <a:pt x="255" y="356"/>
                    <a:pt x="268" y="357"/>
                  </a:cubicBezTo>
                  <a:cubicBezTo>
                    <a:pt x="270" y="357"/>
                    <a:pt x="272" y="357"/>
                    <a:pt x="274" y="358"/>
                  </a:cubicBezTo>
                  <a:cubicBezTo>
                    <a:pt x="271" y="356"/>
                    <a:pt x="268" y="354"/>
                    <a:pt x="265" y="352"/>
                  </a:cubicBezTo>
                  <a:cubicBezTo>
                    <a:pt x="257" y="348"/>
                    <a:pt x="250" y="343"/>
                    <a:pt x="242" y="338"/>
                  </a:cubicBezTo>
                  <a:cubicBezTo>
                    <a:pt x="231" y="330"/>
                    <a:pt x="220" y="323"/>
                    <a:pt x="206" y="319"/>
                  </a:cubicBezTo>
                  <a:cubicBezTo>
                    <a:pt x="205" y="319"/>
                    <a:pt x="205" y="317"/>
                    <a:pt x="203" y="316"/>
                  </a:cubicBezTo>
                  <a:cubicBezTo>
                    <a:pt x="209" y="314"/>
                    <a:pt x="213" y="314"/>
                    <a:pt x="218" y="316"/>
                  </a:cubicBezTo>
                  <a:cubicBezTo>
                    <a:pt x="225" y="318"/>
                    <a:pt x="232" y="320"/>
                    <a:pt x="238" y="324"/>
                  </a:cubicBezTo>
                  <a:cubicBezTo>
                    <a:pt x="245" y="327"/>
                    <a:pt x="250" y="331"/>
                    <a:pt x="256" y="334"/>
                  </a:cubicBezTo>
                  <a:cubicBezTo>
                    <a:pt x="257" y="332"/>
                    <a:pt x="256" y="331"/>
                    <a:pt x="255" y="330"/>
                  </a:cubicBezTo>
                  <a:cubicBezTo>
                    <a:pt x="251" y="326"/>
                    <a:pt x="247" y="322"/>
                    <a:pt x="243" y="317"/>
                  </a:cubicBezTo>
                  <a:cubicBezTo>
                    <a:pt x="239" y="312"/>
                    <a:pt x="235" y="308"/>
                    <a:pt x="229" y="305"/>
                  </a:cubicBezTo>
                  <a:cubicBezTo>
                    <a:pt x="219" y="301"/>
                    <a:pt x="210" y="296"/>
                    <a:pt x="200" y="292"/>
                  </a:cubicBezTo>
                  <a:cubicBezTo>
                    <a:pt x="199" y="291"/>
                    <a:pt x="198" y="291"/>
                    <a:pt x="196" y="289"/>
                  </a:cubicBezTo>
                  <a:cubicBezTo>
                    <a:pt x="199" y="288"/>
                    <a:pt x="201" y="287"/>
                    <a:pt x="203" y="287"/>
                  </a:cubicBezTo>
                  <a:cubicBezTo>
                    <a:pt x="207" y="287"/>
                    <a:pt x="212" y="289"/>
                    <a:pt x="217" y="290"/>
                  </a:cubicBezTo>
                  <a:cubicBezTo>
                    <a:pt x="223" y="292"/>
                    <a:pt x="228" y="294"/>
                    <a:pt x="234" y="296"/>
                  </a:cubicBezTo>
                  <a:cubicBezTo>
                    <a:pt x="233" y="293"/>
                    <a:pt x="231" y="292"/>
                    <a:pt x="229" y="291"/>
                  </a:cubicBezTo>
                  <a:cubicBezTo>
                    <a:pt x="217" y="283"/>
                    <a:pt x="205" y="276"/>
                    <a:pt x="192" y="270"/>
                  </a:cubicBezTo>
                  <a:cubicBezTo>
                    <a:pt x="188" y="269"/>
                    <a:pt x="184" y="268"/>
                    <a:pt x="181" y="264"/>
                  </a:cubicBezTo>
                  <a:cubicBezTo>
                    <a:pt x="185" y="261"/>
                    <a:pt x="185" y="260"/>
                    <a:pt x="187" y="261"/>
                  </a:cubicBezTo>
                  <a:cubicBezTo>
                    <a:pt x="192" y="262"/>
                    <a:pt x="197" y="262"/>
                    <a:pt x="202" y="264"/>
                  </a:cubicBezTo>
                  <a:cubicBezTo>
                    <a:pt x="205" y="264"/>
                    <a:pt x="208" y="265"/>
                    <a:pt x="211" y="266"/>
                  </a:cubicBezTo>
                  <a:cubicBezTo>
                    <a:pt x="211" y="265"/>
                    <a:pt x="211" y="264"/>
                    <a:pt x="210" y="263"/>
                  </a:cubicBezTo>
                  <a:cubicBezTo>
                    <a:pt x="208" y="262"/>
                    <a:pt x="206" y="261"/>
                    <a:pt x="204" y="259"/>
                  </a:cubicBezTo>
                  <a:cubicBezTo>
                    <a:pt x="197" y="256"/>
                    <a:pt x="190" y="251"/>
                    <a:pt x="184" y="246"/>
                  </a:cubicBezTo>
                  <a:cubicBezTo>
                    <a:pt x="177" y="239"/>
                    <a:pt x="170" y="233"/>
                    <a:pt x="160" y="230"/>
                  </a:cubicBezTo>
                  <a:cubicBezTo>
                    <a:pt x="159" y="230"/>
                    <a:pt x="157" y="228"/>
                    <a:pt x="155" y="226"/>
                  </a:cubicBezTo>
                  <a:cubicBezTo>
                    <a:pt x="165" y="225"/>
                    <a:pt x="173" y="227"/>
                    <a:pt x="181" y="230"/>
                  </a:cubicBezTo>
                  <a:cubicBezTo>
                    <a:pt x="181" y="227"/>
                    <a:pt x="178" y="225"/>
                    <a:pt x="176" y="224"/>
                  </a:cubicBezTo>
                  <a:cubicBezTo>
                    <a:pt x="169" y="221"/>
                    <a:pt x="161" y="218"/>
                    <a:pt x="154" y="215"/>
                  </a:cubicBezTo>
                  <a:cubicBezTo>
                    <a:pt x="148" y="214"/>
                    <a:pt x="143" y="212"/>
                    <a:pt x="139" y="208"/>
                  </a:cubicBezTo>
                  <a:cubicBezTo>
                    <a:pt x="138" y="207"/>
                    <a:pt x="137" y="205"/>
                    <a:pt x="136" y="203"/>
                  </a:cubicBezTo>
                  <a:cubicBezTo>
                    <a:pt x="145" y="203"/>
                    <a:pt x="153" y="206"/>
                    <a:pt x="161" y="206"/>
                  </a:cubicBezTo>
                  <a:cubicBezTo>
                    <a:pt x="155" y="195"/>
                    <a:pt x="148" y="187"/>
                    <a:pt x="136" y="185"/>
                  </a:cubicBezTo>
                  <a:cubicBezTo>
                    <a:pt x="131" y="184"/>
                    <a:pt x="126" y="181"/>
                    <a:pt x="122" y="180"/>
                  </a:cubicBezTo>
                  <a:cubicBezTo>
                    <a:pt x="120" y="174"/>
                    <a:pt x="126" y="174"/>
                    <a:pt x="127" y="171"/>
                  </a:cubicBezTo>
                  <a:cubicBezTo>
                    <a:pt x="125" y="169"/>
                    <a:pt x="123" y="168"/>
                    <a:pt x="121" y="166"/>
                  </a:cubicBezTo>
                  <a:cubicBezTo>
                    <a:pt x="116" y="162"/>
                    <a:pt x="110" y="158"/>
                    <a:pt x="104" y="154"/>
                  </a:cubicBezTo>
                  <a:cubicBezTo>
                    <a:pt x="103" y="153"/>
                    <a:pt x="102" y="152"/>
                    <a:pt x="100" y="149"/>
                  </a:cubicBezTo>
                  <a:cubicBezTo>
                    <a:pt x="104" y="150"/>
                    <a:pt x="107" y="150"/>
                    <a:pt x="110" y="150"/>
                  </a:cubicBezTo>
                  <a:cubicBezTo>
                    <a:pt x="113" y="151"/>
                    <a:pt x="115" y="153"/>
                    <a:pt x="119" y="152"/>
                  </a:cubicBezTo>
                  <a:cubicBezTo>
                    <a:pt x="118" y="151"/>
                    <a:pt x="117" y="149"/>
                    <a:pt x="117" y="148"/>
                  </a:cubicBezTo>
                  <a:cubicBezTo>
                    <a:pt x="107" y="136"/>
                    <a:pt x="107" y="136"/>
                    <a:pt x="93" y="131"/>
                  </a:cubicBezTo>
                  <a:cubicBezTo>
                    <a:pt x="91" y="130"/>
                    <a:pt x="88" y="129"/>
                    <a:pt x="86" y="128"/>
                  </a:cubicBezTo>
                  <a:cubicBezTo>
                    <a:pt x="89" y="123"/>
                    <a:pt x="94" y="127"/>
                    <a:pt x="97" y="124"/>
                  </a:cubicBezTo>
                  <a:cubicBezTo>
                    <a:pt x="95" y="122"/>
                    <a:pt x="94" y="121"/>
                    <a:pt x="92" y="120"/>
                  </a:cubicBezTo>
                  <a:cubicBezTo>
                    <a:pt x="86" y="117"/>
                    <a:pt x="79" y="113"/>
                    <a:pt x="73" y="110"/>
                  </a:cubicBezTo>
                  <a:cubicBezTo>
                    <a:pt x="71" y="109"/>
                    <a:pt x="68" y="108"/>
                    <a:pt x="69" y="104"/>
                  </a:cubicBezTo>
                  <a:cubicBezTo>
                    <a:pt x="72" y="102"/>
                    <a:pt x="75" y="103"/>
                    <a:pt x="78" y="104"/>
                  </a:cubicBezTo>
                  <a:cubicBezTo>
                    <a:pt x="81" y="105"/>
                    <a:pt x="84" y="107"/>
                    <a:pt x="88" y="106"/>
                  </a:cubicBezTo>
                  <a:cubicBezTo>
                    <a:pt x="79" y="98"/>
                    <a:pt x="66" y="95"/>
                    <a:pt x="59" y="85"/>
                  </a:cubicBezTo>
                  <a:cubicBezTo>
                    <a:pt x="61" y="84"/>
                    <a:pt x="63" y="83"/>
                    <a:pt x="65" y="82"/>
                  </a:cubicBezTo>
                  <a:cubicBezTo>
                    <a:pt x="62" y="79"/>
                    <a:pt x="59" y="77"/>
                    <a:pt x="56" y="74"/>
                  </a:cubicBezTo>
                  <a:cubicBezTo>
                    <a:pt x="53" y="71"/>
                    <a:pt x="49" y="69"/>
                    <a:pt x="47" y="65"/>
                  </a:cubicBezTo>
                  <a:cubicBezTo>
                    <a:pt x="48" y="64"/>
                    <a:pt x="49" y="63"/>
                    <a:pt x="50" y="62"/>
                  </a:cubicBezTo>
                  <a:cubicBezTo>
                    <a:pt x="49" y="58"/>
                    <a:pt x="46" y="57"/>
                    <a:pt x="43" y="55"/>
                  </a:cubicBezTo>
                  <a:cubicBezTo>
                    <a:pt x="39" y="53"/>
                    <a:pt x="35" y="52"/>
                    <a:pt x="33" y="48"/>
                  </a:cubicBezTo>
                  <a:cubicBezTo>
                    <a:pt x="35" y="47"/>
                    <a:pt x="35" y="46"/>
                    <a:pt x="36" y="45"/>
                  </a:cubicBezTo>
                  <a:cubicBezTo>
                    <a:pt x="26" y="29"/>
                    <a:pt x="15" y="14"/>
                    <a:pt x="1" y="0"/>
                  </a:cubicBezTo>
                  <a:cubicBezTo>
                    <a:pt x="7" y="12"/>
                    <a:pt x="13" y="23"/>
                    <a:pt x="18" y="34"/>
                  </a:cubicBezTo>
                  <a:cubicBezTo>
                    <a:pt x="28" y="54"/>
                    <a:pt x="37" y="75"/>
                    <a:pt x="50" y="94"/>
                  </a:cubicBezTo>
                  <a:cubicBezTo>
                    <a:pt x="53" y="98"/>
                    <a:pt x="55" y="103"/>
                    <a:pt x="57" y="108"/>
                  </a:cubicBezTo>
                  <a:cubicBezTo>
                    <a:pt x="73" y="136"/>
                    <a:pt x="89" y="165"/>
                    <a:pt x="107" y="191"/>
                  </a:cubicBezTo>
                  <a:cubicBezTo>
                    <a:pt x="111" y="198"/>
                    <a:pt x="115" y="204"/>
                    <a:pt x="118" y="211"/>
                  </a:cubicBezTo>
                  <a:cubicBezTo>
                    <a:pt x="127" y="229"/>
                    <a:pt x="136" y="247"/>
                    <a:pt x="145" y="266"/>
                  </a:cubicBezTo>
                  <a:cubicBezTo>
                    <a:pt x="146" y="268"/>
                    <a:pt x="147" y="270"/>
                    <a:pt x="148" y="273"/>
                  </a:cubicBezTo>
                  <a:cubicBezTo>
                    <a:pt x="152" y="286"/>
                    <a:pt x="148" y="294"/>
                    <a:pt x="133" y="296"/>
                  </a:cubicBezTo>
                  <a:cubicBezTo>
                    <a:pt x="124" y="297"/>
                    <a:pt x="115" y="298"/>
                    <a:pt x="106" y="299"/>
                  </a:cubicBezTo>
                  <a:cubicBezTo>
                    <a:pt x="96" y="300"/>
                    <a:pt x="86" y="300"/>
                    <a:pt x="76" y="301"/>
                  </a:cubicBezTo>
                  <a:cubicBezTo>
                    <a:pt x="66" y="302"/>
                    <a:pt x="57" y="302"/>
                    <a:pt x="47" y="300"/>
                  </a:cubicBezTo>
                  <a:cubicBezTo>
                    <a:pt x="40" y="298"/>
                    <a:pt x="33" y="298"/>
                    <a:pt x="25" y="297"/>
                  </a:cubicBezTo>
                  <a:cubicBezTo>
                    <a:pt x="19" y="296"/>
                    <a:pt x="12" y="295"/>
                    <a:pt x="5" y="294"/>
                  </a:cubicBezTo>
                  <a:cubicBezTo>
                    <a:pt x="4" y="294"/>
                    <a:pt x="2" y="294"/>
                    <a:pt x="0" y="295"/>
                  </a:cubicBezTo>
                  <a:cubicBezTo>
                    <a:pt x="3" y="299"/>
                    <a:pt x="5" y="303"/>
                    <a:pt x="8" y="307"/>
                  </a:cubicBezTo>
                  <a:cubicBezTo>
                    <a:pt x="16" y="317"/>
                    <a:pt x="25" y="327"/>
                    <a:pt x="33" y="337"/>
                  </a:cubicBezTo>
                  <a:cubicBezTo>
                    <a:pt x="38" y="342"/>
                    <a:pt x="42" y="347"/>
                    <a:pt x="47" y="353"/>
                  </a:cubicBezTo>
                  <a:cubicBezTo>
                    <a:pt x="54" y="363"/>
                    <a:pt x="62" y="373"/>
                    <a:pt x="69" y="382"/>
                  </a:cubicBezTo>
                  <a:cubicBezTo>
                    <a:pt x="81" y="397"/>
                    <a:pt x="92" y="411"/>
                    <a:pt x="104" y="425"/>
                  </a:cubicBezTo>
                  <a:cubicBezTo>
                    <a:pt x="111" y="434"/>
                    <a:pt x="117" y="444"/>
                    <a:pt x="124" y="453"/>
                  </a:cubicBezTo>
                  <a:cubicBezTo>
                    <a:pt x="137" y="470"/>
                    <a:pt x="150" y="486"/>
                    <a:pt x="163" y="502"/>
                  </a:cubicBezTo>
                  <a:cubicBezTo>
                    <a:pt x="172" y="513"/>
                    <a:pt x="179" y="525"/>
                    <a:pt x="191" y="534"/>
                  </a:cubicBezTo>
                  <a:cubicBezTo>
                    <a:pt x="193" y="535"/>
                    <a:pt x="194" y="537"/>
                    <a:pt x="195" y="539"/>
                  </a:cubicBezTo>
                  <a:cubicBezTo>
                    <a:pt x="200" y="547"/>
                    <a:pt x="206" y="555"/>
                    <a:pt x="211" y="564"/>
                  </a:cubicBezTo>
                  <a:cubicBezTo>
                    <a:pt x="214" y="570"/>
                    <a:pt x="212" y="577"/>
                    <a:pt x="205" y="579"/>
                  </a:cubicBezTo>
                  <a:cubicBezTo>
                    <a:pt x="202" y="580"/>
                    <a:pt x="199" y="580"/>
                    <a:pt x="197" y="580"/>
                  </a:cubicBezTo>
                  <a:cubicBezTo>
                    <a:pt x="193" y="580"/>
                    <a:pt x="189" y="580"/>
                    <a:pt x="185" y="579"/>
                  </a:cubicBezTo>
                  <a:cubicBezTo>
                    <a:pt x="176" y="577"/>
                    <a:pt x="166" y="576"/>
                    <a:pt x="157" y="575"/>
                  </a:cubicBezTo>
                  <a:cubicBezTo>
                    <a:pt x="141" y="573"/>
                    <a:pt x="126" y="569"/>
                    <a:pt x="110" y="566"/>
                  </a:cubicBezTo>
                  <a:cubicBezTo>
                    <a:pt x="101" y="564"/>
                    <a:pt x="92" y="563"/>
                    <a:pt x="82" y="566"/>
                  </a:cubicBezTo>
                  <a:cubicBezTo>
                    <a:pt x="84" y="572"/>
                    <a:pt x="88" y="577"/>
                    <a:pt x="92" y="581"/>
                  </a:cubicBezTo>
                  <a:cubicBezTo>
                    <a:pt x="109" y="597"/>
                    <a:pt x="128" y="612"/>
                    <a:pt x="144" y="629"/>
                  </a:cubicBezTo>
                  <a:cubicBezTo>
                    <a:pt x="145" y="631"/>
                    <a:pt x="147" y="632"/>
                    <a:pt x="148" y="633"/>
                  </a:cubicBezTo>
                  <a:cubicBezTo>
                    <a:pt x="157" y="640"/>
                    <a:pt x="166" y="647"/>
                    <a:pt x="174" y="654"/>
                  </a:cubicBezTo>
                  <a:cubicBezTo>
                    <a:pt x="192" y="669"/>
                    <a:pt x="210" y="683"/>
                    <a:pt x="225" y="700"/>
                  </a:cubicBezTo>
                  <a:cubicBezTo>
                    <a:pt x="237" y="714"/>
                    <a:pt x="251" y="727"/>
                    <a:pt x="266" y="739"/>
                  </a:cubicBezTo>
                  <a:cubicBezTo>
                    <a:pt x="275" y="748"/>
                    <a:pt x="286" y="756"/>
                    <a:pt x="296" y="764"/>
                  </a:cubicBezTo>
                  <a:cubicBezTo>
                    <a:pt x="315" y="778"/>
                    <a:pt x="335" y="791"/>
                    <a:pt x="353" y="807"/>
                  </a:cubicBezTo>
                  <a:cubicBezTo>
                    <a:pt x="376" y="827"/>
                    <a:pt x="400" y="847"/>
                    <a:pt x="425" y="866"/>
                  </a:cubicBezTo>
                  <a:cubicBezTo>
                    <a:pt x="444" y="881"/>
                    <a:pt x="463" y="896"/>
                    <a:pt x="482" y="910"/>
                  </a:cubicBezTo>
                  <a:cubicBezTo>
                    <a:pt x="463" y="892"/>
                    <a:pt x="445" y="875"/>
                    <a:pt x="427" y="857"/>
                  </a:cubicBezTo>
                  <a:close/>
                  <a:moveTo>
                    <a:pt x="174" y="413"/>
                  </a:moveTo>
                  <a:cubicBezTo>
                    <a:pt x="174" y="413"/>
                    <a:pt x="174" y="413"/>
                    <a:pt x="174" y="413"/>
                  </a:cubicBezTo>
                  <a:cubicBezTo>
                    <a:pt x="174" y="413"/>
                    <a:pt x="174" y="413"/>
                    <a:pt x="175" y="412"/>
                  </a:cubicBezTo>
                  <a:cubicBezTo>
                    <a:pt x="174" y="413"/>
                    <a:pt x="174" y="413"/>
                    <a:pt x="174" y="413"/>
                  </a:cubicBezTo>
                  <a:cubicBezTo>
                    <a:pt x="174" y="413"/>
                    <a:pt x="174" y="413"/>
                    <a:pt x="174" y="412"/>
                  </a:cubicBezTo>
                  <a:cubicBezTo>
                    <a:pt x="174" y="413"/>
                    <a:pt x="174" y="413"/>
                    <a:pt x="174" y="413"/>
                  </a:cubicBezTo>
                  <a:close/>
                  <a:moveTo>
                    <a:pt x="257" y="334"/>
                  </a:moveTo>
                  <a:cubicBezTo>
                    <a:pt x="257" y="334"/>
                    <a:pt x="257" y="334"/>
                    <a:pt x="257" y="334"/>
                  </a:cubicBezTo>
                  <a:cubicBezTo>
                    <a:pt x="256" y="334"/>
                    <a:pt x="256" y="334"/>
                    <a:pt x="256" y="334"/>
                  </a:cubicBezTo>
                  <a:cubicBezTo>
                    <a:pt x="256" y="334"/>
                    <a:pt x="256" y="334"/>
                    <a:pt x="256" y="334"/>
                  </a:cubicBezTo>
                  <a:cubicBezTo>
                    <a:pt x="256" y="334"/>
                    <a:pt x="256" y="334"/>
                    <a:pt x="256" y="334"/>
                  </a:cubicBezTo>
                  <a:lnTo>
                    <a:pt x="257" y="334"/>
                  </a:lnTo>
                  <a:close/>
                </a:path>
              </a:pathLst>
            </a:custGeom>
            <a:solidFill>
              <a:srgbClr val="FD93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24">
              <a:extLst>
                <a:ext uri="{FF2B5EF4-FFF2-40B4-BE49-F238E27FC236}">
                  <a16:creationId xmlns:a16="http://schemas.microsoft.com/office/drawing/2014/main" id="{92A4136C-6689-499E-8885-E9FA47E701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47" y="1097"/>
              <a:ext cx="684" cy="381"/>
            </a:xfrm>
            <a:custGeom>
              <a:avLst/>
              <a:gdLst>
                <a:gd name="T0" fmla="*/ 694 w 769"/>
                <a:gd name="T1" fmla="*/ 305 h 428"/>
                <a:gd name="T2" fmla="*/ 298 w 769"/>
                <a:gd name="T3" fmla="*/ 76 h 428"/>
                <a:gd name="T4" fmla="*/ 326 w 769"/>
                <a:gd name="T5" fmla="*/ 91 h 428"/>
                <a:gd name="T6" fmla="*/ 328 w 769"/>
                <a:gd name="T7" fmla="*/ 79 h 428"/>
                <a:gd name="T8" fmla="*/ 365 w 769"/>
                <a:gd name="T9" fmla="*/ 83 h 428"/>
                <a:gd name="T10" fmla="*/ 387 w 769"/>
                <a:gd name="T11" fmla="*/ 76 h 428"/>
                <a:gd name="T12" fmla="*/ 382 w 769"/>
                <a:gd name="T13" fmla="*/ 67 h 428"/>
                <a:gd name="T14" fmla="*/ 410 w 769"/>
                <a:gd name="T15" fmla="*/ 41 h 428"/>
                <a:gd name="T16" fmla="*/ 528 w 769"/>
                <a:gd name="T17" fmla="*/ 60 h 428"/>
                <a:gd name="T18" fmla="*/ 532 w 769"/>
                <a:gd name="T19" fmla="*/ 40 h 428"/>
                <a:gd name="T20" fmla="*/ 668 w 769"/>
                <a:gd name="T21" fmla="*/ 184 h 428"/>
                <a:gd name="T22" fmla="*/ 323 w 769"/>
                <a:gd name="T23" fmla="*/ 135 h 428"/>
                <a:gd name="T24" fmla="*/ 424 w 769"/>
                <a:gd name="T25" fmla="*/ 69 h 428"/>
                <a:gd name="T26" fmla="*/ 383 w 769"/>
                <a:gd name="T27" fmla="*/ 86 h 428"/>
                <a:gd name="T28" fmla="*/ 405 w 769"/>
                <a:gd name="T29" fmla="*/ 204 h 428"/>
                <a:gd name="T30" fmla="*/ 405 w 769"/>
                <a:gd name="T31" fmla="*/ 204 h 428"/>
                <a:gd name="T32" fmla="*/ 623 w 769"/>
                <a:gd name="T33" fmla="*/ 38 h 428"/>
                <a:gd name="T34" fmla="*/ 745 w 769"/>
                <a:gd name="T35" fmla="*/ 0 h 428"/>
                <a:gd name="T36" fmla="*/ 4 w 769"/>
                <a:gd name="T37" fmla="*/ 142 h 428"/>
                <a:gd name="T38" fmla="*/ 27 w 769"/>
                <a:gd name="T39" fmla="*/ 193 h 428"/>
                <a:gd name="T40" fmla="*/ 629 w 769"/>
                <a:gd name="T41" fmla="*/ 409 h 428"/>
                <a:gd name="T42" fmla="*/ 493 w 769"/>
                <a:gd name="T43" fmla="*/ 389 h 428"/>
                <a:gd name="T44" fmla="*/ 168 w 769"/>
                <a:gd name="T45" fmla="*/ 344 h 428"/>
                <a:gd name="T46" fmla="*/ 126 w 769"/>
                <a:gd name="T47" fmla="*/ 350 h 428"/>
                <a:gd name="T48" fmla="*/ 475 w 769"/>
                <a:gd name="T49" fmla="*/ 410 h 428"/>
                <a:gd name="T50" fmla="*/ 750 w 769"/>
                <a:gd name="T51" fmla="*/ 427 h 428"/>
                <a:gd name="T52" fmla="*/ 25 w 769"/>
                <a:gd name="T53" fmla="*/ 211 h 428"/>
                <a:gd name="T54" fmla="*/ 342 w 769"/>
                <a:gd name="T55" fmla="*/ 244 h 428"/>
                <a:gd name="T56" fmla="*/ 435 w 769"/>
                <a:gd name="T57" fmla="*/ 244 h 428"/>
                <a:gd name="T58" fmla="*/ 487 w 769"/>
                <a:gd name="T59" fmla="*/ 246 h 428"/>
                <a:gd name="T60" fmla="*/ 46 w 769"/>
                <a:gd name="T61" fmla="*/ 224 h 428"/>
                <a:gd name="T62" fmla="*/ 47 w 769"/>
                <a:gd name="T63" fmla="*/ 152 h 428"/>
                <a:gd name="T64" fmla="*/ 162 w 769"/>
                <a:gd name="T65" fmla="*/ 162 h 428"/>
                <a:gd name="T66" fmla="*/ 151 w 769"/>
                <a:gd name="T67" fmla="*/ 228 h 428"/>
                <a:gd name="T68" fmla="*/ 198 w 769"/>
                <a:gd name="T69" fmla="*/ 236 h 428"/>
                <a:gd name="T70" fmla="*/ 239 w 769"/>
                <a:gd name="T71" fmla="*/ 250 h 428"/>
                <a:gd name="T72" fmla="*/ 287 w 769"/>
                <a:gd name="T73" fmla="*/ 256 h 428"/>
                <a:gd name="T74" fmla="*/ 363 w 769"/>
                <a:gd name="T75" fmla="*/ 285 h 428"/>
                <a:gd name="T76" fmla="*/ 394 w 769"/>
                <a:gd name="T77" fmla="*/ 282 h 428"/>
                <a:gd name="T78" fmla="*/ 353 w 769"/>
                <a:gd name="T79" fmla="*/ 246 h 428"/>
                <a:gd name="T80" fmla="*/ 386 w 769"/>
                <a:gd name="T81" fmla="*/ 241 h 428"/>
                <a:gd name="T82" fmla="*/ 471 w 769"/>
                <a:gd name="T83" fmla="*/ 269 h 428"/>
                <a:gd name="T84" fmla="*/ 488 w 769"/>
                <a:gd name="T85" fmla="*/ 246 h 428"/>
                <a:gd name="T86" fmla="*/ 497 w 769"/>
                <a:gd name="T87" fmla="*/ 237 h 428"/>
                <a:gd name="T88" fmla="*/ 707 w 769"/>
                <a:gd name="T89" fmla="*/ 247 h 428"/>
                <a:gd name="T90" fmla="*/ 682 w 769"/>
                <a:gd name="T91" fmla="*/ 291 h 428"/>
                <a:gd name="T92" fmla="*/ 717 w 769"/>
                <a:gd name="T93" fmla="*/ 382 h 428"/>
                <a:gd name="T94" fmla="*/ 304 w 769"/>
                <a:gd name="T95" fmla="*/ 335 h 428"/>
                <a:gd name="T96" fmla="*/ 570 w 769"/>
                <a:gd name="T97" fmla="*/ 298 h 428"/>
                <a:gd name="T98" fmla="*/ 633 w 769"/>
                <a:gd name="T99" fmla="*/ 330 h 428"/>
                <a:gd name="T100" fmla="*/ 550 w 769"/>
                <a:gd name="T101" fmla="*/ 306 h 428"/>
                <a:gd name="T102" fmla="*/ 552 w 769"/>
                <a:gd name="T103" fmla="*/ 328 h 428"/>
                <a:gd name="T104" fmla="*/ 521 w 769"/>
                <a:gd name="T105" fmla="*/ 306 h 428"/>
                <a:gd name="T106" fmla="*/ 281 w 769"/>
                <a:gd name="T107" fmla="*/ 298 h 428"/>
                <a:gd name="T108" fmla="*/ 273 w 769"/>
                <a:gd name="T109" fmla="*/ 305 h 428"/>
                <a:gd name="T110" fmla="*/ 205 w 769"/>
                <a:gd name="T111" fmla="*/ 288 h 428"/>
                <a:gd name="T112" fmla="*/ 194 w 769"/>
                <a:gd name="T113" fmla="*/ 262 h 428"/>
                <a:gd name="T114" fmla="*/ 143 w 769"/>
                <a:gd name="T115" fmla="*/ 273 h 428"/>
                <a:gd name="T116" fmla="*/ 108 w 769"/>
                <a:gd name="T117" fmla="*/ 262 h 428"/>
                <a:gd name="T118" fmla="*/ 312 w 769"/>
                <a:gd name="T119" fmla="*/ 246 h 428"/>
                <a:gd name="T120" fmla="*/ 261 w 769"/>
                <a:gd name="T121" fmla="*/ 233 h 428"/>
                <a:gd name="T122" fmla="*/ 311 w 769"/>
                <a:gd name="T123" fmla="*/ 246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69" h="428">
                  <a:moveTo>
                    <a:pt x="581" y="24"/>
                  </a:moveTo>
                  <a:cubicBezTo>
                    <a:pt x="581" y="24"/>
                    <a:pt x="581" y="25"/>
                    <a:pt x="581" y="25"/>
                  </a:cubicBezTo>
                  <a:cubicBezTo>
                    <a:pt x="581" y="25"/>
                    <a:pt x="581" y="25"/>
                    <a:pt x="580" y="24"/>
                  </a:cubicBezTo>
                  <a:cubicBezTo>
                    <a:pt x="581" y="24"/>
                    <a:pt x="581" y="24"/>
                    <a:pt x="581" y="24"/>
                  </a:cubicBezTo>
                  <a:close/>
                  <a:moveTo>
                    <a:pt x="693" y="305"/>
                  </a:moveTo>
                  <a:cubicBezTo>
                    <a:pt x="693" y="305"/>
                    <a:pt x="694" y="305"/>
                    <a:pt x="694" y="305"/>
                  </a:cubicBezTo>
                  <a:cubicBezTo>
                    <a:pt x="700" y="306"/>
                    <a:pt x="705" y="306"/>
                    <a:pt x="711" y="306"/>
                  </a:cubicBezTo>
                  <a:cubicBezTo>
                    <a:pt x="705" y="305"/>
                    <a:pt x="699" y="305"/>
                    <a:pt x="693" y="305"/>
                  </a:cubicBezTo>
                  <a:close/>
                  <a:moveTo>
                    <a:pt x="296" y="97"/>
                  </a:moveTo>
                  <a:cubicBezTo>
                    <a:pt x="295" y="95"/>
                    <a:pt x="293" y="93"/>
                    <a:pt x="292" y="91"/>
                  </a:cubicBezTo>
                  <a:cubicBezTo>
                    <a:pt x="292" y="91"/>
                    <a:pt x="293" y="90"/>
                    <a:pt x="293" y="90"/>
                  </a:cubicBezTo>
                  <a:cubicBezTo>
                    <a:pt x="295" y="85"/>
                    <a:pt x="293" y="80"/>
                    <a:pt x="298" y="76"/>
                  </a:cubicBezTo>
                  <a:cubicBezTo>
                    <a:pt x="305" y="82"/>
                    <a:pt x="310" y="90"/>
                    <a:pt x="317" y="97"/>
                  </a:cubicBezTo>
                  <a:cubicBezTo>
                    <a:pt x="323" y="104"/>
                    <a:pt x="328" y="111"/>
                    <a:pt x="336" y="116"/>
                  </a:cubicBezTo>
                  <a:cubicBezTo>
                    <a:pt x="338" y="113"/>
                    <a:pt x="336" y="111"/>
                    <a:pt x="335" y="110"/>
                  </a:cubicBezTo>
                  <a:cubicBezTo>
                    <a:pt x="331" y="104"/>
                    <a:pt x="327" y="98"/>
                    <a:pt x="323" y="93"/>
                  </a:cubicBezTo>
                  <a:cubicBezTo>
                    <a:pt x="322" y="91"/>
                    <a:pt x="321" y="89"/>
                    <a:pt x="320" y="87"/>
                  </a:cubicBezTo>
                  <a:cubicBezTo>
                    <a:pt x="322" y="89"/>
                    <a:pt x="325" y="89"/>
                    <a:pt x="326" y="91"/>
                  </a:cubicBezTo>
                  <a:cubicBezTo>
                    <a:pt x="332" y="95"/>
                    <a:pt x="338" y="101"/>
                    <a:pt x="344" y="105"/>
                  </a:cubicBezTo>
                  <a:cubicBezTo>
                    <a:pt x="347" y="107"/>
                    <a:pt x="349" y="109"/>
                    <a:pt x="352" y="111"/>
                  </a:cubicBezTo>
                  <a:cubicBezTo>
                    <a:pt x="353" y="108"/>
                    <a:pt x="351" y="107"/>
                    <a:pt x="350" y="106"/>
                  </a:cubicBezTo>
                  <a:cubicBezTo>
                    <a:pt x="342" y="98"/>
                    <a:pt x="334" y="90"/>
                    <a:pt x="326" y="82"/>
                  </a:cubicBezTo>
                  <a:cubicBezTo>
                    <a:pt x="324" y="80"/>
                    <a:pt x="324" y="78"/>
                    <a:pt x="323" y="77"/>
                  </a:cubicBezTo>
                  <a:cubicBezTo>
                    <a:pt x="324" y="77"/>
                    <a:pt x="326" y="78"/>
                    <a:pt x="328" y="79"/>
                  </a:cubicBezTo>
                  <a:cubicBezTo>
                    <a:pt x="335" y="83"/>
                    <a:pt x="342" y="87"/>
                    <a:pt x="349" y="90"/>
                  </a:cubicBezTo>
                  <a:cubicBezTo>
                    <a:pt x="353" y="93"/>
                    <a:pt x="357" y="95"/>
                    <a:pt x="363" y="95"/>
                  </a:cubicBezTo>
                  <a:cubicBezTo>
                    <a:pt x="357" y="89"/>
                    <a:pt x="351" y="85"/>
                    <a:pt x="346" y="80"/>
                  </a:cubicBezTo>
                  <a:cubicBezTo>
                    <a:pt x="342" y="76"/>
                    <a:pt x="338" y="72"/>
                    <a:pt x="334" y="67"/>
                  </a:cubicBezTo>
                  <a:cubicBezTo>
                    <a:pt x="333" y="66"/>
                    <a:pt x="333" y="65"/>
                    <a:pt x="333" y="64"/>
                  </a:cubicBezTo>
                  <a:cubicBezTo>
                    <a:pt x="344" y="70"/>
                    <a:pt x="355" y="77"/>
                    <a:pt x="365" y="83"/>
                  </a:cubicBezTo>
                  <a:cubicBezTo>
                    <a:pt x="367" y="83"/>
                    <a:pt x="369" y="82"/>
                    <a:pt x="371" y="82"/>
                  </a:cubicBezTo>
                  <a:cubicBezTo>
                    <a:pt x="375" y="82"/>
                    <a:pt x="377" y="86"/>
                    <a:pt x="381" y="85"/>
                  </a:cubicBezTo>
                  <a:cubicBezTo>
                    <a:pt x="381" y="84"/>
                    <a:pt x="380" y="83"/>
                    <a:pt x="379" y="82"/>
                  </a:cubicBezTo>
                  <a:cubicBezTo>
                    <a:pt x="383" y="85"/>
                    <a:pt x="387" y="87"/>
                    <a:pt x="391" y="89"/>
                  </a:cubicBezTo>
                  <a:cubicBezTo>
                    <a:pt x="392" y="90"/>
                    <a:pt x="394" y="92"/>
                    <a:pt x="396" y="90"/>
                  </a:cubicBezTo>
                  <a:cubicBezTo>
                    <a:pt x="396" y="84"/>
                    <a:pt x="389" y="81"/>
                    <a:pt x="387" y="76"/>
                  </a:cubicBezTo>
                  <a:cubicBezTo>
                    <a:pt x="392" y="74"/>
                    <a:pt x="396" y="75"/>
                    <a:pt x="400" y="78"/>
                  </a:cubicBezTo>
                  <a:cubicBezTo>
                    <a:pt x="403" y="80"/>
                    <a:pt x="405" y="83"/>
                    <a:pt x="409" y="82"/>
                  </a:cubicBezTo>
                  <a:cubicBezTo>
                    <a:pt x="406" y="75"/>
                    <a:pt x="402" y="69"/>
                    <a:pt x="396" y="64"/>
                  </a:cubicBezTo>
                  <a:cubicBezTo>
                    <a:pt x="393" y="62"/>
                    <a:pt x="389" y="60"/>
                    <a:pt x="385" y="59"/>
                  </a:cubicBezTo>
                  <a:cubicBezTo>
                    <a:pt x="383" y="58"/>
                    <a:pt x="381" y="59"/>
                    <a:pt x="380" y="61"/>
                  </a:cubicBezTo>
                  <a:cubicBezTo>
                    <a:pt x="380" y="63"/>
                    <a:pt x="381" y="65"/>
                    <a:pt x="382" y="67"/>
                  </a:cubicBezTo>
                  <a:cubicBezTo>
                    <a:pt x="377" y="68"/>
                    <a:pt x="374" y="67"/>
                    <a:pt x="370" y="65"/>
                  </a:cubicBezTo>
                  <a:cubicBezTo>
                    <a:pt x="363" y="61"/>
                    <a:pt x="355" y="58"/>
                    <a:pt x="347" y="56"/>
                  </a:cubicBezTo>
                  <a:cubicBezTo>
                    <a:pt x="347" y="57"/>
                    <a:pt x="348" y="58"/>
                    <a:pt x="349" y="59"/>
                  </a:cubicBezTo>
                  <a:cubicBezTo>
                    <a:pt x="346" y="57"/>
                    <a:pt x="343" y="55"/>
                    <a:pt x="340" y="53"/>
                  </a:cubicBezTo>
                  <a:cubicBezTo>
                    <a:pt x="345" y="49"/>
                    <a:pt x="351" y="48"/>
                    <a:pt x="356" y="48"/>
                  </a:cubicBezTo>
                  <a:cubicBezTo>
                    <a:pt x="374" y="45"/>
                    <a:pt x="392" y="43"/>
                    <a:pt x="410" y="41"/>
                  </a:cubicBezTo>
                  <a:cubicBezTo>
                    <a:pt x="418" y="40"/>
                    <a:pt x="425" y="39"/>
                    <a:pt x="432" y="38"/>
                  </a:cubicBezTo>
                  <a:cubicBezTo>
                    <a:pt x="440" y="37"/>
                    <a:pt x="447" y="36"/>
                    <a:pt x="454" y="36"/>
                  </a:cubicBezTo>
                  <a:cubicBezTo>
                    <a:pt x="466" y="36"/>
                    <a:pt x="479" y="36"/>
                    <a:pt x="491" y="36"/>
                  </a:cubicBezTo>
                  <a:cubicBezTo>
                    <a:pt x="491" y="38"/>
                    <a:pt x="492" y="39"/>
                    <a:pt x="493" y="39"/>
                  </a:cubicBezTo>
                  <a:cubicBezTo>
                    <a:pt x="503" y="46"/>
                    <a:pt x="513" y="53"/>
                    <a:pt x="524" y="60"/>
                  </a:cubicBezTo>
                  <a:cubicBezTo>
                    <a:pt x="525" y="60"/>
                    <a:pt x="526" y="60"/>
                    <a:pt x="528" y="60"/>
                  </a:cubicBezTo>
                  <a:cubicBezTo>
                    <a:pt x="525" y="50"/>
                    <a:pt x="517" y="44"/>
                    <a:pt x="509" y="39"/>
                  </a:cubicBezTo>
                  <a:cubicBezTo>
                    <a:pt x="508" y="38"/>
                    <a:pt x="506" y="37"/>
                    <a:pt x="504" y="36"/>
                  </a:cubicBezTo>
                  <a:cubicBezTo>
                    <a:pt x="507" y="36"/>
                    <a:pt x="511" y="36"/>
                    <a:pt x="514" y="36"/>
                  </a:cubicBezTo>
                  <a:cubicBezTo>
                    <a:pt x="514" y="36"/>
                    <a:pt x="514" y="36"/>
                    <a:pt x="514" y="36"/>
                  </a:cubicBezTo>
                  <a:cubicBezTo>
                    <a:pt x="521" y="40"/>
                    <a:pt x="528" y="46"/>
                    <a:pt x="536" y="48"/>
                  </a:cubicBezTo>
                  <a:cubicBezTo>
                    <a:pt x="535" y="45"/>
                    <a:pt x="533" y="42"/>
                    <a:pt x="532" y="40"/>
                  </a:cubicBezTo>
                  <a:cubicBezTo>
                    <a:pt x="544" y="46"/>
                    <a:pt x="555" y="52"/>
                    <a:pt x="566" y="58"/>
                  </a:cubicBezTo>
                  <a:cubicBezTo>
                    <a:pt x="578" y="65"/>
                    <a:pt x="587" y="76"/>
                    <a:pt x="596" y="87"/>
                  </a:cubicBezTo>
                  <a:cubicBezTo>
                    <a:pt x="603" y="96"/>
                    <a:pt x="610" y="105"/>
                    <a:pt x="617" y="115"/>
                  </a:cubicBezTo>
                  <a:cubicBezTo>
                    <a:pt x="623" y="122"/>
                    <a:pt x="629" y="130"/>
                    <a:pt x="635" y="138"/>
                  </a:cubicBezTo>
                  <a:cubicBezTo>
                    <a:pt x="641" y="145"/>
                    <a:pt x="646" y="152"/>
                    <a:pt x="652" y="160"/>
                  </a:cubicBezTo>
                  <a:cubicBezTo>
                    <a:pt x="657" y="168"/>
                    <a:pt x="663" y="176"/>
                    <a:pt x="668" y="184"/>
                  </a:cubicBezTo>
                  <a:cubicBezTo>
                    <a:pt x="661" y="184"/>
                    <a:pt x="654" y="185"/>
                    <a:pt x="647" y="185"/>
                  </a:cubicBezTo>
                  <a:cubicBezTo>
                    <a:pt x="602" y="183"/>
                    <a:pt x="556" y="182"/>
                    <a:pt x="510" y="184"/>
                  </a:cubicBezTo>
                  <a:cubicBezTo>
                    <a:pt x="466" y="185"/>
                    <a:pt x="422" y="186"/>
                    <a:pt x="378" y="187"/>
                  </a:cubicBezTo>
                  <a:cubicBezTo>
                    <a:pt x="373" y="187"/>
                    <a:pt x="369" y="187"/>
                    <a:pt x="363" y="187"/>
                  </a:cubicBezTo>
                  <a:cubicBezTo>
                    <a:pt x="354" y="179"/>
                    <a:pt x="345" y="170"/>
                    <a:pt x="339" y="160"/>
                  </a:cubicBezTo>
                  <a:cubicBezTo>
                    <a:pt x="333" y="152"/>
                    <a:pt x="329" y="143"/>
                    <a:pt x="323" y="135"/>
                  </a:cubicBezTo>
                  <a:cubicBezTo>
                    <a:pt x="314" y="122"/>
                    <a:pt x="305" y="110"/>
                    <a:pt x="296" y="97"/>
                  </a:cubicBezTo>
                  <a:close/>
                  <a:moveTo>
                    <a:pt x="423" y="60"/>
                  </a:moveTo>
                  <a:cubicBezTo>
                    <a:pt x="426" y="64"/>
                    <a:pt x="430" y="66"/>
                    <a:pt x="437" y="67"/>
                  </a:cubicBezTo>
                  <a:cubicBezTo>
                    <a:pt x="435" y="61"/>
                    <a:pt x="431" y="59"/>
                    <a:pt x="427" y="57"/>
                  </a:cubicBezTo>
                  <a:cubicBezTo>
                    <a:pt x="425" y="57"/>
                    <a:pt x="424" y="57"/>
                    <a:pt x="423" y="60"/>
                  </a:cubicBezTo>
                  <a:close/>
                  <a:moveTo>
                    <a:pt x="424" y="69"/>
                  </a:moveTo>
                  <a:cubicBezTo>
                    <a:pt x="418" y="63"/>
                    <a:pt x="415" y="60"/>
                    <a:pt x="408" y="59"/>
                  </a:cubicBezTo>
                  <a:cubicBezTo>
                    <a:pt x="408" y="61"/>
                    <a:pt x="407" y="62"/>
                    <a:pt x="407" y="63"/>
                  </a:cubicBezTo>
                  <a:cubicBezTo>
                    <a:pt x="411" y="67"/>
                    <a:pt x="416" y="69"/>
                    <a:pt x="424" y="69"/>
                  </a:cubicBezTo>
                  <a:close/>
                  <a:moveTo>
                    <a:pt x="383" y="86"/>
                  </a:moveTo>
                  <a:cubicBezTo>
                    <a:pt x="382" y="86"/>
                    <a:pt x="382" y="85"/>
                    <a:pt x="382" y="85"/>
                  </a:cubicBezTo>
                  <a:cubicBezTo>
                    <a:pt x="381" y="86"/>
                    <a:pt x="382" y="87"/>
                    <a:pt x="383" y="86"/>
                  </a:cubicBezTo>
                  <a:close/>
                  <a:moveTo>
                    <a:pt x="173" y="216"/>
                  </a:moveTo>
                  <a:cubicBezTo>
                    <a:pt x="173" y="216"/>
                    <a:pt x="174" y="216"/>
                    <a:pt x="174" y="217"/>
                  </a:cubicBezTo>
                  <a:cubicBezTo>
                    <a:pt x="174" y="217"/>
                    <a:pt x="174" y="217"/>
                    <a:pt x="175" y="217"/>
                  </a:cubicBezTo>
                  <a:cubicBezTo>
                    <a:pt x="174" y="217"/>
                    <a:pt x="174" y="217"/>
                    <a:pt x="174" y="216"/>
                  </a:cubicBezTo>
                  <a:cubicBezTo>
                    <a:pt x="174" y="216"/>
                    <a:pt x="173" y="216"/>
                    <a:pt x="173" y="216"/>
                  </a:cubicBezTo>
                  <a:close/>
                  <a:moveTo>
                    <a:pt x="405" y="204"/>
                  </a:moveTo>
                  <a:cubicBezTo>
                    <a:pt x="409" y="203"/>
                    <a:pt x="414" y="203"/>
                    <a:pt x="418" y="203"/>
                  </a:cubicBezTo>
                  <a:cubicBezTo>
                    <a:pt x="440" y="203"/>
                    <a:pt x="462" y="202"/>
                    <a:pt x="484" y="202"/>
                  </a:cubicBezTo>
                  <a:cubicBezTo>
                    <a:pt x="491" y="202"/>
                    <a:pt x="497" y="202"/>
                    <a:pt x="504" y="201"/>
                  </a:cubicBezTo>
                  <a:cubicBezTo>
                    <a:pt x="503" y="201"/>
                    <a:pt x="501" y="201"/>
                    <a:pt x="500" y="201"/>
                  </a:cubicBezTo>
                  <a:cubicBezTo>
                    <a:pt x="468" y="202"/>
                    <a:pt x="437" y="203"/>
                    <a:pt x="405" y="203"/>
                  </a:cubicBezTo>
                  <a:cubicBezTo>
                    <a:pt x="405" y="203"/>
                    <a:pt x="405" y="204"/>
                    <a:pt x="405" y="204"/>
                  </a:cubicBezTo>
                  <a:close/>
                  <a:moveTo>
                    <a:pt x="623" y="38"/>
                  </a:moveTo>
                  <a:cubicBezTo>
                    <a:pt x="626" y="38"/>
                    <a:pt x="629" y="38"/>
                    <a:pt x="632" y="38"/>
                  </a:cubicBezTo>
                  <a:cubicBezTo>
                    <a:pt x="631" y="38"/>
                    <a:pt x="630" y="38"/>
                    <a:pt x="629" y="38"/>
                  </a:cubicBezTo>
                  <a:cubicBezTo>
                    <a:pt x="623" y="37"/>
                    <a:pt x="617" y="36"/>
                    <a:pt x="611" y="35"/>
                  </a:cubicBezTo>
                  <a:cubicBezTo>
                    <a:pt x="613" y="36"/>
                    <a:pt x="614" y="36"/>
                    <a:pt x="615" y="37"/>
                  </a:cubicBezTo>
                  <a:cubicBezTo>
                    <a:pt x="618" y="38"/>
                    <a:pt x="621" y="38"/>
                    <a:pt x="623" y="38"/>
                  </a:cubicBezTo>
                  <a:close/>
                  <a:moveTo>
                    <a:pt x="745" y="0"/>
                  </a:moveTo>
                  <a:cubicBezTo>
                    <a:pt x="747" y="2"/>
                    <a:pt x="748" y="4"/>
                    <a:pt x="749" y="7"/>
                  </a:cubicBezTo>
                  <a:cubicBezTo>
                    <a:pt x="750" y="9"/>
                    <a:pt x="751" y="11"/>
                    <a:pt x="752" y="14"/>
                  </a:cubicBezTo>
                  <a:cubicBezTo>
                    <a:pt x="752" y="15"/>
                    <a:pt x="753" y="16"/>
                    <a:pt x="753" y="18"/>
                  </a:cubicBezTo>
                  <a:cubicBezTo>
                    <a:pt x="754" y="13"/>
                    <a:pt x="753" y="7"/>
                    <a:pt x="749" y="3"/>
                  </a:cubicBezTo>
                  <a:cubicBezTo>
                    <a:pt x="748" y="2"/>
                    <a:pt x="747" y="1"/>
                    <a:pt x="745" y="0"/>
                  </a:cubicBezTo>
                  <a:close/>
                  <a:moveTo>
                    <a:pt x="27" y="193"/>
                  </a:moveTo>
                  <a:cubicBezTo>
                    <a:pt x="29" y="194"/>
                    <a:pt x="31" y="196"/>
                    <a:pt x="34" y="198"/>
                  </a:cubicBezTo>
                  <a:cubicBezTo>
                    <a:pt x="34" y="196"/>
                    <a:pt x="34" y="195"/>
                    <a:pt x="34" y="194"/>
                  </a:cubicBezTo>
                  <a:cubicBezTo>
                    <a:pt x="31" y="189"/>
                    <a:pt x="29" y="183"/>
                    <a:pt x="25" y="178"/>
                  </a:cubicBezTo>
                  <a:cubicBezTo>
                    <a:pt x="18" y="168"/>
                    <a:pt x="12" y="158"/>
                    <a:pt x="8" y="148"/>
                  </a:cubicBezTo>
                  <a:cubicBezTo>
                    <a:pt x="7" y="146"/>
                    <a:pt x="6" y="144"/>
                    <a:pt x="4" y="142"/>
                  </a:cubicBezTo>
                  <a:cubicBezTo>
                    <a:pt x="0" y="155"/>
                    <a:pt x="0" y="157"/>
                    <a:pt x="1" y="163"/>
                  </a:cubicBezTo>
                  <a:cubicBezTo>
                    <a:pt x="4" y="176"/>
                    <a:pt x="10" y="188"/>
                    <a:pt x="16" y="200"/>
                  </a:cubicBezTo>
                  <a:cubicBezTo>
                    <a:pt x="19" y="203"/>
                    <a:pt x="20" y="208"/>
                    <a:pt x="24" y="210"/>
                  </a:cubicBezTo>
                  <a:cubicBezTo>
                    <a:pt x="25" y="205"/>
                    <a:pt x="23" y="201"/>
                    <a:pt x="21" y="196"/>
                  </a:cubicBezTo>
                  <a:cubicBezTo>
                    <a:pt x="20" y="194"/>
                    <a:pt x="19" y="192"/>
                    <a:pt x="21" y="189"/>
                  </a:cubicBezTo>
                  <a:cubicBezTo>
                    <a:pt x="23" y="190"/>
                    <a:pt x="25" y="191"/>
                    <a:pt x="27" y="193"/>
                  </a:cubicBezTo>
                  <a:close/>
                  <a:moveTo>
                    <a:pt x="750" y="427"/>
                  </a:moveTo>
                  <a:cubicBezTo>
                    <a:pt x="759" y="428"/>
                    <a:pt x="762" y="427"/>
                    <a:pt x="769" y="421"/>
                  </a:cubicBezTo>
                  <a:cubicBezTo>
                    <a:pt x="763" y="419"/>
                    <a:pt x="757" y="418"/>
                    <a:pt x="752" y="419"/>
                  </a:cubicBezTo>
                  <a:cubicBezTo>
                    <a:pt x="742" y="420"/>
                    <a:pt x="732" y="419"/>
                    <a:pt x="722" y="418"/>
                  </a:cubicBezTo>
                  <a:cubicBezTo>
                    <a:pt x="700" y="417"/>
                    <a:pt x="678" y="416"/>
                    <a:pt x="656" y="414"/>
                  </a:cubicBezTo>
                  <a:cubicBezTo>
                    <a:pt x="647" y="413"/>
                    <a:pt x="638" y="411"/>
                    <a:pt x="629" y="409"/>
                  </a:cubicBezTo>
                  <a:cubicBezTo>
                    <a:pt x="628" y="409"/>
                    <a:pt x="626" y="408"/>
                    <a:pt x="623" y="405"/>
                  </a:cubicBezTo>
                  <a:cubicBezTo>
                    <a:pt x="633" y="405"/>
                    <a:pt x="641" y="405"/>
                    <a:pt x="649" y="405"/>
                  </a:cubicBezTo>
                  <a:cubicBezTo>
                    <a:pt x="655" y="406"/>
                    <a:pt x="662" y="406"/>
                    <a:pt x="669" y="406"/>
                  </a:cubicBezTo>
                  <a:cubicBezTo>
                    <a:pt x="641" y="403"/>
                    <a:pt x="612" y="402"/>
                    <a:pt x="584" y="400"/>
                  </a:cubicBezTo>
                  <a:cubicBezTo>
                    <a:pt x="581" y="400"/>
                    <a:pt x="579" y="400"/>
                    <a:pt x="576" y="400"/>
                  </a:cubicBezTo>
                  <a:cubicBezTo>
                    <a:pt x="548" y="396"/>
                    <a:pt x="521" y="393"/>
                    <a:pt x="493" y="389"/>
                  </a:cubicBezTo>
                  <a:cubicBezTo>
                    <a:pt x="464" y="385"/>
                    <a:pt x="435" y="381"/>
                    <a:pt x="407" y="377"/>
                  </a:cubicBezTo>
                  <a:cubicBezTo>
                    <a:pt x="392" y="375"/>
                    <a:pt x="378" y="373"/>
                    <a:pt x="364" y="370"/>
                  </a:cubicBezTo>
                  <a:cubicBezTo>
                    <a:pt x="350" y="368"/>
                    <a:pt x="336" y="366"/>
                    <a:pt x="322" y="364"/>
                  </a:cubicBezTo>
                  <a:cubicBezTo>
                    <a:pt x="311" y="363"/>
                    <a:pt x="299" y="362"/>
                    <a:pt x="288" y="359"/>
                  </a:cubicBezTo>
                  <a:cubicBezTo>
                    <a:pt x="258" y="353"/>
                    <a:pt x="228" y="350"/>
                    <a:pt x="199" y="347"/>
                  </a:cubicBezTo>
                  <a:cubicBezTo>
                    <a:pt x="188" y="347"/>
                    <a:pt x="178" y="346"/>
                    <a:pt x="168" y="344"/>
                  </a:cubicBezTo>
                  <a:cubicBezTo>
                    <a:pt x="154" y="341"/>
                    <a:pt x="140" y="338"/>
                    <a:pt x="126" y="335"/>
                  </a:cubicBezTo>
                  <a:cubicBezTo>
                    <a:pt x="92" y="328"/>
                    <a:pt x="97" y="332"/>
                    <a:pt x="66" y="311"/>
                  </a:cubicBezTo>
                  <a:cubicBezTo>
                    <a:pt x="61" y="308"/>
                    <a:pt x="56" y="305"/>
                    <a:pt x="51" y="303"/>
                  </a:cubicBezTo>
                  <a:cubicBezTo>
                    <a:pt x="53" y="306"/>
                    <a:pt x="54" y="308"/>
                    <a:pt x="56" y="309"/>
                  </a:cubicBezTo>
                  <a:cubicBezTo>
                    <a:pt x="65" y="319"/>
                    <a:pt x="75" y="327"/>
                    <a:pt x="86" y="334"/>
                  </a:cubicBezTo>
                  <a:cubicBezTo>
                    <a:pt x="98" y="341"/>
                    <a:pt x="112" y="347"/>
                    <a:pt x="126" y="350"/>
                  </a:cubicBezTo>
                  <a:cubicBezTo>
                    <a:pt x="143" y="354"/>
                    <a:pt x="160" y="358"/>
                    <a:pt x="176" y="361"/>
                  </a:cubicBezTo>
                  <a:cubicBezTo>
                    <a:pt x="182" y="363"/>
                    <a:pt x="187" y="364"/>
                    <a:pt x="193" y="365"/>
                  </a:cubicBezTo>
                  <a:cubicBezTo>
                    <a:pt x="219" y="367"/>
                    <a:pt x="244" y="372"/>
                    <a:pt x="269" y="377"/>
                  </a:cubicBezTo>
                  <a:cubicBezTo>
                    <a:pt x="302" y="384"/>
                    <a:pt x="335" y="389"/>
                    <a:pt x="369" y="391"/>
                  </a:cubicBezTo>
                  <a:cubicBezTo>
                    <a:pt x="384" y="392"/>
                    <a:pt x="400" y="394"/>
                    <a:pt x="415" y="398"/>
                  </a:cubicBezTo>
                  <a:cubicBezTo>
                    <a:pt x="435" y="404"/>
                    <a:pt x="455" y="407"/>
                    <a:pt x="475" y="410"/>
                  </a:cubicBezTo>
                  <a:cubicBezTo>
                    <a:pt x="486" y="412"/>
                    <a:pt x="497" y="412"/>
                    <a:pt x="508" y="413"/>
                  </a:cubicBezTo>
                  <a:cubicBezTo>
                    <a:pt x="529" y="415"/>
                    <a:pt x="550" y="417"/>
                    <a:pt x="570" y="418"/>
                  </a:cubicBezTo>
                  <a:cubicBezTo>
                    <a:pt x="598" y="420"/>
                    <a:pt x="626" y="421"/>
                    <a:pt x="654" y="422"/>
                  </a:cubicBezTo>
                  <a:cubicBezTo>
                    <a:pt x="657" y="422"/>
                    <a:pt x="661" y="423"/>
                    <a:pt x="664" y="423"/>
                  </a:cubicBezTo>
                  <a:cubicBezTo>
                    <a:pt x="679" y="424"/>
                    <a:pt x="694" y="425"/>
                    <a:pt x="709" y="425"/>
                  </a:cubicBezTo>
                  <a:cubicBezTo>
                    <a:pt x="722" y="426"/>
                    <a:pt x="736" y="427"/>
                    <a:pt x="750" y="427"/>
                  </a:cubicBezTo>
                  <a:close/>
                  <a:moveTo>
                    <a:pt x="216" y="225"/>
                  </a:moveTo>
                  <a:cubicBezTo>
                    <a:pt x="216" y="225"/>
                    <a:pt x="216" y="225"/>
                    <a:pt x="216" y="225"/>
                  </a:cubicBezTo>
                  <a:cubicBezTo>
                    <a:pt x="217" y="225"/>
                    <a:pt x="217" y="225"/>
                    <a:pt x="217" y="225"/>
                  </a:cubicBezTo>
                  <a:cubicBezTo>
                    <a:pt x="217" y="225"/>
                    <a:pt x="217" y="225"/>
                    <a:pt x="217" y="225"/>
                  </a:cubicBezTo>
                  <a:lnTo>
                    <a:pt x="216" y="225"/>
                  </a:lnTo>
                  <a:close/>
                  <a:moveTo>
                    <a:pt x="25" y="211"/>
                  </a:moveTo>
                  <a:cubicBezTo>
                    <a:pt x="25" y="211"/>
                    <a:pt x="25" y="212"/>
                    <a:pt x="25" y="211"/>
                  </a:cubicBezTo>
                  <a:cubicBezTo>
                    <a:pt x="25" y="211"/>
                    <a:pt x="25" y="211"/>
                    <a:pt x="25" y="211"/>
                  </a:cubicBezTo>
                  <a:cubicBezTo>
                    <a:pt x="25" y="211"/>
                    <a:pt x="25" y="211"/>
                    <a:pt x="25" y="211"/>
                  </a:cubicBezTo>
                  <a:close/>
                  <a:moveTo>
                    <a:pt x="341" y="243"/>
                  </a:moveTo>
                  <a:cubicBezTo>
                    <a:pt x="340" y="243"/>
                    <a:pt x="341" y="243"/>
                    <a:pt x="342" y="244"/>
                  </a:cubicBezTo>
                  <a:cubicBezTo>
                    <a:pt x="342" y="244"/>
                    <a:pt x="342" y="244"/>
                    <a:pt x="342" y="244"/>
                  </a:cubicBezTo>
                  <a:cubicBezTo>
                    <a:pt x="342" y="244"/>
                    <a:pt x="342" y="244"/>
                    <a:pt x="342" y="244"/>
                  </a:cubicBezTo>
                  <a:cubicBezTo>
                    <a:pt x="342" y="244"/>
                    <a:pt x="342" y="244"/>
                    <a:pt x="342" y="243"/>
                  </a:cubicBezTo>
                  <a:cubicBezTo>
                    <a:pt x="341" y="243"/>
                    <a:pt x="341" y="243"/>
                    <a:pt x="341" y="243"/>
                  </a:cubicBezTo>
                  <a:close/>
                  <a:moveTo>
                    <a:pt x="433" y="243"/>
                  </a:moveTo>
                  <a:cubicBezTo>
                    <a:pt x="433" y="243"/>
                    <a:pt x="434" y="244"/>
                    <a:pt x="435" y="244"/>
                  </a:cubicBezTo>
                  <a:cubicBezTo>
                    <a:pt x="435" y="244"/>
                    <a:pt x="435" y="244"/>
                    <a:pt x="435" y="244"/>
                  </a:cubicBezTo>
                  <a:cubicBezTo>
                    <a:pt x="435" y="244"/>
                    <a:pt x="435" y="244"/>
                    <a:pt x="435" y="244"/>
                  </a:cubicBezTo>
                  <a:cubicBezTo>
                    <a:pt x="434" y="244"/>
                    <a:pt x="433" y="243"/>
                    <a:pt x="433" y="243"/>
                  </a:cubicBezTo>
                  <a:close/>
                  <a:moveTo>
                    <a:pt x="487" y="246"/>
                  </a:moveTo>
                  <a:cubicBezTo>
                    <a:pt x="487" y="246"/>
                    <a:pt x="487" y="246"/>
                    <a:pt x="487" y="246"/>
                  </a:cubicBezTo>
                  <a:cubicBezTo>
                    <a:pt x="487" y="246"/>
                    <a:pt x="487" y="246"/>
                    <a:pt x="488" y="246"/>
                  </a:cubicBezTo>
                  <a:cubicBezTo>
                    <a:pt x="488" y="246"/>
                    <a:pt x="487" y="246"/>
                    <a:pt x="487" y="246"/>
                  </a:cubicBezTo>
                  <a:close/>
                  <a:moveTo>
                    <a:pt x="260" y="233"/>
                  </a:moveTo>
                  <a:cubicBezTo>
                    <a:pt x="260" y="233"/>
                    <a:pt x="260" y="233"/>
                    <a:pt x="260" y="233"/>
                  </a:cubicBezTo>
                  <a:cubicBezTo>
                    <a:pt x="260" y="233"/>
                    <a:pt x="260" y="233"/>
                    <a:pt x="260" y="233"/>
                  </a:cubicBezTo>
                  <a:close/>
                  <a:moveTo>
                    <a:pt x="42" y="262"/>
                  </a:moveTo>
                  <a:cubicBezTo>
                    <a:pt x="40" y="258"/>
                    <a:pt x="40" y="254"/>
                    <a:pt x="40" y="249"/>
                  </a:cubicBezTo>
                  <a:cubicBezTo>
                    <a:pt x="41" y="241"/>
                    <a:pt x="42" y="232"/>
                    <a:pt x="46" y="224"/>
                  </a:cubicBezTo>
                  <a:cubicBezTo>
                    <a:pt x="47" y="221"/>
                    <a:pt x="48" y="219"/>
                    <a:pt x="49" y="216"/>
                  </a:cubicBezTo>
                  <a:cubicBezTo>
                    <a:pt x="50" y="211"/>
                    <a:pt x="51" y="207"/>
                    <a:pt x="52" y="202"/>
                  </a:cubicBezTo>
                  <a:cubicBezTo>
                    <a:pt x="52" y="202"/>
                    <a:pt x="53" y="201"/>
                    <a:pt x="54" y="200"/>
                  </a:cubicBezTo>
                  <a:cubicBezTo>
                    <a:pt x="55" y="198"/>
                    <a:pt x="55" y="195"/>
                    <a:pt x="55" y="193"/>
                  </a:cubicBezTo>
                  <a:cubicBezTo>
                    <a:pt x="56" y="183"/>
                    <a:pt x="55" y="174"/>
                    <a:pt x="51" y="165"/>
                  </a:cubicBezTo>
                  <a:cubicBezTo>
                    <a:pt x="50" y="160"/>
                    <a:pt x="48" y="156"/>
                    <a:pt x="47" y="152"/>
                  </a:cubicBezTo>
                  <a:cubicBezTo>
                    <a:pt x="44" y="145"/>
                    <a:pt x="46" y="139"/>
                    <a:pt x="52" y="135"/>
                  </a:cubicBezTo>
                  <a:cubicBezTo>
                    <a:pt x="57" y="132"/>
                    <a:pt x="62" y="128"/>
                    <a:pt x="67" y="126"/>
                  </a:cubicBezTo>
                  <a:cubicBezTo>
                    <a:pt x="86" y="117"/>
                    <a:pt x="104" y="110"/>
                    <a:pt x="126" y="107"/>
                  </a:cubicBezTo>
                  <a:cubicBezTo>
                    <a:pt x="131" y="108"/>
                    <a:pt x="136" y="109"/>
                    <a:pt x="141" y="111"/>
                  </a:cubicBezTo>
                  <a:cubicBezTo>
                    <a:pt x="144" y="115"/>
                    <a:pt x="147" y="120"/>
                    <a:pt x="149" y="126"/>
                  </a:cubicBezTo>
                  <a:cubicBezTo>
                    <a:pt x="154" y="138"/>
                    <a:pt x="158" y="150"/>
                    <a:pt x="162" y="162"/>
                  </a:cubicBezTo>
                  <a:cubicBezTo>
                    <a:pt x="165" y="171"/>
                    <a:pt x="165" y="181"/>
                    <a:pt x="161" y="190"/>
                  </a:cubicBezTo>
                  <a:cubicBezTo>
                    <a:pt x="143" y="192"/>
                    <a:pt x="126" y="192"/>
                    <a:pt x="107" y="194"/>
                  </a:cubicBezTo>
                  <a:cubicBezTo>
                    <a:pt x="105" y="194"/>
                    <a:pt x="103" y="194"/>
                    <a:pt x="101" y="193"/>
                  </a:cubicBezTo>
                  <a:cubicBezTo>
                    <a:pt x="100" y="193"/>
                    <a:pt x="98" y="193"/>
                    <a:pt x="96" y="193"/>
                  </a:cubicBezTo>
                  <a:cubicBezTo>
                    <a:pt x="102" y="200"/>
                    <a:pt x="109" y="204"/>
                    <a:pt x="116" y="207"/>
                  </a:cubicBezTo>
                  <a:cubicBezTo>
                    <a:pt x="128" y="213"/>
                    <a:pt x="140" y="220"/>
                    <a:pt x="151" y="228"/>
                  </a:cubicBezTo>
                  <a:cubicBezTo>
                    <a:pt x="152" y="228"/>
                    <a:pt x="154" y="228"/>
                    <a:pt x="156" y="229"/>
                  </a:cubicBezTo>
                  <a:cubicBezTo>
                    <a:pt x="152" y="220"/>
                    <a:pt x="144" y="215"/>
                    <a:pt x="137" y="209"/>
                  </a:cubicBezTo>
                  <a:cubicBezTo>
                    <a:pt x="143" y="209"/>
                    <a:pt x="148" y="211"/>
                    <a:pt x="152" y="214"/>
                  </a:cubicBezTo>
                  <a:cubicBezTo>
                    <a:pt x="167" y="222"/>
                    <a:pt x="182" y="231"/>
                    <a:pt x="196" y="239"/>
                  </a:cubicBezTo>
                  <a:cubicBezTo>
                    <a:pt x="197" y="239"/>
                    <a:pt x="198" y="239"/>
                    <a:pt x="200" y="240"/>
                  </a:cubicBezTo>
                  <a:cubicBezTo>
                    <a:pt x="199" y="238"/>
                    <a:pt x="199" y="236"/>
                    <a:pt x="198" y="236"/>
                  </a:cubicBezTo>
                  <a:cubicBezTo>
                    <a:pt x="193" y="232"/>
                    <a:pt x="189" y="228"/>
                    <a:pt x="184" y="224"/>
                  </a:cubicBezTo>
                  <a:cubicBezTo>
                    <a:pt x="181" y="222"/>
                    <a:pt x="178" y="219"/>
                    <a:pt x="175" y="217"/>
                  </a:cubicBezTo>
                  <a:cubicBezTo>
                    <a:pt x="182" y="217"/>
                    <a:pt x="189" y="219"/>
                    <a:pt x="195" y="223"/>
                  </a:cubicBezTo>
                  <a:cubicBezTo>
                    <a:pt x="204" y="229"/>
                    <a:pt x="214" y="235"/>
                    <a:pt x="224" y="242"/>
                  </a:cubicBezTo>
                  <a:cubicBezTo>
                    <a:pt x="227" y="244"/>
                    <a:pt x="231" y="246"/>
                    <a:pt x="235" y="249"/>
                  </a:cubicBezTo>
                  <a:cubicBezTo>
                    <a:pt x="236" y="249"/>
                    <a:pt x="237" y="249"/>
                    <a:pt x="239" y="250"/>
                  </a:cubicBezTo>
                  <a:cubicBezTo>
                    <a:pt x="238" y="246"/>
                    <a:pt x="235" y="244"/>
                    <a:pt x="233" y="242"/>
                  </a:cubicBezTo>
                  <a:cubicBezTo>
                    <a:pt x="228" y="236"/>
                    <a:pt x="222" y="231"/>
                    <a:pt x="217" y="225"/>
                  </a:cubicBezTo>
                  <a:cubicBezTo>
                    <a:pt x="220" y="226"/>
                    <a:pt x="223" y="226"/>
                    <a:pt x="226" y="227"/>
                  </a:cubicBezTo>
                  <a:cubicBezTo>
                    <a:pt x="244" y="236"/>
                    <a:pt x="263" y="243"/>
                    <a:pt x="280" y="255"/>
                  </a:cubicBezTo>
                  <a:cubicBezTo>
                    <a:pt x="283" y="257"/>
                    <a:pt x="286" y="259"/>
                    <a:pt x="289" y="261"/>
                  </a:cubicBezTo>
                  <a:cubicBezTo>
                    <a:pt x="290" y="258"/>
                    <a:pt x="288" y="257"/>
                    <a:pt x="287" y="256"/>
                  </a:cubicBezTo>
                  <a:cubicBezTo>
                    <a:pt x="280" y="250"/>
                    <a:pt x="272" y="244"/>
                    <a:pt x="265" y="237"/>
                  </a:cubicBezTo>
                  <a:cubicBezTo>
                    <a:pt x="263" y="236"/>
                    <a:pt x="261" y="236"/>
                    <a:pt x="261" y="233"/>
                  </a:cubicBezTo>
                  <a:cubicBezTo>
                    <a:pt x="266" y="233"/>
                    <a:pt x="271" y="235"/>
                    <a:pt x="275" y="238"/>
                  </a:cubicBezTo>
                  <a:cubicBezTo>
                    <a:pt x="296" y="252"/>
                    <a:pt x="320" y="262"/>
                    <a:pt x="342" y="275"/>
                  </a:cubicBezTo>
                  <a:cubicBezTo>
                    <a:pt x="347" y="278"/>
                    <a:pt x="352" y="281"/>
                    <a:pt x="358" y="284"/>
                  </a:cubicBezTo>
                  <a:cubicBezTo>
                    <a:pt x="359" y="285"/>
                    <a:pt x="361" y="286"/>
                    <a:pt x="363" y="285"/>
                  </a:cubicBezTo>
                  <a:cubicBezTo>
                    <a:pt x="362" y="283"/>
                    <a:pt x="360" y="281"/>
                    <a:pt x="359" y="280"/>
                  </a:cubicBezTo>
                  <a:cubicBezTo>
                    <a:pt x="346" y="271"/>
                    <a:pt x="334" y="262"/>
                    <a:pt x="321" y="253"/>
                  </a:cubicBezTo>
                  <a:cubicBezTo>
                    <a:pt x="318" y="251"/>
                    <a:pt x="315" y="248"/>
                    <a:pt x="312" y="246"/>
                  </a:cubicBezTo>
                  <a:cubicBezTo>
                    <a:pt x="314" y="247"/>
                    <a:pt x="317" y="247"/>
                    <a:pt x="318" y="248"/>
                  </a:cubicBezTo>
                  <a:cubicBezTo>
                    <a:pt x="332" y="254"/>
                    <a:pt x="346" y="261"/>
                    <a:pt x="360" y="267"/>
                  </a:cubicBezTo>
                  <a:cubicBezTo>
                    <a:pt x="372" y="272"/>
                    <a:pt x="383" y="277"/>
                    <a:pt x="394" y="282"/>
                  </a:cubicBezTo>
                  <a:cubicBezTo>
                    <a:pt x="395" y="282"/>
                    <a:pt x="396" y="282"/>
                    <a:pt x="398" y="282"/>
                  </a:cubicBezTo>
                  <a:cubicBezTo>
                    <a:pt x="397" y="280"/>
                    <a:pt x="396" y="279"/>
                    <a:pt x="395" y="278"/>
                  </a:cubicBezTo>
                  <a:cubicBezTo>
                    <a:pt x="383" y="267"/>
                    <a:pt x="369" y="260"/>
                    <a:pt x="355" y="252"/>
                  </a:cubicBezTo>
                  <a:cubicBezTo>
                    <a:pt x="351" y="250"/>
                    <a:pt x="347" y="248"/>
                    <a:pt x="343" y="246"/>
                  </a:cubicBezTo>
                  <a:cubicBezTo>
                    <a:pt x="342" y="246"/>
                    <a:pt x="342" y="244"/>
                    <a:pt x="342" y="244"/>
                  </a:cubicBezTo>
                  <a:cubicBezTo>
                    <a:pt x="346" y="244"/>
                    <a:pt x="349" y="245"/>
                    <a:pt x="353" y="246"/>
                  </a:cubicBezTo>
                  <a:cubicBezTo>
                    <a:pt x="366" y="250"/>
                    <a:pt x="379" y="255"/>
                    <a:pt x="392" y="262"/>
                  </a:cubicBezTo>
                  <a:cubicBezTo>
                    <a:pt x="403" y="267"/>
                    <a:pt x="414" y="273"/>
                    <a:pt x="425" y="279"/>
                  </a:cubicBezTo>
                  <a:cubicBezTo>
                    <a:pt x="427" y="280"/>
                    <a:pt x="429" y="282"/>
                    <a:pt x="432" y="279"/>
                  </a:cubicBezTo>
                  <a:cubicBezTo>
                    <a:pt x="426" y="270"/>
                    <a:pt x="415" y="266"/>
                    <a:pt x="407" y="258"/>
                  </a:cubicBezTo>
                  <a:cubicBezTo>
                    <a:pt x="399" y="252"/>
                    <a:pt x="390" y="247"/>
                    <a:pt x="380" y="240"/>
                  </a:cubicBezTo>
                  <a:cubicBezTo>
                    <a:pt x="383" y="241"/>
                    <a:pt x="384" y="241"/>
                    <a:pt x="386" y="241"/>
                  </a:cubicBezTo>
                  <a:cubicBezTo>
                    <a:pt x="393" y="243"/>
                    <a:pt x="400" y="244"/>
                    <a:pt x="407" y="246"/>
                  </a:cubicBezTo>
                  <a:cubicBezTo>
                    <a:pt x="412" y="248"/>
                    <a:pt x="417" y="249"/>
                    <a:pt x="423" y="252"/>
                  </a:cubicBezTo>
                  <a:cubicBezTo>
                    <a:pt x="433" y="256"/>
                    <a:pt x="444" y="262"/>
                    <a:pt x="454" y="267"/>
                  </a:cubicBezTo>
                  <a:cubicBezTo>
                    <a:pt x="460" y="269"/>
                    <a:pt x="465" y="272"/>
                    <a:pt x="471" y="275"/>
                  </a:cubicBezTo>
                  <a:cubicBezTo>
                    <a:pt x="473" y="275"/>
                    <a:pt x="474" y="275"/>
                    <a:pt x="478" y="276"/>
                  </a:cubicBezTo>
                  <a:cubicBezTo>
                    <a:pt x="475" y="273"/>
                    <a:pt x="473" y="271"/>
                    <a:pt x="471" y="269"/>
                  </a:cubicBezTo>
                  <a:cubicBezTo>
                    <a:pt x="461" y="262"/>
                    <a:pt x="450" y="255"/>
                    <a:pt x="440" y="248"/>
                  </a:cubicBezTo>
                  <a:cubicBezTo>
                    <a:pt x="438" y="247"/>
                    <a:pt x="437" y="245"/>
                    <a:pt x="435" y="244"/>
                  </a:cubicBezTo>
                  <a:cubicBezTo>
                    <a:pt x="460" y="247"/>
                    <a:pt x="483" y="254"/>
                    <a:pt x="506" y="264"/>
                  </a:cubicBezTo>
                  <a:cubicBezTo>
                    <a:pt x="509" y="265"/>
                    <a:pt x="513" y="266"/>
                    <a:pt x="516" y="267"/>
                  </a:cubicBezTo>
                  <a:cubicBezTo>
                    <a:pt x="517" y="264"/>
                    <a:pt x="515" y="264"/>
                    <a:pt x="514" y="263"/>
                  </a:cubicBezTo>
                  <a:cubicBezTo>
                    <a:pt x="505" y="257"/>
                    <a:pt x="496" y="252"/>
                    <a:pt x="488" y="246"/>
                  </a:cubicBezTo>
                  <a:cubicBezTo>
                    <a:pt x="494" y="245"/>
                    <a:pt x="501" y="248"/>
                    <a:pt x="507" y="249"/>
                  </a:cubicBezTo>
                  <a:cubicBezTo>
                    <a:pt x="515" y="250"/>
                    <a:pt x="524" y="252"/>
                    <a:pt x="532" y="253"/>
                  </a:cubicBezTo>
                  <a:cubicBezTo>
                    <a:pt x="534" y="254"/>
                    <a:pt x="535" y="253"/>
                    <a:pt x="539" y="253"/>
                  </a:cubicBezTo>
                  <a:cubicBezTo>
                    <a:pt x="533" y="249"/>
                    <a:pt x="528" y="249"/>
                    <a:pt x="524" y="247"/>
                  </a:cubicBezTo>
                  <a:cubicBezTo>
                    <a:pt x="520" y="246"/>
                    <a:pt x="515" y="244"/>
                    <a:pt x="511" y="242"/>
                  </a:cubicBezTo>
                  <a:cubicBezTo>
                    <a:pt x="506" y="241"/>
                    <a:pt x="501" y="240"/>
                    <a:pt x="497" y="237"/>
                  </a:cubicBezTo>
                  <a:cubicBezTo>
                    <a:pt x="499" y="236"/>
                    <a:pt x="499" y="236"/>
                    <a:pt x="500" y="236"/>
                  </a:cubicBezTo>
                  <a:cubicBezTo>
                    <a:pt x="524" y="236"/>
                    <a:pt x="549" y="233"/>
                    <a:pt x="574" y="232"/>
                  </a:cubicBezTo>
                  <a:cubicBezTo>
                    <a:pt x="592" y="230"/>
                    <a:pt x="611" y="230"/>
                    <a:pt x="630" y="229"/>
                  </a:cubicBezTo>
                  <a:cubicBezTo>
                    <a:pt x="634" y="229"/>
                    <a:pt x="638" y="229"/>
                    <a:pt x="642" y="230"/>
                  </a:cubicBezTo>
                  <a:cubicBezTo>
                    <a:pt x="660" y="234"/>
                    <a:pt x="679" y="238"/>
                    <a:pt x="697" y="242"/>
                  </a:cubicBezTo>
                  <a:cubicBezTo>
                    <a:pt x="700" y="243"/>
                    <a:pt x="704" y="245"/>
                    <a:pt x="707" y="247"/>
                  </a:cubicBezTo>
                  <a:cubicBezTo>
                    <a:pt x="714" y="251"/>
                    <a:pt x="720" y="255"/>
                    <a:pt x="726" y="259"/>
                  </a:cubicBezTo>
                  <a:cubicBezTo>
                    <a:pt x="730" y="261"/>
                    <a:pt x="735" y="264"/>
                    <a:pt x="738" y="267"/>
                  </a:cubicBezTo>
                  <a:cubicBezTo>
                    <a:pt x="749" y="276"/>
                    <a:pt x="757" y="286"/>
                    <a:pt x="766" y="296"/>
                  </a:cubicBezTo>
                  <a:cubicBezTo>
                    <a:pt x="757" y="296"/>
                    <a:pt x="749" y="295"/>
                    <a:pt x="741" y="294"/>
                  </a:cubicBezTo>
                  <a:cubicBezTo>
                    <a:pt x="726" y="293"/>
                    <a:pt x="711" y="291"/>
                    <a:pt x="695" y="290"/>
                  </a:cubicBezTo>
                  <a:cubicBezTo>
                    <a:pt x="691" y="290"/>
                    <a:pt x="686" y="290"/>
                    <a:pt x="682" y="291"/>
                  </a:cubicBezTo>
                  <a:cubicBezTo>
                    <a:pt x="677" y="291"/>
                    <a:pt x="673" y="291"/>
                    <a:pt x="668" y="292"/>
                  </a:cubicBezTo>
                  <a:cubicBezTo>
                    <a:pt x="660" y="292"/>
                    <a:pt x="657" y="297"/>
                    <a:pt x="661" y="304"/>
                  </a:cubicBezTo>
                  <a:cubicBezTo>
                    <a:pt x="662" y="306"/>
                    <a:pt x="663" y="309"/>
                    <a:pt x="665" y="311"/>
                  </a:cubicBezTo>
                  <a:cubicBezTo>
                    <a:pt x="679" y="329"/>
                    <a:pt x="695" y="346"/>
                    <a:pt x="712" y="361"/>
                  </a:cubicBezTo>
                  <a:cubicBezTo>
                    <a:pt x="717" y="366"/>
                    <a:pt x="723" y="370"/>
                    <a:pt x="727" y="376"/>
                  </a:cubicBezTo>
                  <a:cubicBezTo>
                    <a:pt x="724" y="381"/>
                    <a:pt x="721" y="382"/>
                    <a:pt x="717" y="382"/>
                  </a:cubicBezTo>
                  <a:cubicBezTo>
                    <a:pt x="709" y="382"/>
                    <a:pt x="702" y="382"/>
                    <a:pt x="695" y="382"/>
                  </a:cubicBezTo>
                  <a:cubicBezTo>
                    <a:pt x="674" y="380"/>
                    <a:pt x="652" y="378"/>
                    <a:pt x="631" y="376"/>
                  </a:cubicBezTo>
                  <a:cubicBezTo>
                    <a:pt x="616" y="374"/>
                    <a:pt x="600" y="372"/>
                    <a:pt x="584" y="371"/>
                  </a:cubicBezTo>
                  <a:cubicBezTo>
                    <a:pt x="555" y="368"/>
                    <a:pt x="526" y="366"/>
                    <a:pt x="498" y="363"/>
                  </a:cubicBezTo>
                  <a:cubicBezTo>
                    <a:pt x="479" y="361"/>
                    <a:pt x="461" y="359"/>
                    <a:pt x="442" y="356"/>
                  </a:cubicBezTo>
                  <a:cubicBezTo>
                    <a:pt x="396" y="349"/>
                    <a:pt x="350" y="342"/>
                    <a:pt x="304" y="335"/>
                  </a:cubicBezTo>
                  <a:cubicBezTo>
                    <a:pt x="262" y="329"/>
                    <a:pt x="220" y="323"/>
                    <a:pt x="178" y="315"/>
                  </a:cubicBezTo>
                  <a:cubicBezTo>
                    <a:pt x="161" y="312"/>
                    <a:pt x="145" y="309"/>
                    <a:pt x="129" y="306"/>
                  </a:cubicBezTo>
                  <a:cubicBezTo>
                    <a:pt x="124" y="305"/>
                    <a:pt x="119" y="303"/>
                    <a:pt x="114" y="302"/>
                  </a:cubicBezTo>
                  <a:cubicBezTo>
                    <a:pt x="100" y="297"/>
                    <a:pt x="86" y="293"/>
                    <a:pt x="72" y="288"/>
                  </a:cubicBezTo>
                  <a:cubicBezTo>
                    <a:pt x="59" y="284"/>
                    <a:pt x="49" y="275"/>
                    <a:pt x="42" y="262"/>
                  </a:cubicBezTo>
                  <a:close/>
                  <a:moveTo>
                    <a:pt x="570" y="298"/>
                  </a:moveTo>
                  <a:cubicBezTo>
                    <a:pt x="572" y="302"/>
                    <a:pt x="573" y="304"/>
                    <a:pt x="575" y="306"/>
                  </a:cubicBezTo>
                  <a:cubicBezTo>
                    <a:pt x="582" y="312"/>
                    <a:pt x="589" y="318"/>
                    <a:pt x="596" y="324"/>
                  </a:cubicBezTo>
                  <a:cubicBezTo>
                    <a:pt x="597" y="326"/>
                    <a:pt x="599" y="326"/>
                    <a:pt x="602" y="328"/>
                  </a:cubicBezTo>
                  <a:cubicBezTo>
                    <a:pt x="602" y="324"/>
                    <a:pt x="602" y="322"/>
                    <a:pt x="601" y="320"/>
                  </a:cubicBezTo>
                  <a:cubicBezTo>
                    <a:pt x="607" y="322"/>
                    <a:pt x="612" y="324"/>
                    <a:pt x="617" y="325"/>
                  </a:cubicBezTo>
                  <a:cubicBezTo>
                    <a:pt x="622" y="326"/>
                    <a:pt x="627" y="331"/>
                    <a:pt x="633" y="330"/>
                  </a:cubicBezTo>
                  <a:cubicBezTo>
                    <a:pt x="630" y="322"/>
                    <a:pt x="624" y="316"/>
                    <a:pt x="602" y="299"/>
                  </a:cubicBezTo>
                  <a:cubicBezTo>
                    <a:pt x="594" y="293"/>
                    <a:pt x="592" y="292"/>
                    <a:pt x="586" y="291"/>
                  </a:cubicBezTo>
                  <a:cubicBezTo>
                    <a:pt x="585" y="296"/>
                    <a:pt x="591" y="299"/>
                    <a:pt x="591" y="305"/>
                  </a:cubicBezTo>
                  <a:cubicBezTo>
                    <a:pt x="585" y="302"/>
                    <a:pt x="580" y="300"/>
                    <a:pt x="575" y="298"/>
                  </a:cubicBezTo>
                  <a:cubicBezTo>
                    <a:pt x="574" y="297"/>
                    <a:pt x="573" y="298"/>
                    <a:pt x="570" y="298"/>
                  </a:cubicBezTo>
                  <a:close/>
                  <a:moveTo>
                    <a:pt x="550" y="306"/>
                  </a:moveTo>
                  <a:cubicBezTo>
                    <a:pt x="551" y="318"/>
                    <a:pt x="557" y="324"/>
                    <a:pt x="565" y="330"/>
                  </a:cubicBezTo>
                  <a:cubicBezTo>
                    <a:pt x="572" y="335"/>
                    <a:pt x="572" y="336"/>
                    <a:pt x="579" y="336"/>
                  </a:cubicBezTo>
                  <a:cubicBezTo>
                    <a:pt x="576" y="329"/>
                    <a:pt x="571" y="322"/>
                    <a:pt x="559" y="311"/>
                  </a:cubicBezTo>
                  <a:cubicBezTo>
                    <a:pt x="557" y="309"/>
                    <a:pt x="555" y="306"/>
                    <a:pt x="550" y="306"/>
                  </a:cubicBezTo>
                  <a:close/>
                  <a:moveTo>
                    <a:pt x="536" y="315"/>
                  </a:moveTo>
                  <a:cubicBezTo>
                    <a:pt x="541" y="320"/>
                    <a:pt x="545" y="326"/>
                    <a:pt x="552" y="328"/>
                  </a:cubicBezTo>
                  <a:cubicBezTo>
                    <a:pt x="555" y="325"/>
                    <a:pt x="552" y="322"/>
                    <a:pt x="550" y="320"/>
                  </a:cubicBezTo>
                  <a:cubicBezTo>
                    <a:pt x="546" y="313"/>
                    <a:pt x="541" y="308"/>
                    <a:pt x="533" y="306"/>
                  </a:cubicBezTo>
                  <a:cubicBezTo>
                    <a:pt x="532" y="311"/>
                    <a:pt x="534" y="313"/>
                    <a:pt x="536" y="315"/>
                  </a:cubicBezTo>
                  <a:close/>
                  <a:moveTo>
                    <a:pt x="517" y="310"/>
                  </a:moveTo>
                  <a:cubicBezTo>
                    <a:pt x="523" y="317"/>
                    <a:pt x="523" y="317"/>
                    <a:pt x="530" y="319"/>
                  </a:cubicBezTo>
                  <a:cubicBezTo>
                    <a:pt x="531" y="312"/>
                    <a:pt x="526" y="309"/>
                    <a:pt x="521" y="306"/>
                  </a:cubicBezTo>
                  <a:cubicBezTo>
                    <a:pt x="520" y="307"/>
                    <a:pt x="519" y="308"/>
                    <a:pt x="517" y="310"/>
                  </a:cubicBezTo>
                  <a:close/>
                  <a:moveTo>
                    <a:pt x="502" y="321"/>
                  </a:moveTo>
                  <a:cubicBezTo>
                    <a:pt x="503" y="319"/>
                    <a:pt x="505" y="317"/>
                    <a:pt x="507" y="314"/>
                  </a:cubicBezTo>
                  <a:cubicBezTo>
                    <a:pt x="506" y="312"/>
                    <a:pt x="504" y="311"/>
                    <a:pt x="503" y="310"/>
                  </a:cubicBezTo>
                  <a:cubicBezTo>
                    <a:pt x="497" y="315"/>
                    <a:pt x="497" y="316"/>
                    <a:pt x="502" y="321"/>
                  </a:cubicBezTo>
                  <a:close/>
                  <a:moveTo>
                    <a:pt x="281" y="298"/>
                  </a:moveTo>
                  <a:cubicBezTo>
                    <a:pt x="286" y="300"/>
                    <a:pt x="291" y="304"/>
                    <a:pt x="299" y="303"/>
                  </a:cubicBezTo>
                  <a:cubicBezTo>
                    <a:pt x="293" y="299"/>
                    <a:pt x="289" y="295"/>
                    <a:pt x="283" y="294"/>
                  </a:cubicBezTo>
                  <a:cubicBezTo>
                    <a:pt x="282" y="295"/>
                    <a:pt x="282" y="296"/>
                    <a:pt x="281" y="298"/>
                  </a:cubicBezTo>
                  <a:close/>
                  <a:moveTo>
                    <a:pt x="245" y="288"/>
                  </a:moveTo>
                  <a:cubicBezTo>
                    <a:pt x="247" y="294"/>
                    <a:pt x="252" y="297"/>
                    <a:pt x="257" y="300"/>
                  </a:cubicBezTo>
                  <a:cubicBezTo>
                    <a:pt x="261" y="303"/>
                    <a:pt x="266" y="306"/>
                    <a:pt x="273" y="305"/>
                  </a:cubicBezTo>
                  <a:cubicBezTo>
                    <a:pt x="265" y="296"/>
                    <a:pt x="258" y="290"/>
                    <a:pt x="248" y="283"/>
                  </a:cubicBezTo>
                  <a:cubicBezTo>
                    <a:pt x="247" y="285"/>
                    <a:pt x="246" y="287"/>
                    <a:pt x="245" y="288"/>
                  </a:cubicBezTo>
                  <a:close/>
                  <a:moveTo>
                    <a:pt x="161" y="264"/>
                  </a:moveTo>
                  <a:cubicBezTo>
                    <a:pt x="165" y="274"/>
                    <a:pt x="172" y="280"/>
                    <a:pt x="182" y="282"/>
                  </a:cubicBezTo>
                  <a:cubicBezTo>
                    <a:pt x="183" y="280"/>
                    <a:pt x="183" y="279"/>
                    <a:pt x="183" y="277"/>
                  </a:cubicBezTo>
                  <a:cubicBezTo>
                    <a:pt x="191" y="279"/>
                    <a:pt x="196" y="287"/>
                    <a:pt x="205" y="288"/>
                  </a:cubicBezTo>
                  <a:cubicBezTo>
                    <a:pt x="206" y="288"/>
                    <a:pt x="208" y="287"/>
                    <a:pt x="210" y="286"/>
                  </a:cubicBezTo>
                  <a:cubicBezTo>
                    <a:pt x="215" y="289"/>
                    <a:pt x="219" y="292"/>
                    <a:pt x="224" y="295"/>
                  </a:cubicBezTo>
                  <a:cubicBezTo>
                    <a:pt x="227" y="297"/>
                    <a:pt x="231" y="298"/>
                    <a:pt x="234" y="299"/>
                  </a:cubicBezTo>
                  <a:cubicBezTo>
                    <a:pt x="236" y="300"/>
                    <a:pt x="238" y="301"/>
                    <a:pt x="239" y="298"/>
                  </a:cubicBezTo>
                  <a:cubicBezTo>
                    <a:pt x="234" y="290"/>
                    <a:pt x="205" y="264"/>
                    <a:pt x="196" y="260"/>
                  </a:cubicBezTo>
                  <a:cubicBezTo>
                    <a:pt x="196" y="260"/>
                    <a:pt x="195" y="262"/>
                    <a:pt x="194" y="262"/>
                  </a:cubicBezTo>
                  <a:cubicBezTo>
                    <a:pt x="195" y="265"/>
                    <a:pt x="195" y="267"/>
                    <a:pt x="195" y="270"/>
                  </a:cubicBezTo>
                  <a:cubicBezTo>
                    <a:pt x="193" y="268"/>
                    <a:pt x="190" y="267"/>
                    <a:pt x="188" y="266"/>
                  </a:cubicBezTo>
                  <a:cubicBezTo>
                    <a:pt x="185" y="267"/>
                    <a:pt x="184" y="268"/>
                    <a:pt x="182" y="269"/>
                  </a:cubicBezTo>
                  <a:cubicBezTo>
                    <a:pt x="169" y="262"/>
                    <a:pt x="165" y="261"/>
                    <a:pt x="161" y="264"/>
                  </a:cubicBezTo>
                  <a:close/>
                  <a:moveTo>
                    <a:pt x="125" y="250"/>
                  </a:moveTo>
                  <a:cubicBezTo>
                    <a:pt x="130" y="259"/>
                    <a:pt x="136" y="267"/>
                    <a:pt x="143" y="273"/>
                  </a:cubicBezTo>
                  <a:cubicBezTo>
                    <a:pt x="147" y="276"/>
                    <a:pt x="150" y="279"/>
                    <a:pt x="158" y="278"/>
                  </a:cubicBezTo>
                  <a:cubicBezTo>
                    <a:pt x="149" y="269"/>
                    <a:pt x="143" y="259"/>
                    <a:pt x="135" y="252"/>
                  </a:cubicBezTo>
                  <a:cubicBezTo>
                    <a:pt x="134" y="250"/>
                    <a:pt x="132" y="249"/>
                    <a:pt x="130" y="249"/>
                  </a:cubicBezTo>
                  <a:cubicBezTo>
                    <a:pt x="129" y="248"/>
                    <a:pt x="127" y="249"/>
                    <a:pt x="125" y="250"/>
                  </a:cubicBezTo>
                  <a:close/>
                  <a:moveTo>
                    <a:pt x="96" y="238"/>
                  </a:moveTo>
                  <a:cubicBezTo>
                    <a:pt x="96" y="246"/>
                    <a:pt x="99" y="252"/>
                    <a:pt x="108" y="262"/>
                  </a:cubicBezTo>
                  <a:cubicBezTo>
                    <a:pt x="116" y="271"/>
                    <a:pt x="125" y="276"/>
                    <a:pt x="134" y="277"/>
                  </a:cubicBezTo>
                  <a:cubicBezTo>
                    <a:pt x="132" y="274"/>
                    <a:pt x="131" y="272"/>
                    <a:pt x="130" y="271"/>
                  </a:cubicBezTo>
                  <a:cubicBezTo>
                    <a:pt x="119" y="260"/>
                    <a:pt x="109" y="248"/>
                    <a:pt x="96" y="238"/>
                  </a:cubicBezTo>
                  <a:close/>
                  <a:moveTo>
                    <a:pt x="311" y="246"/>
                  </a:moveTo>
                  <a:cubicBezTo>
                    <a:pt x="311" y="246"/>
                    <a:pt x="311" y="246"/>
                    <a:pt x="311" y="246"/>
                  </a:cubicBezTo>
                  <a:cubicBezTo>
                    <a:pt x="312" y="246"/>
                    <a:pt x="312" y="246"/>
                    <a:pt x="312" y="246"/>
                  </a:cubicBezTo>
                  <a:cubicBezTo>
                    <a:pt x="312" y="246"/>
                    <a:pt x="312" y="246"/>
                    <a:pt x="312" y="246"/>
                  </a:cubicBezTo>
                  <a:cubicBezTo>
                    <a:pt x="312" y="246"/>
                    <a:pt x="311" y="246"/>
                    <a:pt x="311" y="246"/>
                  </a:cubicBezTo>
                  <a:close/>
                  <a:moveTo>
                    <a:pt x="260" y="233"/>
                  </a:moveTo>
                  <a:cubicBezTo>
                    <a:pt x="261" y="233"/>
                    <a:pt x="261" y="233"/>
                    <a:pt x="261" y="233"/>
                  </a:cubicBezTo>
                  <a:cubicBezTo>
                    <a:pt x="261" y="233"/>
                    <a:pt x="261" y="233"/>
                    <a:pt x="261" y="233"/>
                  </a:cubicBezTo>
                  <a:cubicBezTo>
                    <a:pt x="261" y="233"/>
                    <a:pt x="261" y="233"/>
                    <a:pt x="261" y="233"/>
                  </a:cubicBezTo>
                  <a:cubicBezTo>
                    <a:pt x="261" y="233"/>
                    <a:pt x="261" y="233"/>
                    <a:pt x="260" y="233"/>
                  </a:cubicBezTo>
                  <a:close/>
                  <a:moveTo>
                    <a:pt x="260" y="233"/>
                  </a:moveTo>
                  <a:cubicBezTo>
                    <a:pt x="260" y="233"/>
                    <a:pt x="260" y="233"/>
                    <a:pt x="260" y="233"/>
                  </a:cubicBezTo>
                  <a:cubicBezTo>
                    <a:pt x="260" y="233"/>
                    <a:pt x="260" y="233"/>
                    <a:pt x="260" y="233"/>
                  </a:cubicBezTo>
                  <a:close/>
                  <a:moveTo>
                    <a:pt x="310" y="245"/>
                  </a:moveTo>
                  <a:cubicBezTo>
                    <a:pt x="310" y="246"/>
                    <a:pt x="311" y="246"/>
                    <a:pt x="311" y="246"/>
                  </a:cubicBezTo>
                  <a:cubicBezTo>
                    <a:pt x="311" y="245"/>
                    <a:pt x="311" y="245"/>
                    <a:pt x="311" y="245"/>
                  </a:cubicBezTo>
                  <a:cubicBezTo>
                    <a:pt x="310" y="245"/>
                    <a:pt x="310" y="245"/>
                    <a:pt x="310" y="245"/>
                  </a:cubicBezTo>
                  <a:close/>
                </a:path>
              </a:pathLst>
            </a:custGeom>
            <a:solidFill>
              <a:srgbClr val="FF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25">
              <a:extLst>
                <a:ext uri="{FF2B5EF4-FFF2-40B4-BE49-F238E27FC236}">
                  <a16:creationId xmlns:a16="http://schemas.microsoft.com/office/drawing/2014/main" id="{F07748F0-FE0E-4A6C-A650-E814975EC3F5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1" y="1061"/>
              <a:ext cx="209" cy="205"/>
            </a:xfrm>
            <a:custGeom>
              <a:avLst/>
              <a:gdLst>
                <a:gd name="T0" fmla="*/ 39 w 234"/>
                <a:gd name="T1" fmla="*/ 6 h 230"/>
                <a:gd name="T2" fmla="*/ 0 w 234"/>
                <a:gd name="T3" fmla="*/ 3 h 230"/>
                <a:gd name="T4" fmla="*/ 29 w 234"/>
                <a:gd name="T5" fmla="*/ 32 h 230"/>
                <a:gd name="T6" fmla="*/ 38 w 234"/>
                <a:gd name="T7" fmla="*/ 40 h 230"/>
                <a:gd name="T8" fmla="*/ 50 w 234"/>
                <a:gd name="T9" fmla="*/ 50 h 230"/>
                <a:gd name="T10" fmla="*/ 67 w 234"/>
                <a:gd name="T11" fmla="*/ 67 h 230"/>
                <a:gd name="T12" fmla="*/ 133 w 234"/>
                <a:gd name="T13" fmla="*/ 180 h 230"/>
                <a:gd name="T14" fmla="*/ 142 w 234"/>
                <a:gd name="T15" fmla="*/ 212 h 230"/>
                <a:gd name="T16" fmla="*/ 152 w 234"/>
                <a:gd name="T17" fmla="*/ 229 h 230"/>
                <a:gd name="T18" fmla="*/ 194 w 234"/>
                <a:gd name="T19" fmla="*/ 228 h 230"/>
                <a:gd name="T20" fmla="*/ 194 w 234"/>
                <a:gd name="T21" fmla="*/ 226 h 230"/>
                <a:gd name="T22" fmla="*/ 178 w 234"/>
                <a:gd name="T23" fmla="*/ 186 h 230"/>
                <a:gd name="T24" fmla="*/ 171 w 234"/>
                <a:gd name="T25" fmla="*/ 168 h 230"/>
                <a:gd name="T26" fmla="*/ 169 w 234"/>
                <a:gd name="T27" fmla="*/ 164 h 230"/>
                <a:gd name="T28" fmla="*/ 173 w 234"/>
                <a:gd name="T29" fmla="*/ 166 h 230"/>
                <a:gd name="T30" fmla="*/ 170 w 234"/>
                <a:gd name="T31" fmla="*/ 162 h 230"/>
                <a:gd name="T32" fmla="*/ 141 w 234"/>
                <a:gd name="T33" fmla="*/ 119 h 230"/>
                <a:gd name="T34" fmla="*/ 124 w 234"/>
                <a:gd name="T35" fmla="*/ 94 h 230"/>
                <a:gd name="T36" fmla="*/ 118 w 234"/>
                <a:gd name="T37" fmla="*/ 85 h 230"/>
                <a:gd name="T38" fmla="*/ 118 w 234"/>
                <a:gd name="T39" fmla="*/ 81 h 230"/>
                <a:gd name="T40" fmla="*/ 128 w 234"/>
                <a:gd name="T41" fmla="*/ 91 h 230"/>
                <a:gd name="T42" fmla="*/ 144 w 234"/>
                <a:gd name="T43" fmla="*/ 109 h 230"/>
                <a:gd name="T44" fmla="*/ 167 w 234"/>
                <a:gd name="T45" fmla="*/ 137 h 230"/>
                <a:gd name="T46" fmla="*/ 196 w 234"/>
                <a:gd name="T47" fmla="*/ 181 h 230"/>
                <a:gd name="T48" fmla="*/ 216 w 234"/>
                <a:gd name="T49" fmla="*/ 224 h 230"/>
                <a:gd name="T50" fmla="*/ 216 w 234"/>
                <a:gd name="T51" fmla="*/ 224 h 230"/>
                <a:gd name="T52" fmla="*/ 234 w 234"/>
                <a:gd name="T53" fmla="*/ 224 h 230"/>
                <a:gd name="T54" fmla="*/ 225 w 234"/>
                <a:gd name="T55" fmla="*/ 205 h 230"/>
                <a:gd name="T56" fmla="*/ 159 w 234"/>
                <a:gd name="T57" fmla="*/ 99 h 230"/>
                <a:gd name="T58" fmla="*/ 131 w 234"/>
                <a:gd name="T59" fmla="*/ 66 h 230"/>
                <a:gd name="T60" fmla="*/ 120 w 234"/>
                <a:gd name="T61" fmla="*/ 56 h 230"/>
                <a:gd name="T62" fmla="*/ 118 w 234"/>
                <a:gd name="T63" fmla="*/ 54 h 230"/>
                <a:gd name="T64" fmla="*/ 97 w 234"/>
                <a:gd name="T65" fmla="*/ 37 h 230"/>
                <a:gd name="T66" fmla="*/ 39 w 234"/>
                <a:gd name="T67" fmla="*/ 6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4" h="230">
                  <a:moveTo>
                    <a:pt x="39" y="6"/>
                  </a:moveTo>
                  <a:cubicBezTo>
                    <a:pt x="26" y="0"/>
                    <a:pt x="13" y="0"/>
                    <a:pt x="0" y="3"/>
                  </a:cubicBezTo>
                  <a:cubicBezTo>
                    <a:pt x="9" y="13"/>
                    <a:pt x="17" y="24"/>
                    <a:pt x="29" y="32"/>
                  </a:cubicBezTo>
                  <a:cubicBezTo>
                    <a:pt x="32" y="34"/>
                    <a:pt x="35" y="37"/>
                    <a:pt x="38" y="40"/>
                  </a:cubicBezTo>
                  <a:cubicBezTo>
                    <a:pt x="42" y="43"/>
                    <a:pt x="46" y="46"/>
                    <a:pt x="50" y="50"/>
                  </a:cubicBezTo>
                  <a:cubicBezTo>
                    <a:pt x="55" y="55"/>
                    <a:pt x="62" y="60"/>
                    <a:pt x="67" y="67"/>
                  </a:cubicBezTo>
                  <a:cubicBezTo>
                    <a:pt x="96" y="100"/>
                    <a:pt x="118" y="138"/>
                    <a:pt x="133" y="180"/>
                  </a:cubicBezTo>
                  <a:cubicBezTo>
                    <a:pt x="137" y="190"/>
                    <a:pt x="140" y="201"/>
                    <a:pt x="142" y="212"/>
                  </a:cubicBezTo>
                  <a:cubicBezTo>
                    <a:pt x="143" y="219"/>
                    <a:pt x="146" y="225"/>
                    <a:pt x="152" y="229"/>
                  </a:cubicBezTo>
                  <a:cubicBezTo>
                    <a:pt x="160" y="230"/>
                    <a:pt x="187" y="229"/>
                    <a:pt x="194" y="228"/>
                  </a:cubicBezTo>
                  <a:cubicBezTo>
                    <a:pt x="194" y="227"/>
                    <a:pt x="194" y="227"/>
                    <a:pt x="194" y="226"/>
                  </a:cubicBezTo>
                  <a:cubicBezTo>
                    <a:pt x="190" y="212"/>
                    <a:pt x="186" y="198"/>
                    <a:pt x="178" y="186"/>
                  </a:cubicBezTo>
                  <a:cubicBezTo>
                    <a:pt x="175" y="180"/>
                    <a:pt x="173" y="174"/>
                    <a:pt x="171" y="168"/>
                  </a:cubicBezTo>
                  <a:cubicBezTo>
                    <a:pt x="170" y="167"/>
                    <a:pt x="170" y="166"/>
                    <a:pt x="169" y="164"/>
                  </a:cubicBezTo>
                  <a:cubicBezTo>
                    <a:pt x="171" y="164"/>
                    <a:pt x="172" y="165"/>
                    <a:pt x="173" y="166"/>
                  </a:cubicBezTo>
                  <a:cubicBezTo>
                    <a:pt x="172" y="164"/>
                    <a:pt x="171" y="163"/>
                    <a:pt x="170" y="162"/>
                  </a:cubicBezTo>
                  <a:cubicBezTo>
                    <a:pt x="161" y="147"/>
                    <a:pt x="152" y="132"/>
                    <a:pt x="141" y="119"/>
                  </a:cubicBezTo>
                  <a:cubicBezTo>
                    <a:pt x="134" y="111"/>
                    <a:pt x="129" y="103"/>
                    <a:pt x="124" y="94"/>
                  </a:cubicBezTo>
                  <a:cubicBezTo>
                    <a:pt x="122" y="91"/>
                    <a:pt x="120" y="88"/>
                    <a:pt x="118" y="85"/>
                  </a:cubicBezTo>
                  <a:cubicBezTo>
                    <a:pt x="117" y="84"/>
                    <a:pt x="116" y="83"/>
                    <a:pt x="118" y="81"/>
                  </a:cubicBezTo>
                  <a:cubicBezTo>
                    <a:pt x="123" y="83"/>
                    <a:pt x="125" y="87"/>
                    <a:pt x="128" y="91"/>
                  </a:cubicBezTo>
                  <a:cubicBezTo>
                    <a:pt x="133" y="97"/>
                    <a:pt x="138" y="104"/>
                    <a:pt x="144" y="109"/>
                  </a:cubicBezTo>
                  <a:cubicBezTo>
                    <a:pt x="153" y="118"/>
                    <a:pt x="161" y="127"/>
                    <a:pt x="167" y="137"/>
                  </a:cubicBezTo>
                  <a:cubicBezTo>
                    <a:pt x="177" y="152"/>
                    <a:pt x="187" y="166"/>
                    <a:pt x="196" y="181"/>
                  </a:cubicBezTo>
                  <a:cubicBezTo>
                    <a:pt x="204" y="195"/>
                    <a:pt x="213" y="208"/>
                    <a:pt x="216" y="224"/>
                  </a:cubicBezTo>
                  <a:cubicBezTo>
                    <a:pt x="216" y="224"/>
                    <a:pt x="216" y="224"/>
                    <a:pt x="216" y="224"/>
                  </a:cubicBezTo>
                  <a:cubicBezTo>
                    <a:pt x="222" y="227"/>
                    <a:pt x="227" y="228"/>
                    <a:pt x="234" y="224"/>
                  </a:cubicBezTo>
                  <a:cubicBezTo>
                    <a:pt x="232" y="217"/>
                    <a:pt x="228" y="211"/>
                    <a:pt x="225" y="205"/>
                  </a:cubicBezTo>
                  <a:cubicBezTo>
                    <a:pt x="207" y="167"/>
                    <a:pt x="183" y="133"/>
                    <a:pt x="159" y="99"/>
                  </a:cubicBezTo>
                  <a:cubicBezTo>
                    <a:pt x="151" y="87"/>
                    <a:pt x="142" y="76"/>
                    <a:pt x="131" y="66"/>
                  </a:cubicBezTo>
                  <a:cubicBezTo>
                    <a:pt x="127" y="63"/>
                    <a:pt x="124" y="60"/>
                    <a:pt x="120" y="56"/>
                  </a:cubicBezTo>
                  <a:cubicBezTo>
                    <a:pt x="119" y="55"/>
                    <a:pt x="118" y="55"/>
                    <a:pt x="118" y="54"/>
                  </a:cubicBezTo>
                  <a:cubicBezTo>
                    <a:pt x="111" y="48"/>
                    <a:pt x="104" y="42"/>
                    <a:pt x="97" y="37"/>
                  </a:cubicBezTo>
                  <a:cubicBezTo>
                    <a:pt x="79" y="25"/>
                    <a:pt x="59" y="14"/>
                    <a:pt x="39" y="6"/>
                  </a:cubicBezTo>
                  <a:close/>
                </a:path>
              </a:pathLst>
            </a:custGeom>
            <a:solidFill>
              <a:srgbClr val="3499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479993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22776E05-0630-421A-B5B0-F37F2201F46C}"/>
              </a:ext>
            </a:extLst>
          </p:cNvPr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CA99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A0A4C7B-F5C6-4500-B0F9-D356940A368B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B87F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6" name="墨迹 5">
                <a:extLst>
                  <a:ext uri="{FF2B5EF4-FFF2-40B4-BE49-F238E27FC236}">
                    <a16:creationId xmlns:a16="http://schemas.microsoft.com/office/drawing/2014/main" id="{0780C559-3A1D-4388-A6D5-4C2637825D67}"/>
                  </a:ext>
                </a:extLst>
              </p14:cNvPr>
              <p14:cNvContentPartPr/>
              <p14:nvPr/>
            </p14:nvContentPartPr>
            <p14:xfrm>
              <a:off x="6263988" y="3576200"/>
              <a:ext cx="699487" cy="450137"/>
            </p14:xfrm>
          </p:contentPart>
        </mc:Choice>
        <mc:Fallback xmlns="">
          <p:pic>
            <p:nvPicPr>
              <p:cNvPr id="6" name="墨迹 5">
                <a:extLst>
                  <a:ext uri="{FF2B5EF4-FFF2-40B4-BE49-F238E27FC236}">
                    <a16:creationId xmlns:a16="http://schemas.microsoft.com/office/drawing/2014/main" id="{0780C559-3A1D-4388-A6D5-4C2637825D67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251388" y="3563606"/>
                <a:ext cx="724687" cy="474965"/>
              </a:xfrm>
              <a:prstGeom prst="rect">
                <a:avLst/>
              </a:prstGeom>
            </p:spPr>
          </p:pic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8ED1719F-E51F-4B37-B8BE-D3256C95B6CC}"/>
              </a:ext>
            </a:extLst>
          </p:cNvPr>
          <p:cNvSpPr txBox="1"/>
          <p:nvPr/>
        </p:nvSpPr>
        <p:spPr>
          <a:xfrm>
            <a:off x="6158690" y="6456326"/>
            <a:ext cx="59706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>
                <a:latin typeface="+mn-ea"/>
              </a:rPr>
              <a:t>—  </a:t>
            </a:r>
            <a:r>
              <a:rPr lang="fr-FR" altLang="zh-CN" sz="1400" b="1">
                <a:latin typeface="+mn-ea"/>
              </a:rPr>
              <a:t>Morbi Tristique Senectus Et Netus Et Malesuada  </a:t>
            </a:r>
            <a:r>
              <a:rPr lang="en-US" altLang="zh-CN" sz="1400" b="1">
                <a:latin typeface="+mn-ea"/>
              </a:rPr>
              <a:t>—</a:t>
            </a:r>
            <a:endParaRPr lang="zh-CN" altLang="en-US" sz="1400" b="1">
              <a:latin typeface="+mn-ea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1652B56-3BE3-40A9-BC3F-056AB998ADA1}"/>
              </a:ext>
            </a:extLst>
          </p:cNvPr>
          <p:cNvSpPr txBox="1"/>
          <p:nvPr/>
        </p:nvSpPr>
        <p:spPr>
          <a:xfrm>
            <a:off x="6716859" y="1180809"/>
            <a:ext cx="2898214" cy="699386"/>
          </a:xfrm>
          <a:prstGeom prst="rect">
            <a:avLst/>
          </a:prstGeom>
          <a:noFill/>
        </p:spPr>
        <p:txBody>
          <a:bodyPr wrap="square" rtlCol="0">
            <a:prstTxWarp prst="textWave2">
              <a:avLst/>
            </a:prstTxWarp>
            <a:spAutoFit/>
          </a:bodyPr>
          <a:lstStyle>
            <a:defPPr>
              <a:defRPr lang="zh-CN"/>
            </a:defPPr>
            <a:lvl1pPr algn="ctr">
              <a:defRPr>
                <a:latin typeface="+mn-ea"/>
              </a:defRPr>
            </a:lvl1pPr>
          </a:lstStyle>
          <a:p>
            <a:pPr>
              <a:lnSpc>
                <a:spcPct val="120000"/>
              </a:lnSpc>
            </a:pPr>
            <a:r>
              <a:rPr lang="fr-FR" altLang="zh-CN" sz="1600" b="1"/>
              <a:t>PELLENTESQUE HABITANT MORBI TRISTIQUE SENECTUS</a:t>
            </a:r>
            <a:endParaRPr lang="zh-CN" altLang="en-US" sz="1600" b="1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2EF5D6C5-0BF8-4CF9-8BAB-C9D66D3A472E}"/>
              </a:ext>
            </a:extLst>
          </p:cNvPr>
          <p:cNvGrpSpPr/>
          <p:nvPr/>
        </p:nvGrpSpPr>
        <p:grpSpPr>
          <a:xfrm>
            <a:off x="9659334" y="826093"/>
            <a:ext cx="1038632" cy="1054102"/>
            <a:chOff x="23740477" y="-4654805"/>
            <a:chExt cx="8420100" cy="8545512"/>
          </a:xfrm>
          <a:solidFill>
            <a:srgbClr val="FF5345"/>
          </a:solidFill>
        </p:grpSpPr>
        <p:sp>
          <p:nvSpPr>
            <p:cNvPr id="10" name="Freeform 206">
              <a:extLst>
                <a:ext uri="{FF2B5EF4-FFF2-40B4-BE49-F238E27FC236}">
                  <a16:creationId xmlns:a16="http://schemas.microsoft.com/office/drawing/2014/main" id="{1AF013F5-C727-49DA-902F-7A368D04378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966152" y="-2810130"/>
              <a:ext cx="4251325" cy="4213225"/>
            </a:xfrm>
            <a:custGeom>
              <a:avLst/>
              <a:gdLst>
                <a:gd name="T0" fmla="*/ 708 w 1129"/>
                <a:gd name="T1" fmla="*/ 5 h 1119"/>
                <a:gd name="T2" fmla="*/ 991 w 1129"/>
                <a:gd name="T3" fmla="*/ 144 h 1119"/>
                <a:gd name="T4" fmla="*/ 1022 w 1129"/>
                <a:gd name="T5" fmla="*/ 185 h 1119"/>
                <a:gd name="T6" fmla="*/ 1103 w 1129"/>
                <a:gd name="T7" fmla="*/ 452 h 1119"/>
                <a:gd name="T8" fmla="*/ 1047 w 1129"/>
                <a:gd name="T9" fmla="*/ 724 h 1119"/>
                <a:gd name="T10" fmla="*/ 674 w 1129"/>
                <a:gd name="T11" fmla="*/ 1070 h 1119"/>
                <a:gd name="T12" fmla="*/ 585 w 1129"/>
                <a:gd name="T13" fmla="*/ 1098 h 1119"/>
                <a:gd name="T14" fmla="*/ 434 w 1129"/>
                <a:gd name="T15" fmla="*/ 1115 h 1119"/>
                <a:gd name="T16" fmla="*/ 18 w 1129"/>
                <a:gd name="T17" fmla="*/ 766 h 1119"/>
                <a:gd name="T18" fmla="*/ 10 w 1129"/>
                <a:gd name="T19" fmla="*/ 655 h 1119"/>
                <a:gd name="T20" fmla="*/ 420 w 1129"/>
                <a:gd name="T21" fmla="*/ 83 h 1119"/>
                <a:gd name="T22" fmla="*/ 708 w 1129"/>
                <a:gd name="T23" fmla="*/ 5 h 1119"/>
                <a:gd name="T24" fmla="*/ 423 w 1129"/>
                <a:gd name="T25" fmla="*/ 293 h 1119"/>
                <a:gd name="T26" fmla="*/ 423 w 1129"/>
                <a:gd name="T27" fmla="*/ 293 h 1119"/>
                <a:gd name="T28" fmla="*/ 404 w 1129"/>
                <a:gd name="T29" fmla="*/ 295 h 1119"/>
                <a:gd name="T30" fmla="*/ 197 w 1129"/>
                <a:gd name="T31" fmla="*/ 652 h 1119"/>
                <a:gd name="T32" fmla="*/ 382 w 1129"/>
                <a:gd name="T33" fmla="*/ 915 h 1119"/>
                <a:gd name="T34" fmla="*/ 912 w 1129"/>
                <a:gd name="T35" fmla="*/ 461 h 1119"/>
                <a:gd name="T36" fmla="*/ 891 w 1129"/>
                <a:gd name="T37" fmla="*/ 349 h 1119"/>
                <a:gd name="T38" fmla="*/ 758 w 1129"/>
                <a:gd name="T39" fmla="*/ 287 h 1119"/>
                <a:gd name="T40" fmla="*/ 593 w 1129"/>
                <a:gd name="T41" fmla="*/ 409 h 1119"/>
                <a:gd name="T42" fmla="*/ 572 w 1129"/>
                <a:gd name="T43" fmla="*/ 490 h 1119"/>
                <a:gd name="T44" fmla="*/ 596 w 1129"/>
                <a:gd name="T45" fmla="*/ 496 h 1119"/>
                <a:gd name="T46" fmla="*/ 649 w 1129"/>
                <a:gd name="T47" fmla="*/ 457 h 1119"/>
                <a:gd name="T48" fmla="*/ 755 w 1129"/>
                <a:gd name="T49" fmla="*/ 464 h 1119"/>
                <a:gd name="T50" fmla="*/ 772 w 1129"/>
                <a:gd name="T51" fmla="*/ 653 h 1119"/>
                <a:gd name="T52" fmla="*/ 638 w 1129"/>
                <a:gd name="T53" fmla="*/ 764 h 1119"/>
                <a:gd name="T54" fmla="*/ 352 w 1129"/>
                <a:gd name="T55" fmla="*/ 636 h 1119"/>
                <a:gd name="T56" fmla="*/ 396 w 1129"/>
                <a:gd name="T57" fmla="*/ 367 h 1119"/>
                <a:gd name="T58" fmla="*/ 428 w 1129"/>
                <a:gd name="T59" fmla="*/ 314 h 1119"/>
                <a:gd name="T60" fmla="*/ 423 w 1129"/>
                <a:gd name="T61" fmla="*/ 293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29" h="1119">
                  <a:moveTo>
                    <a:pt x="708" y="5"/>
                  </a:moveTo>
                  <a:cubicBezTo>
                    <a:pt x="823" y="9"/>
                    <a:pt x="920" y="49"/>
                    <a:pt x="991" y="144"/>
                  </a:cubicBezTo>
                  <a:cubicBezTo>
                    <a:pt x="1001" y="158"/>
                    <a:pt x="1012" y="171"/>
                    <a:pt x="1022" y="185"/>
                  </a:cubicBezTo>
                  <a:cubicBezTo>
                    <a:pt x="1079" y="265"/>
                    <a:pt x="1129" y="345"/>
                    <a:pt x="1103" y="452"/>
                  </a:cubicBezTo>
                  <a:cubicBezTo>
                    <a:pt x="1081" y="542"/>
                    <a:pt x="1084" y="642"/>
                    <a:pt x="1047" y="724"/>
                  </a:cubicBezTo>
                  <a:cubicBezTo>
                    <a:pt x="973" y="887"/>
                    <a:pt x="866" y="1028"/>
                    <a:pt x="674" y="1070"/>
                  </a:cubicBezTo>
                  <a:cubicBezTo>
                    <a:pt x="644" y="1077"/>
                    <a:pt x="616" y="1093"/>
                    <a:pt x="585" y="1098"/>
                  </a:cubicBezTo>
                  <a:cubicBezTo>
                    <a:pt x="535" y="1107"/>
                    <a:pt x="485" y="1115"/>
                    <a:pt x="434" y="1115"/>
                  </a:cubicBezTo>
                  <a:cubicBezTo>
                    <a:pt x="196" y="1119"/>
                    <a:pt x="110" y="936"/>
                    <a:pt x="18" y="766"/>
                  </a:cubicBezTo>
                  <a:cubicBezTo>
                    <a:pt x="2" y="736"/>
                    <a:pt x="0" y="689"/>
                    <a:pt x="10" y="655"/>
                  </a:cubicBezTo>
                  <a:cubicBezTo>
                    <a:pt x="83" y="420"/>
                    <a:pt x="215" y="223"/>
                    <a:pt x="420" y="83"/>
                  </a:cubicBezTo>
                  <a:cubicBezTo>
                    <a:pt x="505" y="26"/>
                    <a:pt x="603" y="0"/>
                    <a:pt x="708" y="5"/>
                  </a:cubicBezTo>
                  <a:close/>
                  <a:moveTo>
                    <a:pt x="423" y="293"/>
                  </a:moveTo>
                  <a:cubicBezTo>
                    <a:pt x="423" y="293"/>
                    <a:pt x="423" y="293"/>
                    <a:pt x="423" y="293"/>
                  </a:cubicBezTo>
                  <a:cubicBezTo>
                    <a:pt x="417" y="289"/>
                    <a:pt x="409" y="290"/>
                    <a:pt x="404" y="295"/>
                  </a:cubicBezTo>
                  <a:cubicBezTo>
                    <a:pt x="304" y="395"/>
                    <a:pt x="222" y="509"/>
                    <a:pt x="197" y="652"/>
                  </a:cubicBezTo>
                  <a:cubicBezTo>
                    <a:pt x="176" y="770"/>
                    <a:pt x="269" y="903"/>
                    <a:pt x="382" y="915"/>
                  </a:cubicBezTo>
                  <a:cubicBezTo>
                    <a:pt x="662" y="946"/>
                    <a:pt x="895" y="773"/>
                    <a:pt x="912" y="461"/>
                  </a:cubicBezTo>
                  <a:cubicBezTo>
                    <a:pt x="914" y="424"/>
                    <a:pt x="904" y="385"/>
                    <a:pt x="891" y="349"/>
                  </a:cubicBezTo>
                  <a:cubicBezTo>
                    <a:pt x="870" y="290"/>
                    <a:pt x="817" y="267"/>
                    <a:pt x="758" y="287"/>
                  </a:cubicBezTo>
                  <a:cubicBezTo>
                    <a:pt x="689" y="310"/>
                    <a:pt x="636" y="355"/>
                    <a:pt x="593" y="409"/>
                  </a:cubicBezTo>
                  <a:cubicBezTo>
                    <a:pt x="575" y="431"/>
                    <a:pt x="557" y="457"/>
                    <a:pt x="572" y="490"/>
                  </a:cubicBezTo>
                  <a:cubicBezTo>
                    <a:pt x="576" y="500"/>
                    <a:pt x="588" y="502"/>
                    <a:pt x="596" y="496"/>
                  </a:cubicBezTo>
                  <a:cubicBezTo>
                    <a:pt x="614" y="481"/>
                    <a:pt x="630" y="467"/>
                    <a:pt x="649" y="457"/>
                  </a:cubicBezTo>
                  <a:cubicBezTo>
                    <a:pt x="684" y="438"/>
                    <a:pt x="722" y="434"/>
                    <a:pt x="755" y="464"/>
                  </a:cubicBezTo>
                  <a:cubicBezTo>
                    <a:pt x="806" y="511"/>
                    <a:pt x="819" y="600"/>
                    <a:pt x="772" y="653"/>
                  </a:cubicBezTo>
                  <a:cubicBezTo>
                    <a:pt x="734" y="697"/>
                    <a:pt x="687" y="734"/>
                    <a:pt x="638" y="764"/>
                  </a:cubicBezTo>
                  <a:cubicBezTo>
                    <a:pt x="538" y="824"/>
                    <a:pt x="377" y="749"/>
                    <a:pt x="352" y="636"/>
                  </a:cubicBezTo>
                  <a:cubicBezTo>
                    <a:pt x="332" y="541"/>
                    <a:pt x="338" y="450"/>
                    <a:pt x="396" y="367"/>
                  </a:cubicBezTo>
                  <a:cubicBezTo>
                    <a:pt x="408" y="350"/>
                    <a:pt x="418" y="332"/>
                    <a:pt x="428" y="314"/>
                  </a:cubicBezTo>
                  <a:cubicBezTo>
                    <a:pt x="433" y="307"/>
                    <a:pt x="430" y="297"/>
                    <a:pt x="423" y="2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207">
              <a:extLst>
                <a:ext uri="{FF2B5EF4-FFF2-40B4-BE49-F238E27FC236}">
                  <a16:creationId xmlns:a16="http://schemas.microsoft.com/office/drawing/2014/main" id="{4F9BFE51-B392-47FA-B9F8-EED2A7A7B784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65177" y="-1368680"/>
              <a:ext cx="1295400" cy="941387"/>
            </a:xfrm>
            <a:custGeom>
              <a:avLst/>
              <a:gdLst>
                <a:gd name="T0" fmla="*/ 145 w 344"/>
                <a:gd name="T1" fmla="*/ 245 h 250"/>
                <a:gd name="T2" fmla="*/ 43 w 344"/>
                <a:gd name="T3" fmla="*/ 219 h 250"/>
                <a:gd name="T4" fmla="*/ 23 w 344"/>
                <a:gd name="T5" fmla="*/ 196 h 250"/>
                <a:gd name="T6" fmla="*/ 44 w 344"/>
                <a:gd name="T7" fmla="*/ 63 h 250"/>
                <a:gd name="T8" fmla="*/ 268 w 344"/>
                <a:gd name="T9" fmla="*/ 12 h 250"/>
                <a:gd name="T10" fmla="*/ 340 w 344"/>
                <a:gd name="T11" fmla="*/ 112 h 250"/>
                <a:gd name="T12" fmla="*/ 277 w 344"/>
                <a:gd name="T13" fmla="*/ 219 h 250"/>
                <a:gd name="T14" fmla="*/ 145 w 344"/>
                <a:gd name="T15" fmla="*/ 245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4" h="250">
                  <a:moveTo>
                    <a:pt x="145" y="245"/>
                  </a:moveTo>
                  <a:cubicBezTo>
                    <a:pt x="109" y="250"/>
                    <a:pt x="71" y="242"/>
                    <a:pt x="43" y="219"/>
                  </a:cubicBezTo>
                  <a:cubicBezTo>
                    <a:pt x="34" y="212"/>
                    <a:pt x="27" y="205"/>
                    <a:pt x="23" y="196"/>
                  </a:cubicBezTo>
                  <a:cubicBezTo>
                    <a:pt x="1" y="153"/>
                    <a:pt x="0" y="100"/>
                    <a:pt x="44" y="63"/>
                  </a:cubicBezTo>
                  <a:cubicBezTo>
                    <a:pt x="109" y="7"/>
                    <a:pt x="188" y="0"/>
                    <a:pt x="268" y="12"/>
                  </a:cubicBezTo>
                  <a:cubicBezTo>
                    <a:pt x="318" y="19"/>
                    <a:pt x="336" y="62"/>
                    <a:pt x="340" y="112"/>
                  </a:cubicBezTo>
                  <a:cubicBezTo>
                    <a:pt x="344" y="164"/>
                    <a:pt x="325" y="204"/>
                    <a:pt x="277" y="219"/>
                  </a:cubicBezTo>
                  <a:cubicBezTo>
                    <a:pt x="237" y="231"/>
                    <a:pt x="195" y="237"/>
                    <a:pt x="145" y="2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208">
              <a:extLst>
                <a:ext uri="{FF2B5EF4-FFF2-40B4-BE49-F238E27FC236}">
                  <a16:creationId xmlns:a16="http://schemas.microsoft.com/office/drawing/2014/main" id="{C8D12106-E337-465A-A999-5FBC6AE9F8D2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18727" y="2471482"/>
              <a:ext cx="706438" cy="1419225"/>
            </a:xfrm>
            <a:custGeom>
              <a:avLst/>
              <a:gdLst>
                <a:gd name="T0" fmla="*/ 1 w 188"/>
                <a:gd name="T1" fmla="*/ 233 h 377"/>
                <a:gd name="T2" fmla="*/ 3 w 188"/>
                <a:gd name="T3" fmla="*/ 188 h 377"/>
                <a:gd name="T4" fmla="*/ 21 w 188"/>
                <a:gd name="T5" fmla="*/ 80 h 377"/>
                <a:gd name="T6" fmla="*/ 104 w 188"/>
                <a:gd name="T7" fmla="*/ 6 h 377"/>
                <a:gd name="T8" fmla="*/ 182 w 188"/>
                <a:gd name="T9" fmla="*/ 91 h 377"/>
                <a:gd name="T10" fmla="*/ 183 w 188"/>
                <a:gd name="T11" fmla="*/ 297 h 377"/>
                <a:gd name="T12" fmla="*/ 114 w 188"/>
                <a:gd name="T13" fmla="*/ 374 h 377"/>
                <a:gd name="T14" fmla="*/ 7 w 188"/>
                <a:gd name="T15" fmla="*/ 307 h 377"/>
                <a:gd name="T16" fmla="*/ 1 w 188"/>
                <a:gd name="T17" fmla="*/ 233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8" h="377">
                  <a:moveTo>
                    <a:pt x="1" y="233"/>
                  </a:moveTo>
                  <a:cubicBezTo>
                    <a:pt x="0" y="218"/>
                    <a:pt x="1" y="203"/>
                    <a:pt x="3" y="188"/>
                  </a:cubicBezTo>
                  <a:cubicBezTo>
                    <a:pt x="8" y="153"/>
                    <a:pt x="13" y="116"/>
                    <a:pt x="21" y="80"/>
                  </a:cubicBezTo>
                  <a:cubicBezTo>
                    <a:pt x="30" y="37"/>
                    <a:pt x="49" y="0"/>
                    <a:pt x="104" y="6"/>
                  </a:cubicBezTo>
                  <a:cubicBezTo>
                    <a:pt x="154" y="12"/>
                    <a:pt x="178" y="49"/>
                    <a:pt x="182" y="91"/>
                  </a:cubicBezTo>
                  <a:cubicBezTo>
                    <a:pt x="188" y="159"/>
                    <a:pt x="187" y="229"/>
                    <a:pt x="183" y="297"/>
                  </a:cubicBezTo>
                  <a:cubicBezTo>
                    <a:pt x="181" y="338"/>
                    <a:pt x="160" y="371"/>
                    <a:pt x="114" y="374"/>
                  </a:cubicBezTo>
                  <a:cubicBezTo>
                    <a:pt x="70" y="377"/>
                    <a:pt x="16" y="344"/>
                    <a:pt x="7" y="307"/>
                  </a:cubicBezTo>
                  <a:cubicBezTo>
                    <a:pt x="2" y="283"/>
                    <a:pt x="2" y="259"/>
                    <a:pt x="1" y="2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09">
              <a:extLst>
                <a:ext uri="{FF2B5EF4-FFF2-40B4-BE49-F238E27FC236}">
                  <a16:creationId xmlns:a16="http://schemas.microsoft.com/office/drawing/2014/main" id="{89B8D3B2-615D-4BDE-A914-DFAEB7616329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40477" y="-728918"/>
              <a:ext cx="1235075" cy="754062"/>
            </a:xfrm>
            <a:custGeom>
              <a:avLst/>
              <a:gdLst>
                <a:gd name="T0" fmla="*/ 295 w 328"/>
                <a:gd name="T1" fmla="*/ 43 h 200"/>
                <a:gd name="T2" fmla="*/ 231 w 328"/>
                <a:gd name="T3" fmla="*/ 187 h 200"/>
                <a:gd name="T4" fmla="*/ 230 w 328"/>
                <a:gd name="T5" fmla="*/ 187 h 200"/>
                <a:gd name="T6" fmla="*/ 86 w 328"/>
                <a:gd name="T7" fmla="*/ 194 h 200"/>
                <a:gd name="T8" fmla="*/ 10 w 328"/>
                <a:gd name="T9" fmla="*/ 128 h 200"/>
                <a:gd name="T10" fmla="*/ 49 w 328"/>
                <a:gd name="T11" fmla="*/ 34 h 200"/>
                <a:gd name="T12" fmla="*/ 231 w 328"/>
                <a:gd name="T13" fmla="*/ 1 h 200"/>
                <a:gd name="T14" fmla="*/ 295 w 328"/>
                <a:gd name="T15" fmla="*/ 43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8" h="200">
                  <a:moveTo>
                    <a:pt x="295" y="43"/>
                  </a:moveTo>
                  <a:cubicBezTo>
                    <a:pt x="328" y="100"/>
                    <a:pt x="295" y="174"/>
                    <a:pt x="231" y="187"/>
                  </a:cubicBezTo>
                  <a:cubicBezTo>
                    <a:pt x="231" y="187"/>
                    <a:pt x="231" y="187"/>
                    <a:pt x="230" y="187"/>
                  </a:cubicBezTo>
                  <a:cubicBezTo>
                    <a:pt x="183" y="195"/>
                    <a:pt x="134" y="189"/>
                    <a:pt x="86" y="194"/>
                  </a:cubicBezTo>
                  <a:cubicBezTo>
                    <a:pt x="34" y="200"/>
                    <a:pt x="19" y="165"/>
                    <a:pt x="10" y="128"/>
                  </a:cubicBezTo>
                  <a:cubicBezTo>
                    <a:pt x="0" y="90"/>
                    <a:pt x="4" y="46"/>
                    <a:pt x="49" y="34"/>
                  </a:cubicBezTo>
                  <a:cubicBezTo>
                    <a:pt x="108" y="17"/>
                    <a:pt x="170" y="3"/>
                    <a:pt x="231" y="1"/>
                  </a:cubicBezTo>
                  <a:cubicBezTo>
                    <a:pt x="256" y="0"/>
                    <a:pt x="280" y="18"/>
                    <a:pt x="295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10">
              <a:extLst>
                <a:ext uri="{FF2B5EF4-FFF2-40B4-BE49-F238E27FC236}">
                  <a16:creationId xmlns:a16="http://schemas.microsoft.com/office/drawing/2014/main" id="{435AC7C3-0E12-41A4-B44C-53DDA7D8AB7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244215" y="-4654805"/>
              <a:ext cx="677863" cy="1301750"/>
            </a:xfrm>
            <a:custGeom>
              <a:avLst/>
              <a:gdLst>
                <a:gd name="T0" fmla="*/ 25 w 180"/>
                <a:gd name="T1" fmla="*/ 85 h 346"/>
                <a:gd name="T2" fmla="*/ 179 w 180"/>
                <a:gd name="T3" fmla="*/ 99 h 346"/>
                <a:gd name="T4" fmla="*/ 180 w 180"/>
                <a:gd name="T5" fmla="*/ 109 h 346"/>
                <a:gd name="T6" fmla="*/ 168 w 180"/>
                <a:gd name="T7" fmla="*/ 264 h 346"/>
                <a:gd name="T8" fmla="*/ 98 w 180"/>
                <a:gd name="T9" fmla="*/ 339 h 346"/>
                <a:gd name="T10" fmla="*/ 9 w 180"/>
                <a:gd name="T11" fmla="*/ 269 h 346"/>
                <a:gd name="T12" fmla="*/ 25 w 180"/>
                <a:gd name="T13" fmla="*/ 86 h 346"/>
                <a:gd name="T14" fmla="*/ 25 w 180"/>
                <a:gd name="T15" fmla="*/ 85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0" h="346">
                  <a:moveTo>
                    <a:pt x="25" y="85"/>
                  </a:moveTo>
                  <a:cubicBezTo>
                    <a:pt x="46" y="0"/>
                    <a:pt x="173" y="12"/>
                    <a:pt x="179" y="99"/>
                  </a:cubicBezTo>
                  <a:cubicBezTo>
                    <a:pt x="179" y="102"/>
                    <a:pt x="180" y="106"/>
                    <a:pt x="180" y="109"/>
                  </a:cubicBezTo>
                  <a:cubicBezTo>
                    <a:pt x="180" y="161"/>
                    <a:pt x="173" y="213"/>
                    <a:pt x="168" y="264"/>
                  </a:cubicBezTo>
                  <a:cubicBezTo>
                    <a:pt x="163" y="306"/>
                    <a:pt x="136" y="346"/>
                    <a:pt x="98" y="339"/>
                  </a:cubicBezTo>
                  <a:cubicBezTo>
                    <a:pt x="64" y="333"/>
                    <a:pt x="13" y="297"/>
                    <a:pt x="9" y="269"/>
                  </a:cubicBezTo>
                  <a:cubicBezTo>
                    <a:pt x="0" y="210"/>
                    <a:pt x="11" y="145"/>
                    <a:pt x="25" y="86"/>
                  </a:cubicBezTo>
                  <a:cubicBezTo>
                    <a:pt x="25" y="85"/>
                    <a:pt x="25" y="85"/>
                    <a:pt x="25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11">
              <a:extLst>
                <a:ext uri="{FF2B5EF4-FFF2-40B4-BE49-F238E27FC236}">
                  <a16:creationId xmlns:a16="http://schemas.microsoft.com/office/drawing/2014/main" id="{44E62075-6DBF-4E46-9C98-EADBBCE60311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92052" y="1552320"/>
              <a:ext cx="1035050" cy="1089025"/>
            </a:xfrm>
            <a:custGeom>
              <a:avLst/>
              <a:gdLst>
                <a:gd name="T0" fmla="*/ 160 w 275"/>
                <a:gd name="T1" fmla="*/ 286 h 289"/>
                <a:gd name="T2" fmla="*/ 9 w 275"/>
                <a:gd name="T3" fmla="*/ 108 h 289"/>
                <a:gd name="T4" fmla="*/ 147 w 275"/>
                <a:gd name="T5" fmla="*/ 47 h 289"/>
                <a:gd name="T6" fmla="*/ 243 w 275"/>
                <a:gd name="T7" fmla="*/ 180 h 289"/>
                <a:gd name="T8" fmla="*/ 160 w 275"/>
                <a:gd name="T9" fmla="*/ 286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289">
                  <a:moveTo>
                    <a:pt x="160" y="286"/>
                  </a:moveTo>
                  <a:cubicBezTo>
                    <a:pt x="84" y="283"/>
                    <a:pt x="0" y="185"/>
                    <a:pt x="9" y="108"/>
                  </a:cubicBezTo>
                  <a:cubicBezTo>
                    <a:pt x="18" y="37"/>
                    <a:pt x="93" y="0"/>
                    <a:pt x="147" y="47"/>
                  </a:cubicBezTo>
                  <a:cubicBezTo>
                    <a:pt x="187" y="83"/>
                    <a:pt x="222" y="130"/>
                    <a:pt x="243" y="180"/>
                  </a:cubicBezTo>
                  <a:cubicBezTo>
                    <a:pt x="275" y="254"/>
                    <a:pt x="243" y="289"/>
                    <a:pt x="160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12">
              <a:extLst>
                <a:ext uri="{FF2B5EF4-FFF2-40B4-BE49-F238E27FC236}">
                  <a16:creationId xmlns:a16="http://schemas.microsoft.com/office/drawing/2014/main" id="{E2DA6E1F-F0DC-4880-A6AC-75A11662F15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47040" y="2295270"/>
              <a:ext cx="884238" cy="1095375"/>
            </a:xfrm>
            <a:custGeom>
              <a:avLst/>
              <a:gdLst>
                <a:gd name="T0" fmla="*/ 221 w 235"/>
                <a:gd name="T1" fmla="*/ 60 h 291"/>
                <a:gd name="T2" fmla="*/ 218 w 235"/>
                <a:gd name="T3" fmla="*/ 158 h 291"/>
                <a:gd name="T4" fmla="*/ 168 w 235"/>
                <a:gd name="T5" fmla="*/ 250 h 291"/>
                <a:gd name="T6" fmla="*/ 67 w 235"/>
                <a:gd name="T7" fmla="*/ 251 h 291"/>
                <a:gd name="T8" fmla="*/ 18 w 235"/>
                <a:gd name="T9" fmla="*/ 162 h 291"/>
                <a:gd name="T10" fmla="*/ 67 w 235"/>
                <a:gd name="T11" fmla="*/ 58 h 291"/>
                <a:gd name="T12" fmla="*/ 169 w 235"/>
                <a:gd name="T13" fmla="*/ 14 h 291"/>
                <a:gd name="T14" fmla="*/ 221 w 235"/>
                <a:gd name="T15" fmla="*/ 6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5" h="291">
                  <a:moveTo>
                    <a:pt x="221" y="60"/>
                  </a:moveTo>
                  <a:cubicBezTo>
                    <a:pt x="235" y="91"/>
                    <a:pt x="232" y="127"/>
                    <a:pt x="218" y="158"/>
                  </a:cubicBezTo>
                  <a:cubicBezTo>
                    <a:pt x="204" y="188"/>
                    <a:pt x="189" y="221"/>
                    <a:pt x="168" y="250"/>
                  </a:cubicBezTo>
                  <a:cubicBezTo>
                    <a:pt x="140" y="291"/>
                    <a:pt x="101" y="270"/>
                    <a:pt x="67" y="251"/>
                  </a:cubicBezTo>
                  <a:cubicBezTo>
                    <a:pt x="31" y="230"/>
                    <a:pt x="0" y="208"/>
                    <a:pt x="18" y="162"/>
                  </a:cubicBezTo>
                  <a:cubicBezTo>
                    <a:pt x="32" y="126"/>
                    <a:pt x="51" y="93"/>
                    <a:pt x="67" y="58"/>
                  </a:cubicBezTo>
                  <a:cubicBezTo>
                    <a:pt x="88" y="12"/>
                    <a:pt x="123" y="0"/>
                    <a:pt x="169" y="14"/>
                  </a:cubicBezTo>
                  <a:cubicBezTo>
                    <a:pt x="195" y="23"/>
                    <a:pt x="211" y="38"/>
                    <a:pt x="221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13">
              <a:extLst>
                <a:ext uri="{FF2B5EF4-FFF2-40B4-BE49-F238E27FC236}">
                  <a16:creationId xmlns:a16="http://schemas.microsoft.com/office/drawing/2014/main" id="{6EDDFB99-9B6C-48E6-BEC4-E7CF5531AC65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31790" y="-3748343"/>
              <a:ext cx="960438" cy="914400"/>
            </a:xfrm>
            <a:custGeom>
              <a:avLst/>
              <a:gdLst>
                <a:gd name="T0" fmla="*/ 118 w 255"/>
                <a:gd name="T1" fmla="*/ 15 h 243"/>
                <a:gd name="T2" fmla="*/ 227 w 255"/>
                <a:gd name="T3" fmla="*/ 31 h 243"/>
                <a:gd name="T4" fmla="*/ 243 w 255"/>
                <a:gd name="T5" fmla="*/ 50 h 243"/>
                <a:gd name="T6" fmla="*/ 234 w 255"/>
                <a:gd name="T7" fmla="*/ 135 h 243"/>
                <a:gd name="T8" fmla="*/ 119 w 255"/>
                <a:gd name="T9" fmla="*/ 219 h 243"/>
                <a:gd name="T10" fmla="*/ 14 w 255"/>
                <a:gd name="T11" fmla="*/ 118 h 243"/>
                <a:gd name="T12" fmla="*/ 118 w 255"/>
                <a:gd name="T13" fmla="*/ 15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5" h="243">
                  <a:moveTo>
                    <a:pt x="118" y="15"/>
                  </a:moveTo>
                  <a:cubicBezTo>
                    <a:pt x="154" y="0"/>
                    <a:pt x="197" y="5"/>
                    <a:pt x="227" y="31"/>
                  </a:cubicBezTo>
                  <a:cubicBezTo>
                    <a:pt x="234" y="37"/>
                    <a:pt x="239" y="43"/>
                    <a:pt x="243" y="50"/>
                  </a:cubicBezTo>
                  <a:cubicBezTo>
                    <a:pt x="255" y="72"/>
                    <a:pt x="251" y="117"/>
                    <a:pt x="234" y="135"/>
                  </a:cubicBezTo>
                  <a:cubicBezTo>
                    <a:pt x="203" y="170"/>
                    <a:pt x="162" y="202"/>
                    <a:pt x="119" y="219"/>
                  </a:cubicBezTo>
                  <a:cubicBezTo>
                    <a:pt x="59" y="243"/>
                    <a:pt x="0" y="181"/>
                    <a:pt x="14" y="118"/>
                  </a:cubicBezTo>
                  <a:cubicBezTo>
                    <a:pt x="23" y="80"/>
                    <a:pt x="66" y="37"/>
                    <a:pt x="118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14">
              <a:extLst>
                <a:ext uri="{FF2B5EF4-FFF2-40B4-BE49-F238E27FC236}">
                  <a16:creationId xmlns:a16="http://schemas.microsoft.com/office/drawing/2014/main" id="{34BFC003-4BDD-48FD-A8D6-6A85A704F9CF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01027" y="-3300668"/>
              <a:ext cx="598488" cy="866775"/>
            </a:xfrm>
            <a:custGeom>
              <a:avLst/>
              <a:gdLst>
                <a:gd name="T0" fmla="*/ 23 w 159"/>
                <a:gd name="T1" fmla="*/ 53 h 230"/>
                <a:gd name="T2" fmla="*/ 139 w 159"/>
                <a:gd name="T3" fmla="*/ 54 h 230"/>
                <a:gd name="T4" fmla="*/ 140 w 159"/>
                <a:gd name="T5" fmla="*/ 55 h 230"/>
                <a:gd name="T6" fmla="*/ 151 w 159"/>
                <a:gd name="T7" fmla="*/ 174 h 230"/>
                <a:gd name="T8" fmla="*/ 42 w 159"/>
                <a:gd name="T9" fmla="*/ 191 h 230"/>
                <a:gd name="T10" fmla="*/ 23 w 159"/>
                <a:gd name="T11" fmla="*/ 53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9" h="230">
                  <a:moveTo>
                    <a:pt x="23" y="53"/>
                  </a:moveTo>
                  <a:cubicBezTo>
                    <a:pt x="45" y="1"/>
                    <a:pt x="120" y="0"/>
                    <a:pt x="139" y="54"/>
                  </a:cubicBezTo>
                  <a:cubicBezTo>
                    <a:pt x="139" y="54"/>
                    <a:pt x="139" y="54"/>
                    <a:pt x="140" y="55"/>
                  </a:cubicBezTo>
                  <a:cubicBezTo>
                    <a:pt x="152" y="92"/>
                    <a:pt x="159" y="137"/>
                    <a:pt x="151" y="174"/>
                  </a:cubicBezTo>
                  <a:cubicBezTo>
                    <a:pt x="140" y="222"/>
                    <a:pt x="78" y="230"/>
                    <a:pt x="42" y="191"/>
                  </a:cubicBezTo>
                  <a:cubicBezTo>
                    <a:pt x="0" y="145"/>
                    <a:pt x="5" y="98"/>
                    <a:pt x="23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503B3E52-C0D5-4608-96A5-24E6993F78D8}"/>
              </a:ext>
            </a:extLst>
          </p:cNvPr>
          <p:cNvSpPr txBox="1"/>
          <p:nvPr/>
        </p:nvSpPr>
        <p:spPr>
          <a:xfrm>
            <a:off x="6716859" y="2343909"/>
            <a:ext cx="23024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>
                <a:latin typeface="+mn-ea"/>
              </a:defRPr>
            </a:lvl1pPr>
          </a:lstStyle>
          <a:p>
            <a:pPr algn="l"/>
            <a:r>
              <a:rPr lang="fr-FR" altLang="zh-CN" sz="1600" b="1"/>
              <a:t>POWER YOUR POINT</a:t>
            </a:r>
            <a:endParaRPr lang="zh-CN" altLang="en-US" sz="1600" b="1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748EF5B0-15E5-4906-8E28-B5DA4D2E6155}"/>
              </a:ext>
            </a:extLst>
          </p:cNvPr>
          <p:cNvGrpSpPr/>
          <p:nvPr/>
        </p:nvGrpSpPr>
        <p:grpSpPr>
          <a:xfrm>
            <a:off x="6501680" y="2980729"/>
            <a:ext cx="247670" cy="262209"/>
            <a:chOff x="8714075" y="6195970"/>
            <a:chExt cx="177840" cy="1882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">
              <p14:nvContentPartPr>
                <p14:cNvPr id="21" name="墨迹 20">
                  <a:extLst>
                    <a:ext uri="{FF2B5EF4-FFF2-40B4-BE49-F238E27FC236}">
                      <a16:creationId xmlns:a16="http://schemas.microsoft.com/office/drawing/2014/main" id="{6627270B-D86D-429A-9CAF-10EAAF5DAA0C}"/>
                    </a:ext>
                  </a:extLst>
                </p14:cNvPr>
                <p14:cNvContentPartPr/>
                <p14:nvPr/>
              </p14:nvContentPartPr>
              <p14:xfrm>
                <a:off x="8714075" y="6195970"/>
                <a:ext cx="177840" cy="188280"/>
              </p14:xfrm>
            </p:contentPart>
          </mc:Choice>
          <mc:Fallback xmlns="">
            <p:pic>
              <p:nvPicPr>
                <p:cNvPr id="21" name="墨迹 20">
                  <a:extLst>
                    <a:ext uri="{FF2B5EF4-FFF2-40B4-BE49-F238E27FC236}">
                      <a16:creationId xmlns:a16="http://schemas.microsoft.com/office/drawing/2014/main" id="{6627270B-D86D-429A-9CAF-10EAAF5DAA0C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8708388" y="6190539"/>
                  <a:ext cx="188955" cy="199401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22" name="墨迹 21">
                  <a:extLst>
                    <a:ext uri="{FF2B5EF4-FFF2-40B4-BE49-F238E27FC236}">
                      <a16:creationId xmlns:a16="http://schemas.microsoft.com/office/drawing/2014/main" id="{7B2285ED-FB7D-4150-A7BC-D66E9677DC0E}"/>
                    </a:ext>
                  </a:extLst>
                </p14:cNvPr>
                <p14:cNvContentPartPr/>
                <p14:nvPr/>
              </p14:nvContentPartPr>
              <p14:xfrm>
                <a:off x="8765195" y="6237010"/>
                <a:ext cx="63000" cy="89280"/>
              </p14:xfrm>
            </p:contentPart>
          </mc:Choice>
          <mc:Fallback xmlns="">
            <p:pic>
              <p:nvPicPr>
                <p:cNvPr id="22" name="墨迹 21">
                  <a:extLst>
                    <a:ext uri="{FF2B5EF4-FFF2-40B4-BE49-F238E27FC236}">
                      <a16:creationId xmlns:a16="http://schemas.microsoft.com/office/drawing/2014/main" id="{7B2285ED-FB7D-4150-A7BC-D66E9677DC0E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8759491" y="6231576"/>
                  <a:ext cx="74148" cy="100408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23" name="墨迹 22">
                  <a:extLst>
                    <a:ext uri="{FF2B5EF4-FFF2-40B4-BE49-F238E27FC236}">
                      <a16:creationId xmlns:a16="http://schemas.microsoft.com/office/drawing/2014/main" id="{9C117F43-EEAA-4A8B-820B-43B3D25E3315}"/>
                    </a:ext>
                  </a:extLst>
                </p14:cNvPr>
                <p14:cNvContentPartPr/>
                <p14:nvPr/>
              </p14:nvContentPartPr>
              <p14:xfrm>
                <a:off x="8754755" y="6240250"/>
                <a:ext cx="90360" cy="88560"/>
              </p14:xfrm>
            </p:contentPart>
          </mc:Choice>
          <mc:Fallback xmlns="">
            <p:pic>
              <p:nvPicPr>
                <p:cNvPr id="23" name="墨迹 22">
                  <a:extLst>
                    <a:ext uri="{FF2B5EF4-FFF2-40B4-BE49-F238E27FC236}">
                      <a16:creationId xmlns:a16="http://schemas.microsoft.com/office/drawing/2014/main" id="{9C117F43-EEAA-4A8B-820B-43B3D25E3315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8749059" y="6234570"/>
                  <a:ext cx="101493" cy="99662"/>
                </a:xfrm>
                <a:prstGeom prst="rect">
                  <a:avLst/>
                </a:prstGeom>
              </p:spPr>
            </p:pic>
          </mc:Fallback>
        </mc:AlternateContent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661308B7-434C-438D-9014-26CA2C4B5C39}"/>
              </a:ext>
            </a:extLst>
          </p:cNvPr>
          <p:cNvSpPr txBox="1"/>
          <p:nvPr/>
        </p:nvSpPr>
        <p:spPr>
          <a:xfrm>
            <a:off x="6902933" y="2833360"/>
            <a:ext cx="5061188" cy="5569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300">
                <a:latin typeface="+mn-ea"/>
              </a:rPr>
              <a:t>pellentesque habitant morbi tristique senectus et netus et malesuada fames ac</a:t>
            </a:r>
            <a:endParaRPr lang="zh-CN" altLang="en-US" sz="1300">
              <a:latin typeface="+mn-ea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9C078ABF-6088-4032-B2B4-2CB1BC22653F}"/>
              </a:ext>
            </a:extLst>
          </p:cNvPr>
          <p:cNvGrpSpPr/>
          <p:nvPr/>
        </p:nvGrpSpPr>
        <p:grpSpPr>
          <a:xfrm flipH="1" flipV="1">
            <a:off x="6501680" y="3666529"/>
            <a:ext cx="247670" cy="262209"/>
            <a:chOff x="8714075" y="6195970"/>
            <a:chExt cx="177840" cy="1882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26" name="墨迹 25">
                  <a:extLst>
                    <a:ext uri="{FF2B5EF4-FFF2-40B4-BE49-F238E27FC236}">
                      <a16:creationId xmlns:a16="http://schemas.microsoft.com/office/drawing/2014/main" id="{B3DE4811-EE2E-46AC-B341-AE5EC70C75AE}"/>
                    </a:ext>
                  </a:extLst>
                </p14:cNvPr>
                <p14:cNvContentPartPr/>
                <p14:nvPr/>
              </p14:nvContentPartPr>
              <p14:xfrm>
                <a:off x="8714075" y="6195970"/>
                <a:ext cx="177840" cy="188280"/>
              </p14:xfrm>
            </p:contentPart>
          </mc:Choice>
          <mc:Fallback xmlns="">
            <p:pic>
              <p:nvPicPr>
                <p:cNvPr id="26" name="墨迹 25">
                  <a:extLst>
                    <a:ext uri="{FF2B5EF4-FFF2-40B4-BE49-F238E27FC236}">
                      <a16:creationId xmlns:a16="http://schemas.microsoft.com/office/drawing/2014/main" id="{B3DE4811-EE2E-46AC-B341-AE5EC70C75AE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8708388" y="6190539"/>
                  <a:ext cx="188955" cy="199401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27" name="墨迹 26">
                  <a:extLst>
                    <a:ext uri="{FF2B5EF4-FFF2-40B4-BE49-F238E27FC236}">
                      <a16:creationId xmlns:a16="http://schemas.microsoft.com/office/drawing/2014/main" id="{F6BECA1B-EFB6-4741-9785-35F76C9EF006}"/>
                    </a:ext>
                  </a:extLst>
                </p14:cNvPr>
                <p14:cNvContentPartPr/>
                <p14:nvPr/>
              </p14:nvContentPartPr>
              <p14:xfrm>
                <a:off x="8765195" y="6237010"/>
                <a:ext cx="63000" cy="89280"/>
              </p14:xfrm>
            </p:contentPart>
          </mc:Choice>
          <mc:Fallback xmlns="">
            <p:pic>
              <p:nvPicPr>
                <p:cNvPr id="27" name="墨迹 26">
                  <a:extLst>
                    <a:ext uri="{FF2B5EF4-FFF2-40B4-BE49-F238E27FC236}">
                      <a16:creationId xmlns:a16="http://schemas.microsoft.com/office/drawing/2014/main" id="{F6BECA1B-EFB6-4741-9785-35F76C9EF006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8759491" y="6231317"/>
                  <a:ext cx="74148" cy="100408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28" name="墨迹 27">
                  <a:extLst>
                    <a:ext uri="{FF2B5EF4-FFF2-40B4-BE49-F238E27FC236}">
                      <a16:creationId xmlns:a16="http://schemas.microsoft.com/office/drawing/2014/main" id="{232AD6E8-2658-4716-BB23-2C6AFDC41DBB}"/>
                    </a:ext>
                  </a:extLst>
                </p14:cNvPr>
                <p14:cNvContentPartPr/>
                <p14:nvPr/>
              </p14:nvContentPartPr>
              <p14:xfrm>
                <a:off x="8754755" y="6240250"/>
                <a:ext cx="90360" cy="88560"/>
              </p14:xfrm>
            </p:contentPart>
          </mc:Choice>
          <mc:Fallback xmlns="">
            <p:pic>
              <p:nvPicPr>
                <p:cNvPr id="28" name="墨迹 27">
                  <a:extLst>
                    <a:ext uri="{FF2B5EF4-FFF2-40B4-BE49-F238E27FC236}">
                      <a16:creationId xmlns:a16="http://schemas.microsoft.com/office/drawing/2014/main" id="{232AD6E8-2658-4716-BB23-2C6AFDC41DBB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8749059" y="6234828"/>
                  <a:ext cx="101493" cy="99662"/>
                </a:xfrm>
                <a:prstGeom prst="rect">
                  <a:avLst/>
                </a:prstGeom>
              </p:spPr>
            </p:pic>
          </mc:Fallback>
        </mc:AlternateContent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id="{ED7F1131-8701-4226-8340-6B3F974991A6}"/>
              </a:ext>
            </a:extLst>
          </p:cNvPr>
          <p:cNvSpPr txBox="1"/>
          <p:nvPr/>
        </p:nvSpPr>
        <p:spPr>
          <a:xfrm>
            <a:off x="6902933" y="3519160"/>
            <a:ext cx="5061188" cy="5569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300">
                <a:latin typeface="+mn-ea"/>
              </a:rPr>
              <a:t>pellentesque habitant morbi tristique senectus et netus et malesuada fames ac</a:t>
            </a:r>
            <a:endParaRPr lang="zh-CN" altLang="en-US" sz="1300">
              <a:latin typeface="+mn-ea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6336CBD1-A3DE-4E85-9D52-835030278355}"/>
              </a:ext>
            </a:extLst>
          </p:cNvPr>
          <p:cNvGrpSpPr/>
          <p:nvPr/>
        </p:nvGrpSpPr>
        <p:grpSpPr>
          <a:xfrm rot="5400000" flipV="1">
            <a:off x="6501680" y="4352329"/>
            <a:ext cx="247670" cy="262209"/>
            <a:chOff x="8714075" y="6195970"/>
            <a:chExt cx="177840" cy="1882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31" name="墨迹 30">
                  <a:extLst>
                    <a:ext uri="{FF2B5EF4-FFF2-40B4-BE49-F238E27FC236}">
                      <a16:creationId xmlns:a16="http://schemas.microsoft.com/office/drawing/2014/main" id="{4D586C4D-13CC-41FD-8AB7-2EFB3137FF6C}"/>
                    </a:ext>
                  </a:extLst>
                </p14:cNvPr>
                <p14:cNvContentPartPr/>
                <p14:nvPr/>
              </p14:nvContentPartPr>
              <p14:xfrm>
                <a:off x="8714075" y="6195970"/>
                <a:ext cx="177840" cy="188280"/>
              </p14:xfrm>
            </p:contentPart>
          </mc:Choice>
          <mc:Fallback xmlns="">
            <p:pic>
              <p:nvPicPr>
                <p:cNvPr id="31" name="墨迹 30">
                  <a:extLst>
                    <a:ext uri="{FF2B5EF4-FFF2-40B4-BE49-F238E27FC236}">
                      <a16:creationId xmlns:a16="http://schemas.microsoft.com/office/drawing/2014/main" id="{4D586C4D-13CC-41FD-8AB7-2EFB3137FF6C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8708388" y="6190539"/>
                  <a:ext cx="188955" cy="199401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">
              <p14:nvContentPartPr>
                <p14:cNvPr id="32" name="墨迹 31">
                  <a:extLst>
                    <a:ext uri="{FF2B5EF4-FFF2-40B4-BE49-F238E27FC236}">
                      <a16:creationId xmlns:a16="http://schemas.microsoft.com/office/drawing/2014/main" id="{2DDB2EF0-2BB4-49DB-95B6-CB61324AF43B}"/>
                    </a:ext>
                  </a:extLst>
                </p14:cNvPr>
                <p14:cNvContentPartPr/>
                <p14:nvPr/>
              </p14:nvContentPartPr>
              <p14:xfrm>
                <a:off x="8765195" y="6237010"/>
                <a:ext cx="63000" cy="89280"/>
              </p14:xfrm>
            </p:contentPart>
          </mc:Choice>
          <mc:Fallback xmlns="">
            <p:pic>
              <p:nvPicPr>
                <p:cNvPr id="32" name="墨迹 31">
                  <a:extLst>
                    <a:ext uri="{FF2B5EF4-FFF2-40B4-BE49-F238E27FC236}">
                      <a16:creationId xmlns:a16="http://schemas.microsoft.com/office/drawing/2014/main" id="{2DDB2EF0-2BB4-49DB-95B6-CB61324AF43B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8759491" y="6231317"/>
                  <a:ext cx="74148" cy="100408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33" name="墨迹 32">
                  <a:extLst>
                    <a:ext uri="{FF2B5EF4-FFF2-40B4-BE49-F238E27FC236}">
                      <a16:creationId xmlns:a16="http://schemas.microsoft.com/office/drawing/2014/main" id="{4097948C-8E65-45D5-B55F-F628FEB9CD08}"/>
                    </a:ext>
                  </a:extLst>
                </p14:cNvPr>
                <p14:cNvContentPartPr/>
                <p14:nvPr/>
              </p14:nvContentPartPr>
              <p14:xfrm>
                <a:off x="8754755" y="6240250"/>
                <a:ext cx="90360" cy="88560"/>
              </p14:xfrm>
            </p:contentPart>
          </mc:Choice>
          <mc:Fallback xmlns="">
            <p:pic>
              <p:nvPicPr>
                <p:cNvPr id="33" name="墨迹 32">
                  <a:extLst>
                    <a:ext uri="{FF2B5EF4-FFF2-40B4-BE49-F238E27FC236}">
                      <a16:creationId xmlns:a16="http://schemas.microsoft.com/office/drawing/2014/main" id="{4097948C-8E65-45D5-B55F-F628FEB9CD08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8749059" y="6234828"/>
                  <a:ext cx="101493" cy="99662"/>
                </a:xfrm>
                <a:prstGeom prst="rect">
                  <a:avLst/>
                </a:prstGeom>
              </p:spPr>
            </p:pic>
          </mc:Fallback>
        </mc:AlternateContent>
      </p:grpSp>
      <p:sp>
        <p:nvSpPr>
          <p:cNvPr id="34" name="文本框 33">
            <a:extLst>
              <a:ext uri="{FF2B5EF4-FFF2-40B4-BE49-F238E27FC236}">
                <a16:creationId xmlns:a16="http://schemas.microsoft.com/office/drawing/2014/main" id="{38E07E8B-7B15-42A2-9150-A4DDB21DAF8A}"/>
              </a:ext>
            </a:extLst>
          </p:cNvPr>
          <p:cNvSpPr txBox="1"/>
          <p:nvPr/>
        </p:nvSpPr>
        <p:spPr>
          <a:xfrm>
            <a:off x="6902933" y="4204960"/>
            <a:ext cx="5061188" cy="5569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300">
                <a:latin typeface="+mn-ea"/>
              </a:rPr>
              <a:t>pellentesque habitant morbi tristique senectus et netus et malesuada fames ac</a:t>
            </a:r>
            <a:endParaRPr lang="zh-CN" altLang="en-US" sz="1300">
              <a:latin typeface="+mn-ea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F82C125F-2CFF-4A21-B5C4-B3D0493439C0}"/>
              </a:ext>
            </a:extLst>
          </p:cNvPr>
          <p:cNvGrpSpPr/>
          <p:nvPr/>
        </p:nvGrpSpPr>
        <p:grpSpPr>
          <a:xfrm flipH="1">
            <a:off x="6501680" y="5038129"/>
            <a:ext cx="247670" cy="262209"/>
            <a:chOff x="8714075" y="6195970"/>
            <a:chExt cx="177840" cy="1882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9">
              <p14:nvContentPartPr>
                <p14:cNvPr id="36" name="墨迹 35">
                  <a:extLst>
                    <a:ext uri="{FF2B5EF4-FFF2-40B4-BE49-F238E27FC236}">
                      <a16:creationId xmlns:a16="http://schemas.microsoft.com/office/drawing/2014/main" id="{24934EC5-A835-4370-B414-0ED80AA82E38}"/>
                    </a:ext>
                  </a:extLst>
                </p14:cNvPr>
                <p14:cNvContentPartPr/>
                <p14:nvPr/>
              </p14:nvContentPartPr>
              <p14:xfrm>
                <a:off x="8714075" y="6195970"/>
                <a:ext cx="177840" cy="188280"/>
              </p14:xfrm>
            </p:contentPart>
          </mc:Choice>
          <mc:Fallback xmlns="">
            <p:pic>
              <p:nvPicPr>
                <p:cNvPr id="36" name="墨迹 35">
                  <a:extLst>
                    <a:ext uri="{FF2B5EF4-FFF2-40B4-BE49-F238E27FC236}">
                      <a16:creationId xmlns:a16="http://schemas.microsoft.com/office/drawing/2014/main" id="{24934EC5-A835-4370-B414-0ED80AA82E38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8708388" y="6190539"/>
                  <a:ext cx="188955" cy="199401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37" name="墨迹 36">
                  <a:extLst>
                    <a:ext uri="{FF2B5EF4-FFF2-40B4-BE49-F238E27FC236}">
                      <a16:creationId xmlns:a16="http://schemas.microsoft.com/office/drawing/2014/main" id="{403D2425-54F6-41D4-B091-33A19B5C3DE3}"/>
                    </a:ext>
                  </a:extLst>
                </p14:cNvPr>
                <p14:cNvContentPartPr/>
                <p14:nvPr/>
              </p14:nvContentPartPr>
              <p14:xfrm>
                <a:off x="8765195" y="6237010"/>
                <a:ext cx="63000" cy="89280"/>
              </p14:xfrm>
            </p:contentPart>
          </mc:Choice>
          <mc:Fallback xmlns="">
            <p:pic>
              <p:nvPicPr>
                <p:cNvPr id="37" name="墨迹 36">
                  <a:extLst>
                    <a:ext uri="{FF2B5EF4-FFF2-40B4-BE49-F238E27FC236}">
                      <a16:creationId xmlns:a16="http://schemas.microsoft.com/office/drawing/2014/main" id="{403D2425-54F6-41D4-B091-33A19B5C3DE3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8759491" y="6231576"/>
                  <a:ext cx="74148" cy="100408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">
              <p14:nvContentPartPr>
                <p14:cNvPr id="38" name="墨迹 37">
                  <a:extLst>
                    <a:ext uri="{FF2B5EF4-FFF2-40B4-BE49-F238E27FC236}">
                      <a16:creationId xmlns:a16="http://schemas.microsoft.com/office/drawing/2014/main" id="{48594196-75A4-4832-99E5-1CFFEE99883C}"/>
                    </a:ext>
                  </a:extLst>
                </p14:cNvPr>
                <p14:cNvContentPartPr/>
                <p14:nvPr/>
              </p14:nvContentPartPr>
              <p14:xfrm>
                <a:off x="8754755" y="6240250"/>
                <a:ext cx="90360" cy="88560"/>
              </p14:xfrm>
            </p:contentPart>
          </mc:Choice>
          <mc:Fallback xmlns="">
            <p:pic>
              <p:nvPicPr>
                <p:cNvPr id="38" name="墨迹 37">
                  <a:extLst>
                    <a:ext uri="{FF2B5EF4-FFF2-40B4-BE49-F238E27FC236}">
                      <a16:creationId xmlns:a16="http://schemas.microsoft.com/office/drawing/2014/main" id="{48594196-75A4-4832-99E5-1CFFEE99883C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8749059" y="6234570"/>
                  <a:ext cx="101493" cy="99662"/>
                </a:xfrm>
                <a:prstGeom prst="rect">
                  <a:avLst/>
                </a:prstGeom>
              </p:spPr>
            </p:pic>
          </mc:Fallback>
        </mc:AlternateContent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id="{29B0B543-D5A2-4562-B5CB-12777FED0508}"/>
              </a:ext>
            </a:extLst>
          </p:cNvPr>
          <p:cNvSpPr txBox="1"/>
          <p:nvPr/>
        </p:nvSpPr>
        <p:spPr>
          <a:xfrm>
            <a:off x="6902933" y="4890760"/>
            <a:ext cx="5061188" cy="5569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300">
                <a:latin typeface="+mn-ea"/>
              </a:rPr>
              <a:t>pellentesque habitant morbi tristique senectus et netus et malesuada fames ac</a:t>
            </a:r>
            <a:endParaRPr lang="zh-CN" altLang="en-US" sz="1300">
              <a:latin typeface="+mn-ea"/>
            </a:endParaRPr>
          </a:p>
        </p:txBody>
      </p:sp>
      <p:sp>
        <p:nvSpPr>
          <p:cNvPr id="40" name="Freeform 66">
            <a:extLst>
              <a:ext uri="{FF2B5EF4-FFF2-40B4-BE49-F238E27FC236}">
                <a16:creationId xmlns:a16="http://schemas.microsoft.com/office/drawing/2014/main" id="{8F4EAF6F-E0F4-4947-8BAB-B52AE3DD6F23}"/>
              </a:ext>
            </a:extLst>
          </p:cNvPr>
          <p:cNvSpPr>
            <a:spLocks noEditPoints="1"/>
          </p:cNvSpPr>
          <p:nvPr/>
        </p:nvSpPr>
        <p:spPr bwMode="auto">
          <a:xfrm>
            <a:off x="9025350" y="2291106"/>
            <a:ext cx="415099" cy="350337"/>
          </a:xfrm>
          <a:custGeom>
            <a:avLst/>
            <a:gdLst>
              <a:gd name="T0" fmla="*/ 112 w 224"/>
              <a:gd name="T1" fmla="*/ 26 h 189"/>
              <a:gd name="T2" fmla="*/ 157 w 224"/>
              <a:gd name="T3" fmla="*/ 0 h 189"/>
              <a:gd name="T4" fmla="*/ 164 w 224"/>
              <a:gd name="T5" fmla="*/ 64 h 189"/>
              <a:gd name="T6" fmla="*/ 191 w 224"/>
              <a:gd name="T7" fmla="*/ 114 h 189"/>
              <a:gd name="T8" fmla="*/ 191 w 224"/>
              <a:gd name="T9" fmla="*/ 114 h 189"/>
              <a:gd name="T10" fmla="*/ 224 w 224"/>
              <a:gd name="T11" fmla="*/ 145 h 189"/>
              <a:gd name="T12" fmla="*/ 145 w 224"/>
              <a:gd name="T13" fmla="*/ 145 h 189"/>
              <a:gd name="T14" fmla="*/ 136 w 224"/>
              <a:gd name="T15" fmla="*/ 172 h 189"/>
              <a:gd name="T16" fmla="*/ 121 w 224"/>
              <a:gd name="T17" fmla="*/ 189 h 189"/>
              <a:gd name="T18" fmla="*/ 98 w 224"/>
              <a:gd name="T19" fmla="*/ 174 h 189"/>
              <a:gd name="T20" fmla="*/ 87 w 224"/>
              <a:gd name="T21" fmla="*/ 151 h 189"/>
              <a:gd name="T22" fmla="*/ 0 w 224"/>
              <a:gd name="T23" fmla="*/ 151 h 189"/>
              <a:gd name="T24" fmla="*/ 11 w 224"/>
              <a:gd name="T25" fmla="*/ 123 h 189"/>
              <a:gd name="T26" fmla="*/ 43 w 224"/>
              <a:gd name="T27" fmla="*/ 94 h 189"/>
              <a:gd name="T28" fmla="*/ 66 w 224"/>
              <a:gd name="T29" fmla="*/ 35 h 189"/>
              <a:gd name="T30" fmla="*/ 66 w 224"/>
              <a:gd name="T31" fmla="*/ 35 h 189"/>
              <a:gd name="T32" fmla="*/ 74 w 224"/>
              <a:gd name="T33" fmla="*/ 5 h 189"/>
              <a:gd name="T34" fmla="*/ 101 w 224"/>
              <a:gd name="T35" fmla="*/ 20 h 189"/>
              <a:gd name="T36" fmla="*/ 112 w 224"/>
              <a:gd name="T37" fmla="*/ 26 h 189"/>
              <a:gd name="T38" fmla="*/ 115 w 224"/>
              <a:gd name="T39" fmla="*/ 91 h 189"/>
              <a:gd name="T40" fmla="*/ 115 w 224"/>
              <a:gd name="T41" fmla="*/ 91 h 189"/>
              <a:gd name="T42" fmla="*/ 115 w 224"/>
              <a:gd name="T43" fmla="*/ 98 h 189"/>
              <a:gd name="T44" fmla="*/ 122 w 224"/>
              <a:gd name="T45" fmla="*/ 98 h 189"/>
              <a:gd name="T46" fmla="*/ 122 w 224"/>
              <a:gd name="T47" fmla="*/ 91 h 189"/>
              <a:gd name="T48" fmla="*/ 115 w 224"/>
              <a:gd name="T49" fmla="*/ 91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24" h="189">
                <a:moveTo>
                  <a:pt x="112" y="26"/>
                </a:moveTo>
                <a:cubicBezTo>
                  <a:pt x="157" y="0"/>
                  <a:pt x="157" y="0"/>
                  <a:pt x="157" y="0"/>
                </a:cubicBezTo>
                <a:cubicBezTo>
                  <a:pt x="176" y="22"/>
                  <a:pt x="166" y="44"/>
                  <a:pt x="164" y="64"/>
                </a:cubicBezTo>
                <a:cubicBezTo>
                  <a:pt x="161" y="97"/>
                  <a:pt x="162" y="102"/>
                  <a:pt x="191" y="114"/>
                </a:cubicBezTo>
                <a:cubicBezTo>
                  <a:pt x="191" y="114"/>
                  <a:pt x="191" y="114"/>
                  <a:pt x="191" y="114"/>
                </a:cubicBezTo>
                <a:cubicBezTo>
                  <a:pt x="208" y="116"/>
                  <a:pt x="221" y="129"/>
                  <a:pt x="224" y="145"/>
                </a:cubicBezTo>
                <a:cubicBezTo>
                  <a:pt x="198" y="163"/>
                  <a:pt x="173" y="140"/>
                  <a:pt x="145" y="145"/>
                </a:cubicBezTo>
                <a:cubicBezTo>
                  <a:pt x="143" y="154"/>
                  <a:pt x="140" y="163"/>
                  <a:pt x="136" y="172"/>
                </a:cubicBezTo>
                <a:cubicBezTo>
                  <a:pt x="133" y="179"/>
                  <a:pt x="128" y="185"/>
                  <a:pt x="121" y="189"/>
                </a:cubicBezTo>
                <a:cubicBezTo>
                  <a:pt x="112" y="186"/>
                  <a:pt x="104" y="181"/>
                  <a:pt x="98" y="174"/>
                </a:cubicBezTo>
                <a:cubicBezTo>
                  <a:pt x="93" y="167"/>
                  <a:pt x="90" y="159"/>
                  <a:pt x="87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2" y="141"/>
                  <a:pt x="6" y="132"/>
                  <a:pt x="11" y="123"/>
                </a:cubicBezTo>
                <a:cubicBezTo>
                  <a:pt x="21" y="113"/>
                  <a:pt x="32" y="103"/>
                  <a:pt x="43" y="94"/>
                </a:cubicBezTo>
                <a:cubicBezTo>
                  <a:pt x="61" y="79"/>
                  <a:pt x="75" y="62"/>
                  <a:pt x="66" y="35"/>
                </a:cubicBezTo>
                <a:cubicBezTo>
                  <a:pt x="66" y="35"/>
                  <a:pt x="66" y="35"/>
                  <a:pt x="66" y="35"/>
                </a:cubicBezTo>
                <a:cubicBezTo>
                  <a:pt x="66" y="24"/>
                  <a:pt x="69" y="14"/>
                  <a:pt x="74" y="5"/>
                </a:cubicBezTo>
                <a:cubicBezTo>
                  <a:pt x="101" y="20"/>
                  <a:pt x="101" y="20"/>
                  <a:pt x="101" y="20"/>
                </a:cubicBezTo>
                <a:cubicBezTo>
                  <a:pt x="105" y="21"/>
                  <a:pt x="109" y="24"/>
                  <a:pt x="112" y="26"/>
                </a:cubicBezTo>
                <a:close/>
                <a:moveTo>
                  <a:pt x="115" y="91"/>
                </a:moveTo>
                <a:cubicBezTo>
                  <a:pt x="115" y="91"/>
                  <a:pt x="115" y="91"/>
                  <a:pt x="115" y="91"/>
                </a:cubicBezTo>
                <a:cubicBezTo>
                  <a:pt x="115" y="93"/>
                  <a:pt x="115" y="95"/>
                  <a:pt x="115" y="98"/>
                </a:cubicBezTo>
                <a:cubicBezTo>
                  <a:pt x="118" y="98"/>
                  <a:pt x="120" y="98"/>
                  <a:pt x="122" y="98"/>
                </a:cubicBezTo>
                <a:cubicBezTo>
                  <a:pt x="123" y="95"/>
                  <a:pt x="123" y="93"/>
                  <a:pt x="122" y="91"/>
                </a:cubicBezTo>
                <a:cubicBezTo>
                  <a:pt x="120" y="90"/>
                  <a:pt x="118" y="90"/>
                  <a:pt x="115" y="91"/>
                </a:cubicBezTo>
                <a:close/>
              </a:path>
            </a:pathLst>
          </a:custGeom>
          <a:solidFill>
            <a:srgbClr val="FF534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2">
            <p14:nvContentPartPr>
              <p14:cNvPr id="41" name="墨迹 40">
                <a:extLst>
                  <a:ext uri="{FF2B5EF4-FFF2-40B4-BE49-F238E27FC236}">
                    <a16:creationId xmlns:a16="http://schemas.microsoft.com/office/drawing/2014/main" id="{089049A4-2A5A-4B6A-B8A7-BF871045CE05}"/>
                  </a:ext>
                </a:extLst>
              </p14:cNvPr>
              <p14:cNvContentPartPr/>
              <p14:nvPr/>
            </p14:nvContentPartPr>
            <p14:xfrm rot="21391888" flipH="1">
              <a:off x="8317657" y="4543639"/>
              <a:ext cx="3702600" cy="333000"/>
            </p14:xfrm>
          </p:contentPart>
        </mc:Choice>
        <mc:Fallback xmlns="">
          <p:pic>
            <p:nvPicPr>
              <p:cNvPr id="41" name="墨迹 40">
                <a:extLst>
                  <a:ext uri="{FF2B5EF4-FFF2-40B4-BE49-F238E27FC236}">
                    <a16:creationId xmlns:a16="http://schemas.microsoft.com/office/drawing/2014/main" id="{089049A4-2A5A-4B6A-B8A7-BF871045CE05}"/>
                  </a:ext>
                </a:extLst>
              </p:cNvPr>
              <p:cNvPicPr/>
              <p:nvPr/>
            </p:nvPicPr>
            <p:blipFill>
              <a:blip r:embed="rId23"/>
              <a:stretch>
                <a:fillRect/>
              </a:stretch>
            </p:blipFill>
            <p:spPr>
              <a:xfrm rot="21391888" flipH="1">
                <a:off x="8305057" y="4531039"/>
                <a:ext cx="3727440" cy="357840"/>
              </a:xfrm>
              <a:prstGeom prst="rect">
                <a:avLst/>
              </a:prstGeom>
            </p:spPr>
          </p:pic>
        </mc:Fallback>
      </mc:AlternateContent>
      <p:grpSp>
        <p:nvGrpSpPr>
          <p:cNvPr id="42" name="组合 41">
            <a:extLst>
              <a:ext uri="{FF2B5EF4-FFF2-40B4-BE49-F238E27FC236}">
                <a16:creationId xmlns:a16="http://schemas.microsoft.com/office/drawing/2014/main" id="{9BFB5B58-1AC7-4F26-9B20-60C6F1D05F27}"/>
              </a:ext>
            </a:extLst>
          </p:cNvPr>
          <p:cNvGrpSpPr/>
          <p:nvPr/>
        </p:nvGrpSpPr>
        <p:grpSpPr>
          <a:xfrm rot="19913165">
            <a:off x="6981014" y="405390"/>
            <a:ext cx="127675" cy="592617"/>
            <a:chOff x="-24772938" y="-4622800"/>
            <a:chExt cx="633412" cy="2940050"/>
          </a:xfrm>
          <a:solidFill>
            <a:srgbClr val="FF5345"/>
          </a:solidFill>
        </p:grpSpPr>
        <p:sp>
          <p:nvSpPr>
            <p:cNvPr id="43" name="Freeform 346">
              <a:extLst>
                <a:ext uri="{FF2B5EF4-FFF2-40B4-BE49-F238E27FC236}">
                  <a16:creationId xmlns:a16="http://schemas.microsoft.com/office/drawing/2014/main" id="{BAD6F02F-279B-4E4E-A26F-0D1B57850757}"/>
                </a:ext>
              </a:extLst>
            </p:cNvPr>
            <p:cNvSpPr>
              <a:spLocks/>
            </p:cNvSpPr>
            <p:nvPr/>
          </p:nvSpPr>
          <p:spPr bwMode="auto">
            <a:xfrm>
              <a:off x="-24772938" y="-4622800"/>
              <a:ext cx="538163" cy="2097088"/>
            </a:xfrm>
            <a:custGeom>
              <a:avLst/>
              <a:gdLst>
                <a:gd name="T0" fmla="*/ 118 w 143"/>
                <a:gd name="T1" fmla="*/ 507 h 557"/>
                <a:gd name="T2" fmla="*/ 124 w 143"/>
                <a:gd name="T3" fmla="*/ 297 h 557"/>
                <a:gd name="T4" fmla="*/ 121 w 143"/>
                <a:gd name="T5" fmla="*/ 70 h 557"/>
                <a:gd name="T6" fmla="*/ 12 w 143"/>
                <a:gd name="T7" fmla="*/ 70 h 557"/>
                <a:gd name="T8" fmla="*/ 9 w 143"/>
                <a:gd name="T9" fmla="*/ 311 h 557"/>
                <a:gd name="T10" fmla="*/ 31 w 143"/>
                <a:gd name="T11" fmla="*/ 515 h 557"/>
                <a:gd name="T12" fmla="*/ 118 w 143"/>
                <a:gd name="T13" fmla="*/ 507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3" h="557">
                  <a:moveTo>
                    <a:pt x="118" y="507"/>
                  </a:moveTo>
                  <a:cubicBezTo>
                    <a:pt x="143" y="442"/>
                    <a:pt x="126" y="364"/>
                    <a:pt x="124" y="297"/>
                  </a:cubicBezTo>
                  <a:cubicBezTo>
                    <a:pt x="121" y="221"/>
                    <a:pt x="121" y="146"/>
                    <a:pt x="121" y="70"/>
                  </a:cubicBezTo>
                  <a:cubicBezTo>
                    <a:pt x="121" y="0"/>
                    <a:pt x="14" y="0"/>
                    <a:pt x="12" y="70"/>
                  </a:cubicBezTo>
                  <a:cubicBezTo>
                    <a:pt x="9" y="151"/>
                    <a:pt x="9" y="230"/>
                    <a:pt x="9" y="311"/>
                  </a:cubicBezTo>
                  <a:cubicBezTo>
                    <a:pt x="9" y="381"/>
                    <a:pt x="0" y="454"/>
                    <a:pt x="31" y="515"/>
                  </a:cubicBezTo>
                  <a:cubicBezTo>
                    <a:pt x="56" y="557"/>
                    <a:pt x="107" y="540"/>
                    <a:pt x="118" y="5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47">
              <a:extLst>
                <a:ext uri="{FF2B5EF4-FFF2-40B4-BE49-F238E27FC236}">
                  <a16:creationId xmlns:a16="http://schemas.microsoft.com/office/drawing/2014/main" id="{7429F096-0246-41CC-8C0B-C0B4B9131B2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4761826" y="-2379663"/>
              <a:ext cx="622300" cy="696913"/>
            </a:xfrm>
            <a:custGeom>
              <a:avLst/>
              <a:gdLst>
                <a:gd name="T0" fmla="*/ 45 w 165"/>
                <a:gd name="T1" fmla="*/ 23 h 185"/>
                <a:gd name="T2" fmla="*/ 20 w 165"/>
                <a:gd name="T3" fmla="*/ 135 h 185"/>
                <a:gd name="T4" fmla="*/ 93 w 165"/>
                <a:gd name="T5" fmla="*/ 180 h 185"/>
                <a:gd name="T6" fmla="*/ 160 w 165"/>
                <a:gd name="T7" fmla="*/ 140 h 185"/>
                <a:gd name="T8" fmla="*/ 160 w 165"/>
                <a:gd name="T9" fmla="*/ 73 h 185"/>
                <a:gd name="T10" fmla="*/ 45 w 165"/>
                <a:gd name="T11" fmla="*/ 23 h 185"/>
                <a:gd name="T12" fmla="*/ 51 w 165"/>
                <a:gd name="T13" fmla="*/ 104 h 185"/>
                <a:gd name="T14" fmla="*/ 51 w 165"/>
                <a:gd name="T15" fmla="*/ 104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5" h="185">
                  <a:moveTo>
                    <a:pt x="45" y="23"/>
                  </a:moveTo>
                  <a:cubicBezTo>
                    <a:pt x="3" y="45"/>
                    <a:pt x="0" y="96"/>
                    <a:pt x="20" y="135"/>
                  </a:cubicBezTo>
                  <a:cubicBezTo>
                    <a:pt x="34" y="163"/>
                    <a:pt x="65" y="180"/>
                    <a:pt x="93" y="180"/>
                  </a:cubicBezTo>
                  <a:cubicBezTo>
                    <a:pt x="121" y="185"/>
                    <a:pt x="151" y="171"/>
                    <a:pt x="160" y="140"/>
                  </a:cubicBezTo>
                  <a:cubicBezTo>
                    <a:pt x="165" y="118"/>
                    <a:pt x="165" y="93"/>
                    <a:pt x="160" y="73"/>
                  </a:cubicBezTo>
                  <a:cubicBezTo>
                    <a:pt x="146" y="26"/>
                    <a:pt x="90" y="0"/>
                    <a:pt x="45" y="23"/>
                  </a:cubicBezTo>
                  <a:close/>
                  <a:moveTo>
                    <a:pt x="51" y="104"/>
                  </a:moveTo>
                  <a:cubicBezTo>
                    <a:pt x="51" y="104"/>
                    <a:pt x="51" y="104"/>
                    <a:pt x="51" y="10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8E3DE924-A4DE-44D8-A971-385BA9BCC4D1}"/>
              </a:ext>
            </a:extLst>
          </p:cNvPr>
          <p:cNvGrpSpPr/>
          <p:nvPr/>
        </p:nvGrpSpPr>
        <p:grpSpPr>
          <a:xfrm>
            <a:off x="11333579" y="5536011"/>
            <a:ext cx="652444" cy="655889"/>
            <a:chOff x="-27552650" y="-11239500"/>
            <a:chExt cx="5711825" cy="5741988"/>
          </a:xfrm>
          <a:solidFill>
            <a:srgbClr val="FF5345"/>
          </a:solidFill>
        </p:grpSpPr>
        <p:sp>
          <p:nvSpPr>
            <p:cNvPr id="46" name="Freeform 16">
              <a:extLst>
                <a:ext uri="{FF2B5EF4-FFF2-40B4-BE49-F238E27FC236}">
                  <a16:creationId xmlns:a16="http://schemas.microsoft.com/office/drawing/2014/main" id="{512A574C-F9BC-46FE-908F-06989EBE936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7552650" y="-9451975"/>
              <a:ext cx="1509713" cy="2082800"/>
            </a:xfrm>
            <a:custGeom>
              <a:avLst/>
              <a:gdLst>
                <a:gd name="T0" fmla="*/ 179 w 401"/>
                <a:gd name="T1" fmla="*/ 553 h 553"/>
                <a:gd name="T2" fmla="*/ 148 w 401"/>
                <a:gd name="T3" fmla="*/ 338 h 553"/>
                <a:gd name="T4" fmla="*/ 139 w 401"/>
                <a:gd name="T5" fmla="*/ 277 h 553"/>
                <a:gd name="T6" fmla="*/ 69 w 401"/>
                <a:gd name="T7" fmla="*/ 224 h 553"/>
                <a:gd name="T8" fmla="*/ 43 w 401"/>
                <a:gd name="T9" fmla="*/ 224 h 553"/>
                <a:gd name="T10" fmla="*/ 5 w 401"/>
                <a:gd name="T11" fmla="*/ 201 h 553"/>
                <a:gd name="T12" fmla="*/ 27 w 401"/>
                <a:gd name="T13" fmla="*/ 159 h 553"/>
                <a:gd name="T14" fmla="*/ 101 w 401"/>
                <a:gd name="T15" fmla="*/ 138 h 553"/>
                <a:gd name="T16" fmla="*/ 177 w 401"/>
                <a:gd name="T17" fmla="*/ 91 h 553"/>
                <a:gd name="T18" fmla="*/ 215 w 401"/>
                <a:gd name="T19" fmla="*/ 22 h 553"/>
                <a:gd name="T20" fmla="*/ 258 w 401"/>
                <a:gd name="T21" fmla="*/ 4 h 553"/>
                <a:gd name="T22" fmla="*/ 282 w 401"/>
                <a:gd name="T23" fmla="*/ 42 h 553"/>
                <a:gd name="T24" fmla="*/ 278 w 401"/>
                <a:gd name="T25" fmla="*/ 80 h 553"/>
                <a:gd name="T26" fmla="*/ 282 w 401"/>
                <a:gd name="T27" fmla="*/ 129 h 553"/>
                <a:gd name="T28" fmla="*/ 350 w 401"/>
                <a:gd name="T29" fmla="*/ 159 h 553"/>
                <a:gd name="T30" fmla="*/ 367 w 401"/>
                <a:gd name="T31" fmla="*/ 154 h 553"/>
                <a:gd name="T32" fmla="*/ 399 w 401"/>
                <a:gd name="T33" fmla="*/ 168 h 553"/>
                <a:gd name="T34" fmla="*/ 381 w 401"/>
                <a:gd name="T35" fmla="*/ 212 h 553"/>
                <a:gd name="T36" fmla="*/ 332 w 401"/>
                <a:gd name="T37" fmla="*/ 224 h 553"/>
                <a:gd name="T38" fmla="*/ 244 w 401"/>
                <a:gd name="T39" fmla="*/ 300 h 553"/>
                <a:gd name="T40" fmla="*/ 217 w 401"/>
                <a:gd name="T41" fmla="*/ 508 h 553"/>
                <a:gd name="T42" fmla="*/ 179 w 401"/>
                <a:gd name="T43" fmla="*/ 553 h 553"/>
                <a:gd name="T44" fmla="*/ 285 w 401"/>
                <a:gd name="T45" fmla="*/ 186 h 553"/>
                <a:gd name="T46" fmla="*/ 229 w 401"/>
                <a:gd name="T47" fmla="*/ 107 h 553"/>
                <a:gd name="T48" fmla="*/ 181 w 401"/>
                <a:gd name="T49" fmla="*/ 161 h 553"/>
                <a:gd name="T50" fmla="*/ 128 w 401"/>
                <a:gd name="T51" fmla="*/ 192 h 553"/>
                <a:gd name="T52" fmla="*/ 175 w 401"/>
                <a:gd name="T53" fmla="*/ 244 h 553"/>
                <a:gd name="T54" fmla="*/ 186 w 401"/>
                <a:gd name="T55" fmla="*/ 309 h 553"/>
                <a:gd name="T56" fmla="*/ 208 w 401"/>
                <a:gd name="T57" fmla="*/ 233 h 553"/>
                <a:gd name="T58" fmla="*/ 285 w 401"/>
                <a:gd name="T59" fmla="*/ 186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01" h="553">
                  <a:moveTo>
                    <a:pt x="179" y="553"/>
                  </a:moveTo>
                  <a:cubicBezTo>
                    <a:pt x="155" y="481"/>
                    <a:pt x="141" y="412"/>
                    <a:pt x="148" y="338"/>
                  </a:cubicBezTo>
                  <a:cubicBezTo>
                    <a:pt x="150" y="318"/>
                    <a:pt x="146" y="298"/>
                    <a:pt x="139" y="277"/>
                  </a:cubicBezTo>
                  <a:cubicBezTo>
                    <a:pt x="130" y="242"/>
                    <a:pt x="105" y="226"/>
                    <a:pt x="69" y="224"/>
                  </a:cubicBezTo>
                  <a:cubicBezTo>
                    <a:pt x="43" y="224"/>
                    <a:pt x="43" y="224"/>
                    <a:pt x="43" y="224"/>
                  </a:cubicBezTo>
                  <a:cubicBezTo>
                    <a:pt x="25" y="226"/>
                    <a:pt x="9" y="219"/>
                    <a:pt x="5" y="201"/>
                  </a:cubicBezTo>
                  <a:cubicBezTo>
                    <a:pt x="0" y="183"/>
                    <a:pt x="7" y="168"/>
                    <a:pt x="27" y="159"/>
                  </a:cubicBezTo>
                  <a:cubicBezTo>
                    <a:pt x="52" y="145"/>
                    <a:pt x="74" y="136"/>
                    <a:pt x="101" y="138"/>
                  </a:cubicBezTo>
                  <a:cubicBezTo>
                    <a:pt x="139" y="141"/>
                    <a:pt x="161" y="123"/>
                    <a:pt x="177" y="91"/>
                  </a:cubicBezTo>
                  <a:cubicBezTo>
                    <a:pt x="188" y="69"/>
                    <a:pt x="204" y="47"/>
                    <a:pt x="215" y="22"/>
                  </a:cubicBezTo>
                  <a:cubicBezTo>
                    <a:pt x="224" y="2"/>
                    <a:pt x="240" y="0"/>
                    <a:pt x="258" y="4"/>
                  </a:cubicBezTo>
                  <a:cubicBezTo>
                    <a:pt x="278" y="9"/>
                    <a:pt x="287" y="22"/>
                    <a:pt x="282" y="42"/>
                  </a:cubicBezTo>
                  <a:cubicBezTo>
                    <a:pt x="280" y="56"/>
                    <a:pt x="280" y="69"/>
                    <a:pt x="278" y="80"/>
                  </a:cubicBezTo>
                  <a:cubicBezTo>
                    <a:pt x="276" y="96"/>
                    <a:pt x="267" y="114"/>
                    <a:pt x="282" y="129"/>
                  </a:cubicBezTo>
                  <a:cubicBezTo>
                    <a:pt x="300" y="147"/>
                    <a:pt x="323" y="156"/>
                    <a:pt x="350" y="159"/>
                  </a:cubicBezTo>
                  <a:cubicBezTo>
                    <a:pt x="356" y="159"/>
                    <a:pt x="361" y="156"/>
                    <a:pt x="367" y="154"/>
                  </a:cubicBezTo>
                  <a:cubicBezTo>
                    <a:pt x="381" y="154"/>
                    <a:pt x="397" y="150"/>
                    <a:pt x="399" y="168"/>
                  </a:cubicBezTo>
                  <a:cubicBezTo>
                    <a:pt x="401" y="185"/>
                    <a:pt x="401" y="203"/>
                    <a:pt x="381" y="212"/>
                  </a:cubicBezTo>
                  <a:cubicBezTo>
                    <a:pt x="367" y="224"/>
                    <a:pt x="349" y="224"/>
                    <a:pt x="332" y="224"/>
                  </a:cubicBezTo>
                  <a:cubicBezTo>
                    <a:pt x="269" y="226"/>
                    <a:pt x="255" y="237"/>
                    <a:pt x="244" y="300"/>
                  </a:cubicBezTo>
                  <a:cubicBezTo>
                    <a:pt x="233" y="369"/>
                    <a:pt x="224" y="439"/>
                    <a:pt x="217" y="508"/>
                  </a:cubicBezTo>
                  <a:cubicBezTo>
                    <a:pt x="215" y="530"/>
                    <a:pt x="208" y="546"/>
                    <a:pt x="179" y="553"/>
                  </a:cubicBezTo>
                  <a:close/>
                  <a:moveTo>
                    <a:pt x="285" y="186"/>
                  </a:moveTo>
                  <a:cubicBezTo>
                    <a:pt x="262" y="163"/>
                    <a:pt x="222" y="154"/>
                    <a:pt x="229" y="107"/>
                  </a:cubicBezTo>
                  <a:cubicBezTo>
                    <a:pt x="211" y="130"/>
                    <a:pt x="195" y="145"/>
                    <a:pt x="181" y="161"/>
                  </a:cubicBezTo>
                  <a:cubicBezTo>
                    <a:pt x="168" y="179"/>
                    <a:pt x="143" y="177"/>
                    <a:pt x="128" y="192"/>
                  </a:cubicBezTo>
                  <a:cubicBezTo>
                    <a:pt x="146" y="210"/>
                    <a:pt x="166" y="226"/>
                    <a:pt x="175" y="244"/>
                  </a:cubicBezTo>
                  <a:cubicBezTo>
                    <a:pt x="184" y="262"/>
                    <a:pt x="184" y="286"/>
                    <a:pt x="186" y="309"/>
                  </a:cubicBezTo>
                  <a:cubicBezTo>
                    <a:pt x="199" y="284"/>
                    <a:pt x="199" y="257"/>
                    <a:pt x="208" y="233"/>
                  </a:cubicBezTo>
                  <a:cubicBezTo>
                    <a:pt x="226" y="201"/>
                    <a:pt x="260" y="203"/>
                    <a:pt x="285" y="1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7">
              <a:extLst>
                <a:ext uri="{FF2B5EF4-FFF2-40B4-BE49-F238E27FC236}">
                  <a16:creationId xmlns:a16="http://schemas.microsoft.com/office/drawing/2014/main" id="{BB93C128-2F80-4091-A4DA-1D0F4C570B8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3023513" y="-11239500"/>
              <a:ext cx="1182688" cy="2300288"/>
            </a:xfrm>
            <a:custGeom>
              <a:avLst/>
              <a:gdLst>
                <a:gd name="T0" fmla="*/ 233 w 314"/>
                <a:gd name="T1" fmla="*/ 159 h 611"/>
                <a:gd name="T2" fmla="*/ 275 w 314"/>
                <a:gd name="T3" fmla="*/ 228 h 611"/>
                <a:gd name="T4" fmla="*/ 302 w 314"/>
                <a:gd name="T5" fmla="*/ 255 h 611"/>
                <a:gd name="T6" fmla="*/ 278 w 314"/>
                <a:gd name="T7" fmla="*/ 295 h 611"/>
                <a:gd name="T8" fmla="*/ 204 w 314"/>
                <a:gd name="T9" fmla="*/ 347 h 611"/>
                <a:gd name="T10" fmla="*/ 157 w 314"/>
                <a:gd name="T11" fmla="*/ 560 h 611"/>
                <a:gd name="T12" fmla="*/ 148 w 314"/>
                <a:gd name="T13" fmla="*/ 589 h 611"/>
                <a:gd name="T14" fmla="*/ 125 w 314"/>
                <a:gd name="T15" fmla="*/ 611 h 611"/>
                <a:gd name="T16" fmla="*/ 103 w 314"/>
                <a:gd name="T17" fmla="*/ 589 h 611"/>
                <a:gd name="T18" fmla="*/ 103 w 314"/>
                <a:gd name="T19" fmla="*/ 459 h 611"/>
                <a:gd name="T20" fmla="*/ 105 w 314"/>
                <a:gd name="T21" fmla="*/ 356 h 611"/>
                <a:gd name="T22" fmla="*/ 69 w 314"/>
                <a:gd name="T23" fmla="*/ 313 h 611"/>
                <a:gd name="T24" fmla="*/ 36 w 314"/>
                <a:gd name="T25" fmla="*/ 307 h 611"/>
                <a:gd name="T26" fmla="*/ 0 w 314"/>
                <a:gd name="T27" fmla="*/ 262 h 611"/>
                <a:gd name="T28" fmla="*/ 11 w 314"/>
                <a:gd name="T29" fmla="*/ 246 h 611"/>
                <a:gd name="T30" fmla="*/ 36 w 314"/>
                <a:gd name="T31" fmla="*/ 239 h 611"/>
                <a:gd name="T32" fmla="*/ 148 w 314"/>
                <a:gd name="T33" fmla="*/ 109 h 611"/>
                <a:gd name="T34" fmla="*/ 163 w 314"/>
                <a:gd name="T35" fmla="*/ 20 h 611"/>
                <a:gd name="T36" fmla="*/ 181 w 314"/>
                <a:gd name="T37" fmla="*/ 2 h 611"/>
                <a:gd name="T38" fmla="*/ 215 w 314"/>
                <a:gd name="T39" fmla="*/ 22 h 611"/>
                <a:gd name="T40" fmla="*/ 233 w 314"/>
                <a:gd name="T41" fmla="*/ 159 h 611"/>
                <a:gd name="T42" fmla="*/ 175 w 314"/>
                <a:gd name="T43" fmla="*/ 174 h 611"/>
                <a:gd name="T44" fmla="*/ 92 w 314"/>
                <a:gd name="T45" fmla="*/ 273 h 611"/>
                <a:gd name="T46" fmla="*/ 154 w 314"/>
                <a:gd name="T47" fmla="*/ 327 h 611"/>
                <a:gd name="T48" fmla="*/ 226 w 314"/>
                <a:gd name="T49" fmla="*/ 253 h 611"/>
                <a:gd name="T50" fmla="*/ 175 w 314"/>
                <a:gd name="T51" fmla="*/ 174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4" h="611">
                  <a:moveTo>
                    <a:pt x="233" y="159"/>
                  </a:moveTo>
                  <a:cubicBezTo>
                    <a:pt x="217" y="199"/>
                    <a:pt x="242" y="215"/>
                    <a:pt x="275" y="228"/>
                  </a:cubicBezTo>
                  <a:cubicBezTo>
                    <a:pt x="289" y="233"/>
                    <a:pt x="298" y="242"/>
                    <a:pt x="302" y="255"/>
                  </a:cubicBezTo>
                  <a:cubicBezTo>
                    <a:pt x="314" y="286"/>
                    <a:pt x="311" y="295"/>
                    <a:pt x="278" y="295"/>
                  </a:cubicBezTo>
                  <a:cubicBezTo>
                    <a:pt x="235" y="295"/>
                    <a:pt x="217" y="309"/>
                    <a:pt x="204" y="347"/>
                  </a:cubicBezTo>
                  <a:cubicBezTo>
                    <a:pt x="184" y="416"/>
                    <a:pt x="161" y="486"/>
                    <a:pt x="157" y="560"/>
                  </a:cubicBezTo>
                  <a:cubicBezTo>
                    <a:pt x="157" y="569"/>
                    <a:pt x="150" y="580"/>
                    <a:pt x="148" y="589"/>
                  </a:cubicBezTo>
                  <a:cubicBezTo>
                    <a:pt x="146" y="602"/>
                    <a:pt x="139" y="611"/>
                    <a:pt x="125" y="611"/>
                  </a:cubicBezTo>
                  <a:cubicBezTo>
                    <a:pt x="114" y="609"/>
                    <a:pt x="105" y="600"/>
                    <a:pt x="103" y="589"/>
                  </a:cubicBezTo>
                  <a:cubicBezTo>
                    <a:pt x="92" y="546"/>
                    <a:pt x="98" y="501"/>
                    <a:pt x="103" y="459"/>
                  </a:cubicBezTo>
                  <a:cubicBezTo>
                    <a:pt x="107" y="423"/>
                    <a:pt x="107" y="389"/>
                    <a:pt x="105" y="356"/>
                  </a:cubicBezTo>
                  <a:cubicBezTo>
                    <a:pt x="103" y="331"/>
                    <a:pt x="89" y="320"/>
                    <a:pt x="69" y="313"/>
                  </a:cubicBezTo>
                  <a:cubicBezTo>
                    <a:pt x="58" y="311"/>
                    <a:pt x="47" y="309"/>
                    <a:pt x="36" y="307"/>
                  </a:cubicBezTo>
                  <a:cubicBezTo>
                    <a:pt x="11" y="302"/>
                    <a:pt x="0" y="286"/>
                    <a:pt x="0" y="262"/>
                  </a:cubicBezTo>
                  <a:cubicBezTo>
                    <a:pt x="0" y="253"/>
                    <a:pt x="4" y="248"/>
                    <a:pt x="11" y="246"/>
                  </a:cubicBezTo>
                  <a:cubicBezTo>
                    <a:pt x="20" y="244"/>
                    <a:pt x="27" y="242"/>
                    <a:pt x="36" y="239"/>
                  </a:cubicBezTo>
                  <a:cubicBezTo>
                    <a:pt x="105" y="224"/>
                    <a:pt x="137" y="174"/>
                    <a:pt x="148" y="109"/>
                  </a:cubicBezTo>
                  <a:cubicBezTo>
                    <a:pt x="152" y="80"/>
                    <a:pt x="163" y="51"/>
                    <a:pt x="163" y="20"/>
                  </a:cubicBezTo>
                  <a:cubicBezTo>
                    <a:pt x="163" y="9"/>
                    <a:pt x="168" y="0"/>
                    <a:pt x="181" y="2"/>
                  </a:cubicBezTo>
                  <a:cubicBezTo>
                    <a:pt x="195" y="4"/>
                    <a:pt x="213" y="0"/>
                    <a:pt x="215" y="22"/>
                  </a:cubicBezTo>
                  <a:cubicBezTo>
                    <a:pt x="222" y="65"/>
                    <a:pt x="228" y="109"/>
                    <a:pt x="233" y="159"/>
                  </a:cubicBezTo>
                  <a:close/>
                  <a:moveTo>
                    <a:pt x="175" y="174"/>
                  </a:moveTo>
                  <a:cubicBezTo>
                    <a:pt x="157" y="221"/>
                    <a:pt x="123" y="242"/>
                    <a:pt x="92" y="273"/>
                  </a:cubicBezTo>
                  <a:cubicBezTo>
                    <a:pt x="128" y="275"/>
                    <a:pt x="141" y="298"/>
                    <a:pt x="154" y="327"/>
                  </a:cubicBezTo>
                  <a:cubicBezTo>
                    <a:pt x="172" y="293"/>
                    <a:pt x="188" y="266"/>
                    <a:pt x="226" y="253"/>
                  </a:cubicBezTo>
                  <a:cubicBezTo>
                    <a:pt x="193" y="237"/>
                    <a:pt x="188" y="208"/>
                    <a:pt x="175" y="1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8">
              <a:extLst>
                <a:ext uri="{FF2B5EF4-FFF2-40B4-BE49-F238E27FC236}">
                  <a16:creationId xmlns:a16="http://schemas.microsoft.com/office/drawing/2014/main" id="{7317C542-2EBE-4EA5-80B4-DA356FDD102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4912638" y="-7327900"/>
              <a:ext cx="977900" cy="1830388"/>
            </a:xfrm>
            <a:custGeom>
              <a:avLst/>
              <a:gdLst>
                <a:gd name="T0" fmla="*/ 67 w 260"/>
                <a:gd name="T1" fmla="*/ 439 h 486"/>
                <a:gd name="T2" fmla="*/ 85 w 260"/>
                <a:gd name="T3" fmla="*/ 309 h 486"/>
                <a:gd name="T4" fmla="*/ 88 w 260"/>
                <a:gd name="T5" fmla="*/ 276 h 486"/>
                <a:gd name="T6" fmla="*/ 56 w 260"/>
                <a:gd name="T7" fmla="*/ 242 h 486"/>
                <a:gd name="T8" fmla="*/ 14 w 260"/>
                <a:gd name="T9" fmla="*/ 231 h 486"/>
                <a:gd name="T10" fmla="*/ 0 w 260"/>
                <a:gd name="T11" fmla="*/ 215 h 486"/>
                <a:gd name="T12" fmla="*/ 14 w 260"/>
                <a:gd name="T13" fmla="*/ 195 h 486"/>
                <a:gd name="T14" fmla="*/ 18 w 260"/>
                <a:gd name="T15" fmla="*/ 193 h 486"/>
                <a:gd name="T16" fmla="*/ 108 w 260"/>
                <a:gd name="T17" fmla="*/ 76 h 486"/>
                <a:gd name="T18" fmla="*/ 117 w 260"/>
                <a:gd name="T19" fmla="*/ 29 h 486"/>
                <a:gd name="T20" fmla="*/ 166 w 260"/>
                <a:gd name="T21" fmla="*/ 20 h 486"/>
                <a:gd name="T22" fmla="*/ 177 w 260"/>
                <a:gd name="T23" fmla="*/ 87 h 486"/>
                <a:gd name="T24" fmla="*/ 222 w 260"/>
                <a:gd name="T25" fmla="*/ 157 h 486"/>
                <a:gd name="T26" fmla="*/ 244 w 260"/>
                <a:gd name="T27" fmla="*/ 170 h 486"/>
                <a:gd name="T28" fmla="*/ 244 w 260"/>
                <a:gd name="T29" fmla="*/ 204 h 486"/>
                <a:gd name="T30" fmla="*/ 173 w 260"/>
                <a:gd name="T31" fmla="*/ 305 h 486"/>
                <a:gd name="T32" fmla="*/ 121 w 260"/>
                <a:gd name="T33" fmla="*/ 457 h 486"/>
                <a:gd name="T34" fmla="*/ 101 w 260"/>
                <a:gd name="T35" fmla="*/ 484 h 486"/>
                <a:gd name="T36" fmla="*/ 67 w 260"/>
                <a:gd name="T37" fmla="*/ 457 h 486"/>
                <a:gd name="T38" fmla="*/ 67 w 260"/>
                <a:gd name="T39" fmla="*/ 439 h 486"/>
                <a:gd name="T40" fmla="*/ 135 w 260"/>
                <a:gd name="T41" fmla="*/ 269 h 486"/>
                <a:gd name="T42" fmla="*/ 173 w 260"/>
                <a:gd name="T43" fmla="*/ 195 h 486"/>
                <a:gd name="T44" fmla="*/ 168 w 260"/>
                <a:gd name="T45" fmla="*/ 184 h 486"/>
                <a:gd name="T46" fmla="*/ 132 w 260"/>
                <a:gd name="T47" fmla="*/ 168 h 486"/>
                <a:gd name="T48" fmla="*/ 119 w 260"/>
                <a:gd name="T49" fmla="*/ 206 h 486"/>
                <a:gd name="T50" fmla="*/ 135 w 260"/>
                <a:gd name="T51" fmla="*/ 269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60" h="486">
                  <a:moveTo>
                    <a:pt x="67" y="439"/>
                  </a:moveTo>
                  <a:cubicBezTo>
                    <a:pt x="65" y="394"/>
                    <a:pt x="81" y="354"/>
                    <a:pt x="85" y="309"/>
                  </a:cubicBezTo>
                  <a:cubicBezTo>
                    <a:pt x="85" y="298"/>
                    <a:pt x="88" y="287"/>
                    <a:pt x="88" y="276"/>
                  </a:cubicBezTo>
                  <a:cubicBezTo>
                    <a:pt x="88" y="255"/>
                    <a:pt x="79" y="244"/>
                    <a:pt x="56" y="242"/>
                  </a:cubicBezTo>
                  <a:cubicBezTo>
                    <a:pt x="43" y="242"/>
                    <a:pt x="27" y="235"/>
                    <a:pt x="14" y="231"/>
                  </a:cubicBezTo>
                  <a:cubicBezTo>
                    <a:pt x="7" y="229"/>
                    <a:pt x="0" y="224"/>
                    <a:pt x="0" y="215"/>
                  </a:cubicBezTo>
                  <a:cubicBezTo>
                    <a:pt x="0" y="206"/>
                    <a:pt x="5" y="199"/>
                    <a:pt x="14" y="195"/>
                  </a:cubicBezTo>
                  <a:cubicBezTo>
                    <a:pt x="16" y="195"/>
                    <a:pt x="16" y="195"/>
                    <a:pt x="18" y="193"/>
                  </a:cubicBezTo>
                  <a:cubicBezTo>
                    <a:pt x="90" y="186"/>
                    <a:pt x="96" y="130"/>
                    <a:pt x="108" y="76"/>
                  </a:cubicBezTo>
                  <a:cubicBezTo>
                    <a:pt x="112" y="61"/>
                    <a:pt x="112" y="45"/>
                    <a:pt x="117" y="29"/>
                  </a:cubicBezTo>
                  <a:cubicBezTo>
                    <a:pt x="126" y="2"/>
                    <a:pt x="148" y="0"/>
                    <a:pt x="166" y="20"/>
                  </a:cubicBezTo>
                  <a:cubicBezTo>
                    <a:pt x="184" y="40"/>
                    <a:pt x="182" y="63"/>
                    <a:pt x="177" y="87"/>
                  </a:cubicBezTo>
                  <a:cubicBezTo>
                    <a:pt x="170" y="139"/>
                    <a:pt x="170" y="139"/>
                    <a:pt x="222" y="157"/>
                  </a:cubicBezTo>
                  <a:cubicBezTo>
                    <a:pt x="231" y="159"/>
                    <a:pt x="238" y="164"/>
                    <a:pt x="244" y="170"/>
                  </a:cubicBezTo>
                  <a:cubicBezTo>
                    <a:pt x="256" y="182"/>
                    <a:pt x="260" y="197"/>
                    <a:pt x="244" y="204"/>
                  </a:cubicBezTo>
                  <a:cubicBezTo>
                    <a:pt x="200" y="224"/>
                    <a:pt x="191" y="269"/>
                    <a:pt x="173" y="305"/>
                  </a:cubicBezTo>
                  <a:cubicBezTo>
                    <a:pt x="150" y="352"/>
                    <a:pt x="128" y="403"/>
                    <a:pt x="121" y="457"/>
                  </a:cubicBezTo>
                  <a:cubicBezTo>
                    <a:pt x="119" y="470"/>
                    <a:pt x="121" y="486"/>
                    <a:pt x="101" y="484"/>
                  </a:cubicBezTo>
                  <a:cubicBezTo>
                    <a:pt x="85" y="482"/>
                    <a:pt x="67" y="479"/>
                    <a:pt x="67" y="457"/>
                  </a:cubicBezTo>
                  <a:cubicBezTo>
                    <a:pt x="67" y="439"/>
                    <a:pt x="67" y="439"/>
                    <a:pt x="67" y="439"/>
                  </a:cubicBezTo>
                  <a:close/>
                  <a:moveTo>
                    <a:pt x="135" y="269"/>
                  </a:moveTo>
                  <a:cubicBezTo>
                    <a:pt x="161" y="249"/>
                    <a:pt x="159" y="220"/>
                    <a:pt x="173" y="195"/>
                  </a:cubicBezTo>
                  <a:cubicBezTo>
                    <a:pt x="175" y="193"/>
                    <a:pt x="170" y="186"/>
                    <a:pt x="168" y="184"/>
                  </a:cubicBezTo>
                  <a:cubicBezTo>
                    <a:pt x="157" y="175"/>
                    <a:pt x="144" y="161"/>
                    <a:pt x="132" y="168"/>
                  </a:cubicBezTo>
                  <a:cubicBezTo>
                    <a:pt x="121" y="175"/>
                    <a:pt x="114" y="190"/>
                    <a:pt x="119" y="206"/>
                  </a:cubicBezTo>
                  <a:cubicBezTo>
                    <a:pt x="123" y="226"/>
                    <a:pt x="130" y="246"/>
                    <a:pt x="135" y="2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9" name="Freeform 15">
            <a:extLst>
              <a:ext uri="{FF2B5EF4-FFF2-40B4-BE49-F238E27FC236}">
                <a16:creationId xmlns:a16="http://schemas.microsoft.com/office/drawing/2014/main" id="{DAA71C83-9999-4AD8-83D2-B90021A08441}"/>
              </a:ext>
            </a:extLst>
          </p:cNvPr>
          <p:cNvSpPr>
            <a:spLocks noEditPoints="1"/>
          </p:cNvSpPr>
          <p:nvPr/>
        </p:nvSpPr>
        <p:spPr bwMode="auto">
          <a:xfrm>
            <a:off x="11210815" y="484474"/>
            <a:ext cx="245528" cy="324590"/>
          </a:xfrm>
          <a:custGeom>
            <a:avLst/>
            <a:gdLst>
              <a:gd name="T0" fmla="*/ 358 w 571"/>
              <a:gd name="T1" fmla="*/ 117 h 755"/>
              <a:gd name="T2" fmla="*/ 356 w 571"/>
              <a:gd name="T3" fmla="*/ 171 h 755"/>
              <a:gd name="T4" fmla="*/ 477 w 571"/>
              <a:gd name="T5" fmla="*/ 323 h 755"/>
              <a:gd name="T6" fmla="*/ 542 w 571"/>
              <a:gd name="T7" fmla="*/ 334 h 755"/>
              <a:gd name="T8" fmla="*/ 571 w 571"/>
              <a:gd name="T9" fmla="*/ 368 h 755"/>
              <a:gd name="T10" fmla="*/ 539 w 571"/>
              <a:gd name="T11" fmla="*/ 390 h 755"/>
              <a:gd name="T12" fmla="*/ 448 w 571"/>
              <a:gd name="T13" fmla="*/ 399 h 755"/>
              <a:gd name="T14" fmla="*/ 378 w 571"/>
              <a:gd name="T15" fmla="*/ 439 h 755"/>
              <a:gd name="T16" fmla="*/ 293 w 571"/>
              <a:gd name="T17" fmla="*/ 623 h 755"/>
              <a:gd name="T18" fmla="*/ 273 w 571"/>
              <a:gd name="T19" fmla="*/ 731 h 755"/>
              <a:gd name="T20" fmla="*/ 237 w 571"/>
              <a:gd name="T21" fmla="*/ 744 h 755"/>
              <a:gd name="T22" fmla="*/ 215 w 571"/>
              <a:gd name="T23" fmla="*/ 704 h 755"/>
              <a:gd name="T24" fmla="*/ 212 w 571"/>
              <a:gd name="T25" fmla="*/ 543 h 755"/>
              <a:gd name="T26" fmla="*/ 199 w 571"/>
              <a:gd name="T27" fmla="*/ 462 h 755"/>
              <a:gd name="T28" fmla="*/ 154 w 571"/>
              <a:gd name="T29" fmla="*/ 433 h 755"/>
              <a:gd name="T30" fmla="*/ 49 w 571"/>
              <a:gd name="T31" fmla="*/ 433 h 755"/>
              <a:gd name="T32" fmla="*/ 31 w 571"/>
              <a:gd name="T33" fmla="*/ 435 h 755"/>
              <a:gd name="T34" fmla="*/ 2 w 571"/>
              <a:gd name="T35" fmla="*/ 417 h 755"/>
              <a:gd name="T36" fmla="*/ 26 w 571"/>
              <a:gd name="T37" fmla="*/ 392 h 755"/>
              <a:gd name="T38" fmla="*/ 154 w 571"/>
              <a:gd name="T39" fmla="*/ 343 h 755"/>
              <a:gd name="T40" fmla="*/ 284 w 571"/>
              <a:gd name="T41" fmla="*/ 121 h 755"/>
              <a:gd name="T42" fmla="*/ 300 w 571"/>
              <a:gd name="T43" fmla="*/ 18 h 755"/>
              <a:gd name="T44" fmla="*/ 324 w 571"/>
              <a:gd name="T45" fmla="*/ 7 h 755"/>
              <a:gd name="T46" fmla="*/ 356 w 571"/>
              <a:gd name="T47" fmla="*/ 52 h 755"/>
              <a:gd name="T48" fmla="*/ 358 w 571"/>
              <a:gd name="T49" fmla="*/ 117 h 755"/>
              <a:gd name="T50" fmla="*/ 311 w 571"/>
              <a:gd name="T51" fmla="*/ 195 h 755"/>
              <a:gd name="T52" fmla="*/ 257 w 571"/>
              <a:gd name="T53" fmla="*/ 310 h 755"/>
              <a:gd name="T54" fmla="*/ 159 w 571"/>
              <a:gd name="T55" fmla="*/ 381 h 755"/>
              <a:gd name="T56" fmla="*/ 262 w 571"/>
              <a:gd name="T57" fmla="*/ 549 h 755"/>
              <a:gd name="T58" fmla="*/ 425 w 571"/>
              <a:gd name="T59" fmla="*/ 354 h 755"/>
              <a:gd name="T60" fmla="*/ 311 w 571"/>
              <a:gd name="T61" fmla="*/ 195 h 7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571" h="755">
                <a:moveTo>
                  <a:pt x="358" y="117"/>
                </a:moveTo>
                <a:cubicBezTo>
                  <a:pt x="358" y="142"/>
                  <a:pt x="358" y="157"/>
                  <a:pt x="356" y="171"/>
                </a:cubicBezTo>
                <a:cubicBezTo>
                  <a:pt x="353" y="251"/>
                  <a:pt x="396" y="305"/>
                  <a:pt x="477" y="323"/>
                </a:cubicBezTo>
                <a:cubicBezTo>
                  <a:pt x="497" y="328"/>
                  <a:pt x="519" y="332"/>
                  <a:pt x="542" y="334"/>
                </a:cubicBezTo>
                <a:cubicBezTo>
                  <a:pt x="562" y="336"/>
                  <a:pt x="571" y="350"/>
                  <a:pt x="571" y="368"/>
                </a:cubicBezTo>
                <a:cubicBezTo>
                  <a:pt x="571" y="386"/>
                  <a:pt x="555" y="390"/>
                  <a:pt x="539" y="390"/>
                </a:cubicBezTo>
                <a:cubicBezTo>
                  <a:pt x="508" y="390"/>
                  <a:pt x="479" y="395"/>
                  <a:pt x="448" y="399"/>
                </a:cubicBezTo>
                <a:cubicBezTo>
                  <a:pt x="418" y="404"/>
                  <a:pt x="394" y="417"/>
                  <a:pt x="378" y="439"/>
                </a:cubicBezTo>
                <a:cubicBezTo>
                  <a:pt x="338" y="495"/>
                  <a:pt x="304" y="554"/>
                  <a:pt x="293" y="623"/>
                </a:cubicBezTo>
                <a:cubicBezTo>
                  <a:pt x="286" y="659"/>
                  <a:pt x="280" y="695"/>
                  <a:pt x="273" y="731"/>
                </a:cubicBezTo>
                <a:cubicBezTo>
                  <a:pt x="268" y="751"/>
                  <a:pt x="253" y="755"/>
                  <a:pt x="237" y="744"/>
                </a:cubicBezTo>
                <a:cubicBezTo>
                  <a:pt x="224" y="735"/>
                  <a:pt x="217" y="719"/>
                  <a:pt x="215" y="704"/>
                </a:cubicBezTo>
                <a:cubicBezTo>
                  <a:pt x="215" y="650"/>
                  <a:pt x="206" y="596"/>
                  <a:pt x="212" y="543"/>
                </a:cubicBezTo>
                <a:cubicBezTo>
                  <a:pt x="217" y="513"/>
                  <a:pt x="208" y="487"/>
                  <a:pt x="199" y="462"/>
                </a:cubicBezTo>
                <a:cubicBezTo>
                  <a:pt x="192" y="442"/>
                  <a:pt x="176" y="433"/>
                  <a:pt x="154" y="433"/>
                </a:cubicBezTo>
                <a:cubicBezTo>
                  <a:pt x="49" y="433"/>
                  <a:pt x="49" y="433"/>
                  <a:pt x="49" y="433"/>
                </a:cubicBezTo>
                <a:cubicBezTo>
                  <a:pt x="42" y="433"/>
                  <a:pt x="38" y="435"/>
                  <a:pt x="31" y="435"/>
                </a:cubicBezTo>
                <a:cubicBezTo>
                  <a:pt x="17" y="437"/>
                  <a:pt x="4" y="433"/>
                  <a:pt x="2" y="417"/>
                </a:cubicBezTo>
                <a:cubicBezTo>
                  <a:pt x="0" y="401"/>
                  <a:pt x="11" y="392"/>
                  <a:pt x="26" y="392"/>
                </a:cubicBezTo>
                <a:cubicBezTo>
                  <a:pt x="76" y="390"/>
                  <a:pt x="114" y="363"/>
                  <a:pt x="154" y="343"/>
                </a:cubicBezTo>
                <a:cubicBezTo>
                  <a:pt x="246" y="298"/>
                  <a:pt x="280" y="218"/>
                  <a:pt x="284" y="121"/>
                </a:cubicBezTo>
                <a:cubicBezTo>
                  <a:pt x="286" y="86"/>
                  <a:pt x="295" y="52"/>
                  <a:pt x="300" y="18"/>
                </a:cubicBezTo>
                <a:cubicBezTo>
                  <a:pt x="302" y="0"/>
                  <a:pt x="315" y="0"/>
                  <a:pt x="324" y="7"/>
                </a:cubicBezTo>
                <a:cubicBezTo>
                  <a:pt x="340" y="16"/>
                  <a:pt x="356" y="30"/>
                  <a:pt x="356" y="52"/>
                </a:cubicBezTo>
                <a:cubicBezTo>
                  <a:pt x="356" y="77"/>
                  <a:pt x="358" y="101"/>
                  <a:pt x="358" y="117"/>
                </a:cubicBezTo>
                <a:close/>
                <a:moveTo>
                  <a:pt x="311" y="195"/>
                </a:moveTo>
                <a:cubicBezTo>
                  <a:pt x="295" y="242"/>
                  <a:pt x="286" y="280"/>
                  <a:pt x="257" y="310"/>
                </a:cubicBezTo>
                <a:cubicBezTo>
                  <a:pt x="228" y="336"/>
                  <a:pt x="197" y="361"/>
                  <a:pt x="159" y="381"/>
                </a:cubicBezTo>
                <a:cubicBezTo>
                  <a:pt x="248" y="404"/>
                  <a:pt x="248" y="478"/>
                  <a:pt x="262" y="549"/>
                </a:cubicBezTo>
                <a:cubicBezTo>
                  <a:pt x="300" y="464"/>
                  <a:pt x="333" y="384"/>
                  <a:pt x="425" y="354"/>
                </a:cubicBezTo>
                <a:cubicBezTo>
                  <a:pt x="362" y="319"/>
                  <a:pt x="329" y="267"/>
                  <a:pt x="311" y="195"/>
                </a:cubicBezTo>
                <a:close/>
              </a:path>
            </a:pathLst>
          </a:custGeom>
          <a:solidFill>
            <a:srgbClr val="FF534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71B94697-951C-4E65-8A3B-6B024AA3914C}"/>
              </a:ext>
            </a:extLst>
          </p:cNvPr>
          <p:cNvSpPr txBox="1"/>
          <p:nvPr/>
        </p:nvSpPr>
        <p:spPr>
          <a:xfrm>
            <a:off x="1727200" y="6456326"/>
            <a:ext cx="2641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b="1">
                <a:latin typeface="+mn-ea"/>
              </a:defRPr>
            </a:lvl1pPr>
          </a:lstStyle>
          <a:p>
            <a:r>
              <a:rPr lang="en-US" altLang="zh-CN" sz="1400"/>
              <a:t>——  </a:t>
            </a:r>
            <a:r>
              <a:rPr lang="fr-FR" altLang="zh-CN" sz="1400"/>
              <a:t>2022</a:t>
            </a:r>
            <a:r>
              <a:rPr lang="en-US" altLang="zh-CN" sz="1400"/>
              <a:t>/01/21  ——</a:t>
            </a:r>
            <a:endParaRPr lang="zh-CN" altLang="en-US" sz="1400"/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0D587826-0740-4467-83F3-4777E3879A7F}"/>
              </a:ext>
            </a:extLst>
          </p:cNvPr>
          <p:cNvSpPr txBox="1"/>
          <p:nvPr/>
        </p:nvSpPr>
        <p:spPr>
          <a:xfrm>
            <a:off x="1056195" y="613203"/>
            <a:ext cx="398361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>
                <a:ln>
                  <a:solidFill>
                    <a:schemeClr val="tx1"/>
                  </a:solidFill>
                </a:ln>
                <a:solidFill>
                  <a:srgbClr val="FF5345"/>
                </a:solidFill>
                <a:latin typeface="Snap ITC" panose="04040A07060A02020202" pitchFamily="82" charset="0"/>
              </a:rPr>
              <a:t>PowerPoint </a:t>
            </a:r>
          </a:p>
          <a:p>
            <a:pPr algn="ctr"/>
            <a:r>
              <a:rPr lang="en-US" altLang="zh-CN" sz="4400" b="1">
                <a:ln>
                  <a:solidFill>
                    <a:schemeClr val="tx1"/>
                  </a:solidFill>
                </a:ln>
                <a:solidFill>
                  <a:srgbClr val="FF5345"/>
                </a:solidFill>
                <a:latin typeface="Snap ITC" panose="04040A07060A02020202" pitchFamily="82" charset="0"/>
              </a:rPr>
              <a:t>Templet</a:t>
            </a:r>
            <a:endParaRPr lang="zh-CN" altLang="en-US" sz="4400" b="1">
              <a:ln>
                <a:solidFill>
                  <a:schemeClr val="tx1"/>
                </a:solidFill>
              </a:ln>
              <a:solidFill>
                <a:srgbClr val="FF5345"/>
              </a:solidFill>
              <a:latin typeface="Snap ITC" panose="04040A07060A02020202" pitchFamily="82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121DAE60-6643-45C5-B8AE-751B61F3353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0" y="2137182"/>
            <a:ext cx="6098928" cy="3777436"/>
            <a:chOff x="211" y="1474"/>
            <a:chExt cx="3502" cy="2169"/>
          </a:xfrm>
        </p:grpSpPr>
        <p:sp>
          <p:nvSpPr>
            <p:cNvPr id="52" name="Freeform 5">
              <a:extLst>
                <a:ext uri="{FF2B5EF4-FFF2-40B4-BE49-F238E27FC236}">
                  <a16:creationId xmlns:a16="http://schemas.microsoft.com/office/drawing/2014/main" id="{46863766-61FD-4E62-BBF9-47FD2702B25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0" y="2615"/>
              <a:ext cx="47" cy="219"/>
            </a:xfrm>
            <a:custGeom>
              <a:avLst/>
              <a:gdLst>
                <a:gd name="T0" fmla="*/ 19 w 20"/>
                <a:gd name="T1" fmla="*/ 22 h 92"/>
                <a:gd name="T2" fmla="*/ 16 w 20"/>
                <a:gd name="T3" fmla="*/ 47 h 92"/>
                <a:gd name="T4" fmla="*/ 15 w 20"/>
                <a:gd name="T5" fmla="*/ 64 h 92"/>
                <a:gd name="T6" fmla="*/ 16 w 20"/>
                <a:gd name="T7" fmla="*/ 77 h 92"/>
                <a:gd name="T8" fmla="*/ 17 w 20"/>
                <a:gd name="T9" fmla="*/ 83 h 92"/>
                <a:gd name="T10" fmla="*/ 12 w 20"/>
                <a:gd name="T11" fmla="*/ 91 h 92"/>
                <a:gd name="T12" fmla="*/ 3 w 20"/>
                <a:gd name="T13" fmla="*/ 85 h 92"/>
                <a:gd name="T14" fmla="*/ 0 w 20"/>
                <a:gd name="T15" fmla="*/ 69 h 92"/>
                <a:gd name="T16" fmla="*/ 2 w 20"/>
                <a:gd name="T17" fmla="*/ 49 h 92"/>
                <a:gd name="T18" fmla="*/ 6 w 20"/>
                <a:gd name="T19" fmla="*/ 14 h 92"/>
                <a:gd name="T20" fmla="*/ 7 w 20"/>
                <a:gd name="T21" fmla="*/ 7 h 92"/>
                <a:gd name="T22" fmla="*/ 11 w 20"/>
                <a:gd name="T23" fmla="*/ 1 h 92"/>
                <a:gd name="T24" fmla="*/ 18 w 20"/>
                <a:gd name="T25" fmla="*/ 4 h 92"/>
                <a:gd name="T26" fmla="*/ 19 w 20"/>
                <a:gd name="T27" fmla="*/ 11 h 92"/>
                <a:gd name="T28" fmla="*/ 19 w 20"/>
                <a:gd name="T29" fmla="*/ 15 h 92"/>
                <a:gd name="T30" fmla="*/ 19 w 20"/>
                <a:gd name="T31" fmla="*/ 2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" h="92">
                  <a:moveTo>
                    <a:pt x="19" y="22"/>
                  </a:moveTo>
                  <a:cubicBezTo>
                    <a:pt x="18" y="30"/>
                    <a:pt x="17" y="38"/>
                    <a:pt x="16" y="47"/>
                  </a:cubicBezTo>
                  <a:cubicBezTo>
                    <a:pt x="16" y="52"/>
                    <a:pt x="15" y="58"/>
                    <a:pt x="15" y="64"/>
                  </a:cubicBezTo>
                  <a:cubicBezTo>
                    <a:pt x="15" y="68"/>
                    <a:pt x="16" y="72"/>
                    <a:pt x="16" y="77"/>
                  </a:cubicBezTo>
                  <a:cubicBezTo>
                    <a:pt x="16" y="79"/>
                    <a:pt x="17" y="81"/>
                    <a:pt x="17" y="83"/>
                  </a:cubicBezTo>
                  <a:cubicBezTo>
                    <a:pt x="17" y="87"/>
                    <a:pt x="15" y="90"/>
                    <a:pt x="12" y="91"/>
                  </a:cubicBezTo>
                  <a:cubicBezTo>
                    <a:pt x="8" y="92"/>
                    <a:pt x="5" y="90"/>
                    <a:pt x="3" y="85"/>
                  </a:cubicBezTo>
                  <a:cubicBezTo>
                    <a:pt x="2" y="80"/>
                    <a:pt x="1" y="74"/>
                    <a:pt x="0" y="69"/>
                  </a:cubicBezTo>
                  <a:cubicBezTo>
                    <a:pt x="0" y="62"/>
                    <a:pt x="1" y="56"/>
                    <a:pt x="2" y="49"/>
                  </a:cubicBezTo>
                  <a:cubicBezTo>
                    <a:pt x="3" y="37"/>
                    <a:pt x="5" y="26"/>
                    <a:pt x="6" y="14"/>
                  </a:cubicBezTo>
                  <a:cubicBezTo>
                    <a:pt x="7" y="12"/>
                    <a:pt x="7" y="9"/>
                    <a:pt x="7" y="7"/>
                  </a:cubicBezTo>
                  <a:cubicBezTo>
                    <a:pt x="7" y="3"/>
                    <a:pt x="8" y="1"/>
                    <a:pt x="11" y="1"/>
                  </a:cubicBezTo>
                  <a:cubicBezTo>
                    <a:pt x="14" y="0"/>
                    <a:pt x="17" y="1"/>
                    <a:pt x="18" y="4"/>
                  </a:cubicBezTo>
                  <a:cubicBezTo>
                    <a:pt x="19" y="7"/>
                    <a:pt x="19" y="9"/>
                    <a:pt x="19" y="11"/>
                  </a:cubicBezTo>
                  <a:cubicBezTo>
                    <a:pt x="20" y="12"/>
                    <a:pt x="19" y="14"/>
                    <a:pt x="19" y="15"/>
                  </a:cubicBezTo>
                  <a:cubicBezTo>
                    <a:pt x="19" y="17"/>
                    <a:pt x="19" y="19"/>
                    <a:pt x="19" y="22"/>
                  </a:cubicBezTo>
                  <a:close/>
                </a:path>
              </a:pathLst>
            </a:custGeom>
            <a:solidFill>
              <a:srgbClr val="9191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6">
              <a:extLst>
                <a:ext uri="{FF2B5EF4-FFF2-40B4-BE49-F238E27FC236}">
                  <a16:creationId xmlns:a16="http://schemas.microsoft.com/office/drawing/2014/main" id="{910E5962-4CAF-449E-9963-B0803F3AD92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1" y="1474"/>
              <a:ext cx="3502" cy="2078"/>
            </a:xfrm>
            <a:custGeom>
              <a:avLst/>
              <a:gdLst>
                <a:gd name="T0" fmla="*/ 1165 w 1474"/>
                <a:gd name="T1" fmla="*/ 120 h 874"/>
                <a:gd name="T2" fmla="*/ 1354 w 1474"/>
                <a:gd name="T3" fmla="*/ 237 h 874"/>
                <a:gd name="T4" fmla="*/ 1189 w 1474"/>
                <a:gd name="T5" fmla="*/ 788 h 874"/>
                <a:gd name="T6" fmla="*/ 1042 w 1474"/>
                <a:gd name="T7" fmla="*/ 560 h 874"/>
                <a:gd name="T8" fmla="*/ 736 w 1474"/>
                <a:gd name="T9" fmla="*/ 526 h 874"/>
                <a:gd name="T10" fmla="*/ 267 w 1474"/>
                <a:gd name="T11" fmla="*/ 819 h 874"/>
                <a:gd name="T12" fmla="*/ 128 w 1474"/>
                <a:gd name="T13" fmla="*/ 803 h 874"/>
                <a:gd name="T14" fmla="*/ 143 w 1474"/>
                <a:gd name="T15" fmla="*/ 276 h 874"/>
                <a:gd name="T16" fmla="*/ 230 w 1474"/>
                <a:gd name="T17" fmla="*/ 164 h 874"/>
                <a:gd name="T18" fmla="*/ 542 w 1474"/>
                <a:gd name="T19" fmla="*/ 253 h 874"/>
                <a:gd name="T20" fmla="*/ 1096 w 1474"/>
                <a:gd name="T21" fmla="*/ 444 h 874"/>
                <a:gd name="T22" fmla="*/ 925 w 1474"/>
                <a:gd name="T23" fmla="*/ 301 h 874"/>
                <a:gd name="T24" fmla="*/ 1124 w 1474"/>
                <a:gd name="T25" fmla="*/ 175 h 874"/>
                <a:gd name="T26" fmla="*/ 198 w 1474"/>
                <a:gd name="T27" fmla="*/ 216 h 874"/>
                <a:gd name="T28" fmla="*/ 204 w 1474"/>
                <a:gd name="T29" fmla="*/ 652 h 874"/>
                <a:gd name="T30" fmla="*/ 310 w 1474"/>
                <a:gd name="T31" fmla="*/ 364 h 874"/>
                <a:gd name="T32" fmla="*/ 1184 w 1474"/>
                <a:gd name="T33" fmla="*/ 65 h 874"/>
                <a:gd name="T34" fmla="*/ 903 w 1474"/>
                <a:gd name="T35" fmla="*/ 196 h 874"/>
                <a:gd name="T36" fmla="*/ 347 w 1474"/>
                <a:gd name="T37" fmla="*/ 412 h 874"/>
                <a:gd name="T38" fmla="*/ 1297 w 1474"/>
                <a:gd name="T39" fmla="*/ 132 h 874"/>
                <a:gd name="T40" fmla="*/ 484 w 1474"/>
                <a:gd name="T41" fmla="*/ 361 h 874"/>
                <a:gd name="T42" fmla="*/ 561 w 1474"/>
                <a:gd name="T43" fmla="*/ 215 h 874"/>
                <a:gd name="T44" fmla="*/ 272 w 1474"/>
                <a:gd name="T45" fmla="*/ 144 h 874"/>
                <a:gd name="T46" fmla="*/ 1016 w 1474"/>
                <a:gd name="T47" fmla="*/ 280 h 874"/>
                <a:gd name="T48" fmla="*/ 155 w 1474"/>
                <a:gd name="T49" fmla="*/ 258 h 874"/>
                <a:gd name="T50" fmla="*/ 1389 w 1474"/>
                <a:gd name="T51" fmla="*/ 212 h 874"/>
                <a:gd name="T52" fmla="*/ 587 w 1474"/>
                <a:gd name="T53" fmla="*/ 491 h 874"/>
                <a:gd name="T54" fmla="*/ 760 w 1474"/>
                <a:gd name="T55" fmla="*/ 461 h 874"/>
                <a:gd name="T56" fmla="*/ 1132 w 1474"/>
                <a:gd name="T57" fmla="*/ 221 h 874"/>
                <a:gd name="T58" fmla="*/ 309 w 1474"/>
                <a:gd name="T59" fmla="*/ 215 h 874"/>
                <a:gd name="T60" fmla="*/ 1182 w 1474"/>
                <a:gd name="T61" fmla="*/ 177 h 874"/>
                <a:gd name="T62" fmla="*/ 1091 w 1474"/>
                <a:gd name="T63" fmla="*/ 91 h 874"/>
                <a:gd name="T64" fmla="*/ 1167 w 1474"/>
                <a:gd name="T65" fmla="*/ 314 h 874"/>
                <a:gd name="T66" fmla="*/ 275 w 1474"/>
                <a:gd name="T67" fmla="*/ 235 h 874"/>
                <a:gd name="T68" fmla="*/ 222 w 1474"/>
                <a:gd name="T69" fmla="*/ 178 h 874"/>
                <a:gd name="T70" fmla="*/ 1305 w 1474"/>
                <a:gd name="T71" fmla="*/ 662 h 874"/>
                <a:gd name="T72" fmla="*/ 195 w 1474"/>
                <a:gd name="T73" fmla="*/ 677 h 874"/>
                <a:gd name="T74" fmla="*/ 1287 w 1474"/>
                <a:gd name="T75" fmla="*/ 601 h 874"/>
                <a:gd name="T76" fmla="*/ 187 w 1474"/>
                <a:gd name="T77" fmla="*/ 424 h 874"/>
                <a:gd name="T78" fmla="*/ 254 w 1474"/>
                <a:gd name="T79" fmla="*/ 559 h 874"/>
                <a:gd name="T80" fmla="*/ 246 w 1474"/>
                <a:gd name="T81" fmla="*/ 587 h 874"/>
                <a:gd name="T82" fmla="*/ 1283 w 1474"/>
                <a:gd name="T83" fmla="*/ 441 h 874"/>
                <a:gd name="T84" fmla="*/ 278 w 1474"/>
                <a:gd name="T85" fmla="*/ 549 h 874"/>
                <a:gd name="T86" fmla="*/ 982 w 1474"/>
                <a:gd name="T87" fmla="*/ 563 h 874"/>
                <a:gd name="T88" fmla="*/ 1276 w 1474"/>
                <a:gd name="T89" fmla="*/ 395 h 874"/>
                <a:gd name="T90" fmla="*/ 1095 w 1474"/>
                <a:gd name="T91" fmla="*/ 311 h 874"/>
                <a:gd name="T92" fmla="*/ 336 w 1474"/>
                <a:gd name="T93" fmla="*/ 458 h 874"/>
                <a:gd name="T94" fmla="*/ 1038 w 1474"/>
                <a:gd name="T95" fmla="*/ 687 h 874"/>
                <a:gd name="T96" fmla="*/ 387 w 1474"/>
                <a:gd name="T97" fmla="*/ 772 h 874"/>
                <a:gd name="T98" fmla="*/ 416 w 1474"/>
                <a:gd name="T99" fmla="*/ 771 h 874"/>
                <a:gd name="T100" fmla="*/ 809 w 1474"/>
                <a:gd name="T101" fmla="*/ 818 h 874"/>
                <a:gd name="T102" fmla="*/ 940 w 1474"/>
                <a:gd name="T103" fmla="*/ 831 h 874"/>
                <a:gd name="T104" fmla="*/ 1033 w 1474"/>
                <a:gd name="T105" fmla="*/ 767 h 874"/>
                <a:gd name="T106" fmla="*/ 474 w 1474"/>
                <a:gd name="T107" fmla="*/ 672 h 874"/>
                <a:gd name="T108" fmla="*/ 431 w 1474"/>
                <a:gd name="T109" fmla="*/ 737 h 874"/>
                <a:gd name="T110" fmla="*/ 421 w 1474"/>
                <a:gd name="T111" fmla="*/ 720 h 874"/>
                <a:gd name="T112" fmla="*/ 1233 w 1474"/>
                <a:gd name="T113" fmla="*/ 810 h 874"/>
                <a:gd name="T114" fmla="*/ 1294 w 1474"/>
                <a:gd name="T115" fmla="*/ 812 h 874"/>
                <a:gd name="T116" fmla="*/ 853 w 1474"/>
                <a:gd name="T117" fmla="*/ 473 h 874"/>
                <a:gd name="T118" fmla="*/ 734 w 1474"/>
                <a:gd name="T119" fmla="*/ 485 h 874"/>
                <a:gd name="T120" fmla="*/ 739 w 1474"/>
                <a:gd name="T121" fmla="*/ 770 h 874"/>
                <a:gd name="T122" fmla="*/ 929 w 1474"/>
                <a:gd name="T123" fmla="*/ 716 h 874"/>
                <a:gd name="T124" fmla="*/ 962 w 1474"/>
                <a:gd name="T125" fmla="*/ 713 h 8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74" h="874">
                  <a:moveTo>
                    <a:pt x="738" y="178"/>
                  </a:moveTo>
                  <a:cubicBezTo>
                    <a:pt x="742" y="175"/>
                    <a:pt x="746" y="173"/>
                    <a:pt x="750" y="170"/>
                  </a:cubicBezTo>
                  <a:cubicBezTo>
                    <a:pt x="759" y="163"/>
                    <a:pt x="768" y="157"/>
                    <a:pt x="779" y="153"/>
                  </a:cubicBezTo>
                  <a:cubicBezTo>
                    <a:pt x="785" y="150"/>
                    <a:pt x="791" y="148"/>
                    <a:pt x="796" y="145"/>
                  </a:cubicBezTo>
                  <a:cubicBezTo>
                    <a:pt x="812" y="136"/>
                    <a:pt x="829" y="133"/>
                    <a:pt x="847" y="133"/>
                  </a:cubicBezTo>
                  <a:cubicBezTo>
                    <a:pt x="862" y="132"/>
                    <a:pt x="877" y="135"/>
                    <a:pt x="892" y="137"/>
                  </a:cubicBezTo>
                  <a:cubicBezTo>
                    <a:pt x="911" y="139"/>
                    <a:pt x="930" y="145"/>
                    <a:pt x="948" y="150"/>
                  </a:cubicBezTo>
                  <a:cubicBezTo>
                    <a:pt x="950" y="150"/>
                    <a:pt x="951" y="150"/>
                    <a:pt x="951" y="150"/>
                  </a:cubicBezTo>
                  <a:cubicBezTo>
                    <a:pt x="961" y="149"/>
                    <a:pt x="968" y="148"/>
                    <a:pt x="976" y="147"/>
                  </a:cubicBezTo>
                  <a:cubicBezTo>
                    <a:pt x="979" y="147"/>
                    <a:pt x="982" y="147"/>
                    <a:pt x="984" y="148"/>
                  </a:cubicBezTo>
                  <a:cubicBezTo>
                    <a:pt x="995" y="149"/>
                    <a:pt x="1006" y="150"/>
                    <a:pt x="1017" y="151"/>
                  </a:cubicBezTo>
                  <a:cubicBezTo>
                    <a:pt x="1025" y="151"/>
                    <a:pt x="1032" y="153"/>
                    <a:pt x="1039" y="155"/>
                  </a:cubicBezTo>
                  <a:cubicBezTo>
                    <a:pt x="1047" y="158"/>
                    <a:pt x="1054" y="160"/>
                    <a:pt x="1062" y="163"/>
                  </a:cubicBezTo>
                  <a:cubicBezTo>
                    <a:pt x="1063" y="160"/>
                    <a:pt x="1064" y="158"/>
                    <a:pt x="1064" y="156"/>
                  </a:cubicBezTo>
                  <a:cubicBezTo>
                    <a:pt x="1065" y="151"/>
                    <a:pt x="1065" y="145"/>
                    <a:pt x="1066" y="140"/>
                  </a:cubicBezTo>
                  <a:cubicBezTo>
                    <a:pt x="1066" y="135"/>
                    <a:pt x="1067" y="129"/>
                    <a:pt x="1064" y="123"/>
                  </a:cubicBezTo>
                  <a:cubicBezTo>
                    <a:pt x="1063" y="121"/>
                    <a:pt x="1063" y="119"/>
                    <a:pt x="1062" y="116"/>
                  </a:cubicBezTo>
                  <a:cubicBezTo>
                    <a:pt x="1061" y="115"/>
                    <a:pt x="1059" y="115"/>
                    <a:pt x="1057" y="114"/>
                  </a:cubicBezTo>
                  <a:cubicBezTo>
                    <a:pt x="1047" y="113"/>
                    <a:pt x="1042" y="107"/>
                    <a:pt x="1041" y="98"/>
                  </a:cubicBezTo>
                  <a:cubicBezTo>
                    <a:pt x="1041" y="97"/>
                    <a:pt x="1041" y="97"/>
                    <a:pt x="1040" y="96"/>
                  </a:cubicBezTo>
                  <a:cubicBezTo>
                    <a:pt x="1037" y="95"/>
                    <a:pt x="1034" y="94"/>
                    <a:pt x="1030" y="93"/>
                  </a:cubicBezTo>
                  <a:cubicBezTo>
                    <a:pt x="1027" y="92"/>
                    <a:pt x="1024" y="91"/>
                    <a:pt x="1021" y="89"/>
                  </a:cubicBezTo>
                  <a:cubicBezTo>
                    <a:pt x="1015" y="87"/>
                    <a:pt x="1012" y="83"/>
                    <a:pt x="1013" y="76"/>
                  </a:cubicBezTo>
                  <a:cubicBezTo>
                    <a:pt x="1013" y="75"/>
                    <a:pt x="1014" y="74"/>
                    <a:pt x="1014" y="72"/>
                  </a:cubicBezTo>
                  <a:cubicBezTo>
                    <a:pt x="1012" y="71"/>
                    <a:pt x="1009" y="70"/>
                    <a:pt x="1007" y="69"/>
                  </a:cubicBezTo>
                  <a:cubicBezTo>
                    <a:pt x="998" y="65"/>
                    <a:pt x="989" y="62"/>
                    <a:pt x="981" y="57"/>
                  </a:cubicBezTo>
                  <a:cubicBezTo>
                    <a:pt x="975" y="55"/>
                    <a:pt x="973" y="51"/>
                    <a:pt x="975" y="47"/>
                  </a:cubicBezTo>
                  <a:cubicBezTo>
                    <a:pt x="976" y="42"/>
                    <a:pt x="980" y="40"/>
                    <a:pt x="985" y="40"/>
                  </a:cubicBezTo>
                  <a:cubicBezTo>
                    <a:pt x="989" y="39"/>
                    <a:pt x="994" y="39"/>
                    <a:pt x="999" y="40"/>
                  </a:cubicBezTo>
                  <a:cubicBezTo>
                    <a:pt x="1008" y="41"/>
                    <a:pt x="1017" y="43"/>
                    <a:pt x="1025" y="45"/>
                  </a:cubicBezTo>
                  <a:cubicBezTo>
                    <a:pt x="1045" y="50"/>
                    <a:pt x="1064" y="57"/>
                    <a:pt x="1082" y="67"/>
                  </a:cubicBezTo>
                  <a:cubicBezTo>
                    <a:pt x="1087" y="70"/>
                    <a:pt x="1092" y="73"/>
                    <a:pt x="1097" y="76"/>
                  </a:cubicBezTo>
                  <a:cubicBezTo>
                    <a:pt x="1099" y="77"/>
                    <a:pt x="1101" y="78"/>
                    <a:pt x="1103" y="80"/>
                  </a:cubicBezTo>
                  <a:cubicBezTo>
                    <a:pt x="1109" y="74"/>
                    <a:pt x="1115" y="68"/>
                    <a:pt x="1121" y="63"/>
                  </a:cubicBezTo>
                  <a:cubicBezTo>
                    <a:pt x="1128" y="57"/>
                    <a:pt x="1135" y="52"/>
                    <a:pt x="1142" y="47"/>
                  </a:cubicBezTo>
                  <a:cubicBezTo>
                    <a:pt x="1148" y="43"/>
                    <a:pt x="1155" y="39"/>
                    <a:pt x="1163" y="35"/>
                  </a:cubicBezTo>
                  <a:cubicBezTo>
                    <a:pt x="1170" y="31"/>
                    <a:pt x="1178" y="27"/>
                    <a:pt x="1186" y="24"/>
                  </a:cubicBezTo>
                  <a:cubicBezTo>
                    <a:pt x="1193" y="21"/>
                    <a:pt x="1201" y="18"/>
                    <a:pt x="1209" y="15"/>
                  </a:cubicBezTo>
                  <a:cubicBezTo>
                    <a:pt x="1217" y="13"/>
                    <a:pt x="1224" y="10"/>
                    <a:pt x="1232" y="9"/>
                  </a:cubicBezTo>
                  <a:cubicBezTo>
                    <a:pt x="1241" y="7"/>
                    <a:pt x="1249" y="6"/>
                    <a:pt x="1258" y="4"/>
                  </a:cubicBezTo>
                  <a:cubicBezTo>
                    <a:pt x="1266" y="3"/>
                    <a:pt x="1274" y="3"/>
                    <a:pt x="1282" y="3"/>
                  </a:cubicBezTo>
                  <a:cubicBezTo>
                    <a:pt x="1283" y="4"/>
                    <a:pt x="1284" y="6"/>
                    <a:pt x="1284" y="7"/>
                  </a:cubicBezTo>
                  <a:cubicBezTo>
                    <a:pt x="1280" y="15"/>
                    <a:pt x="1274" y="22"/>
                    <a:pt x="1267" y="28"/>
                  </a:cubicBezTo>
                  <a:cubicBezTo>
                    <a:pt x="1244" y="46"/>
                    <a:pt x="1220" y="62"/>
                    <a:pt x="1192" y="71"/>
                  </a:cubicBezTo>
                  <a:cubicBezTo>
                    <a:pt x="1191" y="72"/>
                    <a:pt x="1190" y="73"/>
                    <a:pt x="1189" y="73"/>
                  </a:cubicBezTo>
                  <a:cubicBezTo>
                    <a:pt x="1190" y="75"/>
                    <a:pt x="1190" y="77"/>
                    <a:pt x="1191" y="79"/>
                  </a:cubicBezTo>
                  <a:cubicBezTo>
                    <a:pt x="1193" y="85"/>
                    <a:pt x="1195" y="90"/>
                    <a:pt x="1197" y="95"/>
                  </a:cubicBezTo>
                  <a:cubicBezTo>
                    <a:pt x="1199" y="104"/>
                    <a:pt x="1196" y="110"/>
                    <a:pt x="1188" y="114"/>
                  </a:cubicBezTo>
                  <a:cubicBezTo>
                    <a:pt x="1180" y="117"/>
                    <a:pt x="1172" y="119"/>
                    <a:pt x="1165" y="120"/>
                  </a:cubicBezTo>
                  <a:cubicBezTo>
                    <a:pt x="1162" y="120"/>
                    <a:pt x="1159" y="121"/>
                    <a:pt x="1156" y="121"/>
                  </a:cubicBezTo>
                  <a:cubicBezTo>
                    <a:pt x="1157" y="123"/>
                    <a:pt x="1158" y="123"/>
                    <a:pt x="1158" y="124"/>
                  </a:cubicBezTo>
                  <a:cubicBezTo>
                    <a:pt x="1171" y="135"/>
                    <a:pt x="1184" y="146"/>
                    <a:pt x="1196" y="157"/>
                  </a:cubicBezTo>
                  <a:cubicBezTo>
                    <a:pt x="1213" y="173"/>
                    <a:pt x="1229" y="190"/>
                    <a:pt x="1240" y="210"/>
                  </a:cubicBezTo>
                  <a:cubicBezTo>
                    <a:pt x="1240" y="211"/>
                    <a:pt x="1241" y="212"/>
                    <a:pt x="1242" y="213"/>
                  </a:cubicBezTo>
                  <a:cubicBezTo>
                    <a:pt x="1244" y="204"/>
                    <a:pt x="1245" y="195"/>
                    <a:pt x="1247" y="187"/>
                  </a:cubicBezTo>
                  <a:cubicBezTo>
                    <a:pt x="1257" y="138"/>
                    <a:pt x="1279" y="95"/>
                    <a:pt x="1315" y="59"/>
                  </a:cubicBezTo>
                  <a:cubicBezTo>
                    <a:pt x="1340" y="35"/>
                    <a:pt x="1369" y="16"/>
                    <a:pt x="1402" y="4"/>
                  </a:cubicBezTo>
                  <a:cubicBezTo>
                    <a:pt x="1410" y="1"/>
                    <a:pt x="1417" y="0"/>
                    <a:pt x="1425" y="0"/>
                  </a:cubicBezTo>
                  <a:cubicBezTo>
                    <a:pt x="1429" y="0"/>
                    <a:pt x="1432" y="1"/>
                    <a:pt x="1435" y="1"/>
                  </a:cubicBezTo>
                  <a:cubicBezTo>
                    <a:pt x="1437" y="5"/>
                    <a:pt x="1438" y="8"/>
                    <a:pt x="1439" y="11"/>
                  </a:cubicBezTo>
                  <a:cubicBezTo>
                    <a:pt x="1436" y="19"/>
                    <a:pt x="1431" y="24"/>
                    <a:pt x="1425" y="28"/>
                  </a:cubicBezTo>
                  <a:cubicBezTo>
                    <a:pt x="1416" y="34"/>
                    <a:pt x="1408" y="39"/>
                    <a:pt x="1400" y="45"/>
                  </a:cubicBezTo>
                  <a:cubicBezTo>
                    <a:pt x="1399" y="46"/>
                    <a:pt x="1398" y="47"/>
                    <a:pt x="1397" y="47"/>
                  </a:cubicBezTo>
                  <a:cubicBezTo>
                    <a:pt x="1398" y="49"/>
                    <a:pt x="1400" y="51"/>
                    <a:pt x="1401" y="53"/>
                  </a:cubicBezTo>
                  <a:cubicBezTo>
                    <a:pt x="1406" y="61"/>
                    <a:pt x="1405" y="69"/>
                    <a:pt x="1397" y="74"/>
                  </a:cubicBezTo>
                  <a:cubicBezTo>
                    <a:pt x="1388" y="79"/>
                    <a:pt x="1378" y="84"/>
                    <a:pt x="1368" y="88"/>
                  </a:cubicBezTo>
                  <a:cubicBezTo>
                    <a:pt x="1364" y="90"/>
                    <a:pt x="1360" y="91"/>
                    <a:pt x="1357" y="93"/>
                  </a:cubicBezTo>
                  <a:cubicBezTo>
                    <a:pt x="1355" y="94"/>
                    <a:pt x="1354" y="95"/>
                    <a:pt x="1353" y="96"/>
                  </a:cubicBezTo>
                  <a:cubicBezTo>
                    <a:pt x="1353" y="99"/>
                    <a:pt x="1356" y="100"/>
                    <a:pt x="1357" y="101"/>
                  </a:cubicBezTo>
                  <a:cubicBezTo>
                    <a:pt x="1362" y="107"/>
                    <a:pt x="1363" y="112"/>
                    <a:pt x="1360" y="119"/>
                  </a:cubicBezTo>
                  <a:cubicBezTo>
                    <a:pt x="1357" y="125"/>
                    <a:pt x="1353" y="129"/>
                    <a:pt x="1347" y="133"/>
                  </a:cubicBezTo>
                  <a:cubicBezTo>
                    <a:pt x="1344" y="135"/>
                    <a:pt x="1339" y="137"/>
                    <a:pt x="1336" y="140"/>
                  </a:cubicBezTo>
                  <a:cubicBezTo>
                    <a:pt x="1333" y="142"/>
                    <a:pt x="1330" y="145"/>
                    <a:pt x="1327" y="148"/>
                  </a:cubicBezTo>
                  <a:cubicBezTo>
                    <a:pt x="1328" y="150"/>
                    <a:pt x="1328" y="151"/>
                    <a:pt x="1329" y="153"/>
                  </a:cubicBezTo>
                  <a:cubicBezTo>
                    <a:pt x="1333" y="161"/>
                    <a:pt x="1331" y="168"/>
                    <a:pt x="1325" y="175"/>
                  </a:cubicBezTo>
                  <a:cubicBezTo>
                    <a:pt x="1320" y="180"/>
                    <a:pt x="1316" y="185"/>
                    <a:pt x="1312" y="191"/>
                  </a:cubicBezTo>
                  <a:cubicBezTo>
                    <a:pt x="1310" y="192"/>
                    <a:pt x="1309" y="194"/>
                    <a:pt x="1311" y="196"/>
                  </a:cubicBezTo>
                  <a:cubicBezTo>
                    <a:pt x="1314" y="194"/>
                    <a:pt x="1316" y="191"/>
                    <a:pt x="1318" y="189"/>
                  </a:cubicBezTo>
                  <a:cubicBezTo>
                    <a:pt x="1329" y="178"/>
                    <a:pt x="1340" y="168"/>
                    <a:pt x="1353" y="159"/>
                  </a:cubicBezTo>
                  <a:cubicBezTo>
                    <a:pt x="1372" y="145"/>
                    <a:pt x="1394" y="136"/>
                    <a:pt x="1418" y="131"/>
                  </a:cubicBezTo>
                  <a:cubicBezTo>
                    <a:pt x="1427" y="130"/>
                    <a:pt x="1436" y="129"/>
                    <a:pt x="1446" y="130"/>
                  </a:cubicBezTo>
                  <a:cubicBezTo>
                    <a:pt x="1454" y="131"/>
                    <a:pt x="1461" y="135"/>
                    <a:pt x="1468" y="140"/>
                  </a:cubicBezTo>
                  <a:cubicBezTo>
                    <a:pt x="1473" y="145"/>
                    <a:pt x="1474" y="151"/>
                    <a:pt x="1468" y="156"/>
                  </a:cubicBezTo>
                  <a:cubicBezTo>
                    <a:pt x="1465" y="158"/>
                    <a:pt x="1462" y="160"/>
                    <a:pt x="1458" y="161"/>
                  </a:cubicBezTo>
                  <a:cubicBezTo>
                    <a:pt x="1452" y="163"/>
                    <a:pt x="1445" y="164"/>
                    <a:pt x="1439" y="166"/>
                  </a:cubicBezTo>
                  <a:cubicBezTo>
                    <a:pt x="1437" y="166"/>
                    <a:pt x="1436" y="166"/>
                    <a:pt x="1434" y="167"/>
                  </a:cubicBezTo>
                  <a:cubicBezTo>
                    <a:pt x="1435" y="169"/>
                    <a:pt x="1436" y="171"/>
                    <a:pt x="1437" y="172"/>
                  </a:cubicBezTo>
                  <a:cubicBezTo>
                    <a:pt x="1440" y="179"/>
                    <a:pt x="1439" y="184"/>
                    <a:pt x="1433" y="187"/>
                  </a:cubicBezTo>
                  <a:cubicBezTo>
                    <a:pt x="1431" y="188"/>
                    <a:pt x="1429" y="189"/>
                    <a:pt x="1427" y="189"/>
                  </a:cubicBezTo>
                  <a:cubicBezTo>
                    <a:pt x="1419" y="191"/>
                    <a:pt x="1412" y="193"/>
                    <a:pt x="1405" y="195"/>
                  </a:cubicBezTo>
                  <a:cubicBezTo>
                    <a:pt x="1403" y="195"/>
                    <a:pt x="1401" y="196"/>
                    <a:pt x="1399" y="196"/>
                  </a:cubicBezTo>
                  <a:cubicBezTo>
                    <a:pt x="1397" y="197"/>
                    <a:pt x="1397" y="198"/>
                    <a:pt x="1395" y="199"/>
                  </a:cubicBezTo>
                  <a:cubicBezTo>
                    <a:pt x="1396" y="200"/>
                    <a:pt x="1397" y="202"/>
                    <a:pt x="1398" y="203"/>
                  </a:cubicBezTo>
                  <a:cubicBezTo>
                    <a:pt x="1399" y="204"/>
                    <a:pt x="1401" y="206"/>
                    <a:pt x="1402" y="207"/>
                  </a:cubicBezTo>
                  <a:cubicBezTo>
                    <a:pt x="1405" y="215"/>
                    <a:pt x="1403" y="221"/>
                    <a:pt x="1395" y="223"/>
                  </a:cubicBezTo>
                  <a:cubicBezTo>
                    <a:pt x="1389" y="225"/>
                    <a:pt x="1382" y="226"/>
                    <a:pt x="1375" y="227"/>
                  </a:cubicBezTo>
                  <a:cubicBezTo>
                    <a:pt x="1368" y="229"/>
                    <a:pt x="1360" y="230"/>
                    <a:pt x="1351" y="232"/>
                  </a:cubicBezTo>
                  <a:cubicBezTo>
                    <a:pt x="1352" y="234"/>
                    <a:pt x="1353" y="236"/>
                    <a:pt x="1354" y="237"/>
                  </a:cubicBezTo>
                  <a:cubicBezTo>
                    <a:pt x="1356" y="240"/>
                    <a:pt x="1357" y="242"/>
                    <a:pt x="1359" y="244"/>
                  </a:cubicBezTo>
                  <a:cubicBezTo>
                    <a:pt x="1360" y="247"/>
                    <a:pt x="1361" y="250"/>
                    <a:pt x="1359" y="253"/>
                  </a:cubicBezTo>
                  <a:cubicBezTo>
                    <a:pt x="1356" y="256"/>
                    <a:pt x="1352" y="258"/>
                    <a:pt x="1347" y="258"/>
                  </a:cubicBezTo>
                  <a:cubicBezTo>
                    <a:pt x="1342" y="259"/>
                    <a:pt x="1338" y="259"/>
                    <a:pt x="1334" y="259"/>
                  </a:cubicBezTo>
                  <a:cubicBezTo>
                    <a:pt x="1328" y="260"/>
                    <a:pt x="1322" y="261"/>
                    <a:pt x="1317" y="262"/>
                  </a:cubicBezTo>
                  <a:cubicBezTo>
                    <a:pt x="1314" y="262"/>
                    <a:pt x="1311" y="264"/>
                    <a:pt x="1309" y="267"/>
                  </a:cubicBezTo>
                  <a:cubicBezTo>
                    <a:pt x="1310" y="269"/>
                    <a:pt x="1311" y="271"/>
                    <a:pt x="1312" y="272"/>
                  </a:cubicBezTo>
                  <a:cubicBezTo>
                    <a:pt x="1318" y="282"/>
                    <a:pt x="1318" y="288"/>
                    <a:pt x="1310" y="296"/>
                  </a:cubicBezTo>
                  <a:cubicBezTo>
                    <a:pt x="1305" y="301"/>
                    <a:pt x="1300" y="305"/>
                    <a:pt x="1294" y="310"/>
                  </a:cubicBezTo>
                  <a:cubicBezTo>
                    <a:pt x="1294" y="311"/>
                    <a:pt x="1294" y="313"/>
                    <a:pt x="1295" y="316"/>
                  </a:cubicBezTo>
                  <a:cubicBezTo>
                    <a:pt x="1297" y="333"/>
                    <a:pt x="1300" y="350"/>
                    <a:pt x="1303" y="367"/>
                  </a:cubicBezTo>
                  <a:cubicBezTo>
                    <a:pt x="1305" y="380"/>
                    <a:pt x="1308" y="393"/>
                    <a:pt x="1309" y="407"/>
                  </a:cubicBezTo>
                  <a:cubicBezTo>
                    <a:pt x="1310" y="421"/>
                    <a:pt x="1312" y="435"/>
                    <a:pt x="1312" y="449"/>
                  </a:cubicBezTo>
                  <a:cubicBezTo>
                    <a:pt x="1313" y="475"/>
                    <a:pt x="1313" y="500"/>
                    <a:pt x="1312" y="525"/>
                  </a:cubicBezTo>
                  <a:cubicBezTo>
                    <a:pt x="1311" y="540"/>
                    <a:pt x="1312" y="555"/>
                    <a:pt x="1313" y="571"/>
                  </a:cubicBezTo>
                  <a:cubicBezTo>
                    <a:pt x="1314" y="584"/>
                    <a:pt x="1315" y="598"/>
                    <a:pt x="1316" y="611"/>
                  </a:cubicBezTo>
                  <a:cubicBezTo>
                    <a:pt x="1318" y="637"/>
                    <a:pt x="1318" y="663"/>
                    <a:pt x="1318" y="689"/>
                  </a:cubicBezTo>
                  <a:cubicBezTo>
                    <a:pt x="1318" y="695"/>
                    <a:pt x="1317" y="702"/>
                    <a:pt x="1317" y="708"/>
                  </a:cubicBezTo>
                  <a:cubicBezTo>
                    <a:pt x="1317" y="711"/>
                    <a:pt x="1316" y="713"/>
                    <a:pt x="1316" y="716"/>
                  </a:cubicBezTo>
                  <a:cubicBezTo>
                    <a:pt x="1325" y="721"/>
                    <a:pt x="1326" y="722"/>
                    <a:pt x="1331" y="731"/>
                  </a:cubicBezTo>
                  <a:cubicBezTo>
                    <a:pt x="1333" y="736"/>
                    <a:pt x="1336" y="740"/>
                    <a:pt x="1338" y="745"/>
                  </a:cubicBezTo>
                  <a:cubicBezTo>
                    <a:pt x="1336" y="749"/>
                    <a:pt x="1334" y="750"/>
                    <a:pt x="1331" y="748"/>
                  </a:cubicBezTo>
                  <a:cubicBezTo>
                    <a:pt x="1330" y="747"/>
                    <a:pt x="1328" y="745"/>
                    <a:pt x="1327" y="743"/>
                  </a:cubicBezTo>
                  <a:cubicBezTo>
                    <a:pt x="1325" y="740"/>
                    <a:pt x="1324" y="736"/>
                    <a:pt x="1322" y="733"/>
                  </a:cubicBezTo>
                  <a:cubicBezTo>
                    <a:pt x="1321" y="731"/>
                    <a:pt x="1319" y="729"/>
                    <a:pt x="1318" y="727"/>
                  </a:cubicBezTo>
                  <a:cubicBezTo>
                    <a:pt x="1313" y="736"/>
                    <a:pt x="1316" y="746"/>
                    <a:pt x="1314" y="755"/>
                  </a:cubicBezTo>
                  <a:cubicBezTo>
                    <a:pt x="1313" y="756"/>
                    <a:pt x="1311" y="757"/>
                    <a:pt x="1309" y="759"/>
                  </a:cubicBezTo>
                  <a:cubicBezTo>
                    <a:pt x="1308" y="758"/>
                    <a:pt x="1307" y="758"/>
                    <a:pt x="1307" y="757"/>
                  </a:cubicBezTo>
                  <a:cubicBezTo>
                    <a:pt x="1304" y="754"/>
                    <a:pt x="1302" y="750"/>
                    <a:pt x="1300" y="746"/>
                  </a:cubicBezTo>
                  <a:cubicBezTo>
                    <a:pt x="1296" y="742"/>
                    <a:pt x="1295" y="741"/>
                    <a:pt x="1289" y="738"/>
                  </a:cubicBezTo>
                  <a:cubicBezTo>
                    <a:pt x="1288" y="747"/>
                    <a:pt x="1294" y="755"/>
                    <a:pt x="1296" y="762"/>
                  </a:cubicBezTo>
                  <a:cubicBezTo>
                    <a:pt x="1294" y="764"/>
                    <a:pt x="1293" y="762"/>
                    <a:pt x="1292" y="762"/>
                  </a:cubicBezTo>
                  <a:cubicBezTo>
                    <a:pt x="1285" y="756"/>
                    <a:pt x="1281" y="749"/>
                    <a:pt x="1280" y="740"/>
                  </a:cubicBezTo>
                  <a:cubicBezTo>
                    <a:pt x="1280" y="736"/>
                    <a:pt x="1279" y="733"/>
                    <a:pt x="1277" y="731"/>
                  </a:cubicBezTo>
                  <a:cubicBezTo>
                    <a:pt x="1272" y="726"/>
                    <a:pt x="1268" y="726"/>
                    <a:pt x="1264" y="732"/>
                  </a:cubicBezTo>
                  <a:cubicBezTo>
                    <a:pt x="1264" y="733"/>
                    <a:pt x="1263" y="734"/>
                    <a:pt x="1263" y="734"/>
                  </a:cubicBezTo>
                  <a:cubicBezTo>
                    <a:pt x="1261" y="735"/>
                    <a:pt x="1259" y="735"/>
                    <a:pt x="1257" y="736"/>
                  </a:cubicBezTo>
                  <a:cubicBezTo>
                    <a:pt x="1252" y="735"/>
                    <a:pt x="1250" y="731"/>
                    <a:pt x="1245" y="728"/>
                  </a:cubicBezTo>
                  <a:cubicBezTo>
                    <a:pt x="1242" y="734"/>
                    <a:pt x="1244" y="741"/>
                    <a:pt x="1243" y="748"/>
                  </a:cubicBezTo>
                  <a:cubicBezTo>
                    <a:pt x="1241" y="750"/>
                    <a:pt x="1239" y="752"/>
                    <a:pt x="1236" y="755"/>
                  </a:cubicBezTo>
                  <a:cubicBezTo>
                    <a:pt x="1232" y="757"/>
                    <a:pt x="1239" y="763"/>
                    <a:pt x="1234" y="766"/>
                  </a:cubicBezTo>
                  <a:cubicBezTo>
                    <a:pt x="1229" y="767"/>
                    <a:pt x="1226" y="761"/>
                    <a:pt x="1221" y="764"/>
                  </a:cubicBezTo>
                  <a:cubicBezTo>
                    <a:pt x="1221" y="769"/>
                    <a:pt x="1227" y="773"/>
                    <a:pt x="1224" y="778"/>
                  </a:cubicBezTo>
                  <a:cubicBezTo>
                    <a:pt x="1218" y="777"/>
                    <a:pt x="1216" y="771"/>
                    <a:pt x="1211" y="768"/>
                  </a:cubicBezTo>
                  <a:cubicBezTo>
                    <a:pt x="1210" y="770"/>
                    <a:pt x="1208" y="771"/>
                    <a:pt x="1207" y="772"/>
                  </a:cubicBezTo>
                  <a:cubicBezTo>
                    <a:pt x="1215" y="781"/>
                    <a:pt x="1215" y="781"/>
                    <a:pt x="1213" y="785"/>
                  </a:cubicBezTo>
                  <a:cubicBezTo>
                    <a:pt x="1208" y="782"/>
                    <a:pt x="1203" y="777"/>
                    <a:pt x="1195" y="780"/>
                  </a:cubicBezTo>
                  <a:cubicBezTo>
                    <a:pt x="1194" y="784"/>
                    <a:pt x="1201" y="786"/>
                    <a:pt x="1198" y="791"/>
                  </a:cubicBezTo>
                  <a:cubicBezTo>
                    <a:pt x="1195" y="790"/>
                    <a:pt x="1192" y="789"/>
                    <a:pt x="1189" y="788"/>
                  </a:cubicBezTo>
                  <a:cubicBezTo>
                    <a:pt x="1187" y="790"/>
                    <a:pt x="1185" y="792"/>
                    <a:pt x="1183" y="794"/>
                  </a:cubicBezTo>
                  <a:cubicBezTo>
                    <a:pt x="1186" y="797"/>
                    <a:pt x="1189" y="800"/>
                    <a:pt x="1192" y="803"/>
                  </a:cubicBezTo>
                  <a:cubicBezTo>
                    <a:pt x="1191" y="804"/>
                    <a:pt x="1191" y="806"/>
                    <a:pt x="1190" y="807"/>
                  </a:cubicBezTo>
                  <a:cubicBezTo>
                    <a:pt x="1188" y="806"/>
                    <a:pt x="1186" y="805"/>
                    <a:pt x="1184" y="805"/>
                  </a:cubicBezTo>
                  <a:cubicBezTo>
                    <a:pt x="1183" y="806"/>
                    <a:pt x="1183" y="807"/>
                    <a:pt x="1182" y="809"/>
                  </a:cubicBezTo>
                  <a:cubicBezTo>
                    <a:pt x="1180" y="805"/>
                    <a:pt x="1178" y="803"/>
                    <a:pt x="1177" y="801"/>
                  </a:cubicBezTo>
                  <a:cubicBezTo>
                    <a:pt x="1174" y="800"/>
                    <a:pt x="1171" y="799"/>
                    <a:pt x="1167" y="800"/>
                  </a:cubicBezTo>
                  <a:cubicBezTo>
                    <a:pt x="1171" y="807"/>
                    <a:pt x="1175" y="813"/>
                    <a:pt x="1179" y="819"/>
                  </a:cubicBezTo>
                  <a:cubicBezTo>
                    <a:pt x="1178" y="821"/>
                    <a:pt x="1177" y="821"/>
                    <a:pt x="1175" y="821"/>
                  </a:cubicBezTo>
                  <a:cubicBezTo>
                    <a:pt x="1173" y="820"/>
                    <a:pt x="1170" y="818"/>
                    <a:pt x="1168" y="817"/>
                  </a:cubicBezTo>
                  <a:cubicBezTo>
                    <a:pt x="1159" y="813"/>
                    <a:pt x="1149" y="812"/>
                    <a:pt x="1139" y="816"/>
                  </a:cubicBezTo>
                  <a:cubicBezTo>
                    <a:pt x="1139" y="816"/>
                    <a:pt x="1138" y="817"/>
                    <a:pt x="1137" y="817"/>
                  </a:cubicBezTo>
                  <a:cubicBezTo>
                    <a:pt x="1140" y="822"/>
                    <a:pt x="1146" y="821"/>
                    <a:pt x="1150" y="824"/>
                  </a:cubicBezTo>
                  <a:cubicBezTo>
                    <a:pt x="1150" y="825"/>
                    <a:pt x="1151" y="826"/>
                    <a:pt x="1151" y="827"/>
                  </a:cubicBezTo>
                  <a:cubicBezTo>
                    <a:pt x="1151" y="828"/>
                    <a:pt x="1150" y="828"/>
                    <a:pt x="1150" y="829"/>
                  </a:cubicBezTo>
                  <a:cubicBezTo>
                    <a:pt x="1142" y="832"/>
                    <a:pt x="1134" y="831"/>
                    <a:pt x="1128" y="838"/>
                  </a:cubicBezTo>
                  <a:cubicBezTo>
                    <a:pt x="1132" y="843"/>
                    <a:pt x="1139" y="844"/>
                    <a:pt x="1144" y="847"/>
                  </a:cubicBezTo>
                  <a:cubicBezTo>
                    <a:pt x="1133" y="849"/>
                    <a:pt x="1127" y="847"/>
                    <a:pt x="1121" y="839"/>
                  </a:cubicBezTo>
                  <a:cubicBezTo>
                    <a:pt x="1122" y="832"/>
                    <a:pt x="1128" y="830"/>
                    <a:pt x="1133" y="826"/>
                  </a:cubicBezTo>
                  <a:cubicBezTo>
                    <a:pt x="1131" y="824"/>
                    <a:pt x="1129" y="821"/>
                    <a:pt x="1127" y="818"/>
                  </a:cubicBezTo>
                  <a:cubicBezTo>
                    <a:pt x="1127" y="813"/>
                    <a:pt x="1130" y="810"/>
                    <a:pt x="1134" y="808"/>
                  </a:cubicBezTo>
                  <a:cubicBezTo>
                    <a:pt x="1139" y="807"/>
                    <a:pt x="1143" y="806"/>
                    <a:pt x="1148" y="805"/>
                  </a:cubicBezTo>
                  <a:cubicBezTo>
                    <a:pt x="1151" y="805"/>
                    <a:pt x="1154" y="805"/>
                    <a:pt x="1158" y="805"/>
                  </a:cubicBezTo>
                  <a:cubicBezTo>
                    <a:pt x="1158" y="803"/>
                    <a:pt x="1157" y="801"/>
                    <a:pt x="1157" y="799"/>
                  </a:cubicBezTo>
                  <a:cubicBezTo>
                    <a:pt x="1158" y="795"/>
                    <a:pt x="1160" y="792"/>
                    <a:pt x="1164" y="792"/>
                  </a:cubicBezTo>
                  <a:cubicBezTo>
                    <a:pt x="1166" y="791"/>
                    <a:pt x="1169" y="791"/>
                    <a:pt x="1172" y="791"/>
                  </a:cubicBezTo>
                  <a:cubicBezTo>
                    <a:pt x="1174" y="789"/>
                    <a:pt x="1174" y="786"/>
                    <a:pt x="1174" y="783"/>
                  </a:cubicBezTo>
                  <a:cubicBezTo>
                    <a:pt x="1173" y="779"/>
                    <a:pt x="1173" y="774"/>
                    <a:pt x="1172" y="770"/>
                  </a:cubicBezTo>
                  <a:cubicBezTo>
                    <a:pt x="1170" y="747"/>
                    <a:pt x="1168" y="724"/>
                    <a:pt x="1166" y="702"/>
                  </a:cubicBezTo>
                  <a:cubicBezTo>
                    <a:pt x="1164" y="685"/>
                    <a:pt x="1162" y="668"/>
                    <a:pt x="1160" y="652"/>
                  </a:cubicBezTo>
                  <a:cubicBezTo>
                    <a:pt x="1157" y="627"/>
                    <a:pt x="1153" y="603"/>
                    <a:pt x="1150" y="579"/>
                  </a:cubicBezTo>
                  <a:cubicBezTo>
                    <a:pt x="1149" y="567"/>
                    <a:pt x="1147" y="556"/>
                    <a:pt x="1142" y="545"/>
                  </a:cubicBezTo>
                  <a:cubicBezTo>
                    <a:pt x="1140" y="540"/>
                    <a:pt x="1139" y="535"/>
                    <a:pt x="1139" y="529"/>
                  </a:cubicBezTo>
                  <a:cubicBezTo>
                    <a:pt x="1139" y="527"/>
                    <a:pt x="1139" y="525"/>
                    <a:pt x="1138" y="524"/>
                  </a:cubicBezTo>
                  <a:cubicBezTo>
                    <a:pt x="1137" y="520"/>
                    <a:pt x="1135" y="516"/>
                    <a:pt x="1131" y="515"/>
                  </a:cubicBezTo>
                  <a:cubicBezTo>
                    <a:pt x="1129" y="515"/>
                    <a:pt x="1128" y="514"/>
                    <a:pt x="1126" y="513"/>
                  </a:cubicBezTo>
                  <a:cubicBezTo>
                    <a:pt x="1119" y="514"/>
                    <a:pt x="1112" y="515"/>
                    <a:pt x="1105" y="516"/>
                  </a:cubicBezTo>
                  <a:cubicBezTo>
                    <a:pt x="1100" y="517"/>
                    <a:pt x="1094" y="517"/>
                    <a:pt x="1088" y="516"/>
                  </a:cubicBezTo>
                  <a:cubicBezTo>
                    <a:pt x="1077" y="516"/>
                    <a:pt x="1066" y="515"/>
                    <a:pt x="1054" y="514"/>
                  </a:cubicBezTo>
                  <a:cubicBezTo>
                    <a:pt x="1054" y="514"/>
                    <a:pt x="1054" y="514"/>
                    <a:pt x="1053" y="514"/>
                  </a:cubicBezTo>
                  <a:cubicBezTo>
                    <a:pt x="1038" y="516"/>
                    <a:pt x="1022" y="515"/>
                    <a:pt x="1006" y="513"/>
                  </a:cubicBezTo>
                  <a:cubicBezTo>
                    <a:pt x="1005" y="513"/>
                    <a:pt x="1004" y="514"/>
                    <a:pt x="1003" y="514"/>
                  </a:cubicBezTo>
                  <a:cubicBezTo>
                    <a:pt x="998" y="517"/>
                    <a:pt x="996" y="520"/>
                    <a:pt x="996" y="525"/>
                  </a:cubicBezTo>
                  <a:cubicBezTo>
                    <a:pt x="997" y="534"/>
                    <a:pt x="997" y="542"/>
                    <a:pt x="997" y="550"/>
                  </a:cubicBezTo>
                  <a:cubicBezTo>
                    <a:pt x="997" y="550"/>
                    <a:pt x="997" y="551"/>
                    <a:pt x="998" y="551"/>
                  </a:cubicBezTo>
                  <a:cubicBezTo>
                    <a:pt x="1004" y="549"/>
                    <a:pt x="1005" y="542"/>
                    <a:pt x="1008" y="537"/>
                  </a:cubicBezTo>
                  <a:cubicBezTo>
                    <a:pt x="1017" y="532"/>
                    <a:pt x="1027" y="536"/>
                    <a:pt x="1036" y="536"/>
                  </a:cubicBezTo>
                  <a:cubicBezTo>
                    <a:pt x="1037" y="539"/>
                    <a:pt x="1038" y="540"/>
                    <a:pt x="1039" y="542"/>
                  </a:cubicBezTo>
                  <a:cubicBezTo>
                    <a:pt x="1044" y="547"/>
                    <a:pt x="1045" y="553"/>
                    <a:pt x="1042" y="560"/>
                  </a:cubicBezTo>
                  <a:cubicBezTo>
                    <a:pt x="1041" y="562"/>
                    <a:pt x="1042" y="563"/>
                    <a:pt x="1042" y="565"/>
                  </a:cubicBezTo>
                  <a:cubicBezTo>
                    <a:pt x="1048" y="566"/>
                    <a:pt x="1053" y="565"/>
                    <a:pt x="1058" y="563"/>
                  </a:cubicBezTo>
                  <a:cubicBezTo>
                    <a:pt x="1064" y="561"/>
                    <a:pt x="1069" y="561"/>
                    <a:pt x="1075" y="561"/>
                  </a:cubicBezTo>
                  <a:cubicBezTo>
                    <a:pt x="1076" y="561"/>
                    <a:pt x="1077" y="563"/>
                    <a:pt x="1078" y="563"/>
                  </a:cubicBezTo>
                  <a:cubicBezTo>
                    <a:pt x="1075" y="569"/>
                    <a:pt x="1069" y="568"/>
                    <a:pt x="1065" y="569"/>
                  </a:cubicBezTo>
                  <a:cubicBezTo>
                    <a:pt x="1061" y="571"/>
                    <a:pt x="1057" y="572"/>
                    <a:pt x="1052" y="574"/>
                  </a:cubicBezTo>
                  <a:cubicBezTo>
                    <a:pt x="1051" y="575"/>
                    <a:pt x="1049" y="577"/>
                    <a:pt x="1048" y="579"/>
                  </a:cubicBezTo>
                  <a:cubicBezTo>
                    <a:pt x="1037" y="584"/>
                    <a:pt x="1037" y="584"/>
                    <a:pt x="1033" y="590"/>
                  </a:cubicBezTo>
                  <a:cubicBezTo>
                    <a:pt x="1039" y="592"/>
                    <a:pt x="1045" y="590"/>
                    <a:pt x="1051" y="593"/>
                  </a:cubicBezTo>
                  <a:cubicBezTo>
                    <a:pt x="1050" y="594"/>
                    <a:pt x="1050" y="595"/>
                    <a:pt x="1049" y="595"/>
                  </a:cubicBezTo>
                  <a:cubicBezTo>
                    <a:pt x="1042" y="598"/>
                    <a:pt x="1035" y="600"/>
                    <a:pt x="1027" y="600"/>
                  </a:cubicBezTo>
                  <a:cubicBezTo>
                    <a:pt x="1024" y="600"/>
                    <a:pt x="1020" y="600"/>
                    <a:pt x="1017" y="602"/>
                  </a:cubicBezTo>
                  <a:cubicBezTo>
                    <a:pt x="1014" y="603"/>
                    <a:pt x="1011" y="603"/>
                    <a:pt x="1008" y="603"/>
                  </a:cubicBezTo>
                  <a:cubicBezTo>
                    <a:pt x="1006" y="603"/>
                    <a:pt x="1004" y="603"/>
                    <a:pt x="1002" y="606"/>
                  </a:cubicBezTo>
                  <a:cubicBezTo>
                    <a:pt x="1010" y="608"/>
                    <a:pt x="1018" y="605"/>
                    <a:pt x="1025" y="610"/>
                  </a:cubicBezTo>
                  <a:cubicBezTo>
                    <a:pt x="1009" y="616"/>
                    <a:pt x="993" y="617"/>
                    <a:pt x="976" y="615"/>
                  </a:cubicBezTo>
                  <a:cubicBezTo>
                    <a:pt x="971" y="615"/>
                    <a:pt x="967" y="614"/>
                    <a:pt x="962" y="614"/>
                  </a:cubicBezTo>
                  <a:cubicBezTo>
                    <a:pt x="955" y="614"/>
                    <a:pt x="949" y="614"/>
                    <a:pt x="943" y="612"/>
                  </a:cubicBezTo>
                  <a:cubicBezTo>
                    <a:pt x="936" y="611"/>
                    <a:pt x="929" y="610"/>
                    <a:pt x="921" y="609"/>
                  </a:cubicBezTo>
                  <a:cubicBezTo>
                    <a:pt x="918" y="608"/>
                    <a:pt x="915" y="608"/>
                    <a:pt x="912" y="606"/>
                  </a:cubicBezTo>
                  <a:cubicBezTo>
                    <a:pt x="913" y="604"/>
                    <a:pt x="914" y="602"/>
                    <a:pt x="915" y="599"/>
                  </a:cubicBezTo>
                  <a:cubicBezTo>
                    <a:pt x="911" y="598"/>
                    <a:pt x="908" y="597"/>
                    <a:pt x="906" y="596"/>
                  </a:cubicBezTo>
                  <a:cubicBezTo>
                    <a:pt x="897" y="598"/>
                    <a:pt x="888" y="600"/>
                    <a:pt x="879" y="599"/>
                  </a:cubicBezTo>
                  <a:cubicBezTo>
                    <a:pt x="874" y="597"/>
                    <a:pt x="870" y="592"/>
                    <a:pt x="864" y="592"/>
                  </a:cubicBezTo>
                  <a:cubicBezTo>
                    <a:pt x="845" y="595"/>
                    <a:pt x="831" y="594"/>
                    <a:pt x="824" y="587"/>
                  </a:cubicBezTo>
                  <a:cubicBezTo>
                    <a:pt x="835" y="585"/>
                    <a:pt x="846" y="586"/>
                    <a:pt x="856" y="583"/>
                  </a:cubicBezTo>
                  <a:cubicBezTo>
                    <a:pt x="862" y="576"/>
                    <a:pt x="868" y="570"/>
                    <a:pt x="875" y="564"/>
                  </a:cubicBezTo>
                  <a:cubicBezTo>
                    <a:pt x="876" y="562"/>
                    <a:pt x="879" y="560"/>
                    <a:pt x="881" y="559"/>
                  </a:cubicBezTo>
                  <a:cubicBezTo>
                    <a:pt x="889" y="557"/>
                    <a:pt x="896" y="554"/>
                    <a:pt x="903" y="552"/>
                  </a:cubicBezTo>
                  <a:cubicBezTo>
                    <a:pt x="910" y="551"/>
                    <a:pt x="916" y="547"/>
                    <a:pt x="922" y="544"/>
                  </a:cubicBezTo>
                  <a:cubicBezTo>
                    <a:pt x="926" y="542"/>
                    <a:pt x="928" y="538"/>
                    <a:pt x="930" y="535"/>
                  </a:cubicBezTo>
                  <a:cubicBezTo>
                    <a:pt x="931" y="532"/>
                    <a:pt x="933" y="530"/>
                    <a:pt x="934" y="527"/>
                  </a:cubicBezTo>
                  <a:cubicBezTo>
                    <a:pt x="947" y="525"/>
                    <a:pt x="959" y="525"/>
                    <a:pt x="970" y="531"/>
                  </a:cubicBezTo>
                  <a:cubicBezTo>
                    <a:pt x="974" y="537"/>
                    <a:pt x="972" y="544"/>
                    <a:pt x="971" y="551"/>
                  </a:cubicBezTo>
                  <a:cubicBezTo>
                    <a:pt x="973" y="551"/>
                    <a:pt x="975" y="550"/>
                    <a:pt x="977" y="550"/>
                  </a:cubicBezTo>
                  <a:cubicBezTo>
                    <a:pt x="978" y="542"/>
                    <a:pt x="977" y="535"/>
                    <a:pt x="975" y="527"/>
                  </a:cubicBezTo>
                  <a:cubicBezTo>
                    <a:pt x="975" y="525"/>
                    <a:pt x="973" y="522"/>
                    <a:pt x="972" y="520"/>
                  </a:cubicBezTo>
                  <a:cubicBezTo>
                    <a:pt x="969" y="520"/>
                    <a:pt x="966" y="520"/>
                    <a:pt x="964" y="520"/>
                  </a:cubicBezTo>
                  <a:cubicBezTo>
                    <a:pt x="950" y="519"/>
                    <a:pt x="937" y="519"/>
                    <a:pt x="923" y="519"/>
                  </a:cubicBezTo>
                  <a:cubicBezTo>
                    <a:pt x="915" y="519"/>
                    <a:pt x="906" y="519"/>
                    <a:pt x="898" y="519"/>
                  </a:cubicBezTo>
                  <a:cubicBezTo>
                    <a:pt x="892" y="519"/>
                    <a:pt x="885" y="520"/>
                    <a:pt x="879" y="521"/>
                  </a:cubicBezTo>
                  <a:cubicBezTo>
                    <a:pt x="876" y="521"/>
                    <a:pt x="873" y="521"/>
                    <a:pt x="871" y="521"/>
                  </a:cubicBezTo>
                  <a:cubicBezTo>
                    <a:pt x="857" y="521"/>
                    <a:pt x="843" y="521"/>
                    <a:pt x="829" y="523"/>
                  </a:cubicBezTo>
                  <a:cubicBezTo>
                    <a:pt x="821" y="523"/>
                    <a:pt x="813" y="523"/>
                    <a:pt x="805" y="523"/>
                  </a:cubicBezTo>
                  <a:cubicBezTo>
                    <a:pt x="798" y="523"/>
                    <a:pt x="792" y="523"/>
                    <a:pt x="785" y="525"/>
                  </a:cubicBezTo>
                  <a:cubicBezTo>
                    <a:pt x="784" y="525"/>
                    <a:pt x="783" y="525"/>
                    <a:pt x="782" y="525"/>
                  </a:cubicBezTo>
                  <a:cubicBezTo>
                    <a:pt x="771" y="523"/>
                    <a:pt x="760" y="525"/>
                    <a:pt x="750" y="525"/>
                  </a:cubicBezTo>
                  <a:cubicBezTo>
                    <a:pt x="747" y="525"/>
                    <a:pt x="744" y="525"/>
                    <a:pt x="742" y="526"/>
                  </a:cubicBezTo>
                  <a:cubicBezTo>
                    <a:pt x="740" y="526"/>
                    <a:pt x="738" y="527"/>
                    <a:pt x="736" y="526"/>
                  </a:cubicBezTo>
                  <a:cubicBezTo>
                    <a:pt x="724" y="525"/>
                    <a:pt x="711" y="529"/>
                    <a:pt x="699" y="531"/>
                  </a:cubicBezTo>
                  <a:cubicBezTo>
                    <a:pt x="696" y="531"/>
                    <a:pt x="693" y="531"/>
                    <a:pt x="690" y="531"/>
                  </a:cubicBezTo>
                  <a:cubicBezTo>
                    <a:pt x="684" y="531"/>
                    <a:pt x="679" y="530"/>
                    <a:pt x="673" y="529"/>
                  </a:cubicBezTo>
                  <a:cubicBezTo>
                    <a:pt x="665" y="528"/>
                    <a:pt x="658" y="529"/>
                    <a:pt x="651" y="532"/>
                  </a:cubicBezTo>
                  <a:cubicBezTo>
                    <a:pt x="636" y="537"/>
                    <a:pt x="620" y="537"/>
                    <a:pt x="605" y="535"/>
                  </a:cubicBezTo>
                  <a:cubicBezTo>
                    <a:pt x="590" y="533"/>
                    <a:pt x="575" y="533"/>
                    <a:pt x="560" y="535"/>
                  </a:cubicBezTo>
                  <a:cubicBezTo>
                    <a:pt x="549" y="537"/>
                    <a:pt x="537" y="539"/>
                    <a:pt x="526" y="541"/>
                  </a:cubicBezTo>
                  <a:cubicBezTo>
                    <a:pt x="522" y="542"/>
                    <a:pt x="518" y="542"/>
                    <a:pt x="513" y="541"/>
                  </a:cubicBezTo>
                  <a:cubicBezTo>
                    <a:pt x="503" y="539"/>
                    <a:pt x="492" y="539"/>
                    <a:pt x="481" y="539"/>
                  </a:cubicBezTo>
                  <a:cubicBezTo>
                    <a:pt x="477" y="539"/>
                    <a:pt x="472" y="538"/>
                    <a:pt x="468" y="538"/>
                  </a:cubicBezTo>
                  <a:cubicBezTo>
                    <a:pt x="466" y="538"/>
                    <a:pt x="464" y="538"/>
                    <a:pt x="463" y="538"/>
                  </a:cubicBezTo>
                  <a:cubicBezTo>
                    <a:pt x="452" y="537"/>
                    <a:pt x="441" y="538"/>
                    <a:pt x="431" y="537"/>
                  </a:cubicBezTo>
                  <a:cubicBezTo>
                    <a:pt x="417" y="535"/>
                    <a:pt x="404" y="538"/>
                    <a:pt x="391" y="537"/>
                  </a:cubicBezTo>
                  <a:cubicBezTo>
                    <a:pt x="386" y="537"/>
                    <a:pt x="381" y="538"/>
                    <a:pt x="376" y="538"/>
                  </a:cubicBezTo>
                  <a:cubicBezTo>
                    <a:pt x="365" y="540"/>
                    <a:pt x="355" y="542"/>
                    <a:pt x="344" y="543"/>
                  </a:cubicBezTo>
                  <a:cubicBezTo>
                    <a:pt x="335" y="544"/>
                    <a:pt x="327" y="545"/>
                    <a:pt x="318" y="546"/>
                  </a:cubicBezTo>
                  <a:cubicBezTo>
                    <a:pt x="317" y="546"/>
                    <a:pt x="315" y="546"/>
                    <a:pt x="313" y="546"/>
                  </a:cubicBezTo>
                  <a:cubicBezTo>
                    <a:pt x="304" y="545"/>
                    <a:pt x="295" y="547"/>
                    <a:pt x="287" y="553"/>
                  </a:cubicBezTo>
                  <a:cubicBezTo>
                    <a:pt x="284" y="565"/>
                    <a:pt x="281" y="577"/>
                    <a:pt x="278" y="591"/>
                  </a:cubicBezTo>
                  <a:cubicBezTo>
                    <a:pt x="271" y="624"/>
                    <a:pt x="265" y="657"/>
                    <a:pt x="258" y="690"/>
                  </a:cubicBezTo>
                  <a:cubicBezTo>
                    <a:pt x="254" y="707"/>
                    <a:pt x="249" y="725"/>
                    <a:pt x="244" y="743"/>
                  </a:cubicBezTo>
                  <a:cubicBezTo>
                    <a:pt x="243" y="748"/>
                    <a:pt x="242" y="753"/>
                    <a:pt x="241" y="758"/>
                  </a:cubicBezTo>
                  <a:cubicBezTo>
                    <a:pt x="243" y="760"/>
                    <a:pt x="244" y="758"/>
                    <a:pt x="245" y="757"/>
                  </a:cubicBezTo>
                  <a:cubicBezTo>
                    <a:pt x="249" y="754"/>
                    <a:pt x="253" y="751"/>
                    <a:pt x="258" y="749"/>
                  </a:cubicBezTo>
                  <a:cubicBezTo>
                    <a:pt x="261" y="747"/>
                    <a:pt x="265" y="746"/>
                    <a:pt x="269" y="748"/>
                  </a:cubicBezTo>
                  <a:cubicBezTo>
                    <a:pt x="273" y="753"/>
                    <a:pt x="270" y="758"/>
                    <a:pt x="269" y="763"/>
                  </a:cubicBezTo>
                  <a:cubicBezTo>
                    <a:pt x="271" y="764"/>
                    <a:pt x="272" y="764"/>
                    <a:pt x="274" y="764"/>
                  </a:cubicBezTo>
                  <a:cubicBezTo>
                    <a:pt x="283" y="766"/>
                    <a:pt x="286" y="769"/>
                    <a:pt x="286" y="778"/>
                  </a:cubicBezTo>
                  <a:cubicBezTo>
                    <a:pt x="286" y="779"/>
                    <a:pt x="286" y="780"/>
                    <a:pt x="286" y="781"/>
                  </a:cubicBezTo>
                  <a:cubicBezTo>
                    <a:pt x="289" y="782"/>
                    <a:pt x="291" y="783"/>
                    <a:pt x="294" y="783"/>
                  </a:cubicBezTo>
                  <a:cubicBezTo>
                    <a:pt x="303" y="786"/>
                    <a:pt x="306" y="792"/>
                    <a:pt x="303" y="800"/>
                  </a:cubicBezTo>
                  <a:cubicBezTo>
                    <a:pt x="301" y="808"/>
                    <a:pt x="295" y="813"/>
                    <a:pt x="286" y="816"/>
                  </a:cubicBezTo>
                  <a:cubicBezTo>
                    <a:pt x="286" y="812"/>
                    <a:pt x="289" y="809"/>
                    <a:pt x="290" y="805"/>
                  </a:cubicBezTo>
                  <a:cubicBezTo>
                    <a:pt x="292" y="802"/>
                    <a:pt x="294" y="798"/>
                    <a:pt x="294" y="794"/>
                  </a:cubicBezTo>
                  <a:cubicBezTo>
                    <a:pt x="286" y="787"/>
                    <a:pt x="278" y="795"/>
                    <a:pt x="270" y="795"/>
                  </a:cubicBezTo>
                  <a:cubicBezTo>
                    <a:pt x="269" y="794"/>
                    <a:pt x="268" y="793"/>
                    <a:pt x="267" y="792"/>
                  </a:cubicBezTo>
                  <a:cubicBezTo>
                    <a:pt x="268" y="790"/>
                    <a:pt x="268" y="789"/>
                    <a:pt x="268" y="789"/>
                  </a:cubicBezTo>
                  <a:cubicBezTo>
                    <a:pt x="270" y="786"/>
                    <a:pt x="272" y="783"/>
                    <a:pt x="274" y="781"/>
                  </a:cubicBezTo>
                  <a:cubicBezTo>
                    <a:pt x="276" y="779"/>
                    <a:pt x="278" y="777"/>
                    <a:pt x="278" y="774"/>
                  </a:cubicBezTo>
                  <a:cubicBezTo>
                    <a:pt x="275" y="771"/>
                    <a:pt x="271" y="772"/>
                    <a:pt x="268" y="774"/>
                  </a:cubicBezTo>
                  <a:cubicBezTo>
                    <a:pt x="265" y="775"/>
                    <a:pt x="262" y="777"/>
                    <a:pt x="259" y="779"/>
                  </a:cubicBezTo>
                  <a:cubicBezTo>
                    <a:pt x="257" y="777"/>
                    <a:pt x="256" y="776"/>
                    <a:pt x="255" y="775"/>
                  </a:cubicBezTo>
                  <a:cubicBezTo>
                    <a:pt x="257" y="769"/>
                    <a:pt x="259" y="764"/>
                    <a:pt x="261" y="758"/>
                  </a:cubicBezTo>
                  <a:cubicBezTo>
                    <a:pt x="255" y="760"/>
                    <a:pt x="252" y="763"/>
                    <a:pt x="247" y="767"/>
                  </a:cubicBezTo>
                  <a:cubicBezTo>
                    <a:pt x="243" y="770"/>
                    <a:pt x="243" y="777"/>
                    <a:pt x="237" y="779"/>
                  </a:cubicBezTo>
                  <a:cubicBezTo>
                    <a:pt x="245" y="785"/>
                    <a:pt x="245" y="785"/>
                    <a:pt x="246" y="795"/>
                  </a:cubicBezTo>
                  <a:cubicBezTo>
                    <a:pt x="249" y="795"/>
                    <a:pt x="251" y="795"/>
                    <a:pt x="254" y="795"/>
                  </a:cubicBezTo>
                  <a:cubicBezTo>
                    <a:pt x="263" y="794"/>
                    <a:pt x="270" y="801"/>
                    <a:pt x="269" y="811"/>
                  </a:cubicBezTo>
                  <a:cubicBezTo>
                    <a:pt x="269" y="814"/>
                    <a:pt x="268" y="817"/>
                    <a:pt x="267" y="819"/>
                  </a:cubicBezTo>
                  <a:cubicBezTo>
                    <a:pt x="266" y="822"/>
                    <a:pt x="265" y="824"/>
                    <a:pt x="264" y="826"/>
                  </a:cubicBezTo>
                  <a:cubicBezTo>
                    <a:pt x="274" y="828"/>
                    <a:pt x="275" y="825"/>
                    <a:pt x="278" y="842"/>
                  </a:cubicBezTo>
                  <a:cubicBezTo>
                    <a:pt x="279" y="842"/>
                    <a:pt x="281" y="842"/>
                    <a:pt x="282" y="842"/>
                  </a:cubicBezTo>
                  <a:cubicBezTo>
                    <a:pt x="285" y="841"/>
                    <a:pt x="289" y="840"/>
                    <a:pt x="292" y="839"/>
                  </a:cubicBezTo>
                  <a:cubicBezTo>
                    <a:pt x="302" y="839"/>
                    <a:pt x="309" y="846"/>
                    <a:pt x="309" y="856"/>
                  </a:cubicBezTo>
                  <a:cubicBezTo>
                    <a:pt x="309" y="860"/>
                    <a:pt x="308" y="864"/>
                    <a:pt x="306" y="867"/>
                  </a:cubicBezTo>
                  <a:cubicBezTo>
                    <a:pt x="305" y="869"/>
                    <a:pt x="304" y="869"/>
                    <a:pt x="300" y="869"/>
                  </a:cubicBezTo>
                  <a:cubicBezTo>
                    <a:pt x="297" y="867"/>
                    <a:pt x="298" y="863"/>
                    <a:pt x="298" y="860"/>
                  </a:cubicBezTo>
                  <a:cubicBezTo>
                    <a:pt x="298" y="857"/>
                    <a:pt x="299" y="853"/>
                    <a:pt x="297" y="850"/>
                  </a:cubicBezTo>
                  <a:cubicBezTo>
                    <a:pt x="295" y="847"/>
                    <a:pt x="292" y="847"/>
                    <a:pt x="289" y="849"/>
                  </a:cubicBezTo>
                  <a:cubicBezTo>
                    <a:pt x="285" y="850"/>
                    <a:pt x="281" y="852"/>
                    <a:pt x="277" y="854"/>
                  </a:cubicBezTo>
                  <a:cubicBezTo>
                    <a:pt x="274" y="855"/>
                    <a:pt x="271" y="855"/>
                    <a:pt x="268" y="852"/>
                  </a:cubicBezTo>
                  <a:cubicBezTo>
                    <a:pt x="268" y="850"/>
                    <a:pt x="267" y="847"/>
                    <a:pt x="267" y="844"/>
                  </a:cubicBezTo>
                  <a:cubicBezTo>
                    <a:pt x="267" y="842"/>
                    <a:pt x="269" y="839"/>
                    <a:pt x="267" y="837"/>
                  </a:cubicBezTo>
                  <a:cubicBezTo>
                    <a:pt x="261" y="839"/>
                    <a:pt x="256" y="841"/>
                    <a:pt x="250" y="848"/>
                  </a:cubicBezTo>
                  <a:cubicBezTo>
                    <a:pt x="245" y="853"/>
                    <a:pt x="241" y="858"/>
                    <a:pt x="237" y="863"/>
                  </a:cubicBezTo>
                  <a:cubicBezTo>
                    <a:pt x="235" y="863"/>
                    <a:pt x="234" y="862"/>
                    <a:pt x="233" y="862"/>
                  </a:cubicBezTo>
                  <a:cubicBezTo>
                    <a:pt x="233" y="861"/>
                    <a:pt x="233" y="860"/>
                    <a:pt x="233" y="859"/>
                  </a:cubicBezTo>
                  <a:cubicBezTo>
                    <a:pt x="236" y="852"/>
                    <a:pt x="240" y="845"/>
                    <a:pt x="246" y="840"/>
                  </a:cubicBezTo>
                  <a:cubicBezTo>
                    <a:pt x="249" y="837"/>
                    <a:pt x="251" y="835"/>
                    <a:pt x="253" y="834"/>
                  </a:cubicBezTo>
                  <a:cubicBezTo>
                    <a:pt x="255" y="828"/>
                    <a:pt x="256" y="824"/>
                    <a:pt x="257" y="819"/>
                  </a:cubicBezTo>
                  <a:cubicBezTo>
                    <a:pt x="258" y="816"/>
                    <a:pt x="259" y="814"/>
                    <a:pt x="259" y="811"/>
                  </a:cubicBezTo>
                  <a:cubicBezTo>
                    <a:pt x="260" y="808"/>
                    <a:pt x="259" y="806"/>
                    <a:pt x="256" y="805"/>
                  </a:cubicBezTo>
                  <a:cubicBezTo>
                    <a:pt x="247" y="803"/>
                    <a:pt x="244" y="813"/>
                    <a:pt x="237" y="815"/>
                  </a:cubicBezTo>
                  <a:cubicBezTo>
                    <a:pt x="235" y="814"/>
                    <a:pt x="234" y="813"/>
                    <a:pt x="233" y="812"/>
                  </a:cubicBezTo>
                  <a:cubicBezTo>
                    <a:pt x="232" y="805"/>
                    <a:pt x="237" y="800"/>
                    <a:pt x="235" y="793"/>
                  </a:cubicBezTo>
                  <a:cubicBezTo>
                    <a:pt x="227" y="796"/>
                    <a:pt x="222" y="802"/>
                    <a:pt x="217" y="808"/>
                  </a:cubicBezTo>
                  <a:cubicBezTo>
                    <a:pt x="216" y="814"/>
                    <a:pt x="218" y="820"/>
                    <a:pt x="212" y="824"/>
                  </a:cubicBezTo>
                  <a:cubicBezTo>
                    <a:pt x="211" y="823"/>
                    <a:pt x="209" y="822"/>
                    <a:pt x="209" y="820"/>
                  </a:cubicBezTo>
                  <a:cubicBezTo>
                    <a:pt x="208" y="818"/>
                    <a:pt x="208" y="814"/>
                    <a:pt x="207" y="812"/>
                  </a:cubicBezTo>
                  <a:cubicBezTo>
                    <a:pt x="207" y="809"/>
                    <a:pt x="205" y="807"/>
                    <a:pt x="203" y="806"/>
                  </a:cubicBezTo>
                  <a:cubicBezTo>
                    <a:pt x="196" y="805"/>
                    <a:pt x="194" y="811"/>
                    <a:pt x="189" y="815"/>
                  </a:cubicBezTo>
                  <a:cubicBezTo>
                    <a:pt x="187" y="814"/>
                    <a:pt x="186" y="814"/>
                    <a:pt x="184" y="813"/>
                  </a:cubicBezTo>
                  <a:cubicBezTo>
                    <a:pt x="182" y="806"/>
                    <a:pt x="187" y="800"/>
                    <a:pt x="186" y="793"/>
                  </a:cubicBezTo>
                  <a:cubicBezTo>
                    <a:pt x="181" y="796"/>
                    <a:pt x="178" y="800"/>
                    <a:pt x="175" y="803"/>
                  </a:cubicBezTo>
                  <a:cubicBezTo>
                    <a:pt x="172" y="807"/>
                    <a:pt x="169" y="811"/>
                    <a:pt x="166" y="814"/>
                  </a:cubicBezTo>
                  <a:cubicBezTo>
                    <a:pt x="164" y="813"/>
                    <a:pt x="164" y="811"/>
                    <a:pt x="164" y="810"/>
                  </a:cubicBezTo>
                  <a:cubicBezTo>
                    <a:pt x="166" y="807"/>
                    <a:pt x="167" y="804"/>
                    <a:pt x="168" y="800"/>
                  </a:cubicBezTo>
                  <a:cubicBezTo>
                    <a:pt x="164" y="793"/>
                    <a:pt x="164" y="784"/>
                    <a:pt x="160" y="776"/>
                  </a:cubicBezTo>
                  <a:cubicBezTo>
                    <a:pt x="157" y="779"/>
                    <a:pt x="156" y="782"/>
                    <a:pt x="156" y="785"/>
                  </a:cubicBezTo>
                  <a:cubicBezTo>
                    <a:pt x="156" y="788"/>
                    <a:pt x="156" y="791"/>
                    <a:pt x="155" y="794"/>
                  </a:cubicBezTo>
                  <a:cubicBezTo>
                    <a:pt x="155" y="795"/>
                    <a:pt x="154" y="797"/>
                    <a:pt x="153" y="799"/>
                  </a:cubicBezTo>
                  <a:cubicBezTo>
                    <a:pt x="151" y="797"/>
                    <a:pt x="150" y="796"/>
                    <a:pt x="149" y="795"/>
                  </a:cubicBezTo>
                  <a:cubicBezTo>
                    <a:pt x="148" y="791"/>
                    <a:pt x="147" y="787"/>
                    <a:pt x="146" y="783"/>
                  </a:cubicBezTo>
                  <a:cubicBezTo>
                    <a:pt x="144" y="779"/>
                    <a:pt x="142" y="774"/>
                    <a:pt x="140" y="767"/>
                  </a:cubicBezTo>
                  <a:cubicBezTo>
                    <a:pt x="139" y="771"/>
                    <a:pt x="138" y="773"/>
                    <a:pt x="138" y="775"/>
                  </a:cubicBezTo>
                  <a:cubicBezTo>
                    <a:pt x="136" y="783"/>
                    <a:pt x="135" y="792"/>
                    <a:pt x="134" y="801"/>
                  </a:cubicBezTo>
                  <a:cubicBezTo>
                    <a:pt x="134" y="803"/>
                    <a:pt x="134" y="806"/>
                    <a:pt x="130" y="807"/>
                  </a:cubicBezTo>
                  <a:cubicBezTo>
                    <a:pt x="130" y="806"/>
                    <a:pt x="128" y="805"/>
                    <a:pt x="128" y="803"/>
                  </a:cubicBezTo>
                  <a:cubicBezTo>
                    <a:pt x="127" y="800"/>
                    <a:pt x="127" y="796"/>
                    <a:pt x="127" y="793"/>
                  </a:cubicBezTo>
                  <a:cubicBezTo>
                    <a:pt x="129" y="784"/>
                    <a:pt x="130" y="775"/>
                    <a:pt x="133" y="766"/>
                  </a:cubicBezTo>
                  <a:cubicBezTo>
                    <a:pt x="133" y="762"/>
                    <a:pt x="134" y="759"/>
                    <a:pt x="138" y="757"/>
                  </a:cubicBezTo>
                  <a:cubicBezTo>
                    <a:pt x="142" y="756"/>
                    <a:pt x="143" y="759"/>
                    <a:pt x="146" y="761"/>
                  </a:cubicBezTo>
                  <a:cubicBezTo>
                    <a:pt x="146" y="759"/>
                    <a:pt x="146" y="757"/>
                    <a:pt x="146" y="756"/>
                  </a:cubicBezTo>
                  <a:cubicBezTo>
                    <a:pt x="147" y="744"/>
                    <a:pt x="147" y="732"/>
                    <a:pt x="148" y="720"/>
                  </a:cubicBezTo>
                  <a:cubicBezTo>
                    <a:pt x="148" y="711"/>
                    <a:pt x="149" y="703"/>
                    <a:pt x="148" y="694"/>
                  </a:cubicBezTo>
                  <a:cubicBezTo>
                    <a:pt x="148" y="674"/>
                    <a:pt x="149" y="655"/>
                    <a:pt x="151" y="636"/>
                  </a:cubicBezTo>
                  <a:cubicBezTo>
                    <a:pt x="152" y="626"/>
                    <a:pt x="153" y="617"/>
                    <a:pt x="154" y="607"/>
                  </a:cubicBezTo>
                  <a:cubicBezTo>
                    <a:pt x="155" y="592"/>
                    <a:pt x="156" y="576"/>
                    <a:pt x="158" y="560"/>
                  </a:cubicBezTo>
                  <a:cubicBezTo>
                    <a:pt x="161" y="542"/>
                    <a:pt x="164" y="525"/>
                    <a:pt x="166" y="507"/>
                  </a:cubicBezTo>
                  <a:cubicBezTo>
                    <a:pt x="167" y="500"/>
                    <a:pt x="168" y="494"/>
                    <a:pt x="168" y="487"/>
                  </a:cubicBezTo>
                  <a:cubicBezTo>
                    <a:pt x="169" y="471"/>
                    <a:pt x="171" y="454"/>
                    <a:pt x="174" y="438"/>
                  </a:cubicBezTo>
                  <a:cubicBezTo>
                    <a:pt x="178" y="419"/>
                    <a:pt x="181" y="399"/>
                    <a:pt x="185" y="380"/>
                  </a:cubicBezTo>
                  <a:cubicBezTo>
                    <a:pt x="186" y="371"/>
                    <a:pt x="189" y="362"/>
                    <a:pt x="191" y="353"/>
                  </a:cubicBezTo>
                  <a:cubicBezTo>
                    <a:pt x="192" y="350"/>
                    <a:pt x="192" y="347"/>
                    <a:pt x="192" y="345"/>
                  </a:cubicBezTo>
                  <a:cubicBezTo>
                    <a:pt x="192" y="333"/>
                    <a:pt x="195" y="321"/>
                    <a:pt x="198" y="310"/>
                  </a:cubicBezTo>
                  <a:cubicBezTo>
                    <a:pt x="200" y="303"/>
                    <a:pt x="201" y="297"/>
                    <a:pt x="203" y="290"/>
                  </a:cubicBezTo>
                  <a:cubicBezTo>
                    <a:pt x="200" y="288"/>
                    <a:pt x="198" y="286"/>
                    <a:pt x="195" y="285"/>
                  </a:cubicBezTo>
                  <a:cubicBezTo>
                    <a:pt x="193" y="287"/>
                    <a:pt x="194" y="289"/>
                    <a:pt x="194" y="291"/>
                  </a:cubicBezTo>
                  <a:cubicBezTo>
                    <a:pt x="193" y="294"/>
                    <a:pt x="193" y="298"/>
                    <a:pt x="192" y="301"/>
                  </a:cubicBezTo>
                  <a:cubicBezTo>
                    <a:pt x="190" y="308"/>
                    <a:pt x="186" y="312"/>
                    <a:pt x="180" y="313"/>
                  </a:cubicBezTo>
                  <a:cubicBezTo>
                    <a:pt x="179" y="313"/>
                    <a:pt x="178" y="314"/>
                    <a:pt x="177" y="314"/>
                  </a:cubicBezTo>
                  <a:cubicBezTo>
                    <a:pt x="176" y="319"/>
                    <a:pt x="175" y="324"/>
                    <a:pt x="174" y="328"/>
                  </a:cubicBezTo>
                  <a:cubicBezTo>
                    <a:pt x="173" y="333"/>
                    <a:pt x="172" y="337"/>
                    <a:pt x="171" y="342"/>
                  </a:cubicBezTo>
                  <a:cubicBezTo>
                    <a:pt x="167" y="351"/>
                    <a:pt x="162" y="355"/>
                    <a:pt x="151" y="353"/>
                  </a:cubicBezTo>
                  <a:cubicBezTo>
                    <a:pt x="150" y="353"/>
                    <a:pt x="149" y="353"/>
                    <a:pt x="148" y="353"/>
                  </a:cubicBezTo>
                  <a:cubicBezTo>
                    <a:pt x="148" y="355"/>
                    <a:pt x="147" y="357"/>
                    <a:pt x="147" y="358"/>
                  </a:cubicBezTo>
                  <a:cubicBezTo>
                    <a:pt x="147" y="364"/>
                    <a:pt x="147" y="370"/>
                    <a:pt x="147" y="376"/>
                  </a:cubicBezTo>
                  <a:cubicBezTo>
                    <a:pt x="146" y="378"/>
                    <a:pt x="146" y="381"/>
                    <a:pt x="145" y="384"/>
                  </a:cubicBezTo>
                  <a:cubicBezTo>
                    <a:pt x="143" y="391"/>
                    <a:pt x="138" y="396"/>
                    <a:pt x="130" y="397"/>
                  </a:cubicBezTo>
                  <a:cubicBezTo>
                    <a:pt x="129" y="397"/>
                    <a:pt x="128" y="397"/>
                    <a:pt x="126" y="397"/>
                  </a:cubicBezTo>
                  <a:cubicBezTo>
                    <a:pt x="126" y="404"/>
                    <a:pt x="127" y="410"/>
                    <a:pt x="127" y="416"/>
                  </a:cubicBezTo>
                  <a:cubicBezTo>
                    <a:pt x="128" y="422"/>
                    <a:pt x="128" y="428"/>
                    <a:pt x="128" y="434"/>
                  </a:cubicBezTo>
                  <a:cubicBezTo>
                    <a:pt x="129" y="438"/>
                    <a:pt x="127" y="442"/>
                    <a:pt x="125" y="445"/>
                  </a:cubicBezTo>
                  <a:cubicBezTo>
                    <a:pt x="122" y="449"/>
                    <a:pt x="118" y="451"/>
                    <a:pt x="113" y="449"/>
                  </a:cubicBezTo>
                  <a:cubicBezTo>
                    <a:pt x="111" y="448"/>
                    <a:pt x="108" y="446"/>
                    <a:pt x="105" y="445"/>
                  </a:cubicBezTo>
                  <a:cubicBezTo>
                    <a:pt x="104" y="452"/>
                    <a:pt x="102" y="458"/>
                    <a:pt x="101" y="465"/>
                  </a:cubicBezTo>
                  <a:cubicBezTo>
                    <a:pt x="100" y="469"/>
                    <a:pt x="98" y="473"/>
                    <a:pt x="96" y="478"/>
                  </a:cubicBezTo>
                  <a:cubicBezTo>
                    <a:pt x="95" y="481"/>
                    <a:pt x="92" y="483"/>
                    <a:pt x="88" y="481"/>
                  </a:cubicBezTo>
                  <a:cubicBezTo>
                    <a:pt x="85" y="478"/>
                    <a:pt x="84" y="474"/>
                    <a:pt x="83" y="470"/>
                  </a:cubicBezTo>
                  <a:cubicBezTo>
                    <a:pt x="79" y="449"/>
                    <a:pt x="77" y="428"/>
                    <a:pt x="83" y="407"/>
                  </a:cubicBezTo>
                  <a:cubicBezTo>
                    <a:pt x="91" y="381"/>
                    <a:pt x="99" y="356"/>
                    <a:pt x="113" y="333"/>
                  </a:cubicBezTo>
                  <a:cubicBezTo>
                    <a:pt x="115" y="330"/>
                    <a:pt x="117" y="327"/>
                    <a:pt x="119" y="324"/>
                  </a:cubicBezTo>
                  <a:cubicBezTo>
                    <a:pt x="130" y="303"/>
                    <a:pt x="145" y="286"/>
                    <a:pt x="164" y="271"/>
                  </a:cubicBezTo>
                  <a:cubicBezTo>
                    <a:pt x="164" y="271"/>
                    <a:pt x="166" y="270"/>
                    <a:pt x="167" y="269"/>
                  </a:cubicBezTo>
                  <a:cubicBezTo>
                    <a:pt x="165" y="267"/>
                    <a:pt x="164" y="265"/>
                    <a:pt x="163" y="263"/>
                  </a:cubicBezTo>
                  <a:cubicBezTo>
                    <a:pt x="161" y="265"/>
                    <a:pt x="159" y="267"/>
                    <a:pt x="157" y="268"/>
                  </a:cubicBezTo>
                  <a:cubicBezTo>
                    <a:pt x="153" y="272"/>
                    <a:pt x="148" y="275"/>
                    <a:pt x="143" y="276"/>
                  </a:cubicBezTo>
                  <a:cubicBezTo>
                    <a:pt x="135" y="279"/>
                    <a:pt x="130" y="277"/>
                    <a:pt x="126" y="269"/>
                  </a:cubicBezTo>
                  <a:cubicBezTo>
                    <a:pt x="125" y="267"/>
                    <a:pt x="124" y="264"/>
                    <a:pt x="122" y="261"/>
                  </a:cubicBezTo>
                  <a:cubicBezTo>
                    <a:pt x="118" y="263"/>
                    <a:pt x="116" y="267"/>
                    <a:pt x="113" y="270"/>
                  </a:cubicBezTo>
                  <a:cubicBezTo>
                    <a:pt x="110" y="274"/>
                    <a:pt x="106" y="278"/>
                    <a:pt x="103" y="281"/>
                  </a:cubicBezTo>
                  <a:cubicBezTo>
                    <a:pt x="100" y="284"/>
                    <a:pt x="97" y="286"/>
                    <a:pt x="94" y="288"/>
                  </a:cubicBezTo>
                  <a:cubicBezTo>
                    <a:pt x="88" y="290"/>
                    <a:pt x="83" y="289"/>
                    <a:pt x="80" y="283"/>
                  </a:cubicBezTo>
                  <a:cubicBezTo>
                    <a:pt x="79" y="282"/>
                    <a:pt x="79" y="281"/>
                    <a:pt x="78" y="279"/>
                  </a:cubicBezTo>
                  <a:cubicBezTo>
                    <a:pt x="74" y="282"/>
                    <a:pt x="72" y="286"/>
                    <a:pt x="70" y="290"/>
                  </a:cubicBezTo>
                  <a:cubicBezTo>
                    <a:pt x="68" y="293"/>
                    <a:pt x="66" y="296"/>
                    <a:pt x="64" y="299"/>
                  </a:cubicBezTo>
                  <a:cubicBezTo>
                    <a:pt x="62" y="302"/>
                    <a:pt x="59" y="305"/>
                    <a:pt x="56" y="308"/>
                  </a:cubicBezTo>
                  <a:cubicBezTo>
                    <a:pt x="51" y="312"/>
                    <a:pt x="46" y="311"/>
                    <a:pt x="43" y="305"/>
                  </a:cubicBezTo>
                  <a:cubicBezTo>
                    <a:pt x="42" y="304"/>
                    <a:pt x="42" y="303"/>
                    <a:pt x="41" y="301"/>
                  </a:cubicBezTo>
                  <a:cubicBezTo>
                    <a:pt x="40" y="301"/>
                    <a:pt x="40" y="301"/>
                    <a:pt x="40" y="301"/>
                  </a:cubicBezTo>
                  <a:cubicBezTo>
                    <a:pt x="40" y="301"/>
                    <a:pt x="39" y="301"/>
                    <a:pt x="39" y="301"/>
                  </a:cubicBezTo>
                  <a:cubicBezTo>
                    <a:pt x="34" y="306"/>
                    <a:pt x="29" y="311"/>
                    <a:pt x="24" y="316"/>
                  </a:cubicBezTo>
                  <a:cubicBezTo>
                    <a:pt x="19" y="321"/>
                    <a:pt x="14" y="325"/>
                    <a:pt x="9" y="330"/>
                  </a:cubicBezTo>
                  <a:cubicBezTo>
                    <a:pt x="7" y="332"/>
                    <a:pt x="7" y="332"/>
                    <a:pt x="2" y="331"/>
                  </a:cubicBezTo>
                  <a:cubicBezTo>
                    <a:pt x="0" y="328"/>
                    <a:pt x="0" y="324"/>
                    <a:pt x="1" y="321"/>
                  </a:cubicBezTo>
                  <a:cubicBezTo>
                    <a:pt x="4" y="307"/>
                    <a:pt x="8" y="293"/>
                    <a:pt x="18" y="281"/>
                  </a:cubicBezTo>
                  <a:cubicBezTo>
                    <a:pt x="19" y="279"/>
                    <a:pt x="21" y="276"/>
                    <a:pt x="22" y="273"/>
                  </a:cubicBezTo>
                  <a:cubicBezTo>
                    <a:pt x="27" y="265"/>
                    <a:pt x="32" y="257"/>
                    <a:pt x="39" y="251"/>
                  </a:cubicBezTo>
                  <a:cubicBezTo>
                    <a:pt x="50" y="242"/>
                    <a:pt x="61" y="233"/>
                    <a:pt x="72" y="225"/>
                  </a:cubicBezTo>
                  <a:cubicBezTo>
                    <a:pt x="81" y="218"/>
                    <a:pt x="91" y="213"/>
                    <a:pt x="102" y="211"/>
                  </a:cubicBezTo>
                  <a:cubicBezTo>
                    <a:pt x="114" y="208"/>
                    <a:pt x="126" y="205"/>
                    <a:pt x="138" y="204"/>
                  </a:cubicBezTo>
                  <a:cubicBezTo>
                    <a:pt x="139" y="204"/>
                    <a:pt x="139" y="203"/>
                    <a:pt x="140" y="202"/>
                  </a:cubicBezTo>
                  <a:cubicBezTo>
                    <a:pt x="132" y="199"/>
                    <a:pt x="124" y="198"/>
                    <a:pt x="119" y="190"/>
                  </a:cubicBezTo>
                  <a:cubicBezTo>
                    <a:pt x="119" y="188"/>
                    <a:pt x="120" y="185"/>
                    <a:pt x="121" y="182"/>
                  </a:cubicBezTo>
                  <a:cubicBezTo>
                    <a:pt x="118" y="181"/>
                    <a:pt x="115" y="181"/>
                    <a:pt x="112" y="180"/>
                  </a:cubicBezTo>
                  <a:cubicBezTo>
                    <a:pt x="106" y="178"/>
                    <a:pt x="101" y="177"/>
                    <a:pt x="95" y="175"/>
                  </a:cubicBezTo>
                  <a:cubicBezTo>
                    <a:pt x="90" y="173"/>
                    <a:pt x="86" y="170"/>
                    <a:pt x="83" y="165"/>
                  </a:cubicBezTo>
                  <a:cubicBezTo>
                    <a:pt x="83" y="162"/>
                    <a:pt x="83" y="159"/>
                    <a:pt x="84" y="155"/>
                  </a:cubicBezTo>
                  <a:cubicBezTo>
                    <a:pt x="81" y="155"/>
                    <a:pt x="78" y="155"/>
                    <a:pt x="76" y="155"/>
                  </a:cubicBezTo>
                  <a:cubicBezTo>
                    <a:pt x="70" y="154"/>
                    <a:pt x="65" y="153"/>
                    <a:pt x="60" y="151"/>
                  </a:cubicBezTo>
                  <a:cubicBezTo>
                    <a:pt x="52" y="147"/>
                    <a:pt x="51" y="142"/>
                    <a:pt x="54" y="134"/>
                  </a:cubicBezTo>
                  <a:cubicBezTo>
                    <a:pt x="54" y="133"/>
                    <a:pt x="55" y="132"/>
                    <a:pt x="55" y="131"/>
                  </a:cubicBezTo>
                  <a:cubicBezTo>
                    <a:pt x="51" y="129"/>
                    <a:pt x="47" y="130"/>
                    <a:pt x="43" y="129"/>
                  </a:cubicBezTo>
                  <a:cubicBezTo>
                    <a:pt x="38" y="128"/>
                    <a:pt x="32" y="127"/>
                    <a:pt x="27" y="126"/>
                  </a:cubicBezTo>
                  <a:cubicBezTo>
                    <a:pt x="22" y="124"/>
                    <a:pt x="17" y="120"/>
                    <a:pt x="16" y="115"/>
                  </a:cubicBezTo>
                  <a:cubicBezTo>
                    <a:pt x="16" y="107"/>
                    <a:pt x="20" y="104"/>
                    <a:pt x="27" y="102"/>
                  </a:cubicBezTo>
                  <a:cubicBezTo>
                    <a:pt x="33" y="102"/>
                    <a:pt x="38" y="101"/>
                    <a:pt x="44" y="100"/>
                  </a:cubicBezTo>
                  <a:cubicBezTo>
                    <a:pt x="59" y="100"/>
                    <a:pt x="73" y="101"/>
                    <a:pt x="87" y="105"/>
                  </a:cubicBezTo>
                  <a:cubicBezTo>
                    <a:pt x="101" y="110"/>
                    <a:pt x="114" y="115"/>
                    <a:pt x="126" y="123"/>
                  </a:cubicBezTo>
                  <a:cubicBezTo>
                    <a:pt x="129" y="125"/>
                    <a:pt x="132" y="127"/>
                    <a:pt x="135" y="129"/>
                  </a:cubicBezTo>
                  <a:cubicBezTo>
                    <a:pt x="136" y="128"/>
                    <a:pt x="137" y="128"/>
                    <a:pt x="139" y="127"/>
                  </a:cubicBezTo>
                  <a:cubicBezTo>
                    <a:pt x="144" y="125"/>
                    <a:pt x="149" y="125"/>
                    <a:pt x="155" y="127"/>
                  </a:cubicBezTo>
                  <a:cubicBezTo>
                    <a:pt x="168" y="133"/>
                    <a:pt x="182" y="138"/>
                    <a:pt x="195" y="143"/>
                  </a:cubicBezTo>
                  <a:cubicBezTo>
                    <a:pt x="206" y="148"/>
                    <a:pt x="215" y="153"/>
                    <a:pt x="223" y="161"/>
                  </a:cubicBezTo>
                  <a:cubicBezTo>
                    <a:pt x="225" y="162"/>
                    <a:pt x="226" y="164"/>
                    <a:pt x="228" y="165"/>
                  </a:cubicBezTo>
                  <a:cubicBezTo>
                    <a:pt x="229" y="165"/>
                    <a:pt x="230" y="164"/>
                    <a:pt x="230" y="164"/>
                  </a:cubicBezTo>
                  <a:cubicBezTo>
                    <a:pt x="236" y="156"/>
                    <a:pt x="241" y="149"/>
                    <a:pt x="246" y="141"/>
                  </a:cubicBezTo>
                  <a:cubicBezTo>
                    <a:pt x="244" y="139"/>
                    <a:pt x="243" y="138"/>
                    <a:pt x="241" y="137"/>
                  </a:cubicBezTo>
                  <a:cubicBezTo>
                    <a:pt x="236" y="132"/>
                    <a:pt x="235" y="128"/>
                    <a:pt x="238" y="121"/>
                  </a:cubicBezTo>
                  <a:cubicBezTo>
                    <a:pt x="238" y="121"/>
                    <a:pt x="238" y="120"/>
                    <a:pt x="239" y="119"/>
                  </a:cubicBezTo>
                  <a:cubicBezTo>
                    <a:pt x="237" y="118"/>
                    <a:pt x="235" y="117"/>
                    <a:pt x="234" y="116"/>
                  </a:cubicBezTo>
                  <a:cubicBezTo>
                    <a:pt x="232" y="114"/>
                    <a:pt x="229" y="113"/>
                    <a:pt x="227" y="111"/>
                  </a:cubicBezTo>
                  <a:cubicBezTo>
                    <a:pt x="224" y="107"/>
                    <a:pt x="223" y="102"/>
                    <a:pt x="227" y="98"/>
                  </a:cubicBezTo>
                  <a:cubicBezTo>
                    <a:pt x="228" y="96"/>
                    <a:pt x="230" y="95"/>
                    <a:pt x="232" y="93"/>
                  </a:cubicBezTo>
                  <a:cubicBezTo>
                    <a:pt x="226" y="89"/>
                    <a:pt x="221" y="85"/>
                    <a:pt x="216" y="81"/>
                  </a:cubicBezTo>
                  <a:cubicBezTo>
                    <a:pt x="213" y="79"/>
                    <a:pt x="210" y="76"/>
                    <a:pt x="207" y="73"/>
                  </a:cubicBezTo>
                  <a:cubicBezTo>
                    <a:pt x="205" y="71"/>
                    <a:pt x="204" y="68"/>
                    <a:pt x="206" y="64"/>
                  </a:cubicBezTo>
                  <a:cubicBezTo>
                    <a:pt x="215" y="60"/>
                    <a:pt x="225" y="60"/>
                    <a:pt x="234" y="62"/>
                  </a:cubicBezTo>
                  <a:cubicBezTo>
                    <a:pt x="259" y="67"/>
                    <a:pt x="280" y="77"/>
                    <a:pt x="298" y="94"/>
                  </a:cubicBezTo>
                  <a:cubicBezTo>
                    <a:pt x="298" y="95"/>
                    <a:pt x="299" y="95"/>
                    <a:pt x="300" y="96"/>
                  </a:cubicBezTo>
                  <a:cubicBezTo>
                    <a:pt x="304" y="93"/>
                    <a:pt x="308" y="91"/>
                    <a:pt x="313" y="88"/>
                  </a:cubicBezTo>
                  <a:cubicBezTo>
                    <a:pt x="324" y="82"/>
                    <a:pt x="336" y="77"/>
                    <a:pt x="349" y="73"/>
                  </a:cubicBezTo>
                  <a:cubicBezTo>
                    <a:pt x="360" y="69"/>
                    <a:pt x="372" y="68"/>
                    <a:pt x="384" y="70"/>
                  </a:cubicBezTo>
                  <a:cubicBezTo>
                    <a:pt x="387" y="71"/>
                    <a:pt x="390" y="72"/>
                    <a:pt x="394" y="73"/>
                  </a:cubicBezTo>
                  <a:cubicBezTo>
                    <a:pt x="396" y="74"/>
                    <a:pt x="398" y="76"/>
                    <a:pt x="398" y="80"/>
                  </a:cubicBezTo>
                  <a:cubicBezTo>
                    <a:pt x="398" y="84"/>
                    <a:pt x="395" y="87"/>
                    <a:pt x="392" y="89"/>
                  </a:cubicBezTo>
                  <a:cubicBezTo>
                    <a:pt x="387" y="93"/>
                    <a:pt x="382" y="96"/>
                    <a:pt x="377" y="99"/>
                  </a:cubicBezTo>
                  <a:cubicBezTo>
                    <a:pt x="374" y="101"/>
                    <a:pt x="371" y="102"/>
                    <a:pt x="368" y="104"/>
                  </a:cubicBezTo>
                  <a:cubicBezTo>
                    <a:pt x="370" y="106"/>
                    <a:pt x="372" y="108"/>
                    <a:pt x="373" y="110"/>
                  </a:cubicBezTo>
                  <a:cubicBezTo>
                    <a:pt x="374" y="112"/>
                    <a:pt x="375" y="115"/>
                    <a:pt x="376" y="116"/>
                  </a:cubicBezTo>
                  <a:cubicBezTo>
                    <a:pt x="375" y="123"/>
                    <a:pt x="371" y="127"/>
                    <a:pt x="366" y="128"/>
                  </a:cubicBezTo>
                  <a:cubicBezTo>
                    <a:pt x="360" y="130"/>
                    <a:pt x="354" y="131"/>
                    <a:pt x="348" y="132"/>
                  </a:cubicBezTo>
                  <a:cubicBezTo>
                    <a:pt x="345" y="133"/>
                    <a:pt x="342" y="133"/>
                    <a:pt x="339" y="135"/>
                  </a:cubicBezTo>
                  <a:cubicBezTo>
                    <a:pt x="341" y="138"/>
                    <a:pt x="342" y="141"/>
                    <a:pt x="344" y="144"/>
                  </a:cubicBezTo>
                  <a:cubicBezTo>
                    <a:pt x="355" y="161"/>
                    <a:pt x="363" y="178"/>
                    <a:pt x="364" y="198"/>
                  </a:cubicBezTo>
                  <a:cubicBezTo>
                    <a:pt x="366" y="213"/>
                    <a:pt x="366" y="227"/>
                    <a:pt x="364" y="241"/>
                  </a:cubicBezTo>
                  <a:cubicBezTo>
                    <a:pt x="363" y="243"/>
                    <a:pt x="363" y="245"/>
                    <a:pt x="363" y="247"/>
                  </a:cubicBezTo>
                  <a:cubicBezTo>
                    <a:pt x="365" y="247"/>
                    <a:pt x="366" y="247"/>
                    <a:pt x="368" y="247"/>
                  </a:cubicBezTo>
                  <a:cubicBezTo>
                    <a:pt x="376" y="242"/>
                    <a:pt x="384" y="237"/>
                    <a:pt x="392" y="232"/>
                  </a:cubicBezTo>
                  <a:cubicBezTo>
                    <a:pt x="415" y="218"/>
                    <a:pt x="441" y="210"/>
                    <a:pt x="467" y="207"/>
                  </a:cubicBezTo>
                  <a:cubicBezTo>
                    <a:pt x="482" y="205"/>
                    <a:pt x="496" y="204"/>
                    <a:pt x="510" y="202"/>
                  </a:cubicBezTo>
                  <a:cubicBezTo>
                    <a:pt x="522" y="201"/>
                    <a:pt x="534" y="202"/>
                    <a:pt x="545" y="204"/>
                  </a:cubicBezTo>
                  <a:cubicBezTo>
                    <a:pt x="557" y="206"/>
                    <a:pt x="568" y="208"/>
                    <a:pt x="578" y="211"/>
                  </a:cubicBezTo>
                  <a:cubicBezTo>
                    <a:pt x="587" y="213"/>
                    <a:pt x="595" y="217"/>
                    <a:pt x="603" y="220"/>
                  </a:cubicBezTo>
                  <a:cubicBezTo>
                    <a:pt x="610" y="223"/>
                    <a:pt x="616" y="226"/>
                    <a:pt x="622" y="230"/>
                  </a:cubicBezTo>
                  <a:cubicBezTo>
                    <a:pt x="630" y="234"/>
                    <a:pt x="636" y="239"/>
                    <a:pt x="639" y="248"/>
                  </a:cubicBezTo>
                  <a:cubicBezTo>
                    <a:pt x="637" y="254"/>
                    <a:pt x="633" y="255"/>
                    <a:pt x="629" y="254"/>
                  </a:cubicBezTo>
                  <a:cubicBezTo>
                    <a:pt x="623" y="253"/>
                    <a:pt x="618" y="252"/>
                    <a:pt x="612" y="250"/>
                  </a:cubicBezTo>
                  <a:cubicBezTo>
                    <a:pt x="608" y="249"/>
                    <a:pt x="604" y="248"/>
                    <a:pt x="600" y="246"/>
                  </a:cubicBezTo>
                  <a:cubicBezTo>
                    <a:pt x="598" y="246"/>
                    <a:pt x="596" y="246"/>
                    <a:pt x="594" y="246"/>
                  </a:cubicBezTo>
                  <a:cubicBezTo>
                    <a:pt x="592" y="248"/>
                    <a:pt x="591" y="249"/>
                    <a:pt x="589" y="251"/>
                  </a:cubicBezTo>
                  <a:cubicBezTo>
                    <a:pt x="582" y="257"/>
                    <a:pt x="574" y="258"/>
                    <a:pt x="565" y="254"/>
                  </a:cubicBezTo>
                  <a:cubicBezTo>
                    <a:pt x="562" y="252"/>
                    <a:pt x="558" y="250"/>
                    <a:pt x="555" y="249"/>
                  </a:cubicBezTo>
                  <a:cubicBezTo>
                    <a:pt x="552" y="247"/>
                    <a:pt x="549" y="246"/>
                    <a:pt x="545" y="246"/>
                  </a:cubicBezTo>
                  <a:cubicBezTo>
                    <a:pt x="544" y="248"/>
                    <a:pt x="543" y="250"/>
                    <a:pt x="542" y="253"/>
                  </a:cubicBezTo>
                  <a:cubicBezTo>
                    <a:pt x="539" y="261"/>
                    <a:pt x="531" y="265"/>
                    <a:pt x="522" y="262"/>
                  </a:cubicBezTo>
                  <a:cubicBezTo>
                    <a:pt x="516" y="260"/>
                    <a:pt x="510" y="258"/>
                    <a:pt x="505" y="256"/>
                  </a:cubicBezTo>
                  <a:cubicBezTo>
                    <a:pt x="504" y="255"/>
                    <a:pt x="503" y="255"/>
                    <a:pt x="501" y="254"/>
                  </a:cubicBezTo>
                  <a:cubicBezTo>
                    <a:pt x="500" y="257"/>
                    <a:pt x="500" y="259"/>
                    <a:pt x="499" y="262"/>
                  </a:cubicBezTo>
                  <a:cubicBezTo>
                    <a:pt x="498" y="264"/>
                    <a:pt x="497" y="265"/>
                    <a:pt x="497" y="267"/>
                  </a:cubicBezTo>
                  <a:cubicBezTo>
                    <a:pt x="490" y="272"/>
                    <a:pt x="483" y="272"/>
                    <a:pt x="476" y="268"/>
                  </a:cubicBezTo>
                  <a:cubicBezTo>
                    <a:pt x="474" y="266"/>
                    <a:pt x="471" y="266"/>
                    <a:pt x="469" y="265"/>
                  </a:cubicBezTo>
                  <a:cubicBezTo>
                    <a:pt x="465" y="269"/>
                    <a:pt x="461" y="272"/>
                    <a:pt x="458" y="276"/>
                  </a:cubicBezTo>
                  <a:cubicBezTo>
                    <a:pt x="452" y="281"/>
                    <a:pt x="446" y="281"/>
                    <a:pt x="439" y="278"/>
                  </a:cubicBezTo>
                  <a:cubicBezTo>
                    <a:pt x="436" y="277"/>
                    <a:pt x="433" y="276"/>
                    <a:pt x="429" y="274"/>
                  </a:cubicBezTo>
                  <a:cubicBezTo>
                    <a:pt x="427" y="276"/>
                    <a:pt x="426" y="277"/>
                    <a:pt x="423" y="279"/>
                  </a:cubicBezTo>
                  <a:cubicBezTo>
                    <a:pt x="427" y="280"/>
                    <a:pt x="429" y="281"/>
                    <a:pt x="432" y="282"/>
                  </a:cubicBezTo>
                  <a:cubicBezTo>
                    <a:pt x="440" y="285"/>
                    <a:pt x="449" y="288"/>
                    <a:pt x="458" y="292"/>
                  </a:cubicBezTo>
                  <a:cubicBezTo>
                    <a:pt x="467" y="295"/>
                    <a:pt x="475" y="299"/>
                    <a:pt x="483" y="303"/>
                  </a:cubicBezTo>
                  <a:cubicBezTo>
                    <a:pt x="498" y="309"/>
                    <a:pt x="511" y="318"/>
                    <a:pt x="523" y="328"/>
                  </a:cubicBezTo>
                  <a:cubicBezTo>
                    <a:pt x="539" y="341"/>
                    <a:pt x="555" y="354"/>
                    <a:pt x="567" y="371"/>
                  </a:cubicBezTo>
                  <a:cubicBezTo>
                    <a:pt x="572" y="372"/>
                    <a:pt x="578" y="373"/>
                    <a:pt x="584" y="373"/>
                  </a:cubicBezTo>
                  <a:cubicBezTo>
                    <a:pt x="598" y="373"/>
                    <a:pt x="612" y="373"/>
                    <a:pt x="626" y="373"/>
                  </a:cubicBezTo>
                  <a:cubicBezTo>
                    <a:pt x="633" y="373"/>
                    <a:pt x="640" y="373"/>
                    <a:pt x="647" y="373"/>
                  </a:cubicBezTo>
                  <a:cubicBezTo>
                    <a:pt x="661" y="373"/>
                    <a:pt x="675" y="374"/>
                    <a:pt x="690" y="375"/>
                  </a:cubicBezTo>
                  <a:cubicBezTo>
                    <a:pt x="696" y="376"/>
                    <a:pt x="701" y="378"/>
                    <a:pt x="706" y="382"/>
                  </a:cubicBezTo>
                  <a:cubicBezTo>
                    <a:pt x="709" y="386"/>
                    <a:pt x="712" y="388"/>
                    <a:pt x="715" y="391"/>
                  </a:cubicBezTo>
                  <a:cubicBezTo>
                    <a:pt x="720" y="396"/>
                    <a:pt x="723" y="403"/>
                    <a:pt x="726" y="410"/>
                  </a:cubicBezTo>
                  <a:cubicBezTo>
                    <a:pt x="728" y="412"/>
                    <a:pt x="727" y="414"/>
                    <a:pt x="727" y="417"/>
                  </a:cubicBezTo>
                  <a:cubicBezTo>
                    <a:pt x="727" y="424"/>
                    <a:pt x="727" y="431"/>
                    <a:pt x="727" y="438"/>
                  </a:cubicBezTo>
                  <a:cubicBezTo>
                    <a:pt x="729" y="437"/>
                    <a:pt x="732" y="435"/>
                    <a:pt x="734" y="434"/>
                  </a:cubicBezTo>
                  <a:cubicBezTo>
                    <a:pt x="735" y="434"/>
                    <a:pt x="737" y="435"/>
                    <a:pt x="738" y="436"/>
                  </a:cubicBezTo>
                  <a:cubicBezTo>
                    <a:pt x="739" y="438"/>
                    <a:pt x="740" y="441"/>
                    <a:pt x="741" y="444"/>
                  </a:cubicBezTo>
                  <a:cubicBezTo>
                    <a:pt x="742" y="444"/>
                    <a:pt x="743" y="445"/>
                    <a:pt x="744" y="445"/>
                  </a:cubicBezTo>
                  <a:cubicBezTo>
                    <a:pt x="753" y="441"/>
                    <a:pt x="753" y="441"/>
                    <a:pt x="760" y="445"/>
                  </a:cubicBezTo>
                  <a:cubicBezTo>
                    <a:pt x="763" y="443"/>
                    <a:pt x="766" y="441"/>
                    <a:pt x="769" y="439"/>
                  </a:cubicBezTo>
                  <a:cubicBezTo>
                    <a:pt x="779" y="442"/>
                    <a:pt x="777" y="451"/>
                    <a:pt x="781" y="457"/>
                  </a:cubicBezTo>
                  <a:cubicBezTo>
                    <a:pt x="783" y="457"/>
                    <a:pt x="786" y="457"/>
                    <a:pt x="789" y="457"/>
                  </a:cubicBezTo>
                  <a:cubicBezTo>
                    <a:pt x="792" y="456"/>
                    <a:pt x="794" y="456"/>
                    <a:pt x="796" y="456"/>
                  </a:cubicBezTo>
                  <a:cubicBezTo>
                    <a:pt x="808" y="456"/>
                    <a:pt x="819" y="455"/>
                    <a:pt x="830" y="453"/>
                  </a:cubicBezTo>
                  <a:cubicBezTo>
                    <a:pt x="835" y="453"/>
                    <a:pt x="840" y="453"/>
                    <a:pt x="846" y="453"/>
                  </a:cubicBezTo>
                  <a:cubicBezTo>
                    <a:pt x="850" y="453"/>
                    <a:pt x="855" y="454"/>
                    <a:pt x="860" y="453"/>
                  </a:cubicBezTo>
                  <a:cubicBezTo>
                    <a:pt x="875" y="452"/>
                    <a:pt x="889" y="451"/>
                    <a:pt x="904" y="453"/>
                  </a:cubicBezTo>
                  <a:cubicBezTo>
                    <a:pt x="907" y="453"/>
                    <a:pt x="910" y="452"/>
                    <a:pt x="912" y="452"/>
                  </a:cubicBezTo>
                  <a:cubicBezTo>
                    <a:pt x="914" y="450"/>
                    <a:pt x="916" y="448"/>
                    <a:pt x="917" y="447"/>
                  </a:cubicBezTo>
                  <a:cubicBezTo>
                    <a:pt x="924" y="437"/>
                    <a:pt x="932" y="430"/>
                    <a:pt x="942" y="423"/>
                  </a:cubicBezTo>
                  <a:cubicBezTo>
                    <a:pt x="951" y="417"/>
                    <a:pt x="960" y="412"/>
                    <a:pt x="971" y="411"/>
                  </a:cubicBezTo>
                  <a:cubicBezTo>
                    <a:pt x="972" y="411"/>
                    <a:pt x="974" y="412"/>
                    <a:pt x="975" y="411"/>
                  </a:cubicBezTo>
                  <a:cubicBezTo>
                    <a:pt x="980" y="409"/>
                    <a:pt x="985" y="410"/>
                    <a:pt x="990" y="409"/>
                  </a:cubicBezTo>
                  <a:cubicBezTo>
                    <a:pt x="1004" y="408"/>
                    <a:pt x="1016" y="413"/>
                    <a:pt x="1027" y="420"/>
                  </a:cubicBezTo>
                  <a:cubicBezTo>
                    <a:pt x="1034" y="425"/>
                    <a:pt x="1041" y="430"/>
                    <a:pt x="1048" y="436"/>
                  </a:cubicBezTo>
                  <a:cubicBezTo>
                    <a:pt x="1051" y="438"/>
                    <a:pt x="1054" y="441"/>
                    <a:pt x="1057" y="443"/>
                  </a:cubicBezTo>
                  <a:cubicBezTo>
                    <a:pt x="1058" y="444"/>
                    <a:pt x="1059" y="444"/>
                    <a:pt x="1060" y="444"/>
                  </a:cubicBezTo>
                  <a:cubicBezTo>
                    <a:pt x="1072" y="444"/>
                    <a:pt x="1084" y="444"/>
                    <a:pt x="1096" y="444"/>
                  </a:cubicBezTo>
                  <a:cubicBezTo>
                    <a:pt x="1102" y="444"/>
                    <a:pt x="1108" y="443"/>
                    <a:pt x="1114" y="443"/>
                  </a:cubicBezTo>
                  <a:cubicBezTo>
                    <a:pt x="1119" y="443"/>
                    <a:pt x="1123" y="444"/>
                    <a:pt x="1127" y="442"/>
                  </a:cubicBezTo>
                  <a:cubicBezTo>
                    <a:pt x="1127" y="440"/>
                    <a:pt x="1127" y="438"/>
                    <a:pt x="1127" y="436"/>
                  </a:cubicBezTo>
                  <a:cubicBezTo>
                    <a:pt x="1123" y="423"/>
                    <a:pt x="1120" y="409"/>
                    <a:pt x="1116" y="396"/>
                  </a:cubicBezTo>
                  <a:cubicBezTo>
                    <a:pt x="1115" y="390"/>
                    <a:pt x="1112" y="385"/>
                    <a:pt x="1111" y="380"/>
                  </a:cubicBezTo>
                  <a:cubicBezTo>
                    <a:pt x="1110" y="379"/>
                    <a:pt x="1110" y="378"/>
                    <a:pt x="1109" y="377"/>
                  </a:cubicBezTo>
                  <a:cubicBezTo>
                    <a:pt x="1106" y="377"/>
                    <a:pt x="1104" y="377"/>
                    <a:pt x="1101" y="377"/>
                  </a:cubicBezTo>
                  <a:cubicBezTo>
                    <a:pt x="1099" y="376"/>
                    <a:pt x="1097" y="375"/>
                    <a:pt x="1095" y="373"/>
                  </a:cubicBezTo>
                  <a:cubicBezTo>
                    <a:pt x="1093" y="375"/>
                    <a:pt x="1092" y="377"/>
                    <a:pt x="1090" y="379"/>
                  </a:cubicBezTo>
                  <a:cubicBezTo>
                    <a:pt x="1087" y="382"/>
                    <a:pt x="1084" y="385"/>
                    <a:pt x="1081" y="387"/>
                  </a:cubicBezTo>
                  <a:cubicBezTo>
                    <a:pt x="1073" y="393"/>
                    <a:pt x="1067" y="392"/>
                    <a:pt x="1059" y="385"/>
                  </a:cubicBezTo>
                  <a:cubicBezTo>
                    <a:pt x="1058" y="384"/>
                    <a:pt x="1058" y="384"/>
                    <a:pt x="1056" y="382"/>
                  </a:cubicBezTo>
                  <a:cubicBezTo>
                    <a:pt x="1052" y="384"/>
                    <a:pt x="1048" y="386"/>
                    <a:pt x="1044" y="388"/>
                  </a:cubicBezTo>
                  <a:cubicBezTo>
                    <a:pt x="1039" y="389"/>
                    <a:pt x="1035" y="389"/>
                    <a:pt x="1031" y="389"/>
                  </a:cubicBezTo>
                  <a:cubicBezTo>
                    <a:pt x="1030" y="389"/>
                    <a:pt x="1029" y="389"/>
                    <a:pt x="1029" y="388"/>
                  </a:cubicBezTo>
                  <a:cubicBezTo>
                    <a:pt x="1021" y="380"/>
                    <a:pt x="1021" y="378"/>
                    <a:pt x="1027" y="369"/>
                  </a:cubicBezTo>
                  <a:cubicBezTo>
                    <a:pt x="1032" y="361"/>
                    <a:pt x="1038" y="354"/>
                    <a:pt x="1046" y="349"/>
                  </a:cubicBezTo>
                  <a:cubicBezTo>
                    <a:pt x="1059" y="340"/>
                    <a:pt x="1072" y="330"/>
                    <a:pt x="1086" y="323"/>
                  </a:cubicBezTo>
                  <a:cubicBezTo>
                    <a:pt x="1088" y="322"/>
                    <a:pt x="1089" y="321"/>
                    <a:pt x="1091" y="320"/>
                  </a:cubicBezTo>
                  <a:cubicBezTo>
                    <a:pt x="1091" y="318"/>
                    <a:pt x="1090" y="317"/>
                    <a:pt x="1089" y="315"/>
                  </a:cubicBezTo>
                  <a:cubicBezTo>
                    <a:pt x="1082" y="317"/>
                    <a:pt x="1075" y="319"/>
                    <a:pt x="1067" y="316"/>
                  </a:cubicBezTo>
                  <a:cubicBezTo>
                    <a:pt x="1060" y="314"/>
                    <a:pt x="1054" y="311"/>
                    <a:pt x="1048" y="305"/>
                  </a:cubicBezTo>
                  <a:cubicBezTo>
                    <a:pt x="1046" y="307"/>
                    <a:pt x="1045" y="308"/>
                    <a:pt x="1044" y="309"/>
                  </a:cubicBezTo>
                  <a:cubicBezTo>
                    <a:pt x="1042" y="315"/>
                    <a:pt x="1041" y="320"/>
                    <a:pt x="1040" y="326"/>
                  </a:cubicBezTo>
                  <a:cubicBezTo>
                    <a:pt x="1039" y="330"/>
                    <a:pt x="1038" y="334"/>
                    <a:pt x="1036" y="337"/>
                  </a:cubicBezTo>
                  <a:cubicBezTo>
                    <a:pt x="1034" y="344"/>
                    <a:pt x="1029" y="348"/>
                    <a:pt x="1022" y="350"/>
                  </a:cubicBezTo>
                  <a:cubicBezTo>
                    <a:pt x="1017" y="352"/>
                    <a:pt x="1013" y="351"/>
                    <a:pt x="1010" y="347"/>
                  </a:cubicBezTo>
                  <a:cubicBezTo>
                    <a:pt x="1008" y="346"/>
                    <a:pt x="1007" y="344"/>
                    <a:pt x="1005" y="341"/>
                  </a:cubicBezTo>
                  <a:cubicBezTo>
                    <a:pt x="1004" y="344"/>
                    <a:pt x="1003" y="346"/>
                    <a:pt x="1002" y="348"/>
                  </a:cubicBezTo>
                  <a:cubicBezTo>
                    <a:pt x="999" y="358"/>
                    <a:pt x="994" y="366"/>
                    <a:pt x="988" y="373"/>
                  </a:cubicBezTo>
                  <a:cubicBezTo>
                    <a:pt x="982" y="380"/>
                    <a:pt x="975" y="379"/>
                    <a:pt x="970" y="375"/>
                  </a:cubicBezTo>
                  <a:cubicBezTo>
                    <a:pt x="968" y="374"/>
                    <a:pt x="967" y="373"/>
                    <a:pt x="965" y="371"/>
                  </a:cubicBezTo>
                  <a:cubicBezTo>
                    <a:pt x="964" y="374"/>
                    <a:pt x="963" y="376"/>
                    <a:pt x="962" y="378"/>
                  </a:cubicBezTo>
                  <a:cubicBezTo>
                    <a:pt x="958" y="388"/>
                    <a:pt x="951" y="396"/>
                    <a:pt x="944" y="404"/>
                  </a:cubicBezTo>
                  <a:cubicBezTo>
                    <a:pt x="940" y="408"/>
                    <a:pt x="935" y="410"/>
                    <a:pt x="930" y="412"/>
                  </a:cubicBezTo>
                  <a:cubicBezTo>
                    <a:pt x="922" y="414"/>
                    <a:pt x="917" y="407"/>
                    <a:pt x="917" y="402"/>
                  </a:cubicBezTo>
                  <a:cubicBezTo>
                    <a:pt x="917" y="401"/>
                    <a:pt x="918" y="400"/>
                    <a:pt x="918" y="399"/>
                  </a:cubicBezTo>
                  <a:cubicBezTo>
                    <a:pt x="921" y="382"/>
                    <a:pt x="926" y="366"/>
                    <a:pt x="937" y="353"/>
                  </a:cubicBezTo>
                  <a:cubicBezTo>
                    <a:pt x="948" y="341"/>
                    <a:pt x="958" y="330"/>
                    <a:pt x="969" y="318"/>
                  </a:cubicBezTo>
                  <a:cubicBezTo>
                    <a:pt x="974" y="313"/>
                    <a:pt x="981" y="308"/>
                    <a:pt x="986" y="304"/>
                  </a:cubicBezTo>
                  <a:cubicBezTo>
                    <a:pt x="986" y="301"/>
                    <a:pt x="984" y="302"/>
                    <a:pt x="983" y="302"/>
                  </a:cubicBezTo>
                  <a:cubicBezTo>
                    <a:pt x="982" y="301"/>
                    <a:pt x="980" y="301"/>
                    <a:pt x="979" y="300"/>
                  </a:cubicBezTo>
                  <a:cubicBezTo>
                    <a:pt x="977" y="300"/>
                    <a:pt x="976" y="299"/>
                    <a:pt x="975" y="297"/>
                  </a:cubicBezTo>
                  <a:cubicBezTo>
                    <a:pt x="975" y="296"/>
                    <a:pt x="974" y="295"/>
                    <a:pt x="973" y="294"/>
                  </a:cubicBezTo>
                  <a:cubicBezTo>
                    <a:pt x="970" y="293"/>
                    <a:pt x="969" y="295"/>
                    <a:pt x="968" y="296"/>
                  </a:cubicBezTo>
                  <a:cubicBezTo>
                    <a:pt x="963" y="299"/>
                    <a:pt x="959" y="301"/>
                    <a:pt x="955" y="303"/>
                  </a:cubicBezTo>
                  <a:cubicBezTo>
                    <a:pt x="951" y="305"/>
                    <a:pt x="948" y="306"/>
                    <a:pt x="944" y="307"/>
                  </a:cubicBezTo>
                  <a:cubicBezTo>
                    <a:pt x="936" y="310"/>
                    <a:pt x="932" y="309"/>
                    <a:pt x="926" y="302"/>
                  </a:cubicBezTo>
                  <a:cubicBezTo>
                    <a:pt x="926" y="302"/>
                    <a:pt x="925" y="301"/>
                    <a:pt x="925" y="301"/>
                  </a:cubicBezTo>
                  <a:cubicBezTo>
                    <a:pt x="921" y="302"/>
                    <a:pt x="919" y="305"/>
                    <a:pt x="916" y="307"/>
                  </a:cubicBezTo>
                  <a:cubicBezTo>
                    <a:pt x="911" y="313"/>
                    <a:pt x="905" y="318"/>
                    <a:pt x="899" y="323"/>
                  </a:cubicBezTo>
                  <a:cubicBezTo>
                    <a:pt x="894" y="326"/>
                    <a:pt x="889" y="329"/>
                    <a:pt x="884" y="329"/>
                  </a:cubicBezTo>
                  <a:cubicBezTo>
                    <a:pt x="877" y="328"/>
                    <a:pt x="876" y="321"/>
                    <a:pt x="873" y="317"/>
                  </a:cubicBezTo>
                  <a:cubicBezTo>
                    <a:pt x="869" y="318"/>
                    <a:pt x="866" y="321"/>
                    <a:pt x="862" y="323"/>
                  </a:cubicBezTo>
                  <a:cubicBezTo>
                    <a:pt x="851" y="330"/>
                    <a:pt x="840" y="336"/>
                    <a:pt x="829" y="343"/>
                  </a:cubicBezTo>
                  <a:cubicBezTo>
                    <a:pt x="826" y="345"/>
                    <a:pt x="823" y="347"/>
                    <a:pt x="819" y="347"/>
                  </a:cubicBezTo>
                  <a:cubicBezTo>
                    <a:pt x="817" y="345"/>
                    <a:pt x="816" y="343"/>
                    <a:pt x="814" y="341"/>
                  </a:cubicBezTo>
                  <a:cubicBezTo>
                    <a:pt x="811" y="336"/>
                    <a:pt x="811" y="331"/>
                    <a:pt x="814" y="326"/>
                  </a:cubicBezTo>
                  <a:cubicBezTo>
                    <a:pt x="818" y="322"/>
                    <a:pt x="821" y="317"/>
                    <a:pt x="824" y="313"/>
                  </a:cubicBezTo>
                  <a:cubicBezTo>
                    <a:pt x="826" y="311"/>
                    <a:pt x="827" y="309"/>
                    <a:pt x="829" y="307"/>
                  </a:cubicBezTo>
                  <a:cubicBezTo>
                    <a:pt x="840" y="297"/>
                    <a:pt x="851" y="287"/>
                    <a:pt x="865" y="279"/>
                  </a:cubicBezTo>
                  <a:cubicBezTo>
                    <a:pt x="869" y="277"/>
                    <a:pt x="874" y="274"/>
                    <a:pt x="879" y="271"/>
                  </a:cubicBezTo>
                  <a:cubicBezTo>
                    <a:pt x="884" y="268"/>
                    <a:pt x="888" y="266"/>
                    <a:pt x="893" y="264"/>
                  </a:cubicBezTo>
                  <a:cubicBezTo>
                    <a:pt x="920" y="253"/>
                    <a:pt x="947" y="246"/>
                    <a:pt x="975" y="243"/>
                  </a:cubicBezTo>
                  <a:cubicBezTo>
                    <a:pt x="984" y="243"/>
                    <a:pt x="992" y="242"/>
                    <a:pt x="1001" y="243"/>
                  </a:cubicBezTo>
                  <a:cubicBezTo>
                    <a:pt x="1006" y="243"/>
                    <a:pt x="1012" y="242"/>
                    <a:pt x="1018" y="242"/>
                  </a:cubicBezTo>
                  <a:cubicBezTo>
                    <a:pt x="1017" y="239"/>
                    <a:pt x="1016" y="237"/>
                    <a:pt x="1015" y="235"/>
                  </a:cubicBezTo>
                  <a:cubicBezTo>
                    <a:pt x="1014" y="235"/>
                    <a:pt x="1013" y="234"/>
                    <a:pt x="1012" y="234"/>
                  </a:cubicBezTo>
                  <a:cubicBezTo>
                    <a:pt x="1006" y="234"/>
                    <a:pt x="999" y="234"/>
                    <a:pt x="993" y="233"/>
                  </a:cubicBezTo>
                  <a:cubicBezTo>
                    <a:pt x="988" y="233"/>
                    <a:pt x="983" y="232"/>
                    <a:pt x="979" y="230"/>
                  </a:cubicBezTo>
                  <a:cubicBezTo>
                    <a:pt x="969" y="227"/>
                    <a:pt x="966" y="222"/>
                    <a:pt x="966" y="212"/>
                  </a:cubicBezTo>
                  <a:cubicBezTo>
                    <a:pt x="966" y="211"/>
                    <a:pt x="965" y="210"/>
                    <a:pt x="965" y="209"/>
                  </a:cubicBezTo>
                  <a:cubicBezTo>
                    <a:pt x="963" y="209"/>
                    <a:pt x="960" y="210"/>
                    <a:pt x="958" y="210"/>
                  </a:cubicBezTo>
                  <a:cubicBezTo>
                    <a:pt x="945" y="214"/>
                    <a:pt x="931" y="217"/>
                    <a:pt x="917" y="217"/>
                  </a:cubicBezTo>
                  <a:cubicBezTo>
                    <a:pt x="913" y="217"/>
                    <a:pt x="909" y="217"/>
                    <a:pt x="906" y="217"/>
                  </a:cubicBezTo>
                  <a:cubicBezTo>
                    <a:pt x="896" y="215"/>
                    <a:pt x="891" y="208"/>
                    <a:pt x="893" y="198"/>
                  </a:cubicBezTo>
                  <a:cubicBezTo>
                    <a:pt x="893" y="197"/>
                    <a:pt x="894" y="196"/>
                    <a:pt x="894" y="195"/>
                  </a:cubicBezTo>
                  <a:cubicBezTo>
                    <a:pt x="894" y="195"/>
                    <a:pt x="894" y="194"/>
                    <a:pt x="894" y="193"/>
                  </a:cubicBezTo>
                  <a:cubicBezTo>
                    <a:pt x="892" y="192"/>
                    <a:pt x="890" y="193"/>
                    <a:pt x="889" y="193"/>
                  </a:cubicBezTo>
                  <a:cubicBezTo>
                    <a:pt x="875" y="198"/>
                    <a:pt x="861" y="201"/>
                    <a:pt x="847" y="203"/>
                  </a:cubicBezTo>
                  <a:cubicBezTo>
                    <a:pt x="844" y="203"/>
                    <a:pt x="840" y="204"/>
                    <a:pt x="836" y="204"/>
                  </a:cubicBezTo>
                  <a:cubicBezTo>
                    <a:pt x="829" y="203"/>
                    <a:pt x="824" y="198"/>
                    <a:pt x="824" y="191"/>
                  </a:cubicBezTo>
                  <a:cubicBezTo>
                    <a:pt x="823" y="188"/>
                    <a:pt x="824" y="185"/>
                    <a:pt x="824" y="183"/>
                  </a:cubicBezTo>
                  <a:cubicBezTo>
                    <a:pt x="825" y="181"/>
                    <a:pt x="826" y="179"/>
                    <a:pt x="827" y="176"/>
                  </a:cubicBezTo>
                  <a:cubicBezTo>
                    <a:pt x="824" y="177"/>
                    <a:pt x="822" y="177"/>
                    <a:pt x="821" y="177"/>
                  </a:cubicBezTo>
                  <a:cubicBezTo>
                    <a:pt x="807" y="183"/>
                    <a:pt x="792" y="186"/>
                    <a:pt x="776" y="187"/>
                  </a:cubicBezTo>
                  <a:cubicBezTo>
                    <a:pt x="770" y="188"/>
                    <a:pt x="764" y="189"/>
                    <a:pt x="758" y="190"/>
                  </a:cubicBezTo>
                  <a:cubicBezTo>
                    <a:pt x="752" y="191"/>
                    <a:pt x="747" y="191"/>
                    <a:pt x="742" y="189"/>
                  </a:cubicBezTo>
                  <a:cubicBezTo>
                    <a:pt x="740" y="188"/>
                    <a:pt x="738" y="186"/>
                    <a:pt x="737" y="184"/>
                  </a:cubicBezTo>
                  <a:cubicBezTo>
                    <a:pt x="736" y="183"/>
                    <a:pt x="736" y="183"/>
                    <a:pt x="738" y="178"/>
                  </a:cubicBezTo>
                  <a:close/>
                  <a:moveTo>
                    <a:pt x="1154" y="196"/>
                  </a:moveTo>
                  <a:cubicBezTo>
                    <a:pt x="1153" y="194"/>
                    <a:pt x="1151" y="195"/>
                    <a:pt x="1150" y="195"/>
                  </a:cubicBezTo>
                  <a:cubicBezTo>
                    <a:pt x="1148" y="193"/>
                    <a:pt x="1147" y="192"/>
                    <a:pt x="1146" y="190"/>
                  </a:cubicBezTo>
                  <a:cubicBezTo>
                    <a:pt x="1140" y="184"/>
                    <a:pt x="1139" y="181"/>
                    <a:pt x="1141" y="173"/>
                  </a:cubicBezTo>
                  <a:cubicBezTo>
                    <a:pt x="1139" y="172"/>
                    <a:pt x="1136" y="171"/>
                    <a:pt x="1133" y="170"/>
                  </a:cubicBezTo>
                  <a:cubicBezTo>
                    <a:pt x="1131" y="169"/>
                    <a:pt x="1129" y="168"/>
                    <a:pt x="1127" y="167"/>
                  </a:cubicBezTo>
                  <a:cubicBezTo>
                    <a:pt x="1125" y="167"/>
                    <a:pt x="1123" y="163"/>
                    <a:pt x="1120" y="164"/>
                  </a:cubicBezTo>
                  <a:cubicBezTo>
                    <a:pt x="1121" y="168"/>
                    <a:pt x="1123" y="172"/>
                    <a:pt x="1124" y="175"/>
                  </a:cubicBezTo>
                  <a:cubicBezTo>
                    <a:pt x="1123" y="179"/>
                    <a:pt x="1122" y="182"/>
                    <a:pt x="1121" y="185"/>
                  </a:cubicBezTo>
                  <a:cubicBezTo>
                    <a:pt x="1129" y="188"/>
                    <a:pt x="1136" y="190"/>
                    <a:pt x="1143" y="193"/>
                  </a:cubicBezTo>
                  <a:cubicBezTo>
                    <a:pt x="1145" y="194"/>
                    <a:pt x="1148" y="194"/>
                    <a:pt x="1150" y="194"/>
                  </a:cubicBezTo>
                  <a:cubicBezTo>
                    <a:pt x="1151" y="196"/>
                    <a:pt x="1152" y="196"/>
                    <a:pt x="1154" y="196"/>
                  </a:cubicBezTo>
                  <a:cubicBezTo>
                    <a:pt x="1159" y="201"/>
                    <a:pt x="1165" y="206"/>
                    <a:pt x="1173" y="207"/>
                  </a:cubicBezTo>
                  <a:cubicBezTo>
                    <a:pt x="1173" y="202"/>
                    <a:pt x="1171" y="200"/>
                    <a:pt x="1168" y="199"/>
                  </a:cubicBezTo>
                  <a:cubicBezTo>
                    <a:pt x="1163" y="197"/>
                    <a:pt x="1159" y="195"/>
                    <a:pt x="1154" y="196"/>
                  </a:cubicBezTo>
                  <a:close/>
                  <a:moveTo>
                    <a:pt x="386" y="512"/>
                  </a:moveTo>
                  <a:cubicBezTo>
                    <a:pt x="377" y="516"/>
                    <a:pt x="369" y="522"/>
                    <a:pt x="363" y="530"/>
                  </a:cubicBezTo>
                  <a:cubicBezTo>
                    <a:pt x="362" y="531"/>
                    <a:pt x="360" y="532"/>
                    <a:pt x="362" y="535"/>
                  </a:cubicBezTo>
                  <a:cubicBezTo>
                    <a:pt x="363" y="535"/>
                    <a:pt x="364" y="534"/>
                    <a:pt x="365" y="534"/>
                  </a:cubicBezTo>
                  <a:cubicBezTo>
                    <a:pt x="372" y="528"/>
                    <a:pt x="378" y="522"/>
                    <a:pt x="384" y="516"/>
                  </a:cubicBezTo>
                  <a:cubicBezTo>
                    <a:pt x="385" y="515"/>
                    <a:pt x="385" y="513"/>
                    <a:pt x="386" y="512"/>
                  </a:cubicBezTo>
                  <a:cubicBezTo>
                    <a:pt x="386" y="512"/>
                    <a:pt x="386" y="511"/>
                    <a:pt x="386" y="511"/>
                  </a:cubicBezTo>
                  <a:cubicBezTo>
                    <a:pt x="386" y="512"/>
                    <a:pt x="386" y="512"/>
                    <a:pt x="386" y="512"/>
                  </a:cubicBezTo>
                  <a:close/>
                  <a:moveTo>
                    <a:pt x="920" y="579"/>
                  </a:moveTo>
                  <a:cubicBezTo>
                    <a:pt x="941" y="577"/>
                    <a:pt x="955" y="566"/>
                    <a:pt x="965" y="549"/>
                  </a:cubicBezTo>
                  <a:cubicBezTo>
                    <a:pt x="965" y="548"/>
                    <a:pt x="966" y="547"/>
                    <a:pt x="966" y="547"/>
                  </a:cubicBezTo>
                  <a:cubicBezTo>
                    <a:pt x="966" y="546"/>
                    <a:pt x="965" y="545"/>
                    <a:pt x="965" y="542"/>
                  </a:cubicBezTo>
                  <a:cubicBezTo>
                    <a:pt x="963" y="545"/>
                    <a:pt x="963" y="546"/>
                    <a:pt x="962" y="547"/>
                  </a:cubicBezTo>
                  <a:cubicBezTo>
                    <a:pt x="960" y="551"/>
                    <a:pt x="958" y="554"/>
                    <a:pt x="956" y="557"/>
                  </a:cubicBezTo>
                  <a:cubicBezTo>
                    <a:pt x="950" y="565"/>
                    <a:pt x="943" y="570"/>
                    <a:pt x="934" y="573"/>
                  </a:cubicBezTo>
                  <a:cubicBezTo>
                    <a:pt x="929" y="575"/>
                    <a:pt x="924" y="576"/>
                    <a:pt x="920" y="580"/>
                  </a:cubicBezTo>
                  <a:cubicBezTo>
                    <a:pt x="909" y="579"/>
                    <a:pt x="898" y="581"/>
                    <a:pt x="889" y="591"/>
                  </a:cubicBezTo>
                  <a:cubicBezTo>
                    <a:pt x="891" y="590"/>
                    <a:pt x="893" y="590"/>
                    <a:pt x="894" y="590"/>
                  </a:cubicBezTo>
                  <a:cubicBezTo>
                    <a:pt x="898" y="587"/>
                    <a:pt x="904" y="585"/>
                    <a:pt x="910" y="583"/>
                  </a:cubicBezTo>
                  <a:cubicBezTo>
                    <a:pt x="913" y="582"/>
                    <a:pt x="917" y="582"/>
                    <a:pt x="920" y="579"/>
                  </a:cubicBezTo>
                  <a:close/>
                  <a:moveTo>
                    <a:pt x="1113" y="352"/>
                  </a:moveTo>
                  <a:cubicBezTo>
                    <a:pt x="1113" y="351"/>
                    <a:pt x="1113" y="351"/>
                    <a:pt x="1113" y="351"/>
                  </a:cubicBezTo>
                  <a:cubicBezTo>
                    <a:pt x="1113" y="351"/>
                    <a:pt x="1113" y="351"/>
                    <a:pt x="1114" y="351"/>
                  </a:cubicBezTo>
                  <a:cubicBezTo>
                    <a:pt x="1115" y="359"/>
                    <a:pt x="1118" y="369"/>
                    <a:pt x="1121" y="373"/>
                  </a:cubicBezTo>
                  <a:cubicBezTo>
                    <a:pt x="1124" y="368"/>
                    <a:pt x="1128" y="365"/>
                    <a:pt x="1129" y="359"/>
                  </a:cubicBezTo>
                  <a:cubicBezTo>
                    <a:pt x="1124" y="356"/>
                    <a:pt x="1119" y="352"/>
                    <a:pt x="1113" y="352"/>
                  </a:cubicBezTo>
                  <a:close/>
                  <a:moveTo>
                    <a:pt x="229" y="286"/>
                  </a:moveTo>
                  <a:cubicBezTo>
                    <a:pt x="223" y="288"/>
                    <a:pt x="217" y="290"/>
                    <a:pt x="210" y="293"/>
                  </a:cubicBezTo>
                  <a:cubicBezTo>
                    <a:pt x="209" y="301"/>
                    <a:pt x="207" y="310"/>
                    <a:pt x="206" y="320"/>
                  </a:cubicBezTo>
                  <a:cubicBezTo>
                    <a:pt x="208" y="317"/>
                    <a:pt x="209" y="316"/>
                    <a:pt x="210" y="315"/>
                  </a:cubicBezTo>
                  <a:cubicBezTo>
                    <a:pt x="216" y="306"/>
                    <a:pt x="222" y="297"/>
                    <a:pt x="228" y="288"/>
                  </a:cubicBezTo>
                  <a:cubicBezTo>
                    <a:pt x="228" y="288"/>
                    <a:pt x="228" y="287"/>
                    <a:pt x="229" y="286"/>
                  </a:cubicBezTo>
                  <a:cubicBezTo>
                    <a:pt x="229" y="285"/>
                    <a:pt x="229" y="285"/>
                    <a:pt x="229" y="285"/>
                  </a:cubicBezTo>
                  <a:lnTo>
                    <a:pt x="229" y="286"/>
                  </a:lnTo>
                  <a:close/>
                  <a:moveTo>
                    <a:pt x="305" y="451"/>
                  </a:moveTo>
                  <a:cubicBezTo>
                    <a:pt x="298" y="459"/>
                    <a:pt x="291" y="466"/>
                    <a:pt x="283" y="474"/>
                  </a:cubicBezTo>
                  <a:cubicBezTo>
                    <a:pt x="283" y="484"/>
                    <a:pt x="288" y="493"/>
                    <a:pt x="292" y="504"/>
                  </a:cubicBezTo>
                  <a:cubicBezTo>
                    <a:pt x="292" y="502"/>
                    <a:pt x="293" y="501"/>
                    <a:pt x="293" y="500"/>
                  </a:cubicBezTo>
                  <a:cubicBezTo>
                    <a:pt x="297" y="485"/>
                    <a:pt x="301" y="471"/>
                    <a:pt x="305" y="457"/>
                  </a:cubicBezTo>
                  <a:cubicBezTo>
                    <a:pt x="306" y="455"/>
                    <a:pt x="305" y="453"/>
                    <a:pt x="305" y="451"/>
                  </a:cubicBezTo>
                  <a:cubicBezTo>
                    <a:pt x="305" y="451"/>
                    <a:pt x="305" y="451"/>
                    <a:pt x="305" y="451"/>
                  </a:cubicBezTo>
                  <a:close/>
                  <a:moveTo>
                    <a:pt x="198" y="216"/>
                  </a:moveTo>
                  <a:cubicBezTo>
                    <a:pt x="198" y="217"/>
                    <a:pt x="198" y="217"/>
                    <a:pt x="198" y="217"/>
                  </a:cubicBezTo>
                  <a:cubicBezTo>
                    <a:pt x="198" y="217"/>
                    <a:pt x="198" y="217"/>
                    <a:pt x="199" y="217"/>
                  </a:cubicBezTo>
                  <a:cubicBezTo>
                    <a:pt x="198" y="217"/>
                    <a:pt x="198" y="217"/>
                    <a:pt x="198" y="217"/>
                  </a:cubicBezTo>
                  <a:cubicBezTo>
                    <a:pt x="197" y="215"/>
                    <a:pt x="198" y="214"/>
                    <a:pt x="197" y="213"/>
                  </a:cubicBezTo>
                  <a:cubicBezTo>
                    <a:pt x="194" y="207"/>
                    <a:pt x="192" y="201"/>
                    <a:pt x="188" y="195"/>
                  </a:cubicBezTo>
                  <a:cubicBezTo>
                    <a:pt x="175" y="177"/>
                    <a:pt x="160" y="160"/>
                    <a:pt x="143" y="146"/>
                  </a:cubicBezTo>
                  <a:cubicBezTo>
                    <a:pt x="132" y="137"/>
                    <a:pt x="121" y="129"/>
                    <a:pt x="109" y="123"/>
                  </a:cubicBezTo>
                  <a:cubicBezTo>
                    <a:pt x="98" y="117"/>
                    <a:pt x="87" y="113"/>
                    <a:pt x="75" y="112"/>
                  </a:cubicBezTo>
                  <a:cubicBezTo>
                    <a:pt x="61" y="110"/>
                    <a:pt x="47" y="111"/>
                    <a:pt x="34" y="112"/>
                  </a:cubicBezTo>
                  <a:cubicBezTo>
                    <a:pt x="33" y="112"/>
                    <a:pt x="32" y="113"/>
                    <a:pt x="30" y="113"/>
                  </a:cubicBezTo>
                  <a:cubicBezTo>
                    <a:pt x="33" y="114"/>
                    <a:pt x="36" y="116"/>
                    <a:pt x="38" y="116"/>
                  </a:cubicBezTo>
                  <a:cubicBezTo>
                    <a:pt x="46" y="117"/>
                    <a:pt x="55" y="119"/>
                    <a:pt x="63" y="120"/>
                  </a:cubicBezTo>
                  <a:cubicBezTo>
                    <a:pt x="67" y="120"/>
                    <a:pt x="70" y="120"/>
                    <a:pt x="73" y="123"/>
                  </a:cubicBezTo>
                  <a:cubicBezTo>
                    <a:pt x="75" y="127"/>
                    <a:pt x="73" y="129"/>
                    <a:pt x="70" y="132"/>
                  </a:cubicBezTo>
                  <a:cubicBezTo>
                    <a:pt x="68" y="133"/>
                    <a:pt x="64" y="134"/>
                    <a:pt x="63" y="138"/>
                  </a:cubicBezTo>
                  <a:cubicBezTo>
                    <a:pt x="65" y="138"/>
                    <a:pt x="67" y="139"/>
                    <a:pt x="69" y="139"/>
                  </a:cubicBezTo>
                  <a:cubicBezTo>
                    <a:pt x="74" y="140"/>
                    <a:pt x="80" y="141"/>
                    <a:pt x="86" y="142"/>
                  </a:cubicBezTo>
                  <a:cubicBezTo>
                    <a:pt x="90" y="142"/>
                    <a:pt x="94" y="143"/>
                    <a:pt x="98" y="144"/>
                  </a:cubicBezTo>
                  <a:cubicBezTo>
                    <a:pt x="101" y="144"/>
                    <a:pt x="103" y="146"/>
                    <a:pt x="104" y="149"/>
                  </a:cubicBezTo>
                  <a:cubicBezTo>
                    <a:pt x="105" y="152"/>
                    <a:pt x="103" y="154"/>
                    <a:pt x="100" y="156"/>
                  </a:cubicBezTo>
                  <a:cubicBezTo>
                    <a:pt x="97" y="157"/>
                    <a:pt x="94" y="159"/>
                    <a:pt x="92" y="162"/>
                  </a:cubicBezTo>
                  <a:cubicBezTo>
                    <a:pt x="94" y="163"/>
                    <a:pt x="95" y="163"/>
                    <a:pt x="96" y="164"/>
                  </a:cubicBezTo>
                  <a:cubicBezTo>
                    <a:pt x="103" y="165"/>
                    <a:pt x="110" y="166"/>
                    <a:pt x="117" y="167"/>
                  </a:cubicBezTo>
                  <a:cubicBezTo>
                    <a:pt x="122" y="168"/>
                    <a:pt x="127" y="168"/>
                    <a:pt x="131" y="169"/>
                  </a:cubicBezTo>
                  <a:cubicBezTo>
                    <a:pt x="134" y="172"/>
                    <a:pt x="137" y="174"/>
                    <a:pt x="140" y="176"/>
                  </a:cubicBezTo>
                  <a:cubicBezTo>
                    <a:pt x="140" y="180"/>
                    <a:pt x="138" y="181"/>
                    <a:pt x="136" y="182"/>
                  </a:cubicBezTo>
                  <a:cubicBezTo>
                    <a:pt x="134" y="184"/>
                    <a:pt x="131" y="184"/>
                    <a:pt x="131" y="188"/>
                  </a:cubicBezTo>
                  <a:cubicBezTo>
                    <a:pt x="140" y="192"/>
                    <a:pt x="150" y="192"/>
                    <a:pt x="158" y="196"/>
                  </a:cubicBezTo>
                  <a:cubicBezTo>
                    <a:pt x="159" y="199"/>
                    <a:pt x="160" y="201"/>
                    <a:pt x="160" y="202"/>
                  </a:cubicBezTo>
                  <a:cubicBezTo>
                    <a:pt x="167" y="204"/>
                    <a:pt x="173" y="206"/>
                    <a:pt x="179" y="209"/>
                  </a:cubicBezTo>
                  <a:cubicBezTo>
                    <a:pt x="184" y="210"/>
                    <a:pt x="188" y="212"/>
                    <a:pt x="192" y="214"/>
                  </a:cubicBezTo>
                  <a:cubicBezTo>
                    <a:pt x="194" y="215"/>
                    <a:pt x="196" y="215"/>
                    <a:pt x="198" y="216"/>
                  </a:cubicBezTo>
                  <a:close/>
                  <a:moveTo>
                    <a:pt x="314" y="345"/>
                  </a:moveTo>
                  <a:cubicBezTo>
                    <a:pt x="311" y="344"/>
                    <a:pt x="309" y="343"/>
                    <a:pt x="306" y="342"/>
                  </a:cubicBezTo>
                  <a:cubicBezTo>
                    <a:pt x="295" y="338"/>
                    <a:pt x="287" y="330"/>
                    <a:pt x="286" y="317"/>
                  </a:cubicBezTo>
                  <a:cubicBezTo>
                    <a:pt x="286" y="312"/>
                    <a:pt x="287" y="307"/>
                    <a:pt x="288" y="302"/>
                  </a:cubicBezTo>
                  <a:cubicBezTo>
                    <a:pt x="289" y="300"/>
                    <a:pt x="289" y="298"/>
                    <a:pt x="289" y="297"/>
                  </a:cubicBezTo>
                  <a:cubicBezTo>
                    <a:pt x="286" y="295"/>
                    <a:pt x="283" y="294"/>
                    <a:pt x="281" y="291"/>
                  </a:cubicBezTo>
                  <a:cubicBezTo>
                    <a:pt x="279" y="289"/>
                    <a:pt x="279" y="285"/>
                    <a:pt x="277" y="282"/>
                  </a:cubicBezTo>
                  <a:cubicBezTo>
                    <a:pt x="275" y="281"/>
                    <a:pt x="273" y="280"/>
                    <a:pt x="271" y="279"/>
                  </a:cubicBezTo>
                  <a:cubicBezTo>
                    <a:pt x="267" y="284"/>
                    <a:pt x="262" y="288"/>
                    <a:pt x="256" y="289"/>
                  </a:cubicBezTo>
                  <a:cubicBezTo>
                    <a:pt x="250" y="290"/>
                    <a:pt x="244" y="288"/>
                    <a:pt x="238" y="286"/>
                  </a:cubicBezTo>
                  <a:cubicBezTo>
                    <a:pt x="237" y="299"/>
                    <a:pt x="235" y="311"/>
                    <a:pt x="234" y="323"/>
                  </a:cubicBezTo>
                  <a:cubicBezTo>
                    <a:pt x="233" y="342"/>
                    <a:pt x="231" y="360"/>
                    <a:pt x="228" y="378"/>
                  </a:cubicBezTo>
                  <a:cubicBezTo>
                    <a:pt x="224" y="404"/>
                    <a:pt x="221" y="430"/>
                    <a:pt x="219" y="455"/>
                  </a:cubicBezTo>
                  <a:cubicBezTo>
                    <a:pt x="219" y="470"/>
                    <a:pt x="217" y="484"/>
                    <a:pt x="215" y="498"/>
                  </a:cubicBezTo>
                  <a:cubicBezTo>
                    <a:pt x="212" y="525"/>
                    <a:pt x="208" y="553"/>
                    <a:pt x="207" y="581"/>
                  </a:cubicBezTo>
                  <a:cubicBezTo>
                    <a:pt x="206" y="591"/>
                    <a:pt x="206" y="602"/>
                    <a:pt x="204" y="613"/>
                  </a:cubicBezTo>
                  <a:cubicBezTo>
                    <a:pt x="203" y="626"/>
                    <a:pt x="203" y="639"/>
                    <a:pt x="204" y="652"/>
                  </a:cubicBezTo>
                  <a:cubicBezTo>
                    <a:pt x="204" y="661"/>
                    <a:pt x="205" y="669"/>
                    <a:pt x="205" y="677"/>
                  </a:cubicBezTo>
                  <a:cubicBezTo>
                    <a:pt x="205" y="684"/>
                    <a:pt x="205" y="692"/>
                    <a:pt x="205" y="699"/>
                  </a:cubicBezTo>
                  <a:cubicBezTo>
                    <a:pt x="205" y="701"/>
                    <a:pt x="205" y="702"/>
                    <a:pt x="205" y="706"/>
                  </a:cubicBezTo>
                  <a:cubicBezTo>
                    <a:pt x="207" y="703"/>
                    <a:pt x="208" y="702"/>
                    <a:pt x="208" y="701"/>
                  </a:cubicBezTo>
                  <a:cubicBezTo>
                    <a:pt x="209" y="697"/>
                    <a:pt x="210" y="693"/>
                    <a:pt x="210" y="689"/>
                  </a:cubicBezTo>
                  <a:cubicBezTo>
                    <a:pt x="212" y="679"/>
                    <a:pt x="214" y="670"/>
                    <a:pt x="216" y="660"/>
                  </a:cubicBezTo>
                  <a:cubicBezTo>
                    <a:pt x="221" y="641"/>
                    <a:pt x="227" y="621"/>
                    <a:pt x="232" y="601"/>
                  </a:cubicBezTo>
                  <a:cubicBezTo>
                    <a:pt x="237" y="586"/>
                    <a:pt x="240" y="569"/>
                    <a:pt x="246" y="554"/>
                  </a:cubicBezTo>
                  <a:cubicBezTo>
                    <a:pt x="247" y="554"/>
                    <a:pt x="246" y="553"/>
                    <a:pt x="246" y="552"/>
                  </a:cubicBezTo>
                  <a:cubicBezTo>
                    <a:pt x="244" y="549"/>
                    <a:pt x="241" y="550"/>
                    <a:pt x="239" y="550"/>
                  </a:cubicBezTo>
                  <a:cubicBezTo>
                    <a:pt x="235" y="550"/>
                    <a:pt x="231" y="549"/>
                    <a:pt x="228" y="548"/>
                  </a:cubicBezTo>
                  <a:cubicBezTo>
                    <a:pt x="227" y="548"/>
                    <a:pt x="226" y="547"/>
                    <a:pt x="225" y="546"/>
                  </a:cubicBezTo>
                  <a:cubicBezTo>
                    <a:pt x="228" y="541"/>
                    <a:pt x="232" y="541"/>
                    <a:pt x="236" y="540"/>
                  </a:cubicBezTo>
                  <a:cubicBezTo>
                    <a:pt x="241" y="539"/>
                    <a:pt x="247" y="538"/>
                    <a:pt x="252" y="537"/>
                  </a:cubicBezTo>
                  <a:cubicBezTo>
                    <a:pt x="258" y="522"/>
                    <a:pt x="267" y="488"/>
                    <a:pt x="267" y="480"/>
                  </a:cubicBezTo>
                  <a:cubicBezTo>
                    <a:pt x="266" y="480"/>
                    <a:pt x="265" y="480"/>
                    <a:pt x="264" y="479"/>
                  </a:cubicBezTo>
                  <a:cubicBezTo>
                    <a:pt x="255" y="479"/>
                    <a:pt x="247" y="478"/>
                    <a:pt x="239" y="477"/>
                  </a:cubicBezTo>
                  <a:cubicBezTo>
                    <a:pt x="236" y="477"/>
                    <a:pt x="233" y="476"/>
                    <a:pt x="231" y="472"/>
                  </a:cubicBezTo>
                  <a:cubicBezTo>
                    <a:pt x="233" y="471"/>
                    <a:pt x="235" y="470"/>
                    <a:pt x="237" y="470"/>
                  </a:cubicBezTo>
                  <a:cubicBezTo>
                    <a:pt x="243" y="468"/>
                    <a:pt x="249" y="468"/>
                    <a:pt x="255" y="466"/>
                  </a:cubicBezTo>
                  <a:cubicBezTo>
                    <a:pt x="259" y="465"/>
                    <a:pt x="263" y="465"/>
                    <a:pt x="267" y="465"/>
                  </a:cubicBezTo>
                  <a:cubicBezTo>
                    <a:pt x="268" y="466"/>
                    <a:pt x="270" y="466"/>
                    <a:pt x="272" y="466"/>
                  </a:cubicBezTo>
                  <a:cubicBezTo>
                    <a:pt x="274" y="462"/>
                    <a:pt x="275" y="459"/>
                    <a:pt x="276" y="455"/>
                  </a:cubicBezTo>
                  <a:cubicBezTo>
                    <a:pt x="273" y="453"/>
                    <a:pt x="269" y="454"/>
                    <a:pt x="267" y="454"/>
                  </a:cubicBezTo>
                  <a:cubicBezTo>
                    <a:pt x="261" y="454"/>
                    <a:pt x="256" y="454"/>
                    <a:pt x="250" y="454"/>
                  </a:cubicBezTo>
                  <a:cubicBezTo>
                    <a:pt x="247" y="453"/>
                    <a:pt x="244" y="453"/>
                    <a:pt x="241" y="449"/>
                  </a:cubicBezTo>
                  <a:cubicBezTo>
                    <a:pt x="247" y="446"/>
                    <a:pt x="254" y="447"/>
                    <a:pt x="260" y="446"/>
                  </a:cubicBezTo>
                  <a:cubicBezTo>
                    <a:pt x="267" y="445"/>
                    <a:pt x="273" y="444"/>
                    <a:pt x="280" y="444"/>
                  </a:cubicBezTo>
                  <a:cubicBezTo>
                    <a:pt x="282" y="436"/>
                    <a:pt x="286" y="429"/>
                    <a:pt x="288" y="421"/>
                  </a:cubicBezTo>
                  <a:cubicBezTo>
                    <a:pt x="284" y="420"/>
                    <a:pt x="282" y="418"/>
                    <a:pt x="279" y="417"/>
                  </a:cubicBezTo>
                  <a:cubicBezTo>
                    <a:pt x="272" y="415"/>
                    <a:pt x="264" y="414"/>
                    <a:pt x="256" y="414"/>
                  </a:cubicBezTo>
                  <a:cubicBezTo>
                    <a:pt x="251" y="414"/>
                    <a:pt x="246" y="413"/>
                    <a:pt x="241" y="410"/>
                  </a:cubicBezTo>
                  <a:cubicBezTo>
                    <a:pt x="242" y="409"/>
                    <a:pt x="243" y="408"/>
                    <a:pt x="244" y="408"/>
                  </a:cubicBezTo>
                  <a:cubicBezTo>
                    <a:pt x="247" y="406"/>
                    <a:pt x="251" y="406"/>
                    <a:pt x="255" y="407"/>
                  </a:cubicBezTo>
                  <a:cubicBezTo>
                    <a:pt x="267" y="408"/>
                    <a:pt x="278" y="408"/>
                    <a:pt x="290" y="409"/>
                  </a:cubicBezTo>
                  <a:cubicBezTo>
                    <a:pt x="298" y="400"/>
                    <a:pt x="300" y="389"/>
                    <a:pt x="304" y="378"/>
                  </a:cubicBezTo>
                  <a:cubicBezTo>
                    <a:pt x="295" y="370"/>
                    <a:pt x="286" y="370"/>
                    <a:pt x="276" y="374"/>
                  </a:cubicBezTo>
                  <a:cubicBezTo>
                    <a:pt x="278" y="377"/>
                    <a:pt x="280" y="379"/>
                    <a:pt x="281" y="381"/>
                  </a:cubicBezTo>
                  <a:cubicBezTo>
                    <a:pt x="284" y="386"/>
                    <a:pt x="286" y="390"/>
                    <a:pt x="288" y="395"/>
                  </a:cubicBezTo>
                  <a:cubicBezTo>
                    <a:pt x="289" y="397"/>
                    <a:pt x="290" y="400"/>
                    <a:pt x="288" y="402"/>
                  </a:cubicBezTo>
                  <a:cubicBezTo>
                    <a:pt x="284" y="403"/>
                    <a:pt x="282" y="400"/>
                    <a:pt x="280" y="398"/>
                  </a:cubicBezTo>
                  <a:cubicBezTo>
                    <a:pt x="277" y="394"/>
                    <a:pt x="274" y="390"/>
                    <a:pt x="272" y="386"/>
                  </a:cubicBezTo>
                  <a:cubicBezTo>
                    <a:pt x="269" y="381"/>
                    <a:pt x="266" y="376"/>
                    <a:pt x="263" y="372"/>
                  </a:cubicBezTo>
                  <a:cubicBezTo>
                    <a:pt x="256" y="370"/>
                    <a:pt x="248" y="373"/>
                    <a:pt x="244" y="365"/>
                  </a:cubicBezTo>
                  <a:cubicBezTo>
                    <a:pt x="245" y="362"/>
                    <a:pt x="248" y="362"/>
                    <a:pt x="250" y="363"/>
                  </a:cubicBezTo>
                  <a:cubicBezTo>
                    <a:pt x="257" y="363"/>
                    <a:pt x="264" y="364"/>
                    <a:pt x="272" y="364"/>
                  </a:cubicBezTo>
                  <a:cubicBezTo>
                    <a:pt x="274" y="364"/>
                    <a:pt x="277" y="365"/>
                    <a:pt x="280" y="364"/>
                  </a:cubicBezTo>
                  <a:cubicBezTo>
                    <a:pt x="286" y="361"/>
                    <a:pt x="293" y="362"/>
                    <a:pt x="300" y="362"/>
                  </a:cubicBezTo>
                  <a:cubicBezTo>
                    <a:pt x="304" y="362"/>
                    <a:pt x="307" y="363"/>
                    <a:pt x="310" y="364"/>
                  </a:cubicBezTo>
                  <a:cubicBezTo>
                    <a:pt x="314" y="358"/>
                    <a:pt x="315" y="352"/>
                    <a:pt x="314" y="345"/>
                  </a:cubicBezTo>
                  <a:close/>
                  <a:moveTo>
                    <a:pt x="1186" y="513"/>
                  </a:moveTo>
                  <a:cubicBezTo>
                    <a:pt x="1187" y="516"/>
                    <a:pt x="1187" y="518"/>
                    <a:pt x="1188" y="521"/>
                  </a:cubicBezTo>
                  <a:cubicBezTo>
                    <a:pt x="1191" y="539"/>
                    <a:pt x="1197" y="556"/>
                    <a:pt x="1199" y="575"/>
                  </a:cubicBezTo>
                  <a:cubicBezTo>
                    <a:pt x="1199" y="579"/>
                    <a:pt x="1200" y="584"/>
                    <a:pt x="1201" y="588"/>
                  </a:cubicBezTo>
                  <a:cubicBezTo>
                    <a:pt x="1203" y="602"/>
                    <a:pt x="1205" y="616"/>
                    <a:pt x="1207" y="629"/>
                  </a:cubicBezTo>
                  <a:cubicBezTo>
                    <a:pt x="1210" y="650"/>
                    <a:pt x="1211" y="672"/>
                    <a:pt x="1217" y="692"/>
                  </a:cubicBezTo>
                  <a:cubicBezTo>
                    <a:pt x="1217" y="693"/>
                    <a:pt x="1217" y="694"/>
                    <a:pt x="1217" y="695"/>
                  </a:cubicBezTo>
                  <a:cubicBezTo>
                    <a:pt x="1219" y="711"/>
                    <a:pt x="1220" y="728"/>
                    <a:pt x="1222" y="744"/>
                  </a:cubicBezTo>
                  <a:cubicBezTo>
                    <a:pt x="1222" y="748"/>
                    <a:pt x="1223" y="751"/>
                    <a:pt x="1226" y="754"/>
                  </a:cubicBezTo>
                  <a:cubicBezTo>
                    <a:pt x="1227" y="751"/>
                    <a:pt x="1229" y="749"/>
                    <a:pt x="1230" y="746"/>
                  </a:cubicBezTo>
                  <a:cubicBezTo>
                    <a:pt x="1233" y="745"/>
                    <a:pt x="1236" y="745"/>
                    <a:pt x="1239" y="744"/>
                  </a:cubicBezTo>
                  <a:cubicBezTo>
                    <a:pt x="1238" y="741"/>
                    <a:pt x="1237" y="738"/>
                    <a:pt x="1236" y="736"/>
                  </a:cubicBezTo>
                  <a:cubicBezTo>
                    <a:pt x="1236" y="731"/>
                    <a:pt x="1237" y="727"/>
                    <a:pt x="1238" y="723"/>
                  </a:cubicBezTo>
                  <a:cubicBezTo>
                    <a:pt x="1240" y="719"/>
                    <a:pt x="1243" y="718"/>
                    <a:pt x="1246" y="717"/>
                  </a:cubicBezTo>
                  <a:cubicBezTo>
                    <a:pt x="1248" y="706"/>
                    <a:pt x="1250" y="695"/>
                    <a:pt x="1251" y="684"/>
                  </a:cubicBezTo>
                  <a:cubicBezTo>
                    <a:pt x="1254" y="666"/>
                    <a:pt x="1257" y="649"/>
                    <a:pt x="1259" y="631"/>
                  </a:cubicBezTo>
                  <a:cubicBezTo>
                    <a:pt x="1262" y="609"/>
                    <a:pt x="1263" y="587"/>
                    <a:pt x="1263" y="565"/>
                  </a:cubicBezTo>
                  <a:cubicBezTo>
                    <a:pt x="1263" y="558"/>
                    <a:pt x="1263" y="551"/>
                    <a:pt x="1263" y="544"/>
                  </a:cubicBezTo>
                  <a:cubicBezTo>
                    <a:pt x="1264" y="534"/>
                    <a:pt x="1264" y="524"/>
                    <a:pt x="1264" y="514"/>
                  </a:cubicBezTo>
                  <a:cubicBezTo>
                    <a:pt x="1264" y="512"/>
                    <a:pt x="1264" y="510"/>
                    <a:pt x="1263" y="507"/>
                  </a:cubicBezTo>
                  <a:cubicBezTo>
                    <a:pt x="1240" y="509"/>
                    <a:pt x="1217" y="510"/>
                    <a:pt x="1194" y="512"/>
                  </a:cubicBezTo>
                  <a:cubicBezTo>
                    <a:pt x="1192" y="512"/>
                    <a:pt x="1189" y="512"/>
                    <a:pt x="1186" y="513"/>
                  </a:cubicBezTo>
                  <a:close/>
                  <a:moveTo>
                    <a:pt x="1258" y="322"/>
                  </a:moveTo>
                  <a:cubicBezTo>
                    <a:pt x="1249" y="324"/>
                    <a:pt x="1242" y="323"/>
                    <a:pt x="1234" y="320"/>
                  </a:cubicBezTo>
                  <a:cubicBezTo>
                    <a:pt x="1231" y="323"/>
                    <a:pt x="1228" y="325"/>
                    <a:pt x="1225" y="327"/>
                  </a:cubicBezTo>
                  <a:cubicBezTo>
                    <a:pt x="1221" y="330"/>
                    <a:pt x="1216" y="328"/>
                    <a:pt x="1212" y="327"/>
                  </a:cubicBezTo>
                  <a:cubicBezTo>
                    <a:pt x="1209" y="330"/>
                    <a:pt x="1205" y="334"/>
                    <a:pt x="1202" y="337"/>
                  </a:cubicBezTo>
                  <a:cubicBezTo>
                    <a:pt x="1199" y="340"/>
                    <a:pt x="1196" y="343"/>
                    <a:pt x="1191" y="343"/>
                  </a:cubicBezTo>
                  <a:cubicBezTo>
                    <a:pt x="1185" y="344"/>
                    <a:pt x="1184" y="338"/>
                    <a:pt x="1181" y="335"/>
                  </a:cubicBezTo>
                  <a:cubicBezTo>
                    <a:pt x="1175" y="340"/>
                    <a:pt x="1170" y="345"/>
                    <a:pt x="1165" y="350"/>
                  </a:cubicBezTo>
                  <a:cubicBezTo>
                    <a:pt x="1160" y="354"/>
                    <a:pt x="1153" y="356"/>
                    <a:pt x="1147" y="358"/>
                  </a:cubicBezTo>
                  <a:cubicBezTo>
                    <a:pt x="1147" y="359"/>
                    <a:pt x="1146" y="360"/>
                    <a:pt x="1147" y="361"/>
                  </a:cubicBezTo>
                  <a:cubicBezTo>
                    <a:pt x="1154" y="386"/>
                    <a:pt x="1162" y="411"/>
                    <a:pt x="1170" y="436"/>
                  </a:cubicBezTo>
                  <a:cubicBezTo>
                    <a:pt x="1171" y="439"/>
                    <a:pt x="1172" y="442"/>
                    <a:pt x="1174" y="443"/>
                  </a:cubicBezTo>
                  <a:cubicBezTo>
                    <a:pt x="1205" y="443"/>
                    <a:pt x="1234" y="442"/>
                    <a:pt x="1265" y="442"/>
                  </a:cubicBezTo>
                  <a:cubicBezTo>
                    <a:pt x="1265" y="439"/>
                    <a:pt x="1265" y="436"/>
                    <a:pt x="1265" y="434"/>
                  </a:cubicBezTo>
                  <a:cubicBezTo>
                    <a:pt x="1264" y="397"/>
                    <a:pt x="1262" y="360"/>
                    <a:pt x="1258" y="322"/>
                  </a:cubicBezTo>
                  <a:close/>
                  <a:moveTo>
                    <a:pt x="1143" y="140"/>
                  </a:moveTo>
                  <a:cubicBezTo>
                    <a:pt x="1144" y="135"/>
                    <a:pt x="1142" y="132"/>
                    <a:pt x="1140" y="128"/>
                  </a:cubicBezTo>
                  <a:cubicBezTo>
                    <a:pt x="1139" y="126"/>
                    <a:pt x="1137" y="124"/>
                    <a:pt x="1136" y="122"/>
                  </a:cubicBezTo>
                  <a:cubicBezTo>
                    <a:pt x="1135" y="118"/>
                    <a:pt x="1136" y="115"/>
                    <a:pt x="1140" y="113"/>
                  </a:cubicBezTo>
                  <a:cubicBezTo>
                    <a:pt x="1142" y="113"/>
                    <a:pt x="1143" y="112"/>
                    <a:pt x="1145" y="112"/>
                  </a:cubicBezTo>
                  <a:cubicBezTo>
                    <a:pt x="1150" y="112"/>
                    <a:pt x="1155" y="111"/>
                    <a:pt x="1160" y="111"/>
                  </a:cubicBezTo>
                  <a:cubicBezTo>
                    <a:pt x="1167" y="110"/>
                    <a:pt x="1173" y="108"/>
                    <a:pt x="1179" y="107"/>
                  </a:cubicBezTo>
                  <a:cubicBezTo>
                    <a:pt x="1183" y="106"/>
                    <a:pt x="1186" y="105"/>
                    <a:pt x="1188" y="101"/>
                  </a:cubicBezTo>
                  <a:cubicBezTo>
                    <a:pt x="1189" y="95"/>
                    <a:pt x="1187" y="90"/>
                    <a:pt x="1184" y="84"/>
                  </a:cubicBezTo>
                  <a:cubicBezTo>
                    <a:pt x="1183" y="81"/>
                    <a:pt x="1181" y="79"/>
                    <a:pt x="1180" y="76"/>
                  </a:cubicBezTo>
                  <a:cubicBezTo>
                    <a:pt x="1178" y="71"/>
                    <a:pt x="1180" y="68"/>
                    <a:pt x="1184" y="65"/>
                  </a:cubicBezTo>
                  <a:cubicBezTo>
                    <a:pt x="1187" y="64"/>
                    <a:pt x="1190" y="63"/>
                    <a:pt x="1193" y="61"/>
                  </a:cubicBezTo>
                  <a:cubicBezTo>
                    <a:pt x="1200" y="59"/>
                    <a:pt x="1206" y="57"/>
                    <a:pt x="1213" y="54"/>
                  </a:cubicBezTo>
                  <a:cubicBezTo>
                    <a:pt x="1233" y="45"/>
                    <a:pt x="1250" y="30"/>
                    <a:pt x="1267" y="16"/>
                  </a:cubicBezTo>
                  <a:cubicBezTo>
                    <a:pt x="1268" y="15"/>
                    <a:pt x="1269" y="14"/>
                    <a:pt x="1270" y="12"/>
                  </a:cubicBezTo>
                  <a:cubicBezTo>
                    <a:pt x="1268" y="12"/>
                    <a:pt x="1267" y="12"/>
                    <a:pt x="1266" y="12"/>
                  </a:cubicBezTo>
                  <a:cubicBezTo>
                    <a:pt x="1261" y="13"/>
                    <a:pt x="1256" y="14"/>
                    <a:pt x="1251" y="15"/>
                  </a:cubicBezTo>
                  <a:cubicBezTo>
                    <a:pt x="1218" y="21"/>
                    <a:pt x="1188" y="32"/>
                    <a:pt x="1159" y="49"/>
                  </a:cubicBezTo>
                  <a:cubicBezTo>
                    <a:pt x="1139" y="60"/>
                    <a:pt x="1121" y="75"/>
                    <a:pt x="1106" y="93"/>
                  </a:cubicBezTo>
                  <a:cubicBezTo>
                    <a:pt x="1081" y="122"/>
                    <a:pt x="1074" y="157"/>
                    <a:pt x="1071" y="194"/>
                  </a:cubicBezTo>
                  <a:cubicBezTo>
                    <a:pt x="1071" y="199"/>
                    <a:pt x="1072" y="204"/>
                    <a:pt x="1073" y="209"/>
                  </a:cubicBezTo>
                  <a:cubicBezTo>
                    <a:pt x="1073" y="210"/>
                    <a:pt x="1074" y="210"/>
                    <a:pt x="1074" y="211"/>
                  </a:cubicBezTo>
                  <a:cubicBezTo>
                    <a:pt x="1077" y="202"/>
                    <a:pt x="1076" y="192"/>
                    <a:pt x="1079" y="183"/>
                  </a:cubicBezTo>
                  <a:cubicBezTo>
                    <a:pt x="1081" y="172"/>
                    <a:pt x="1086" y="162"/>
                    <a:pt x="1092" y="157"/>
                  </a:cubicBezTo>
                  <a:cubicBezTo>
                    <a:pt x="1092" y="158"/>
                    <a:pt x="1093" y="160"/>
                    <a:pt x="1093" y="161"/>
                  </a:cubicBezTo>
                  <a:cubicBezTo>
                    <a:pt x="1093" y="165"/>
                    <a:pt x="1093" y="169"/>
                    <a:pt x="1092" y="174"/>
                  </a:cubicBezTo>
                  <a:cubicBezTo>
                    <a:pt x="1090" y="181"/>
                    <a:pt x="1090" y="189"/>
                    <a:pt x="1090" y="197"/>
                  </a:cubicBezTo>
                  <a:cubicBezTo>
                    <a:pt x="1090" y="200"/>
                    <a:pt x="1091" y="204"/>
                    <a:pt x="1091" y="207"/>
                  </a:cubicBezTo>
                  <a:cubicBezTo>
                    <a:pt x="1091" y="208"/>
                    <a:pt x="1091" y="208"/>
                    <a:pt x="1092" y="209"/>
                  </a:cubicBezTo>
                  <a:cubicBezTo>
                    <a:pt x="1093" y="209"/>
                    <a:pt x="1094" y="210"/>
                    <a:pt x="1096" y="210"/>
                  </a:cubicBezTo>
                  <a:cubicBezTo>
                    <a:pt x="1097" y="209"/>
                    <a:pt x="1098" y="207"/>
                    <a:pt x="1100" y="206"/>
                  </a:cubicBezTo>
                  <a:cubicBezTo>
                    <a:pt x="1099" y="205"/>
                    <a:pt x="1098" y="204"/>
                    <a:pt x="1098" y="204"/>
                  </a:cubicBezTo>
                  <a:cubicBezTo>
                    <a:pt x="1093" y="197"/>
                    <a:pt x="1094" y="192"/>
                    <a:pt x="1100" y="187"/>
                  </a:cubicBezTo>
                  <a:cubicBezTo>
                    <a:pt x="1102" y="185"/>
                    <a:pt x="1105" y="183"/>
                    <a:pt x="1107" y="182"/>
                  </a:cubicBezTo>
                  <a:cubicBezTo>
                    <a:pt x="1110" y="180"/>
                    <a:pt x="1112" y="178"/>
                    <a:pt x="1113" y="174"/>
                  </a:cubicBezTo>
                  <a:cubicBezTo>
                    <a:pt x="1111" y="169"/>
                    <a:pt x="1108" y="164"/>
                    <a:pt x="1111" y="157"/>
                  </a:cubicBezTo>
                  <a:cubicBezTo>
                    <a:pt x="1113" y="156"/>
                    <a:pt x="1116" y="154"/>
                    <a:pt x="1119" y="153"/>
                  </a:cubicBezTo>
                  <a:cubicBezTo>
                    <a:pt x="1124" y="150"/>
                    <a:pt x="1129" y="149"/>
                    <a:pt x="1134" y="146"/>
                  </a:cubicBezTo>
                  <a:cubicBezTo>
                    <a:pt x="1138" y="145"/>
                    <a:pt x="1141" y="144"/>
                    <a:pt x="1143" y="140"/>
                  </a:cubicBezTo>
                  <a:close/>
                  <a:moveTo>
                    <a:pt x="1047" y="229"/>
                  </a:moveTo>
                  <a:cubicBezTo>
                    <a:pt x="1044" y="223"/>
                    <a:pt x="1040" y="217"/>
                    <a:pt x="1036" y="212"/>
                  </a:cubicBezTo>
                  <a:cubicBezTo>
                    <a:pt x="1015" y="187"/>
                    <a:pt x="988" y="171"/>
                    <a:pt x="956" y="162"/>
                  </a:cubicBezTo>
                  <a:cubicBezTo>
                    <a:pt x="934" y="155"/>
                    <a:pt x="911" y="149"/>
                    <a:pt x="887" y="146"/>
                  </a:cubicBezTo>
                  <a:cubicBezTo>
                    <a:pt x="870" y="144"/>
                    <a:pt x="853" y="142"/>
                    <a:pt x="836" y="143"/>
                  </a:cubicBezTo>
                  <a:cubicBezTo>
                    <a:pt x="827" y="144"/>
                    <a:pt x="818" y="145"/>
                    <a:pt x="810" y="149"/>
                  </a:cubicBezTo>
                  <a:cubicBezTo>
                    <a:pt x="798" y="154"/>
                    <a:pt x="786" y="160"/>
                    <a:pt x="774" y="166"/>
                  </a:cubicBezTo>
                  <a:cubicBezTo>
                    <a:pt x="767" y="169"/>
                    <a:pt x="761" y="173"/>
                    <a:pt x="755" y="177"/>
                  </a:cubicBezTo>
                  <a:cubicBezTo>
                    <a:pt x="753" y="178"/>
                    <a:pt x="753" y="179"/>
                    <a:pt x="750" y="181"/>
                  </a:cubicBezTo>
                  <a:cubicBezTo>
                    <a:pt x="762" y="180"/>
                    <a:pt x="772" y="178"/>
                    <a:pt x="782" y="177"/>
                  </a:cubicBezTo>
                  <a:cubicBezTo>
                    <a:pt x="795" y="176"/>
                    <a:pt x="808" y="172"/>
                    <a:pt x="820" y="168"/>
                  </a:cubicBezTo>
                  <a:cubicBezTo>
                    <a:pt x="826" y="166"/>
                    <a:pt x="831" y="164"/>
                    <a:pt x="836" y="163"/>
                  </a:cubicBezTo>
                  <a:cubicBezTo>
                    <a:pt x="837" y="162"/>
                    <a:pt x="838" y="162"/>
                    <a:pt x="839" y="162"/>
                  </a:cubicBezTo>
                  <a:cubicBezTo>
                    <a:pt x="840" y="163"/>
                    <a:pt x="842" y="165"/>
                    <a:pt x="843" y="166"/>
                  </a:cubicBezTo>
                  <a:cubicBezTo>
                    <a:pt x="840" y="175"/>
                    <a:pt x="830" y="182"/>
                    <a:pt x="833" y="192"/>
                  </a:cubicBezTo>
                  <a:cubicBezTo>
                    <a:pt x="836" y="195"/>
                    <a:pt x="839" y="194"/>
                    <a:pt x="841" y="194"/>
                  </a:cubicBezTo>
                  <a:cubicBezTo>
                    <a:pt x="856" y="192"/>
                    <a:pt x="871" y="190"/>
                    <a:pt x="885" y="185"/>
                  </a:cubicBezTo>
                  <a:cubicBezTo>
                    <a:pt x="890" y="183"/>
                    <a:pt x="895" y="182"/>
                    <a:pt x="900" y="181"/>
                  </a:cubicBezTo>
                  <a:cubicBezTo>
                    <a:pt x="902" y="181"/>
                    <a:pt x="905" y="181"/>
                    <a:pt x="907" y="183"/>
                  </a:cubicBezTo>
                  <a:cubicBezTo>
                    <a:pt x="908" y="185"/>
                    <a:pt x="908" y="187"/>
                    <a:pt x="907" y="189"/>
                  </a:cubicBezTo>
                  <a:cubicBezTo>
                    <a:pt x="906" y="192"/>
                    <a:pt x="904" y="194"/>
                    <a:pt x="903" y="196"/>
                  </a:cubicBezTo>
                  <a:cubicBezTo>
                    <a:pt x="901" y="199"/>
                    <a:pt x="901" y="202"/>
                    <a:pt x="903" y="205"/>
                  </a:cubicBezTo>
                  <a:cubicBezTo>
                    <a:pt x="906" y="208"/>
                    <a:pt x="910" y="208"/>
                    <a:pt x="914" y="208"/>
                  </a:cubicBezTo>
                  <a:cubicBezTo>
                    <a:pt x="927" y="207"/>
                    <a:pt x="941" y="205"/>
                    <a:pt x="953" y="201"/>
                  </a:cubicBezTo>
                  <a:cubicBezTo>
                    <a:pt x="959" y="199"/>
                    <a:pt x="964" y="198"/>
                    <a:pt x="969" y="197"/>
                  </a:cubicBezTo>
                  <a:cubicBezTo>
                    <a:pt x="976" y="195"/>
                    <a:pt x="980" y="199"/>
                    <a:pt x="978" y="206"/>
                  </a:cubicBezTo>
                  <a:cubicBezTo>
                    <a:pt x="977" y="209"/>
                    <a:pt x="975" y="212"/>
                    <a:pt x="975" y="216"/>
                  </a:cubicBezTo>
                  <a:cubicBezTo>
                    <a:pt x="977" y="219"/>
                    <a:pt x="980" y="221"/>
                    <a:pt x="983" y="221"/>
                  </a:cubicBezTo>
                  <a:cubicBezTo>
                    <a:pt x="988" y="223"/>
                    <a:pt x="992" y="223"/>
                    <a:pt x="997" y="224"/>
                  </a:cubicBezTo>
                  <a:cubicBezTo>
                    <a:pt x="1002" y="224"/>
                    <a:pt x="1008" y="224"/>
                    <a:pt x="1014" y="224"/>
                  </a:cubicBezTo>
                  <a:cubicBezTo>
                    <a:pt x="1017" y="224"/>
                    <a:pt x="1021" y="224"/>
                    <a:pt x="1023" y="227"/>
                  </a:cubicBezTo>
                  <a:cubicBezTo>
                    <a:pt x="1026" y="235"/>
                    <a:pt x="1026" y="235"/>
                    <a:pt x="1034" y="237"/>
                  </a:cubicBezTo>
                  <a:cubicBezTo>
                    <a:pt x="1030" y="232"/>
                    <a:pt x="1027" y="227"/>
                    <a:pt x="1023" y="223"/>
                  </a:cubicBezTo>
                  <a:cubicBezTo>
                    <a:pt x="1020" y="219"/>
                    <a:pt x="1016" y="215"/>
                    <a:pt x="1012" y="211"/>
                  </a:cubicBezTo>
                  <a:cubicBezTo>
                    <a:pt x="1008" y="207"/>
                    <a:pt x="1004" y="203"/>
                    <a:pt x="1000" y="199"/>
                  </a:cubicBezTo>
                  <a:cubicBezTo>
                    <a:pt x="996" y="195"/>
                    <a:pt x="990" y="193"/>
                    <a:pt x="985" y="188"/>
                  </a:cubicBezTo>
                  <a:cubicBezTo>
                    <a:pt x="996" y="190"/>
                    <a:pt x="1004" y="192"/>
                    <a:pt x="1011" y="197"/>
                  </a:cubicBezTo>
                  <a:cubicBezTo>
                    <a:pt x="1020" y="203"/>
                    <a:pt x="1028" y="210"/>
                    <a:pt x="1035" y="218"/>
                  </a:cubicBezTo>
                  <a:cubicBezTo>
                    <a:pt x="1039" y="222"/>
                    <a:pt x="1042" y="227"/>
                    <a:pt x="1047" y="229"/>
                  </a:cubicBezTo>
                  <a:close/>
                  <a:moveTo>
                    <a:pt x="347" y="412"/>
                  </a:moveTo>
                  <a:cubicBezTo>
                    <a:pt x="328" y="421"/>
                    <a:pt x="321" y="430"/>
                    <a:pt x="321" y="444"/>
                  </a:cubicBezTo>
                  <a:cubicBezTo>
                    <a:pt x="321" y="444"/>
                    <a:pt x="322" y="444"/>
                    <a:pt x="323" y="444"/>
                  </a:cubicBezTo>
                  <a:cubicBezTo>
                    <a:pt x="344" y="444"/>
                    <a:pt x="364" y="443"/>
                    <a:pt x="385" y="442"/>
                  </a:cubicBezTo>
                  <a:cubicBezTo>
                    <a:pt x="398" y="442"/>
                    <a:pt x="411" y="441"/>
                    <a:pt x="424" y="441"/>
                  </a:cubicBezTo>
                  <a:cubicBezTo>
                    <a:pt x="429" y="441"/>
                    <a:pt x="433" y="442"/>
                    <a:pt x="438" y="441"/>
                  </a:cubicBezTo>
                  <a:cubicBezTo>
                    <a:pt x="474" y="439"/>
                    <a:pt x="510" y="442"/>
                    <a:pt x="545" y="441"/>
                  </a:cubicBezTo>
                  <a:cubicBezTo>
                    <a:pt x="560" y="441"/>
                    <a:pt x="575" y="441"/>
                    <a:pt x="590" y="442"/>
                  </a:cubicBezTo>
                  <a:cubicBezTo>
                    <a:pt x="612" y="443"/>
                    <a:pt x="633" y="443"/>
                    <a:pt x="655" y="443"/>
                  </a:cubicBezTo>
                  <a:cubicBezTo>
                    <a:pt x="667" y="443"/>
                    <a:pt x="680" y="444"/>
                    <a:pt x="693" y="444"/>
                  </a:cubicBezTo>
                  <a:cubicBezTo>
                    <a:pt x="701" y="444"/>
                    <a:pt x="708" y="444"/>
                    <a:pt x="716" y="442"/>
                  </a:cubicBezTo>
                  <a:cubicBezTo>
                    <a:pt x="716" y="442"/>
                    <a:pt x="717" y="442"/>
                    <a:pt x="717" y="441"/>
                  </a:cubicBezTo>
                  <a:cubicBezTo>
                    <a:pt x="717" y="440"/>
                    <a:pt x="717" y="439"/>
                    <a:pt x="717" y="438"/>
                  </a:cubicBezTo>
                  <a:cubicBezTo>
                    <a:pt x="715" y="437"/>
                    <a:pt x="713" y="437"/>
                    <a:pt x="711" y="436"/>
                  </a:cubicBezTo>
                  <a:cubicBezTo>
                    <a:pt x="709" y="434"/>
                    <a:pt x="708" y="431"/>
                    <a:pt x="710" y="428"/>
                  </a:cubicBezTo>
                  <a:cubicBezTo>
                    <a:pt x="711" y="427"/>
                    <a:pt x="713" y="426"/>
                    <a:pt x="716" y="425"/>
                  </a:cubicBezTo>
                  <a:cubicBezTo>
                    <a:pt x="713" y="421"/>
                    <a:pt x="710" y="422"/>
                    <a:pt x="706" y="421"/>
                  </a:cubicBezTo>
                  <a:cubicBezTo>
                    <a:pt x="691" y="420"/>
                    <a:pt x="676" y="418"/>
                    <a:pt x="661" y="417"/>
                  </a:cubicBezTo>
                  <a:cubicBezTo>
                    <a:pt x="640" y="416"/>
                    <a:pt x="619" y="415"/>
                    <a:pt x="598" y="415"/>
                  </a:cubicBezTo>
                  <a:cubicBezTo>
                    <a:pt x="597" y="415"/>
                    <a:pt x="595" y="416"/>
                    <a:pt x="594" y="416"/>
                  </a:cubicBezTo>
                  <a:cubicBezTo>
                    <a:pt x="594" y="419"/>
                    <a:pt x="595" y="422"/>
                    <a:pt x="595" y="425"/>
                  </a:cubicBezTo>
                  <a:cubicBezTo>
                    <a:pt x="596" y="435"/>
                    <a:pt x="591" y="439"/>
                    <a:pt x="581" y="435"/>
                  </a:cubicBezTo>
                  <a:cubicBezTo>
                    <a:pt x="579" y="434"/>
                    <a:pt x="577" y="433"/>
                    <a:pt x="575" y="432"/>
                  </a:cubicBezTo>
                  <a:cubicBezTo>
                    <a:pt x="569" y="433"/>
                    <a:pt x="565" y="435"/>
                    <a:pt x="559" y="433"/>
                  </a:cubicBezTo>
                  <a:cubicBezTo>
                    <a:pt x="554" y="429"/>
                    <a:pt x="554" y="424"/>
                    <a:pt x="558" y="419"/>
                  </a:cubicBezTo>
                  <a:cubicBezTo>
                    <a:pt x="557" y="417"/>
                    <a:pt x="556" y="416"/>
                    <a:pt x="556" y="416"/>
                  </a:cubicBezTo>
                  <a:cubicBezTo>
                    <a:pt x="547" y="415"/>
                    <a:pt x="539" y="415"/>
                    <a:pt x="532" y="414"/>
                  </a:cubicBezTo>
                  <a:cubicBezTo>
                    <a:pt x="522" y="414"/>
                    <a:pt x="513" y="414"/>
                    <a:pt x="503" y="413"/>
                  </a:cubicBezTo>
                  <a:cubicBezTo>
                    <a:pt x="485" y="413"/>
                    <a:pt x="468" y="412"/>
                    <a:pt x="450" y="412"/>
                  </a:cubicBezTo>
                  <a:cubicBezTo>
                    <a:pt x="433" y="412"/>
                    <a:pt x="416" y="412"/>
                    <a:pt x="399" y="412"/>
                  </a:cubicBezTo>
                  <a:cubicBezTo>
                    <a:pt x="382" y="412"/>
                    <a:pt x="365" y="412"/>
                    <a:pt x="347" y="412"/>
                  </a:cubicBezTo>
                  <a:close/>
                  <a:moveTo>
                    <a:pt x="1300" y="129"/>
                  </a:moveTo>
                  <a:cubicBezTo>
                    <a:pt x="1300" y="129"/>
                    <a:pt x="1300" y="129"/>
                    <a:pt x="1301" y="130"/>
                  </a:cubicBezTo>
                  <a:cubicBezTo>
                    <a:pt x="1297" y="140"/>
                    <a:pt x="1292" y="151"/>
                    <a:pt x="1288" y="161"/>
                  </a:cubicBezTo>
                  <a:cubicBezTo>
                    <a:pt x="1284" y="172"/>
                    <a:pt x="1281" y="183"/>
                    <a:pt x="1279" y="195"/>
                  </a:cubicBezTo>
                  <a:cubicBezTo>
                    <a:pt x="1278" y="206"/>
                    <a:pt x="1273" y="217"/>
                    <a:pt x="1273" y="229"/>
                  </a:cubicBezTo>
                  <a:cubicBezTo>
                    <a:pt x="1275" y="231"/>
                    <a:pt x="1276" y="235"/>
                    <a:pt x="1279" y="236"/>
                  </a:cubicBezTo>
                  <a:cubicBezTo>
                    <a:pt x="1283" y="232"/>
                    <a:pt x="1284" y="230"/>
                    <a:pt x="1281" y="227"/>
                  </a:cubicBezTo>
                  <a:cubicBezTo>
                    <a:pt x="1280" y="225"/>
                    <a:pt x="1279" y="224"/>
                    <a:pt x="1277" y="222"/>
                  </a:cubicBezTo>
                  <a:cubicBezTo>
                    <a:pt x="1279" y="220"/>
                    <a:pt x="1281" y="219"/>
                    <a:pt x="1284" y="218"/>
                  </a:cubicBezTo>
                  <a:cubicBezTo>
                    <a:pt x="1286" y="218"/>
                    <a:pt x="1288" y="218"/>
                    <a:pt x="1290" y="217"/>
                  </a:cubicBezTo>
                  <a:cubicBezTo>
                    <a:pt x="1295" y="216"/>
                    <a:pt x="1299" y="214"/>
                    <a:pt x="1299" y="209"/>
                  </a:cubicBezTo>
                  <a:cubicBezTo>
                    <a:pt x="1299" y="202"/>
                    <a:pt x="1293" y="199"/>
                    <a:pt x="1290" y="194"/>
                  </a:cubicBezTo>
                  <a:cubicBezTo>
                    <a:pt x="1291" y="193"/>
                    <a:pt x="1292" y="192"/>
                    <a:pt x="1293" y="191"/>
                  </a:cubicBezTo>
                  <a:cubicBezTo>
                    <a:pt x="1299" y="185"/>
                    <a:pt x="1305" y="178"/>
                    <a:pt x="1312" y="172"/>
                  </a:cubicBezTo>
                  <a:cubicBezTo>
                    <a:pt x="1319" y="165"/>
                    <a:pt x="1320" y="158"/>
                    <a:pt x="1314" y="150"/>
                  </a:cubicBezTo>
                  <a:cubicBezTo>
                    <a:pt x="1313" y="148"/>
                    <a:pt x="1311" y="147"/>
                    <a:pt x="1309" y="144"/>
                  </a:cubicBezTo>
                  <a:cubicBezTo>
                    <a:pt x="1312" y="142"/>
                    <a:pt x="1314" y="140"/>
                    <a:pt x="1316" y="139"/>
                  </a:cubicBezTo>
                  <a:cubicBezTo>
                    <a:pt x="1318" y="137"/>
                    <a:pt x="1321" y="135"/>
                    <a:pt x="1323" y="134"/>
                  </a:cubicBezTo>
                  <a:cubicBezTo>
                    <a:pt x="1327" y="131"/>
                    <a:pt x="1332" y="129"/>
                    <a:pt x="1336" y="126"/>
                  </a:cubicBezTo>
                  <a:cubicBezTo>
                    <a:pt x="1338" y="125"/>
                    <a:pt x="1340" y="123"/>
                    <a:pt x="1341" y="122"/>
                  </a:cubicBezTo>
                  <a:cubicBezTo>
                    <a:pt x="1346" y="117"/>
                    <a:pt x="1346" y="112"/>
                    <a:pt x="1342" y="106"/>
                  </a:cubicBezTo>
                  <a:cubicBezTo>
                    <a:pt x="1341" y="105"/>
                    <a:pt x="1340" y="104"/>
                    <a:pt x="1339" y="103"/>
                  </a:cubicBezTo>
                  <a:cubicBezTo>
                    <a:pt x="1338" y="102"/>
                    <a:pt x="1337" y="101"/>
                    <a:pt x="1335" y="99"/>
                  </a:cubicBezTo>
                  <a:cubicBezTo>
                    <a:pt x="1338" y="96"/>
                    <a:pt x="1340" y="94"/>
                    <a:pt x="1343" y="92"/>
                  </a:cubicBezTo>
                  <a:cubicBezTo>
                    <a:pt x="1351" y="87"/>
                    <a:pt x="1358" y="83"/>
                    <a:pt x="1366" y="79"/>
                  </a:cubicBezTo>
                  <a:cubicBezTo>
                    <a:pt x="1374" y="75"/>
                    <a:pt x="1381" y="71"/>
                    <a:pt x="1384" y="61"/>
                  </a:cubicBezTo>
                  <a:cubicBezTo>
                    <a:pt x="1382" y="56"/>
                    <a:pt x="1376" y="55"/>
                    <a:pt x="1373" y="50"/>
                  </a:cubicBezTo>
                  <a:cubicBezTo>
                    <a:pt x="1373" y="49"/>
                    <a:pt x="1374" y="48"/>
                    <a:pt x="1374" y="47"/>
                  </a:cubicBezTo>
                  <a:cubicBezTo>
                    <a:pt x="1381" y="40"/>
                    <a:pt x="1388" y="34"/>
                    <a:pt x="1398" y="30"/>
                  </a:cubicBezTo>
                  <a:cubicBezTo>
                    <a:pt x="1404" y="28"/>
                    <a:pt x="1409" y="25"/>
                    <a:pt x="1415" y="22"/>
                  </a:cubicBezTo>
                  <a:cubicBezTo>
                    <a:pt x="1418" y="20"/>
                    <a:pt x="1420" y="19"/>
                    <a:pt x="1422" y="16"/>
                  </a:cubicBezTo>
                  <a:cubicBezTo>
                    <a:pt x="1423" y="15"/>
                    <a:pt x="1423" y="13"/>
                    <a:pt x="1424" y="12"/>
                  </a:cubicBezTo>
                  <a:cubicBezTo>
                    <a:pt x="1421" y="9"/>
                    <a:pt x="1418" y="10"/>
                    <a:pt x="1415" y="10"/>
                  </a:cubicBezTo>
                  <a:cubicBezTo>
                    <a:pt x="1409" y="12"/>
                    <a:pt x="1403" y="14"/>
                    <a:pt x="1398" y="17"/>
                  </a:cubicBezTo>
                  <a:cubicBezTo>
                    <a:pt x="1389" y="22"/>
                    <a:pt x="1381" y="26"/>
                    <a:pt x="1373" y="30"/>
                  </a:cubicBezTo>
                  <a:cubicBezTo>
                    <a:pt x="1369" y="32"/>
                    <a:pt x="1365" y="35"/>
                    <a:pt x="1361" y="37"/>
                  </a:cubicBezTo>
                  <a:cubicBezTo>
                    <a:pt x="1349" y="46"/>
                    <a:pt x="1337" y="55"/>
                    <a:pt x="1327" y="66"/>
                  </a:cubicBezTo>
                  <a:cubicBezTo>
                    <a:pt x="1325" y="68"/>
                    <a:pt x="1324" y="69"/>
                    <a:pt x="1322" y="70"/>
                  </a:cubicBezTo>
                  <a:cubicBezTo>
                    <a:pt x="1319" y="73"/>
                    <a:pt x="1316" y="76"/>
                    <a:pt x="1313" y="80"/>
                  </a:cubicBezTo>
                  <a:cubicBezTo>
                    <a:pt x="1306" y="88"/>
                    <a:pt x="1299" y="97"/>
                    <a:pt x="1292" y="106"/>
                  </a:cubicBezTo>
                  <a:cubicBezTo>
                    <a:pt x="1291" y="108"/>
                    <a:pt x="1289" y="111"/>
                    <a:pt x="1288" y="114"/>
                  </a:cubicBezTo>
                  <a:cubicBezTo>
                    <a:pt x="1282" y="125"/>
                    <a:pt x="1276" y="136"/>
                    <a:pt x="1270" y="148"/>
                  </a:cubicBezTo>
                  <a:cubicBezTo>
                    <a:pt x="1266" y="157"/>
                    <a:pt x="1262" y="167"/>
                    <a:pt x="1260" y="178"/>
                  </a:cubicBezTo>
                  <a:cubicBezTo>
                    <a:pt x="1257" y="192"/>
                    <a:pt x="1255" y="206"/>
                    <a:pt x="1253" y="220"/>
                  </a:cubicBezTo>
                  <a:cubicBezTo>
                    <a:pt x="1252" y="223"/>
                    <a:pt x="1252" y="227"/>
                    <a:pt x="1253" y="230"/>
                  </a:cubicBezTo>
                  <a:cubicBezTo>
                    <a:pt x="1255" y="230"/>
                    <a:pt x="1257" y="230"/>
                    <a:pt x="1260" y="230"/>
                  </a:cubicBezTo>
                  <a:cubicBezTo>
                    <a:pt x="1261" y="225"/>
                    <a:pt x="1261" y="220"/>
                    <a:pt x="1262" y="215"/>
                  </a:cubicBezTo>
                  <a:cubicBezTo>
                    <a:pt x="1266" y="203"/>
                    <a:pt x="1269" y="191"/>
                    <a:pt x="1273" y="179"/>
                  </a:cubicBezTo>
                  <a:cubicBezTo>
                    <a:pt x="1278" y="162"/>
                    <a:pt x="1286" y="146"/>
                    <a:pt x="1297" y="132"/>
                  </a:cubicBezTo>
                  <a:cubicBezTo>
                    <a:pt x="1298" y="131"/>
                    <a:pt x="1299" y="130"/>
                    <a:pt x="1300" y="129"/>
                  </a:cubicBezTo>
                  <a:close/>
                  <a:moveTo>
                    <a:pt x="792" y="469"/>
                  </a:moveTo>
                  <a:cubicBezTo>
                    <a:pt x="797" y="469"/>
                    <a:pt x="800" y="470"/>
                    <a:pt x="803" y="470"/>
                  </a:cubicBezTo>
                  <a:cubicBezTo>
                    <a:pt x="808" y="472"/>
                    <a:pt x="810" y="475"/>
                    <a:pt x="809" y="481"/>
                  </a:cubicBezTo>
                  <a:cubicBezTo>
                    <a:pt x="808" y="483"/>
                    <a:pt x="807" y="485"/>
                    <a:pt x="807" y="486"/>
                  </a:cubicBezTo>
                  <a:cubicBezTo>
                    <a:pt x="810" y="488"/>
                    <a:pt x="813" y="490"/>
                    <a:pt x="816" y="491"/>
                  </a:cubicBezTo>
                  <a:cubicBezTo>
                    <a:pt x="816" y="494"/>
                    <a:pt x="817" y="496"/>
                    <a:pt x="817" y="498"/>
                  </a:cubicBezTo>
                  <a:cubicBezTo>
                    <a:pt x="821" y="500"/>
                    <a:pt x="825" y="502"/>
                    <a:pt x="825" y="507"/>
                  </a:cubicBezTo>
                  <a:cubicBezTo>
                    <a:pt x="824" y="509"/>
                    <a:pt x="823" y="512"/>
                    <a:pt x="822" y="515"/>
                  </a:cubicBezTo>
                  <a:cubicBezTo>
                    <a:pt x="824" y="515"/>
                    <a:pt x="825" y="516"/>
                    <a:pt x="826" y="516"/>
                  </a:cubicBezTo>
                  <a:cubicBezTo>
                    <a:pt x="836" y="516"/>
                    <a:pt x="847" y="516"/>
                    <a:pt x="857" y="514"/>
                  </a:cubicBezTo>
                  <a:cubicBezTo>
                    <a:pt x="873" y="512"/>
                    <a:pt x="888" y="511"/>
                    <a:pt x="904" y="513"/>
                  </a:cubicBezTo>
                  <a:cubicBezTo>
                    <a:pt x="906" y="513"/>
                    <a:pt x="908" y="513"/>
                    <a:pt x="910" y="513"/>
                  </a:cubicBezTo>
                  <a:cubicBezTo>
                    <a:pt x="925" y="513"/>
                    <a:pt x="940" y="514"/>
                    <a:pt x="954" y="513"/>
                  </a:cubicBezTo>
                  <a:cubicBezTo>
                    <a:pt x="961" y="513"/>
                    <a:pt x="969" y="513"/>
                    <a:pt x="976" y="508"/>
                  </a:cubicBezTo>
                  <a:cubicBezTo>
                    <a:pt x="976" y="502"/>
                    <a:pt x="977" y="496"/>
                    <a:pt x="972" y="490"/>
                  </a:cubicBezTo>
                  <a:cubicBezTo>
                    <a:pt x="970" y="489"/>
                    <a:pt x="967" y="488"/>
                    <a:pt x="964" y="488"/>
                  </a:cubicBezTo>
                  <a:cubicBezTo>
                    <a:pt x="958" y="487"/>
                    <a:pt x="952" y="489"/>
                    <a:pt x="947" y="490"/>
                  </a:cubicBezTo>
                  <a:cubicBezTo>
                    <a:pt x="943" y="491"/>
                    <a:pt x="939" y="493"/>
                    <a:pt x="934" y="492"/>
                  </a:cubicBezTo>
                  <a:cubicBezTo>
                    <a:pt x="931" y="489"/>
                    <a:pt x="929" y="485"/>
                    <a:pt x="927" y="482"/>
                  </a:cubicBezTo>
                  <a:cubicBezTo>
                    <a:pt x="922" y="475"/>
                    <a:pt x="916" y="472"/>
                    <a:pt x="908" y="473"/>
                  </a:cubicBezTo>
                  <a:cubicBezTo>
                    <a:pt x="907" y="473"/>
                    <a:pt x="905" y="473"/>
                    <a:pt x="904" y="472"/>
                  </a:cubicBezTo>
                  <a:cubicBezTo>
                    <a:pt x="905" y="468"/>
                    <a:pt x="906" y="465"/>
                    <a:pt x="907" y="462"/>
                  </a:cubicBezTo>
                  <a:cubicBezTo>
                    <a:pt x="904" y="459"/>
                    <a:pt x="900" y="458"/>
                    <a:pt x="896" y="457"/>
                  </a:cubicBezTo>
                  <a:cubicBezTo>
                    <a:pt x="888" y="457"/>
                    <a:pt x="879" y="457"/>
                    <a:pt x="871" y="458"/>
                  </a:cubicBezTo>
                  <a:cubicBezTo>
                    <a:pt x="862" y="459"/>
                    <a:pt x="853" y="461"/>
                    <a:pt x="844" y="460"/>
                  </a:cubicBezTo>
                  <a:cubicBezTo>
                    <a:pt x="841" y="459"/>
                    <a:pt x="839" y="460"/>
                    <a:pt x="837" y="460"/>
                  </a:cubicBezTo>
                  <a:cubicBezTo>
                    <a:pt x="825" y="461"/>
                    <a:pt x="813" y="463"/>
                    <a:pt x="801" y="462"/>
                  </a:cubicBezTo>
                  <a:cubicBezTo>
                    <a:pt x="800" y="462"/>
                    <a:pt x="799" y="462"/>
                    <a:pt x="798" y="463"/>
                  </a:cubicBezTo>
                  <a:cubicBezTo>
                    <a:pt x="796" y="464"/>
                    <a:pt x="795" y="466"/>
                    <a:pt x="792" y="469"/>
                  </a:cubicBezTo>
                  <a:close/>
                  <a:moveTo>
                    <a:pt x="526" y="359"/>
                  </a:moveTo>
                  <a:cubicBezTo>
                    <a:pt x="524" y="359"/>
                    <a:pt x="523" y="359"/>
                    <a:pt x="523" y="359"/>
                  </a:cubicBezTo>
                  <a:cubicBezTo>
                    <a:pt x="520" y="357"/>
                    <a:pt x="516" y="354"/>
                    <a:pt x="513" y="352"/>
                  </a:cubicBezTo>
                  <a:cubicBezTo>
                    <a:pt x="493" y="337"/>
                    <a:pt x="473" y="325"/>
                    <a:pt x="451" y="315"/>
                  </a:cubicBezTo>
                  <a:cubicBezTo>
                    <a:pt x="443" y="311"/>
                    <a:pt x="434" y="307"/>
                    <a:pt x="426" y="303"/>
                  </a:cubicBezTo>
                  <a:cubicBezTo>
                    <a:pt x="422" y="302"/>
                    <a:pt x="418" y="300"/>
                    <a:pt x="414" y="298"/>
                  </a:cubicBezTo>
                  <a:cubicBezTo>
                    <a:pt x="406" y="295"/>
                    <a:pt x="397" y="296"/>
                    <a:pt x="389" y="299"/>
                  </a:cubicBezTo>
                  <a:cubicBezTo>
                    <a:pt x="388" y="299"/>
                    <a:pt x="387" y="300"/>
                    <a:pt x="386" y="301"/>
                  </a:cubicBezTo>
                  <a:cubicBezTo>
                    <a:pt x="387" y="305"/>
                    <a:pt x="389" y="307"/>
                    <a:pt x="392" y="309"/>
                  </a:cubicBezTo>
                  <a:cubicBezTo>
                    <a:pt x="399" y="308"/>
                    <a:pt x="403" y="312"/>
                    <a:pt x="406" y="318"/>
                  </a:cubicBezTo>
                  <a:cubicBezTo>
                    <a:pt x="407" y="320"/>
                    <a:pt x="408" y="322"/>
                    <a:pt x="409" y="323"/>
                  </a:cubicBezTo>
                  <a:cubicBezTo>
                    <a:pt x="411" y="326"/>
                    <a:pt x="414" y="329"/>
                    <a:pt x="417" y="329"/>
                  </a:cubicBezTo>
                  <a:cubicBezTo>
                    <a:pt x="418" y="329"/>
                    <a:pt x="419" y="328"/>
                    <a:pt x="420" y="328"/>
                  </a:cubicBezTo>
                  <a:cubicBezTo>
                    <a:pt x="428" y="325"/>
                    <a:pt x="432" y="326"/>
                    <a:pt x="437" y="333"/>
                  </a:cubicBezTo>
                  <a:cubicBezTo>
                    <a:pt x="438" y="335"/>
                    <a:pt x="440" y="338"/>
                    <a:pt x="441" y="341"/>
                  </a:cubicBezTo>
                  <a:cubicBezTo>
                    <a:pt x="445" y="348"/>
                    <a:pt x="451" y="351"/>
                    <a:pt x="459" y="349"/>
                  </a:cubicBezTo>
                  <a:cubicBezTo>
                    <a:pt x="461" y="349"/>
                    <a:pt x="462" y="348"/>
                    <a:pt x="463" y="347"/>
                  </a:cubicBezTo>
                  <a:cubicBezTo>
                    <a:pt x="469" y="342"/>
                    <a:pt x="474" y="344"/>
                    <a:pt x="477" y="350"/>
                  </a:cubicBezTo>
                  <a:cubicBezTo>
                    <a:pt x="480" y="353"/>
                    <a:pt x="482" y="357"/>
                    <a:pt x="484" y="361"/>
                  </a:cubicBezTo>
                  <a:cubicBezTo>
                    <a:pt x="489" y="370"/>
                    <a:pt x="493" y="372"/>
                    <a:pt x="502" y="368"/>
                  </a:cubicBezTo>
                  <a:cubicBezTo>
                    <a:pt x="503" y="367"/>
                    <a:pt x="504" y="367"/>
                    <a:pt x="505" y="367"/>
                  </a:cubicBezTo>
                  <a:cubicBezTo>
                    <a:pt x="508" y="365"/>
                    <a:pt x="511" y="366"/>
                    <a:pt x="513" y="368"/>
                  </a:cubicBezTo>
                  <a:cubicBezTo>
                    <a:pt x="515" y="370"/>
                    <a:pt x="516" y="372"/>
                    <a:pt x="517" y="374"/>
                  </a:cubicBezTo>
                  <a:cubicBezTo>
                    <a:pt x="520" y="379"/>
                    <a:pt x="522" y="384"/>
                    <a:pt x="524" y="389"/>
                  </a:cubicBezTo>
                  <a:cubicBezTo>
                    <a:pt x="526" y="393"/>
                    <a:pt x="528" y="398"/>
                    <a:pt x="531" y="400"/>
                  </a:cubicBezTo>
                  <a:cubicBezTo>
                    <a:pt x="539" y="402"/>
                    <a:pt x="542" y="395"/>
                    <a:pt x="548" y="394"/>
                  </a:cubicBezTo>
                  <a:cubicBezTo>
                    <a:pt x="554" y="396"/>
                    <a:pt x="554" y="396"/>
                    <a:pt x="558" y="401"/>
                  </a:cubicBezTo>
                  <a:cubicBezTo>
                    <a:pt x="564" y="407"/>
                    <a:pt x="569" y="413"/>
                    <a:pt x="575" y="419"/>
                  </a:cubicBezTo>
                  <a:cubicBezTo>
                    <a:pt x="577" y="421"/>
                    <a:pt x="580" y="423"/>
                    <a:pt x="584" y="424"/>
                  </a:cubicBezTo>
                  <a:cubicBezTo>
                    <a:pt x="585" y="419"/>
                    <a:pt x="585" y="418"/>
                    <a:pt x="583" y="415"/>
                  </a:cubicBezTo>
                  <a:cubicBezTo>
                    <a:pt x="581" y="409"/>
                    <a:pt x="579" y="403"/>
                    <a:pt x="575" y="398"/>
                  </a:cubicBezTo>
                  <a:cubicBezTo>
                    <a:pt x="566" y="385"/>
                    <a:pt x="558" y="372"/>
                    <a:pt x="547" y="360"/>
                  </a:cubicBezTo>
                  <a:cubicBezTo>
                    <a:pt x="534" y="347"/>
                    <a:pt x="519" y="335"/>
                    <a:pt x="503" y="324"/>
                  </a:cubicBezTo>
                  <a:cubicBezTo>
                    <a:pt x="496" y="320"/>
                    <a:pt x="489" y="315"/>
                    <a:pt x="481" y="311"/>
                  </a:cubicBezTo>
                  <a:cubicBezTo>
                    <a:pt x="471" y="306"/>
                    <a:pt x="460" y="302"/>
                    <a:pt x="450" y="297"/>
                  </a:cubicBezTo>
                  <a:cubicBezTo>
                    <a:pt x="438" y="292"/>
                    <a:pt x="426" y="288"/>
                    <a:pt x="414" y="285"/>
                  </a:cubicBezTo>
                  <a:cubicBezTo>
                    <a:pt x="412" y="284"/>
                    <a:pt x="411" y="285"/>
                    <a:pt x="411" y="287"/>
                  </a:cubicBezTo>
                  <a:cubicBezTo>
                    <a:pt x="421" y="290"/>
                    <a:pt x="431" y="295"/>
                    <a:pt x="441" y="300"/>
                  </a:cubicBezTo>
                  <a:cubicBezTo>
                    <a:pt x="443" y="302"/>
                    <a:pt x="445" y="303"/>
                    <a:pt x="447" y="304"/>
                  </a:cubicBezTo>
                  <a:cubicBezTo>
                    <a:pt x="463" y="311"/>
                    <a:pt x="479" y="320"/>
                    <a:pt x="494" y="330"/>
                  </a:cubicBezTo>
                  <a:cubicBezTo>
                    <a:pt x="504" y="337"/>
                    <a:pt x="513" y="345"/>
                    <a:pt x="522" y="353"/>
                  </a:cubicBezTo>
                  <a:cubicBezTo>
                    <a:pt x="523" y="355"/>
                    <a:pt x="524" y="357"/>
                    <a:pt x="526" y="359"/>
                  </a:cubicBezTo>
                  <a:close/>
                  <a:moveTo>
                    <a:pt x="413" y="267"/>
                  </a:moveTo>
                  <a:cubicBezTo>
                    <a:pt x="417" y="266"/>
                    <a:pt x="420" y="264"/>
                    <a:pt x="423" y="262"/>
                  </a:cubicBezTo>
                  <a:cubicBezTo>
                    <a:pt x="427" y="259"/>
                    <a:pt x="431" y="259"/>
                    <a:pt x="436" y="261"/>
                  </a:cubicBezTo>
                  <a:cubicBezTo>
                    <a:pt x="439" y="262"/>
                    <a:pt x="442" y="263"/>
                    <a:pt x="445" y="264"/>
                  </a:cubicBezTo>
                  <a:cubicBezTo>
                    <a:pt x="447" y="265"/>
                    <a:pt x="448" y="265"/>
                    <a:pt x="450" y="265"/>
                  </a:cubicBezTo>
                  <a:cubicBezTo>
                    <a:pt x="451" y="264"/>
                    <a:pt x="451" y="263"/>
                    <a:pt x="452" y="262"/>
                  </a:cubicBezTo>
                  <a:cubicBezTo>
                    <a:pt x="455" y="254"/>
                    <a:pt x="458" y="251"/>
                    <a:pt x="466" y="252"/>
                  </a:cubicBezTo>
                  <a:cubicBezTo>
                    <a:pt x="472" y="253"/>
                    <a:pt x="477" y="255"/>
                    <a:pt x="482" y="256"/>
                  </a:cubicBezTo>
                  <a:cubicBezTo>
                    <a:pt x="484" y="257"/>
                    <a:pt x="485" y="257"/>
                    <a:pt x="487" y="258"/>
                  </a:cubicBezTo>
                  <a:cubicBezTo>
                    <a:pt x="488" y="256"/>
                    <a:pt x="489" y="254"/>
                    <a:pt x="489" y="252"/>
                  </a:cubicBezTo>
                  <a:cubicBezTo>
                    <a:pt x="492" y="245"/>
                    <a:pt x="496" y="242"/>
                    <a:pt x="503" y="242"/>
                  </a:cubicBezTo>
                  <a:cubicBezTo>
                    <a:pt x="508" y="242"/>
                    <a:pt x="512" y="243"/>
                    <a:pt x="516" y="245"/>
                  </a:cubicBezTo>
                  <a:cubicBezTo>
                    <a:pt x="519" y="246"/>
                    <a:pt x="522" y="248"/>
                    <a:pt x="525" y="250"/>
                  </a:cubicBezTo>
                  <a:cubicBezTo>
                    <a:pt x="527" y="251"/>
                    <a:pt x="530" y="252"/>
                    <a:pt x="532" y="250"/>
                  </a:cubicBezTo>
                  <a:cubicBezTo>
                    <a:pt x="535" y="247"/>
                    <a:pt x="535" y="244"/>
                    <a:pt x="536" y="241"/>
                  </a:cubicBezTo>
                  <a:cubicBezTo>
                    <a:pt x="537" y="236"/>
                    <a:pt x="540" y="234"/>
                    <a:pt x="544" y="234"/>
                  </a:cubicBezTo>
                  <a:cubicBezTo>
                    <a:pt x="548" y="234"/>
                    <a:pt x="551" y="235"/>
                    <a:pt x="554" y="236"/>
                  </a:cubicBezTo>
                  <a:cubicBezTo>
                    <a:pt x="559" y="238"/>
                    <a:pt x="563" y="241"/>
                    <a:pt x="568" y="243"/>
                  </a:cubicBezTo>
                  <a:cubicBezTo>
                    <a:pt x="571" y="244"/>
                    <a:pt x="574" y="246"/>
                    <a:pt x="577" y="245"/>
                  </a:cubicBezTo>
                  <a:cubicBezTo>
                    <a:pt x="578" y="245"/>
                    <a:pt x="578" y="244"/>
                    <a:pt x="578" y="244"/>
                  </a:cubicBezTo>
                  <a:cubicBezTo>
                    <a:pt x="579" y="237"/>
                    <a:pt x="583" y="235"/>
                    <a:pt x="589" y="235"/>
                  </a:cubicBezTo>
                  <a:cubicBezTo>
                    <a:pt x="595" y="234"/>
                    <a:pt x="602" y="234"/>
                    <a:pt x="608" y="236"/>
                  </a:cubicBezTo>
                  <a:cubicBezTo>
                    <a:pt x="611" y="237"/>
                    <a:pt x="614" y="239"/>
                    <a:pt x="618" y="238"/>
                  </a:cubicBezTo>
                  <a:cubicBezTo>
                    <a:pt x="617" y="237"/>
                    <a:pt x="617" y="236"/>
                    <a:pt x="616" y="235"/>
                  </a:cubicBezTo>
                  <a:cubicBezTo>
                    <a:pt x="611" y="232"/>
                    <a:pt x="606" y="229"/>
                    <a:pt x="601" y="227"/>
                  </a:cubicBezTo>
                  <a:cubicBezTo>
                    <a:pt x="588" y="221"/>
                    <a:pt x="575" y="218"/>
                    <a:pt x="561" y="215"/>
                  </a:cubicBezTo>
                  <a:cubicBezTo>
                    <a:pt x="543" y="211"/>
                    <a:pt x="525" y="210"/>
                    <a:pt x="507" y="212"/>
                  </a:cubicBezTo>
                  <a:cubicBezTo>
                    <a:pt x="495" y="213"/>
                    <a:pt x="482" y="214"/>
                    <a:pt x="470" y="216"/>
                  </a:cubicBezTo>
                  <a:cubicBezTo>
                    <a:pt x="442" y="221"/>
                    <a:pt x="417" y="230"/>
                    <a:pt x="392" y="244"/>
                  </a:cubicBezTo>
                  <a:cubicBezTo>
                    <a:pt x="389" y="246"/>
                    <a:pt x="387" y="248"/>
                    <a:pt x="385" y="251"/>
                  </a:cubicBezTo>
                  <a:cubicBezTo>
                    <a:pt x="385" y="252"/>
                    <a:pt x="386" y="252"/>
                    <a:pt x="386" y="252"/>
                  </a:cubicBezTo>
                  <a:cubicBezTo>
                    <a:pt x="401" y="245"/>
                    <a:pt x="418" y="242"/>
                    <a:pt x="435" y="237"/>
                  </a:cubicBezTo>
                  <a:cubicBezTo>
                    <a:pt x="438" y="236"/>
                    <a:pt x="441" y="236"/>
                    <a:pt x="444" y="235"/>
                  </a:cubicBezTo>
                  <a:cubicBezTo>
                    <a:pt x="447" y="235"/>
                    <a:pt x="449" y="235"/>
                    <a:pt x="452" y="235"/>
                  </a:cubicBezTo>
                  <a:cubicBezTo>
                    <a:pt x="454" y="235"/>
                    <a:pt x="456" y="235"/>
                    <a:pt x="459" y="235"/>
                  </a:cubicBezTo>
                  <a:cubicBezTo>
                    <a:pt x="458" y="236"/>
                    <a:pt x="458" y="237"/>
                    <a:pt x="457" y="237"/>
                  </a:cubicBezTo>
                  <a:cubicBezTo>
                    <a:pt x="440" y="244"/>
                    <a:pt x="423" y="250"/>
                    <a:pt x="405" y="257"/>
                  </a:cubicBezTo>
                  <a:cubicBezTo>
                    <a:pt x="404" y="257"/>
                    <a:pt x="402" y="258"/>
                    <a:pt x="400" y="259"/>
                  </a:cubicBezTo>
                  <a:cubicBezTo>
                    <a:pt x="399" y="260"/>
                    <a:pt x="397" y="262"/>
                    <a:pt x="398" y="265"/>
                  </a:cubicBezTo>
                  <a:cubicBezTo>
                    <a:pt x="403" y="266"/>
                    <a:pt x="408" y="266"/>
                    <a:pt x="413" y="267"/>
                  </a:cubicBezTo>
                  <a:close/>
                  <a:moveTo>
                    <a:pt x="395" y="530"/>
                  </a:moveTo>
                  <a:cubicBezTo>
                    <a:pt x="401" y="530"/>
                    <a:pt x="406" y="531"/>
                    <a:pt x="411" y="529"/>
                  </a:cubicBezTo>
                  <a:cubicBezTo>
                    <a:pt x="413" y="524"/>
                    <a:pt x="413" y="524"/>
                    <a:pt x="412" y="520"/>
                  </a:cubicBezTo>
                  <a:cubicBezTo>
                    <a:pt x="411" y="514"/>
                    <a:pt x="412" y="509"/>
                    <a:pt x="413" y="503"/>
                  </a:cubicBezTo>
                  <a:cubicBezTo>
                    <a:pt x="414" y="500"/>
                    <a:pt x="416" y="498"/>
                    <a:pt x="419" y="497"/>
                  </a:cubicBezTo>
                  <a:cubicBezTo>
                    <a:pt x="425" y="496"/>
                    <a:pt x="430" y="496"/>
                    <a:pt x="436" y="496"/>
                  </a:cubicBezTo>
                  <a:cubicBezTo>
                    <a:pt x="439" y="496"/>
                    <a:pt x="442" y="497"/>
                    <a:pt x="444" y="497"/>
                  </a:cubicBezTo>
                  <a:cubicBezTo>
                    <a:pt x="449" y="498"/>
                    <a:pt x="451" y="501"/>
                    <a:pt x="451" y="505"/>
                  </a:cubicBezTo>
                  <a:cubicBezTo>
                    <a:pt x="452" y="511"/>
                    <a:pt x="451" y="516"/>
                    <a:pt x="451" y="521"/>
                  </a:cubicBezTo>
                  <a:cubicBezTo>
                    <a:pt x="452" y="523"/>
                    <a:pt x="451" y="526"/>
                    <a:pt x="451" y="528"/>
                  </a:cubicBezTo>
                  <a:cubicBezTo>
                    <a:pt x="457" y="530"/>
                    <a:pt x="462" y="530"/>
                    <a:pt x="467" y="529"/>
                  </a:cubicBezTo>
                  <a:cubicBezTo>
                    <a:pt x="470" y="526"/>
                    <a:pt x="470" y="523"/>
                    <a:pt x="470" y="520"/>
                  </a:cubicBezTo>
                  <a:cubicBezTo>
                    <a:pt x="470" y="509"/>
                    <a:pt x="470" y="498"/>
                    <a:pt x="471" y="486"/>
                  </a:cubicBezTo>
                  <a:cubicBezTo>
                    <a:pt x="469" y="485"/>
                    <a:pt x="468" y="483"/>
                    <a:pt x="466" y="482"/>
                  </a:cubicBezTo>
                  <a:cubicBezTo>
                    <a:pt x="462" y="482"/>
                    <a:pt x="458" y="482"/>
                    <a:pt x="454" y="482"/>
                  </a:cubicBezTo>
                  <a:cubicBezTo>
                    <a:pt x="441" y="482"/>
                    <a:pt x="428" y="482"/>
                    <a:pt x="416" y="482"/>
                  </a:cubicBezTo>
                  <a:cubicBezTo>
                    <a:pt x="386" y="482"/>
                    <a:pt x="357" y="481"/>
                    <a:pt x="328" y="481"/>
                  </a:cubicBezTo>
                  <a:cubicBezTo>
                    <a:pt x="322" y="481"/>
                    <a:pt x="315" y="483"/>
                    <a:pt x="309" y="484"/>
                  </a:cubicBezTo>
                  <a:cubicBezTo>
                    <a:pt x="302" y="500"/>
                    <a:pt x="293" y="530"/>
                    <a:pt x="293" y="536"/>
                  </a:cubicBezTo>
                  <a:cubicBezTo>
                    <a:pt x="294" y="537"/>
                    <a:pt x="294" y="537"/>
                    <a:pt x="295" y="537"/>
                  </a:cubicBezTo>
                  <a:cubicBezTo>
                    <a:pt x="310" y="536"/>
                    <a:pt x="326" y="535"/>
                    <a:pt x="341" y="534"/>
                  </a:cubicBezTo>
                  <a:cubicBezTo>
                    <a:pt x="342" y="534"/>
                    <a:pt x="343" y="533"/>
                    <a:pt x="344" y="533"/>
                  </a:cubicBezTo>
                  <a:cubicBezTo>
                    <a:pt x="344" y="532"/>
                    <a:pt x="345" y="531"/>
                    <a:pt x="345" y="530"/>
                  </a:cubicBezTo>
                  <a:cubicBezTo>
                    <a:pt x="346" y="528"/>
                    <a:pt x="346" y="526"/>
                    <a:pt x="346" y="524"/>
                  </a:cubicBezTo>
                  <a:cubicBezTo>
                    <a:pt x="346" y="522"/>
                    <a:pt x="345" y="519"/>
                    <a:pt x="345" y="517"/>
                  </a:cubicBezTo>
                  <a:cubicBezTo>
                    <a:pt x="344" y="512"/>
                    <a:pt x="346" y="507"/>
                    <a:pt x="348" y="502"/>
                  </a:cubicBezTo>
                  <a:cubicBezTo>
                    <a:pt x="355" y="501"/>
                    <a:pt x="362" y="501"/>
                    <a:pt x="370" y="500"/>
                  </a:cubicBezTo>
                  <a:cubicBezTo>
                    <a:pt x="377" y="500"/>
                    <a:pt x="385" y="499"/>
                    <a:pt x="393" y="500"/>
                  </a:cubicBezTo>
                  <a:cubicBezTo>
                    <a:pt x="393" y="502"/>
                    <a:pt x="395" y="504"/>
                    <a:pt x="394" y="506"/>
                  </a:cubicBezTo>
                  <a:cubicBezTo>
                    <a:pt x="392" y="514"/>
                    <a:pt x="395" y="521"/>
                    <a:pt x="395" y="530"/>
                  </a:cubicBezTo>
                  <a:close/>
                  <a:moveTo>
                    <a:pt x="220" y="204"/>
                  </a:moveTo>
                  <a:cubicBezTo>
                    <a:pt x="222" y="203"/>
                    <a:pt x="222" y="203"/>
                    <a:pt x="223" y="203"/>
                  </a:cubicBezTo>
                  <a:cubicBezTo>
                    <a:pt x="228" y="195"/>
                    <a:pt x="232" y="187"/>
                    <a:pt x="237" y="179"/>
                  </a:cubicBezTo>
                  <a:cubicBezTo>
                    <a:pt x="239" y="177"/>
                    <a:pt x="240" y="175"/>
                    <a:pt x="241" y="173"/>
                  </a:cubicBezTo>
                  <a:cubicBezTo>
                    <a:pt x="250" y="161"/>
                    <a:pt x="260" y="152"/>
                    <a:pt x="272" y="144"/>
                  </a:cubicBezTo>
                  <a:cubicBezTo>
                    <a:pt x="277" y="140"/>
                    <a:pt x="283" y="136"/>
                    <a:pt x="288" y="131"/>
                  </a:cubicBezTo>
                  <a:cubicBezTo>
                    <a:pt x="289" y="130"/>
                    <a:pt x="290" y="130"/>
                    <a:pt x="291" y="129"/>
                  </a:cubicBezTo>
                  <a:cubicBezTo>
                    <a:pt x="293" y="131"/>
                    <a:pt x="292" y="132"/>
                    <a:pt x="292" y="133"/>
                  </a:cubicBezTo>
                  <a:cubicBezTo>
                    <a:pt x="288" y="138"/>
                    <a:pt x="284" y="142"/>
                    <a:pt x="280" y="146"/>
                  </a:cubicBezTo>
                  <a:cubicBezTo>
                    <a:pt x="274" y="153"/>
                    <a:pt x="267" y="160"/>
                    <a:pt x="261" y="168"/>
                  </a:cubicBezTo>
                  <a:cubicBezTo>
                    <a:pt x="253" y="177"/>
                    <a:pt x="249" y="187"/>
                    <a:pt x="244" y="197"/>
                  </a:cubicBezTo>
                  <a:cubicBezTo>
                    <a:pt x="246" y="200"/>
                    <a:pt x="248" y="201"/>
                    <a:pt x="251" y="200"/>
                  </a:cubicBezTo>
                  <a:cubicBezTo>
                    <a:pt x="257" y="199"/>
                    <a:pt x="262" y="198"/>
                    <a:pt x="269" y="196"/>
                  </a:cubicBezTo>
                  <a:cubicBezTo>
                    <a:pt x="267" y="192"/>
                    <a:pt x="263" y="189"/>
                    <a:pt x="266" y="184"/>
                  </a:cubicBezTo>
                  <a:cubicBezTo>
                    <a:pt x="269" y="181"/>
                    <a:pt x="274" y="180"/>
                    <a:pt x="278" y="178"/>
                  </a:cubicBezTo>
                  <a:cubicBezTo>
                    <a:pt x="283" y="177"/>
                    <a:pt x="288" y="176"/>
                    <a:pt x="292" y="175"/>
                  </a:cubicBezTo>
                  <a:cubicBezTo>
                    <a:pt x="294" y="174"/>
                    <a:pt x="295" y="174"/>
                    <a:pt x="296" y="172"/>
                  </a:cubicBezTo>
                  <a:cubicBezTo>
                    <a:pt x="295" y="171"/>
                    <a:pt x="294" y="171"/>
                    <a:pt x="293" y="170"/>
                  </a:cubicBezTo>
                  <a:cubicBezTo>
                    <a:pt x="288" y="166"/>
                    <a:pt x="288" y="162"/>
                    <a:pt x="292" y="157"/>
                  </a:cubicBezTo>
                  <a:cubicBezTo>
                    <a:pt x="294" y="155"/>
                    <a:pt x="298" y="153"/>
                    <a:pt x="301" y="152"/>
                  </a:cubicBezTo>
                  <a:cubicBezTo>
                    <a:pt x="309" y="150"/>
                    <a:pt x="318" y="148"/>
                    <a:pt x="327" y="145"/>
                  </a:cubicBezTo>
                  <a:cubicBezTo>
                    <a:pt x="328" y="145"/>
                    <a:pt x="330" y="145"/>
                    <a:pt x="330" y="143"/>
                  </a:cubicBezTo>
                  <a:cubicBezTo>
                    <a:pt x="328" y="142"/>
                    <a:pt x="326" y="140"/>
                    <a:pt x="323" y="139"/>
                  </a:cubicBezTo>
                  <a:cubicBezTo>
                    <a:pt x="321" y="138"/>
                    <a:pt x="317" y="137"/>
                    <a:pt x="317" y="134"/>
                  </a:cubicBezTo>
                  <a:cubicBezTo>
                    <a:pt x="316" y="130"/>
                    <a:pt x="319" y="129"/>
                    <a:pt x="322" y="128"/>
                  </a:cubicBezTo>
                  <a:cubicBezTo>
                    <a:pt x="328" y="126"/>
                    <a:pt x="334" y="125"/>
                    <a:pt x="340" y="123"/>
                  </a:cubicBezTo>
                  <a:cubicBezTo>
                    <a:pt x="347" y="122"/>
                    <a:pt x="354" y="121"/>
                    <a:pt x="361" y="119"/>
                  </a:cubicBezTo>
                  <a:cubicBezTo>
                    <a:pt x="363" y="119"/>
                    <a:pt x="365" y="119"/>
                    <a:pt x="367" y="116"/>
                  </a:cubicBezTo>
                  <a:cubicBezTo>
                    <a:pt x="363" y="112"/>
                    <a:pt x="359" y="112"/>
                    <a:pt x="355" y="110"/>
                  </a:cubicBezTo>
                  <a:cubicBezTo>
                    <a:pt x="353" y="108"/>
                    <a:pt x="351" y="105"/>
                    <a:pt x="348" y="102"/>
                  </a:cubicBezTo>
                  <a:cubicBezTo>
                    <a:pt x="349" y="101"/>
                    <a:pt x="350" y="99"/>
                    <a:pt x="351" y="98"/>
                  </a:cubicBezTo>
                  <a:cubicBezTo>
                    <a:pt x="353" y="97"/>
                    <a:pt x="355" y="96"/>
                    <a:pt x="357" y="96"/>
                  </a:cubicBezTo>
                  <a:cubicBezTo>
                    <a:pt x="364" y="93"/>
                    <a:pt x="370" y="91"/>
                    <a:pt x="376" y="89"/>
                  </a:cubicBezTo>
                  <a:cubicBezTo>
                    <a:pt x="380" y="87"/>
                    <a:pt x="384" y="85"/>
                    <a:pt x="386" y="80"/>
                  </a:cubicBezTo>
                  <a:cubicBezTo>
                    <a:pt x="376" y="78"/>
                    <a:pt x="366" y="77"/>
                    <a:pt x="357" y="80"/>
                  </a:cubicBezTo>
                  <a:cubicBezTo>
                    <a:pt x="312" y="94"/>
                    <a:pt x="275" y="119"/>
                    <a:pt x="246" y="156"/>
                  </a:cubicBezTo>
                  <a:cubicBezTo>
                    <a:pt x="234" y="170"/>
                    <a:pt x="226" y="186"/>
                    <a:pt x="220" y="204"/>
                  </a:cubicBezTo>
                  <a:close/>
                  <a:moveTo>
                    <a:pt x="825" y="334"/>
                  </a:moveTo>
                  <a:cubicBezTo>
                    <a:pt x="828" y="333"/>
                    <a:pt x="829" y="332"/>
                    <a:pt x="830" y="331"/>
                  </a:cubicBezTo>
                  <a:cubicBezTo>
                    <a:pt x="838" y="327"/>
                    <a:pt x="846" y="322"/>
                    <a:pt x="853" y="317"/>
                  </a:cubicBezTo>
                  <a:cubicBezTo>
                    <a:pt x="858" y="314"/>
                    <a:pt x="863" y="311"/>
                    <a:pt x="868" y="308"/>
                  </a:cubicBezTo>
                  <a:cubicBezTo>
                    <a:pt x="871" y="306"/>
                    <a:pt x="874" y="305"/>
                    <a:pt x="879" y="307"/>
                  </a:cubicBezTo>
                  <a:cubicBezTo>
                    <a:pt x="880" y="309"/>
                    <a:pt x="882" y="312"/>
                    <a:pt x="884" y="315"/>
                  </a:cubicBezTo>
                  <a:cubicBezTo>
                    <a:pt x="885" y="314"/>
                    <a:pt x="886" y="314"/>
                    <a:pt x="887" y="314"/>
                  </a:cubicBezTo>
                  <a:cubicBezTo>
                    <a:pt x="894" y="311"/>
                    <a:pt x="899" y="307"/>
                    <a:pt x="904" y="302"/>
                  </a:cubicBezTo>
                  <a:cubicBezTo>
                    <a:pt x="909" y="296"/>
                    <a:pt x="916" y="291"/>
                    <a:pt x="923" y="287"/>
                  </a:cubicBezTo>
                  <a:cubicBezTo>
                    <a:pt x="925" y="286"/>
                    <a:pt x="927" y="286"/>
                    <a:pt x="929" y="285"/>
                  </a:cubicBezTo>
                  <a:cubicBezTo>
                    <a:pt x="933" y="289"/>
                    <a:pt x="937" y="293"/>
                    <a:pt x="940" y="296"/>
                  </a:cubicBezTo>
                  <a:cubicBezTo>
                    <a:pt x="945" y="296"/>
                    <a:pt x="949" y="294"/>
                    <a:pt x="952" y="292"/>
                  </a:cubicBezTo>
                  <a:cubicBezTo>
                    <a:pt x="957" y="288"/>
                    <a:pt x="962" y="284"/>
                    <a:pt x="967" y="280"/>
                  </a:cubicBezTo>
                  <a:cubicBezTo>
                    <a:pt x="969" y="278"/>
                    <a:pt x="971" y="276"/>
                    <a:pt x="973" y="275"/>
                  </a:cubicBezTo>
                  <a:cubicBezTo>
                    <a:pt x="978" y="277"/>
                    <a:pt x="978" y="277"/>
                    <a:pt x="981" y="281"/>
                  </a:cubicBezTo>
                  <a:cubicBezTo>
                    <a:pt x="984" y="285"/>
                    <a:pt x="987" y="290"/>
                    <a:pt x="994" y="291"/>
                  </a:cubicBezTo>
                  <a:cubicBezTo>
                    <a:pt x="1001" y="288"/>
                    <a:pt x="1008" y="284"/>
                    <a:pt x="1016" y="280"/>
                  </a:cubicBezTo>
                  <a:cubicBezTo>
                    <a:pt x="1024" y="277"/>
                    <a:pt x="1032" y="275"/>
                    <a:pt x="1041" y="272"/>
                  </a:cubicBezTo>
                  <a:cubicBezTo>
                    <a:pt x="1039" y="271"/>
                    <a:pt x="1038" y="270"/>
                    <a:pt x="1037" y="270"/>
                  </a:cubicBezTo>
                  <a:cubicBezTo>
                    <a:pt x="1033" y="269"/>
                    <a:pt x="1030" y="269"/>
                    <a:pt x="1026" y="269"/>
                  </a:cubicBezTo>
                  <a:cubicBezTo>
                    <a:pt x="1018" y="269"/>
                    <a:pt x="1010" y="269"/>
                    <a:pt x="1001" y="269"/>
                  </a:cubicBezTo>
                  <a:cubicBezTo>
                    <a:pt x="997" y="269"/>
                    <a:pt x="993" y="269"/>
                    <a:pt x="989" y="267"/>
                  </a:cubicBezTo>
                  <a:cubicBezTo>
                    <a:pt x="990" y="266"/>
                    <a:pt x="990" y="265"/>
                    <a:pt x="990" y="265"/>
                  </a:cubicBezTo>
                  <a:cubicBezTo>
                    <a:pt x="1004" y="260"/>
                    <a:pt x="1018" y="260"/>
                    <a:pt x="1033" y="257"/>
                  </a:cubicBezTo>
                  <a:cubicBezTo>
                    <a:pt x="1031" y="256"/>
                    <a:pt x="1029" y="255"/>
                    <a:pt x="1028" y="255"/>
                  </a:cubicBezTo>
                  <a:cubicBezTo>
                    <a:pt x="1020" y="254"/>
                    <a:pt x="1011" y="253"/>
                    <a:pt x="1003" y="252"/>
                  </a:cubicBezTo>
                  <a:cubicBezTo>
                    <a:pt x="981" y="251"/>
                    <a:pt x="960" y="254"/>
                    <a:pt x="940" y="259"/>
                  </a:cubicBezTo>
                  <a:cubicBezTo>
                    <a:pt x="934" y="261"/>
                    <a:pt x="929" y="262"/>
                    <a:pt x="924" y="264"/>
                  </a:cubicBezTo>
                  <a:cubicBezTo>
                    <a:pt x="910" y="268"/>
                    <a:pt x="896" y="272"/>
                    <a:pt x="883" y="280"/>
                  </a:cubicBezTo>
                  <a:cubicBezTo>
                    <a:pt x="865" y="290"/>
                    <a:pt x="849" y="304"/>
                    <a:pt x="835" y="319"/>
                  </a:cubicBezTo>
                  <a:cubicBezTo>
                    <a:pt x="832" y="322"/>
                    <a:pt x="830" y="326"/>
                    <a:pt x="827" y="329"/>
                  </a:cubicBezTo>
                  <a:cubicBezTo>
                    <a:pt x="826" y="330"/>
                    <a:pt x="826" y="331"/>
                    <a:pt x="825" y="334"/>
                  </a:cubicBezTo>
                  <a:close/>
                  <a:moveTo>
                    <a:pt x="92" y="237"/>
                  </a:moveTo>
                  <a:cubicBezTo>
                    <a:pt x="92" y="237"/>
                    <a:pt x="92" y="237"/>
                    <a:pt x="93" y="236"/>
                  </a:cubicBezTo>
                  <a:cubicBezTo>
                    <a:pt x="93" y="236"/>
                    <a:pt x="93" y="235"/>
                    <a:pt x="94" y="234"/>
                  </a:cubicBezTo>
                  <a:cubicBezTo>
                    <a:pt x="101" y="230"/>
                    <a:pt x="109" y="227"/>
                    <a:pt x="117" y="225"/>
                  </a:cubicBezTo>
                  <a:cubicBezTo>
                    <a:pt x="122" y="225"/>
                    <a:pt x="128" y="223"/>
                    <a:pt x="133" y="223"/>
                  </a:cubicBezTo>
                  <a:cubicBezTo>
                    <a:pt x="146" y="221"/>
                    <a:pt x="158" y="221"/>
                    <a:pt x="170" y="225"/>
                  </a:cubicBezTo>
                  <a:cubicBezTo>
                    <a:pt x="178" y="227"/>
                    <a:pt x="187" y="230"/>
                    <a:pt x="196" y="233"/>
                  </a:cubicBezTo>
                  <a:cubicBezTo>
                    <a:pt x="196" y="231"/>
                    <a:pt x="196" y="230"/>
                    <a:pt x="196" y="228"/>
                  </a:cubicBezTo>
                  <a:cubicBezTo>
                    <a:pt x="189" y="225"/>
                    <a:pt x="183" y="221"/>
                    <a:pt x="176" y="219"/>
                  </a:cubicBezTo>
                  <a:cubicBezTo>
                    <a:pt x="168" y="216"/>
                    <a:pt x="159" y="215"/>
                    <a:pt x="149" y="214"/>
                  </a:cubicBezTo>
                  <a:cubicBezTo>
                    <a:pt x="131" y="214"/>
                    <a:pt x="114" y="218"/>
                    <a:pt x="97" y="224"/>
                  </a:cubicBezTo>
                  <a:cubicBezTo>
                    <a:pt x="91" y="226"/>
                    <a:pt x="86" y="229"/>
                    <a:pt x="81" y="232"/>
                  </a:cubicBezTo>
                  <a:cubicBezTo>
                    <a:pt x="70" y="240"/>
                    <a:pt x="59" y="248"/>
                    <a:pt x="48" y="256"/>
                  </a:cubicBezTo>
                  <a:cubicBezTo>
                    <a:pt x="43" y="260"/>
                    <a:pt x="39" y="264"/>
                    <a:pt x="35" y="270"/>
                  </a:cubicBezTo>
                  <a:cubicBezTo>
                    <a:pt x="30" y="278"/>
                    <a:pt x="25" y="286"/>
                    <a:pt x="20" y="294"/>
                  </a:cubicBezTo>
                  <a:cubicBezTo>
                    <a:pt x="17" y="299"/>
                    <a:pt x="14" y="305"/>
                    <a:pt x="12" y="312"/>
                  </a:cubicBezTo>
                  <a:cubicBezTo>
                    <a:pt x="12" y="313"/>
                    <a:pt x="12" y="314"/>
                    <a:pt x="12" y="316"/>
                  </a:cubicBezTo>
                  <a:cubicBezTo>
                    <a:pt x="13" y="315"/>
                    <a:pt x="14" y="315"/>
                    <a:pt x="14" y="315"/>
                  </a:cubicBezTo>
                  <a:cubicBezTo>
                    <a:pt x="22" y="305"/>
                    <a:pt x="33" y="298"/>
                    <a:pt x="40" y="288"/>
                  </a:cubicBezTo>
                  <a:cubicBezTo>
                    <a:pt x="41" y="287"/>
                    <a:pt x="42" y="286"/>
                    <a:pt x="43" y="286"/>
                  </a:cubicBezTo>
                  <a:cubicBezTo>
                    <a:pt x="45" y="285"/>
                    <a:pt x="46" y="286"/>
                    <a:pt x="48" y="286"/>
                  </a:cubicBezTo>
                  <a:cubicBezTo>
                    <a:pt x="49" y="290"/>
                    <a:pt x="49" y="294"/>
                    <a:pt x="50" y="298"/>
                  </a:cubicBezTo>
                  <a:cubicBezTo>
                    <a:pt x="54" y="297"/>
                    <a:pt x="55" y="294"/>
                    <a:pt x="56" y="291"/>
                  </a:cubicBezTo>
                  <a:cubicBezTo>
                    <a:pt x="62" y="282"/>
                    <a:pt x="68" y="273"/>
                    <a:pt x="74" y="265"/>
                  </a:cubicBezTo>
                  <a:cubicBezTo>
                    <a:pt x="76" y="262"/>
                    <a:pt x="77" y="259"/>
                    <a:pt x="81" y="259"/>
                  </a:cubicBezTo>
                  <a:cubicBezTo>
                    <a:pt x="85" y="259"/>
                    <a:pt x="87" y="262"/>
                    <a:pt x="88" y="266"/>
                  </a:cubicBezTo>
                  <a:cubicBezTo>
                    <a:pt x="88" y="269"/>
                    <a:pt x="89" y="273"/>
                    <a:pt x="89" y="276"/>
                  </a:cubicBezTo>
                  <a:cubicBezTo>
                    <a:pt x="93" y="275"/>
                    <a:pt x="95" y="273"/>
                    <a:pt x="97" y="270"/>
                  </a:cubicBezTo>
                  <a:cubicBezTo>
                    <a:pt x="103" y="264"/>
                    <a:pt x="110" y="257"/>
                    <a:pt x="116" y="250"/>
                  </a:cubicBezTo>
                  <a:cubicBezTo>
                    <a:pt x="118" y="247"/>
                    <a:pt x="121" y="245"/>
                    <a:pt x="124" y="245"/>
                  </a:cubicBezTo>
                  <a:cubicBezTo>
                    <a:pt x="128" y="245"/>
                    <a:pt x="130" y="248"/>
                    <a:pt x="130" y="252"/>
                  </a:cubicBezTo>
                  <a:cubicBezTo>
                    <a:pt x="130" y="257"/>
                    <a:pt x="131" y="263"/>
                    <a:pt x="136" y="268"/>
                  </a:cubicBezTo>
                  <a:cubicBezTo>
                    <a:pt x="137" y="267"/>
                    <a:pt x="138" y="268"/>
                    <a:pt x="139" y="267"/>
                  </a:cubicBezTo>
                  <a:cubicBezTo>
                    <a:pt x="145" y="265"/>
                    <a:pt x="150" y="262"/>
                    <a:pt x="155" y="258"/>
                  </a:cubicBezTo>
                  <a:cubicBezTo>
                    <a:pt x="157" y="255"/>
                    <a:pt x="160" y="252"/>
                    <a:pt x="163" y="249"/>
                  </a:cubicBezTo>
                  <a:cubicBezTo>
                    <a:pt x="166" y="247"/>
                    <a:pt x="168" y="246"/>
                    <a:pt x="172" y="249"/>
                  </a:cubicBezTo>
                  <a:cubicBezTo>
                    <a:pt x="172" y="252"/>
                    <a:pt x="173" y="255"/>
                    <a:pt x="174" y="258"/>
                  </a:cubicBezTo>
                  <a:cubicBezTo>
                    <a:pt x="178" y="257"/>
                    <a:pt x="181" y="256"/>
                    <a:pt x="184" y="253"/>
                  </a:cubicBezTo>
                  <a:cubicBezTo>
                    <a:pt x="185" y="250"/>
                    <a:pt x="187" y="247"/>
                    <a:pt x="188" y="244"/>
                  </a:cubicBezTo>
                  <a:cubicBezTo>
                    <a:pt x="179" y="238"/>
                    <a:pt x="168" y="235"/>
                    <a:pt x="158" y="233"/>
                  </a:cubicBezTo>
                  <a:cubicBezTo>
                    <a:pt x="140" y="230"/>
                    <a:pt x="122" y="231"/>
                    <a:pt x="105" y="236"/>
                  </a:cubicBezTo>
                  <a:cubicBezTo>
                    <a:pt x="101" y="237"/>
                    <a:pt x="97" y="239"/>
                    <a:pt x="92" y="237"/>
                  </a:cubicBezTo>
                  <a:close/>
                  <a:moveTo>
                    <a:pt x="1138" y="497"/>
                  </a:moveTo>
                  <a:cubicBezTo>
                    <a:pt x="1135" y="485"/>
                    <a:pt x="1133" y="473"/>
                    <a:pt x="1131" y="461"/>
                  </a:cubicBezTo>
                  <a:cubicBezTo>
                    <a:pt x="1127" y="457"/>
                    <a:pt x="1122" y="454"/>
                    <a:pt x="1118" y="450"/>
                  </a:cubicBezTo>
                  <a:cubicBezTo>
                    <a:pt x="1113" y="450"/>
                    <a:pt x="1108" y="450"/>
                    <a:pt x="1103" y="450"/>
                  </a:cubicBezTo>
                  <a:cubicBezTo>
                    <a:pt x="1093" y="452"/>
                    <a:pt x="1084" y="452"/>
                    <a:pt x="1074" y="452"/>
                  </a:cubicBezTo>
                  <a:cubicBezTo>
                    <a:pt x="1070" y="452"/>
                    <a:pt x="1067" y="452"/>
                    <a:pt x="1065" y="456"/>
                  </a:cubicBezTo>
                  <a:cubicBezTo>
                    <a:pt x="1067" y="462"/>
                    <a:pt x="1070" y="468"/>
                    <a:pt x="1066" y="476"/>
                  </a:cubicBezTo>
                  <a:cubicBezTo>
                    <a:pt x="1055" y="473"/>
                    <a:pt x="1046" y="476"/>
                    <a:pt x="1037" y="481"/>
                  </a:cubicBezTo>
                  <a:cubicBezTo>
                    <a:pt x="1033" y="484"/>
                    <a:pt x="1029" y="486"/>
                    <a:pt x="1025" y="488"/>
                  </a:cubicBezTo>
                  <a:cubicBezTo>
                    <a:pt x="1008" y="482"/>
                    <a:pt x="1002" y="482"/>
                    <a:pt x="994" y="484"/>
                  </a:cubicBezTo>
                  <a:cubicBezTo>
                    <a:pt x="994" y="491"/>
                    <a:pt x="995" y="498"/>
                    <a:pt x="995" y="505"/>
                  </a:cubicBezTo>
                  <a:cubicBezTo>
                    <a:pt x="1001" y="507"/>
                    <a:pt x="1007" y="509"/>
                    <a:pt x="1013" y="507"/>
                  </a:cubicBezTo>
                  <a:cubicBezTo>
                    <a:pt x="1015" y="507"/>
                    <a:pt x="1018" y="507"/>
                    <a:pt x="1021" y="507"/>
                  </a:cubicBezTo>
                  <a:cubicBezTo>
                    <a:pt x="1027" y="507"/>
                    <a:pt x="1034" y="506"/>
                    <a:pt x="1041" y="506"/>
                  </a:cubicBezTo>
                  <a:cubicBezTo>
                    <a:pt x="1051" y="505"/>
                    <a:pt x="1061" y="505"/>
                    <a:pt x="1071" y="506"/>
                  </a:cubicBezTo>
                  <a:cubicBezTo>
                    <a:pt x="1082" y="507"/>
                    <a:pt x="1093" y="509"/>
                    <a:pt x="1104" y="506"/>
                  </a:cubicBezTo>
                  <a:cubicBezTo>
                    <a:pt x="1113" y="503"/>
                    <a:pt x="1122" y="502"/>
                    <a:pt x="1131" y="504"/>
                  </a:cubicBezTo>
                  <a:cubicBezTo>
                    <a:pt x="1132" y="505"/>
                    <a:pt x="1132" y="504"/>
                    <a:pt x="1133" y="504"/>
                  </a:cubicBezTo>
                  <a:cubicBezTo>
                    <a:pt x="1135" y="502"/>
                    <a:pt x="1136" y="500"/>
                    <a:pt x="1138" y="497"/>
                  </a:cubicBezTo>
                  <a:close/>
                  <a:moveTo>
                    <a:pt x="1457" y="146"/>
                  </a:moveTo>
                  <a:cubicBezTo>
                    <a:pt x="1449" y="145"/>
                    <a:pt x="1442" y="144"/>
                    <a:pt x="1435" y="143"/>
                  </a:cubicBezTo>
                  <a:cubicBezTo>
                    <a:pt x="1424" y="140"/>
                    <a:pt x="1414" y="143"/>
                    <a:pt x="1403" y="147"/>
                  </a:cubicBezTo>
                  <a:cubicBezTo>
                    <a:pt x="1391" y="152"/>
                    <a:pt x="1378" y="158"/>
                    <a:pt x="1367" y="165"/>
                  </a:cubicBezTo>
                  <a:cubicBezTo>
                    <a:pt x="1347" y="177"/>
                    <a:pt x="1328" y="190"/>
                    <a:pt x="1315" y="210"/>
                  </a:cubicBezTo>
                  <a:cubicBezTo>
                    <a:pt x="1314" y="211"/>
                    <a:pt x="1313" y="212"/>
                    <a:pt x="1312" y="213"/>
                  </a:cubicBezTo>
                  <a:cubicBezTo>
                    <a:pt x="1306" y="221"/>
                    <a:pt x="1300" y="230"/>
                    <a:pt x="1294" y="238"/>
                  </a:cubicBezTo>
                  <a:cubicBezTo>
                    <a:pt x="1293" y="240"/>
                    <a:pt x="1292" y="243"/>
                    <a:pt x="1291" y="246"/>
                  </a:cubicBezTo>
                  <a:cubicBezTo>
                    <a:pt x="1291" y="247"/>
                    <a:pt x="1291" y="249"/>
                    <a:pt x="1291" y="251"/>
                  </a:cubicBezTo>
                  <a:cubicBezTo>
                    <a:pt x="1295" y="249"/>
                    <a:pt x="1295" y="249"/>
                    <a:pt x="1296" y="247"/>
                  </a:cubicBezTo>
                  <a:cubicBezTo>
                    <a:pt x="1310" y="226"/>
                    <a:pt x="1326" y="207"/>
                    <a:pt x="1346" y="193"/>
                  </a:cubicBezTo>
                  <a:cubicBezTo>
                    <a:pt x="1349" y="191"/>
                    <a:pt x="1351" y="190"/>
                    <a:pt x="1354" y="188"/>
                  </a:cubicBezTo>
                  <a:cubicBezTo>
                    <a:pt x="1355" y="188"/>
                    <a:pt x="1356" y="188"/>
                    <a:pt x="1358" y="188"/>
                  </a:cubicBezTo>
                  <a:cubicBezTo>
                    <a:pt x="1351" y="195"/>
                    <a:pt x="1345" y="201"/>
                    <a:pt x="1340" y="208"/>
                  </a:cubicBezTo>
                  <a:cubicBezTo>
                    <a:pt x="1334" y="214"/>
                    <a:pt x="1329" y="221"/>
                    <a:pt x="1324" y="228"/>
                  </a:cubicBezTo>
                  <a:cubicBezTo>
                    <a:pt x="1319" y="235"/>
                    <a:pt x="1314" y="242"/>
                    <a:pt x="1310" y="251"/>
                  </a:cubicBezTo>
                  <a:cubicBezTo>
                    <a:pt x="1322" y="248"/>
                    <a:pt x="1334" y="250"/>
                    <a:pt x="1345" y="247"/>
                  </a:cubicBezTo>
                  <a:cubicBezTo>
                    <a:pt x="1343" y="242"/>
                    <a:pt x="1341" y="237"/>
                    <a:pt x="1339" y="233"/>
                  </a:cubicBezTo>
                  <a:cubicBezTo>
                    <a:pt x="1337" y="227"/>
                    <a:pt x="1339" y="223"/>
                    <a:pt x="1345" y="221"/>
                  </a:cubicBezTo>
                  <a:cubicBezTo>
                    <a:pt x="1347" y="220"/>
                    <a:pt x="1349" y="219"/>
                    <a:pt x="1351" y="219"/>
                  </a:cubicBezTo>
                  <a:cubicBezTo>
                    <a:pt x="1357" y="218"/>
                    <a:pt x="1363" y="217"/>
                    <a:pt x="1369" y="216"/>
                  </a:cubicBezTo>
                  <a:cubicBezTo>
                    <a:pt x="1376" y="215"/>
                    <a:pt x="1382" y="215"/>
                    <a:pt x="1389" y="212"/>
                  </a:cubicBezTo>
                  <a:cubicBezTo>
                    <a:pt x="1385" y="204"/>
                    <a:pt x="1378" y="197"/>
                    <a:pt x="1378" y="188"/>
                  </a:cubicBezTo>
                  <a:cubicBezTo>
                    <a:pt x="1381" y="183"/>
                    <a:pt x="1385" y="183"/>
                    <a:pt x="1390" y="182"/>
                  </a:cubicBezTo>
                  <a:cubicBezTo>
                    <a:pt x="1398" y="180"/>
                    <a:pt x="1407" y="179"/>
                    <a:pt x="1416" y="178"/>
                  </a:cubicBezTo>
                  <a:cubicBezTo>
                    <a:pt x="1418" y="178"/>
                    <a:pt x="1420" y="177"/>
                    <a:pt x="1424" y="176"/>
                  </a:cubicBezTo>
                  <a:cubicBezTo>
                    <a:pt x="1420" y="170"/>
                    <a:pt x="1418" y="165"/>
                    <a:pt x="1420" y="158"/>
                  </a:cubicBezTo>
                  <a:cubicBezTo>
                    <a:pt x="1424" y="157"/>
                    <a:pt x="1428" y="155"/>
                    <a:pt x="1432" y="155"/>
                  </a:cubicBezTo>
                  <a:cubicBezTo>
                    <a:pt x="1437" y="154"/>
                    <a:pt x="1443" y="152"/>
                    <a:pt x="1449" y="152"/>
                  </a:cubicBezTo>
                  <a:cubicBezTo>
                    <a:pt x="1452" y="153"/>
                    <a:pt x="1455" y="151"/>
                    <a:pt x="1457" y="146"/>
                  </a:cubicBezTo>
                  <a:close/>
                  <a:moveTo>
                    <a:pt x="183" y="281"/>
                  </a:moveTo>
                  <a:cubicBezTo>
                    <a:pt x="178" y="283"/>
                    <a:pt x="176" y="287"/>
                    <a:pt x="173" y="290"/>
                  </a:cubicBezTo>
                  <a:cubicBezTo>
                    <a:pt x="171" y="293"/>
                    <a:pt x="168" y="296"/>
                    <a:pt x="165" y="299"/>
                  </a:cubicBezTo>
                  <a:cubicBezTo>
                    <a:pt x="163" y="302"/>
                    <a:pt x="160" y="305"/>
                    <a:pt x="157" y="308"/>
                  </a:cubicBezTo>
                  <a:cubicBezTo>
                    <a:pt x="155" y="311"/>
                    <a:pt x="153" y="316"/>
                    <a:pt x="148" y="318"/>
                  </a:cubicBezTo>
                  <a:cubicBezTo>
                    <a:pt x="148" y="312"/>
                    <a:pt x="151" y="308"/>
                    <a:pt x="153" y="304"/>
                  </a:cubicBezTo>
                  <a:cubicBezTo>
                    <a:pt x="155" y="300"/>
                    <a:pt x="157" y="297"/>
                    <a:pt x="159" y="293"/>
                  </a:cubicBezTo>
                  <a:cubicBezTo>
                    <a:pt x="162" y="290"/>
                    <a:pt x="166" y="287"/>
                    <a:pt x="168" y="282"/>
                  </a:cubicBezTo>
                  <a:cubicBezTo>
                    <a:pt x="163" y="282"/>
                    <a:pt x="161" y="284"/>
                    <a:pt x="159" y="286"/>
                  </a:cubicBezTo>
                  <a:cubicBezTo>
                    <a:pt x="147" y="298"/>
                    <a:pt x="135" y="311"/>
                    <a:pt x="127" y="326"/>
                  </a:cubicBezTo>
                  <a:cubicBezTo>
                    <a:pt x="125" y="330"/>
                    <a:pt x="122" y="335"/>
                    <a:pt x="120" y="339"/>
                  </a:cubicBezTo>
                  <a:cubicBezTo>
                    <a:pt x="112" y="352"/>
                    <a:pt x="106" y="364"/>
                    <a:pt x="102" y="378"/>
                  </a:cubicBezTo>
                  <a:cubicBezTo>
                    <a:pt x="97" y="392"/>
                    <a:pt x="93" y="405"/>
                    <a:pt x="89" y="419"/>
                  </a:cubicBezTo>
                  <a:cubicBezTo>
                    <a:pt x="85" y="433"/>
                    <a:pt x="84" y="447"/>
                    <a:pt x="89" y="462"/>
                  </a:cubicBezTo>
                  <a:cubicBezTo>
                    <a:pt x="89" y="463"/>
                    <a:pt x="90" y="464"/>
                    <a:pt x="91" y="467"/>
                  </a:cubicBezTo>
                  <a:cubicBezTo>
                    <a:pt x="92" y="461"/>
                    <a:pt x="93" y="457"/>
                    <a:pt x="94" y="453"/>
                  </a:cubicBezTo>
                  <a:cubicBezTo>
                    <a:pt x="95" y="447"/>
                    <a:pt x="96" y="442"/>
                    <a:pt x="97" y="437"/>
                  </a:cubicBezTo>
                  <a:cubicBezTo>
                    <a:pt x="98" y="434"/>
                    <a:pt x="99" y="432"/>
                    <a:pt x="103" y="432"/>
                  </a:cubicBezTo>
                  <a:cubicBezTo>
                    <a:pt x="106" y="432"/>
                    <a:pt x="108" y="436"/>
                    <a:pt x="110" y="438"/>
                  </a:cubicBezTo>
                  <a:cubicBezTo>
                    <a:pt x="112" y="439"/>
                    <a:pt x="114" y="441"/>
                    <a:pt x="117" y="440"/>
                  </a:cubicBezTo>
                  <a:cubicBezTo>
                    <a:pt x="119" y="437"/>
                    <a:pt x="119" y="432"/>
                    <a:pt x="118" y="428"/>
                  </a:cubicBezTo>
                  <a:cubicBezTo>
                    <a:pt x="117" y="415"/>
                    <a:pt x="117" y="401"/>
                    <a:pt x="115" y="388"/>
                  </a:cubicBezTo>
                  <a:cubicBezTo>
                    <a:pt x="114" y="385"/>
                    <a:pt x="116" y="382"/>
                    <a:pt x="121" y="381"/>
                  </a:cubicBezTo>
                  <a:cubicBezTo>
                    <a:pt x="122" y="382"/>
                    <a:pt x="125" y="384"/>
                    <a:pt x="127" y="385"/>
                  </a:cubicBezTo>
                  <a:cubicBezTo>
                    <a:pt x="128" y="386"/>
                    <a:pt x="130" y="386"/>
                    <a:pt x="132" y="386"/>
                  </a:cubicBezTo>
                  <a:cubicBezTo>
                    <a:pt x="134" y="384"/>
                    <a:pt x="135" y="381"/>
                    <a:pt x="136" y="379"/>
                  </a:cubicBezTo>
                  <a:cubicBezTo>
                    <a:pt x="138" y="371"/>
                    <a:pt x="138" y="362"/>
                    <a:pt x="138" y="354"/>
                  </a:cubicBezTo>
                  <a:cubicBezTo>
                    <a:pt x="138" y="350"/>
                    <a:pt x="137" y="345"/>
                    <a:pt x="140" y="341"/>
                  </a:cubicBezTo>
                  <a:cubicBezTo>
                    <a:pt x="146" y="337"/>
                    <a:pt x="150" y="344"/>
                    <a:pt x="155" y="344"/>
                  </a:cubicBezTo>
                  <a:cubicBezTo>
                    <a:pt x="159" y="342"/>
                    <a:pt x="161" y="339"/>
                    <a:pt x="161" y="336"/>
                  </a:cubicBezTo>
                  <a:cubicBezTo>
                    <a:pt x="163" y="328"/>
                    <a:pt x="165" y="320"/>
                    <a:pt x="166" y="312"/>
                  </a:cubicBezTo>
                  <a:cubicBezTo>
                    <a:pt x="167" y="308"/>
                    <a:pt x="168" y="305"/>
                    <a:pt x="171" y="302"/>
                  </a:cubicBezTo>
                  <a:cubicBezTo>
                    <a:pt x="173" y="302"/>
                    <a:pt x="176" y="302"/>
                    <a:pt x="179" y="301"/>
                  </a:cubicBezTo>
                  <a:cubicBezTo>
                    <a:pt x="183" y="295"/>
                    <a:pt x="183" y="289"/>
                    <a:pt x="183" y="281"/>
                  </a:cubicBezTo>
                  <a:close/>
                  <a:moveTo>
                    <a:pt x="713" y="518"/>
                  </a:moveTo>
                  <a:cubicBezTo>
                    <a:pt x="714" y="505"/>
                    <a:pt x="715" y="491"/>
                    <a:pt x="715" y="477"/>
                  </a:cubicBezTo>
                  <a:cubicBezTo>
                    <a:pt x="713" y="477"/>
                    <a:pt x="712" y="477"/>
                    <a:pt x="711" y="477"/>
                  </a:cubicBezTo>
                  <a:cubicBezTo>
                    <a:pt x="684" y="477"/>
                    <a:pt x="656" y="477"/>
                    <a:pt x="629" y="477"/>
                  </a:cubicBezTo>
                  <a:cubicBezTo>
                    <a:pt x="618" y="477"/>
                    <a:pt x="608" y="477"/>
                    <a:pt x="597" y="477"/>
                  </a:cubicBezTo>
                  <a:cubicBezTo>
                    <a:pt x="595" y="477"/>
                    <a:pt x="593" y="477"/>
                    <a:pt x="591" y="478"/>
                  </a:cubicBezTo>
                  <a:cubicBezTo>
                    <a:pt x="588" y="482"/>
                    <a:pt x="587" y="486"/>
                    <a:pt x="587" y="491"/>
                  </a:cubicBezTo>
                  <a:cubicBezTo>
                    <a:pt x="587" y="500"/>
                    <a:pt x="586" y="509"/>
                    <a:pt x="586" y="519"/>
                  </a:cubicBezTo>
                  <a:cubicBezTo>
                    <a:pt x="586" y="521"/>
                    <a:pt x="587" y="524"/>
                    <a:pt x="587" y="526"/>
                  </a:cubicBezTo>
                  <a:cubicBezTo>
                    <a:pt x="597" y="527"/>
                    <a:pt x="604" y="527"/>
                    <a:pt x="611" y="525"/>
                  </a:cubicBezTo>
                  <a:cubicBezTo>
                    <a:pt x="610" y="523"/>
                    <a:pt x="610" y="520"/>
                    <a:pt x="610" y="518"/>
                  </a:cubicBezTo>
                  <a:cubicBezTo>
                    <a:pt x="610" y="515"/>
                    <a:pt x="610" y="511"/>
                    <a:pt x="610" y="508"/>
                  </a:cubicBezTo>
                  <a:cubicBezTo>
                    <a:pt x="610" y="500"/>
                    <a:pt x="614" y="497"/>
                    <a:pt x="621" y="497"/>
                  </a:cubicBezTo>
                  <a:cubicBezTo>
                    <a:pt x="628" y="497"/>
                    <a:pt x="635" y="497"/>
                    <a:pt x="642" y="498"/>
                  </a:cubicBezTo>
                  <a:cubicBezTo>
                    <a:pt x="647" y="498"/>
                    <a:pt x="650" y="500"/>
                    <a:pt x="650" y="505"/>
                  </a:cubicBezTo>
                  <a:cubicBezTo>
                    <a:pt x="650" y="509"/>
                    <a:pt x="650" y="513"/>
                    <a:pt x="649" y="517"/>
                  </a:cubicBezTo>
                  <a:cubicBezTo>
                    <a:pt x="649" y="519"/>
                    <a:pt x="649" y="521"/>
                    <a:pt x="649" y="523"/>
                  </a:cubicBezTo>
                  <a:cubicBezTo>
                    <a:pt x="655" y="523"/>
                    <a:pt x="660" y="521"/>
                    <a:pt x="665" y="519"/>
                  </a:cubicBezTo>
                  <a:cubicBezTo>
                    <a:pt x="665" y="516"/>
                    <a:pt x="666" y="513"/>
                    <a:pt x="666" y="510"/>
                  </a:cubicBezTo>
                  <a:cubicBezTo>
                    <a:pt x="666" y="507"/>
                    <a:pt x="667" y="504"/>
                    <a:pt x="667" y="502"/>
                  </a:cubicBezTo>
                  <a:cubicBezTo>
                    <a:pt x="668" y="499"/>
                    <a:pt x="670" y="498"/>
                    <a:pt x="673" y="497"/>
                  </a:cubicBezTo>
                  <a:cubicBezTo>
                    <a:pt x="676" y="497"/>
                    <a:pt x="679" y="496"/>
                    <a:pt x="682" y="496"/>
                  </a:cubicBezTo>
                  <a:cubicBezTo>
                    <a:pt x="692" y="495"/>
                    <a:pt x="696" y="498"/>
                    <a:pt x="698" y="508"/>
                  </a:cubicBezTo>
                  <a:cubicBezTo>
                    <a:pt x="699" y="512"/>
                    <a:pt x="699" y="515"/>
                    <a:pt x="699" y="520"/>
                  </a:cubicBezTo>
                  <a:cubicBezTo>
                    <a:pt x="704" y="520"/>
                    <a:pt x="709" y="520"/>
                    <a:pt x="713" y="518"/>
                  </a:cubicBezTo>
                  <a:close/>
                  <a:moveTo>
                    <a:pt x="753" y="449"/>
                  </a:moveTo>
                  <a:cubicBezTo>
                    <a:pt x="750" y="451"/>
                    <a:pt x="749" y="453"/>
                    <a:pt x="749" y="456"/>
                  </a:cubicBezTo>
                  <a:cubicBezTo>
                    <a:pt x="749" y="459"/>
                    <a:pt x="748" y="462"/>
                    <a:pt x="746" y="465"/>
                  </a:cubicBezTo>
                  <a:cubicBezTo>
                    <a:pt x="745" y="465"/>
                    <a:pt x="744" y="465"/>
                    <a:pt x="742" y="466"/>
                  </a:cubicBezTo>
                  <a:cubicBezTo>
                    <a:pt x="741" y="464"/>
                    <a:pt x="740" y="463"/>
                    <a:pt x="739" y="461"/>
                  </a:cubicBezTo>
                  <a:cubicBezTo>
                    <a:pt x="737" y="462"/>
                    <a:pt x="736" y="463"/>
                    <a:pt x="734" y="461"/>
                  </a:cubicBezTo>
                  <a:cubicBezTo>
                    <a:pt x="733" y="458"/>
                    <a:pt x="736" y="456"/>
                    <a:pt x="738" y="454"/>
                  </a:cubicBezTo>
                  <a:cubicBezTo>
                    <a:pt x="738" y="453"/>
                    <a:pt x="738" y="453"/>
                    <a:pt x="738" y="452"/>
                  </a:cubicBezTo>
                  <a:cubicBezTo>
                    <a:pt x="737" y="452"/>
                    <a:pt x="735" y="453"/>
                    <a:pt x="734" y="453"/>
                  </a:cubicBezTo>
                  <a:cubicBezTo>
                    <a:pt x="733" y="451"/>
                    <a:pt x="733" y="450"/>
                    <a:pt x="733" y="448"/>
                  </a:cubicBezTo>
                  <a:cubicBezTo>
                    <a:pt x="732" y="447"/>
                    <a:pt x="733" y="445"/>
                    <a:pt x="730" y="445"/>
                  </a:cubicBezTo>
                  <a:cubicBezTo>
                    <a:pt x="729" y="447"/>
                    <a:pt x="728" y="449"/>
                    <a:pt x="727" y="451"/>
                  </a:cubicBezTo>
                  <a:cubicBezTo>
                    <a:pt x="726" y="455"/>
                    <a:pt x="725" y="459"/>
                    <a:pt x="725" y="463"/>
                  </a:cubicBezTo>
                  <a:cubicBezTo>
                    <a:pt x="725" y="477"/>
                    <a:pt x="725" y="491"/>
                    <a:pt x="725" y="505"/>
                  </a:cubicBezTo>
                  <a:cubicBezTo>
                    <a:pt x="725" y="509"/>
                    <a:pt x="725" y="513"/>
                    <a:pt x="728" y="517"/>
                  </a:cubicBezTo>
                  <a:cubicBezTo>
                    <a:pt x="730" y="516"/>
                    <a:pt x="733" y="516"/>
                    <a:pt x="735" y="516"/>
                  </a:cubicBezTo>
                  <a:cubicBezTo>
                    <a:pt x="744" y="515"/>
                    <a:pt x="753" y="513"/>
                    <a:pt x="762" y="515"/>
                  </a:cubicBezTo>
                  <a:cubicBezTo>
                    <a:pt x="767" y="515"/>
                    <a:pt x="772" y="516"/>
                    <a:pt x="777" y="517"/>
                  </a:cubicBezTo>
                  <a:cubicBezTo>
                    <a:pt x="789" y="518"/>
                    <a:pt x="801" y="518"/>
                    <a:pt x="813" y="517"/>
                  </a:cubicBezTo>
                  <a:cubicBezTo>
                    <a:pt x="814" y="514"/>
                    <a:pt x="815" y="511"/>
                    <a:pt x="816" y="508"/>
                  </a:cubicBezTo>
                  <a:cubicBezTo>
                    <a:pt x="813" y="506"/>
                    <a:pt x="810" y="505"/>
                    <a:pt x="807" y="504"/>
                  </a:cubicBezTo>
                  <a:cubicBezTo>
                    <a:pt x="807" y="501"/>
                    <a:pt x="807" y="498"/>
                    <a:pt x="806" y="496"/>
                  </a:cubicBezTo>
                  <a:cubicBezTo>
                    <a:pt x="803" y="495"/>
                    <a:pt x="801" y="495"/>
                    <a:pt x="798" y="495"/>
                  </a:cubicBezTo>
                  <a:cubicBezTo>
                    <a:pt x="797" y="492"/>
                    <a:pt x="796" y="489"/>
                    <a:pt x="796" y="487"/>
                  </a:cubicBezTo>
                  <a:cubicBezTo>
                    <a:pt x="798" y="484"/>
                    <a:pt x="800" y="481"/>
                    <a:pt x="801" y="479"/>
                  </a:cubicBezTo>
                  <a:cubicBezTo>
                    <a:pt x="796" y="474"/>
                    <a:pt x="791" y="479"/>
                    <a:pt x="788" y="478"/>
                  </a:cubicBezTo>
                  <a:cubicBezTo>
                    <a:pt x="782" y="474"/>
                    <a:pt x="786" y="470"/>
                    <a:pt x="784" y="466"/>
                  </a:cubicBezTo>
                  <a:cubicBezTo>
                    <a:pt x="781" y="468"/>
                    <a:pt x="778" y="469"/>
                    <a:pt x="775" y="470"/>
                  </a:cubicBezTo>
                  <a:cubicBezTo>
                    <a:pt x="774" y="468"/>
                    <a:pt x="772" y="465"/>
                    <a:pt x="771" y="463"/>
                  </a:cubicBezTo>
                  <a:cubicBezTo>
                    <a:pt x="772" y="458"/>
                    <a:pt x="772" y="453"/>
                    <a:pt x="769" y="448"/>
                  </a:cubicBezTo>
                  <a:cubicBezTo>
                    <a:pt x="764" y="452"/>
                    <a:pt x="765" y="458"/>
                    <a:pt x="760" y="461"/>
                  </a:cubicBezTo>
                  <a:cubicBezTo>
                    <a:pt x="759" y="461"/>
                    <a:pt x="758" y="460"/>
                    <a:pt x="757" y="460"/>
                  </a:cubicBezTo>
                  <a:cubicBezTo>
                    <a:pt x="757" y="457"/>
                    <a:pt x="757" y="455"/>
                    <a:pt x="757" y="452"/>
                  </a:cubicBezTo>
                  <a:cubicBezTo>
                    <a:pt x="756" y="451"/>
                    <a:pt x="754" y="450"/>
                    <a:pt x="753" y="449"/>
                  </a:cubicBezTo>
                  <a:close/>
                  <a:moveTo>
                    <a:pt x="1263" y="452"/>
                  </a:moveTo>
                  <a:cubicBezTo>
                    <a:pt x="1257" y="452"/>
                    <a:pt x="1252" y="451"/>
                    <a:pt x="1247" y="451"/>
                  </a:cubicBezTo>
                  <a:cubicBezTo>
                    <a:pt x="1240" y="450"/>
                    <a:pt x="1233" y="450"/>
                    <a:pt x="1226" y="451"/>
                  </a:cubicBezTo>
                  <a:cubicBezTo>
                    <a:pt x="1215" y="452"/>
                    <a:pt x="1204" y="453"/>
                    <a:pt x="1193" y="452"/>
                  </a:cubicBezTo>
                  <a:cubicBezTo>
                    <a:pt x="1190" y="452"/>
                    <a:pt x="1188" y="452"/>
                    <a:pt x="1186" y="452"/>
                  </a:cubicBezTo>
                  <a:cubicBezTo>
                    <a:pt x="1179" y="458"/>
                    <a:pt x="1179" y="459"/>
                    <a:pt x="1177" y="466"/>
                  </a:cubicBezTo>
                  <a:cubicBezTo>
                    <a:pt x="1178" y="467"/>
                    <a:pt x="1179" y="467"/>
                    <a:pt x="1180" y="467"/>
                  </a:cubicBezTo>
                  <a:cubicBezTo>
                    <a:pt x="1188" y="468"/>
                    <a:pt x="1195" y="469"/>
                    <a:pt x="1203" y="467"/>
                  </a:cubicBezTo>
                  <a:cubicBezTo>
                    <a:pt x="1210" y="466"/>
                    <a:pt x="1217" y="467"/>
                    <a:pt x="1223" y="468"/>
                  </a:cubicBezTo>
                  <a:cubicBezTo>
                    <a:pt x="1224" y="468"/>
                    <a:pt x="1225" y="469"/>
                    <a:pt x="1228" y="471"/>
                  </a:cubicBezTo>
                  <a:cubicBezTo>
                    <a:pt x="1224" y="471"/>
                    <a:pt x="1222" y="471"/>
                    <a:pt x="1221" y="471"/>
                  </a:cubicBezTo>
                  <a:cubicBezTo>
                    <a:pt x="1215" y="471"/>
                    <a:pt x="1209" y="471"/>
                    <a:pt x="1203" y="472"/>
                  </a:cubicBezTo>
                  <a:cubicBezTo>
                    <a:pt x="1196" y="474"/>
                    <a:pt x="1188" y="474"/>
                    <a:pt x="1181" y="474"/>
                  </a:cubicBezTo>
                  <a:cubicBezTo>
                    <a:pt x="1180" y="474"/>
                    <a:pt x="1180" y="474"/>
                    <a:pt x="1179" y="475"/>
                  </a:cubicBezTo>
                  <a:cubicBezTo>
                    <a:pt x="1180" y="482"/>
                    <a:pt x="1181" y="490"/>
                    <a:pt x="1184" y="497"/>
                  </a:cubicBezTo>
                  <a:cubicBezTo>
                    <a:pt x="1187" y="498"/>
                    <a:pt x="1190" y="500"/>
                    <a:pt x="1194" y="501"/>
                  </a:cubicBezTo>
                  <a:cubicBezTo>
                    <a:pt x="1199" y="502"/>
                    <a:pt x="1205" y="502"/>
                    <a:pt x="1210" y="503"/>
                  </a:cubicBezTo>
                  <a:cubicBezTo>
                    <a:pt x="1213" y="503"/>
                    <a:pt x="1216" y="503"/>
                    <a:pt x="1219" y="502"/>
                  </a:cubicBezTo>
                  <a:cubicBezTo>
                    <a:pt x="1226" y="500"/>
                    <a:pt x="1232" y="500"/>
                    <a:pt x="1239" y="499"/>
                  </a:cubicBezTo>
                  <a:cubicBezTo>
                    <a:pt x="1247" y="499"/>
                    <a:pt x="1255" y="499"/>
                    <a:pt x="1263" y="497"/>
                  </a:cubicBezTo>
                  <a:cubicBezTo>
                    <a:pt x="1265" y="482"/>
                    <a:pt x="1265" y="467"/>
                    <a:pt x="1263" y="452"/>
                  </a:cubicBezTo>
                  <a:close/>
                  <a:moveTo>
                    <a:pt x="1216" y="251"/>
                  </a:moveTo>
                  <a:cubicBezTo>
                    <a:pt x="1214" y="249"/>
                    <a:pt x="1212" y="247"/>
                    <a:pt x="1209" y="245"/>
                  </a:cubicBezTo>
                  <a:cubicBezTo>
                    <a:pt x="1201" y="240"/>
                    <a:pt x="1193" y="234"/>
                    <a:pt x="1185" y="229"/>
                  </a:cubicBezTo>
                  <a:cubicBezTo>
                    <a:pt x="1178" y="225"/>
                    <a:pt x="1171" y="223"/>
                    <a:pt x="1164" y="219"/>
                  </a:cubicBezTo>
                  <a:cubicBezTo>
                    <a:pt x="1160" y="217"/>
                    <a:pt x="1156" y="215"/>
                    <a:pt x="1152" y="213"/>
                  </a:cubicBezTo>
                  <a:cubicBezTo>
                    <a:pt x="1144" y="207"/>
                    <a:pt x="1135" y="203"/>
                    <a:pt x="1126" y="199"/>
                  </a:cubicBezTo>
                  <a:cubicBezTo>
                    <a:pt x="1123" y="198"/>
                    <a:pt x="1119" y="198"/>
                    <a:pt x="1116" y="199"/>
                  </a:cubicBezTo>
                  <a:cubicBezTo>
                    <a:pt x="1116" y="202"/>
                    <a:pt x="1116" y="206"/>
                    <a:pt x="1115" y="209"/>
                  </a:cubicBezTo>
                  <a:cubicBezTo>
                    <a:pt x="1114" y="212"/>
                    <a:pt x="1112" y="215"/>
                    <a:pt x="1110" y="219"/>
                  </a:cubicBezTo>
                  <a:cubicBezTo>
                    <a:pt x="1112" y="223"/>
                    <a:pt x="1113" y="227"/>
                    <a:pt x="1115" y="230"/>
                  </a:cubicBezTo>
                  <a:cubicBezTo>
                    <a:pt x="1116" y="234"/>
                    <a:pt x="1119" y="236"/>
                    <a:pt x="1123" y="237"/>
                  </a:cubicBezTo>
                  <a:cubicBezTo>
                    <a:pt x="1127" y="238"/>
                    <a:pt x="1132" y="239"/>
                    <a:pt x="1136" y="241"/>
                  </a:cubicBezTo>
                  <a:cubicBezTo>
                    <a:pt x="1144" y="243"/>
                    <a:pt x="1149" y="249"/>
                    <a:pt x="1148" y="258"/>
                  </a:cubicBezTo>
                  <a:cubicBezTo>
                    <a:pt x="1148" y="258"/>
                    <a:pt x="1149" y="259"/>
                    <a:pt x="1149" y="260"/>
                  </a:cubicBezTo>
                  <a:cubicBezTo>
                    <a:pt x="1151" y="262"/>
                    <a:pt x="1153" y="265"/>
                    <a:pt x="1156" y="267"/>
                  </a:cubicBezTo>
                  <a:cubicBezTo>
                    <a:pt x="1165" y="267"/>
                    <a:pt x="1174" y="264"/>
                    <a:pt x="1183" y="264"/>
                  </a:cubicBezTo>
                  <a:cubicBezTo>
                    <a:pt x="1186" y="267"/>
                    <a:pt x="1187" y="269"/>
                    <a:pt x="1186" y="272"/>
                  </a:cubicBezTo>
                  <a:cubicBezTo>
                    <a:pt x="1186" y="274"/>
                    <a:pt x="1186" y="275"/>
                    <a:pt x="1185" y="277"/>
                  </a:cubicBezTo>
                  <a:cubicBezTo>
                    <a:pt x="1192" y="279"/>
                    <a:pt x="1197" y="278"/>
                    <a:pt x="1203" y="279"/>
                  </a:cubicBezTo>
                  <a:cubicBezTo>
                    <a:pt x="1210" y="279"/>
                    <a:pt x="1217" y="276"/>
                    <a:pt x="1223" y="272"/>
                  </a:cubicBezTo>
                  <a:cubicBezTo>
                    <a:pt x="1222" y="271"/>
                    <a:pt x="1222" y="270"/>
                    <a:pt x="1221" y="270"/>
                  </a:cubicBezTo>
                  <a:cubicBezTo>
                    <a:pt x="1215" y="265"/>
                    <a:pt x="1209" y="261"/>
                    <a:pt x="1203" y="258"/>
                  </a:cubicBezTo>
                  <a:cubicBezTo>
                    <a:pt x="1196" y="255"/>
                    <a:pt x="1190" y="252"/>
                    <a:pt x="1184" y="248"/>
                  </a:cubicBezTo>
                  <a:cubicBezTo>
                    <a:pt x="1174" y="243"/>
                    <a:pt x="1163" y="237"/>
                    <a:pt x="1153" y="231"/>
                  </a:cubicBezTo>
                  <a:cubicBezTo>
                    <a:pt x="1146" y="228"/>
                    <a:pt x="1139" y="225"/>
                    <a:pt x="1132" y="221"/>
                  </a:cubicBezTo>
                  <a:cubicBezTo>
                    <a:pt x="1131" y="221"/>
                    <a:pt x="1129" y="220"/>
                    <a:pt x="1130" y="218"/>
                  </a:cubicBezTo>
                  <a:cubicBezTo>
                    <a:pt x="1132" y="216"/>
                    <a:pt x="1135" y="218"/>
                    <a:pt x="1137" y="218"/>
                  </a:cubicBezTo>
                  <a:cubicBezTo>
                    <a:pt x="1157" y="225"/>
                    <a:pt x="1177" y="232"/>
                    <a:pt x="1195" y="243"/>
                  </a:cubicBezTo>
                  <a:cubicBezTo>
                    <a:pt x="1201" y="247"/>
                    <a:pt x="1208" y="250"/>
                    <a:pt x="1216" y="251"/>
                  </a:cubicBezTo>
                  <a:close/>
                  <a:moveTo>
                    <a:pt x="468" y="355"/>
                  </a:moveTo>
                  <a:cubicBezTo>
                    <a:pt x="466" y="357"/>
                    <a:pt x="464" y="358"/>
                    <a:pt x="462" y="358"/>
                  </a:cubicBezTo>
                  <a:cubicBezTo>
                    <a:pt x="458" y="360"/>
                    <a:pt x="454" y="360"/>
                    <a:pt x="450" y="359"/>
                  </a:cubicBezTo>
                  <a:cubicBezTo>
                    <a:pt x="443" y="358"/>
                    <a:pt x="437" y="354"/>
                    <a:pt x="433" y="348"/>
                  </a:cubicBezTo>
                  <a:cubicBezTo>
                    <a:pt x="431" y="344"/>
                    <a:pt x="428" y="340"/>
                    <a:pt x="426" y="337"/>
                  </a:cubicBezTo>
                  <a:cubicBezTo>
                    <a:pt x="424" y="337"/>
                    <a:pt x="423" y="338"/>
                    <a:pt x="422" y="338"/>
                  </a:cubicBezTo>
                  <a:cubicBezTo>
                    <a:pt x="416" y="340"/>
                    <a:pt x="411" y="339"/>
                    <a:pt x="407" y="336"/>
                  </a:cubicBezTo>
                  <a:cubicBezTo>
                    <a:pt x="404" y="333"/>
                    <a:pt x="402" y="331"/>
                    <a:pt x="400" y="328"/>
                  </a:cubicBezTo>
                  <a:cubicBezTo>
                    <a:pt x="398" y="326"/>
                    <a:pt x="397" y="323"/>
                    <a:pt x="395" y="322"/>
                  </a:cubicBezTo>
                  <a:cubicBezTo>
                    <a:pt x="390" y="320"/>
                    <a:pt x="386" y="319"/>
                    <a:pt x="381" y="318"/>
                  </a:cubicBezTo>
                  <a:cubicBezTo>
                    <a:pt x="376" y="326"/>
                    <a:pt x="373" y="329"/>
                    <a:pt x="368" y="332"/>
                  </a:cubicBezTo>
                  <a:cubicBezTo>
                    <a:pt x="362" y="336"/>
                    <a:pt x="355" y="340"/>
                    <a:pt x="349" y="344"/>
                  </a:cubicBezTo>
                  <a:cubicBezTo>
                    <a:pt x="347" y="348"/>
                    <a:pt x="346" y="351"/>
                    <a:pt x="345" y="355"/>
                  </a:cubicBezTo>
                  <a:cubicBezTo>
                    <a:pt x="344" y="358"/>
                    <a:pt x="342" y="362"/>
                    <a:pt x="342" y="366"/>
                  </a:cubicBezTo>
                  <a:cubicBezTo>
                    <a:pt x="354" y="366"/>
                    <a:pt x="364" y="366"/>
                    <a:pt x="375" y="366"/>
                  </a:cubicBezTo>
                  <a:cubicBezTo>
                    <a:pt x="381" y="366"/>
                    <a:pt x="388" y="366"/>
                    <a:pt x="395" y="365"/>
                  </a:cubicBezTo>
                  <a:cubicBezTo>
                    <a:pt x="411" y="363"/>
                    <a:pt x="427" y="364"/>
                    <a:pt x="444" y="365"/>
                  </a:cubicBezTo>
                  <a:cubicBezTo>
                    <a:pt x="452" y="365"/>
                    <a:pt x="461" y="366"/>
                    <a:pt x="469" y="366"/>
                  </a:cubicBezTo>
                  <a:cubicBezTo>
                    <a:pt x="470" y="366"/>
                    <a:pt x="472" y="366"/>
                    <a:pt x="473" y="365"/>
                  </a:cubicBezTo>
                  <a:cubicBezTo>
                    <a:pt x="473" y="361"/>
                    <a:pt x="471" y="358"/>
                    <a:pt x="468" y="355"/>
                  </a:cubicBezTo>
                  <a:close/>
                  <a:moveTo>
                    <a:pt x="369" y="397"/>
                  </a:moveTo>
                  <a:cubicBezTo>
                    <a:pt x="363" y="398"/>
                    <a:pt x="361" y="395"/>
                    <a:pt x="358" y="391"/>
                  </a:cubicBezTo>
                  <a:cubicBezTo>
                    <a:pt x="357" y="389"/>
                    <a:pt x="356" y="386"/>
                    <a:pt x="354" y="384"/>
                  </a:cubicBezTo>
                  <a:cubicBezTo>
                    <a:pt x="353" y="382"/>
                    <a:pt x="351" y="379"/>
                    <a:pt x="349" y="376"/>
                  </a:cubicBezTo>
                  <a:cubicBezTo>
                    <a:pt x="344" y="380"/>
                    <a:pt x="339" y="383"/>
                    <a:pt x="335" y="388"/>
                  </a:cubicBezTo>
                  <a:cubicBezTo>
                    <a:pt x="334" y="393"/>
                    <a:pt x="333" y="397"/>
                    <a:pt x="332" y="402"/>
                  </a:cubicBezTo>
                  <a:cubicBezTo>
                    <a:pt x="334" y="402"/>
                    <a:pt x="336" y="403"/>
                    <a:pt x="337" y="403"/>
                  </a:cubicBezTo>
                  <a:cubicBezTo>
                    <a:pt x="359" y="404"/>
                    <a:pt x="380" y="403"/>
                    <a:pt x="401" y="404"/>
                  </a:cubicBezTo>
                  <a:cubicBezTo>
                    <a:pt x="423" y="404"/>
                    <a:pt x="445" y="404"/>
                    <a:pt x="467" y="404"/>
                  </a:cubicBezTo>
                  <a:cubicBezTo>
                    <a:pt x="468" y="404"/>
                    <a:pt x="470" y="405"/>
                    <a:pt x="472" y="403"/>
                  </a:cubicBezTo>
                  <a:cubicBezTo>
                    <a:pt x="462" y="400"/>
                    <a:pt x="457" y="393"/>
                    <a:pt x="453" y="385"/>
                  </a:cubicBezTo>
                  <a:cubicBezTo>
                    <a:pt x="451" y="381"/>
                    <a:pt x="448" y="378"/>
                    <a:pt x="446" y="375"/>
                  </a:cubicBezTo>
                  <a:cubicBezTo>
                    <a:pt x="432" y="375"/>
                    <a:pt x="418" y="374"/>
                    <a:pt x="405" y="374"/>
                  </a:cubicBezTo>
                  <a:cubicBezTo>
                    <a:pt x="404" y="374"/>
                    <a:pt x="404" y="374"/>
                    <a:pt x="404" y="374"/>
                  </a:cubicBezTo>
                  <a:cubicBezTo>
                    <a:pt x="404" y="374"/>
                    <a:pt x="404" y="375"/>
                    <a:pt x="404" y="375"/>
                  </a:cubicBezTo>
                  <a:cubicBezTo>
                    <a:pt x="406" y="377"/>
                    <a:pt x="409" y="379"/>
                    <a:pt x="411" y="382"/>
                  </a:cubicBezTo>
                  <a:cubicBezTo>
                    <a:pt x="415" y="386"/>
                    <a:pt x="419" y="391"/>
                    <a:pt x="422" y="396"/>
                  </a:cubicBezTo>
                  <a:cubicBezTo>
                    <a:pt x="423" y="397"/>
                    <a:pt x="422" y="398"/>
                    <a:pt x="422" y="400"/>
                  </a:cubicBezTo>
                  <a:cubicBezTo>
                    <a:pt x="417" y="400"/>
                    <a:pt x="414" y="397"/>
                    <a:pt x="411" y="394"/>
                  </a:cubicBezTo>
                  <a:cubicBezTo>
                    <a:pt x="405" y="388"/>
                    <a:pt x="398" y="383"/>
                    <a:pt x="394" y="375"/>
                  </a:cubicBezTo>
                  <a:cubicBezTo>
                    <a:pt x="382" y="373"/>
                    <a:pt x="365" y="373"/>
                    <a:pt x="357" y="375"/>
                  </a:cubicBezTo>
                  <a:cubicBezTo>
                    <a:pt x="360" y="378"/>
                    <a:pt x="362" y="382"/>
                    <a:pt x="364" y="385"/>
                  </a:cubicBezTo>
                  <a:cubicBezTo>
                    <a:pt x="367" y="389"/>
                    <a:pt x="369" y="392"/>
                    <a:pt x="369" y="397"/>
                  </a:cubicBezTo>
                  <a:close/>
                  <a:moveTo>
                    <a:pt x="304" y="210"/>
                  </a:moveTo>
                  <a:cubicBezTo>
                    <a:pt x="307" y="212"/>
                    <a:pt x="308" y="214"/>
                    <a:pt x="309" y="215"/>
                  </a:cubicBezTo>
                  <a:cubicBezTo>
                    <a:pt x="314" y="219"/>
                    <a:pt x="319" y="222"/>
                    <a:pt x="324" y="226"/>
                  </a:cubicBezTo>
                  <a:cubicBezTo>
                    <a:pt x="329" y="231"/>
                    <a:pt x="329" y="234"/>
                    <a:pt x="324" y="239"/>
                  </a:cubicBezTo>
                  <a:cubicBezTo>
                    <a:pt x="323" y="241"/>
                    <a:pt x="320" y="242"/>
                    <a:pt x="320" y="246"/>
                  </a:cubicBezTo>
                  <a:cubicBezTo>
                    <a:pt x="322" y="247"/>
                    <a:pt x="324" y="249"/>
                    <a:pt x="325" y="251"/>
                  </a:cubicBezTo>
                  <a:cubicBezTo>
                    <a:pt x="331" y="256"/>
                    <a:pt x="331" y="256"/>
                    <a:pt x="332" y="265"/>
                  </a:cubicBezTo>
                  <a:cubicBezTo>
                    <a:pt x="334" y="262"/>
                    <a:pt x="336" y="260"/>
                    <a:pt x="337" y="259"/>
                  </a:cubicBezTo>
                  <a:cubicBezTo>
                    <a:pt x="337" y="254"/>
                    <a:pt x="338" y="251"/>
                    <a:pt x="338" y="247"/>
                  </a:cubicBezTo>
                  <a:cubicBezTo>
                    <a:pt x="338" y="238"/>
                    <a:pt x="339" y="228"/>
                    <a:pt x="338" y="218"/>
                  </a:cubicBezTo>
                  <a:cubicBezTo>
                    <a:pt x="336" y="205"/>
                    <a:pt x="334" y="193"/>
                    <a:pt x="329" y="181"/>
                  </a:cubicBezTo>
                  <a:cubicBezTo>
                    <a:pt x="328" y="179"/>
                    <a:pt x="328" y="177"/>
                    <a:pt x="327" y="175"/>
                  </a:cubicBezTo>
                  <a:cubicBezTo>
                    <a:pt x="327" y="174"/>
                    <a:pt x="328" y="173"/>
                    <a:pt x="328" y="171"/>
                  </a:cubicBezTo>
                  <a:cubicBezTo>
                    <a:pt x="333" y="173"/>
                    <a:pt x="334" y="177"/>
                    <a:pt x="336" y="180"/>
                  </a:cubicBezTo>
                  <a:cubicBezTo>
                    <a:pt x="344" y="195"/>
                    <a:pt x="348" y="212"/>
                    <a:pt x="349" y="229"/>
                  </a:cubicBezTo>
                  <a:cubicBezTo>
                    <a:pt x="350" y="233"/>
                    <a:pt x="350" y="237"/>
                    <a:pt x="352" y="241"/>
                  </a:cubicBezTo>
                  <a:cubicBezTo>
                    <a:pt x="357" y="208"/>
                    <a:pt x="352" y="178"/>
                    <a:pt x="338" y="154"/>
                  </a:cubicBezTo>
                  <a:cubicBezTo>
                    <a:pt x="328" y="159"/>
                    <a:pt x="317" y="158"/>
                    <a:pt x="306" y="164"/>
                  </a:cubicBezTo>
                  <a:cubicBezTo>
                    <a:pt x="307" y="165"/>
                    <a:pt x="308" y="165"/>
                    <a:pt x="309" y="166"/>
                  </a:cubicBezTo>
                  <a:cubicBezTo>
                    <a:pt x="313" y="172"/>
                    <a:pt x="313" y="177"/>
                    <a:pt x="306" y="181"/>
                  </a:cubicBezTo>
                  <a:cubicBezTo>
                    <a:pt x="304" y="183"/>
                    <a:pt x="301" y="184"/>
                    <a:pt x="298" y="185"/>
                  </a:cubicBezTo>
                  <a:cubicBezTo>
                    <a:pt x="297" y="186"/>
                    <a:pt x="296" y="187"/>
                    <a:pt x="294" y="188"/>
                  </a:cubicBezTo>
                  <a:cubicBezTo>
                    <a:pt x="299" y="191"/>
                    <a:pt x="303" y="193"/>
                    <a:pt x="306" y="196"/>
                  </a:cubicBezTo>
                  <a:cubicBezTo>
                    <a:pt x="308" y="197"/>
                    <a:pt x="310" y="198"/>
                    <a:pt x="311" y="200"/>
                  </a:cubicBezTo>
                  <a:cubicBezTo>
                    <a:pt x="311" y="201"/>
                    <a:pt x="311" y="203"/>
                    <a:pt x="311" y="205"/>
                  </a:cubicBezTo>
                  <a:cubicBezTo>
                    <a:pt x="309" y="207"/>
                    <a:pt x="307" y="208"/>
                    <a:pt x="304" y="210"/>
                  </a:cubicBezTo>
                  <a:close/>
                  <a:moveTo>
                    <a:pt x="1236" y="227"/>
                  </a:moveTo>
                  <a:cubicBezTo>
                    <a:pt x="1231" y="215"/>
                    <a:pt x="1226" y="204"/>
                    <a:pt x="1218" y="194"/>
                  </a:cubicBezTo>
                  <a:cubicBezTo>
                    <a:pt x="1209" y="183"/>
                    <a:pt x="1199" y="171"/>
                    <a:pt x="1188" y="161"/>
                  </a:cubicBezTo>
                  <a:cubicBezTo>
                    <a:pt x="1182" y="155"/>
                    <a:pt x="1176" y="150"/>
                    <a:pt x="1169" y="144"/>
                  </a:cubicBezTo>
                  <a:cubicBezTo>
                    <a:pt x="1167" y="142"/>
                    <a:pt x="1163" y="140"/>
                    <a:pt x="1161" y="138"/>
                  </a:cubicBezTo>
                  <a:cubicBezTo>
                    <a:pt x="1157" y="140"/>
                    <a:pt x="1154" y="141"/>
                    <a:pt x="1152" y="144"/>
                  </a:cubicBezTo>
                  <a:cubicBezTo>
                    <a:pt x="1150" y="149"/>
                    <a:pt x="1146" y="152"/>
                    <a:pt x="1141" y="155"/>
                  </a:cubicBezTo>
                  <a:cubicBezTo>
                    <a:pt x="1140" y="156"/>
                    <a:pt x="1138" y="156"/>
                    <a:pt x="1138" y="159"/>
                  </a:cubicBezTo>
                  <a:cubicBezTo>
                    <a:pt x="1140" y="160"/>
                    <a:pt x="1143" y="161"/>
                    <a:pt x="1145" y="162"/>
                  </a:cubicBezTo>
                  <a:cubicBezTo>
                    <a:pt x="1148" y="163"/>
                    <a:pt x="1150" y="164"/>
                    <a:pt x="1153" y="165"/>
                  </a:cubicBezTo>
                  <a:cubicBezTo>
                    <a:pt x="1159" y="169"/>
                    <a:pt x="1159" y="172"/>
                    <a:pt x="1156" y="179"/>
                  </a:cubicBezTo>
                  <a:cubicBezTo>
                    <a:pt x="1155" y="179"/>
                    <a:pt x="1155" y="180"/>
                    <a:pt x="1155" y="181"/>
                  </a:cubicBezTo>
                  <a:cubicBezTo>
                    <a:pt x="1155" y="182"/>
                    <a:pt x="1155" y="182"/>
                    <a:pt x="1156" y="182"/>
                  </a:cubicBezTo>
                  <a:cubicBezTo>
                    <a:pt x="1158" y="183"/>
                    <a:pt x="1159" y="184"/>
                    <a:pt x="1161" y="184"/>
                  </a:cubicBezTo>
                  <a:cubicBezTo>
                    <a:pt x="1176" y="189"/>
                    <a:pt x="1177" y="189"/>
                    <a:pt x="1186" y="201"/>
                  </a:cubicBezTo>
                  <a:cubicBezTo>
                    <a:pt x="1188" y="203"/>
                    <a:pt x="1189" y="205"/>
                    <a:pt x="1190" y="207"/>
                  </a:cubicBezTo>
                  <a:cubicBezTo>
                    <a:pt x="1189" y="211"/>
                    <a:pt x="1185" y="213"/>
                    <a:pt x="1188" y="218"/>
                  </a:cubicBezTo>
                  <a:cubicBezTo>
                    <a:pt x="1190" y="219"/>
                    <a:pt x="1193" y="220"/>
                    <a:pt x="1195" y="221"/>
                  </a:cubicBezTo>
                  <a:cubicBezTo>
                    <a:pt x="1198" y="223"/>
                    <a:pt x="1201" y="224"/>
                    <a:pt x="1203" y="226"/>
                  </a:cubicBezTo>
                  <a:cubicBezTo>
                    <a:pt x="1206" y="227"/>
                    <a:pt x="1208" y="229"/>
                    <a:pt x="1210" y="230"/>
                  </a:cubicBezTo>
                  <a:cubicBezTo>
                    <a:pt x="1212" y="232"/>
                    <a:pt x="1215" y="234"/>
                    <a:pt x="1217" y="236"/>
                  </a:cubicBezTo>
                  <a:cubicBezTo>
                    <a:pt x="1220" y="239"/>
                    <a:pt x="1220" y="239"/>
                    <a:pt x="1225" y="241"/>
                  </a:cubicBezTo>
                  <a:cubicBezTo>
                    <a:pt x="1221" y="235"/>
                    <a:pt x="1217" y="230"/>
                    <a:pt x="1214" y="225"/>
                  </a:cubicBezTo>
                  <a:cubicBezTo>
                    <a:pt x="1203" y="210"/>
                    <a:pt x="1193" y="196"/>
                    <a:pt x="1183" y="182"/>
                  </a:cubicBezTo>
                  <a:cubicBezTo>
                    <a:pt x="1182" y="181"/>
                    <a:pt x="1180" y="179"/>
                    <a:pt x="1182" y="177"/>
                  </a:cubicBezTo>
                  <a:cubicBezTo>
                    <a:pt x="1192" y="184"/>
                    <a:pt x="1202" y="192"/>
                    <a:pt x="1210" y="201"/>
                  </a:cubicBezTo>
                  <a:cubicBezTo>
                    <a:pt x="1218" y="211"/>
                    <a:pt x="1225" y="221"/>
                    <a:pt x="1233" y="230"/>
                  </a:cubicBezTo>
                  <a:cubicBezTo>
                    <a:pt x="1234" y="229"/>
                    <a:pt x="1235" y="228"/>
                    <a:pt x="1236" y="227"/>
                  </a:cubicBezTo>
                  <a:close/>
                  <a:moveTo>
                    <a:pt x="974" y="367"/>
                  </a:moveTo>
                  <a:cubicBezTo>
                    <a:pt x="977" y="369"/>
                    <a:pt x="979" y="368"/>
                    <a:pt x="981" y="367"/>
                  </a:cubicBezTo>
                  <a:cubicBezTo>
                    <a:pt x="983" y="365"/>
                    <a:pt x="984" y="363"/>
                    <a:pt x="985" y="361"/>
                  </a:cubicBezTo>
                  <a:cubicBezTo>
                    <a:pt x="987" y="357"/>
                    <a:pt x="990" y="353"/>
                    <a:pt x="991" y="349"/>
                  </a:cubicBezTo>
                  <a:cubicBezTo>
                    <a:pt x="994" y="341"/>
                    <a:pt x="999" y="334"/>
                    <a:pt x="1005" y="328"/>
                  </a:cubicBezTo>
                  <a:cubicBezTo>
                    <a:pt x="1006" y="327"/>
                    <a:pt x="1008" y="326"/>
                    <a:pt x="1009" y="325"/>
                  </a:cubicBezTo>
                  <a:cubicBezTo>
                    <a:pt x="1015" y="329"/>
                    <a:pt x="1013" y="339"/>
                    <a:pt x="1022" y="340"/>
                  </a:cubicBezTo>
                  <a:cubicBezTo>
                    <a:pt x="1026" y="336"/>
                    <a:pt x="1028" y="330"/>
                    <a:pt x="1029" y="324"/>
                  </a:cubicBezTo>
                  <a:cubicBezTo>
                    <a:pt x="1030" y="319"/>
                    <a:pt x="1032" y="314"/>
                    <a:pt x="1034" y="309"/>
                  </a:cubicBezTo>
                  <a:cubicBezTo>
                    <a:pt x="1035" y="307"/>
                    <a:pt x="1037" y="305"/>
                    <a:pt x="1036" y="302"/>
                  </a:cubicBezTo>
                  <a:cubicBezTo>
                    <a:pt x="1032" y="304"/>
                    <a:pt x="1028" y="306"/>
                    <a:pt x="1024" y="308"/>
                  </a:cubicBezTo>
                  <a:cubicBezTo>
                    <a:pt x="1017" y="312"/>
                    <a:pt x="1009" y="317"/>
                    <a:pt x="1002" y="322"/>
                  </a:cubicBezTo>
                  <a:cubicBezTo>
                    <a:pt x="998" y="325"/>
                    <a:pt x="994" y="327"/>
                    <a:pt x="989" y="329"/>
                  </a:cubicBezTo>
                  <a:cubicBezTo>
                    <a:pt x="989" y="330"/>
                    <a:pt x="987" y="330"/>
                    <a:pt x="985" y="330"/>
                  </a:cubicBezTo>
                  <a:cubicBezTo>
                    <a:pt x="987" y="328"/>
                    <a:pt x="988" y="326"/>
                    <a:pt x="989" y="325"/>
                  </a:cubicBezTo>
                  <a:cubicBezTo>
                    <a:pt x="997" y="318"/>
                    <a:pt x="1004" y="312"/>
                    <a:pt x="1012" y="306"/>
                  </a:cubicBezTo>
                  <a:cubicBezTo>
                    <a:pt x="1019" y="301"/>
                    <a:pt x="1026" y="296"/>
                    <a:pt x="1033" y="292"/>
                  </a:cubicBezTo>
                  <a:cubicBezTo>
                    <a:pt x="1035" y="291"/>
                    <a:pt x="1036" y="289"/>
                    <a:pt x="1037" y="288"/>
                  </a:cubicBezTo>
                  <a:cubicBezTo>
                    <a:pt x="1035" y="288"/>
                    <a:pt x="1034" y="287"/>
                    <a:pt x="1034" y="288"/>
                  </a:cubicBezTo>
                  <a:cubicBezTo>
                    <a:pt x="1022" y="293"/>
                    <a:pt x="1011" y="296"/>
                    <a:pt x="1002" y="305"/>
                  </a:cubicBezTo>
                  <a:cubicBezTo>
                    <a:pt x="1000" y="307"/>
                    <a:pt x="997" y="309"/>
                    <a:pt x="995" y="311"/>
                  </a:cubicBezTo>
                  <a:cubicBezTo>
                    <a:pt x="967" y="330"/>
                    <a:pt x="948" y="357"/>
                    <a:pt x="933" y="386"/>
                  </a:cubicBezTo>
                  <a:cubicBezTo>
                    <a:pt x="932" y="388"/>
                    <a:pt x="931" y="390"/>
                    <a:pt x="931" y="391"/>
                  </a:cubicBezTo>
                  <a:cubicBezTo>
                    <a:pt x="931" y="393"/>
                    <a:pt x="932" y="395"/>
                    <a:pt x="932" y="397"/>
                  </a:cubicBezTo>
                  <a:cubicBezTo>
                    <a:pt x="934" y="397"/>
                    <a:pt x="935" y="397"/>
                    <a:pt x="937" y="397"/>
                  </a:cubicBezTo>
                  <a:cubicBezTo>
                    <a:pt x="942" y="390"/>
                    <a:pt x="946" y="383"/>
                    <a:pt x="952" y="376"/>
                  </a:cubicBezTo>
                  <a:cubicBezTo>
                    <a:pt x="957" y="369"/>
                    <a:pt x="962" y="362"/>
                    <a:pt x="969" y="357"/>
                  </a:cubicBezTo>
                  <a:cubicBezTo>
                    <a:pt x="971" y="361"/>
                    <a:pt x="972" y="364"/>
                    <a:pt x="974" y="367"/>
                  </a:cubicBezTo>
                  <a:close/>
                  <a:moveTo>
                    <a:pt x="1093" y="82"/>
                  </a:moveTo>
                  <a:cubicBezTo>
                    <a:pt x="1076" y="75"/>
                    <a:pt x="1062" y="66"/>
                    <a:pt x="1046" y="61"/>
                  </a:cubicBezTo>
                  <a:cubicBezTo>
                    <a:pt x="1038" y="59"/>
                    <a:pt x="1031" y="57"/>
                    <a:pt x="1023" y="55"/>
                  </a:cubicBezTo>
                  <a:cubicBezTo>
                    <a:pt x="1013" y="51"/>
                    <a:pt x="1002" y="50"/>
                    <a:pt x="991" y="49"/>
                  </a:cubicBezTo>
                  <a:cubicBezTo>
                    <a:pt x="989" y="48"/>
                    <a:pt x="987" y="48"/>
                    <a:pt x="985" y="50"/>
                  </a:cubicBezTo>
                  <a:cubicBezTo>
                    <a:pt x="987" y="51"/>
                    <a:pt x="988" y="52"/>
                    <a:pt x="989" y="52"/>
                  </a:cubicBezTo>
                  <a:cubicBezTo>
                    <a:pt x="996" y="54"/>
                    <a:pt x="1002" y="57"/>
                    <a:pt x="1008" y="59"/>
                  </a:cubicBezTo>
                  <a:cubicBezTo>
                    <a:pt x="1011" y="60"/>
                    <a:pt x="1014" y="61"/>
                    <a:pt x="1017" y="63"/>
                  </a:cubicBezTo>
                  <a:cubicBezTo>
                    <a:pt x="1024" y="67"/>
                    <a:pt x="1025" y="70"/>
                    <a:pt x="1022" y="78"/>
                  </a:cubicBezTo>
                  <a:cubicBezTo>
                    <a:pt x="1022" y="78"/>
                    <a:pt x="1022" y="79"/>
                    <a:pt x="1022" y="80"/>
                  </a:cubicBezTo>
                  <a:cubicBezTo>
                    <a:pt x="1024" y="81"/>
                    <a:pt x="1026" y="82"/>
                    <a:pt x="1028" y="83"/>
                  </a:cubicBezTo>
                  <a:cubicBezTo>
                    <a:pt x="1033" y="84"/>
                    <a:pt x="1038" y="85"/>
                    <a:pt x="1043" y="87"/>
                  </a:cubicBezTo>
                  <a:cubicBezTo>
                    <a:pt x="1046" y="87"/>
                    <a:pt x="1049" y="88"/>
                    <a:pt x="1051" y="91"/>
                  </a:cubicBezTo>
                  <a:cubicBezTo>
                    <a:pt x="1051" y="94"/>
                    <a:pt x="1052" y="97"/>
                    <a:pt x="1052" y="100"/>
                  </a:cubicBezTo>
                  <a:cubicBezTo>
                    <a:pt x="1056" y="104"/>
                    <a:pt x="1060" y="106"/>
                    <a:pt x="1064" y="107"/>
                  </a:cubicBezTo>
                  <a:cubicBezTo>
                    <a:pt x="1069" y="108"/>
                    <a:pt x="1072" y="111"/>
                    <a:pt x="1073" y="116"/>
                  </a:cubicBezTo>
                  <a:cubicBezTo>
                    <a:pt x="1073" y="117"/>
                    <a:pt x="1076" y="118"/>
                    <a:pt x="1077" y="119"/>
                  </a:cubicBezTo>
                  <a:cubicBezTo>
                    <a:pt x="1082" y="109"/>
                    <a:pt x="1087" y="100"/>
                    <a:pt x="1091" y="91"/>
                  </a:cubicBezTo>
                  <a:cubicBezTo>
                    <a:pt x="1093" y="89"/>
                    <a:pt x="1092" y="86"/>
                    <a:pt x="1093" y="82"/>
                  </a:cubicBezTo>
                  <a:close/>
                  <a:moveTo>
                    <a:pt x="658" y="402"/>
                  </a:moveTo>
                  <a:cubicBezTo>
                    <a:pt x="645" y="402"/>
                    <a:pt x="640" y="393"/>
                    <a:pt x="635" y="384"/>
                  </a:cubicBezTo>
                  <a:cubicBezTo>
                    <a:pt x="624" y="384"/>
                    <a:pt x="613" y="384"/>
                    <a:pt x="603" y="384"/>
                  </a:cubicBezTo>
                  <a:cubicBezTo>
                    <a:pt x="602" y="384"/>
                    <a:pt x="602" y="384"/>
                    <a:pt x="602" y="385"/>
                  </a:cubicBezTo>
                  <a:cubicBezTo>
                    <a:pt x="602" y="385"/>
                    <a:pt x="602" y="385"/>
                    <a:pt x="602" y="386"/>
                  </a:cubicBezTo>
                  <a:cubicBezTo>
                    <a:pt x="605" y="391"/>
                    <a:pt x="608" y="396"/>
                    <a:pt x="612" y="401"/>
                  </a:cubicBezTo>
                  <a:cubicBezTo>
                    <a:pt x="609" y="404"/>
                    <a:pt x="606" y="403"/>
                    <a:pt x="604" y="402"/>
                  </a:cubicBezTo>
                  <a:cubicBezTo>
                    <a:pt x="602" y="400"/>
                    <a:pt x="600" y="398"/>
                    <a:pt x="598" y="396"/>
                  </a:cubicBezTo>
                  <a:cubicBezTo>
                    <a:pt x="594" y="392"/>
                    <a:pt x="591" y="388"/>
                    <a:pt x="588" y="385"/>
                  </a:cubicBezTo>
                  <a:cubicBezTo>
                    <a:pt x="581" y="383"/>
                    <a:pt x="581" y="383"/>
                    <a:pt x="578" y="385"/>
                  </a:cubicBezTo>
                  <a:cubicBezTo>
                    <a:pt x="582" y="392"/>
                    <a:pt x="587" y="399"/>
                    <a:pt x="590" y="405"/>
                  </a:cubicBezTo>
                  <a:cubicBezTo>
                    <a:pt x="599" y="405"/>
                    <a:pt x="607" y="404"/>
                    <a:pt x="615" y="405"/>
                  </a:cubicBezTo>
                  <a:cubicBezTo>
                    <a:pt x="626" y="405"/>
                    <a:pt x="637" y="406"/>
                    <a:pt x="647" y="406"/>
                  </a:cubicBezTo>
                  <a:cubicBezTo>
                    <a:pt x="652" y="407"/>
                    <a:pt x="657" y="407"/>
                    <a:pt x="662" y="407"/>
                  </a:cubicBezTo>
                  <a:cubicBezTo>
                    <a:pt x="675" y="408"/>
                    <a:pt x="689" y="409"/>
                    <a:pt x="702" y="410"/>
                  </a:cubicBezTo>
                  <a:cubicBezTo>
                    <a:pt x="704" y="410"/>
                    <a:pt x="706" y="410"/>
                    <a:pt x="709" y="409"/>
                  </a:cubicBezTo>
                  <a:cubicBezTo>
                    <a:pt x="707" y="401"/>
                    <a:pt x="703" y="395"/>
                    <a:pt x="696" y="391"/>
                  </a:cubicBezTo>
                  <a:cubicBezTo>
                    <a:pt x="696" y="391"/>
                    <a:pt x="695" y="391"/>
                    <a:pt x="695" y="391"/>
                  </a:cubicBezTo>
                  <a:cubicBezTo>
                    <a:pt x="695" y="393"/>
                    <a:pt x="695" y="395"/>
                    <a:pt x="695" y="397"/>
                  </a:cubicBezTo>
                  <a:cubicBezTo>
                    <a:pt x="687" y="397"/>
                    <a:pt x="684" y="391"/>
                    <a:pt x="679" y="386"/>
                  </a:cubicBezTo>
                  <a:cubicBezTo>
                    <a:pt x="669" y="386"/>
                    <a:pt x="658" y="383"/>
                    <a:pt x="647" y="385"/>
                  </a:cubicBezTo>
                  <a:cubicBezTo>
                    <a:pt x="651" y="391"/>
                    <a:pt x="654" y="396"/>
                    <a:pt x="658" y="402"/>
                  </a:cubicBezTo>
                  <a:close/>
                  <a:moveTo>
                    <a:pt x="675" y="468"/>
                  </a:moveTo>
                  <a:cubicBezTo>
                    <a:pt x="675" y="468"/>
                    <a:pt x="675" y="467"/>
                    <a:pt x="675" y="467"/>
                  </a:cubicBezTo>
                  <a:cubicBezTo>
                    <a:pt x="673" y="467"/>
                    <a:pt x="671" y="467"/>
                    <a:pt x="669" y="467"/>
                  </a:cubicBezTo>
                  <a:cubicBezTo>
                    <a:pt x="660" y="466"/>
                    <a:pt x="650" y="467"/>
                    <a:pt x="641" y="466"/>
                  </a:cubicBezTo>
                  <a:cubicBezTo>
                    <a:pt x="621" y="464"/>
                    <a:pt x="601" y="464"/>
                    <a:pt x="581" y="464"/>
                  </a:cubicBezTo>
                  <a:cubicBezTo>
                    <a:pt x="574" y="464"/>
                    <a:pt x="567" y="465"/>
                    <a:pt x="560" y="464"/>
                  </a:cubicBezTo>
                  <a:cubicBezTo>
                    <a:pt x="538" y="462"/>
                    <a:pt x="516" y="464"/>
                    <a:pt x="494" y="465"/>
                  </a:cubicBezTo>
                  <a:cubicBezTo>
                    <a:pt x="493" y="465"/>
                    <a:pt x="492" y="465"/>
                    <a:pt x="491" y="465"/>
                  </a:cubicBezTo>
                  <a:cubicBezTo>
                    <a:pt x="480" y="466"/>
                    <a:pt x="468" y="466"/>
                    <a:pt x="456" y="467"/>
                  </a:cubicBezTo>
                  <a:cubicBezTo>
                    <a:pt x="445" y="467"/>
                    <a:pt x="435" y="466"/>
                    <a:pt x="424" y="466"/>
                  </a:cubicBezTo>
                  <a:cubicBezTo>
                    <a:pt x="417" y="466"/>
                    <a:pt x="410" y="465"/>
                    <a:pt x="403" y="465"/>
                  </a:cubicBezTo>
                  <a:cubicBezTo>
                    <a:pt x="393" y="465"/>
                    <a:pt x="383" y="466"/>
                    <a:pt x="373" y="466"/>
                  </a:cubicBezTo>
                  <a:cubicBezTo>
                    <a:pt x="372" y="466"/>
                    <a:pt x="371" y="466"/>
                    <a:pt x="370" y="466"/>
                  </a:cubicBezTo>
                  <a:cubicBezTo>
                    <a:pt x="359" y="466"/>
                    <a:pt x="349" y="466"/>
                    <a:pt x="339" y="467"/>
                  </a:cubicBezTo>
                  <a:cubicBezTo>
                    <a:pt x="334" y="467"/>
                    <a:pt x="330" y="469"/>
                    <a:pt x="325" y="470"/>
                  </a:cubicBezTo>
                  <a:cubicBezTo>
                    <a:pt x="323" y="471"/>
                    <a:pt x="321" y="473"/>
                    <a:pt x="318" y="474"/>
                  </a:cubicBezTo>
                  <a:cubicBezTo>
                    <a:pt x="320" y="475"/>
                    <a:pt x="320" y="475"/>
                    <a:pt x="321" y="475"/>
                  </a:cubicBezTo>
                  <a:cubicBezTo>
                    <a:pt x="329" y="475"/>
                    <a:pt x="337" y="474"/>
                    <a:pt x="345" y="473"/>
                  </a:cubicBezTo>
                  <a:cubicBezTo>
                    <a:pt x="362" y="472"/>
                    <a:pt x="380" y="472"/>
                    <a:pt x="397" y="473"/>
                  </a:cubicBezTo>
                  <a:cubicBezTo>
                    <a:pt x="423" y="473"/>
                    <a:pt x="449" y="473"/>
                    <a:pt x="474" y="472"/>
                  </a:cubicBezTo>
                  <a:cubicBezTo>
                    <a:pt x="493" y="472"/>
                    <a:pt x="512" y="471"/>
                    <a:pt x="531" y="470"/>
                  </a:cubicBezTo>
                  <a:cubicBezTo>
                    <a:pt x="552" y="470"/>
                    <a:pt x="572" y="470"/>
                    <a:pt x="593" y="469"/>
                  </a:cubicBezTo>
                  <a:cubicBezTo>
                    <a:pt x="602" y="469"/>
                    <a:pt x="611" y="469"/>
                    <a:pt x="620" y="469"/>
                  </a:cubicBezTo>
                  <a:cubicBezTo>
                    <a:pt x="630" y="468"/>
                    <a:pt x="640" y="469"/>
                    <a:pt x="649" y="469"/>
                  </a:cubicBezTo>
                  <a:cubicBezTo>
                    <a:pt x="658" y="469"/>
                    <a:pt x="667" y="468"/>
                    <a:pt x="675" y="468"/>
                  </a:cubicBezTo>
                  <a:close/>
                  <a:moveTo>
                    <a:pt x="1167" y="314"/>
                  </a:moveTo>
                  <a:cubicBezTo>
                    <a:pt x="1166" y="314"/>
                    <a:pt x="1166" y="313"/>
                    <a:pt x="1166" y="313"/>
                  </a:cubicBezTo>
                  <a:cubicBezTo>
                    <a:pt x="1167" y="312"/>
                    <a:pt x="1168" y="310"/>
                    <a:pt x="1170" y="309"/>
                  </a:cubicBezTo>
                  <a:cubicBezTo>
                    <a:pt x="1178" y="304"/>
                    <a:pt x="1188" y="300"/>
                    <a:pt x="1198" y="297"/>
                  </a:cubicBezTo>
                  <a:cubicBezTo>
                    <a:pt x="1203" y="296"/>
                    <a:pt x="1208" y="294"/>
                    <a:pt x="1213" y="293"/>
                  </a:cubicBezTo>
                  <a:cubicBezTo>
                    <a:pt x="1214" y="293"/>
                    <a:pt x="1215" y="292"/>
                    <a:pt x="1217" y="290"/>
                  </a:cubicBezTo>
                  <a:cubicBezTo>
                    <a:pt x="1214" y="290"/>
                    <a:pt x="1213" y="290"/>
                    <a:pt x="1211" y="290"/>
                  </a:cubicBezTo>
                  <a:cubicBezTo>
                    <a:pt x="1202" y="292"/>
                    <a:pt x="1194" y="295"/>
                    <a:pt x="1185" y="296"/>
                  </a:cubicBezTo>
                  <a:cubicBezTo>
                    <a:pt x="1168" y="298"/>
                    <a:pt x="1153" y="305"/>
                    <a:pt x="1138" y="311"/>
                  </a:cubicBezTo>
                  <a:cubicBezTo>
                    <a:pt x="1137" y="312"/>
                    <a:pt x="1135" y="313"/>
                    <a:pt x="1134" y="314"/>
                  </a:cubicBezTo>
                  <a:cubicBezTo>
                    <a:pt x="1135" y="317"/>
                    <a:pt x="1135" y="319"/>
                    <a:pt x="1136" y="321"/>
                  </a:cubicBezTo>
                  <a:cubicBezTo>
                    <a:pt x="1140" y="327"/>
                    <a:pt x="1144" y="333"/>
                    <a:pt x="1149" y="339"/>
                  </a:cubicBezTo>
                  <a:cubicBezTo>
                    <a:pt x="1151" y="341"/>
                    <a:pt x="1154" y="343"/>
                    <a:pt x="1156" y="342"/>
                  </a:cubicBezTo>
                  <a:cubicBezTo>
                    <a:pt x="1162" y="336"/>
                    <a:pt x="1168" y="331"/>
                    <a:pt x="1173" y="326"/>
                  </a:cubicBezTo>
                  <a:cubicBezTo>
                    <a:pt x="1175" y="325"/>
                    <a:pt x="1177" y="323"/>
                    <a:pt x="1179" y="321"/>
                  </a:cubicBezTo>
                  <a:cubicBezTo>
                    <a:pt x="1183" y="319"/>
                    <a:pt x="1187" y="320"/>
                    <a:pt x="1190" y="324"/>
                  </a:cubicBezTo>
                  <a:cubicBezTo>
                    <a:pt x="1191" y="325"/>
                    <a:pt x="1192" y="327"/>
                    <a:pt x="1193" y="329"/>
                  </a:cubicBezTo>
                  <a:cubicBezTo>
                    <a:pt x="1197" y="328"/>
                    <a:pt x="1198" y="325"/>
                    <a:pt x="1200" y="323"/>
                  </a:cubicBezTo>
                  <a:cubicBezTo>
                    <a:pt x="1205" y="317"/>
                    <a:pt x="1211" y="314"/>
                    <a:pt x="1219" y="315"/>
                  </a:cubicBezTo>
                  <a:cubicBezTo>
                    <a:pt x="1220" y="315"/>
                    <a:pt x="1220" y="314"/>
                    <a:pt x="1221" y="313"/>
                  </a:cubicBezTo>
                  <a:cubicBezTo>
                    <a:pt x="1221" y="310"/>
                    <a:pt x="1222" y="307"/>
                    <a:pt x="1219" y="305"/>
                  </a:cubicBezTo>
                  <a:cubicBezTo>
                    <a:pt x="1201" y="308"/>
                    <a:pt x="1184" y="311"/>
                    <a:pt x="1167" y="314"/>
                  </a:cubicBezTo>
                  <a:close/>
                  <a:moveTo>
                    <a:pt x="292" y="100"/>
                  </a:moveTo>
                  <a:cubicBezTo>
                    <a:pt x="270" y="83"/>
                    <a:pt x="246" y="71"/>
                    <a:pt x="216" y="69"/>
                  </a:cubicBezTo>
                  <a:cubicBezTo>
                    <a:pt x="219" y="71"/>
                    <a:pt x="220" y="73"/>
                    <a:pt x="221" y="74"/>
                  </a:cubicBezTo>
                  <a:cubicBezTo>
                    <a:pt x="228" y="78"/>
                    <a:pt x="234" y="83"/>
                    <a:pt x="240" y="88"/>
                  </a:cubicBezTo>
                  <a:cubicBezTo>
                    <a:pt x="243" y="90"/>
                    <a:pt x="245" y="93"/>
                    <a:pt x="243" y="98"/>
                  </a:cubicBezTo>
                  <a:cubicBezTo>
                    <a:pt x="241" y="100"/>
                    <a:pt x="238" y="101"/>
                    <a:pt x="236" y="103"/>
                  </a:cubicBezTo>
                  <a:cubicBezTo>
                    <a:pt x="241" y="110"/>
                    <a:pt x="250" y="111"/>
                    <a:pt x="256" y="117"/>
                  </a:cubicBezTo>
                  <a:cubicBezTo>
                    <a:pt x="256" y="119"/>
                    <a:pt x="256" y="121"/>
                    <a:pt x="256" y="123"/>
                  </a:cubicBezTo>
                  <a:cubicBezTo>
                    <a:pt x="253" y="124"/>
                    <a:pt x="250" y="126"/>
                    <a:pt x="247" y="128"/>
                  </a:cubicBezTo>
                  <a:cubicBezTo>
                    <a:pt x="249" y="130"/>
                    <a:pt x="250" y="132"/>
                    <a:pt x="252" y="134"/>
                  </a:cubicBezTo>
                  <a:cubicBezTo>
                    <a:pt x="259" y="128"/>
                    <a:pt x="265" y="122"/>
                    <a:pt x="271" y="117"/>
                  </a:cubicBezTo>
                  <a:cubicBezTo>
                    <a:pt x="278" y="111"/>
                    <a:pt x="285" y="106"/>
                    <a:pt x="292" y="100"/>
                  </a:cubicBezTo>
                  <a:close/>
                  <a:moveTo>
                    <a:pt x="317" y="267"/>
                  </a:moveTo>
                  <a:cubicBezTo>
                    <a:pt x="313" y="252"/>
                    <a:pt x="287" y="221"/>
                    <a:pt x="271" y="210"/>
                  </a:cubicBezTo>
                  <a:cubicBezTo>
                    <a:pt x="267" y="211"/>
                    <a:pt x="264" y="211"/>
                    <a:pt x="261" y="213"/>
                  </a:cubicBezTo>
                  <a:cubicBezTo>
                    <a:pt x="262" y="220"/>
                    <a:pt x="262" y="227"/>
                    <a:pt x="263" y="234"/>
                  </a:cubicBezTo>
                  <a:cubicBezTo>
                    <a:pt x="263" y="234"/>
                    <a:pt x="264" y="235"/>
                    <a:pt x="265" y="236"/>
                  </a:cubicBezTo>
                  <a:cubicBezTo>
                    <a:pt x="275" y="244"/>
                    <a:pt x="280" y="254"/>
                    <a:pt x="277" y="268"/>
                  </a:cubicBezTo>
                  <a:cubicBezTo>
                    <a:pt x="276" y="270"/>
                    <a:pt x="277" y="271"/>
                    <a:pt x="277" y="274"/>
                  </a:cubicBezTo>
                  <a:cubicBezTo>
                    <a:pt x="280" y="274"/>
                    <a:pt x="282" y="274"/>
                    <a:pt x="284" y="274"/>
                  </a:cubicBezTo>
                  <a:cubicBezTo>
                    <a:pt x="286" y="274"/>
                    <a:pt x="288" y="275"/>
                    <a:pt x="289" y="275"/>
                  </a:cubicBezTo>
                  <a:cubicBezTo>
                    <a:pt x="290" y="276"/>
                    <a:pt x="290" y="277"/>
                    <a:pt x="291" y="278"/>
                  </a:cubicBezTo>
                  <a:cubicBezTo>
                    <a:pt x="290" y="280"/>
                    <a:pt x="290" y="281"/>
                    <a:pt x="289" y="282"/>
                  </a:cubicBezTo>
                  <a:cubicBezTo>
                    <a:pt x="288" y="283"/>
                    <a:pt x="287" y="284"/>
                    <a:pt x="288" y="286"/>
                  </a:cubicBezTo>
                  <a:cubicBezTo>
                    <a:pt x="291" y="286"/>
                    <a:pt x="294" y="287"/>
                    <a:pt x="296" y="287"/>
                  </a:cubicBezTo>
                  <a:cubicBezTo>
                    <a:pt x="301" y="284"/>
                    <a:pt x="304" y="281"/>
                    <a:pt x="308" y="278"/>
                  </a:cubicBezTo>
                  <a:cubicBezTo>
                    <a:pt x="307" y="273"/>
                    <a:pt x="305" y="269"/>
                    <a:pt x="301" y="265"/>
                  </a:cubicBezTo>
                  <a:cubicBezTo>
                    <a:pt x="293" y="255"/>
                    <a:pt x="284" y="245"/>
                    <a:pt x="275" y="235"/>
                  </a:cubicBezTo>
                  <a:cubicBezTo>
                    <a:pt x="274" y="234"/>
                    <a:pt x="272" y="233"/>
                    <a:pt x="274" y="230"/>
                  </a:cubicBezTo>
                  <a:cubicBezTo>
                    <a:pt x="274" y="230"/>
                    <a:pt x="275" y="230"/>
                    <a:pt x="275" y="230"/>
                  </a:cubicBezTo>
                  <a:cubicBezTo>
                    <a:pt x="290" y="241"/>
                    <a:pt x="304" y="253"/>
                    <a:pt x="317" y="267"/>
                  </a:cubicBezTo>
                  <a:close/>
                  <a:moveTo>
                    <a:pt x="1095" y="332"/>
                  </a:moveTo>
                  <a:cubicBezTo>
                    <a:pt x="1089" y="335"/>
                    <a:pt x="1084" y="337"/>
                    <a:pt x="1078" y="340"/>
                  </a:cubicBezTo>
                  <a:cubicBezTo>
                    <a:pt x="1064" y="348"/>
                    <a:pt x="1052" y="358"/>
                    <a:pt x="1039" y="368"/>
                  </a:cubicBezTo>
                  <a:cubicBezTo>
                    <a:pt x="1038" y="369"/>
                    <a:pt x="1037" y="370"/>
                    <a:pt x="1036" y="372"/>
                  </a:cubicBezTo>
                  <a:cubicBezTo>
                    <a:pt x="1034" y="374"/>
                    <a:pt x="1034" y="376"/>
                    <a:pt x="1036" y="378"/>
                  </a:cubicBezTo>
                  <a:cubicBezTo>
                    <a:pt x="1037" y="381"/>
                    <a:pt x="1040" y="381"/>
                    <a:pt x="1042" y="380"/>
                  </a:cubicBezTo>
                  <a:cubicBezTo>
                    <a:pt x="1045" y="379"/>
                    <a:pt x="1048" y="378"/>
                    <a:pt x="1050" y="376"/>
                  </a:cubicBezTo>
                  <a:cubicBezTo>
                    <a:pt x="1054" y="374"/>
                    <a:pt x="1058" y="371"/>
                    <a:pt x="1062" y="368"/>
                  </a:cubicBezTo>
                  <a:cubicBezTo>
                    <a:pt x="1069" y="379"/>
                    <a:pt x="1069" y="379"/>
                    <a:pt x="1074" y="382"/>
                  </a:cubicBezTo>
                  <a:cubicBezTo>
                    <a:pt x="1077" y="381"/>
                    <a:pt x="1080" y="379"/>
                    <a:pt x="1082" y="376"/>
                  </a:cubicBezTo>
                  <a:cubicBezTo>
                    <a:pt x="1084" y="374"/>
                    <a:pt x="1085" y="371"/>
                    <a:pt x="1087" y="369"/>
                  </a:cubicBezTo>
                  <a:cubicBezTo>
                    <a:pt x="1090" y="365"/>
                    <a:pt x="1092" y="361"/>
                    <a:pt x="1095" y="359"/>
                  </a:cubicBezTo>
                  <a:cubicBezTo>
                    <a:pt x="1096" y="359"/>
                    <a:pt x="1097" y="358"/>
                    <a:pt x="1097" y="359"/>
                  </a:cubicBezTo>
                  <a:cubicBezTo>
                    <a:pt x="1100" y="361"/>
                    <a:pt x="1102" y="363"/>
                    <a:pt x="1106" y="366"/>
                  </a:cubicBezTo>
                  <a:cubicBezTo>
                    <a:pt x="1105" y="354"/>
                    <a:pt x="1099" y="343"/>
                    <a:pt x="1095" y="332"/>
                  </a:cubicBezTo>
                  <a:close/>
                  <a:moveTo>
                    <a:pt x="1273" y="604"/>
                  </a:moveTo>
                  <a:cubicBezTo>
                    <a:pt x="1272" y="616"/>
                    <a:pt x="1270" y="628"/>
                    <a:pt x="1268" y="640"/>
                  </a:cubicBezTo>
                  <a:cubicBezTo>
                    <a:pt x="1267" y="652"/>
                    <a:pt x="1264" y="663"/>
                    <a:pt x="1264" y="674"/>
                  </a:cubicBezTo>
                  <a:cubicBezTo>
                    <a:pt x="1267" y="677"/>
                    <a:pt x="1269" y="676"/>
                    <a:pt x="1271" y="675"/>
                  </a:cubicBezTo>
                  <a:cubicBezTo>
                    <a:pt x="1278" y="670"/>
                    <a:pt x="1285" y="665"/>
                    <a:pt x="1292" y="660"/>
                  </a:cubicBezTo>
                  <a:cubicBezTo>
                    <a:pt x="1297" y="656"/>
                    <a:pt x="1302" y="651"/>
                    <a:pt x="1305" y="645"/>
                  </a:cubicBezTo>
                  <a:cubicBezTo>
                    <a:pt x="1305" y="643"/>
                    <a:pt x="1305" y="640"/>
                    <a:pt x="1305" y="638"/>
                  </a:cubicBezTo>
                  <a:cubicBezTo>
                    <a:pt x="1294" y="627"/>
                    <a:pt x="1286" y="614"/>
                    <a:pt x="1273" y="604"/>
                  </a:cubicBezTo>
                  <a:close/>
                  <a:moveTo>
                    <a:pt x="978" y="158"/>
                  </a:moveTo>
                  <a:cubicBezTo>
                    <a:pt x="979" y="158"/>
                    <a:pt x="1056" y="219"/>
                    <a:pt x="1057" y="219"/>
                  </a:cubicBezTo>
                  <a:cubicBezTo>
                    <a:pt x="1059" y="209"/>
                    <a:pt x="1059" y="198"/>
                    <a:pt x="1060" y="188"/>
                  </a:cubicBezTo>
                  <a:cubicBezTo>
                    <a:pt x="1058" y="183"/>
                    <a:pt x="1055" y="180"/>
                    <a:pt x="1052" y="176"/>
                  </a:cubicBezTo>
                  <a:cubicBezTo>
                    <a:pt x="1052" y="175"/>
                    <a:pt x="1050" y="174"/>
                    <a:pt x="1049" y="173"/>
                  </a:cubicBezTo>
                  <a:cubicBezTo>
                    <a:pt x="1041" y="170"/>
                    <a:pt x="1033" y="165"/>
                    <a:pt x="1023" y="164"/>
                  </a:cubicBezTo>
                  <a:cubicBezTo>
                    <a:pt x="1009" y="162"/>
                    <a:pt x="995" y="160"/>
                    <a:pt x="981" y="158"/>
                  </a:cubicBezTo>
                  <a:cubicBezTo>
                    <a:pt x="980" y="158"/>
                    <a:pt x="979" y="158"/>
                    <a:pt x="978" y="158"/>
                  </a:cubicBezTo>
                  <a:close/>
                  <a:moveTo>
                    <a:pt x="937" y="534"/>
                  </a:moveTo>
                  <a:cubicBezTo>
                    <a:pt x="937" y="535"/>
                    <a:pt x="936" y="535"/>
                    <a:pt x="936" y="536"/>
                  </a:cubicBezTo>
                  <a:cubicBezTo>
                    <a:pt x="932" y="548"/>
                    <a:pt x="922" y="553"/>
                    <a:pt x="912" y="557"/>
                  </a:cubicBezTo>
                  <a:cubicBezTo>
                    <a:pt x="910" y="558"/>
                    <a:pt x="908" y="558"/>
                    <a:pt x="907" y="558"/>
                  </a:cubicBezTo>
                  <a:cubicBezTo>
                    <a:pt x="901" y="560"/>
                    <a:pt x="895" y="562"/>
                    <a:pt x="889" y="564"/>
                  </a:cubicBezTo>
                  <a:cubicBezTo>
                    <a:pt x="880" y="566"/>
                    <a:pt x="875" y="573"/>
                    <a:pt x="870" y="581"/>
                  </a:cubicBezTo>
                  <a:cubicBezTo>
                    <a:pt x="873" y="583"/>
                    <a:pt x="877" y="585"/>
                    <a:pt x="881" y="587"/>
                  </a:cubicBezTo>
                  <a:cubicBezTo>
                    <a:pt x="884" y="584"/>
                    <a:pt x="888" y="582"/>
                    <a:pt x="891" y="579"/>
                  </a:cubicBezTo>
                  <a:cubicBezTo>
                    <a:pt x="894" y="577"/>
                    <a:pt x="897" y="574"/>
                    <a:pt x="901" y="574"/>
                  </a:cubicBezTo>
                  <a:cubicBezTo>
                    <a:pt x="908" y="574"/>
                    <a:pt x="913" y="571"/>
                    <a:pt x="919" y="571"/>
                  </a:cubicBezTo>
                  <a:cubicBezTo>
                    <a:pt x="930" y="569"/>
                    <a:pt x="938" y="564"/>
                    <a:pt x="946" y="558"/>
                  </a:cubicBezTo>
                  <a:cubicBezTo>
                    <a:pt x="954" y="553"/>
                    <a:pt x="959" y="546"/>
                    <a:pt x="959" y="536"/>
                  </a:cubicBezTo>
                  <a:cubicBezTo>
                    <a:pt x="950" y="533"/>
                    <a:pt x="944" y="533"/>
                    <a:pt x="937" y="534"/>
                  </a:cubicBezTo>
                  <a:close/>
                  <a:moveTo>
                    <a:pt x="211" y="203"/>
                  </a:moveTo>
                  <a:cubicBezTo>
                    <a:pt x="215" y="194"/>
                    <a:pt x="219" y="186"/>
                    <a:pt x="222" y="178"/>
                  </a:cubicBezTo>
                  <a:cubicBezTo>
                    <a:pt x="213" y="164"/>
                    <a:pt x="201" y="155"/>
                    <a:pt x="187" y="149"/>
                  </a:cubicBezTo>
                  <a:cubicBezTo>
                    <a:pt x="182" y="147"/>
                    <a:pt x="177" y="145"/>
                    <a:pt x="173" y="143"/>
                  </a:cubicBezTo>
                  <a:cubicBezTo>
                    <a:pt x="164" y="139"/>
                    <a:pt x="155" y="138"/>
                    <a:pt x="146" y="136"/>
                  </a:cubicBezTo>
                  <a:cubicBezTo>
                    <a:pt x="147" y="138"/>
                    <a:pt x="148" y="139"/>
                    <a:pt x="150" y="140"/>
                  </a:cubicBezTo>
                  <a:cubicBezTo>
                    <a:pt x="156" y="146"/>
                    <a:pt x="163" y="152"/>
                    <a:pt x="170" y="159"/>
                  </a:cubicBezTo>
                  <a:cubicBezTo>
                    <a:pt x="174" y="163"/>
                    <a:pt x="178" y="167"/>
                    <a:pt x="184" y="170"/>
                  </a:cubicBezTo>
                  <a:cubicBezTo>
                    <a:pt x="188" y="171"/>
                    <a:pt x="191" y="174"/>
                    <a:pt x="193" y="175"/>
                  </a:cubicBezTo>
                  <a:cubicBezTo>
                    <a:pt x="198" y="180"/>
                    <a:pt x="197" y="185"/>
                    <a:pt x="198" y="190"/>
                  </a:cubicBezTo>
                  <a:cubicBezTo>
                    <a:pt x="201" y="195"/>
                    <a:pt x="206" y="198"/>
                    <a:pt x="211" y="203"/>
                  </a:cubicBezTo>
                  <a:close/>
                  <a:moveTo>
                    <a:pt x="944" y="600"/>
                  </a:moveTo>
                  <a:cubicBezTo>
                    <a:pt x="958" y="591"/>
                    <a:pt x="966" y="588"/>
                    <a:pt x="983" y="584"/>
                  </a:cubicBezTo>
                  <a:cubicBezTo>
                    <a:pt x="988" y="583"/>
                    <a:pt x="994" y="582"/>
                    <a:pt x="999" y="580"/>
                  </a:cubicBezTo>
                  <a:cubicBezTo>
                    <a:pt x="1014" y="575"/>
                    <a:pt x="1023" y="564"/>
                    <a:pt x="1027" y="550"/>
                  </a:cubicBezTo>
                  <a:cubicBezTo>
                    <a:pt x="1028" y="548"/>
                    <a:pt x="1028" y="546"/>
                    <a:pt x="1028" y="544"/>
                  </a:cubicBezTo>
                  <a:cubicBezTo>
                    <a:pt x="1018" y="541"/>
                    <a:pt x="1018" y="541"/>
                    <a:pt x="1012" y="543"/>
                  </a:cubicBezTo>
                  <a:cubicBezTo>
                    <a:pt x="1012" y="543"/>
                    <a:pt x="1011" y="544"/>
                    <a:pt x="1011" y="545"/>
                  </a:cubicBezTo>
                  <a:cubicBezTo>
                    <a:pt x="1006" y="559"/>
                    <a:pt x="995" y="566"/>
                    <a:pt x="982" y="572"/>
                  </a:cubicBezTo>
                  <a:cubicBezTo>
                    <a:pt x="971" y="576"/>
                    <a:pt x="960" y="579"/>
                    <a:pt x="949" y="582"/>
                  </a:cubicBezTo>
                  <a:cubicBezTo>
                    <a:pt x="940" y="583"/>
                    <a:pt x="934" y="588"/>
                    <a:pt x="930" y="595"/>
                  </a:cubicBezTo>
                  <a:cubicBezTo>
                    <a:pt x="935" y="597"/>
                    <a:pt x="939" y="598"/>
                    <a:pt x="944" y="600"/>
                  </a:cubicBezTo>
                  <a:close/>
                  <a:moveTo>
                    <a:pt x="372" y="311"/>
                  </a:moveTo>
                  <a:cubicBezTo>
                    <a:pt x="370" y="297"/>
                    <a:pt x="365" y="292"/>
                    <a:pt x="352" y="288"/>
                  </a:cubicBezTo>
                  <a:cubicBezTo>
                    <a:pt x="347" y="287"/>
                    <a:pt x="342" y="288"/>
                    <a:pt x="338" y="292"/>
                  </a:cubicBezTo>
                  <a:cubicBezTo>
                    <a:pt x="333" y="296"/>
                    <a:pt x="330" y="302"/>
                    <a:pt x="329" y="309"/>
                  </a:cubicBezTo>
                  <a:cubicBezTo>
                    <a:pt x="326" y="323"/>
                    <a:pt x="330" y="329"/>
                    <a:pt x="343" y="332"/>
                  </a:cubicBezTo>
                  <a:cubicBezTo>
                    <a:pt x="343" y="332"/>
                    <a:pt x="344" y="332"/>
                    <a:pt x="346" y="332"/>
                  </a:cubicBezTo>
                  <a:cubicBezTo>
                    <a:pt x="350" y="330"/>
                    <a:pt x="355" y="328"/>
                    <a:pt x="360" y="326"/>
                  </a:cubicBezTo>
                  <a:cubicBezTo>
                    <a:pt x="367" y="323"/>
                    <a:pt x="371" y="318"/>
                    <a:pt x="372" y="311"/>
                  </a:cubicBezTo>
                  <a:close/>
                  <a:moveTo>
                    <a:pt x="1076" y="264"/>
                  </a:moveTo>
                  <a:cubicBezTo>
                    <a:pt x="1061" y="268"/>
                    <a:pt x="1053" y="280"/>
                    <a:pt x="1056" y="293"/>
                  </a:cubicBezTo>
                  <a:cubicBezTo>
                    <a:pt x="1059" y="305"/>
                    <a:pt x="1072" y="311"/>
                    <a:pt x="1082" y="306"/>
                  </a:cubicBezTo>
                  <a:cubicBezTo>
                    <a:pt x="1084" y="305"/>
                    <a:pt x="1086" y="303"/>
                    <a:pt x="1087" y="302"/>
                  </a:cubicBezTo>
                  <a:cubicBezTo>
                    <a:pt x="1094" y="292"/>
                    <a:pt x="1095" y="288"/>
                    <a:pt x="1090" y="276"/>
                  </a:cubicBezTo>
                  <a:cubicBezTo>
                    <a:pt x="1090" y="275"/>
                    <a:pt x="1089" y="274"/>
                    <a:pt x="1089" y="273"/>
                  </a:cubicBezTo>
                  <a:cubicBezTo>
                    <a:pt x="1088" y="270"/>
                    <a:pt x="1086" y="268"/>
                    <a:pt x="1083" y="267"/>
                  </a:cubicBezTo>
                  <a:cubicBezTo>
                    <a:pt x="1080" y="266"/>
                    <a:pt x="1078" y="265"/>
                    <a:pt x="1076" y="264"/>
                  </a:cubicBezTo>
                  <a:close/>
                  <a:moveTo>
                    <a:pt x="197" y="246"/>
                  </a:moveTo>
                  <a:cubicBezTo>
                    <a:pt x="195" y="251"/>
                    <a:pt x="193" y="255"/>
                    <a:pt x="192" y="259"/>
                  </a:cubicBezTo>
                  <a:cubicBezTo>
                    <a:pt x="189" y="267"/>
                    <a:pt x="193" y="274"/>
                    <a:pt x="201" y="277"/>
                  </a:cubicBezTo>
                  <a:cubicBezTo>
                    <a:pt x="203" y="278"/>
                    <a:pt x="205" y="279"/>
                    <a:pt x="207" y="279"/>
                  </a:cubicBezTo>
                  <a:cubicBezTo>
                    <a:pt x="212" y="281"/>
                    <a:pt x="216" y="280"/>
                    <a:pt x="220" y="277"/>
                  </a:cubicBezTo>
                  <a:cubicBezTo>
                    <a:pt x="229" y="271"/>
                    <a:pt x="231" y="262"/>
                    <a:pt x="229" y="252"/>
                  </a:cubicBezTo>
                  <a:cubicBezTo>
                    <a:pt x="228" y="243"/>
                    <a:pt x="225" y="240"/>
                    <a:pt x="216" y="239"/>
                  </a:cubicBezTo>
                  <a:cubicBezTo>
                    <a:pt x="214" y="239"/>
                    <a:pt x="211" y="239"/>
                    <a:pt x="209" y="240"/>
                  </a:cubicBezTo>
                  <a:cubicBezTo>
                    <a:pt x="205" y="242"/>
                    <a:pt x="201" y="244"/>
                    <a:pt x="197" y="246"/>
                  </a:cubicBezTo>
                  <a:close/>
                  <a:moveTo>
                    <a:pt x="1303" y="730"/>
                  </a:moveTo>
                  <a:cubicBezTo>
                    <a:pt x="1303" y="723"/>
                    <a:pt x="1303" y="716"/>
                    <a:pt x="1304" y="709"/>
                  </a:cubicBezTo>
                  <a:cubicBezTo>
                    <a:pt x="1306" y="696"/>
                    <a:pt x="1305" y="683"/>
                    <a:pt x="1305" y="671"/>
                  </a:cubicBezTo>
                  <a:cubicBezTo>
                    <a:pt x="1305" y="668"/>
                    <a:pt x="1305" y="665"/>
                    <a:pt x="1305" y="662"/>
                  </a:cubicBezTo>
                  <a:cubicBezTo>
                    <a:pt x="1302" y="665"/>
                    <a:pt x="1299" y="668"/>
                    <a:pt x="1297" y="670"/>
                  </a:cubicBezTo>
                  <a:cubicBezTo>
                    <a:pt x="1294" y="672"/>
                    <a:pt x="1291" y="674"/>
                    <a:pt x="1289" y="676"/>
                  </a:cubicBezTo>
                  <a:cubicBezTo>
                    <a:pt x="1286" y="678"/>
                    <a:pt x="1283" y="680"/>
                    <a:pt x="1280" y="682"/>
                  </a:cubicBezTo>
                  <a:cubicBezTo>
                    <a:pt x="1277" y="684"/>
                    <a:pt x="1274" y="686"/>
                    <a:pt x="1270" y="688"/>
                  </a:cubicBezTo>
                  <a:cubicBezTo>
                    <a:pt x="1277" y="705"/>
                    <a:pt x="1291" y="716"/>
                    <a:pt x="1303" y="730"/>
                  </a:cubicBezTo>
                  <a:close/>
                  <a:moveTo>
                    <a:pt x="984" y="475"/>
                  </a:moveTo>
                  <a:cubicBezTo>
                    <a:pt x="1005" y="472"/>
                    <a:pt x="1011" y="474"/>
                    <a:pt x="1023" y="478"/>
                  </a:cubicBezTo>
                  <a:cubicBezTo>
                    <a:pt x="1023" y="463"/>
                    <a:pt x="1008" y="434"/>
                    <a:pt x="994" y="427"/>
                  </a:cubicBezTo>
                  <a:cubicBezTo>
                    <a:pt x="988" y="442"/>
                    <a:pt x="986" y="458"/>
                    <a:pt x="984" y="475"/>
                  </a:cubicBezTo>
                  <a:close/>
                  <a:moveTo>
                    <a:pt x="979" y="420"/>
                  </a:moveTo>
                  <a:cubicBezTo>
                    <a:pt x="955" y="419"/>
                    <a:pt x="926" y="443"/>
                    <a:pt x="914" y="466"/>
                  </a:cubicBezTo>
                  <a:cubicBezTo>
                    <a:pt x="924" y="467"/>
                    <a:pt x="931" y="473"/>
                    <a:pt x="936" y="482"/>
                  </a:cubicBezTo>
                  <a:cubicBezTo>
                    <a:pt x="944" y="456"/>
                    <a:pt x="958" y="436"/>
                    <a:pt x="979" y="420"/>
                  </a:cubicBezTo>
                  <a:close/>
                  <a:moveTo>
                    <a:pt x="154" y="764"/>
                  </a:moveTo>
                  <a:cubicBezTo>
                    <a:pt x="157" y="764"/>
                    <a:pt x="160" y="764"/>
                    <a:pt x="163" y="764"/>
                  </a:cubicBezTo>
                  <a:cubicBezTo>
                    <a:pt x="165" y="766"/>
                    <a:pt x="166" y="767"/>
                    <a:pt x="168" y="769"/>
                  </a:cubicBezTo>
                  <a:cubicBezTo>
                    <a:pt x="169" y="772"/>
                    <a:pt x="170" y="774"/>
                    <a:pt x="171" y="777"/>
                  </a:cubicBezTo>
                  <a:cubicBezTo>
                    <a:pt x="172" y="779"/>
                    <a:pt x="172" y="781"/>
                    <a:pt x="173" y="784"/>
                  </a:cubicBezTo>
                  <a:cubicBezTo>
                    <a:pt x="177" y="779"/>
                    <a:pt x="180" y="774"/>
                    <a:pt x="183" y="770"/>
                  </a:cubicBezTo>
                  <a:cubicBezTo>
                    <a:pt x="187" y="766"/>
                    <a:pt x="192" y="762"/>
                    <a:pt x="197" y="759"/>
                  </a:cubicBezTo>
                  <a:cubicBezTo>
                    <a:pt x="193" y="756"/>
                    <a:pt x="189" y="753"/>
                    <a:pt x="186" y="750"/>
                  </a:cubicBezTo>
                  <a:cubicBezTo>
                    <a:pt x="183" y="746"/>
                    <a:pt x="181" y="743"/>
                    <a:pt x="178" y="739"/>
                  </a:cubicBezTo>
                  <a:cubicBezTo>
                    <a:pt x="173" y="733"/>
                    <a:pt x="166" y="730"/>
                    <a:pt x="159" y="726"/>
                  </a:cubicBezTo>
                  <a:cubicBezTo>
                    <a:pt x="156" y="739"/>
                    <a:pt x="156" y="751"/>
                    <a:pt x="154" y="764"/>
                  </a:cubicBezTo>
                  <a:close/>
                  <a:moveTo>
                    <a:pt x="576" y="478"/>
                  </a:moveTo>
                  <a:cubicBezTo>
                    <a:pt x="562" y="478"/>
                    <a:pt x="548" y="479"/>
                    <a:pt x="534" y="479"/>
                  </a:cubicBezTo>
                  <a:cubicBezTo>
                    <a:pt x="530" y="485"/>
                    <a:pt x="531" y="491"/>
                    <a:pt x="530" y="496"/>
                  </a:cubicBezTo>
                  <a:cubicBezTo>
                    <a:pt x="532" y="498"/>
                    <a:pt x="533" y="500"/>
                    <a:pt x="535" y="502"/>
                  </a:cubicBezTo>
                  <a:cubicBezTo>
                    <a:pt x="542" y="503"/>
                    <a:pt x="548" y="504"/>
                    <a:pt x="555" y="502"/>
                  </a:cubicBezTo>
                  <a:cubicBezTo>
                    <a:pt x="562" y="501"/>
                    <a:pt x="569" y="501"/>
                    <a:pt x="576" y="501"/>
                  </a:cubicBezTo>
                  <a:cubicBezTo>
                    <a:pt x="577" y="501"/>
                    <a:pt x="579" y="500"/>
                    <a:pt x="581" y="500"/>
                  </a:cubicBezTo>
                  <a:cubicBezTo>
                    <a:pt x="580" y="492"/>
                    <a:pt x="584" y="484"/>
                    <a:pt x="576" y="478"/>
                  </a:cubicBezTo>
                  <a:close/>
                  <a:moveTo>
                    <a:pt x="1088" y="256"/>
                  </a:moveTo>
                  <a:cubicBezTo>
                    <a:pt x="1096" y="255"/>
                    <a:pt x="1100" y="250"/>
                    <a:pt x="1103" y="243"/>
                  </a:cubicBezTo>
                  <a:cubicBezTo>
                    <a:pt x="1108" y="231"/>
                    <a:pt x="1101" y="219"/>
                    <a:pt x="1089" y="219"/>
                  </a:cubicBezTo>
                  <a:cubicBezTo>
                    <a:pt x="1083" y="219"/>
                    <a:pt x="1077" y="221"/>
                    <a:pt x="1072" y="225"/>
                  </a:cubicBezTo>
                  <a:cubicBezTo>
                    <a:pt x="1068" y="229"/>
                    <a:pt x="1067" y="234"/>
                    <a:pt x="1066" y="239"/>
                  </a:cubicBezTo>
                  <a:cubicBezTo>
                    <a:pt x="1066" y="244"/>
                    <a:pt x="1068" y="248"/>
                    <a:pt x="1073" y="251"/>
                  </a:cubicBezTo>
                  <a:cubicBezTo>
                    <a:pt x="1078" y="253"/>
                    <a:pt x="1082" y="256"/>
                    <a:pt x="1088" y="256"/>
                  </a:cubicBezTo>
                  <a:close/>
                  <a:moveTo>
                    <a:pt x="196" y="583"/>
                  </a:moveTo>
                  <a:cubicBezTo>
                    <a:pt x="185" y="593"/>
                    <a:pt x="169" y="611"/>
                    <a:pt x="166" y="617"/>
                  </a:cubicBezTo>
                  <a:cubicBezTo>
                    <a:pt x="187" y="647"/>
                    <a:pt x="189" y="650"/>
                    <a:pt x="194" y="652"/>
                  </a:cubicBezTo>
                  <a:cubicBezTo>
                    <a:pt x="191" y="629"/>
                    <a:pt x="196" y="607"/>
                    <a:pt x="196" y="583"/>
                  </a:cubicBezTo>
                  <a:close/>
                  <a:moveTo>
                    <a:pt x="195" y="677"/>
                  </a:moveTo>
                  <a:cubicBezTo>
                    <a:pt x="187" y="683"/>
                    <a:pt x="174" y="701"/>
                    <a:pt x="168" y="712"/>
                  </a:cubicBezTo>
                  <a:cubicBezTo>
                    <a:pt x="169" y="717"/>
                    <a:pt x="173" y="720"/>
                    <a:pt x="176" y="723"/>
                  </a:cubicBezTo>
                  <a:cubicBezTo>
                    <a:pt x="183" y="729"/>
                    <a:pt x="190" y="736"/>
                    <a:pt x="195" y="744"/>
                  </a:cubicBezTo>
                  <a:cubicBezTo>
                    <a:pt x="195" y="745"/>
                    <a:pt x="196" y="745"/>
                    <a:pt x="197" y="746"/>
                  </a:cubicBezTo>
                  <a:cubicBezTo>
                    <a:pt x="196" y="723"/>
                    <a:pt x="196" y="701"/>
                    <a:pt x="195" y="677"/>
                  </a:cubicBezTo>
                  <a:close/>
                  <a:moveTo>
                    <a:pt x="977" y="480"/>
                  </a:moveTo>
                  <a:cubicBezTo>
                    <a:pt x="977" y="475"/>
                    <a:pt x="977" y="471"/>
                    <a:pt x="977" y="468"/>
                  </a:cubicBezTo>
                  <a:cubicBezTo>
                    <a:pt x="977" y="464"/>
                    <a:pt x="978" y="460"/>
                    <a:pt x="978" y="456"/>
                  </a:cubicBezTo>
                  <a:cubicBezTo>
                    <a:pt x="979" y="452"/>
                    <a:pt x="980" y="449"/>
                    <a:pt x="981" y="445"/>
                  </a:cubicBezTo>
                  <a:cubicBezTo>
                    <a:pt x="981" y="441"/>
                    <a:pt x="983" y="438"/>
                    <a:pt x="984" y="434"/>
                  </a:cubicBezTo>
                  <a:cubicBezTo>
                    <a:pt x="985" y="431"/>
                    <a:pt x="987" y="428"/>
                    <a:pt x="987" y="423"/>
                  </a:cubicBezTo>
                  <a:cubicBezTo>
                    <a:pt x="981" y="427"/>
                    <a:pt x="976" y="431"/>
                    <a:pt x="972" y="435"/>
                  </a:cubicBezTo>
                  <a:cubicBezTo>
                    <a:pt x="961" y="447"/>
                    <a:pt x="952" y="461"/>
                    <a:pt x="947" y="477"/>
                  </a:cubicBezTo>
                  <a:cubicBezTo>
                    <a:pt x="947" y="478"/>
                    <a:pt x="946" y="480"/>
                    <a:pt x="947" y="481"/>
                  </a:cubicBezTo>
                  <a:cubicBezTo>
                    <a:pt x="963" y="478"/>
                    <a:pt x="963" y="478"/>
                    <a:pt x="974" y="483"/>
                  </a:cubicBezTo>
                  <a:cubicBezTo>
                    <a:pt x="975" y="482"/>
                    <a:pt x="976" y="481"/>
                    <a:pt x="977" y="480"/>
                  </a:cubicBezTo>
                  <a:close/>
                  <a:moveTo>
                    <a:pt x="483" y="481"/>
                  </a:moveTo>
                  <a:cubicBezTo>
                    <a:pt x="480" y="484"/>
                    <a:pt x="479" y="487"/>
                    <a:pt x="479" y="490"/>
                  </a:cubicBezTo>
                  <a:cubicBezTo>
                    <a:pt x="479" y="495"/>
                    <a:pt x="478" y="500"/>
                    <a:pt x="480" y="504"/>
                  </a:cubicBezTo>
                  <a:cubicBezTo>
                    <a:pt x="490" y="504"/>
                    <a:pt x="499" y="504"/>
                    <a:pt x="509" y="504"/>
                  </a:cubicBezTo>
                  <a:cubicBezTo>
                    <a:pt x="513" y="504"/>
                    <a:pt x="517" y="505"/>
                    <a:pt x="521" y="502"/>
                  </a:cubicBezTo>
                  <a:cubicBezTo>
                    <a:pt x="523" y="496"/>
                    <a:pt x="523" y="490"/>
                    <a:pt x="523" y="484"/>
                  </a:cubicBezTo>
                  <a:cubicBezTo>
                    <a:pt x="524" y="483"/>
                    <a:pt x="522" y="481"/>
                    <a:pt x="521" y="479"/>
                  </a:cubicBezTo>
                  <a:cubicBezTo>
                    <a:pt x="508" y="480"/>
                    <a:pt x="495" y="480"/>
                    <a:pt x="483" y="481"/>
                  </a:cubicBezTo>
                  <a:close/>
                  <a:moveTo>
                    <a:pt x="164" y="630"/>
                  </a:moveTo>
                  <a:cubicBezTo>
                    <a:pt x="163" y="632"/>
                    <a:pt x="162" y="633"/>
                    <a:pt x="162" y="634"/>
                  </a:cubicBezTo>
                  <a:cubicBezTo>
                    <a:pt x="160" y="656"/>
                    <a:pt x="159" y="677"/>
                    <a:pt x="160" y="699"/>
                  </a:cubicBezTo>
                  <a:cubicBezTo>
                    <a:pt x="160" y="699"/>
                    <a:pt x="161" y="700"/>
                    <a:pt x="161" y="700"/>
                  </a:cubicBezTo>
                  <a:cubicBezTo>
                    <a:pt x="165" y="694"/>
                    <a:pt x="169" y="688"/>
                    <a:pt x="174" y="682"/>
                  </a:cubicBezTo>
                  <a:cubicBezTo>
                    <a:pt x="178" y="677"/>
                    <a:pt x="184" y="672"/>
                    <a:pt x="189" y="666"/>
                  </a:cubicBezTo>
                  <a:cubicBezTo>
                    <a:pt x="181" y="654"/>
                    <a:pt x="171" y="643"/>
                    <a:pt x="164" y="630"/>
                  </a:cubicBezTo>
                  <a:close/>
                  <a:moveTo>
                    <a:pt x="1004" y="421"/>
                  </a:moveTo>
                  <a:cubicBezTo>
                    <a:pt x="1011" y="429"/>
                    <a:pt x="1018" y="437"/>
                    <a:pt x="1022" y="446"/>
                  </a:cubicBezTo>
                  <a:cubicBezTo>
                    <a:pt x="1026" y="455"/>
                    <a:pt x="1029" y="464"/>
                    <a:pt x="1032" y="473"/>
                  </a:cubicBezTo>
                  <a:cubicBezTo>
                    <a:pt x="1037" y="472"/>
                    <a:pt x="1041" y="470"/>
                    <a:pt x="1045" y="468"/>
                  </a:cubicBezTo>
                  <a:cubicBezTo>
                    <a:pt x="1050" y="467"/>
                    <a:pt x="1054" y="467"/>
                    <a:pt x="1059" y="467"/>
                  </a:cubicBezTo>
                  <a:cubicBezTo>
                    <a:pt x="1054" y="450"/>
                    <a:pt x="1025" y="427"/>
                    <a:pt x="1004" y="421"/>
                  </a:cubicBezTo>
                  <a:close/>
                  <a:moveTo>
                    <a:pt x="240" y="715"/>
                  </a:moveTo>
                  <a:cubicBezTo>
                    <a:pt x="247" y="691"/>
                    <a:pt x="253" y="668"/>
                    <a:pt x="258" y="644"/>
                  </a:cubicBezTo>
                  <a:cubicBezTo>
                    <a:pt x="248" y="651"/>
                    <a:pt x="233" y="664"/>
                    <a:pt x="230" y="669"/>
                  </a:cubicBezTo>
                  <a:cubicBezTo>
                    <a:pt x="228" y="679"/>
                    <a:pt x="229" y="688"/>
                    <a:pt x="233" y="696"/>
                  </a:cubicBezTo>
                  <a:cubicBezTo>
                    <a:pt x="234" y="699"/>
                    <a:pt x="235" y="701"/>
                    <a:pt x="236" y="704"/>
                  </a:cubicBezTo>
                  <a:cubicBezTo>
                    <a:pt x="237" y="708"/>
                    <a:pt x="238" y="711"/>
                    <a:pt x="240" y="715"/>
                  </a:cubicBezTo>
                  <a:close/>
                  <a:moveTo>
                    <a:pt x="1103" y="269"/>
                  </a:moveTo>
                  <a:cubicBezTo>
                    <a:pt x="1104" y="272"/>
                    <a:pt x="1105" y="276"/>
                    <a:pt x="1106" y="278"/>
                  </a:cubicBezTo>
                  <a:cubicBezTo>
                    <a:pt x="1110" y="284"/>
                    <a:pt x="1120" y="287"/>
                    <a:pt x="1128" y="284"/>
                  </a:cubicBezTo>
                  <a:cubicBezTo>
                    <a:pt x="1135" y="282"/>
                    <a:pt x="1137" y="276"/>
                    <a:pt x="1138" y="269"/>
                  </a:cubicBezTo>
                  <a:cubicBezTo>
                    <a:pt x="1138" y="266"/>
                    <a:pt x="1138" y="262"/>
                    <a:pt x="1137" y="259"/>
                  </a:cubicBezTo>
                  <a:cubicBezTo>
                    <a:pt x="1135" y="252"/>
                    <a:pt x="1126" y="247"/>
                    <a:pt x="1119" y="249"/>
                  </a:cubicBezTo>
                  <a:cubicBezTo>
                    <a:pt x="1109" y="252"/>
                    <a:pt x="1104" y="257"/>
                    <a:pt x="1103" y="269"/>
                  </a:cubicBezTo>
                  <a:close/>
                  <a:moveTo>
                    <a:pt x="1303" y="554"/>
                  </a:moveTo>
                  <a:cubicBezTo>
                    <a:pt x="1296" y="563"/>
                    <a:pt x="1290" y="569"/>
                    <a:pt x="1284" y="576"/>
                  </a:cubicBezTo>
                  <a:cubicBezTo>
                    <a:pt x="1281" y="581"/>
                    <a:pt x="1277" y="585"/>
                    <a:pt x="1278" y="592"/>
                  </a:cubicBezTo>
                  <a:cubicBezTo>
                    <a:pt x="1280" y="595"/>
                    <a:pt x="1284" y="598"/>
                    <a:pt x="1287" y="601"/>
                  </a:cubicBezTo>
                  <a:cubicBezTo>
                    <a:pt x="1290" y="605"/>
                    <a:pt x="1293" y="608"/>
                    <a:pt x="1296" y="612"/>
                  </a:cubicBezTo>
                  <a:cubicBezTo>
                    <a:pt x="1299" y="616"/>
                    <a:pt x="1301" y="620"/>
                    <a:pt x="1305" y="625"/>
                  </a:cubicBezTo>
                  <a:cubicBezTo>
                    <a:pt x="1304" y="601"/>
                    <a:pt x="1304" y="578"/>
                    <a:pt x="1303" y="554"/>
                  </a:cubicBezTo>
                  <a:close/>
                  <a:moveTo>
                    <a:pt x="1276" y="505"/>
                  </a:moveTo>
                  <a:cubicBezTo>
                    <a:pt x="1276" y="524"/>
                    <a:pt x="1275" y="543"/>
                    <a:pt x="1275" y="561"/>
                  </a:cubicBezTo>
                  <a:cubicBezTo>
                    <a:pt x="1275" y="563"/>
                    <a:pt x="1275" y="566"/>
                    <a:pt x="1275" y="568"/>
                  </a:cubicBezTo>
                  <a:cubicBezTo>
                    <a:pt x="1275" y="569"/>
                    <a:pt x="1275" y="569"/>
                    <a:pt x="1275" y="569"/>
                  </a:cubicBezTo>
                  <a:cubicBezTo>
                    <a:pt x="1275" y="569"/>
                    <a:pt x="1276" y="569"/>
                    <a:pt x="1276" y="569"/>
                  </a:cubicBezTo>
                  <a:cubicBezTo>
                    <a:pt x="1284" y="562"/>
                    <a:pt x="1294" y="555"/>
                    <a:pt x="1298" y="546"/>
                  </a:cubicBezTo>
                  <a:cubicBezTo>
                    <a:pt x="1298" y="539"/>
                    <a:pt x="1298" y="534"/>
                    <a:pt x="1298" y="530"/>
                  </a:cubicBezTo>
                  <a:cubicBezTo>
                    <a:pt x="1294" y="526"/>
                    <a:pt x="1290" y="522"/>
                    <a:pt x="1287" y="518"/>
                  </a:cubicBezTo>
                  <a:cubicBezTo>
                    <a:pt x="1283" y="514"/>
                    <a:pt x="1282" y="509"/>
                    <a:pt x="1276" y="505"/>
                  </a:cubicBezTo>
                  <a:close/>
                  <a:moveTo>
                    <a:pt x="174" y="533"/>
                  </a:moveTo>
                  <a:cubicBezTo>
                    <a:pt x="170" y="548"/>
                    <a:pt x="165" y="591"/>
                    <a:pt x="166" y="600"/>
                  </a:cubicBezTo>
                  <a:cubicBezTo>
                    <a:pt x="175" y="591"/>
                    <a:pt x="184" y="581"/>
                    <a:pt x="194" y="571"/>
                  </a:cubicBezTo>
                  <a:cubicBezTo>
                    <a:pt x="194" y="571"/>
                    <a:pt x="194" y="570"/>
                    <a:pt x="194" y="570"/>
                  </a:cubicBezTo>
                  <a:cubicBezTo>
                    <a:pt x="192" y="566"/>
                    <a:pt x="189" y="562"/>
                    <a:pt x="187" y="558"/>
                  </a:cubicBezTo>
                  <a:cubicBezTo>
                    <a:pt x="185" y="554"/>
                    <a:pt x="183" y="549"/>
                    <a:pt x="181" y="545"/>
                  </a:cubicBezTo>
                  <a:cubicBezTo>
                    <a:pt x="180" y="541"/>
                    <a:pt x="178" y="537"/>
                    <a:pt x="174" y="533"/>
                  </a:cubicBezTo>
                  <a:close/>
                  <a:moveTo>
                    <a:pt x="1307" y="283"/>
                  </a:moveTo>
                  <a:cubicBezTo>
                    <a:pt x="1305" y="278"/>
                    <a:pt x="1304" y="274"/>
                    <a:pt x="1300" y="269"/>
                  </a:cubicBezTo>
                  <a:cubicBezTo>
                    <a:pt x="1297" y="266"/>
                    <a:pt x="1294" y="264"/>
                    <a:pt x="1289" y="264"/>
                  </a:cubicBezTo>
                  <a:cubicBezTo>
                    <a:pt x="1278" y="264"/>
                    <a:pt x="1272" y="271"/>
                    <a:pt x="1272" y="282"/>
                  </a:cubicBezTo>
                  <a:cubicBezTo>
                    <a:pt x="1273" y="293"/>
                    <a:pt x="1283" y="301"/>
                    <a:pt x="1293" y="298"/>
                  </a:cubicBezTo>
                  <a:cubicBezTo>
                    <a:pt x="1295" y="298"/>
                    <a:pt x="1297" y="297"/>
                    <a:pt x="1298" y="296"/>
                  </a:cubicBezTo>
                  <a:cubicBezTo>
                    <a:pt x="1301" y="292"/>
                    <a:pt x="1305" y="288"/>
                    <a:pt x="1307" y="283"/>
                  </a:cubicBezTo>
                  <a:close/>
                  <a:moveTo>
                    <a:pt x="515" y="406"/>
                  </a:moveTo>
                  <a:cubicBezTo>
                    <a:pt x="510" y="401"/>
                    <a:pt x="506" y="397"/>
                    <a:pt x="502" y="393"/>
                  </a:cubicBezTo>
                  <a:cubicBezTo>
                    <a:pt x="498" y="389"/>
                    <a:pt x="495" y="384"/>
                    <a:pt x="492" y="380"/>
                  </a:cubicBezTo>
                  <a:cubicBezTo>
                    <a:pt x="481" y="376"/>
                    <a:pt x="471" y="376"/>
                    <a:pt x="460" y="376"/>
                  </a:cubicBezTo>
                  <a:cubicBezTo>
                    <a:pt x="464" y="388"/>
                    <a:pt x="472" y="395"/>
                    <a:pt x="478" y="404"/>
                  </a:cubicBezTo>
                  <a:cubicBezTo>
                    <a:pt x="490" y="405"/>
                    <a:pt x="502" y="405"/>
                    <a:pt x="515" y="406"/>
                  </a:cubicBezTo>
                  <a:close/>
                  <a:moveTo>
                    <a:pt x="1297" y="390"/>
                  </a:moveTo>
                  <a:cubicBezTo>
                    <a:pt x="1295" y="391"/>
                    <a:pt x="1293" y="391"/>
                    <a:pt x="1292" y="393"/>
                  </a:cubicBezTo>
                  <a:cubicBezTo>
                    <a:pt x="1287" y="400"/>
                    <a:pt x="1279" y="407"/>
                    <a:pt x="1278" y="418"/>
                  </a:cubicBezTo>
                  <a:cubicBezTo>
                    <a:pt x="1280" y="420"/>
                    <a:pt x="1281" y="422"/>
                    <a:pt x="1283" y="424"/>
                  </a:cubicBezTo>
                  <a:cubicBezTo>
                    <a:pt x="1285" y="426"/>
                    <a:pt x="1286" y="427"/>
                    <a:pt x="1288" y="429"/>
                  </a:cubicBezTo>
                  <a:cubicBezTo>
                    <a:pt x="1290" y="431"/>
                    <a:pt x="1291" y="434"/>
                    <a:pt x="1293" y="436"/>
                  </a:cubicBezTo>
                  <a:cubicBezTo>
                    <a:pt x="1294" y="438"/>
                    <a:pt x="1296" y="440"/>
                    <a:pt x="1298" y="441"/>
                  </a:cubicBezTo>
                  <a:cubicBezTo>
                    <a:pt x="1299" y="443"/>
                    <a:pt x="1300" y="446"/>
                    <a:pt x="1303" y="446"/>
                  </a:cubicBezTo>
                  <a:cubicBezTo>
                    <a:pt x="1305" y="431"/>
                    <a:pt x="1302" y="400"/>
                    <a:pt x="1297" y="390"/>
                  </a:cubicBezTo>
                  <a:close/>
                  <a:moveTo>
                    <a:pt x="207" y="460"/>
                  </a:moveTo>
                  <a:cubicBezTo>
                    <a:pt x="207" y="460"/>
                    <a:pt x="208" y="460"/>
                    <a:pt x="208" y="459"/>
                  </a:cubicBezTo>
                  <a:cubicBezTo>
                    <a:pt x="210" y="441"/>
                    <a:pt x="212" y="422"/>
                    <a:pt x="214" y="403"/>
                  </a:cubicBezTo>
                  <a:cubicBezTo>
                    <a:pt x="214" y="402"/>
                    <a:pt x="214" y="402"/>
                    <a:pt x="214" y="402"/>
                  </a:cubicBezTo>
                  <a:cubicBezTo>
                    <a:pt x="214" y="401"/>
                    <a:pt x="214" y="401"/>
                    <a:pt x="214" y="401"/>
                  </a:cubicBezTo>
                  <a:cubicBezTo>
                    <a:pt x="214" y="401"/>
                    <a:pt x="213" y="401"/>
                    <a:pt x="213" y="400"/>
                  </a:cubicBezTo>
                  <a:cubicBezTo>
                    <a:pt x="205" y="406"/>
                    <a:pt x="197" y="413"/>
                    <a:pt x="190" y="419"/>
                  </a:cubicBezTo>
                  <a:cubicBezTo>
                    <a:pt x="188" y="421"/>
                    <a:pt x="188" y="423"/>
                    <a:pt x="187" y="424"/>
                  </a:cubicBezTo>
                  <a:cubicBezTo>
                    <a:pt x="193" y="435"/>
                    <a:pt x="198" y="446"/>
                    <a:pt x="204" y="456"/>
                  </a:cubicBezTo>
                  <a:cubicBezTo>
                    <a:pt x="204" y="458"/>
                    <a:pt x="205" y="459"/>
                    <a:pt x="206" y="460"/>
                  </a:cubicBezTo>
                  <a:cubicBezTo>
                    <a:pt x="206" y="460"/>
                    <a:pt x="207" y="460"/>
                    <a:pt x="207" y="460"/>
                  </a:cubicBezTo>
                  <a:close/>
                  <a:moveTo>
                    <a:pt x="240" y="244"/>
                  </a:moveTo>
                  <a:cubicBezTo>
                    <a:pt x="240" y="254"/>
                    <a:pt x="240" y="263"/>
                    <a:pt x="240" y="273"/>
                  </a:cubicBezTo>
                  <a:cubicBezTo>
                    <a:pt x="246" y="278"/>
                    <a:pt x="252" y="279"/>
                    <a:pt x="260" y="276"/>
                  </a:cubicBezTo>
                  <a:cubicBezTo>
                    <a:pt x="271" y="263"/>
                    <a:pt x="270" y="253"/>
                    <a:pt x="258" y="242"/>
                  </a:cubicBezTo>
                  <a:cubicBezTo>
                    <a:pt x="252" y="241"/>
                    <a:pt x="245" y="239"/>
                    <a:pt x="240" y="244"/>
                  </a:cubicBezTo>
                  <a:close/>
                  <a:moveTo>
                    <a:pt x="220" y="694"/>
                  </a:moveTo>
                  <a:cubicBezTo>
                    <a:pt x="219" y="696"/>
                    <a:pt x="218" y="697"/>
                    <a:pt x="218" y="697"/>
                  </a:cubicBezTo>
                  <a:cubicBezTo>
                    <a:pt x="215" y="708"/>
                    <a:pt x="211" y="719"/>
                    <a:pt x="212" y="731"/>
                  </a:cubicBezTo>
                  <a:cubicBezTo>
                    <a:pt x="212" y="736"/>
                    <a:pt x="211" y="740"/>
                    <a:pt x="211" y="745"/>
                  </a:cubicBezTo>
                  <a:cubicBezTo>
                    <a:pt x="210" y="750"/>
                    <a:pt x="210" y="754"/>
                    <a:pt x="209" y="760"/>
                  </a:cubicBezTo>
                  <a:cubicBezTo>
                    <a:pt x="211" y="758"/>
                    <a:pt x="213" y="757"/>
                    <a:pt x="214" y="756"/>
                  </a:cubicBezTo>
                  <a:cubicBezTo>
                    <a:pt x="216" y="751"/>
                    <a:pt x="220" y="748"/>
                    <a:pt x="224" y="746"/>
                  </a:cubicBezTo>
                  <a:cubicBezTo>
                    <a:pt x="226" y="745"/>
                    <a:pt x="227" y="744"/>
                    <a:pt x="229" y="743"/>
                  </a:cubicBezTo>
                  <a:cubicBezTo>
                    <a:pt x="230" y="737"/>
                    <a:pt x="231" y="731"/>
                    <a:pt x="232" y="726"/>
                  </a:cubicBezTo>
                  <a:cubicBezTo>
                    <a:pt x="228" y="715"/>
                    <a:pt x="224" y="705"/>
                    <a:pt x="220" y="694"/>
                  </a:cubicBezTo>
                  <a:close/>
                  <a:moveTo>
                    <a:pt x="177" y="505"/>
                  </a:moveTo>
                  <a:cubicBezTo>
                    <a:pt x="182" y="501"/>
                    <a:pt x="199" y="482"/>
                    <a:pt x="203" y="476"/>
                  </a:cubicBezTo>
                  <a:cubicBezTo>
                    <a:pt x="201" y="473"/>
                    <a:pt x="200" y="470"/>
                    <a:pt x="198" y="467"/>
                  </a:cubicBezTo>
                  <a:cubicBezTo>
                    <a:pt x="197" y="465"/>
                    <a:pt x="195" y="462"/>
                    <a:pt x="194" y="459"/>
                  </a:cubicBezTo>
                  <a:cubicBezTo>
                    <a:pt x="192" y="456"/>
                    <a:pt x="191" y="452"/>
                    <a:pt x="190" y="449"/>
                  </a:cubicBezTo>
                  <a:cubicBezTo>
                    <a:pt x="188" y="447"/>
                    <a:pt x="188" y="443"/>
                    <a:pt x="184" y="441"/>
                  </a:cubicBezTo>
                  <a:cubicBezTo>
                    <a:pt x="180" y="462"/>
                    <a:pt x="179" y="483"/>
                    <a:pt x="177" y="505"/>
                  </a:cubicBezTo>
                  <a:close/>
                  <a:moveTo>
                    <a:pt x="1179" y="723"/>
                  </a:moveTo>
                  <a:cubicBezTo>
                    <a:pt x="1180" y="723"/>
                    <a:pt x="1181" y="723"/>
                    <a:pt x="1181" y="722"/>
                  </a:cubicBezTo>
                  <a:cubicBezTo>
                    <a:pt x="1187" y="714"/>
                    <a:pt x="1194" y="706"/>
                    <a:pt x="1202" y="700"/>
                  </a:cubicBezTo>
                  <a:cubicBezTo>
                    <a:pt x="1204" y="698"/>
                    <a:pt x="1206" y="697"/>
                    <a:pt x="1205" y="694"/>
                  </a:cubicBezTo>
                  <a:cubicBezTo>
                    <a:pt x="1199" y="690"/>
                    <a:pt x="1194" y="687"/>
                    <a:pt x="1189" y="683"/>
                  </a:cubicBezTo>
                  <a:cubicBezTo>
                    <a:pt x="1184" y="679"/>
                    <a:pt x="1180" y="674"/>
                    <a:pt x="1173" y="672"/>
                  </a:cubicBezTo>
                  <a:cubicBezTo>
                    <a:pt x="1175" y="687"/>
                    <a:pt x="1176" y="703"/>
                    <a:pt x="1177" y="718"/>
                  </a:cubicBezTo>
                  <a:cubicBezTo>
                    <a:pt x="1178" y="719"/>
                    <a:pt x="1178" y="721"/>
                    <a:pt x="1178" y="722"/>
                  </a:cubicBezTo>
                  <a:cubicBezTo>
                    <a:pt x="1178" y="723"/>
                    <a:pt x="1179" y="723"/>
                    <a:pt x="1179" y="723"/>
                  </a:cubicBezTo>
                  <a:close/>
                  <a:moveTo>
                    <a:pt x="1257" y="279"/>
                  </a:moveTo>
                  <a:cubicBezTo>
                    <a:pt x="1251" y="277"/>
                    <a:pt x="1246" y="277"/>
                    <a:pt x="1241" y="279"/>
                  </a:cubicBezTo>
                  <a:cubicBezTo>
                    <a:pt x="1233" y="283"/>
                    <a:pt x="1230" y="292"/>
                    <a:pt x="1233" y="301"/>
                  </a:cubicBezTo>
                  <a:cubicBezTo>
                    <a:pt x="1236" y="308"/>
                    <a:pt x="1241" y="312"/>
                    <a:pt x="1249" y="311"/>
                  </a:cubicBezTo>
                  <a:cubicBezTo>
                    <a:pt x="1255" y="310"/>
                    <a:pt x="1260" y="306"/>
                    <a:pt x="1261" y="299"/>
                  </a:cubicBezTo>
                  <a:cubicBezTo>
                    <a:pt x="1263" y="292"/>
                    <a:pt x="1262" y="285"/>
                    <a:pt x="1257" y="279"/>
                  </a:cubicBezTo>
                  <a:close/>
                  <a:moveTo>
                    <a:pt x="529" y="533"/>
                  </a:moveTo>
                  <a:cubicBezTo>
                    <a:pt x="544" y="527"/>
                    <a:pt x="560" y="528"/>
                    <a:pt x="576" y="526"/>
                  </a:cubicBezTo>
                  <a:cubicBezTo>
                    <a:pt x="578" y="521"/>
                    <a:pt x="580" y="517"/>
                    <a:pt x="580" y="511"/>
                  </a:cubicBezTo>
                  <a:cubicBezTo>
                    <a:pt x="571" y="511"/>
                    <a:pt x="563" y="512"/>
                    <a:pt x="555" y="514"/>
                  </a:cubicBezTo>
                  <a:cubicBezTo>
                    <a:pt x="547" y="515"/>
                    <a:pt x="539" y="512"/>
                    <a:pt x="530" y="514"/>
                  </a:cubicBezTo>
                  <a:cubicBezTo>
                    <a:pt x="528" y="521"/>
                    <a:pt x="527" y="523"/>
                    <a:pt x="529" y="533"/>
                  </a:cubicBezTo>
                  <a:close/>
                  <a:moveTo>
                    <a:pt x="283" y="521"/>
                  </a:moveTo>
                  <a:cubicBezTo>
                    <a:pt x="278" y="512"/>
                    <a:pt x="281" y="500"/>
                    <a:pt x="276" y="489"/>
                  </a:cubicBezTo>
                  <a:cubicBezTo>
                    <a:pt x="271" y="500"/>
                    <a:pt x="255" y="550"/>
                    <a:pt x="254" y="559"/>
                  </a:cubicBezTo>
                  <a:cubicBezTo>
                    <a:pt x="255" y="558"/>
                    <a:pt x="256" y="557"/>
                    <a:pt x="257" y="557"/>
                  </a:cubicBezTo>
                  <a:cubicBezTo>
                    <a:pt x="264" y="549"/>
                    <a:pt x="270" y="542"/>
                    <a:pt x="277" y="534"/>
                  </a:cubicBezTo>
                  <a:cubicBezTo>
                    <a:pt x="280" y="531"/>
                    <a:pt x="282" y="527"/>
                    <a:pt x="283" y="521"/>
                  </a:cubicBezTo>
                  <a:close/>
                  <a:moveTo>
                    <a:pt x="479" y="530"/>
                  </a:moveTo>
                  <a:cubicBezTo>
                    <a:pt x="486" y="531"/>
                    <a:pt x="492" y="532"/>
                    <a:pt x="498" y="533"/>
                  </a:cubicBezTo>
                  <a:cubicBezTo>
                    <a:pt x="503" y="534"/>
                    <a:pt x="508" y="534"/>
                    <a:pt x="513" y="534"/>
                  </a:cubicBezTo>
                  <a:cubicBezTo>
                    <a:pt x="515" y="534"/>
                    <a:pt x="517" y="534"/>
                    <a:pt x="519" y="533"/>
                  </a:cubicBezTo>
                  <a:cubicBezTo>
                    <a:pt x="519" y="528"/>
                    <a:pt x="520" y="524"/>
                    <a:pt x="520" y="519"/>
                  </a:cubicBezTo>
                  <a:cubicBezTo>
                    <a:pt x="519" y="517"/>
                    <a:pt x="518" y="516"/>
                    <a:pt x="517" y="515"/>
                  </a:cubicBezTo>
                  <a:cubicBezTo>
                    <a:pt x="510" y="515"/>
                    <a:pt x="504" y="514"/>
                    <a:pt x="498" y="513"/>
                  </a:cubicBezTo>
                  <a:cubicBezTo>
                    <a:pt x="491" y="513"/>
                    <a:pt x="484" y="513"/>
                    <a:pt x="478" y="514"/>
                  </a:cubicBezTo>
                  <a:cubicBezTo>
                    <a:pt x="477" y="522"/>
                    <a:pt x="477" y="522"/>
                    <a:pt x="479" y="530"/>
                  </a:cubicBezTo>
                  <a:close/>
                  <a:moveTo>
                    <a:pt x="201" y="345"/>
                  </a:moveTo>
                  <a:cubicBezTo>
                    <a:pt x="206" y="354"/>
                    <a:pt x="211" y="362"/>
                    <a:pt x="215" y="370"/>
                  </a:cubicBezTo>
                  <a:cubicBezTo>
                    <a:pt x="216" y="371"/>
                    <a:pt x="217" y="373"/>
                    <a:pt x="219" y="372"/>
                  </a:cubicBezTo>
                  <a:cubicBezTo>
                    <a:pt x="222" y="351"/>
                    <a:pt x="224" y="330"/>
                    <a:pt x="227" y="309"/>
                  </a:cubicBezTo>
                  <a:cubicBezTo>
                    <a:pt x="227" y="309"/>
                    <a:pt x="227" y="308"/>
                    <a:pt x="227" y="308"/>
                  </a:cubicBezTo>
                  <a:cubicBezTo>
                    <a:pt x="226" y="308"/>
                    <a:pt x="226" y="308"/>
                    <a:pt x="225" y="307"/>
                  </a:cubicBezTo>
                  <a:cubicBezTo>
                    <a:pt x="219" y="318"/>
                    <a:pt x="212" y="329"/>
                    <a:pt x="204" y="338"/>
                  </a:cubicBezTo>
                  <a:cubicBezTo>
                    <a:pt x="201" y="341"/>
                    <a:pt x="201" y="344"/>
                    <a:pt x="201" y="345"/>
                  </a:cubicBezTo>
                  <a:close/>
                  <a:moveTo>
                    <a:pt x="197" y="553"/>
                  </a:moveTo>
                  <a:cubicBezTo>
                    <a:pt x="199" y="542"/>
                    <a:pt x="199" y="532"/>
                    <a:pt x="200" y="522"/>
                  </a:cubicBezTo>
                  <a:cubicBezTo>
                    <a:pt x="202" y="512"/>
                    <a:pt x="204" y="502"/>
                    <a:pt x="204" y="490"/>
                  </a:cubicBezTo>
                  <a:cubicBezTo>
                    <a:pt x="203" y="492"/>
                    <a:pt x="202" y="492"/>
                    <a:pt x="201" y="493"/>
                  </a:cubicBezTo>
                  <a:cubicBezTo>
                    <a:pt x="193" y="503"/>
                    <a:pt x="185" y="512"/>
                    <a:pt x="177" y="522"/>
                  </a:cubicBezTo>
                  <a:cubicBezTo>
                    <a:pt x="179" y="526"/>
                    <a:pt x="182" y="529"/>
                    <a:pt x="184" y="532"/>
                  </a:cubicBezTo>
                  <a:cubicBezTo>
                    <a:pt x="186" y="535"/>
                    <a:pt x="189" y="539"/>
                    <a:pt x="191" y="543"/>
                  </a:cubicBezTo>
                  <a:cubicBezTo>
                    <a:pt x="193" y="546"/>
                    <a:pt x="193" y="550"/>
                    <a:pt x="197" y="553"/>
                  </a:cubicBezTo>
                  <a:close/>
                  <a:moveTo>
                    <a:pt x="252" y="232"/>
                  </a:moveTo>
                  <a:cubicBezTo>
                    <a:pt x="252" y="230"/>
                    <a:pt x="253" y="229"/>
                    <a:pt x="253" y="227"/>
                  </a:cubicBezTo>
                  <a:cubicBezTo>
                    <a:pt x="253" y="214"/>
                    <a:pt x="244" y="207"/>
                    <a:pt x="232" y="211"/>
                  </a:cubicBezTo>
                  <a:cubicBezTo>
                    <a:pt x="232" y="211"/>
                    <a:pt x="232" y="211"/>
                    <a:pt x="231" y="211"/>
                  </a:cubicBezTo>
                  <a:cubicBezTo>
                    <a:pt x="223" y="215"/>
                    <a:pt x="216" y="220"/>
                    <a:pt x="216" y="230"/>
                  </a:cubicBezTo>
                  <a:cubicBezTo>
                    <a:pt x="217" y="231"/>
                    <a:pt x="219" y="232"/>
                    <a:pt x="221" y="232"/>
                  </a:cubicBezTo>
                  <a:cubicBezTo>
                    <a:pt x="226" y="232"/>
                    <a:pt x="231" y="235"/>
                    <a:pt x="236" y="238"/>
                  </a:cubicBezTo>
                  <a:cubicBezTo>
                    <a:pt x="240" y="232"/>
                    <a:pt x="246" y="237"/>
                    <a:pt x="252" y="232"/>
                  </a:cubicBezTo>
                  <a:close/>
                  <a:moveTo>
                    <a:pt x="1259" y="238"/>
                  </a:moveTo>
                  <a:cubicBezTo>
                    <a:pt x="1255" y="240"/>
                    <a:pt x="1252" y="241"/>
                    <a:pt x="1248" y="242"/>
                  </a:cubicBezTo>
                  <a:cubicBezTo>
                    <a:pt x="1244" y="243"/>
                    <a:pt x="1241" y="246"/>
                    <a:pt x="1240" y="251"/>
                  </a:cubicBezTo>
                  <a:cubicBezTo>
                    <a:pt x="1239" y="255"/>
                    <a:pt x="1240" y="259"/>
                    <a:pt x="1242" y="263"/>
                  </a:cubicBezTo>
                  <a:cubicBezTo>
                    <a:pt x="1244" y="270"/>
                    <a:pt x="1259" y="271"/>
                    <a:pt x="1263" y="267"/>
                  </a:cubicBezTo>
                  <a:cubicBezTo>
                    <a:pt x="1264" y="265"/>
                    <a:pt x="1266" y="263"/>
                    <a:pt x="1267" y="262"/>
                  </a:cubicBezTo>
                  <a:cubicBezTo>
                    <a:pt x="1271" y="257"/>
                    <a:pt x="1271" y="252"/>
                    <a:pt x="1269" y="246"/>
                  </a:cubicBezTo>
                  <a:cubicBezTo>
                    <a:pt x="1268" y="242"/>
                    <a:pt x="1264" y="239"/>
                    <a:pt x="1259" y="238"/>
                  </a:cubicBezTo>
                  <a:close/>
                  <a:moveTo>
                    <a:pt x="231" y="650"/>
                  </a:moveTo>
                  <a:cubicBezTo>
                    <a:pt x="241" y="644"/>
                    <a:pt x="248" y="635"/>
                    <a:pt x="256" y="628"/>
                  </a:cubicBezTo>
                  <a:cubicBezTo>
                    <a:pt x="256" y="626"/>
                    <a:pt x="256" y="625"/>
                    <a:pt x="256" y="624"/>
                  </a:cubicBezTo>
                  <a:cubicBezTo>
                    <a:pt x="254" y="618"/>
                    <a:pt x="253" y="612"/>
                    <a:pt x="252" y="605"/>
                  </a:cubicBezTo>
                  <a:cubicBezTo>
                    <a:pt x="251" y="599"/>
                    <a:pt x="249" y="593"/>
                    <a:pt x="246" y="587"/>
                  </a:cubicBezTo>
                  <a:cubicBezTo>
                    <a:pt x="245" y="588"/>
                    <a:pt x="245" y="589"/>
                    <a:pt x="244" y="589"/>
                  </a:cubicBezTo>
                  <a:cubicBezTo>
                    <a:pt x="240" y="609"/>
                    <a:pt x="235" y="628"/>
                    <a:pt x="231" y="647"/>
                  </a:cubicBezTo>
                  <a:cubicBezTo>
                    <a:pt x="231" y="648"/>
                    <a:pt x="231" y="649"/>
                    <a:pt x="231" y="650"/>
                  </a:cubicBezTo>
                  <a:close/>
                  <a:moveTo>
                    <a:pt x="315" y="287"/>
                  </a:moveTo>
                  <a:cubicBezTo>
                    <a:pt x="304" y="291"/>
                    <a:pt x="298" y="306"/>
                    <a:pt x="298" y="315"/>
                  </a:cubicBezTo>
                  <a:cubicBezTo>
                    <a:pt x="298" y="325"/>
                    <a:pt x="309" y="334"/>
                    <a:pt x="319" y="332"/>
                  </a:cubicBezTo>
                  <a:cubicBezTo>
                    <a:pt x="313" y="317"/>
                    <a:pt x="316" y="303"/>
                    <a:pt x="325" y="290"/>
                  </a:cubicBezTo>
                  <a:cubicBezTo>
                    <a:pt x="322" y="286"/>
                    <a:pt x="318" y="288"/>
                    <a:pt x="315" y="287"/>
                  </a:cubicBezTo>
                  <a:close/>
                  <a:moveTo>
                    <a:pt x="374" y="292"/>
                  </a:moveTo>
                  <a:cubicBezTo>
                    <a:pt x="380" y="288"/>
                    <a:pt x="379" y="284"/>
                    <a:pt x="379" y="280"/>
                  </a:cubicBezTo>
                  <a:cubicBezTo>
                    <a:pt x="379" y="273"/>
                    <a:pt x="376" y="268"/>
                    <a:pt x="371" y="263"/>
                  </a:cubicBezTo>
                  <a:cubicBezTo>
                    <a:pt x="364" y="256"/>
                    <a:pt x="347" y="259"/>
                    <a:pt x="340" y="270"/>
                  </a:cubicBezTo>
                  <a:cubicBezTo>
                    <a:pt x="340" y="273"/>
                    <a:pt x="339" y="275"/>
                    <a:pt x="341" y="278"/>
                  </a:cubicBezTo>
                  <a:cubicBezTo>
                    <a:pt x="344" y="277"/>
                    <a:pt x="347" y="277"/>
                    <a:pt x="350" y="277"/>
                  </a:cubicBezTo>
                  <a:cubicBezTo>
                    <a:pt x="358" y="277"/>
                    <a:pt x="365" y="278"/>
                    <a:pt x="369" y="286"/>
                  </a:cubicBezTo>
                  <a:cubicBezTo>
                    <a:pt x="370" y="288"/>
                    <a:pt x="372" y="290"/>
                    <a:pt x="374" y="292"/>
                  </a:cubicBezTo>
                  <a:close/>
                  <a:moveTo>
                    <a:pt x="232" y="755"/>
                  </a:moveTo>
                  <a:cubicBezTo>
                    <a:pt x="231" y="755"/>
                    <a:pt x="230" y="755"/>
                    <a:pt x="230" y="755"/>
                  </a:cubicBezTo>
                  <a:cubicBezTo>
                    <a:pt x="223" y="761"/>
                    <a:pt x="216" y="768"/>
                    <a:pt x="208" y="774"/>
                  </a:cubicBezTo>
                  <a:cubicBezTo>
                    <a:pt x="208" y="782"/>
                    <a:pt x="209" y="790"/>
                    <a:pt x="209" y="798"/>
                  </a:cubicBezTo>
                  <a:cubicBezTo>
                    <a:pt x="210" y="799"/>
                    <a:pt x="211" y="800"/>
                    <a:pt x="213" y="800"/>
                  </a:cubicBezTo>
                  <a:cubicBezTo>
                    <a:pt x="216" y="797"/>
                    <a:pt x="219" y="793"/>
                    <a:pt x="222" y="790"/>
                  </a:cubicBezTo>
                  <a:cubicBezTo>
                    <a:pt x="225" y="787"/>
                    <a:pt x="229" y="785"/>
                    <a:pt x="232" y="782"/>
                  </a:cubicBezTo>
                  <a:cubicBezTo>
                    <a:pt x="232" y="773"/>
                    <a:pt x="232" y="764"/>
                    <a:pt x="232" y="755"/>
                  </a:cubicBezTo>
                  <a:close/>
                  <a:moveTo>
                    <a:pt x="1171" y="654"/>
                  </a:moveTo>
                  <a:cubicBezTo>
                    <a:pt x="1176" y="650"/>
                    <a:pt x="1188" y="634"/>
                    <a:pt x="1191" y="627"/>
                  </a:cubicBezTo>
                  <a:cubicBezTo>
                    <a:pt x="1183" y="622"/>
                    <a:pt x="1176" y="614"/>
                    <a:pt x="1170" y="605"/>
                  </a:cubicBezTo>
                  <a:cubicBezTo>
                    <a:pt x="1169" y="604"/>
                    <a:pt x="1167" y="603"/>
                    <a:pt x="1164" y="601"/>
                  </a:cubicBezTo>
                  <a:cubicBezTo>
                    <a:pt x="1166" y="619"/>
                    <a:pt x="1169" y="636"/>
                    <a:pt x="1171" y="654"/>
                  </a:cubicBezTo>
                  <a:close/>
                  <a:moveTo>
                    <a:pt x="1304" y="520"/>
                  </a:moveTo>
                  <a:cubicBezTo>
                    <a:pt x="1304" y="501"/>
                    <a:pt x="1304" y="484"/>
                    <a:pt x="1304" y="467"/>
                  </a:cubicBezTo>
                  <a:cubicBezTo>
                    <a:pt x="1304" y="467"/>
                    <a:pt x="1304" y="467"/>
                    <a:pt x="1304" y="466"/>
                  </a:cubicBezTo>
                  <a:cubicBezTo>
                    <a:pt x="1304" y="466"/>
                    <a:pt x="1303" y="466"/>
                    <a:pt x="1303" y="466"/>
                  </a:cubicBezTo>
                  <a:cubicBezTo>
                    <a:pt x="1299" y="471"/>
                    <a:pt x="1296" y="476"/>
                    <a:pt x="1292" y="480"/>
                  </a:cubicBezTo>
                  <a:cubicBezTo>
                    <a:pt x="1288" y="485"/>
                    <a:pt x="1284" y="490"/>
                    <a:pt x="1281" y="495"/>
                  </a:cubicBezTo>
                  <a:cubicBezTo>
                    <a:pt x="1281" y="499"/>
                    <a:pt x="1284" y="502"/>
                    <a:pt x="1287" y="504"/>
                  </a:cubicBezTo>
                  <a:cubicBezTo>
                    <a:pt x="1292" y="507"/>
                    <a:pt x="1296" y="511"/>
                    <a:pt x="1300" y="515"/>
                  </a:cubicBezTo>
                  <a:cubicBezTo>
                    <a:pt x="1301" y="516"/>
                    <a:pt x="1302" y="517"/>
                    <a:pt x="1304" y="520"/>
                  </a:cubicBezTo>
                  <a:close/>
                  <a:moveTo>
                    <a:pt x="1193" y="614"/>
                  </a:moveTo>
                  <a:cubicBezTo>
                    <a:pt x="1194" y="612"/>
                    <a:pt x="1194" y="612"/>
                    <a:pt x="1194" y="611"/>
                  </a:cubicBezTo>
                  <a:cubicBezTo>
                    <a:pt x="1191" y="595"/>
                    <a:pt x="1189" y="579"/>
                    <a:pt x="1186" y="564"/>
                  </a:cubicBezTo>
                  <a:cubicBezTo>
                    <a:pt x="1186" y="563"/>
                    <a:pt x="1186" y="563"/>
                    <a:pt x="1186" y="563"/>
                  </a:cubicBezTo>
                  <a:cubicBezTo>
                    <a:pt x="1186" y="563"/>
                    <a:pt x="1185" y="563"/>
                    <a:pt x="1185" y="563"/>
                  </a:cubicBezTo>
                  <a:cubicBezTo>
                    <a:pt x="1178" y="569"/>
                    <a:pt x="1170" y="582"/>
                    <a:pt x="1169" y="589"/>
                  </a:cubicBezTo>
                  <a:cubicBezTo>
                    <a:pt x="1173" y="593"/>
                    <a:pt x="1178" y="597"/>
                    <a:pt x="1182" y="601"/>
                  </a:cubicBezTo>
                  <a:cubicBezTo>
                    <a:pt x="1186" y="604"/>
                    <a:pt x="1187" y="611"/>
                    <a:pt x="1193" y="614"/>
                  </a:cubicBezTo>
                  <a:close/>
                  <a:moveTo>
                    <a:pt x="1295" y="456"/>
                  </a:moveTo>
                  <a:cubicBezTo>
                    <a:pt x="1295" y="452"/>
                    <a:pt x="1293" y="449"/>
                    <a:pt x="1290" y="447"/>
                  </a:cubicBezTo>
                  <a:cubicBezTo>
                    <a:pt x="1288" y="444"/>
                    <a:pt x="1286" y="443"/>
                    <a:pt x="1283" y="441"/>
                  </a:cubicBezTo>
                  <a:cubicBezTo>
                    <a:pt x="1281" y="438"/>
                    <a:pt x="1279" y="436"/>
                    <a:pt x="1277" y="433"/>
                  </a:cubicBezTo>
                  <a:cubicBezTo>
                    <a:pt x="1276" y="434"/>
                    <a:pt x="1276" y="435"/>
                    <a:pt x="1276" y="436"/>
                  </a:cubicBezTo>
                  <a:cubicBezTo>
                    <a:pt x="1275" y="451"/>
                    <a:pt x="1275" y="466"/>
                    <a:pt x="1275" y="480"/>
                  </a:cubicBezTo>
                  <a:cubicBezTo>
                    <a:pt x="1275" y="481"/>
                    <a:pt x="1275" y="481"/>
                    <a:pt x="1275" y="481"/>
                  </a:cubicBezTo>
                  <a:cubicBezTo>
                    <a:pt x="1275" y="482"/>
                    <a:pt x="1275" y="482"/>
                    <a:pt x="1276" y="482"/>
                  </a:cubicBezTo>
                  <a:cubicBezTo>
                    <a:pt x="1276" y="482"/>
                    <a:pt x="1276" y="482"/>
                    <a:pt x="1277" y="483"/>
                  </a:cubicBezTo>
                  <a:cubicBezTo>
                    <a:pt x="1285" y="475"/>
                    <a:pt x="1292" y="467"/>
                    <a:pt x="1295" y="456"/>
                  </a:cubicBezTo>
                  <a:close/>
                  <a:moveTo>
                    <a:pt x="1146" y="279"/>
                  </a:moveTo>
                  <a:cubicBezTo>
                    <a:pt x="1142" y="288"/>
                    <a:pt x="1133" y="291"/>
                    <a:pt x="1126" y="296"/>
                  </a:cubicBezTo>
                  <a:cubicBezTo>
                    <a:pt x="1126" y="298"/>
                    <a:pt x="1126" y="300"/>
                    <a:pt x="1126" y="302"/>
                  </a:cubicBezTo>
                  <a:cubicBezTo>
                    <a:pt x="1126" y="302"/>
                    <a:pt x="1127" y="303"/>
                    <a:pt x="1128" y="303"/>
                  </a:cubicBezTo>
                  <a:cubicBezTo>
                    <a:pt x="1133" y="304"/>
                    <a:pt x="1137" y="302"/>
                    <a:pt x="1141" y="300"/>
                  </a:cubicBezTo>
                  <a:cubicBezTo>
                    <a:pt x="1151" y="295"/>
                    <a:pt x="1162" y="291"/>
                    <a:pt x="1172" y="286"/>
                  </a:cubicBezTo>
                  <a:cubicBezTo>
                    <a:pt x="1173" y="286"/>
                    <a:pt x="1173" y="285"/>
                    <a:pt x="1174" y="285"/>
                  </a:cubicBezTo>
                  <a:cubicBezTo>
                    <a:pt x="1174" y="283"/>
                    <a:pt x="1174" y="281"/>
                    <a:pt x="1174" y="279"/>
                  </a:cubicBezTo>
                  <a:cubicBezTo>
                    <a:pt x="1174" y="279"/>
                    <a:pt x="1173" y="278"/>
                    <a:pt x="1173" y="277"/>
                  </a:cubicBezTo>
                  <a:cubicBezTo>
                    <a:pt x="1164" y="279"/>
                    <a:pt x="1155" y="282"/>
                    <a:pt x="1146" y="279"/>
                  </a:cubicBezTo>
                  <a:close/>
                  <a:moveTo>
                    <a:pt x="1179" y="532"/>
                  </a:moveTo>
                  <a:cubicBezTo>
                    <a:pt x="1179" y="524"/>
                    <a:pt x="1177" y="518"/>
                    <a:pt x="1176" y="511"/>
                  </a:cubicBezTo>
                  <a:cubicBezTo>
                    <a:pt x="1174" y="505"/>
                    <a:pt x="1174" y="498"/>
                    <a:pt x="1171" y="491"/>
                  </a:cubicBezTo>
                  <a:cubicBezTo>
                    <a:pt x="1170" y="492"/>
                    <a:pt x="1169" y="492"/>
                    <a:pt x="1168" y="493"/>
                  </a:cubicBezTo>
                  <a:cubicBezTo>
                    <a:pt x="1163" y="501"/>
                    <a:pt x="1158" y="509"/>
                    <a:pt x="1153" y="517"/>
                  </a:cubicBezTo>
                  <a:cubicBezTo>
                    <a:pt x="1153" y="518"/>
                    <a:pt x="1153" y="519"/>
                    <a:pt x="1153" y="520"/>
                  </a:cubicBezTo>
                  <a:cubicBezTo>
                    <a:pt x="1154" y="523"/>
                    <a:pt x="1156" y="523"/>
                    <a:pt x="1159" y="523"/>
                  </a:cubicBezTo>
                  <a:cubicBezTo>
                    <a:pt x="1165" y="524"/>
                    <a:pt x="1170" y="526"/>
                    <a:pt x="1175" y="530"/>
                  </a:cubicBezTo>
                  <a:cubicBezTo>
                    <a:pt x="1176" y="531"/>
                    <a:pt x="1177" y="531"/>
                    <a:pt x="1179" y="532"/>
                  </a:cubicBezTo>
                  <a:close/>
                  <a:moveTo>
                    <a:pt x="1179" y="739"/>
                  </a:moveTo>
                  <a:cubicBezTo>
                    <a:pt x="1180" y="753"/>
                    <a:pt x="1181" y="765"/>
                    <a:pt x="1182" y="777"/>
                  </a:cubicBezTo>
                  <a:cubicBezTo>
                    <a:pt x="1182" y="777"/>
                    <a:pt x="1182" y="777"/>
                    <a:pt x="1183" y="778"/>
                  </a:cubicBezTo>
                  <a:cubicBezTo>
                    <a:pt x="1185" y="776"/>
                    <a:pt x="1187" y="774"/>
                    <a:pt x="1189" y="773"/>
                  </a:cubicBezTo>
                  <a:cubicBezTo>
                    <a:pt x="1191" y="772"/>
                    <a:pt x="1194" y="771"/>
                    <a:pt x="1196" y="770"/>
                  </a:cubicBezTo>
                  <a:cubicBezTo>
                    <a:pt x="1200" y="766"/>
                    <a:pt x="1205" y="763"/>
                    <a:pt x="1207" y="758"/>
                  </a:cubicBezTo>
                  <a:cubicBezTo>
                    <a:pt x="1206" y="755"/>
                    <a:pt x="1204" y="754"/>
                    <a:pt x="1201" y="754"/>
                  </a:cubicBezTo>
                  <a:cubicBezTo>
                    <a:pt x="1195" y="752"/>
                    <a:pt x="1191" y="749"/>
                    <a:pt x="1186" y="745"/>
                  </a:cubicBezTo>
                  <a:cubicBezTo>
                    <a:pt x="1184" y="744"/>
                    <a:pt x="1183" y="742"/>
                    <a:pt x="1179" y="739"/>
                  </a:cubicBezTo>
                  <a:close/>
                  <a:moveTo>
                    <a:pt x="1124" y="387"/>
                  </a:moveTo>
                  <a:cubicBezTo>
                    <a:pt x="1129" y="399"/>
                    <a:pt x="1140" y="401"/>
                    <a:pt x="1149" y="406"/>
                  </a:cubicBezTo>
                  <a:cubicBezTo>
                    <a:pt x="1150" y="398"/>
                    <a:pt x="1143" y="373"/>
                    <a:pt x="1139" y="366"/>
                  </a:cubicBezTo>
                  <a:cubicBezTo>
                    <a:pt x="1134" y="373"/>
                    <a:pt x="1129" y="380"/>
                    <a:pt x="1124" y="387"/>
                  </a:cubicBezTo>
                  <a:close/>
                  <a:moveTo>
                    <a:pt x="1107" y="331"/>
                  </a:moveTo>
                  <a:cubicBezTo>
                    <a:pt x="1112" y="335"/>
                    <a:pt x="1118" y="339"/>
                    <a:pt x="1124" y="343"/>
                  </a:cubicBezTo>
                  <a:cubicBezTo>
                    <a:pt x="1126" y="345"/>
                    <a:pt x="1130" y="346"/>
                    <a:pt x="1134" y="347"/>
                  </a:cubicBezTo>
                  <a:cubicBezTo>
                    <a:pt x="1133" y="339"/>
                    <a:pt x="1130" y="332"/>
                    <a:pt x="1128" y="325"/>
                  </a:cubicBezTo>
                  <a:cubicBezTo>
                    <a:pt x="1125" y="319"/>
                    <a:pt x="1124" y="312"/>
                    <a:pt x="1118" y="306"/>
                  </a:cubicBezTo>
                  <a:cubicBezTo>
                    <a:pt x="1114" y="315"/>
                    <a:pt x="1111" y="323"/>
                    <a:pt x="1107" y="331"/>
                  </a:cubicBezTo>
                  <a:close/>
                  <a:moveTo>
                    <a:pt x="265" y="607"/>
                  </a:moveTo>
                  <a:cubicBezTo>
                    <a:pt x="267" y="600"/>
                    <a:pt x="268" y="594"/>
                    <a:pt x="270" y="588"/>
                  </a:cubicBezTo>
                  <a:cubicBezTo>
                    <a:pt x="271" y="581"/>
                    <a:pt x="273" y="575"/>
                    <a:pt x="274" y="568"/>
                  </a:cubicBezTo>
                  <a:cubicBezTo>
                    <a:pt x="276" y="562"/>
                    <a:pt x="278" y="556"/>
                    <a:pt x="278" y="549"/>
                  </a:cubicBezTo>
                  <a:cubicBezTo>
                    <a:pt x="274" y="553"/>
                    <a:pt x="271" y="557"/>
                    <a:pt x="267" y="560"/>
                  </a:cubicBezTo>
                  <a:cubicBezTo>
                    <a:pt x="264" y="564"/>
                    <a:pt x="260" y="567"/>
                    <a:pt x="256" y="571"/>
                  </a:cubicBezTo>
                  <a:cubicBezTo>
                    <a:pt x="259" y="579"/>
                    <a:pt x="261" y="587"/>
                    <a:pt x="261" y="595"/>
                  </a:cubicBezTo>
                  <a:cubicBezTo>
                    <a:pt x="261" y="599"/>
                    <a:pt x="262" y="603"/>
                    <a:pt x="265" y="607"/>
                  </a:cubicBezTo>
                  <a:close/>
                  <a:moveTo>
                    <a:pt x="190" y="406"/>
                  </a:moveTo>
                  <a:cubicBezTo>
                    <a:pt x="199" y="399"/>
                    <a:pt x="207" y="393"/>
                    <a:pt x="214" y="386"/>
                  </a:cubicBezTo>
                  <a:cubicBezTo>
                    <a:pt x="212" y="383"/>
                    <a:pt x="210" y="380"/>
                    <a:pt x="208" y="377"/>
                  </a:cubicBezTo>
                  <a:cubicBezTo>
                    <a:pt x="207" y="374"/>
                    <a:pt x="206" y="372"/>
                    <a:pt x="204" y="369"/>
                  </a:cubicBezTo>
                  <a:cubicBezTo>
                    <a:pt x="203" y="366"/>
                    <a:pt x="203" y="363"/>
                    <a:pt x="199" y="360"/>
                  </a:cubicBezTo>
                  <a:cubicBezTo>
                    <a:pt x="195" y="375"/>
                    <a:pt x="193" y="390"/>
                    <a:pt x="190" y="406"/>
                  </a:cubicBezTo>
                  <a:close/>
                  <a:moveTo>
                    <a:pt x="1154" y="533"/>
                  </a:moveTo>
                  <a:cubicBezTo>
                    <a:pt x="1154" y="542"/>
                    <a:pt x="1158" y="565"/>
                    <a:pt x="1161" y="573"/>
                  </a:cubicBezTo>
                  <a:cubicBezTo>
                    <a:pt x="1167" y="565"/>
                    <a:pt x="1174" y="558"/>
                    <a:pt x="1175" y="548"/>
                  </a:cubicBezTo>
                  <a:cubicBezTo>
                    <a:pt x="1168" y="543"/>
                    <a:pt x="1162" y="538"/>
                    <a:pt x="1154" y="533"/>
                  </a:cubicBezTo>
                  <a:close/>
                  <a:moveTo>
                    <a:pt x="477" y="457"/>
                  </a:moveTo>
                  <a:cubicBezTo>
                    <a:pt x="479" y="455"/>
                    <a:pt x="477" y="451"/>
                    <a:pt x="478" y="448"/>
                  </a:cubicBezTo>
                  <a:cubicBezTo>
                    <a:pt x="461" y="448"/>
                    <a:pt x="445" y="448"/>
                    <a:pt x="428" y="449"/>
                  </a:cubicBezTo>
                  <a:cubicBezTo>
                    <a:pt x="428" y="452"/>
                    <a:pt x="428" y="455"/>
                    <a:pt x="429" y="458"/>
                  </a:cubicBezTo>
                  <a:cubicBezTo>
                    <a:pt x="445" y="458"/>
                    <a:pt x="460" y="458"/>
                    <a:pt x="477" y="457"/>
                  </a:cubicBezTo>
                  <a:close/>
                  <a:moveTo>
                    <a:pt x="310" y="431"/>
                  </a:moveTo>
                  <a:cubicBezTo>
                    <a:pt x="310" y="425"/>
                    <a:pt x="309" y="420"/>
                    <a:pt x="308" y="415"/>
                  </a:cubicBezTo>
                  <a:cubicBezTo>
                    <a:pt x="308" y="410"/>
                    <a:pt x="309" y="405"/>
                    <a:pt x="307" y="400"/>
                  </a:cubicBezTo>
                  <a:cubicBezTo>
                    <a:pt x="303" y="405"/>
                    <a:pt x="294" y="430"/>
                    <a:pt x="289" y="444"/>
                  </a:cubicBezTo>
                  <a:cubicBezTo>
                    <a:pt x="289" y="445"/>
                    <a:pt x="289" y="447"/>
                    <a:pt x="289" y="448"/>
                  </a:cubicBezTo>
                  <a:cubicBezTo>
                    <a:pt x="291" y="447"/>
                    <a:pt x="292" y="447"/>
                    <a:pt x="292" y="447"/>
                  </a:cubicBezTo>
                  <a:cubicBezTo>
                    <a:pt x="298" y="442"/>
                    <a:pt x="304" y="436"/>
                    <a:pt x="310" y="431"/>
                  </a:cubicBezTo>
                  <a:close/>
                  <a:moveTo>
                    <a:pt x="1166" y="467"/>
                  </a:moveTo>
                  <a:cubicBezTo>
                    <a:pt x="1164" y="455"/>
                    <a:pt x="1161" y="445"/>
                    <a:pt x="1158" y="434"/>
                  </a:cubicBezTo>
                  <a:cubicBezTo>
                    <a:pt x="1158" y="433"/>
                    <a:pt x="1157" y="432"/>
                    <a:pt x="1156" y="430"/>
                  </a:cubicBezTo>
                  <a:cubicBezTo>
                    <a:pt x="1151" y="438"/>
                    <a:pt x="1146" y="445"/>
                    <a:pt x="1142" y="451"/>
                  </a:cubicBezTo>
                  <a:cubicBezTo>
                    <a:pt x="1142" y="456"/>
                    <a:pt x="1144" y="458"/>
                    <a:pt x="1148" y="459"/>
                  </a:cubicBezTo>
                  <a:cubicBezTo>
                    <a:pt x="1153" y="460"/>
                    <a:pt x="1158" y="463"/>
                    <a:pt x="1163" y="466"/>
                  </a:cubicBezTo>
                  <a:cubicBezTo>
                    <a:pt x="1163" y="466"/>
                    <a:pt x="1164" y="466"/>
                    <a:pt x="1166" y="467"/>
                  </a:cubicBezTo>
                  <a:close/>
                  <a:moveTo>
                    <a:pt x="1262" y="717"/>
                  </a:moveTo>
                  <a:cubicBezTo>
                    <a:pt x="1271" y="719"/>
                    <a:pt x="1277" y="725"/>
                    <a:pt x="1283" y="731"/>
                  </a:cubicBezTo>
                  <a:cubicBezTo>
                    <a:pt x="1285" y="730"/>
                    <a:pt x="1288" y="729"/>
                    <a:pt x="1290" y="728"/>
                  </a:cubicBezTo>
                  <a:cubicBezTo>
                    <a:pt x="1286" y="724"/>
                    <a:pt x="1283" y="721"/>
                    <a:pt x="1280" y="718"/>
                  </a:cubicBezTo>
                  <a:cubicBezTo>
                    <a:pt x="1273" y="712"/>
                    <a:pt x="1267" y="705"/>
                    <a:pt x="1265" y="696"/>
                  </a:cubicBezTo>
                  <a:cubicBezTo>
                    <a:pt x="1264" y="695"/>
                    <a:pt x="1263" y="694"/>
                    <a:pt x="1262" y="692"/>
                  </a:cubicBezTo>
                  <a:cubicBezTo>
                    <a:pt x="1262" y="693"/>
                    <a:pt x="1261" y="693"/>
                    <a:pt x="1261" y="694"/>
                  </a:cubicBezTo>
                  <a:cubicBezTo>
                    <a:pt x="1259" y="702"/>
                    <a:pt x="1256" y="710"/>
                    <a:pt x="1254" y="718"/>
                  </a:cubicBezTo>
                  <a:cubicBezTo>
                    <a:pt x="1254" y="719"/>
                    <a:pt x="1254" y="721"/>
                    <a:pt x="1256" y="721"/>
                  </a:cubicBezTo>
                  <a:cubicBezTo>
                    <a:pt x="1258" y="720"/>
                    <a:pt x="1260" y="718"/>
                    <a:pt x="1262" y="717"/>
                  </a:cubicBezTo>
                  <a:close/>
                  <a:moveTo>
                    <a:pt x="1199" y="640"/>
                  </a:moveTo>
                  <a:cubicBezTo>
                    <a:pt x="1190" y="647"/>
                    <a:pt x="1183" y="657"/>
                    <a:pt x="1181" y="664"/>
                  </a:cubicBezTo>
                  <a:cubicBezTo>
                    <a:pt x="1189" y="667"/>
                    <a:pt x="1197" y="670"/>
                    <a:pt x="1204" y="673"/>
                  </a:cubicBezTo>
                  <a:cubicBezTo>
                    <a:pt x="1205" y="666"/>
                    <a:pt x="1201" y="646"/>
                    <a:pt x="1199" y="640"/>
                  </a:cubicBezTo>
                  <a:close/>
                  <a:moveTo>
                    <a:pt x="982" y="488"/>
                  </a:moveTo>
                  <a:cubicBezTo>
                    <a:pt x="982" y="513"/>
                    <a:pt x="983" y="538"/>
                    <a:pt x="982" y="563"/>
                  </a:cubicBezTo>
                  <a:cubicBezTo>
                    <a:pt x="984" y="562"/>
                    <a:pt x="985" y="561"/>
                    <a:pt x="986" y="560"/>
                  </a:cubicBezTo>
                  <a:cubicBezTo>
                    <a:pt x="987" y="559"/>
                    <a:pt x="989" y="558"/>
                    <a:pt x="989" y="558"/>
                  </a:cubicBezTo>
                  <a:cubicBezTo>
                    <a:pt x="989" y="533"/>
                    <a:pt x="988" y="510"/>
                    <a:pt x="987" y="485"/>
                  </a:cubicBezTo>
                  <a:cubicBezTo>
                    <a:pt x="986" y="486"/>
                    <a:pt x="984" y="487"/>
                    <a:pt x="982" y="488"/>
                  </a:cubicBezTo>
                  <a:close/>
                  <a:moveTo>
                    <a:pt x="484" y="448"/>
                  </a:moveTo>
                  <a:cubicBezTo>
                    <a:pt x="483" y="451"/>
                    <a:pt x="483" y="454"/>
                    <a:pt x="484" y="457"/>
                  </a:cubicBezTo>
                  <a:cubicBezTo>
                    <a:pt x="497" y="458"/>
                    <a:pt x="510" y="458"/>
                    <a:pt x="523" y="459"/>
                  </a:cubicBezTo>
                  <a:cubicBezTo>
                    <a:pt x="525" y="459"/>
                    <a:pt x="526" y="459"/>
                    <a:pt x="528" y="458"/>
                  </a:cubicBezTo>
                  <a:cubicBezTo>
                    <a:pt x="528" y="455"/>
                    <a:pt x="528" y="452"/>
                    <a:pt x="527" y="448"/>
                  </a:cubicBezTo>
                  <a:cubicBezTo>
                    <a:pt x="513" y="448"/>
                    <a:pt x="499" y="448"/>
                    <a:pt x="484" y="448"/>
                  </a:cubicBezTo>
                  <a:close/>
                  <a:moveTo>
                    <a:pt x="694" y="450"/>
                  </a:moveTo>
                  <a:cubicBezTo>
                    <a:pt x="677" y="450"/>
                    <a:pt x="661" y="450"/>
                    <a:pt x="645" y="450"/>
                  </a:cubicBezTo>
                  <a:cubicBezTo>
                    <a:pt x="645" y="453"/>
                    <a:pt x="645" y="455"/>
                    <a:pt x="645" y="457"/>
                  </a:cubicBezTo>
                  <a:cubicBezTo>
                    <a:pt x="674" y="460"/>
                    <a:pt x="691" y="460"/>
                    <a:pt x="694" y="458"/>
                  </a:cubicBezTo>
                  <a:cubicBezTo>
                    <a:pt x="694" y="457"/>
                    <a:pt x="694" y="457"/>
                    <a:pt x="694" y="456"/>
                  </a:cubicBezTo>
                  <a:cubicBezTo>
                    <a:pt x="694" y="454"/>
                    <a:pt x="694" y="453"/>
                    <a:pt x="694" y="450"/>
                  </a:cubicBezTo>
                  <a:close/>
                  <a:moveTo>
                    <a:pt x="1210" y="710"/>
                  </a:moveTo>
                  <a:cubicBezTo>
                    <a:pt x="1194" y="722"/>
                    <a:pt x="1192" y="724"/>
                    <a:pt x="1191" y="732"/>
                  </a:cubicBezTo>
                  <a:cubicBezTo>
                    <a:pt x="1195" y="734"/>
                    <a:pt x="1200" y="736"/>
                    <a:pt x="1204" y="738"/>
                  </a:cubicBezTo>
                  <a:cubicBezTo>
                    <a:pt x="1207" y="739"/>
                    <a:pt x="1210" y="740"/>
                    <a:pt x="1213" y="741"/>
                  </a:cubicBezTo>
                  <a:cubicBezTo>
                    <a:pt x="1214" y="734"/>
                    <a:pt x="1212" y="719"/>
                    <a:pt x="1210" y="710"/>
                  </a:cubicBezTo>
                  <a:close/>
                  <a:moveTo>
                    <a:pt x="955" y="602"/>
                  </a:moveTo>
                  <a:cubicBezTo>
                    <a:pt x="956" y="602"/>
                    <a:pt x="956" y="603"/>
                    <a:pt x="956" y="603"/>
                  </a:cubicBezTo>
                  <a:cubicBezTo>
                    <a:pt x="960" y="602"/>
                    <a:pt x="964" y="600"/>
                    <a:pt x="968" y="600"/>
                  </a:cubicBezTo>
                  <a:cubicBezTo>
                    <a:pt x="983" y="598"/>
                    <a:pt x="998" y="592"/>
                    <a:pt x="1013" y="586"/>
                  </a:cubicBezTo>
                  <a:cubicBezTo>
                    <a:pt x="1015" y="585"/>
                    <a:pt x="1017" y="584"/>
                    <a:pt x="1020" y="582"/>
                  </a:cubicBezTo>
                  <a:cubicBezTo>
                    <a:pt x="1028" y="575"/>
                    <a:pt x="1033" y="566"/>
                    <a:pt x="1037" y="556"/>
                  </a:cubicBezTo>
                  <a:cubicBezTo>
                    <a:pt x="1037" y="554"/>
                    <a:pt x="1036" y="553"/>
                    <a:pt x="1034" y="553"/>
                  </a:cubicBezTo>
                  <a:cubicBezTo>
                    <a:pt x="1033" y="555"/>
                    <a:pt x="1032" y="556"/>
                    <a:pt x="1031" y="558"/>
                  </a:cubicBezTo>
                  <a:cubicBezTo>
                    <a:pt x="1026" y="568"/>
                    <a:pt x="1019" y="576"/>
                    <a:pt x="1010" y="582"/>
                  </a:cubicBezTo>
                  <a:cubicBezTo>
                    <a:pt x="1002" y="587"/>
                    <a:pt x="993" y="590"/>
                    <a:pt x="983" y="592"/>
                  </a:cubicBezTo>
                  <a:cubicBezTo>
                    <a:pt x="975" y="594"/>
                    <a:pt x="968" y="597"/>
                    <a:pt x="960" y="599"/>
                  </a:cubicBezTo>
                  <a:cubicBezTo>
                    <a:pt x="958" y="600"/>
                    <a:pt x="957" y="601"/>
                    <a:pt x="955" y="602"/>
                  </a:cubicBezTo>
                  <a:close/>
                  <a:moveTo>
                    <a:pt x="575" y="449"/>
                  </a:moveTo>
                  <a:cubicBezTo>
                    <a:pt x="562" y="449"/>
                    <a:pt x="549" y="448"/>
                    <a:pt x="536" y="449"/>
                  </a:cubicBezTo>
                  <a:cubicBezTo>
                    <a:pt x="536" y="453"/>
                    <a:pt x="535" y="456"/>
                    <a:pt x="536" y="459"/>
                  </a:cubicBezTo>
                  <a:cubicBezTo>
                    <a:pt x="549" y="460"/>
                    <a:pt x="565" y="460"/>
                    <a:pt x="575" y="458"/>
                  </a:cubicBezTo>
                  <a:cubicBezTo>
                    <a:pt x="575" y="455"/>
                    <a:pt x="575" y="453"/>
                    <a:pt x="575" y="449"/>
                  </a:cubicBezTo>
                  <a:close/>
                  <a:moveTo>
                    <a:pt x="382" y="458"/>
                  </a:moveTo>
                  <a:cubicBezTo>
                    <a:pt x="392" y="459"/>
                    <a:pt x="412" y="459"/>
                    <a:pt x="420" y="458"/>
                  </a:cubicBezTo>
                  <a:cubicBezTo>
                    <a:pt x="420" y="457"/>
                    <a:pt x="421" y="455"/>
                    <a:pt x="421" y="454"/>
                  </a:cubicBezTo>
                  <a:cubicBezTo>
                    <a:pt x="421" y="452"/>
                    <a:pt x="422" y="450"/>
                    <a:pt x="420" y="449"/>
                  </a:cubicBezTo>
                  <a:cubicBezTo>
                    <a:pt x="407" y="447"/>
                    <a:pt x="389" y="448"/>
                    <a:pt x="382" y="449"/>
                  </a:cubicBezTo>
                  <a:cubicBezTo>
                    <a:pt x="382" y="452"/>
                    <a:pt x="382" y="455"/>
                    <a:pt x="382" y="458"/>
                  </a:cubicBezTo>
                  <a:close/>
                  <a:moveTo>
                    <a:pt x="1276" y="395"/>
                  </a:moveTo>
                  <a:cubicBezTo>
                    <a:pt x="1281" y="389"/>
                    <a:pt x="1289" y="377"/>
                    <a:pt x="1291" y="371"/>
                  </a:cubicBezTo>
                  <a:cubicBezTo>
                    <a:pt x="1283" y="362"/>
                    <a:pt x="1282" y="361"/>
                    <a:pt x="1273" y="358"/>
                  </a:cubicBezTo>
                  <a:cubicBezTo>
                    <a:pt x="1272" y="370"/>
                    <a:pt x="1274" y="381"/>
                    <a:pt x="1275" y="392"/>
                  </a:cubicBezTo>
                  <a:cubicBezTo>
                    <a:pt x="1275" y="393"/>
                    <a:pt x="1275" y="394"/>
                    <a:pt x="1276" y="395"/>
                  </a:cubicBezTo>
                  <a:close/>
                  <a:moveTo>
                    <a:pt x="1163" y="482"/>
                  </a:moveTo>
                  <a:cubicBezTo>
                    <a:pt x="1156" y="475"/>
                    <a:pt x="1149" y="470"/>
                    <a:pt x="1141" y="469"/>
                  </a:cubicBezTo>
                  <a:cubicBezTo>
                    <a:pt x="1142" y="480"/>
                    <a:pt x="1145" y="490"/>
                    <a:pt x="1147" y="501"/>
                  </a:cubicBezTo>
                  <a:cubicBezTo>
                    <a:pt x="1153" y="495"/>
                    <a:pt x="1158" y="490"/>
                    <a:pt x="1162" y="484"/>
                  </a:cubicBezTo>
                  <a:cubicBezTo>
                    <a:pt x="1163" y="484"/>
                    <a:pt x="1163" y="483"/>
                    <a:pt x="1163" y="482"/>
                  </a:cubicBezTo>
                  <a:close/>
                  <a:moveTo>
                    <a:pt x="636" y="451"/>
                  </a:moveTo>
                  <a:cubicBezTo>
                    <a:pt x="628" y="449"/>
                    <a:pt x="592" y="449"/>
                    <a:pt x="585" y="451"/>
                  </a:cubicBezTo>
                  <a:cubicBezTo>
                    <a:pt x="584" y="453"/>
                    <a:pt x="584" y="455"/>
                    <a:pt x="585" y="457"/>
                  </a:cubicBezTo>
                  <a:cubicBezTo>
                    <a:pt x="602" y="457"/>
                    <a:pt x="619" y="457"/>
                    <a:pt x="637" y="457"/>
                  </a:cubicBezTo>
                  <a:cubicBezTo>
                    <a:pt x="637" y="455"/>
                    <a:pt x="636" y="453"/>
                    <a:pt x="636" y="451"/>
                  </a:cubicBezTo>
                  <a:close/>
                  <a:moveTo>
                    <a:pt x="1273" y="343"/>
                  </a:moveTo>
                  <a:cubicBezTo>
                    <a:pt x="1277" y="350"/>
                    <a:pt x="1286" y="351"/>
                    <a:pt x="1291" y="357"/>
                  </a:cubicBezTo>
                  <a:cubicBezTo>
                    <a:pt x="1292" y="355"/>
                    <a:pt x="1292" y="355"/>
                    <a:pt x="1292" y="354"/>
                  </a:cubicBezTo>
                  <a:cubicBezTo>
                    <a:pt x="1291" y="345"/>
                    <a:pt x="1289" y="336"/>
                    <a:pt x="1288" y="328"/>
                  </a:cubicBezTo>
                  <a:cubicBezTo>
                    <a:pt x="1287" y="326"/>
                    <a:pt x="1286" y="325"/>
                    <a:pt x="1285" y="324"/>
                  </a:cubicBezTo>
                  <a:cubicBezTo>
                    <a:pt x="1279" y="330"/>
                    <a:pt x="1276" y="336"/>
                    <a:pt x="1273" y="343"/>
                  </a:cubicBezTo>
                  <a:close/>
                  <a:moveTo>
                    <a:pt x="281" y="205"/>
                  </a:moveTo>
                  <a:cubicBezTo>
                    <a:pt x="292" y="216"/>
                    <a:pt x="302" y="226"/>
                    <a:pt x="313" y="236"/>
                  </a:cubicBezTo>
                  <a:cubicBezTo>
                    <a:pt x="314" y="235"/>
                    <a:pt x="315" y="234"/>
                    <a:pt x="316" y="233"/>
                  </a:cubicBezTo>
                  <a:cubicBezTo>
                    <a:pt x="315" y="232"/>
                    <a:pt x="315" y="231"/>
                    <a:pt x="314" y="231"/>
                  </a:cubicBezTo>
                  <a:cubicBezTo>
                    <a:pt x="310" y="228"/>
                    <a:pt x="306" y="224"/>
                    <a:pt x="302" y="221"/>
                  </a:cubicBezTo>
                  <a:cubicBezTo>
                    <a:pt x="295" y="215"/>
                    <a:pt x="295" y="213"/>
                    <a:pt x="297" y="204"/>
                  </a:cubicBezTo>
                  <a:cubicBezTo>
                    <a:pt x="298" y="203"/>
                    <a:pt x="297" y="203"/>
                    <a:pt x="297" y="202"/>
                  </a:cubicBezTo>
                  <a:cubicBezTo>
                    <a:pt x="293" y="199"/>
                    <a:pt x="289" y="197"/>
                    <a:pt x="284" y="194"/>
                  </a:cubicBezTo>
                  <a:cubicBezTo>
                    <a:pt x="283" y="198"/>
                    <a:pt x="282" y="201"/>
                    <a:pt x="281" y="205"/>
                  </a:cubicBezTo>
                  <a:close/>
                  <a:moveTo>
                    <a:pt x="345" y="450"/>
                  </a:moveTo>
                  <a:cubicBezTo>
                    <a:pt x="343" y="453"/>
                    <a:pt x="343" y="456"/>
                    <a:pt x="345" y="459"/>
                  </a:cubicBezTo>
                  <a:cubicBezTo>
                    <a:pt x="354" y="458"/>
                    <a:pt x="364" y="460"/>
                    <a:pt x="374" y="458"/>
                  </a:cubicBezTo>
                  <a:cubicBezTo>
                    <a:pt x="374" y="456"/>
                    <a:pt x="374" y="455"/>
                    <a:pt x="374" y="454"/>
                  </a:cubicBezTo>
                  <a:cubicBezTo>
                    <a:pt x="374" y="452"/>
                    <a:pt x="374" y="451"/>
                    <a:pt x="374" y="449"/>
                  </a:cubicBezTo>
                  <a:cubicBezTo>
                    <a:pt x="364" y="448"/>
                    <a:pt x="354" y="449"/>
                    <a:pt x="345" y="450"/>
                  </a:cubicBezTo>
                  <a:close/>
                  <a:moveTo>
                    <a:pt x="314" y="386"/>
                  </a:moveTo>
                  <a:cubicBezTo>
                    <a:pt x="317" y="393"/>
                    <a:pt x="315" y="402"/>
                    <a:pt x="319" y="412"/>
                  </a:cubicBezTo>
                  <a:cubicBezTo>
                    <a:pt x="323" y="397"/>
                    <a:pt x="327" y="383"/>
                    <a:pt x="331" y="368"/>
                  </a:cubicBezTo>
                  <a:cubicBezTo>
                    <a:pt x="324" y="374"/>
                    <a:pt x="319" y="379"/>
                    <a:pt x="314" y="386"/>
                  </a:cubicBezTo>
                  <a:close/>
                  <a:moveTo>
                    <a:pt x="1130" y="410"/>
                  </a:moveTo>
                  <a:cubicBezTo>
                    <a:pt x="1129" y="415"/>
                    <a:pt x="1131" y="420"/>
                    <a:pt x="1132" y="424"/>
                  </a:cubicBezTo>
                  <a:cubicBezTo>
                    <a:pt x="1134" y="429"/>
                    <a:pt x="1134" y="434"/>
                    <a:pt x="1137" y="439"/>
                  </a:cubicBezTo>
                  <a:cubicBezTo>
                    <a:pt x="1141" y="432"/>
                    <a:pt x="1147" y="428"/>
                    <a:pt x="1147" y="420"/>
                  </a:cubicBezTo>
                  <a:cubicBezTo>
                    <a:pt x="1142" y="415"/>
                    <a:pt x="1137" y="412"/>
                    <a:pt x="1130" y="410"/>
                  </a:cubicBezTo>
                  <a:close/>
                  <a:moveTo>
                    <a:pt x="318" y="367"/>
                  </a:moveTo>
                  <a:cubicBezTo>
                    <a:pt x="327" y="363"/>
                    <a:pt x="331" y="356"/>
                    <a:pt x="336" y="351"/>
                  </a:cubicBezTo>
                  <a:cubicBezTo>
                    <a:pt x="338" y="350"/>
                    <a:pt x="339" y="348"/>
                    <a:pt x="340" y="346"/>
                  </a:cubicBezTo>
                  <a:cubicBezTo>
                    <a:pt x="336" y="342"/>
                    <a:pt x="332" y="341"/>
                    <a:pt x="328" y="340"/>
                  </a:cubicBezTo>
                  <a:cubicBezTo>
                    <a:pt x="323" y="348"/>
                    <a:pt x="321" y="356"/>
                    <a:pt x="318" y="367"/>
                  </a:cubicBezTo>
                  <a:close/>
                  <a:moveTo>
                    <a:pt x="1100" y="320"/>
                  </a:moveTo>
                  <a:cubicBezTo>
                    <a:pt x="1106" y="313"/>
                    <a:pt x="1109" y="307"/>
                    <a:pt x="1111" y="295"/>
                  </a:cubicBezTo>
                  <a:cubicBezTo>
                    <a:pt x="1110" y="294"/>
                    <a:pt x="1109" y="294"/>
                    <a:pt x="1107" y="293"/>
                  </a:cubicBezTo>
                  <a:cubicBezTo>
                    <a:pt x="1103" y="299"/>
                    <a:pt x="1099" y="305"/>
                    <a:pt x="1095" y="311"/>
                  </a:cubicBezTo>
                  <a:cubicBezTo>
                    <a:pt x="1097" y="314"/>
                    <a:pt x="1098" y="316"/>
                    <a:pt x="1099" y="319"/>
                  </a:cubicBezTo>
                  <a:cubicBezTo>
                    <a:pt x="1099" y="319"/>
                    <a:pt x="1100" y="319"/>
                    <a:pt x="1100" y="320"/>
                  </a:cubicBezTo>
                  <a:close/>
                  <a:moveTo>
                    <a:pt x="436" y="503"/>
                  </a:moveTo>
                  <a:cubicBezTo>
                    <a:pt x="430" y="509"/>
                    <a:pt x="422" y="512"/>
                    <a:pt x="419" y="520"/>
                  </a:cubicBezTo>
                  <a:cubicBezTo>
                    <a:pt x="420" y="522"/>
                    <a:pt x="422" y="523"/>
                    <a:pt x="423" y="525"/>
                  </a:cubicBezTo>
                  <a:cubicBezTo>
                    <a:pt x="429" y="518"/>
                    <a:pt x="434" y="513"/>
                    <a:pt x="440" y="506"/>
                  </a:cubicBezTo>
                  <a:cubicBezTo>
                    <a:pt x="439" y="505"/>
                    <a:pt x="438" y="504"/>
                    <a:pt x="436" y="503"/>
                  </a:cubicBezTo>
                  <a:close/>
                  <a:moveTo>
                    <a:pt x="1269" y="327"/>
                  </a:moveTo>
                  <a:cubicBezTo>
                    <a:pt x="1273" y="323"/>
                    <a:pt x="1278" y="318"/>
                    <a:pt x="1279" y="315"/>
                  </a:cubicBezTo>
                  <a:cubicBezTo>
                    <a:pt x="1280" y="313"/>
                    <a:pt x="1279" y="311"/>
                    <a:pt x="1279" y="310"/>
                  </a:cubicBezTo>
                  <a:cubicBezTo>
                    <a:pt x="1277" y="308"/>
                    <a:pt x="1274" y="307"/>
                    <a:pt x="1271" y="306"/>
                  </a:cubicBezTo>
                  <a:cubicBezTo>
                    <a:pt x="1269" y="309"/>
                    <a:pt x="1268" y="312"/>
                    <a:pt x="1266" y="314"/>
                  </a:cubicBezTo>
                  <a:cubicBezTo>
                    <a:pt x="1267" y="319"/>
                    <a:pt x="1267" y="323"/>
                    <a:pt x="1269" y="327"/>
                  </a:cubicBezTo>
                  <a:close/>
                  <a:moveTo>
                    <a:pt x="196" y="797"/>
                  </a:moveTo>
                  <a:cubicBezTo>
                    <a:pt x="199" y="796"/>
                    <a:pt x="200" y="796"/>
                    <a:pt x="202" y="796"/>
                  </a:cubicBezTo>
                  <a:cubicBezTo>
                    <a:pt x="201" y="788"/>
                    <a:pt x="201" y="780"/>
                    <a:pt x="198" y="772"/>
                  </a:cubicBezTo>
                  <a:cubicBezTo>
                    <a:pt x="196" y="774"/>
                    <a:pt x="195" y="775"/>
                    <a:pt x="194" y="776"/>
                  </a:cubicBezTo>
                  <a:cubicBezTo>
                    <a:pt x="193" y="777"/>
                    <a:pt x="192" y="778"/>
                    <a:pt x="191" y="780"/>
                  </a:cubicBezTo>
                  <a:cubicBezTo>
                    <a:pt x="195" y="785"/>
                    <a:pt x="195" y="785"/>
                    <a:pt x="196" y="797"/>
                  </a:cubicBezTo>
                  <a:close/>
                  <a:moveTo>
                    <a:pt x="353" y="522"/>
                  </a:moveTo>
                  <a:cubicBezTo>
                    <a:pt x="353" y="524"/>
                    <a:pt x="353" y="526"/>
                    <a:pt x="353" y="529"/>
                  </a:cubicBezTo>
                  <a:cubicBezTo>
                    <a:pt x="361" y="522"/>
                    <a:pt x="367" y="516"/>
                    <a:pt x="373" y="509"/>
                  </a:cubicBezTo>
                  <a:cubicBezTo>
                    <a:pt x="374" y="509"/>
                    <a:pt x="374" y="508"/>
                    <a:pt x="374" y="507"/>
                  </a:cubicBezTo>
                  <a:cubicBezTo>
                    <a:pt x="371" y="507"/>
                    <a:pt x="369" y="507"/>
                    <a:pt x="367" y="507"/>
                  </a:cubicBezTo>
                  <a:cubicBezTo>
                    <a:pt x="362" y="512"/>
                    <a:pt x="358" y="517"/>
                    <a:pt x="353" y="522"/>
                  </a:cubicBezTo>
                  <a:close/>
                  <a:moveTo>
                    <a:pt x="643" y="509"/>
                  </a:moveTo>
                  <a:cubicBezTo>
                    <a:pt x="635" y="514"/>
                    <a:pt x="628" y="521"/>
                    <a:pt x="624" y="527"/>
                  </a:cubicBezTo>
                  <a:cubicBezTo>
                    <a:pt x="627" y="527"/>
                    <a:pt x="629" y="527"/>
                    <a:pt x="631" y="527"/>
                  </a:cubicBezTo>
                  <a:cubicBezTo>
                    <a:pt x="640" y="520"/>
                    <a:pt x="641" y="519"/>
                    <a:pt x="643" y="514"/>
                  </a:cubicBezTo>
                  <a:cubicBezTo>
                    <a:pt x="643" y="512"/>
                    <a:pt x="643" y="511"/>
                    <a:pt x="643" y="509"/>
                  </a:cubicBezTo>
                  <a:close/>
                  <a:moveTo>
                    <a:pt x="677" y="519"/>
                  </a:moveTo>
                  <a:cubicBezTo>
                    <a:pt x="680" y="515"/>
                    <a:pt x="684" y="511"/>
                    <a:pt x="687" y="506"/>
                  </a:cubicBezTo>
                  <a:cubicBezTo>
                    <a:pt x="688" y="506"/>
                    <a:pt x="687" y="505"/>
                    <a:pt x="687" y="504"/>
                  </a:cubicBezTo>
                  <a:cubicBezTo>
                    <a:pt x="685" y="504"/>
                    <a:pt x="682" y="505"/>
                    <a:pt x="681" y="505"/>
                  </a:cubicBezTo>
                  <a:cubicBezTo>
                    <a:pt x="678" y="507"/>
                    <a:pt x="676" y="509"/>
                    <a:pt x="674" y="511"/>
                  </a:cubicBezTo>
                  <a:cubicBezTo>
                    <a:pt x="673" y="512"/>
                    <a:pt x="673" y="512"/>
                    <a:pt x="672" y="513"/>
                  </a:cubicBezTo>
                  <a:cubicBezTo>
                    <a:pt x="673" y="515"/>
                    <a:pt x="673" y="517"/>
                    <a:pt x="673" y="519"/>
                  </a:cubicBezTo>
                  <a:cubicBezTo>
                    <a:pt x="674" y="519"/>
                    <a:pt x="674" y="519"/>
                    <a:pt x="674" y="519"/>
                  </a:cubicBezTo>
                  <a:cubicBezTo>
                    <a:pt x="675" y="519"/>
                    <a:pt x="675" y="519"/>
                    <a:pt x="677" y="519"/>
                  </a:cubicBezTo>
                  <a:close/>
                  <a:moveTo>
                    <a:pt x="430" y="530"/>
                  </a:moveTo>
                  <a:cubicBezTo>
                    <a:pt x="436" y="528"/>
                    <a:pt x="438" y="526"/>
                    <a:pt x="444" y="518"/>
                  </a:cubicBezTo>
                  <a:cubicBezTo>
                    <a:pt x="445" y="516"/>
                    <a:pt x="447" y="515"/>
                    <a:pt x="445" y="512"/>
                  </a:cubicBezTo>
                  <a:cubicBezTo>
                    <a:pt x="439" y="516"/>
                    <a:pt x="433" y="521"/>
                    <a:pt x="430" y="528"/>
                  </a:cubicBezTo>
                  <a:cubicBezTo>
                    <a:pt x="429" y="528"/>
                    <a:pt x="430" y="529"/>
                    <a:pt x="430" y="530"/>
                  </a:cubicBezTo>
                  <a:close/>
                  <a:moveTo>
                    <a:pt x="336" y="450"/>
                  </a:moveTo>
                  <a:cubicBezTo>
                    <a:pt x="332" y="451"/>
                    <a:pt x="329" y="452"/>
                    <a:pt x="326" y="452"/>
                  </a:cubicBezTo>
                  <a:cubicBezTo>
                    <a:pt x="322" y="455"/>
                    <a:pt x="323" y="455"/>
                    <a:pt x="321" y="459"/>
                  </a:cubicBezTo>
                  <a:cubicBezTo>
                    <a:pt x="323" y="459"/>
                    <a:pt x="326" y="459"/>
                    <a:pt x="328" y="459"/>
                  </a:cubicBezTo>
                  <a:cubicBezTo>
                    <a:pt x="331" y="459"/>
                    <a:pt x="334" y="460"/>
                    <a:pt x="336" y="458"/>
                  </a:cubicBezTo>
                  <a:cubicBezTo>
                    <a:pt x="336" y="456"/>
                    <a:pt x="336" y="453"/>
                    <a:pt x="336" y="450"/>
                  </a:cubicBezTo>
                  <a:close/>
                  <a:moveTo>
                    <a:pt x="716" y="456"/>
                  </a:moveTo>
                  <a:cubicBezTo>
                    <a:pt x="713" y="450"/>
                    <a:pt x="709" y="449"/>
                    <a:pt x="704" y="450"/>
                  </a:cubicBezTo>
                  <a:cubicBezTo>
                    <a:pt x="703" y="453"/>
                    <a:pt x="702" y="456"/>
                    <a:pt x="704" y="459"/>
                  </a:cubicBezTo>
                  <a:cubicBezTo>
                    <a:pt x="711" y="459"/>
                    <a:pt x="711" y="459"/>
                    <a:pt x="716" y="456"/>
                  </a:cubicBezTo>
                  <a:close/>
                  <a:moveTo>
                    <a:pt x="619" y="518"/>
                  </a:moveTo>
                  <a:cubicBezTo>
                    <a:pt x="620" y="518"/>
                    <a:pt x="621" y="519"/>
                    <a:pt x="621" y="519"/>
                  </a:cubicBezTo>
                  <a:cubicBezTo>
                    <a:pt x="625" y="515"/>
                    <a:pt x="629" y="511"/>
                    <a:pt x="633" y="507"/>
                  </a:cubicBezTo>
                  <a:cubicBezTo>
                    <a:pt x="633" y="507"/>
                    <a:pt x="633" y="506"/>
                    <a:pt x="633" y="505"/>
                  </a:cubicBezTo>
                  <a:cubicBezTo>
                    <a:pt x="632" y="505"/>
                    <a:pt x="631" y="505"/>
                    <a:pt x="629" y="505"/>
                  </a:cubicBezTo>
                  <a:cubicBezTo>
                    <a:pt x="626" y="509"/>
                    <a:pt x="622" y="514"/>
                    <a:pt x="619" y="518"/>
                  </a:cubicBezTo>
                  <a:close/>
                  <a:moveTo>
                    <a:pt x="692" y="509"/>
                  </a:moveTo>
                  <a:cubicBezTo>
                    <a:pt x="685" y="514"/>
                    <a:pt x="684" y="515"/>
                    <a:pt x="683" y="521"/>
                  </a:cubicBezTo>
                  <a:cubicBezTo>
                    <a:pt x="688" y="519"/>
                    <a:pt x="691" y="515"/>
                    <a:pt x="694" y="511"/>
                  </a:cubicBezTo>
                  <a:cubicBezTo>
                    <a:pt x="693" y="510"/>
                    <a:pt x="693" y="510"/>
                    <a:pt x="692" y="509"/>
                  </a:cubicBezTo>
                  <a:close/>
                  <a:moveTo>
                    <a:pt x="707" y="468"/>
                  </a:moveTo>
                  <a:cubicBezTo>
                    <a:pt x="707" y="467"/>
                    <a:pt x="707" y="467"/>
                    <a:pt x="707" y="467"/>
                  </a:cubicBezTo>
                  <a:cubicBezTo>
                    <a:pt x="702" y="467"/>
                    <a:pt x="697" y="467"/>
                    <a:pt x="692" y="467"/>
                  </a:cubicBezTo>
                  <a:cubicBezTo>
                    <a:pt x="692" y="467"/>
                    <a:pt x="692" y="467"/>
                    <a:pt x="692" y="468"/>
                  </a:cubicBezTo>
                  <a:cubicBezTo>
                    <a:pt x="697" y="468"/>
                    <a:pt x="702" y="468"/>
                    <a:pt x="707" y="468"/>
                  </a:cubicBezTo>
                  <a:close/>
                  <a:moveTo>
                    <a:pt x="503" y="379"/>
                  </a:moveTo>
                  <a:cubicBezTo>
                    <a:pt x="506" y="382"/>
                    <a:pt x="508" y="384"/>
                    <a:pt x="510" y="386"/>
                  </a:cubicBezTo>
                  <a:cubicBezTo>
                    <a:pt x="510" y="382"/>
                    <a:pt x="509" y="379"/>
                    <a:pt x="506" y="377"/>
                  </a:cubicBezTo>
                  <a:cubicBezTo>
                    <a:pt x="505" y="378"/>
                    <a:pt x="505" y="378"/>
                    <a:pt x="503" y="379"/>
                  </a:cubicBezTo>
                  <a:close/>
                  <a:moveTo>
                    <a:pt x="339" y="646"/>
                  </a:moveTo>
                  <a:cubicBezTo>
                    <a:pt x="339" y="645"/>
                    <a:pt x="340" y="644"/>
                    <a:pt x="341" y="644"/>
                  </a:cubicBezTo>
                  <a:cubicBezTo>
                    <a:pt x="345" y="643"/>
                    <a:pt x="350" y="641"/>
                    <a:pt x="354" y="642"/>
                  </a:cubicBezTo>
                  <a:cubicBezTo>
                    <a:pt x="367" y="642"/>
                    <a:pt x="378" y="637"/>
                    <a:pt x="391" y="636"/>
                  </a:cubicBezTo>
                  <a:cubicBezTo>
                    <a:pt x="392" y="633"/>
                    <a:pt x="394" y="630"/>
                    <a:pt x="395" y="628"/>
                  </a:cubicBezTo>
                  <a:cubicBezTo>
                    <a:pt x="394" y="625"/>
                    <a:pt x="392" y="624"/>
                    <a:pt x="389" y="623"/>
                  </a:cubicBezTo>
                  <a:cubicBezTo>
                    <a:pt x="383" y="623"/>
                    <a:pt x="377" y="622"/>
                    <a:pt x="371" y="621"/>
                  </a:cubicBezTo>
                  <a:cubicBezTo>
                    <a:pt x="369" y="621"/>
                    <a:pt x="367" y="621"/>
                    <a:pt x="366" y="619"/>
                  </a:cubicBezTo>
                  <a:cubicBezTo>
                    <a:pt x="371" y="616"/>
                    <a:pt x="392" y="612"/>
                    <a:pt x="407" y="610"/>
                  </a:cubicBezTo>
                  <a:cubicBezTo>
                    <a:pt x="425" y="597"/>
                    <a:pt x="446" y="591"/>
                    <a:pt x="469" y="592"/>
                  </a:cubicBezTo>
                  <a:cubicBezTo>
                    <a:pt x="484" y="592"/>
                    <a:pt x="498" y="594"/>
                    <a:pt x="513" y="595"/>
                  </a:cubicBezTo>
                  <a:cubicBezTo>
                    <a:pt x="522" y="595"/>
                    <a:pt x="531" y="595"/>
                    <a:pt x="540" y="596"/>
                  </a:cubicBezTo>
                  <a:cubicBezTo>
                    <a:pt x="552" y="597"/>
                    <a:pt x="564" y="594"/>
                    <a:pt x="577" y="591"/>
                  </a:cubicBezTo>
                  <a:cubicBezTo>
                    <a:pt x="593" y="588"/>
                    <a:pt x="611" y="585"/>
                    <a:pt x="628" y="583"/>
                  </a:cubicBezTo>
                  <a:cubicBezTo>
                    <a:pt x="633" y="582"/>
                    <a:pt x="639" y="582"/>
                    <a:pt x="644" y="581"/>
                  </a:cubicBezTo>
                  <a:cubicBezTo>
                    <a:pt x="667" y="578"/>
                    <a:pt x="689" y="580"/>
                    <a:pt x="712" y="585"/>
                  </a:cubicBezTo>
                  <a:cubicBezTo>
                    <a:pt x="720" y="586"/>
                    <a:pt x="729" y="588"/>
                    <a:pt x="737" y="589"/>
                  </a:cubicBezTo>
                  <a:cubicBezTo>
                    <a:pt x="747" y="590"/>
                    <a:pt x="757" y="592"/>
                    <a:pt x="767" y="594"/>
                  </a:cubicBezTo>
                  <a:cubicBezTo>
                    <a:pt x="779" y="597"/>
                    <a:pt x="793" y="598"/>
                    <a:pt x="805" y="601"/>
                  </a:cubicBezTo>
                  <a:cubicBezTo>
                    <a:pt x="825" y="606"/>
                    <a:pt x="846" y="608"/>
                    <a:pt x="866" y="612"/>
                  </a:cubicBezTo>
                  <a:cubicBezTo>
                    <a:pt x="877" y="614"/>
                    <a:pt x="888" y="614"/>
                    <a:pt x="899" y="616"/>
                  </a:cubicBezTo>
                  <a:cubicBezTo>
                    <a:pt x="907" y="617"/>
                    <a:pt x="915" y="619"/>
                    <a:pt x="924" y="621"/>
                  </a:cubicBezTo>
                  <a:cubicBezTo>
                    <a:pt x="928" y="622"/>
                    <a:pt x="931" y="622"/>
                    <a:pt x="935" y="623"/>
                  </a:cubicBezTo>
                  <a:cubicBezTo>
                    <a:pt x="955" y="627"/>
                    <a:pt x="975" y="633"/>
                    <a:pt x="992" y="645"/>
                  </a:cubicBezTo>
                  <a:cubicBezTo>
                    <a:pt x="1008" y="658"/>
                    <a:pt x="1024" y="671"/>
                    <a:pt x="1038" y="687"/>
                  </a:cubicBezTo>
                  <a:cubicBezTo>
                    <a:pt x="1045" y="694"/>
                    <a:pt x="1053" y="700"/>
                    <a:pt x="1064" y="700"/>
                  </a:cubicBezTo>
                  <a:cubicBezTo>
                    <a:pt x="1068" y="701"/>
                    <a:pt x="1073" y="702"/>
                    <a:pt x="1078" y="704"/>
                  </a:cubicBezTo>
                  <a:cubicBezTo>
                    <a:pt x="1080" y="704"/>
                    <a:pt x="1082" y="705"/>
                    <a:pt x="1084" y="708"/>
                  </a:cubicBezTo>
                  <a:cubicBezTo>
                    <a:pt x="1078" y="712"/>
                    <a:pt x="1073" y="708"/>
                    <a:pt x="1066" y="708"/>
                  </a:cubicBezTo>
                  <a:cubicBezTo>
                    <a:pt x="1065" y="709"/>
                    <a:pt x="1062" y="709"/>
                    <a:pt x="1060" y="710"/>
                  </a:cubicBezTo>
                  <a:cubicBezTo>
                    <a:pt x="1059" y="711"/>
                    <a:pt x="1059" y="712"/>
                    <a:pt x="1059" y="713"/>
                  </a:cubicBezTo>
                  <a:cubicBezTo>
                    <a:pt x="1058" y="715"/>
                    <a:pt x="1060" y="717"/>
                    <a:pt x="1061" y="719"/>
                  </a:cubicBezTo>
                  <a:cubicBezTo>
                    <a:pt x="1070" y="732"/>
                    <a:pt x="1073" y="746"/>
                    <a:pt x="1072" y="761"/>
                  </a:cubicBezTo>
                  <a:cubicBezTo>
                    <a:pt x="1071" y="768"/>
                    <a:pt x="1068" y="773"/>
                    <a:pt x="1063" y="777"/>
                  </a:cubicBezTo>
                  <a:cubicBezTo>
                    <a:pt x="1058" y="780"/>
                    <a:pt x="1053" y="783"/>
                    <a:pt x="1048" y="784"/>
                  </a:cubicBezTo>
                  <a:cubicBezTo>
                    <a:pt x="1045" y="785"/>
                    <a:pt x="1042" y="786"/>
                    <a:pt x="1040" y="787"/>
                  </a:cubicBezTo>
                  <a:cubicBezTo>
                    <a:pt x="1038" y="788"/>
                    <a:pt x="1038" y="789"/>
                    <a:pt x="1037" y="790"/>
                  </a:cubicBezTo>
                  <a:cubicBezTo>
                    <a:pt x="1038" y="794"/>
                    <a:pt x="1041" y="793"/>
                    <a:pt x="1043" y="793"/>
                  </a:cubicBezTo>
                  <a:cubicBezTo>
                    <a:pt x="1048" y="793"/>
                    <a:pt x="1053" y="793"/>
                    <a:pt x="1058" y="793"/>
                  </a:cubicBezTo>
                  <a:cubicBezTo>
                    <a:pt x="1060" y="793"/>
                    <a:pt x="1062" y="793"/>
                    <a:pt x="1064" y="794"/>
                  </a:cubicBezTo>
                  <a:cubicBezTo>
                    <a:pt x="1063" y="795"/>
                    <a:pt x="1063" y="797"/>
                    <a:pt x="1062" y="798"/>
                  </a:cubicBezTo>
                  <a:cubicBezTo>
                    <a:pt x="1055" y="801"/>
                    <a:pt x="1048" y="803"/>
                    <a:pt x="1040" y="804"/>
                  </a:cubicBezTo>
                  <a:cubicBezTo>
                    <a:pt x="1037" y="804"/>
                    <a:pt x="1034" y="804"/>
                    <a:pt x="1031" y="805"/>
                  </a:cubicBezTo>
                  <a:cubicBezTo>
                    <a:pt x="1027" y="805"/>
                    <a:pt x="1023" y="807"/>
                    <a:pt x="1022" y="811"/>
                  </a:cubicBezTo>
                  <a:cubicBezTo>
                    <a:pt x="1021" y="813"/>
                    <a:pt x="1020" y="814"/>
                    <a:pt x="1019" y="815"/>
                  </a:cubicBezTo>
                  <a:cubicBezTo>
                    <a:pt x="1011" y="820"/>
                    <a:pt x="1004" y="826"/>
                    <a:pt x="994" y="827"/>
                  </a:cubicBezTo>
                  <a:cubicBezTo>
                    <a:pt x="989" y="828"/>
                    <a:pt x="985" y="830"/>
                    <a:pt x="980" y="831"/>
                  </a:cubicBezTo>
                  <a:cubicBezTo>
                    <a:pt x="979" y="832"/>
                    <a:pt x="979" y="832"/>
                    <a:pt x="976" y="833"/>
                  </a:cubicBezTo>
                  <a:cubicBezTo>
                    <a:pt x="982" y="835"/>
                    <a:pt x="986" y="834"/>
                    <a:pt x="990" y="835"/>
                  </a:cubicBezTo>
                  <a:cubicBezTo>
                    <a:pt x="994" y="835"/>
                    <a:pt x="998" y="835"/>
                    <a:pt x="1002" y="836"/>
                  </a:cubicBezTo>
                  <a:cubicBezTo>
                    <a:pt x="1006" y="837"/>
                    <a:pt x="1010" y="836"/>
                    <a:pt x="1015" y="840"/>
                  </a:cubicBezTo>
                  <a:cubicBezTo>
                    <a:pt x="1000" y="842"/>
                    <a:pt x="986" y="844"/>
                    <a:pt x="972" y="843"/>
                  </a:cubicBezTo>
                  <a:cubicBezTo>
                    <a:pt x="962" y="842"/>
                    <a:pt x="952" y="841"/>
                    <a:pt x="943" y="841"/>
                  </a:cubicBezTo>
                  <a:cubicBezTo>
                    <a:pt x="933" y="840"/>
                    <a:pt x="923" y="842"/>
                    <a:pt x="913" y="843"/>
                  </a:cubicBezTo>
                  <a:cubicBezTo>
                    <a:pt x="912" y="843"/>
                    <a:pt x="911" y="843"/>
                    <a:pt x="910" y="843"/>
                  </a:cubicBezTo>
                  <a:cubicBezTo>
                    <a:pt x="890" y="844"/>
                    <a:pt x="870" y="845"/>
                    <a:pt x="850" y="843"/>
                  </a:cubicBezTo>
                  <a:cubicBezTo>
                    <a:pt x="838" y="842"/>
                    <a:pt x="826" y="841"/>
                    <a:pt x="815" y="841"/>
                  </a:cubicBezTo>
                  <a:cubicBezTo>
                    <a:pt x="806" y="842"/>
                    <a:pt x="798" y="840"/>
                    <a:pt x="790" y="840"/>
                  </a:cubicBezTo>
                  <a:cubicBezTo>
                    <a:pt x="771" y="839"/>
                    <a:pt x="752" y="840"/>
                    <a:pt x="734" y="844"/>
                  </a:cubicBezTo>
                  <a:cubicBezTo>
                    <a:pt x="725" y="847"/>
                    <a:pt x="716" y="847"/>
                    <a:pt x="707" y="848"/>
                  </a:cubicBezTo>
                  <a:cubicBezTo>
                    <a:pt x="700" y="848"/>
                    <a:pt x="694" y="848"/>
                    <a:pt x="687" y="849"/>
                  </a:cubicBezTo>
                  <a:cubicBezTo>
                    <a:pt x="682" y="849"/>
                    <a:pt x="678" y="850"/>
                    <a:pt x="673" y="850"/>
                  </a:cubicBezTo>
                  <a:cubicBezTo>
                    <a:pt x="661" y="850"/>
                    <a:pt x="650" y="850"/>
                    <a:pt x="638" y="851"/>
                  </a:cubicBezTo>
                  <a:cubicBezTo>
                    <a:pt x="634" y="852"/>
                    <a:pt x="629" y="851"/>
                    <a:pt x="625" y="851"/>
                  </a:cubicBezTo>
                  <a:cubicBezTo>
                    <a:pt x="620" y="851"/>
                    <a:pt x="615" y="851"/>
                    <a:pt x="610" y="852"/>
                  </a:cubicBezTo>
                  <a:cubicBezTo>
                    <a:pt x="601" y="853"/>
                    <a:pt x="592" y="852"/>
                    <a:pt x="583" y="852"/>
                  </a:cubicBezTo>
                  <a:cubicBezTo>
                    <a:pt x="569" y="853"/>
                    <a:pt x="555" y="852"/>
                    <a:pt x="541" y="851"/>
                  </a:cubicBezTo>
                  <a:cubicBezTo>
                    <a:pt x="534" y="851"/>
                    <a:pt x="527" y="852"/>
                    <a:pt x="520" y="851"/>
                  </a:cubicBezTo>
                  <a:cubicBezTo>
                    <a:pt x="511" y="851"/>
                    <a:pt x="502" y="850"/>
                    <a:pt x="493" y="848"/>
                  </a:cubicBezTo>
                  <a:cubicBezTo>
                    <a:pt x="481" y="845"/>
                    <a:pt x="468" y="844"/>
                    <a:pt x="456" y="840"/>
                  </a:cubicBezTo>
                  <a:cubicBezTo>
                    <a:pt x="451" y="838"/>
                    <a:pt x="447" y="836"/>
                    <a:pt x="443" y="834"/>
                  </a:cubicBezTo>
                  <a:cubicBezTo>
                    <a:pt x="433" y="828"/>
                    <a:pt x="423" y="822"/>
                    <a:pt x="414" y="817"/>
                  </a:cubicBezTo>
                  <a:cubicBezTo>
                    <a:pt x="404" y="812"/>
                    <a:pt x="397" y="804"/>
                    <a:pt x="393" y="794"/>
                  </a:cubicBezTo>
                  <a:cubicBezTo>
                    <a:pt x="390" y="787"/>
                    <a:pt x="387" y="780"/>
                    <a:pt x="387" y="772"/>
                  </a:cubicBezTo>
                  <a:cubicBezTo>
                    <a:pt x="382" y="770"/>
                    <a:pt x="377" y="768"/>
                    <a:pt x="371" y="766"/>
                  </a:cubicBezTo>
                  <a:cubicBezTo>
                    <a:pt x="377" y="763"/>
                    <a:pt x="383" y="761"/>
                    <a:pt x="390" y="758"/>
                  </a:cubicBezTo>
                  <a:cubicBezTo>
                    <a:pt x="391" y="757"/>
                    <a:pt x="392" y="756"/>
                    <a:pt x="392" y="754"/>
                  </a:cubicBezTo>
                  <a:cubicBezTo>
                    <a:pt x="391" y="750"/>
                    <a:pt x="389" y="748"/>
                    <a:pt x="385" y="747"/>
                  </a:cubicBezTo>
                  <a:cubicBezTo>
                    <a:pt x="382" y="747"/>
                    <a:pt x="379" y="746"/>
                    <a:pt x="376" y="746"/>
                  </a:cubicBezTo>
                  <a:cubicBezTo>
                    <a:pt x="365" y="745"/>
                    <a:pt x="355" y="745"/>
                    <a:pt x="343" y="745"/>
                  </a:cubicBezTo>
                  <a:cubicBezTo>
                    <a:pt x="344" y="743"/>
                    <a:pt x="345" y="742"/>
                    <a:pt x="346" y="742"/>
                  </a:cubicBezTo>
                  <a:cubicBezTo>
                    <a:pt x="351" y="741"/>
                    <a:pt x="355" y="740"/>
                    <a:pt x="359" y="740"/>
                  </a:cubicBezTo>
                  <a:cubicBezTo>
                    <a:pt x="366" y="740"/>
                    <a:pt x="374" y="740"/>
                    <a:pt x="381" y="739"/>
                  </a:cubicBezTo>
                  <a:cubicBezTo>
                    <a:pt x="388" y="739"/>
                    <a:pt x="395" y="738"/>
                    <a:pt x="401" y="735"/>
                  </a:cubicBezTo>
                  <a:cubicBezTo>
                    <a:pt x="401" y="731"/>
                    <a:pt x="401" y="728"/>
                    <a:pt x="401" y="725"/>
                  </a:cubicBezTo>
                  <a:cubicBezTo>
                    <a:pt x="401" y="717"/>
                    <a:pt x="401" y="709"/>
                    <a:pt x="401" y="700"/>
                  </a:cubicBezTo>
                  <a:cubicBezTo>
                    <a:pt x="401" y="694"/>
                    <a:pt x="402" y="688"/>
                    <a:pt x="407" y="683"/>
                  </a:cubicBezTo>
                  <a:cubicBezTo>
                    <a:pt x="410" y="679"/>
                    <a:pt x="414" y="677"/>
                    <a:pt x="419" y="677"/>
                  </a:cubicBezTo>
                  <a:cubicBezTo>
                    <a:pt x="424" y="677"/>
                    <a:pt x="430" y="677"/>
                    <a:pt x="435" y="680"/>
                  </a:cubicBezTo>
                  <a:cubicBezTo>
                    <a:pt x="436" y="680"/>
                    <a:pt x="437" y="680"/>
                    <a:pt x="437" y="680"/>
                  </a:cubicBezTo>
                  <a:cubicBezTo>
                    <a:pt x="448" y="676"/>
                    <a:pt x="458" y="679"/>
                    <a:pt x="466" y="687"/>
                  </a:cubicBezTo>
                  <a:cubicBezTo>
                    <a:pt x="468" y="689"/>
                    <a:pt x="471" y="690"/>
                    <a:pt x="473" y="692"/>
                  </a:cubicBezTo>
                  <a:cubicBezTo>
                    <a:pt x="479" y="692"/>
                    <a:pt x="485" y="693"/>
                    <a:pt x="487" y="687"/>
                  </a:cubicBezTo>
                  <a:cubicBezTo>
                    <a:pt x="486" y="683"/>
                    <a:pt x="482" y="682"/>
                    <a:pt x="479" y="681"/>
                  </a:cubicBezTo>
                  <a:cubicBezTo>
                    <a:pt x="469" y="679"/>
                    <a:pt x="459" y="675"/>
                    <a:pt x="449" y="674"/>
                  </a:cubicBezTo>
                  <a:cubicBezTo>
                    <a:pt x="439" y="673"/>
                    <a:pt x="430" y="669"/>
                    <a:pt x="420" y="666"/>
                  </a:cubicBezTo>
                  <a:cubicBezTo>
                    <a:pt x="416" y="665"/>
                    <a:pt x="412" y="661"/>
                    <a:pt x="408" y="658"/>
                  </a:cubicBezTo>
                  <a:cubicBezTo>
                    <a:pt x="406" y="657"/>
                    <a:pt x="404" y="655"/>
                    <a:pt x="402" y="654"/>
                  </a:cubicBezTo>
                  <a:cubicBezTo>
                    <a:pt x="389" y="644"/>
                    <a:pt x="373" y="645"/>
                    <a:pt x="358" y="646"/>
                  </a:cubicBezTo>
                  <a:cubicBezTo>
                    <a:pt x="351" y="646"/>
                    <a:pt x="345" y="646"/>
                    <a:pt x="339" y="646"/>
                  </a:cubicBezTo>
                  <a:close/>
                  <a:moveTo>
                    <a:pt x="430" y="636"/>
                  </a:moveTo>
                  <a:cubicBezTo>
                    <a:pt x="435" y="641"/>
                    <a:pt x="437" y="643"/>
                    <a:pt x="444" y="645"/>
                  </a:cubicBezTo>
                  <a:cubicBezTo>
                    <a:pt x="454" y="648"/>
                    <a:pt x="464" y="651"/>
                    <a:pt x="474" y="652"/>
                  </a:cubicBezTo>
                  <a:cubicBezTo>
                    <a:pt x="477" y="653"/>
                    <a:pt x="480" y="653"/>
                    <a:pt x="483" y="654"/>
                  </a:cubicBezTo>
                  <a:cubicBezTo>
                    <a:pt x="495" y="657"/>
                    <a:pt x="506" y="662"/>
                    <a:pt x="515" y="670"/>
                  </a:cubicBezTo>
                  <a:cubicBezTo>
                    <a:pt x="520" y="675"/>
                    <a:pt x="522" y="680"/>
                    <a:pt x="519" y="687"/>
                  </a:cubicBezTo>
                  <a:cubicBezTo>
                    <a:pt x="518" y="691"/>
                    <a:pt x="517" y="695"/>
                    <a:pt x="516" y="699"/>
                  </a:cubicBezTo>
                  <a:cubicBezTo>
                    <a:pt x="512" y="703"/>
                    <a:pt x="508" y="707"/>
                    <a:pt x="503" y="710"/>
                  </a:cubicBezTo>
                  <a:cubicBezTo>
                    <a:pt x="499" y="714"/>
                    <a:pt x="495" y="718"/>
                    <a:pt x="493" y="723"/>
                  </a:cubicBezTo>
                  <a:cubicBezTo>
                    <a:pt x="493" y="730"/>
                    <a:pt x="494" y="737"/>
                    <a:pt x="496" y="743"/>
                  </a:cubicBezTo>
                  <a:cubicBezTo>
                    <a:pt x="498" y="744"/>
                    <a:pt x="500" y="744"/>
                    <a:pt x="502" y="745"/>
                  </a:cubicBezTo>
                  <a:cubicBezTo>
                    <a:pt x="494" y="751"/>
                    <a:pt x="486" y="753"/>
                    <a:pt x="477" y="756"/>
                  </a:cubicBezTo>
                  <a:cubicBezTo>
                    <a:pt x="477" y="757"/>
                    <a:pt x="476" y="756"/>
                    <a:pt x="475" y="756"/>
                  </a:cubicBezTo>
                  <a:cubicBezTo>
                    <a:pt x="474" y="755"/>
                    <a:pt x="473" y="754"/>
                    <a:pt x="471" y="753"/>
                  </a:cubicBezTo>
                  <a:cubicBezTo>
                    <a:pt x="470" y="753"/>
                    <a:pt x="468" y="753"/>
                    <a:pt x="467" y="753"/>
                  </a:cubicBezTo>
                  <a:cubicBezTo>
                    <a:pt x="463" y="754"/>
                    <a:pt x="459" y="755"/>
                    <a:pt x="456" y="756"/>
                  </a:cubicBezTo>
                  <a:cubicBezTo>
                    <a:pt x="455" y="755"/>
                    <a:pt x="455" y="754"/>
                    <a:pt x="454" y="753"/>
                  </a:cubicBezTo>
                  <a:cubicBezTo>
                    <a:pt x="456" y="751"/>
                    <a:pt x="458" y="749"/>
                    <a:pt x="460" y="746"/>
                  </a:cubicBezTo>
                  <a:cubicBezTo>
                    <a:pt x="459" y="744"/>
                    <a:pt x="459" y="742"/>
                    <a:pt x="458" y="740"/>
                  </a:cubicBezTo>
                  <a:cubicBezTo>
                    <a:pt x="457" y="739"/>
                    <a:pt x="456" y="739"/>
                    <a:pt x="455" y="739"/>
                  </a:cubicBezTo>
                  <a:cubicBezTo>
                    <a:pt x="454" y="738"/>
                    <a:pt x="453" y="738"/>
                    <a:pt x="452" y="738"/>
                  </a:cubicBezTo>
                  <a:cubicBezTo>
                    <a:pt x="444" y="739"/>
                    <a:pt x="427" y="750"/>
                    <a:pt x="423" y="756"/>
                  </a:cubicBezTo>
                  <a:cubicBezTo>
                    <a:pt x="420" y="761"/>
                    <a:pt x="418" y="766"/>
                    <a:pt x="416" y="771"/>
                  </a:cubicBezTo>
                  <a:cubicBezTo>
                    <a:pt x="417" y="776"/>
                    <a:pt x="419" y="781"/>
                    <a:pt x="424" y="785"/>
                  </a:cubicBezTo>
                  <a:cubicBezTo>
                    <a:pt x="426" y="786"/>
                    <a:pt x="427" y="789"/>
                    <a:pt x="429" y="791"/>
                  </a:cubicBezTo>
                  <a:cubicBezTo>
                    <a:pt x="434" y="798"/>
                    <a:pt x="440" y="803"/>
                    <a:pt x="450" y="805"/>
                  </a:cubicBezTo>
                  <a:cubicBezTo>
                    <a:pt x="456" y="806"/>
                    <a:pt x="461" y="807"/>
                    <a:pt x="467" y="809"/>
                  </a:cubicBezTo>
                  <a:cubicBezTo>
                    <a:pt x="482" y="813"/>
                    <a:pt x="497" y="815"/>
                    <a:pt x="511" y="817"/>
                  </a:cubicBezTo>
                  <a:cubicBezTo>
                    <a:pt x="516" y="818"/>
                    <a:pt x="520" y="818"/>
                    <a:pt x="525" y="818"/>
                  </a:cubicBezTo>
                  <a:cubicBezTo>
                    <a:pt x="539" y="819"/>
                    <a:pt x="553" y="819"/>
                    <a:pt x="568" y="819"/>
                  </a:cubicBezTo>
                  <a:cubicBezTo>
                    <a:pt x="583" y="818"/>
                    <a:pt x="599" y="818"/>
                    <a:pt x="614" y="818"/>
                  </a:cubicBezTo>
                  <a:cubicBezTo>
                    <a:pt x="638" y="816"/>
                    <a:pt x="661" y="816"/>
                    <a:pt x="685" y="818"/>
                  </a:cubicBezTo>
                  <a:cubicBezTo>
                    <a:pt x="696" y="819"/>
                    <a:pt x="707" y="819"/>
                    <a:pt x="718" y="816"/>
                  </a:cubicBezTo>
                  <a:cubicBezTo>
                    <a:pt x="732" y="813"/>
                    <a:pt x="746" y="810"/>
                    <a:pt x="761" y="808"/>
                  </a:cubicBezTo>
                  <a:cubicBezTo>
                    <a:pt x="774" y="807"/>
                    <a:pt x="787" y="806"/>
                    <a:pt x="800" y="806"/>
                  </a:cubicBezTo>
                  <a:cubicBezTo>
                    <a:pt x="807" y="807"/>
                    <a:pt x="814" y="807"/>
                    <a:pt x="822" y="808"/>
                  </a:cubicBezTo>
                  <a:cubicBezTo>
                    <a:pt x="839" y="808"/>
                    <a:pt x="857" y="808"/>
                    <a:pt x="875" y="808"/>
                  </a:cubicBezTo>
                  <a:cubicBezTo>
                    <a:pt x="884" y="809"/>
                    <a:pt x="893" y="809"/>
                    <a:pt x="903" y="810"/>
                  </a:cubicBezTo>
                  <a:cubicBezTo>
                    <a:pt x="914" y="811"/>
                    <a:pt x="925" y="812"/>
                    <a:pt x="935" y="813"/>
                  </a:cubicBezTo>
                  <a:cubicBezTo>
                    <a:pt x="951" y="814"/>
                    <a:pt x="965" y="810"/>
                    <a:pt x="979" y="806"/>
                  </a:cubicBezTo>
                  <a:cubicBezTo>
                    <a:pt x="984" y="804"/>
                    <a:pt x="987" y="802"/>
                    <a:pt x="990" y="797"/>
                  </a:cubicBezTo>
                  <a:cubicBezTo>
                    <a:pt x="991" y="795"/>
                    <a:pt x="993" y="793"/>
                    <a:pt x="995" y="790"/>
                  </a:cubicBezTo>
                  <a:cubicBezTo>
                    <a:pt x="996" y="789"/>
                    <a:pt x="997" y="786"/>
                    <a:pt x="998" y="783"/>
                  </a:cubicBezTo>
                  <a:cubicBezTo>
                    <a:pt x="1000" y="774"/>
                    <a:pt x="1006" y="768"/>
                    <a:pt x="1014" y="765"/>
                  </a:cubicBezTo>
                  <a:cubicBezTo>
                    <a:pt x="1017" y="763"/>
                    <a:pt x="1021" y="762"/>
                    <a:pt x="1025" y="761"/>
                  </a:cubicBezTo>
                  <a:cubicBezTo>
                    <a:pt x="1033" y="758"/>
                    <a:pt x="1039" y="753"/>
                    <a:pt x="1042" y="745"/>
                  </a:cubicBezTo>
                  <a:cubicBezTo>
                    <a:pt x="1041" y="743"/>
                    <a:pt x="1041" y="741"/>
                    <a:pt x="1040" y="740"/>
                  </a:cubicBezTo>
                  <a:cubicBezTo>
                    <a:pt x="1034" y="728"/>
                    <a:pt x="1027" y="717"/>
                    <a:pt x="1018" y="707"/>
                  </a:cubicBezTo>
                  <a:cubicBezTo>
                    <a:pt x="1006" y="694"/>
                    <a:pt x="993" y="680"/>
                    <a:pt x="980" y="667"/>
                  </a:cubicBezTo>
                  <a:cubicBezTo>
                    <a:pt x="977" y="665"/>
                    <a:pt x="974" y="662"/>
                    <a:pt x="970" y="661"/>
                  </a:cubicBezTo>
                  <a:cubicBezTo>
                    <a:pt x="959" y="656"/>
                    <a:pt x="948" y="650"/>
                    <a:pt x="936" y="648"/>
                  </a:cubicBezTo>
                  <a:cubicBezTo>
                    <a:pt x="930" y="647"/>
                    <a:pt x="924" y="644"/>
                    <a:pt x="917" y="645"/>
                  </a:cubicBezTo>
                  <a:cubicBezTo>
                    <a:pt x="909" y="640"/>
                    <a:pt x="900" y="642"/>
                    <a:pt x="891" y="641"/>
                  </a:cubicBezTo>
                  <a:cubicBezTo>
                    <a:pt x="884" y="640"/>
                    <a:pt x="877" y="641"/>
                    <a:pt x="870" y="639"/>
                  </a:cubicBezTo>
                  <a:cubicBezTo>
                    <a:pt x="851" y="634"/>
                    <a:pt x="832" y="632"/>
                    <a:pt x="814" y="627"/>
                  </a:cubicBezTo>
                  <a:cubicBezTo>
                    <a:pt x="793" y="621"/>
                    <a:pt x="771" y="619"/>
                    <a:pt x="750" y="618"/>
                  </a:cubicBezTo>
                  <a:cubicBezTo>
                    <a:pt x="741" y="617"/>
                    <a:pt x="733" y="616"/>
                    <a:pt x="724" y="615"/>
                  </a:cubicBezTo>
                  <a:cubicBezTo>
                    <a:pt x="709" y="612"/>
                    <a:pt x="694" y="611"/>
                    <a:pt x="679" y="610"/>
                  </a:cubicBezTo>
                  <a:cubicBezTo>
                    <a:pt x="671" y="610"/>
                    <a:pt x="662" y="609"/>
                    <a:pt x="654" y="608"/>
                  </a:cubicBezTo>
                  <a:cubicBezTo>
                    <a:pt x="652" y="607"/>
                    <a:pt x="650" y="607"/>
                    <a:pt x="648" y="607"/>
                  </a:cubicBezTo>
                  <a:cubicBezTo>
                    <a:pt x="637" y="607"/>
                    <a:pt x="626" y="607"/>
                    <a:pt x="615" y="608"/>
                  </a:cubicBezTo>
                  <a:cubicBezTo>
                    <a:pt x="601" y="609"/>
                    <a:pt x="587" y="613"/>
                    <a:pt x="573" y="618"/>
                  </a:cubicBezTo>
                  <a:cubicBezTo>
                    <a:pt x="565" y="622"/>
                    <a:pt x="556" y="624"/>
                    <a:pt x="546" y="622"/>
                  </a:cubicBezTo>
                  <a:cubicBezTo>
                    <a:pt x="532" y="619"/>
                    <a:pt x="517" y="617"/>
                    <a:pt x="502" y="618"/>
                  </a:cubicBezTo>
                  <a:cubicBezTo>
                    <a:pt x="497" y="618"/>
                    <a:pt x="492" y="618"/>
                    <a:pt x="487" y="618"/>
                  </a:cubicBezTo>
                  <a:cubicBezTo>
                    <a:pt x="473" y="618"/>
                    <a:pt x="459" y="618"/>
                    <a:pt x="446" y="623"/>
                  </a:cubicBezTo>
                  <a:cubicBezTo>
                    <a:pt x="440" y="626"/>
                    <a:pt x="434" y="630"/>
                    <a:pt x="430" y="636"/>
                  </a:cubicBezTo>
                  <a:close/>
                  <a:moveTo>
                    <a:pt x="868" y="834"/>
                  </a:moveTo>
                  <a:cubicBezTo>
                    <a:pt x="866" y="833"/>
                    <a:pt x="865" y="832"/>
                    <a:pt x="864" y="831"/>
                  </a:cubicBezTo>
                  <a:cubicBezTo>
                    <a:pt x="859" y="827"/>
                    <a:pt x="855" y="824"/>
                    <a:pt x="851" y="821"/>
                  </a:cubicBezTo>
                  <a:cubicBezTo>
                    <a:pt x="847" y="819"/>
                    <a:pt x="843" y="818"/>
                    <a:pt x="839" y="818"/>
                  </a:cubicBezTo>
                  <a:cubicBezTo>
                    <a:pt x="829" y="818"/>
                    <a:pt x="819" y="818"/>
                    <a:pt x="809" y="818"/>
                  </a:cubicBezTo>
                  <a:cubicBezTo>
                    <a:pt x="801" y="817"/>
                    <a:pt x="794" y="817"/>
                    <a:pt x="786" y="817"/>
                  </a:cubicBezTo>
                  <a:cubicBezTo>
                    <a:pt x="785" y="817"/>
                    <a:pt x="783" y="816"/>
                    <a:pt x="782" y="819"/>
                  </a:cubicBezTo>
                  <a:cubicBezTo>
                    <a:pt x="785" y="823"/>
                    <a:pt x="788" y="827"/>
                    <a:pt x="791" y="831"/>
                  </a:cubicBezTo>
                  <a:cubicBezTo>
                    <a:pt x="799" y="833"/>
                    <a:pt x="807" y="833"/>
                    <a:pt x="814" y="833"/>
                  </a:cubicBezTo>
                  <a:cubicBezTo>
                    <a:pt x="827" y="831"/>
                    <a:pt x="840" y="832"/>
                    <a:pt x="852" y="834"/>
                  </a:cubicBezTo>
                  <a:cubicBezTo>
                    <a:pt x="857" y="835"/>
                    <a:pt x="862" y="836"/>
                    <a:pt x="868" y="834"/>
                  </a:cubicBezTo>
                  <a:close/>
                  <a:moveTo>
                    <a:pt x="425" y="683"/>
                  </a:moveTo>
                  <a:cubicBezTo>
                    <a:pt x="423" y="683"/>
                    <a:pt x="421" y="684"/>
                    <a:pt x="418" y="684"/>
                  </a:cubicBezTo>
                  <a:cubicBezTo>
                    <a:pt x="412" y="686"/>
                    <a:pt x="408" y="689"/>
                    <a:pt x="407" y="695"/>
                  </a:cubicBezTo>
                  <a:cubicBezTo>
                    <a:pt x="407" y="702"/>
                    <a:pt x="407" y="709"/>
                    <a:pt x="407" y="716"/>
                  </a:cubicBezTo>
                  <a:cubicBezTo>
                    <a:pt x="407" y="720"/>
                    <a:pt x="407" y="725"/>
                    <a:pt x="408" y="731"/>
                  </a:cubicBezTo>
                  <a:cubicBezTo>
                    <a:pt x="410" y="728"/>
                    <a:pt x="412" y="726"/>
                    <a:pt x="413" y="725"/>
                  </a:cubicBezTo>
                  <a:cubicBezTo>
                    <a:pt x="414" y="713"/>
                    <a:pt x="412" y="702"/>
                    <a:pt x="419" y="693"/>
                  </a:cubicBezTo>
                  <a:cubicBezTo>
                    <a:pt x="423" y="691"/>
                    <a:pt x="427" y="691"/>
                    <a:pt x="430" y="694"/>
                  </a:cubicBezTo>
                  <a:cubicBezTo>
                    <a:pt x="438" y="700"/>
                    <a:pt x="445" y="705"/>
                    <a:pt x="452" y="711"/>
                  </a:cubicBezTo>
                  <a:cubicBezTo>
                    <a:pt x="459" y="717"/>
                    <a:pt x="463" y="724"/>
                    <a:pt x="464" y="733"/>
                  </a:cubicBezTo>
                  <a:cubicBezTo>
                    <a:pt x="465" y="737"/>
                    <a:pt x="465" y="740"/>
                    <a:pt x="466" y="743"/>
                  </a:cubicBezTo>
                  <a:cubicBezTo>
                    <a:pt x="467" y="745"/>
                    <a:pt x="468" y="746"/>
                    <a:pt x="469" y="747"/>
                  </a:cubicBezTo>
                  <a:cubicBezTo>
                    <a:pt x="473" y="745"/>
                    <a:pt x="473" y="743"/>
                    <a:pt x="472" y="741"/>
                  </a:cubicBezTo>
                  <a:cubicBezTo>
                    <a:pt x="471" y="733"/>
                    <a:pt x="469" y="726"/>
                    <a:pt x="468" y="718"/>
                  </a:cubicBezTo>
                  <a:cubicBezTo>
                    <a:pt x="467" y="715"/>
                    <a:pt x="464" y="711"/>
                    <a:pt x="461" y="709"/>
                  </a:cubicBezTo>
                  <a:cubicBezTo>
                    <a:pt x="459" y="706"/>
                    <a:pt x="456" y="704"/>
                    <a:pt x="453" y="702"/>
                  </a:cubicBezTo>
                  <a:cubicBezTo>
                    <a:pt x="444" y="696"/>
                    <a:pt x="436" y="690"/>
                    <a:pt x="425" y="683"/>
                  </a:cubicBezTo>
                  <a:close/>
                  <a:moveTo>
                    <a:pt x="731" y="595"/>
                  </a:moveTo>
                  <a:cubicBezTo>
                    <a:pt x="725" y="594"/>
                    <a:pt x="719" y="593"/>
                    <a:pt x="713" y="592"/>
                  </a:cubicBezTo>
                  <a:cubicBezTo>
                    <a:pt x="701" y="591"/>
                    <a:pt x="689" y="589"/>
                    <a:pt x="678" y="588"/>
                  </a:cubicBezTo>
                  <a:cubicBezTo>
                    <a:pt x="676" y="587"/>
                    <a:pt x="674" y="588"/>
                    <a:pt x="672" y="588"/>
                  </a:cubicBezTo>
                  <a:cubicBezTo>
                    <a:pt x="674" y="593"/>
                    <a:pt x="676" y="598"/>
                    <a:pt x="678" y="603"/>
                  </a:cubicBezTo>
                  <a:cubicBezTo>
                    <a:pt x="688" y="603"/>
                    <a:pt x="697" y="603"/>
                    <a:pt x="706" y="604"/>
                  </a:cubicBezTo>
                  <a:cubicBezTo>
                    <a:pt x="715" y="604"/>
                    <a:pt x="724" y="608"/>
                    <a:pt x="734" y="608"/>
                  </a:cubicBezTo>
                  <a:cubicBezTo>
                    <a:pt x="733" y="604"/>
                    <a:pt x="732" y="600"/>
                    <a:pt x="731" y="595"/>
                  </a:cubicBezTo>
                  <a:close/>
                  <a:moveTo>
                    <a:pt x="865" y="818"/>
                  </a:moveTo>
                  <a:cubicBezTo>
                    <a:pt x="870" y="824"/>
                    <a:pt x="874" y="829"/>
                    <a:pt x="878" y="833"/>
                  </a:cubicBezTo>
                  <a:cubicBezTo>
                    <a:pt x="881" y="836"/>
                    <a:pt x="884" y="837"/>
                    <a:pt x="888" y="836"/>
                  </a:cubicBezTo>
                  <a:cubicBezTo>
                    <a:pt x="893" y="835"/>
                    <a:pt x="898" y="834"/>
                    <a:pt x="903" y="834"/>
                  </a:cubicBezTo>
                  <a:cubicBezTo>
                    <a:pt x="909" y="834"/>
                    <a:pt x="915" y="833"/>
                    <a:pt x="921" y="833"/>
                  </a:cubicBezTo>
                  <a:cubicBezTo>
                    <a:pt x="923" y="833"/>
                    <a:pt x="924" y="832"/>
                    <a:pt x="926" y="832"/>
                  </a:cubicBezTo>
                  <a:cubicBezTo>
                    <a:pt x="921" y="826"/>
                    <a:pt x="915" y="822"/>
                    <a:pt x="910" y="819"/>
                  </a:cubicBezTo>
                  <a:cubicBezTo>
                    <a:pt x="895" y="818"/>
                    <a:pt x="881" y="817"/>
                    <a:pt x="865" y="818"/>
                  </a:cubicBezTo>
                  <a:close/>
                  <a:moveTo>
                    <a:pt x="607" y="601"/>
                  </a:moveTo>
                  <a:cubicBezTo>
                    <a:pt x="626" y="599"/>
                    <a:pt x="644" y="598"/>
                    <a:pt x="662" y="601"/>
                  </a:cubicBezTo>
                  <a:cubicBezTo>
                    <a:pt x="663" y="602"/>
                    <a:pt x="665" y="601"/>
                    <a:pt x="667" y="601"/>
                  </a:cubicBezTo>
                  <a:cubicBezTo>
                    <a:pt x="665" y="596"/>
                    <a:pt x="663" y="591"/>
                    <a:pt x="661" y="587"/>
                  </a:cubicBezTo>
                  <a:cubicBezTo>
                    <a:pt x="646" y="586"/>
                    <a:pt x="611" y="590"/>
                    <a:pt x="600" y="594"/>
                  </a:cubicBezTo>
                  <a:cubicBezTo>
                    <a:pt x="602" y="596"/>
                    <a:pt x="604" y="598"/>
                    <a:pt x="607" y="601"/>
                  </a:cubicBezTo>
                  <a:close/>
                  <a:moveTo>
                    <a:pt x="993" y="808"/>
                  </a:moveTo>
                  <a:cubicBezTo>
                    <a:pt x="982" y="811"/>
                    <a:pt x="972" y="815"/>
                    <a:pt x="961" y="817"/>
                  </a:cubicBezTo>
                  <a:cubicBezTo>
                    <a:pt x="951" y="819"/>
                    <a:pt x="940" y="819"/>
                    <a:pt x="928" y="821"/>
                  </a:cubicBezTo>
                  <a:cubicBezTo>
                    <a:pt x="932" y="825"/>
                    <a:pt x="936" y="828"/>
                    <a:pt x="940" y="831"/>
                  </a:cubicBezTo>
                  <a:cubicBezTo>
                    <a:pt x="960" y="829"/>
                    <a:pt x="991" y="821"/>
                    <a:pt x="1002" y="813"/>
                  </a:cubicBezTo>
                  <a:cubicBezTo>
                    <a:pt x="999" y="812"/>
                    <a:pt x="996" y="810"/>
                    <a:pt x="993" y="808"/>
                  </a:cubicBezTo>
                  <a:close/>
                  <a:moveTo>
                    <a:pt x="594" y="841"/>
                  </a:moveTo>
                  <a:cubicBezTo>
                    <a:pt x="607" y="841"/>
                    <a:pt x="620" y="841"/>
                    <a:pt x="632" y="841"/>
                  </a:cubicBezTo>
                  <a:cubicBezTo>
                    <a:pt x="634" y="841"/>
                    <a:pt x="636" y="841"/>
                    <a:pt x="638" y="841"/>
                  </a:cubicBezTo>
                  <a:cubicBezTo>
                    <a:pt x="638" y="840"/>
                    <a:pt x="639" y="840"/>
                    <a:pt x="639" y="840"/>
                  </a:cubicBezTo>
                  <a:cubicBezTo>
                    <a:pt x="640" y="840"/>
                    <a:pt x="640" y="840"/>
                    <a:pt x="640" y="840"/>
                  </a:cubicBezTo>
                  <a:cubicBezTo>
                    <a:pt x="640" y="840"/>
                    <a:pt x="640" y="839"/>
                    <a:pt x="641" y="839"/>
                  </a:cubicBezTo>
                  <a:cubicBezTo>
                    <a:pt x="639" y="834"/>
                    <a:pt x="637" y="830"/>
                    <a:pt x="635" y="825"/>
                  </a:cubicBezTo>
                  <a:cubicBezTo>
                    <a:pt x="620" y="826"/>
                    <a:pt x="605" y="827"/>
                    <a:pt x="590" y="828"/>
                  </a:cubicBezTo>
                  <a:cubicBezTo>
                    <a:pt x="591" y="833"/>
                    <a:pt x="593" y="837"/>
                    <a:pt x="594" y="841"/>
                  </a:cubicBezTo>
                  <a:close/>
                  <a:moveTo>
                    <a:pt x="1010" y="811"/>
                  </a:moveTo>
                  <a:cubicBezTo>
                    <a:pt x="1018" y="808"/>
                    <a:pt x="1022" y="802"/>
                    <a:pt x="1024" y="795"/>
                  </a:cubicBezTo>
                  <a:cubicBezTo>
                    <a:pt x="1026" y="789"/>
                    <a:pt x="1029" y="784"/>
                    <a:pt x="1034" y="781"/>
                  </a:cubicBezTo>
                  <a:cubicBezTo>
                    <a:pt x="1035" y="780"/>
                    <a:pt x="1036" y="779"/>
                    <a:pt x="1037" y="777"/>
                  </a:cubicBezTo>
                  <a:cubicBezTo>
                    <a:pt x="1031" y="776"/>
                    <a:pt x="1026" y="772"/>
                    <a:pt x="1019" y="772"/>
                  </a:cubicBezTo>
                  <a:cubicBezTo>
                    <a:pt x="1017" y="775"/>
                    <a:pt x="1013" y="778"/>
                    <a:pt x="1012" y="782"/>
                  </a:cubicBezTo>
                  <a:cubicBezTo>
                    <a:pt x="1008" y="789"/>
                    <a:pt x="1005" y="797"/>
                    <a:pt x="1000" y="803"/>
                  </a:cubicBezTo>
                  <a:cubicBezTo>
                    <a:pt x="1003" y="806"/>
                    <a:pt x="1006" y="808"/>
                    <a:pt x="1010" y="811"/>
                  </a:cubicBezTo>
                  <a:close/>
                  <a:moveTo>
                    <a:pt x="804" y="607"/>
                  </a:moveTo>
                  <a:cubicBezTo>
                    <a:pt x="800" y="606"/>
                    <a:pt x="797" y="606"/>
                    <a:pt x="794" y="605"/>
                  </a:cubicBezTo>
                  <a:cubicBezTo>
                    <a:pt x="784" y="603"/>
                    <a:pt x="773" y="601"/>
                    <a:pt x="763" y="599"/>
                  </a:cubicBezTo>
                  <a:cubicBezTo>
                    <a:pt x="758" y="598"/>
                    <a:pt x="753" y="597"/>
                    <a:pt x="748" y="596"/>
                  </a:cubicBezTo>
                  <a:cubicBezTo>
                    <a:pt x="746" y="596"/>
                    <a:pt x="744" y="597"/>
                    <a:pt x="742" y="597"/>
                  </a:cubicBezTo>
                  <a:cubicBezTo>
                    <a:pt x="743" y="601"/>
                    <a:pt x="745" y="605"/>
                    <a:pt x="746" y="609"/>
                  </a:cubicBezTo>
                  <a:cubicBezTo>
                    <a:pt x="764" y="611"/>
                    <a:pt x="781" y="614"/>
                    <a:pt x="799" y="616"/>
                  </a:cubicBezTo>
                  <a:cubicBezTo>
                    <a:pt x="801" y="613"/>
                    <a:pt x="802" y="611"/>
                    <a:pt x="804" y="607"/>
                  </a:cubicBezTo>
                  <a:close/>
                  <a:moveTo>
                    <a:pt x="534" y="601"/>
                  </a:moveTo>
                  <a:cubicBezTo>
                    <a:pt x="527" y="601"/>
                    <a:pt x="519" y="602"/>
                    <a:pt x="512" y="601"/>
                  </a:cubicBezTo>
                  <a:cubicBezTo>
                    <a:pt x="504" y="601"/>
                    <a:pt x="496" y="599"/>
                    <a:pt x="488" y="600"/>
                  </a:cubicBezTo>
                  <a:cubicBezTo>
                    <a:pt x="490" y="605"/>
                    <a:pt x="494" y="608"/>
                    <a:pt x="497" y="612"/>
                  </a:cubicBezTo>
                  <a:cubicBezTo>
                    <a:pt x="510" y="612"/>
                    <a:pt x="524" y="613"/>
                    <a:pt x="537" y="615"/>
                  </a:cubicBezTo>
                  <a:cubicBezTo>
                    <a:pt x="539" y="616"/>
                    <a:pt x="541" y="615"/>
                    <a:pt x="545" y="615"/>
                  </a:cubicBezTo>
                  <a:cubicBezTo>
                    <a:pt x="541" y="610"/>
                    <a:pt x="539" y="606"/>
                    <a:pt x="534" y="601"/>
                  </a:cubicBezTo>
                  <a:close/>
                  <a:moveTo>
                    <a:pt x="488" y="741"/>
                  </a:moveTo>
                  <a:cubicBezTo>
                    <a:pt x="488" y="722"/>
                    <a:pt x="480" y="708"/>
                    <a:pt x="467" y="695"/>
                  </a:cubicBezTo>
                  <a:cubicBezTo>
                    <a:pt x="464" y="692"/>
                    <a:pt x="460" y="690"/>
                    <a:pt x="456" y="687"/>
                  </a:cubicBezTo>
                  <a:cubicBezTo>
                    <a:pt x="452" y="685"/>
                    <a:pt x="448" y="684"/>
                    <a:pt x="444" y="686"/>
                  </a:cubicBezTo>
                  <a:cubicBezTo>
                    <a:pt x="444" y="686"/>
                    <a:pt x="444" y="687"/>
                    <a:pt x="445" y="687"/>
                  </a:cubicBezTo>
                  <a:cubicBezTo>
                    <a:pt x="454" y="694"/>
                    <a:pt x="461" y="702"/>
                    <a:pt x="469" y="711"/>
                  </a:cubicBezTo>
                  <a:cubicBezTo>
                    <a:pt x="472" y="714"/>
                    <a:pt x="474" y="719"/>
                    <a:pt x="476" y="723"/>
                  </a:cubicBezTo>
                  <a:cubicBezTo>
                    <a:pt x="477" y="730"/>
                    <a:pt x="479" y="736"/>
                    <a:pt x="481" y="742"/>
                  </a:cubicBezTo>
                  <a:cubicBezTo>
                    <a:pt x="481" y="742"/>
                    <a:pt x="482" y="743"/>
                    <a:pt x="482" y="743"/>
                  </a:cubicBezTo>
                  <a:cubicBezTo>
                    <a:pt x="484" y="743"/>
                    <a:pt x="485" y="742"/>
                    <a:pt x="488" y="741"/>
                  </a:cubicBezTo>
                  <a:close/>
                  <a:moveTo>
                    <a:pt x="1033" y="767"/>
                  </a:moveTo>
                  <a:cubicBezTo>
                    <a:pt x="1039" y="770"/>
                    <a:pt x="1045" y="772"/>
                    <a:pt x="1050" y="773"/>
                  </a:cubicBezTo>
                  <a:cubicBezTo>
                    <a:pt x="1063" y="766"/>
                    <a:pt x="1066" y="754"/>
                    <a:pt x="1061" y="738"/>
                  </a:cubicBezTo>
                  <a:cubicBezTo>
                    <a:pt x="1057" y="738"/>
                    <a:pt x="1054" y="739"/>
                    <a:pt x="1051" y="740"/>
                  </a:cubicBezTo>
                  <a:cubicBezTo>
                    <a:pt x="1049" y="753"/>
                    <a:pt x="1049" y="753"/>
                    <a:pt x="1033" y="767"/>
                  </a:cubicBezTo>
                  <a:close/>
                  <a:moveTo>
                    <a:pt x="925" y="627"/>
                  </a:moveTo>
                  <a:cubicBezTo>
                    <a:pt x="909" y="623"/>
                    <a:pt x="893" y="621"/>
                    <a:pt x="878" y="621"/>
                  </a:cubicBezTo>
                  <a:cubicBezTo>
                    <a:pt x="875" y="623"/>
                    <a:pt x="873" y="626"/>
                    <a:pt x="871" y="628"/>
                  </a:cubicBezTo>
                  <a:cubicBezTo>
                    <a:pt x="871" y="629"/>
                    <a:pt x="870" y="630"/>
                    <a:pt x="869" y="632"/>
                  </a:cubicBezTo>
                  <a:cubicBezTo>
                    <a:pt x="886" y="633"/>
                    <a:pt x="902" y="634"/>
                    <a:pt x="919" y="635"/>
                  </a:cubicBezTo>
                  <a:cubicBezTo>
                    <a:pt x="920" y="633"/>
                    <a:pt x="922" y="631"/>
                    <a:pt x="925" y="627"/>
                  </a:cubicBezTo>
                  <a:close/>
                  <a:moveTo>
                    <a:pt x="649" y="838"/>
                  </a:moveTo>
                  <a:cubicBezTo>
                    <a:pt x="656" y="838"/>
                    <a:pt x="662" y="838"/>
                    <a:pt x="668" y="838"/>
                  </a:cubicBezTo>
                  <a:cubicBezTo>
                    <a:pt x="674" y="839"/>
                    <a:pt x="680" y="839"/>
                    <a:pt x="687" y="840"/>
                  </a:cubicBezTo>
                  <a:cubicBezTo>
                    <a:pt x="685" y="834"/>
                    <a:pt x="682" y="830"/>
                    <a:pt x="680" y="825"/>
                  </a:cubicBezTo>
                  <a:cubicBezTo>
                    <a:pt x="669" y="823"/>
                    <a:pt x="651" y="824"/>
                    <a:pt x="643" y="825"/>
                  </a:cubicBezTo>
                  <a:cubicBezTo>
                    <a:pt x="645" y="830"/>
                    <a:pt x="647" y="834"/>
                    <a:pt x="649" y="838"/>
                  </a:cubicBezTo>
                  <a:close/>
                  <a:moveTo>
                    <a:pt x="698" y="839"/>
                  </a:moveTo>
                  <a:cubicBezTo>
                    <a:pt x="714" y="840"/>
                    <a:pt x="724" y="838"/>
                    <a:pt x="731" y="835"/>
                  </a:cubicBezTo>
                  <a:cubicBezTo>
                    <a:pt x="728" y="831"/>
                    <a:pt x="726" y="826"/>
                    <a:pt x="723" y="822"/>
                  </a:cubicBezTo>
                  <a:cubicBezTo>
                    <a:pt x="717" y="822"/>
                    <a:pt x="712" y="822"/>
                    <a:pt x="707" y="823"/>
                  </a:cubicBezTo>
                  <a:cubicBezTo>
                    <a:pt x="702" y="824"/>
                    <a:pt x="697" y="823"/>
                    <a:pt x="692" y="826"/>
                  </a:cubicBezTo>
                  <a:cubicBezTo>
                    <a:pt x="694" y="831"/>
                    <a:pt x="696" y="835"/>
                    <a:pt x="698" y="839"/>
                  </a:cubicBezTo>
                  <a:close/>
                  <a:moveTo>
                    <a:pt x="431" y="606"/>
                  </a:moveTo>
                  <a:cubicBezTo>
                    <a:pt x="413" y="613"/>
                    <a:pt x="407" y="620"/>
                    <a:pt x="407" y="633"/>
                  </a:cubicBezTo>
                  <a:cubicBezTo>
                    <a:pt x="411" y="634"/>
                    <a:pt x="416" y="634"/>
                    <a:pt x="421" y="635"/>
                  </a:cubicBezTo>
                  <a:cubicBezTo>
                    <a:pt x="424" y="631"/>
                    <a:pt x="426" y="627"/>
                    <a:pt x="429" y="623"/>
                  </a:cubicBezTo>
                  <a:cubicBezTo>
                    <a:pt x="432" y="618"/>
                    <a:pt x="438" y="620"/>
                    <a:pt x="443" y="617"/>
                  </a:cubicBezTo>
                  <a:cubicBezTo>
                    <a:pt x="438" y="614"/>
                    <a:pt x="433" y="612"/>
                    <a:pt x="431" y="606"/>
                  </a:cubicBezTo>
                  <a:close/>
                  <a:moveTo>
                    <a:pt x="866" y="620"/>
                  </a:moveTo>
                  <a:cubicBezTo>
                    <a:pt x="849" y="615"/>
                    <a:pt x="832" y="615"/>
                    <a:pt x="816" y="610"/>
                  </a:cubicBezTo>
                  <a:cubicBezTo>
                    <a:pt x="813" y="612"/>
                    <a:pt x="810" y="614"/>
                    <a:pt x="809" y="618"/>
                  </a:cubicBezTo>
                  <a:cubicBezTo>
                    <a:pt x="825" y="622"/>
                    <a:pt x="840" y="627"/>
                    <a:pt x="856" y="629"/>
                  </a:cubicBezTo>
                  <a:cubicBezTo>
                    <a:pt x="859" y="626"/>
                    <a:pt x="862" y="623"/>
                    <a:pt x="866" y="620"/>
                  </a:cubicBezTo>
                  <a:close/>
                  <a:moveTo>
                    <a:pt x="450" y="814"/>
                  </a:moveTo>
                  <a:cubicBezTo>
                    <a:pt x="447" y="816"/>
                    <a:pt x="445" y="818"/>
                    <a:pt x="443" y="820"/>
                  </a:cubicBezTo>
                  <a:cubicBezTo>
                    <a:pt x="453" y="829"/>
                    <a:pt x="469" y="834"/>
                    <a:pt x="483" y="833"/>
                  </a:cubicBezTo>
                  <a:cubicBezTo>
                    <a:pt x="485" y="831"/>
                    <a:pt x="488" y="828"/>
                    <a:pt x="491" y="824"/>
                  </a:cubicBezTo>
                  <a:cubicBezTo>
                    <a:pt x="477" y="821"/>
                    <a:pt x="464" y="817"/>
                    <a:pt x="450" y="814"/>
                  </a:cubicBezTo>
                  <a:close/>
                  <a:moveTo>
                    <a:pt x="556" y="616"/>
                  </a:moveTo>
                  <a:cubicBezTo>
                    <a:pt x="562" y="614"/>
                    <a:pt x="566" y="613"/>
                    <a:pt x="571" y="611"/>
                  </a:cubicBezTo>
                  <a:cubicBezTo>
                    <a:pt x="575" y="610"/>
                    <a:pt x="579" y="608"/>
                    <a:pt x="583" y="606"/>
                  </a:cubicBezTo>
                  <a:cubicBezTo>
                    <a:pt x="588" y="605"/>
                    <a:pt x="593" y="605"/>
                    <a:pt x="597" y="602"/>
                  </a:cubicBezTo>
                  <a:cubicBezTo>
                    <a:pt x="595" y="599"/>
                    <a:pt x="593" y="597"/>
                    <a:pt x="591" y="595"/>
                  </a:cubicBezTo>
                  <a:cubicBezTo>
                    <a:pt x="583" y="596"/>
                    <a:pt x="576" y="598"/>
                    <a:pt x="569" y="599"/>
                  </a:cubicBezTo>
                  <a:cubicBezTo>
                    <a:pt x="562" y="601"/>
                    <a:pt x="554" y="602"/>
                    <a:pt x="547" y="604"/>
                  </a:cubicBezTo>
                  <a:cubicBezTo>
                    <a:pt x="550" y="608"/>
                    <a:pt x="553" y="612"/>
                    <a:pt x="556" y="616"/>
                  </a:cubicBezTo>
                  <a:close/>
                  <a:moveTo>
                    <a:pt x="474" y="672"/>
                  </a:moveTo>
                  <a:cubicBezTo>
                    <a:pt x="479" y="668"/>
                    <a:pt x="487" y="668"/>
                    <a:pt x="493" y="664"/>
                  </a:cubicBezTo>
                  <a:cubicBezTo>
                    <a:pt x="489" y="661"/>
                    <a:pt x="485" y="660"/>
                    <a:pt x="481" y="659"/>
                  </a:cubicBezTo>
                  <a:cubicBezTo>
                    <a:pt x="472" y="658"/>
                    <a:pt x="463" y="657"/>
                    <a:pt x="453" y="655"/>
                  </a:cubicBezTo>
                  <a:cubicBezTo>
                    <a:pt x="450" y="658"/>
                    <a:pt x="447" y="661"/>
                    <a:pt x="443" y="664"/>
                  </a:cubicBezTo>
                  <a:cubicBezTo>
                    <a:pt x="444" y="665"/>
                    <a:pt x="445" y="666"/>
                    <a:pt x="445" y="666"/>
                  </a:cubicBezTo>
                  <a:cubicBezTo>
                    <a:pt x="454" y="668"/>
                    <a:pt x="463" y="670"/>
                    <a:pt x="474" y="672"/>
                  </a:cubicBezTo>
                  <a:close/>
                  <a:moveTo>
                    <a:pt x="474" y="599"/>
                  </a:moveTo>
                  <a:cubicBezTo>
                    <a:pt x="464" y="597"/>
                    <a:pt x="448" y="599"/>
                    <a:pt x="440" y="603"/>
                  </a:cubicBezTo>
                  <a:cubicBezTo>
                    <a:pt x="440" y="603"/>
                    <a:pt x="440" y="604"/>
                    <a:pt x="440" y="604"/>
                  </a:cubicBezTo>
                  <a:cubicBezTo>
                    <a:pt x="444" y="608"/>
                    <a:pt x="448" y="611"/>
                    <a:pt x="452" y="614"/>
                  </a:cubicBezTo>
                  <a:cubicBezTo>
                    <a:pt x="463" y="611"/>
                    <a:pt x="473" y="614"/>
                    <a:pt x="484" y="610"/>
                  </a:cubicBezTo>
                  <a:cubicBezTo>
                    <a:pt x="480" y="606"/>
                    <a:pt x="477" y="602"/>
                    <a:pt x="474" y="599"/>
                  </a:cubicBezTo>
                  <a:close/>
                  <a:moveTo>
                    <a:pt x="583" y="840"/>
                  </a:moveTo>
                  <a:cubicBezTo>
                    <a:pt x="583" y="838"/>
                    <a:pt x="582" y="836"/>
                    <a:pt x="582" y="834"/>
                  </a:cubicBezTo>
                  <a:cubicBezTo>
                    <a:pt x="582" y="832"/>
                    <a:pt x="581" y="830"/>
                    <a:pt x="580" y="828"/>
                  </a:cubicBezTo>
                  <a:cubicBezTo>
                    <a:pt x="569" y="827"/>
                    <a:pt x="553" y="827"/>
                    <a:pt x="546" y="829"/>
                  </a:cubicBezTo>
                  <a:cubicBezTo>
                    <a:pt x="546" y="830"/>
                    <a:pt x="545" y="832"/>
                    <a:pt x="544" y="834"/>
                  </a:cubicBezTo>
                  <a:cubicBezTo>
                    <a:pt x="544" y="836"/>
                    <a:pt x="543" y="838"/>
                    <a:pt x="542" y="840"/>
                  </a:cubicBezTo>
                  <a:cubicBezTo>
                    <a:pt x="556" y="841"/>
                    <a:pt x="569" y="842"/>
                    <a:pt x="583" y="840"/>
                  </a:cubicBezTo>
                  <a:close/>
                  <a:moveTo>
                    <a:pt x="1059" y="730"/>
                  </a:moveTo>
                  <a:cubicBezTo>
                    <a:pt x="1057" y="727"/>
                    <a:pt x="1056" y="725"/>
                    <a:pt x="1055" y="723"/>
                  </a:cubicBezTo>
                  <a:cubicBezTo>
                    <a:pt x="1052" y="718"/>
                    <a:pt x="1049" y="713"/>
                    <a:pt x="1045" y="710"/>
                  </a:cubicBezTo>
                  <a:cubicBezTo>
                    <a:pt x="1041" y="706"/>
                    <a:pt x="1040" y="699"/>
                    <a:pt x="1036" y="696"/>
                  </a:cubicBezTo>
                  <a:cubicBezTo>
                    <a:pt x="1035" y="695"/>
                    <a:pt x="1034" y="695"/>
                    <a:pt x="1033" y="695"/>
                  </a:cubicBezTo>
                  <a:cubicBezTo>
                    <a:pt x="1031" y="697"/>
                    <a:pt x="1030" y="700"/>
                    <a:pt x="1028" y="703"/>
                  </a:cubicBezTo>
                  <a:cubicBezTo>
                    <a:pt x="1031" y="708"/>
                    <a:pt x="1034" y="713"/>
                    <a:pt x="1038" y="718"/>
                  </a:cubicBezTo>
                  <a:cubicBezTo>
                    <a:pt x="1041" y="723"/>
                    <a:pt x="1044" y="728"/>
                    <a:pt x="1047" y="733"/>
                  </a:cubicBezTo>
                  <a:cubicBezTo>
                    <a:pt x="1051" y="732"/>
                    <a:pt x="1055" y="731"/>
                    <a:pt x="1059" y="730"/>
                  </a:cubicBezTo>
                  <a:close/>
                  <a:moveTo>
                    <a:pt x="779" y="831"/>
                  </a:moveTo>
                  <a:cubicBezTo>
                    <a:pt x="773" y="826"/>
                    <a:pt x="769" y="822"/>
                    <a:pt x="764" y="819"/>
                  </a:cubicBezTo>
                  <a:cubicBezTo>
                    <a:pt x="755" y="820"/>
                    <a:pt x="745" y="821"/>
                    <a:pt x="736" y="822"/>
                  </a:cubicBezTo>
                  <a:cubicBezTo>
                    <a:pt x="735" y="822"/>
                    <a:pt x="734" y="822"/>
                    <a:pt x="733" y="823"/>
                  </a:cubicBezTo>
                  <a:cubicBezTo>
                    <a:pt x="735" y="827"/>
                    <a:pt x="737" y="830"/>
                    <a:pt x="739" y="834"/>
                  </a:cubicBezTo>
                  <a:cubicBezTo>
                    <a:pt x="746" y="833"/>
                    <a:pt x="752" y="832"/>
                    <a:pt x="758" y="832"/>
                  </a:cubicBezTo>
                  <a:cubicBezTo>
                    <a:pt x="764" y="831"/>
                    <a:pt x="771" y="834"/>
                    <a:pt x="779" y="831"/>
                  </a:cubicBezTo>
                  <a:close/>
                  <a:moveTo>
                    <a:pt x="498" y="826"/>
                  </a:moveTo>
                  <a:cubicBezTo>
                    <a:pt x="497" y="828"/>
                    <a:pt x="496" y="829"/>
                    <a:pt x="495" y="831"/>
                  </a:cubicBezTo>
                  <a:cubicBezTo>
                    <a:pt x="494" y="832"/>
                    <a:pt x="493" y="834"/>
                    <a:pt x="492" y="836"/>
                  </a:cubicBezTo>
                  <a:cubicBezTo>
                    <a:pt x="510" y="840"/>
                    <a:pt x="522" y="841"/>
                    <a:pt x="529" y="839"/>
                  </a:cubicBezTo>
                  <a:cubicBezTo>
                    <a:pt x="530" y="836"/>
                    <a:pt x="533" y="832"/>
                    <a:pt x="533" y="828"/>
                  </a:cubicBezTo>
                  <a:cubicBezTo>
                    <a:pt x="521" y="827"/>
                    <a:pt x="510" y="827"/>
                    <a:pt x="498" y="826"/>
                  </a:cubicBezTo>
                  <a:close/>
                  <a:moveTo>
                    <a:pt x="1022" y="697"/>
                  </a:moveTo>
                  <a:cubicBezTo>
                    <a:pt x="1024" y="693"/>
                    <a:pt x="1026" y="690"/>
                    <a:pt x="1028" y="687"/>
                  </a:cubicBezTo>
                  <a:cubicBezTo>
                    <a:pt x="1019" y="678"/>
                    <a:pt x="1011" y="669"/>
                    <a:pt x="1000" y="662"/>
                  </a:cubicBezTo>
                  <a:cubicBezTo>
                    <a:pt x="998" y="665"/>
                    <a:pt x="998" y="667"/>
                    <a:pt x="996" y="670"/>
                  </a:cubicBezTo>
                  <a:cubicBezTo>
                    <a:pt x="1005" y="679"/>
                    <a:pt x="1013" y="688"/>
                    <a:pt x="1022" y="697"/>
                  </a:cubicBezTo>
                  <a:close/>
                  <a:moveTo>
                    <a:pt x="408" y="642"/>
                  </a:moveTo>
                  <a:cubicBezTo>
                    <a:pt x="413" y="654"/>
                    <a:pt x="420" y="660"/>
                    <a:pt x="433" y="662"/>
                  </a:cubicBezTo>
                  <a:cubicBezTo>
                    <a:pt x="436" y="658"/>
                    <a:pt x="440" y="656"/>
                    <a:pt x="442" y="652"/>
                  </a:cubicBezTo>
                  <a:cubicBezTo>
                    <a:pt x="436" y="648"/>
                    <a:pt x="430" y="645"/>
                    <a:pt x="425" y="642"/>
                  </a:cubicBezTo>
                  <a:cubicBezTo>
                    <a:pt x="419" y="642"/>
                    <a:pt x="414" y="642"/>
                    <a:pt x="408" y="642"/>
                  </a:cubicBezTo>
                  <a:close/>
                  <a:moveTo>
                    <a:pt x="403" y="749"/>
                  </a:moveTo>
                  <a:cubicBezTo>
                    <a:pt x="406" y="751"/>
                    <a:pt x="409" y="753"/>
                    <a:pt x="412" y="755"/>
                  </a:cubicBezTo>
                  <a:cubicBezTo>
                    <a:pt x="415" y="751"/>
                    <a:pt x="417" y="748"/>
                    <a:pt x="420" y="745"/>
                  </a:cubicBezTo>
                  <a:cubicBezTo>
                    <a:pt x="423" y="742"/>
                    <a:pt x="427" y="740"/>
                    <a:pt x="431" y="737"/>
                  </a:cubicBezTo>
                  <a:cubicBezTo>
                    <a:pt x="428" y="734"/>
                    <a:pt x="424" y="732"/>
                    <a:pt x="421" y="729"/>
                  </a:cubicBezTo>
                  <a:cubicBezTo>
                    <a:pt x="411" y="732"/>
                    <a:pt x="404" y="737"/>
                    <a:pt x="403" y="749"/>
                  </a:cubicBezTo>
                  <a:close/>
                  <a:moveTo>
                    <a:pt x="960" y="649"/>
                  </a:moveTo>
                  <a:cubicBezTo>
                    <a:pt x="971" y="655"/>
                    <a:pt x="981" y="660"/>
                    <a:pt x="991" y="665"/>
                  </a:cubicBezTo>
                  <a:cubicBezTo>
                    <a:pt x="992" y="663"/>
                    <a:pt x="993" y="660"/>
                    <a:pt x="995" y="657"/>
                  </a:cubicBezTo>
                  <a:cubicBezTo>
                    <a:pt x="987" y="649"/>
                    <a:pt x="977" y="644"/>
                    <a:pt x="967" y="640"/>
                  </a:cubicBezTo>
                  <a:cubicBezTo>
                    <a:pt x="965" y="643"/>
                    <a:pt x="963" y="646"/>
                    <a:pt x="960" y="649"/>
                  </a:cubicBezTo>
                  <a:close/>
                  <a:moveTo>
                    <a:pt x="416" y="790"/>
                  </a:moveTo>
                  <a:cubicBezTo>
                    <a:pt x="411" y="791"/>
                    <a:pt x="407" y="790"/>
                    <a:pt x="403" y="792"/>
                  </a:cubicBezTo>
                  <a:cubicBezTo>
                    <a:pt x="404" y="798"/>
                    <a:pt x="408" y="801"/>
                    <a:pt x="412" y="804"/>
                  </a:cubicBezTo>
                  <a:cubicBezTo>
                    <a:pt x="419" y="808"/>
                    <a:pt x="426" y="813"/>
                    <a:pt x="433" y="817"/>
                  </a:cubicBezTo>
                  <a:cubicBezTo>
                    <a:pt x="434" y="817"/>
                    <a:pt x="435" y="817"/>
                    <a:pt x="435" y="817"/>
                  </a:cubicBezTo>
                  <a:cubicBezTo>
                    <a:pt x="437" y="815"/>
                    <a:pt x="439" y="814"/>
                    <a:pt x="438" y="811"/>
                  </a:cubicBezTo>
                  <a:cubicBezTo>
                    <a:pt x="429" y="807"/>
                    <a:pt x="422" y="799"/>
                    <a:pt x="416" y="790"/>
                  </a:cubicBezTo>
                  <a:close/>
                  <a:moveTo>
                    <a:pt x="925" y="637"/>
                  </a:moveTo>
                  <a:cubicBezTo>
                    <a:pt x="929" y="639"/>
                    <a:pt x="931" y="640"/>
                    <a:pt x="933" y="640"/>
                  </a:cubicBezTo>
                  <a:cubicBezTo>
                    <a:pt x="940" y="642"/>
                    <a:pt x="947" y="644"/>
                    <a:pt x="954" y="647"/>
                  </a:cubicBezTo>
                  <a:cubicBezTo>
                    <a:pt x="956" y="644"/>
                    <a:pt x="958" y="641"/>
                    <a:pt x="960" y="638"/>
                  </a:cubicBezTo>
                  <a:cubicBezTo>
                    <a:pt x="950" y="631"/>
                    <a:pt x="942" y="629"/>
                    <a:pt x="931" y="629"/>
                  </a:cubicBezTo>
                  <a:cubicBezTo>
                    <a:pt x="930" y="632"/>
                    <a:pt x="928" y="634"/>
                    <a:pt x="925" y="637"/>
                  </a:cubicBezTo>
                  <a:close/>
                  <a:moveTo>
                    <a:pt x="507" y="673"/>
                  </a:moveTo>
                  <a:cubicBezTo>
                    <a:pt x="500" y="673"/>
                    <a:pt x="494" y="673"/>
                    <a:pt x="488" y="677"/>
                  </a:cubicBezTo>
                  <a:cubicBezTo>
                    <a:pt x="494" y="680"/>
                    <a:pt x="495" y="684"/>
                    <a:pt x="496" y="690"/>
                  </a:cubicBezTo>
                  <a:cubicBezTo>
                    <a:pt x="501" y="691"/>
                    <a:pt x="505" y="691"/>
                    <a:pt x="511" y="692"/>
                  </a:cubicBezTo>
                  <a:cubicBezTo>
                    <a:pt x="512" y="688"/>
                    <a:pt x="514" y="684"/>
                    <a:pt x="513" y="679"/>
                  </a:cubicBezTo>
                  <a:cubicBezTo>
                    <a:pt x="511" y="677"/>
                    <a:pt x="509" y="675"/>
                    <a:pt x="507" y="673"/>
                  </a:cubicBezTo>
                  <a:close/>
                  <a:moveTo>
                    <a:pt x="409" y="782"/>
                  </a:moveTo>
                  <a:cubicBezTo>
                    <a:pt x="407" y="778"/>
                    <a:pt x="406" y="775"/>
                    <a:pt x="406" y="771"/>
                  </a:cubicBezTo>
                  <a:cubicBezTo>
                    <a:pt x="406" y="768"/>
                    <a:pt x="408" y="765"/>
                    <a:pt x="409" y="761"/>
                  </a:cubicBezTo>
                  <a:cubicBezTo>
                    <a:pt x="407" y="760"/>
                    <a:pt x="406" y="759"/>
                    <a:pt x="404" y="759"/>
                  </a:cubicBezTo>
                  <a:cubicBezTo>
                    <a:pt x="402" y="758"/>
                    <a:pt x="400" y="757"/>
                    <a:pt x="398" y="757"/>
                  </a:cubicBezTo>
                  <a:cubicBezTo>
                    <a:pt x="395" y="766"/>
                    <a:pt x="395" y="776"/>
                    <a:pt x="400" y="784"/>
                  </a:cubicBezTo>
                  <a:cubicBezTo>
                    <a:pt x="402" y="783"/>
                    <a:pt x="405" y="783"/>
                    <a:pt x="409" y="782"/>
                  </a:cubicBezTo>
                  <a:close/>
                  <a:moveTo>
                    <a:pt x="482" y="702"/>
                  </a:moveTo>
                  <a:cubicBezTo>
                    <a:pt x="483" y="706"/>
                    <a:pt x="485" y="709"/>
                    <a:pt x="489" y="711"/>
                  </a:cubicBezTo>
                  <a:cubicBezTo>
                    <a:pt x="493" y="709"/>
                    <a:pt x="497" y="707"/>
                    <a:pt x="502" y="705"/>
                  </a:cubicBezTo>
                  <a:cubicBezTo>
                    <a:pt x="503" y="704"/>
                    <a:pt x="503" y="703"/>
                    <a:pt x="504" y="701"/>
                  </a:cubicBezTo>
                  <a:cubicBezTo>
                    <a:pt x="499" y="699"/>
                    <a:pt x="495" y="698"/>
                    <a:pt x="490" y="696"/>
                  </a:cubicBezTo>
                  <a:cubicBezTo>
                    <a:pt x="487" y="698"/>
                    <a:pt x="484" y="698"/>
                    <a:pt x="482" y="702"/>
                  </a:cubicBezTo>
                  <a:close/>
                  <a:moveTo>
                    <a:pt x="454" y="728"/>
                  </a:moveTo>
                  <a:cubicBezTo>
                    <a:pt x="449" y="722"/>
                    <a:pt x="444" y="722"/>
                    <a:pt x="438" y="721"/>
                  </a:cubicBezTo>
                  <a:cubicBezTo>
                    <a:pt x="436" y="722"/>
                    <a:pt x="433" y="724"/>
                    <a:pt x="429" y="726"/>
                  </a:cubicBezTo>
                  <a:cubicBezTo>
                    <a:pt x="434" y="729"/>
                    <a:pt x="437" y="731"/>
                    <a:pt x="440" y="733"/>
                  </a:cubicBezTo>
                  <a:cubicBezTo>
                    <a:pt x="445" y="731"/>
                    <a:pt x="449" y="730"/>
                    <a:pt x="454" y="728"/>
                  </a:cubicBezTo>
                  <a:close/>
                  <a:moveTo>
                    <a:pt x="421" y="720"/>
                  </a:moveTo>
                  <a:cubicBezTo>
                    <a:pt x="423" y="719"/>
                    <a:pt x="424" y="719"/>
                    <a:pt x="426" y="718"/>
                  </a:cubicBezTo>
                  <a:cubicBezTo>
                    <a:pt x="426" y="713"/>
                    <a:pt x="426" y="707"/>
                    <a:pt x="425" y="702"/>
                  </a:cubicBezTo>
                  <a:cubicBezTo>
                    <a:pt x="422" y="702"/>
                    <a:pt x="421" y="704"/>
                    <a:pt x="420" y="706"/>
                  </a:cubicBezTo>
                  <a:cubicBezTo>
                    <a:pt x="420" y="711"/>
                    <a:pt x="419" y="715"/>
                    <a:pt x="421" y="720"/>
                  </a:cubicBezTo>
                  <a:close/>
                  <a:moveTo>
                    <a:pt x="432" y="716"/>
                  </a:moveTo>
                  <a:cubicBezTo>
                    <a:pt x="435" y="715"/>
                    <a:pt x="438" y="715"/>
                    <a:pt x="439" y="712"/>
                  </a:cubicBezTo>
                  <a:cubicBezTo>
                    <a:pt x="437" y="709"/>
                    <a:pt x="435" y="707"/>
                    <a:pt x="432" y="707"/>
                  </a:cubicBezTo>
                  <a:cubicBezTo>
                    <a:pt x="430" y="710"/>
                    <a:pt x="431" y="713"/>
                    <a:pt x="432" y="716"/>
                  </a:cubicBezTo>
                  <a:close/>
                  <a:moveTo>
                    <a:pt x="341" y="853"/>
                  </a:moveTo>
                  <a:cubicBezTo>
                    <a:pt x="339" y="855"/>
                    <a:pt x="337" y="857"/>
                    <a:pt x="336" y="860"/>
                  </a:cubicBezTo>
                  <a:cubicBezTo>
                    <a:pt x="345" y="857"/>
                    <a:pt x="346" y="856"/>
                    <a:pt x="345" y="849"/>
                  </a:cubicBezTo>
                  <a:cubicBezTo>
                    <a:pt x="343" y="848"/>
                    <a:pt x="341" y="847"/>
                    <a:pt x="339" y="846"/>
                  </a:cubicBezTo>
                  <a:cubicBezTo>
                    <a:pt x="338" y="846"/>
                    <a:pt x="338" y="845"/>
                    <a:pt x="338" y="845"/>
                  </a:cubicBezTo>
                  <a:cubicBezTo>
                    <a:pt x="339" y="843"/>
                    <a:pt x="340" y="842"/>
                    <a:pt x="341" y="840"/>
                  </a:cubicBezTo>
                  <a:cubicBezTo>
                    <a:pt x="342" y="838"/>
                    <a:pt x="343" y="837"/>
                    <a:pt x="343" y="835"/>
                  </a:cubicBezTo>
                  <a:cubicBezTo>
                    <a:pt x="345" y="830"/>
                    <a:pt x="342" y="826"/>
                    <a:pt x="338" y="825"/>
                  </a:cubicBezTo>
                  <a:cubicBezTo>
                    <a:pt x="336" y="825"/>
                    <a:pt x="335" y="824"/>
                    <a:pt x="334" y="824"/>
                  </a:cubicBezTo>
                  <a:cubicBezTo>
                    <a:pt x="326" y="825"/>
                    <a:pt x="318" y="827"/>
                    <a:pt x="311" y="830"/>
                  </a:cubicBezTo>
                  <a:cubicBezTo>
                    <a:pt x="310" y="831"/>
                    <a:pt x="310" y="833"/>
                    <a:pt x="309" y="834"/>
                  </a:cubicBezTo>
                  <a:cubicBezTo>
                    <a:pt x="311" y="837"/>
                    <a:pt x="313" y="837"/>
                    <a:pt x="315" y="837"/>
                  </a:cubicBezTo>
                  <a:cubicBezTo>
                    <a:pt x="319" y="836"/>
                    <a:pt x="322" y="835"/>
                    <a:pt x="325" y="834"/>
                  </a:cubicBezTo>
                  <a:cubicBezTo>
                    <a:pt x="328" y="833"/>
                    <a:pt x="331" y="832"/>
                    <a:pt x="335" y="833"/>
                  </a:cubicBezTo>
                  <a:cubicBezTo>
                    <a:pt x="334" y="839"/>
                    <a:pt x="328" y="844"/>
                    <a:pt x="332" y="851"/>
                  </a:cubicBezTo>
                  <a:cubicBezTo>
                    <a:pt x="335" y="851"/>
                    <a:pt x="337" y="852"/>
                    <a:pt x="341" y="853"/>
                  </a:cubicBezTo>
                  <a:close/>
                  <a:moveTo>
                    <a:pt x="1287" y="775"/>
                  </a:moveTo>
                  <a:cubicBezTo>
                    <a:pt x="1288" y="776"/>
                    <a:pt x="1290" y="776"/>
                    <a:pt x="1291" y="777"/>
                  </a:cubicBezTo>
                  <a:cubicBezTo>
                    <a:pt x="1294" y="773"/>
                    <a:pt x="1293" y="771"/>
                    <a:pt x="1291" y="769"/>
                  </a:cubicBezTo>
                  <a:cubicBezTo>
                    <a:pt x="1287" y="764"/>
                    <a:pt x="1282" y="761"/>
                    <a:pt x="1277" y="760"/>
                  </a:cubicBezTo>
                  <a:cubicBezTo>
                    <a:pt x="1271" y="759"/>
                    <a:pt x="1267" y="762"/>
                    <a:pt x="1267" y="768"/>
                  </a:cubicBezTo>
                  <a:cubicBezTo>
                    <a:pt x="1268" y="776"/>
                    <a:pt x="1271" y="782"/>
                    <a:pt x="1279" y="786"/>
                  </a:cubicBezTo>
                  <a:cubicBezTo>
                    <a:pt x="1280" y="780"/>
                    <a:pt x="1277" y="776"/>
                    <a:pt x="1276" y="769"/>
                  </a:cubicBezTo>
                  <a:cubicBezTo>
                    <a:pt x="1281" y="772"/>
                    <a:pt x="1284" y="774"/>
                    <a:pt x="1287" y="775"/>
                  </a:cubicBezTo>
                  <a:close/>
                  <a:moveTo>
                    <a:pt x="124" y="783"/>
                  </a:moveTo>
                  <a:cubicBezTo>
                    <a:pt x="125" y="776"/>
                    <a:pt x="123" y="770"/>
                    <a:pt x="118" y="764"/>
                  </a:cubicBezTo>
                  <a:cubicBezTo>
                    <a:pt x="115" y="761"/>
                    <a:pt x="110" y="761"/>
                    <a:pt x="109" y="766"/>
                  </a:cubicBezTo>
                  <a:cubicBezTo>
                    <a:pt x="106" y="773"/>
                    <a:pt x="105" y="781"/>
                    <a:pt x="105" y="789"/>
                  </a:cubicBezTo>
                  <a:cubicBezTo>
                    <a:pt x="105" y="790"/>
                    <a:pt x="106" y="791"/>
                    <a:pt x="107" y="793"/>
                  </a:cubicBezTo>
                  <a:cubicBezTo>
                    <a:pt x="113" y="788"/>
                    <a:pt x="111" y="781"/>
                    <a:pt x="115" y="775"/>
                  </a:cubicBezTo>
                  <a:cubicBezTo>
                    <a:pt x="118" y="778"/>
                    <a:pt x="117" y="785"/>
                    <a:pt x="124" y="783"/>
                  </a:cubicBezTo>
                  <a:close/>
                  <a:moveTo>
                    <a:pt x="1146" y="769"/>
                  </a:moveTo>
                  <a:cubicBezTo>
                    <a:pt x="1146" y="767"/>
                    <a:pt x="1146" y="765"/>
                    <a:pt x="1147" y="764"/>
                  </a:cubicBezTo>
                  <a:cubicBezTo>
                    <a:pt x="1142" y="759"/>
                    <a:pt x="1137" y="759"/>
                    <a:pt x="1132" y="760"/>
                  </a:cubicBezTo>
                  <a:cubicBezTo>
                    <a:pt x="1128" y="762"/>
                    <a:pt x="1126" y="764"/>
                    <a:pt x="1125" y="768"/>
                  </a:cubicBezTo>
                  <a:cubicBezTo>
                    <a:pt x="1125" y="772"/>
                    <a:pt x="1127" y="775"/>
                    <a:pt x="1130" y="776"/>
                  </a:cubicBezTo>
                  <a:cubicBezTo>
                    <a:pt x="1133" y="779"/>
                    <a:pt x="1137" y="781"/>
                    <a:pt x="1142" y="779"/>
                  </a:cubicBezTo>
                  <a:cubicBezTo>
                    <a:pt x="1142" y="779"/>
                    <a:pt x="1142" y="778"/>
                    <a:pt x="1142" y="778"/>
                  </a:cubicBezTo>
                  <a:cubicBezTo>
                    <a:pt x="1141" y="775"/>
                    <a:pt x="1140" y="773"/>
                    <a:pt x="1138" y="770"/>
                  </a:cubicBezTo>
                  <a:cubicBezTo>
                    <a:pt x="1141" y="770"/>
                    <a:pt x="1143" y="769"/>
                    <a:pt x="1146" y="769"/>
                  </a:cubicBezTo>
                  <a:close/>
                  <a:moveTo>
                    <a:pt x="1223" y="797"/>
                  </a:moveTo>
                  <a:cubicBezTo>
                    <a:pt x="1223" y="797"/>
                    <a:pt x="1224" y="798"/>
                    <a:pt x="1224" y="798"/>
                  </a:cubicBezTo>
                  <a:cubicBezTo>
                    <a:pt x="1225" y="798"/>
                    <a:pt x="1226" y="797"/>
                    <a:pt x="1226" y="797"/>
                  </a:cubicBezTo>
                  <a:cubicBezTo>
                    <a:pt x="1227" y="797"/>
                    <a:pt x="1228" y="796"/>
                    <a:pt x="1229" y="796"/>
                  </a:cubicBezTo>
                  <a:cubicBezTo>
                    <a:pt x="1232" y="800"/>
                    <a:pt x="1231" y="806"/>
                    <a:pt x="1233" y="810"/>
                  </a:cubicBezTo>
                  <a:cubicBezTo>
                    <a:pt x="1234" y="811"/>
                    <a:pt x="1236" y="811"/>
                    <a:pt x="1237" y="812"/>
                  </a:cubicBezTo>
                  <a:cubicBezTo>
                    <a:pt x="1241" y="806"/>
                    <a:pt x="1241" y="799"/>
                    <a:pt x="1239" y="793"/>
                  </a:cubicBezTo>
                  <a:cubicBezTo>
                    <a:pt x="1237" y="788"/>
                    <a:pt x="1234" y="783"/>
                    <a:pt x="1227" y="783"/>
                  </a:cubicBezTo>
                  <a:cubicBezTo>
                    <a:pt x="1222" y="787"/>
                    <a:pt x="1224" y="792"/>
                    <a:pt x="1223" y="797"/>
                  </a:cubicBezTo>
                  <a:close/>
                  <a:moveTo>
                    <a:pt x="149" y="831"/>
                  </a:moveTo>
                  <a:cubicBezTo>
                    <a:pt x="145" y="834"/>
                    <a:pt x="142" y="837"/>
                    <a:pt x="142" y="842"/>
                  </a:cubicBezTo>
                  <a:cubicBezTo>
                    <a:pt x="143" y="842"/>
                    <a:pt x="143" y="843"/>
                    <a:pt x="144" y="843"/>
                  </a:cubicBezTo>
                  <a:cubicBezTo>
                    <a:pt x="147" y="840"/>
                    <a:pt x="149" y="836"/>
                    <a:pt x="154" y="835"/>
                  </a:cubicBezTo>
                  <a:cubicBezTo>
                    <a:pt x="159" y="841"/>
                    <a:pt x="156" y="850"/>
                    <a:pt x="162" y="856"/>
                  </a:cubicBezTo>
                  <a:cubicBezTo>
                    <a:pt x="165" y="853"/>
                    <a:pt x="165" y="850"/>
                    <a:pt x="164" y="847"/>
                  </a:cubicBezTo>
                  <a:cubicBezTo>
                    <a:pt x="163" y="841"/>
                    <a:pt x="164" y="834"/>
                    <a:pt x="158" y="830"/>
                  </a:cubicBezTo>
                  <a:cubicBezTo>
                    <a:pt x="151" y="829"/>
                    <a:pt x="151" y="829"/>
                    <a:pt x="149" y="831"/>
                  </a:cubicBezTo>
                  <a:close/>
                  <a:moveTo>
                    <a:pt x="207" y="844"/>
                  </a:moveTo>
                  <a:cubicBezTo>
                    <a:pt x="201" y="849"/>
                    <a:pt x="196" y="854"/>
                    <a:pt x="192" y="862"/>
                  </a:cubicBezTo>
                  <a:cubicBezTo>
                    <a:pt x="194" y="862"/>
                    <a:pt x="196" y="862"/>
                    <a:pt x="197" y="861"/>
                  </a:cubicBezTo>
                  <a:cubicBezTo>
                    <a:pt x="200" y="860"/>
                    <a:pt x="202" y="857"/>
                    <a:pt x="205" y="855"/>
                  </a:cubicBezTo>
                  <a:cubicBezTo>
                    <a:pt x="205" y="855"/>
                    <a:pt x="206" y="855"/>
                    <a:pt x="206" y="855"/>
                  </a:cubicBezTo>
                  <a:cubicBezTo>
                    <a:pt x="208" y="856"/>
                    <a:pt x="209" y="857"/>
                    <a:pt x="211" y="858"/>
                  </a:cubicBezTo>
                  <a:cubicBezTo>
                    <a:pt x="217" y="852"/>
                    <a:pt x="217" y="852"/>
                    <a:pt x="213" y="844"/>
                  </a:cubicBezTo>
                  <a:cubicBezTo>
                    <a:pt x="211" y="844"/>
                    <a:pt x="208" y="843"/>
                    <a:pt x="207" y="844"/>
                  </a:cubicBezTo>
                  <a:close/>
                  <a:moveTo>
                    <a:pt x="1258" y="757"/>
                  </a:moveTo>
                  <a:cubicBezTo>
                    <a:pt x="1258" y="760"/>
                    <a:pt x="1259" y="762"/>
                    <a:pt x="1262" y="763"/>
                  </a:cubicBezTo>
                  <a:cubicBezTo>
                    <a:pt x="1265" y="761"/>
                    <a:pt x="1265" y="758"/>
                    <a:pt x="1265" y="755"/>
                  </a:cubicBezTo>
                  <a:cubicBezTo>
                    <a:pt x="1265" y="752"/>
                    <a:pt x="1264" y="749"/>
                    <a:pt x="1264" y="745"/>
                  </a:cubicBezTo>
                  <a:cubicBezTo>
                    <a:pt x="1263" y="744"/>
                    <a:pt x="1263" y="743"/>
                    <a:pt x="1262" y="742"/>
                  </a:cubicBezTo>
                  <a:cubicBezTo>
                    <a:pt x="1260" y="740"/>
                    <a:pt x="1257" y="739"/>
                    <a:pt x="1254" y="740"/>
                  </a:cubicBezTo>
                  <a:cubicBezTo>
                    <a:pt x="1250" y="740"/>
                    <a:pt x="1248" y="743"/>
                    <a:pt x="1248" y="746"/>
                  </a:cubicBezTo>
                  <a:cubicBezTo>
                    <a:pt x="1248" y="747"/>
                    <a:pt x="1249" y="748"/>
                    <a:pt x="1249" y="749"/>
                  </a:cubicBezTo>
                  <a:cubicBezTo>
                    <a:pt x="1251" y="748"/>
                    <a:pt x="1252" y="748"/>
                    <a:pt x="1254" y="747"/>
                  </a:cubicBezTo>
                  <a:cubicBezTo>
                    <a:pt x="1257" y="750"/>
                    <a:pt x="1257" y="754"/>
                    <a:pt x="1258" y="757"/>
                  </a:cubicBezTo>
                  <a:close/>
                  <a:moveTo>
                    <a:pt x="140" y="736"/>
                  </a:moveTo>
                  <a:cubicBezTo>
                    <a:pt x="141" y="735"/>
                    <a:pt x="140" y="733"/>
                    <a:pt x="138" y="731"/>
                  </a:cubicBezTo>
                  <a:cubicBezTo>
                    <a:pt x="136" y="730"/>
                    <a:pt x="133" y="730"/>
                    <a:pt x="131" y="732"/>
                  </a:cubicBezTo>
                  <a:cubicBezTo>
                    <a:pt x="126" y="736"/>
                    <a:pt x="123" y="741"/>
                    <a:pt x="124" y="748"/>
                  </a:cubicBezTo>
                  <a:cubicBezTo>
                    <a:pt x="125" y="749"/>
                    <a:pt x="126" y="749"/>
                    <a:pt x="128" y="750"/>
                  </a:cubicBezTo>
                  <a:cubicBezTo>
                    <a:pt x="132" y="745"/>
                    <a:pt x="136" y="741"/>
                    <a:pt x="140" y="736"/>
                  </a:cubicBezTo>
                  <a:close/>
                  <a:moveTo>
                    <a:pt x="354" y="872"/>
                  </a:moveTo>
                  <a:cubicBezTo>
                    <a:pt x="360" y="874"/>
                    <a:pt x="364" y="871"/>
                    <a:pt x="366" y="867"/>
                  </a:cubicBezTo>
                  <a:cubicBezTo>
                    <a:pt x="368" y="864"/>
                    <a:pt x="368" y="861"/>
                    <a:pt x="365" y="859"/>
                  </a:cubicBezTo>
                  <a:cubicBezTo>
                    <a:pt x="354" y="858"/>
                    <a:pt x="352" y="858"/>
                    <a:pt x="347" y="862"/>
                  </a:cubicBezTo>
                  <a:cubicBezTo>
                    <a:pt x="347" y="863"/>
                    <a:pt x="348" y="864"/>
                    <a:pt x="348" y="865"/>
                  </a:cubicBezTo>
                  <a:cubicBezTo>
                    <a:pt x="350" y="865"/>
                    <a:pt x="351" y="865"/>
                    <a:pt x="353" y="865"/>
                  </a:cubicBezTo>
                  <a:cubicBezTo>
                    <a:pt x="354" y="865"/>
                    <a:pt x="356" y="865"/>
                    <a:pt x="358" y="864"/>
                  </a:cubicBezTo>
                  <a:cubicBezTo>
                    <a:pt x="357" y="868"/>
                    <a:pt x="356" y="870"/>
                    <a:pt x="354" y="872"/>
                  </a:cubicBezTo>
                  <a:close/>
                  <a:moveTo>
                    <a:pt x="1287" y="805"/>
                  </a:moveTo>
                  <a:cubicBezTo>
                    <a:pt x="1284" y="804"/>
                    <a:pt x="1281" y="803"/>
                    <a:pt x="1278" y="805"/>
                  </a:cubicBezTo>
                  <a:cubicBezTo>
                    <a:pt x="1276" y="805"/>
                    <a:pt x="1275" y="807"/>
                    <a:pt x="1274" y="809"/>
                  </a:cubicBezTo>
                  <a:cubicBezTo>
                    <a:pt x="1279" y="812"/>
                    <a:pt x="1284" y="814"/>
                    <a:pt x="1288" y="817"/>
                  </a:cubicBezTo>
                  <a:cubicBezTo>
                    <a:pt x="1292" y="816"/>
                    <a:pt x="1292" y="816"/>
                    <a:pt x="1294" y="812"/>
                  </a:cubicBezTo>
                  <a:cubicBezTo>
                    <a:pt x="1293" y="808"/>
                    <a:pt x="1290" y="806"/>
                    <a:pt x="1287" y="805"/>
                  </a:cubicBezTo>
                  <a:close/>
                  <a:moveTo>
                    <a:pt x="1345" y="795"/>
                  </a:moveTo>
                  <a:cubicBezTo>
                    <a:pt x="1344" y="796"/>
                    <a:pt x="1343" y="797"/>
                    <a:pt x="1342" y="799"/>
                  </a:cubicBezTo>
                  <a:cubicBezTo>
                    <a:pt x="1344" y="804"/>
                    <a:pt x="1348" y="806"/>
                    <a:pt x="1352" y="808"/>
                  </a:cubicBezTo>
                  <a:cubicBezTo>
                    <a:pt x="1356" y="801"/>
                    <a:pt x="1354" y="799"/>
                    <a:pt x="1345" y="795"/>
                  </a:cubicBezTo>
                  <a:close/>
                  <a:moveTo>
                    <a:pt x="1212" y="817"/>
                  </a:moveTo>
                  <a:cubicBezTo>
                    <a:pt x="1214" y="818"/>
                    <a:pt x="1216" y="818"/>
                    <a:pt x="1217" y="815"/>
                  </a:cubicBezTo>
                  <a:cubicBezTo>
                    <a:pt x="1218" y="813"/>
                    <a:pt x="1218" y="810"/>
                    <a:pt x="1216" y="808"/>
                  </a:cubicBezTo>
                  <a:cubicBezTo>
                    <a:pt x="1214" y="806"/>
                    <a:pt x="1212" y="805"/>
                    <a:pt x="1209" y="807"/>
                  </a:cubicBezTo>
                  <a:cubicBezTo>
                    <a:pt x="1208" y="812"/>
                    <a:pt x="1208" y="814"/>
                    <a:pt x="1212" y="817"/>
                  </a:cubicBezTo>
                  <a:close/>
                  <a:moveTo>
                    <a:pt x="417" y="435"/>
                  </a:moveTo>
                  <a:cubicBezTo>
                    <a:pt x="423" y="433"/>
                    <a:pt x="423" y="433"/>
                    <a:pt x="425" y="427"/>
                  </a:cubicBezTo>
                  <a:cubicBezTo>
                    <a:pt x="422" y="420"/>
                    <a:pt x="420" y="419"/>
                    <a:pt x="408" y="422"/>
                  </a:cubicBezTo>
                  <a:cubicBezTo>
                    <a:pt x="406" y="426"/>
                    <a:pt x="406" y="426"/>
                    <a:pt x="406" y="431"/>
                  </a:cubicBezTo>
                  <a:cubicBezTo>
                    <a:pt x="410" y="433"/>
                    <a:pt x="414" y="434"/>
                    <a:pt x="417" y="435"/>
                  </a:cubicBezTo>
                  <a:close/>
                  <a:moveTo>
                    <a:pt x="453" y="434"/>
                  </a:moveTo>
                  <a:cubicBezTo>
                    <a:pt x="458" y="433"/>
                    <a:pt x="463" y="436"/>
                    <a:pt x="469" y="433"/>
                  </a:cubicBezTo>
                  <a:cubicBezTo>
                    <a:pt x="470" y="427"/>
                    <a:pt x="470" y="427"/>
                    <a:pt x="468" y="422"/>
                  </a:cubicBezTo>
                  <a:cubicBezTo>
                    <a:pt x="462" y="420"/>
                    <a:pt x="457" y="421"/>
                    <a:pt x="452" y="423"/>
                  </a:cubicBezTo>
                  <a:cubicBezTo>
                    <a:pt x="449" y="429"/>
                    <a:pt x="449" y="429"/>
                    <a:pt x="453" y="434"/>
                  </a:cubicBezTo>
                  <a:close/>
                  <a:moveTo>
                    <a:pt x="366" y="435"/>
                  </a:moveTo>
                  <a:cubicBezTo>
                    <a:pt x="367" y="435"/>
                    <a:pt x="368" y="435"/>
                    <a:pt x="370" y="435"/>
                  </a:cubicBezTo>
                  <a:cubicBezTo>
                    <a:pt x="374" y="435"/>
                    <a:pt x="376" y="433"/>
                    <a:pt x="377" y="429"/>
                  </a:cubicBezTo>
                  <a:cubicBezTo>
                    <a:pt x="377" y="425"/>
                    <a:pt x="376" y="422"/>
                    <a:pt x="372" y="421"/>
                  </a:cubicBezTo>
                  <a:cubicBezTo>
                    <a:pt x="369" y="421"/>
                    <a:pt x="367" y="421"/>
                    <a:pt x="364" y="421"/>
                  </a:cubicBezTo>
                  <a:cubicBezTo>
                    <a:pt x="360" y="422"/>
                    <a:pt x="357" y="425"/>
                    <a:pt x="359" y="430"/>
                  </a:cubicBezTo>
                  <a:cubicBezTo>
                    <a:pt x="360" y="431"/>
                    <a:pt x="361" y="433"/>
                    <a:pt x="362" y="435"/>
                  </a:cubicBezTo>
                  <a:cubicBezTo>
                    <a:pt x="364" y="435"/>
                    <a:pt x="365" y="435"/>
                    <a:pt x="366" y="435"/>
                  </a:cubicBezTo>
                  <a:close/>
                  <a:moveTo>
                    <a:pt x="516" y="422"/>
                  </a:moveTo>
                  <a:cubicBezTo>
                    <a:pt x="514" y="421"/>
                    <a:pt x="512" y="420"/>
                    <a:pt x="510" y="420"/>
                  </a:cubicBezTo>
                  <a:cubicBezTo>
                    <a:pt x="507" y="421"/>
                    <a:pt x="503" y="422"/>
                    <a:pt x="500" y="422"/>
                  </a:cubicBezTo>
                  <a:cubicBezTo>
                    <a:pt x="500" y="423"/>
                    <a:pt x="499" y="423"/>
                    <a:pt x="499" y="424"/>
                  </a:cubicBezTo>
                  <a:cubicBezTo>
                    <a:pt x="498" y="426"/>
                    <a:pt x="498" y="429"/>
                    <a:pt x="500" y="431"/>
                  </a:cubicBezTo>
                  <a:cubicBezTo>
                    <a:pt x="510" y="434"/>
                    <a:pt x="511" y="434"/>
                    <a:pt x="519" y="429"/>
                  </a:cubicBezTo>
                  <a:cubicBezTo>
                    <a:pt x="518" y="424"/>
                    <a:pt x="517" y="423"/>
                    <a:pt x="516" y="422"/>
                  </a:cubicBezTo>
                  <a:close/>
                  <a:moveTo>
                    <a:pt x="666" y="436"/>
                  </a:moveTo>
                  <a:cubicBezTo>
                    <a:pt x="669" y="437"/>
                    <a:pt x="671" y="438"/>
                    <a:pt x="674" y="438"/>
                  </a:cubicBezTo>
                  <a:cubicBezTo>
                    <a:pt x="679" y="438"/>
                    <a:pt x="682" y="433"/>
                    <a:pt x="680" y="429"/>
                  </a:cubicBezTo>
                  <a:cubicBezTo>
                    <a:pt x="677" y="425"/>
                    <a:pt x="674" y="424"/>
                    <a:pt x="670" y="424"/>
                  </a:cubicBezTo>
                  <a:cubicBezTo>
                    <a:pt x="666" y="424"/>
                    <a:pt x="663" y="425"/>
                    <a:pt x="661" y="429"/>
                  </a:cubicBezTo>
                  <a:cubicBezTo>
                    <a:pt x="662" y="432"/>
                    <a:pt x="663" y="434"/>
                    <a:pt x="666" y="436"/>
                  </a:cubicBezTo>
                  <a:close/>
                  <a:moveTo>
                    <a:pt x="621" y="421"/>
                  </a:moveTo>
                  <a:cubicBezTo>
                    <a:pt x="618" y="421"/>
                    <a:pt x="615" y="422"/>
                    <a:pt x="614" y="425"/>
                  </a:cubicBezTo>
                  <a:cubicBezTo>
                    <a:pt x="613" y="428"/>
                    <a:pt x="615" y="431"/>
                    <a:pt x="617" y="433"/>
                  </a:cubicBezTo>
                  <a:cubicBezTo>
                    <a:pt x="620" y="435"/>
                    <a:pt x="624" y="436"/>
                    <a:pt x="628" y="435"/>
                  </a:cubicBezTo>
                  <a:cubicBezTo>
                    <a:pt x="631" y="432"/>
                    <a:pt x="632" y="429"/>
                    <a:pt x="632" y="425"/>
                  </a:cubicBezTo>
                  <a:cubicBezTo>
                    <a:pt x="627" y="421"/>
                    <a:pt x="625" y="420"/>
                    <a:pt x="621" y="421"/>
                  </a:cubicBezTo>
                  <a:close/>
                  <a:moveTo>
                    <a:pt x="875" y="475"/>
                  </a:moveTo>
                  <a:cubicBezTo>
                    <a:pt x="868" y="473"/>
                    <a:pt x="861" y="471"/>
                    <a:pt x="853" y="473"/>
                  </a:cubicBezTo>
                  <a:cubicBezTo>
                    <a:pt x="850" y="474"/>
                    <a:pt x="847" y="474"/>
                    <a:pt x="843" y="474"/>
                  </a:cubicBezTo>
                  <a:cubicBezTo>
                    <a:pt x="839" y="474"/>
                    <a:pt x="834" y="474"/>
                    <a:pt x="830" y="474"/>
                  </a:cubicBezTo>
                  <a:cubicBezTo>
                    <a:pt x="828" y="474"/>
                    <a:pt x="827" y="474"/>
                    <a:pt x="826" y="476"/>
                  </a:cubicBezTo>
                  <a:cubicBezTo>
                    <a:pt x="828" y="477"/>
                    <a:pt x="829" y="478"/>
                    <a:pt x="831" y="479"/>
                  </a:cubicBezTo>
                  <a:cubicBezTo>
                    <a:pt x="840" y="480"/>
                    <a:pt x="848" y="482"/>
                    <a:pt x="857" y="479"/>
                  </a:cubicBezTo>
                  <a:cubicBezTo>
                    <a:pt x="865" y="482"/>
                    <a:pt x="873" y="485"/>
                    <a:pt x="882" y="481"/>
                  </a:cubicBezTo>
                  <a:cubicBezTo>
                    <a:pt x="878" y="476"/>
                    <a:pt x="878" y="476"/>
                    <a:pt x="875" y="475"/>
                  </a:cubicBezTo>
                  <a:close/>
                  <a:moveTo>
                    <a:pt x="861" y="499"/>
                  </a:moveTo>
                  <a:cubicBezTo>
                    <a:pt x="866" y="501"/>
                    <a:pt x="870" y="502"/>
                    <a:pt x="875" y="500"/>
                  </a:cubicBezTo>
                  <a:cubicBezTo>
                    <a:pt x="888" y="498"/>
                    <a:pt x="900" y="496"/>
                    <a:pt x="913" y="497"/>
                  </a:cubicBezTo>
                  <a:cubicBezTo>
                    <a:pt x="914" y="497"/>
                    <a:pt x="915" y="497"/>
                    <a:pt x="915" y="497"/>
                  </a:cubicBezTo>
                  <a:cubicBezTo>
                    <a:pt x="918" y="497"/>
                    <a:pt x="920" y="497"/>
                    <a:pt x="922" y="498"/>
                  </a:cubicBezTo>
                  <a:cubicBezTo>
                    <a:pt x="928" y="499"/>
                    <a:pt x="932" y="498"/>
                    <a:pt x="938" y="497"/>
                  </a:cubicBezTo>
                  <a:cubicBezTo>
                    <a:pt x="934" y="493"/>
                    <a:pt x="929" y="493"/>
                    <a:pt x="925" y="492"/>
                  </a:cubicBezTo>
                  <a:cubicBezTo>
                    <a:pt x="918" y="496"/>
                    <a:pt x="911" y="496"/>
                    <a:pt x="904" y="494"/>
                  </a:cubicBezTo>
                  <a:cubicBezTo>
                    <a:pt x="902" y="493"/>
                    <a:pt x="900" y="493"/>
                    <a:pt x="898" y="493"/>
                  </a:cubicBezTo>
                  <a:cubicBezTo>
                    <a:pt x="893" y="492"/>
                    <a:pt x="889" y="492"/>
                    <a:pt x="884" y="493"/>
                  </a:cubicBezTo>
                  <a:cubicBezTo>
                    <a:pt x="876" y="495"/>
                    <a:pt x="868" y="496"/>
                    <a:pt x="860" y="495"/>
                  </a:cubicBezTo>
                  <a:cubicBezTo>
                    <a:pt x="860" y="495"/>
                    <a:pt x="859" y="495"/>
                    <a:pt x="859" y="496"/>
                  </a:cubicBezTo>
                  <a:cubicBezTo>
                    <a:pt x="859" y="498"/>
                    <a:pt x="860" y="498"/>
                    <a:pt x="861" y="499"/>
                  </a:cubicBezTo>
                  <a:close/>
                  <a:moveTo>
                    <a:pt x="1076" y="496"/>
                  </a:moveTo>
                  <a:cubicBezTo>
                    <a:pt x="1083" y="495"/>
                    <a:pt x="1091" y="494"/>
                    <a:pt x="1098" y="496"/>
                  </a:cubicBezTo>
                  <a:cubicBezTo>
                    <a:pt x="1103" y="498"/>
                    <a:pt x="1107" y="497"/>
                    <a:pt x="1112" y="495"/>
                  </a:cubicBezTo>
                  <a:cubicBezTo>
                    <a:pt x="1113" y="494"/>
                    <a:pt x="1114" y="493"/>
                    <a:pt x="1115" y="491"/>
                  </a:cubicBezTo>
                  <a:cubicBezTo>
                    <a:pt x="1097" y="486"/>
                    <a:pt x="1080" y="488"/>
                    <a:pt x="1063" y="493"/>
                  </a:cubicBezTo>
                  <a:cubicBezTo>
                    <a:pt x="1061" y="494"/>
                    <a:pt x="1058" y="494"/>
                    <a:pt x="1058" y="497"/>
                  </a:cubicBezTo>
                  <a:cubicBezTo>
                    <a:pt x="1064" y="497"/>
                    <a:pt x="1070" y="497"/>
                    <a:pt x="1076" y="496"/>
                  </a:cubicBezTo>
                  <a:close/>
                  <a:moveTo>
                    <a:pt x="1116" y="469"/>
                  </a:moveTo>
                  <a:cubicBezTo>
                    <a:pt x="1109" y="467"/>
                    <a:pt x="1102" y="469"/>
                    <a:pt x="1094" y="471"/>
                  </a:cubicBezTo>
                  <a:cubicBezTo>
                    <a:pt x="1104" y="475"/>
                    <a:pt x="1109" y="475"/>
                    <a:pt x="1116" y="469"/>
                  </a:cubicBezTo>
                  <a:close/>
                  <a:moveTo>
                    <a:pt x="765" y="489"/>
                  </a:moveTo>
                  <a:cubicBezTo>
                    <a:pt x="759" y="487"/>
                    <a:pt x="752" y="490"/>
                    <a:pt x="750" y="497"/>
                  </a:cubicBezTo>
                  <a:cubicBezTo>
                    <a:pt x="749" y="499"/>
                    <a:pt x="750" y="500"/>
                    <a:pt x="752" y="501"/>
                  </a:cubicBezTo>
                  <a:cubicBezTo>
                    <a:pt x="755" y="500"/>
                    <a:pt x="756" y="496"/>
                    <a:pt x="760" y="496"/>
                  </a:cubicBezTo>
                  <a:cubicBezTo>
                    <a:pt x="771" y="501"/>
                    <a:pt x="771" y="501"/>
                    <a:pt x="774" y="500"/>
                  </a:cubicBezTo>
                  <a:cubicBezTo>
                    <a:pt x="774" y="494"/>
                    <a:pt x="770" y="490"/>
                    <a:pt x="765" y="489"/>
                  </a:cubicBezTo>
                  <a:close/>
                  <a:moveTo>
                    <a:pt x="757" y="471"/>
                  </a:moveTo>
                  <a:cubicBezTo>
                    <a:pt x="758" y="474"/>
                    <a:pt x="758" y="477"/>
                    <a:pt x="763" y="477"/>
                  </a:cubicBezTo>
                  <a:cubicBezTo>
                    <a:pt x="764" y="475"/>
                    <a:pt x="765" y="473"/>
                    <a:pt x="765" y="471"/>
                  </a:cubicBezTo>
                  <a:cubicBezTo>
                    <a:pt x="765" y="470"/>
                    <a:pt x="764" y="468"/>
                    <a:pt x="764" y="467"/>
                  </a:cubicBezTo>
                  <a:cubicBezTo>
                    <a:pt x="762" y="464"/>
                    <a:pt x="758" y="464"/>
                    <a:pt x="755" y="465"/>
                  </a:cubicBezTo>
                  <a:cubicBezTo>
                    <a:pt x="752" y="466"/>
                    <a:pt x="750" y="468"/>
                    <a:pt x="748" y="470"/>
                  </a:cubicBezTo>
                  <a:cubicBezTo>
                    <a:pt x="747" y="470"/>
                    <a:pt x="747" y="473"/>
                    <a:pt x="747" y="476"/>
                  </a:cubicBezTo>
                  <a:cubicBezTo>
                    <a:pt x="751" y="474"/>
                    <a:pt x="754" y="472"/>
                    <a:pt x="757" y="471"/>
                  </a:cubicBezTo>
                  <a:close/>
                  <a:moveTo>
                    <a:pt x="740" y="487"/>
                  </a:moveTo>
                  <a:cubicBezTo>
                    <a:pt x="742" y="486"/>
                    <a:pt x="744" y="485"/>
                    <a:pt x="746" y="484"/>
                  </a:cubicBezTo>
                  <a:cubicBezTo>
                    <a:pt x="746" y="484"/>
                    <a:pt x="746" y="483"/>
                    <a:pt x="747" y="482"/>
                  </a:cubicBezTo>
                  <a:cubicBezTo>
                    <a:pt x="745" y="479"/>
                    <a:pt x="743" y="479"/>
                    <a:pt x="741" y="479"/>
                  </a:cubicBezTo>
                  <a:cubicBezTo>
                    <a:pt x="738" y="479"/>
                    <a:pt x="735" y="480"/>
                    <a:pt x="734" y="485"/>
                  </a:cubicBezTo>
                  <a:cubicBezTo>
                    <a:pt x="736" y="486"/>
                    <a:pt x="738" y="487"/>
                    <a:pt x="740" y="487"/>
                  </a:cubicBezTo>
                  <a:close/>
                  <a:moveTo>
                    <a:pt x="784" y="494"/>
                  </a:moveTo>
                  <a:cubicBezTo>
                    <a:pt x="780" y="494"/>
                    <a:pt x="778" y="496"/>
                    <a:pt x="777" y="500"/>
                  </a:cubicBezTo>
                  <a:cubicBezTo>
                    <a:pt x="777" y="501"/>
                    <a:pt x="778" y="502"/>
                    <a:pt x="779" y="503"/>
                  </a:cubicBezTo>
                  <a:cubicBezTo>
                    <a:pt x="782" y="502"/>
                    <a:pt x="785" y="501"/>
                    <a:pt x="789" y="500"/>
                  </a:cubicBezTo>
                  <a:cubicBezTo>
                    <a:pt x="789" y="495"/>
                    <a:pt x="787" y="494"/>
                    <a:pt x="784" y="494"/>
                  </a:cubicBezTo>
                  <a:close/>
                  <a:moveTo>
                    <a:pt x="1228" y="484"/>
                  </a:moveTo>
                  <a:cubicBezTo>
                    <a:pt x="1235" y="486"/>
                    <a:pt x="1241" y="485"/>
                    <a:pt x="1248" y="484"/>
                  </a:cubicBezTo>
                  <a:cubicBezTo>
                    <a:pt x="1249" y="484"/>
                    <a:pt x="1249" y="483"/>
                    <a:pt x="1250" y="482"/>
                  </a:cubicBezTo>
                  <a:cubicBezTo>
                    <a:pt x="1237" y="479"/>
                    <a:pt x="1232" y="479"/>
                    <a:pt x="1226" y="483"/>
                  </a:cubicBezTo>
                  <a:cubicBezTo>
                    <a:pt x="1227" y="484"/>
                    <a:pt x="1228" y="484"/>
                    <a:pt x="1228" y="484"/>
                  </a:cubicBezTo>
                  <a:close/>
                  <a:moveTo>
                    <a:pt x="1237" y="474"/>
                  </a:moveTo>
                  <a:cubicBezTo>
                    <a:pt x="1239" y="474"/>
                    <a:pt x="1241" y="474"/>
                    <a:pt x="1241" y="470"/>
                  </a:cubicBezTo>
                  <a:cubicBezTo>
                    <a:pt x="1238" y="470"/>
                    <a:pt x="1236" y="468"/>
                    <a:pt x="1233" y="472"/>
                  </a:cubicBezTo>
                  <a:cubicBezTo>
                    <a:pt x="1235" y="473"/>
                    <a:pt x="1236" y="474"/>
                    <a:pt x="1237" y="474"/>
                  </a:cubicBezTo>
                  <a:close/>
                  <a:moveTo>
                    <a:pt x="604" y="699"/>
                  </a:moveTo>
                  <a:cubicBezTo>
                    <a:pt x="603" y="700"/>
                    <a:pt x="602" y="700"/>
                    <a:pt x="601" y="700"/>
                  </a:cubicBezTo>
                  <a:cubicBezTo>
                    <a:pt x="599" y="701"/>
                    <a:pt x="598" y="702"/>
                    <a:pt x="596" y="704"/>
                  </a:cubicBezTo>
                  <a:cubicBezTo>
                    <a:pt x="598" y="704"/>
                    <a:pt x="600" y="705"/>
                    <a:pt x="602" y="705"/>
                  </a:cubicBezTo>
                  <a:cubicBezTo>
                    <a:pt x="611" y="705"/>
                    <a:pt x="619" y="705"/>
                    <a:pt x="628" y="704"/>
                  </a:cubicBezTo>
                  <a:cubicBezTo>
                    <a:pt x="642" y="703"/>
                    <a:pt x="655" y="702"/>
                    <a:pt x="669" y="703"/>
                  </a:cubicBezTo>
                  <a:cubicBezTo>
                    <a:pt x="674" y="703"/>
                    <a:pt x="678" y="702"/>
                    <a:pt x="683" y="702"/>
                  </a:cubicBezTo>
                  <a:cubicBezTo>
                    <a:pt x="684" y="702"/>
                    <a:pt x="684" y="701"/>
                    <a:pt x="686" y="700"/>
                  </a:cubicBezTo>
                  <a:cubicBezTo>
                    <a:pt x="675" y="698"/>
                    <a:pt x="666" y="696"/>
                    <a:pt x="656" y="694"/>
                  </a:cubicBezTo>
                  <a:cubicBezTo>
                    <a:pt x="650" y="693"/>
                    <a:pt x="643" y="693"/>
                    <a:pt x="637" y="694"/>
                  </a:cubicBezTo>
                  <a:cubicBezTo>
                    <a:pt x="631" y="694"/>
                    <a:pt x="626" y="695"/>
                    <a:pt x="621" y="696"/>
                  </a:cubicBezTo>
                  <a:cubicBezTo>
                    <a:pt x="621" y="695"/>
                    <a:pt x="621" y="695"/>
                    <a:pt x="621" y="695"/>
                  </a:cubicBezTo>
                  <a:cubicBezTo>
                    <a:pt x="629" y="692"/>
                    <a:pt x="637" y="689"/>
                    <a:pt x="646" y="685"/>
                  </a:cubicBezTo>
                  <a:cubicBezTo>
                    <a:pt x="650" y="685"/>
                    <a:pt x="656" y="685"/>
                    <a:pt x="662" y="685"/>
                  </a:cubicBezTo>
                  <a:cubicBezTo>
                    <a:pt x="665" y="685"/>
                    <a:pt x="668" y="685"/>
                    <a:pt x="671" y="684"/>
                  </a:cubicBezTo>
                  <a:cubicBezTo>
                    <a:pt x="672" y="684"/>
                    <a:pt x="674" y="684"/>
                    <a:pt x="673" y="681"/>
                  </a:cubicBezTo>
                  <a:cubicBezTo>
                    <a:pt x="672" y="681"/>
                    <a:pt x="670" y="680"/>
                    <a:pt x="668" y="680"/>
                  </a:cubicBezTo>
                  <a:cubicBezTo>
                    <a:pt x="658" y="680"/>
                    <a:pt x="648" y="680"/>
                    <a:pt x="638" y="680"/>
                  </a:cubicBezTo>
                  <a:cubicBezTo>
                    <a:pt x="624" y="680"/>
                    <a:pt x="611" y="680"/>
                    <a:pt x="598" y="679"/>
                  </a:cubicBezTo>
                  <a:cubicBezTo>
                    <a:pt x="585" y="678"/>
                    <a:pt x="572" y="678"/>
                    <a:pt x="558" y="680"/>
                  </a:cubicBezTo>
                  <a:cubicBezTo>
                    <a:pt x="557" y="680"/>
                    <a:pt x="556" y="681"/>
                    <a:pt x="553" y="683"/>
                  </a:cubicBezTo>
                  <a:cubicBezTo>
                    <a:pt x="560" y="684"/>
                    <a:pt x="565" y="684"/>
                    <a:pt x="570" y="685"/>
                  </a:cubicBezTo>
                  <a:cubicBezTo>
                    <a:pt x="575" y="686"/>
                    <a:pt x="580" y="686"/>
                    <a:pt x="585" y="687"/>
                  </a:cubicBezTo>
                  <a:cubicBezTo>
                    <a:pt x="590" y="687"/>
                    <a:pt x="595" y="687"/>
                    <a:pt x="600" y="687"/>
                  </a:cubicBezTo>
                  <a:cubicBezTo>
                    <a:pt x="605" y="688"/>
                    <a:pt x="610" y="688"/>
                    <a:pt x="615" y="688"/>
                  </a:cubicBezTo>
                  <a:cubicBezTo>
                    <a:pt x="613" y="689"/>
                    <a:pt x="611" y="690"/>
                    <a:pt x="609" y="691"/>
                  </a:cubicBezTo>
                  <a:cubicBezTo>
                    <a:pt x="604" y="693"/>
                    <a:pt x="598" y="694"/>
                    <a:pt x="593" y="696"/>
                  </a:cubicBezTo>
                  <a:cubicBezTo>
                    <a:pt x="592" y="697"/>
                    <a:pt x="591" y="698"/>
                    <a:pt x="589" y="699"/>
                  </a:cubicBezTo>
                  <a:cubicBezTo>
                    <a:pt x="594" y="700"/>
                    <a:pt x="597" y="700"/>
                    <a:pt x="601" y="700"/>
                  </a:cubicBezTo>
                  <a:cubicBezTo>
                    <a:pt x="602" y="698"/>
                    <a:pt x="603" y="699"/>
                    <a:pt x="604" y="699"/>
                  </a:cubicBezTo>
                  <a:close/>
                  <a:moveTo>
                    <a:pt x="652" y="773"/>
                  </a:moveTo>
                  <a:cubicBezTo>
                    <a:pt x="663" y="774"/>
                    <a:pt x="673" y="775"/>
                    <a:pt x="683" y="774"/>
                  </a:cubicBezTo>
                  <a:cubicBezTo>
                    <a:pt x="700" y="773"/>
                    <a:pt x="717" y="770"/>
                    <a:pt x="734" y="771"/>
                  </a:cubicBezTo>
                  <a:cubicBezTo>
                    <a:pt x="736" y="771"/>
                    <a:pt x="737" y="770"/>
                    <a:pt x="739" y="770"/>
                  </a:cubicBezTo>
                  <a:cubicBezTo>
                    <a:pt x="745" y="769"/>
                    <a:pt x="752" y="768"/>
                    <a:pt x="758" y="768"/>
                  </a:cubicBezTo>
                  <a:cubicBezTo>
                    <a:pt x="770" y="769"/>
                    <a:pt x="781" y="767"/>
                    <a:pt x="793" y="766"/>
                  </a:cubicBezTo>
                  <a:cubicBezTo>
                    <a:pt x="799" y="766"/>
                    <a:pt x="805" y="766"/>
                    <a:pt x="811" y="767"/>
                  </a:cubicBezTo>
                  <a:cubicBezTo>
                    <a:pt x="818" y="767"/>
                    <a:pt x="826" y="768"/>
                    <a:pt x="833" y="766"/>
                  </a:cubicBezTo>
                  <a:cubicBezTo>
                    <a:pt x="846" y="763"/>
                    <a:pt x="859" y="761"/>
                    <a:pt x="873" y="763"/>
                  </a:cubicBezTo>
                  <a:cubicBezTo>
                    <a:pt x="873" y="763"/>
                    <a:pt x="875" y="763"/>
                    <a:pt x="877" y="762"/>
                  </a:cubicBezTo>
                  <a:cubicBezTo>
                    <a:pt x="874" y="760"/>
                    <a:pt x="873" y="759"/>
                    <a:pt x="871" y="758"/>
                  </a:cubicBezTo>
                  <a:cubicBezTo>
                    <a:pt x="865" y="755"/>
                    <a:pt x="858" y="756"/>
                    <a:pt x="851" y="757"/>
                  </a:cubicBezTo>
                  <a:cubicBezTo>
                    <a:pt x="845" y="757"/>
                    <a:pt x="839" y="759"/>
                    <a:pt x="834" y="759"/>
                  </a:cubicBezTo>
                  <a:cubicBezTo>
                    <a:pt x="824" y="761"/>
                    <a:pt x="814" y="762"/>
                    <a:pt x="804" y="761"/>
                  </a:cubicBezTo>
                  <a:cubicBezTo>
                    <a:pt x="790" y="759"/>
                    <a:pt x="777" y="759"/>
                    <a:pt x="763" y="762"/>
                  </a:cubicBezTo>
                  <a:cubicBezTo>
                    <a:pt x="756" y="763"/>
                    <a:pt x="750" y="763"/>
                    <a:pt x="743" y="762"/>
                  </a:cubicBezTo>
                  <a:cubicBezTo>
                    <a:pt x="737" y="762"/>
                    <a:pt x="731" y="762"/>
                    <a:pt x="725" y="763"/>
                  </a:cubicBezTo>
                  <a:cubicBezTo>
                    <a:pt x="713" y="766"/>
                    <a:pt x="701" y="767"/>
                    <a:pt x="688" y="767"/>
                  </a:cubicBezTo>
                  <a:cubicBezTo>
                    <a:pt x="675" y="767"/>
                    <a:pt x="661" y="768"/>
                    <a:pt x="647" y="769"/>
                  </a:cubicBezTo>
                  <a:cubicBezTo>
                    <a:pt x="646" y="769"/>
                    <a:pt x="646" y="769"/>
                    <a:pt x="643" y="770"/>
                  </a:cubicBezTo>
                  <a:cubicBezTo>
                    <a:pt x="647" y="771"/>
                    <a:pt x="650" y="772"/>
                    <a:pt x="652" y="773"/>
                  </a:cubicBezTo>
                  <a:close/>
                  <a:moveTo>
                    <a:pt x="838" y="696"/>
                  </a:moveTo>
                  <a:cubicBezTo>
                    <a:pt x="821" y="697"/>
                    <a:pt x="805" y="694"/>
                    <a:pt x="789" y="694"/>
                  </a:cubicBezTo>
                  <a:cubicBezTo>
                    <a:pt x="787" y="694"/>
                    <a:pt x="785" y="694"/>
                    <a:pt x="783" y="693"/>
                  </a:cubicBezTo>
                  <a:cubicBezTo>
                    <a:pt x="777" y="692"/>
                    <a:pt x="772" y="693"/>
                    <a:pt x="766" y="695"/>
                  </a:cubicBezTo>
                  <a:cubicBezTo>
                    <a:pt x="758" y="699"/>
                    <a:pt x="750" y="701"/>
                    <a:pt x="742" y="704"/>
                  </a:cubicBezTo>
                  <a:cubicBezTo>
                    <a:pt x="738" y="705"/>
                    <a:pt x="735" y="706"/>
                    <a:pt x="732" y="708"/>
                  </a:cubicBezTo>
                  <a:cubicBezTo>
                    <a:pt x="731" y="708"/>
                    <a:pt x="730" y="709"/>
                    <a:pt x="729" y="710"/>
                  </a:cubicBezTo>
                  <a:cubicBezTo>
                    <a:pt x="732" y="712"/>
                    <a:pt x="735" y="711"/>
                    <a:pt x="737" y="710"/>
                  </a:cubicBezTo>
                  <a:cubicBezTo>
                    <a:pt x="747" y="709"/>
                    <a:pt x="757" y="706"/>
                    <a:pt x="767" y="702"/>
                  </a:cubicBezTo>
                  <a:cubicBezTo>
                    <a:pt x="772" y="700"/>
                    <a:pt x="777" y="699"/>
                    <a:pt x="783" y="700"/>
                  </a:cubicBezTo>
                  <a:cubicBezTo>
                    <a:pt x="789" y="701"/>
                    <a:pt x="795" y="701"/>
                    <a:pt x="801" y="702"/>
                  </a:cubicBezTo>
                  <a:cubicBezTo>
                    <a:pt x="805" y="702"/>
                    <a:pt x="809" y="701"/>
                    <a:pt x="814" y="702"/>
                  </a:cubicBezTo>
                  <a:cubicBezTo>
                    <a:pt x="824" y="704"/>
                    <a:pt x="834" y="702"/>
                    <a:pt x="844" y="702"/>
                  </a:cubicBezTo>
                  <a:cubicBezTo>
                    <a:pt x="847" y="701"/>
                    <a:pt x="850" y="701"/>
                    <a:pt x="852" y="699"/>
                  </a:cubicBezTo>
                  <a:cubicBezTo>
                    <a:pt x="848" y="696"/>
                    <a:pt x="843" y="696"/>
                    <a:pt x="838" y="696"/>
                  </a:cubicBezTo>
                  <a:close/>
                  <a:moveTo>
                    <a:pt x="684" y="722"/>
                  </a:moveTo>
                  <a:cubicBezTo>
                    <a:pt x="682" y="722"/>
                    <a:pt x="680" y="721"/>
                    <a:pt x="679" y="721"/>
                  </a:cubicBezTo>
                  <a:cubicBezTo>
                    <a:pt x="673" y="721"/>
                    <a:pt x="666" y="722"/>
                    <a:pt x="660" y="722"/>
                  </a:cubicBezTo>
                  <a:cubicBezTo>
                    <a:pt x="653" y="723"/>
                    <a:pt x="646" y="723"/>
                    <a:pt x="639" y="723"/>
                  </a:cubicBezTo>
                  <a:cubicBezTo>
                    <a:pt x="629" y="723"/>
                    <a:pt x="619" y="722"/>
                    <a:pt x="610" y="722"/>
                  </a:cubicBezTo>
                  <a:cubicBezTo>
                    <a:pt x="596" y="722"/>
                    <a:pt x="583" y="723"/>
                    <a:pt x="570" y="724"/>
                  </a:cubicBezTo>
                  <a:cubicBezTo>
                    <a:pt x="569" y="724"/>
                    <a:pt x="569" y="724"/>
                    <a:pt x="567" y="725"/>
                  </a:cubicBezTo>
                  <a:cubicBezTo>
                    <a:pt x="571" y="725"/>
                    <a:pt x="575" y="726"/>
                    <a:pt x="578" y="726"/>
                  </a:cubicBezTo>
                  <a:cubicBezTo>
                    <a:pt x="595" y="725"/>
                    <a:pt x="612" y="726"/>
                    <a:pt x="629" y="729"/>
                  </a:cubicBezTo>
                  <a:cubicBezTo>
                    <a:pt x="636" y="730"/>
                    <a:pt x="643" y="731"/>
                    <a:pt x="651" y="730"/>
                  </a:cubicBezTo>
                  <a:cubicBezTo>
                    <a:pt x="660" y="730"/>
                    <a:pt x="669" y="728"/>
                    <a:pt x="679" y="727"/>
                  </a:cubicBezTo>
                  <a:cubicBezTo>
                    <a:pt x="680" y="727"/>
                    <a:pt x="682" y="725"/>
                    <a:pt x="684" y="724"/>
                  </a:cubicBezTo>
                  <a:cubicBezTo>
                    <a:pt x="684" y="724"/>
                    <a:pt x="684" y="723"/>
                    <a:pt x="684" y="722"/>
                  </a:cubicBezTo>
                  <a:close/>
                  <a:moveTo>
                    <a:pt x="854" y="724"/>
                  </a:moveTo>
                  <a:cubicBezTo>
                    <a:pt x="855" y="724"/>
                    <a:pt x="856" y="725"/>
                    <a:pt x="857" y="725"/>
                  </a:cubicBezTo>
                  <a:cubicBezTo>
                    <a:pt x="865" y="725"/>
                    <a:pt x="874" y="725"/>
                    <a:pt x="882" y="723"/>
                  </a:cubicBezTo>
                  <a:cubicBezTo>
                    <a:pt x="898" y="719"/>
                    <a:pt x="913" y="714"/>
                    <a:pt x="929" y="716"/>
                  </a:cubicBezTo>
                  <a:cubicBezTo>
                    <a:pt x="933" y="717"/>
                    <a:pt x="936" y="716"/>
                    <a:pt x="939" y="716"/>
                  </a:cubicBezTo>
                  <a:cubicBezTo>
                    <a:pt x="940" y="716"/>
                    <a:pt x="942" y="716"/>
                    <a:pt x="942" y="715"/>
                  </a:cubicBezTo>
                  <a:cubicBezTo>
                    <a:pt x="941" y="712"/>
                    <a:pt x="938" y="712"/>
                    <a:pt x="936" y="712"/>
                  </a:cubicBezTo>
                  <a:cubicBezTo>
                    <a:pt x="927" y="709"/>
                    <a:pt x="918" y="708"/>
                    <a:pt x="909" y="712"/>
                  </a:cubicBezTo>
                  <a:cubicBezTo>
                    <a:pt x="906" y="713"/>
                    <a:pt x="902" y="713"/>
                    <a:pt x="899" y="714"/>
                  </a:cubicBezTo>
                  <a:cubicBezTo>
                    <a:pt x="894" y="715"/>
                    <a:pt x="889" y="715"/>
                    <a:pt x="885" y="717"/>
                  </a:cubicBezTo>
                  <a:cubicBezTo>
                    <a:pt x="878" y="718"/>
                    <a:pt x="872" y="720"/>
                    <a:pt x="865" y="720"/>
                  </a:cubicBezTo>
                  <a:cubicBezTo>
                    <a:pt x="861" y="721"/>
                    <a:pt x="857" y="721"/>
                    <a:pt x="854" y="723"/>
                  </a:cubicBezTo>
                  <a:cubicBezTo>
                    <a:pt x="854" y="723"/>
                    <a:pt x="854" y="724"/>
                    <a:pt x="854" y="724"/>
                  </a:cubicBezTo>
                  <a:close/>
                  <a:moveTo>
                    <a:pt x="557" y="780"/>
                  </a:moveTo>
                  <a:cubicBezTo>
                    <a:pt x="554" y="778"/>
                    <a:pt x="552" y="777"/>
                    <a:pt x="549" y="777"/>
                  </a:cubicBezTo>
                  <a:cubicBezTo>
                    <a:pt x="533" y="775"/>
                    <a:pt x="518" y="773"/>
                    <a:pt x="503" y="771"/>
                  </a:cubicBezTo>
                  <a:cubicBezTo>
                    <a:pt x="502" y="771"/>
                    <a:pt x="500" y="771"/>
                    <a:pt x="499" y="771"/>
                  </a:cubicBezTo>
                  <a:cubicBezTo>
                    <a:pt x="505" y="776"/>
                    <a:pt x="508" y="778"/>
                    <a:pt x="518" y="781"/>
                  </a:cubicBezTo>
                  <a:cubicBezTo>
                    <a:pt x="532" y="784"/>
                    <a:pt x="546" y="785"/>
                    <a:pt x="561" y="783"/>
                  </a:cubicBezTo>
                  <a:cubicBezTo>
                    <a:pt x="559" y="781"/>
                    <a:pt x="558" y="780"/>
                    <a:pt x="557" y="780"/>
                  </a:cubicBezTo>
                  <a:close/>
                  <a:moveTo>
                    <a:pt x="881" y="678"/>
                  </a:moveTo>
                  <a:cubicBezTo>
                    <a:pt x="891" y="679"/>
                    <a:pt x="901" y="677"/>
                    <a:pt x="910" y="672"/>
                  </a:cubicBezTo>
                  <a:cubicBezTo>
                    <a:pt x="911" y="671"/>
                    <a:pt x="912" y="669"/>
                    <a:pt x="913" y="668"/>
                  </a:cubicBezTo>
                  <a:cubicBezTo>
                    <a:pt x="899" y="664"/>
                    <a:pt x="886" y="668"/>
                    <a:pt x="874" y="667"/>
                  </a:cubicBezTo>
                  <a:cubicBezTo>
                    <a:pt x="873" y="668"/>
                    <a:pt x="872" y="669"/>
                    <a:pt x="871" y="670"/>
                  </a:cubicBezTo>
                  <a:cubicBezTo>
                    <a:pt x="873" y="675"/>
                    <a:pt x="877" y="677"/>
                    <a:pt x="881" y="678"/>
                  </a:cubicBezTo>
                  <a:close/>
                  <a:moveTo>
                    <a:pt x="666" y="651"/>
                  </a:moveTo>
                  <a:cubicBezTo>
                    <a:pt x="669" y="651"/>
                    <a:pt x="672" y="652"/>
                    <a:pt x="675" y="652"/>
                  </a:cubicBezTo>
                  <a:cubicBezTo>
                    <a:pt x="687" y="651"/>
                    <a:pt x="699" y="651"/>
                    <a:pt x="711" y="650"/>
                  </a:cubicBezTo>
                  <a:cubicBezTo>
                    <a:pt x="717" y="649"/>
                    <a:pt x="723" y="648"/>
                    <a:pt x="729" y="646"/>
                  </a:cubicBezTo>
                  <a:cubicBezTo>
                    <a:pt x="730" y="646"/>
                    <a:pt x="731" y="645"/>
                    <a:pt x="732" y="644"/>
                  </a:cubicBezTo>
                  <a:cubicBezTo>
                    <a:pt x="729" y="641"/>
                    <a:pt x="726" y="641"/>
                    <a:pt x="723" y="642"/>
                  </a:cubicBezTo>
                  <a:cubicBezTo>
                    <a:pt x="712" y="643"/>
                    <a:pt x="701" y="644"/>
                    <a:pt x="690" y="645"/>
                  </a:cubicBezTo>
                  <a:cubicBezTo>
                    <a:pt x="682" y="647"/>
                    <a:pt x="674" y="648"/>
                    <a:pt x="666" y="649"/>
                  </a:cubicBezTo>
                  <a:cubicBezTo>
                    <a:pt x="666" y="650"/>
                    <a:pt x="666" y="650"/>
                    <a:pt x="666" y="651"/>
                  </a:cubicBezTo>
                  <a:close/>
                  <a:moveTo>
                    <a:pt x="518" y="645"/>
                  </a:moveTo>
                  <a:cubicBezTo>
                    <a:pt x="526" y="646"/>
                    <a:pt x="533" y="648"/>
                    <a:pt x="540" y="649"/>
                  </a:cubicBezTo>
                  <a:cubicBezTo>
                    <a:pt x="545" y="649"/>
                    <a:pt x="549" y="649"/>
                    <a:pt x="554" y="649"/>
                  </a:cubicBezTo>
                  <a:cubicBezTo>
                    <a:pt x="556" y="649"/>
                    <a:pt x="559" y="648"/>
                    <a:pt x="559" y="645"/>
                  </a:cubicBezTo>
                  <a:cubicBezTo>
                    <a:pt x="559" y="644"/>
                    <a:pt x="558" y="642"/>
                    <a:pt x="558" y="641"/>
                  </a:cubicBezTo>
                  <a:cubicBezTo>
                    <a:pt x="548" y="638"/>
                    <a:pt x="524" y="640"/>
                    <a:pt x="515" y="643"/>
                  </a:cubicBezTo>
                  <a:cubicBezTo>
                    <a:pt x="517" y="644"/>
                    <a:pt x="517" y="645"/>
                    <a:pt x="518" y="645"/>
                  </a:cubicBezTo>
                  <a:close/>
                  <a:moveTo>
                    <a:pt x="938" y="776"/>
                  </a:moveTo>
                  <a:cubicBezTo>
                    <a:pt x="933" y="778"/>
                    <a:pt x="928" y="780"/>
                    <a:pt x="923" y="782"/>
                  </a:cubicBezTo>
                  <a:cubicBezTo>
                    <a:pt x="921" y="782"/>
                    <a:pt x="921" y="784"/>
                    <a:pt x="920" y="786"/>
                  </a:cubicBezTo>
                  <a:cubicBezTo>
                    <a:pt x="925" y="789"/>
                    <a:pt x="929" y="786"/>
                    <a:pt x="933" y="785"/>
                  </a:cubicBezTo>
                  <a:cubicBezTo>
                    <a:pt x="944" y="782"/>
                    <a:pt x="945" y="781"/>
                    <a:pt x="949" y="776"/>
                  </a:cubicBezTo>
                  <a:cubicBezTo>
                    <a:pt x="945" y="775"/>
                    <a:pt x="941" y="776"/>
                    <a:pt x="938" y="776"/>
                  </a:cubicBezTo>
                  <a:close/>
                  <a:moveTo>
                    <a:pt x="959" y="722"/>
                  </a:moveTo>
                  <a:cubicBezTo>
                    <a:pt x="962" y="722"/>
                    <a:pt x="965" y="722"/>
                    <a:pt x="968" y="721"/>
                  </a:cubicBezTo>
                  <a:cubicBezTo>
                    <a:pt x="972" y="720"/>
                    <a:pt x="977" y="718"/>
                    <a:pt x="982" y="716"/>
                  </a:cubicBezTo>
                  <a:cubicBezTo>
                    <a:pt x="982" y="716"/>
                    <a:pt x="983" y="715"/>
                    <a:pt x="984" y="714"/>
                  </a:cubicBezTo>
                  <a:cubicBezTo>
                    <a:pt x="976" y="711"/>
                    <a:pt x="969" y="712"/>
                    <a:pt x="962" y="713"/>
                  </a:cubicBezTo>
                  <a:cubicBezTo>
                    <a:pt x="959" y="714"/>
                    <a:pt x="956" y="714"/>
                    <a:pt x="955" y="719"/>
                  </a:cubicBezTo>
                  <a:cubicBezTo>
                    <a:pt x="956" y="720"/>
                    <a:pt x="958" y="722"/>
                    <a:pt x="959" y="722"/>
                  </a:cubicBezTo>
                  <a:close/>
                  <a:moveTo>
                    <a:pt x="602" y="772"/>
                  </a:moveTo>
                  <a:cubicBezTo>
                    <a:pt x="610" y="776"/>
                    <a:pt x="618" y="776"/>
                    <a:pt x="628" y="771"/>
                  </a:cubicBezTo>
                  <a:cubicBezTo>
                    <a:pt x="614" y="767"/>
                    <a:pt x="608" y="767"/>
                    <a:pt x="602" y="772"/>
                  </a:cubicBezTo>
                  <a:close/>
                  <a:moveTo>
                    <a:pt x="542" y="738"/>
                  </a:moveTo>
                  <a:cubicBezTo>
                    <a:pt x="535" y="736"/>
                    <a:pt x="528" y="735"/>
                    <a:pt x="520" y="734"/>
                  </a:cubicBezTo>
                  <a:cubicBezTo>
                    <a:pt x="523" y="738"/>
                    <a:pt x="523" y="739"/>
                    <a:pt x="527" y="740"/>
                  </a:cubicBezTo>
                  <a:cubicBezTo>
                    <a:pt x="531" y="741"/>
                    <a:pt x="536" y="742"/>
                    <a:pt x="541" y="743"/>
                  </a:cubicBezTo>
                  <a:cubicBezTo>
                    <a:pt x="542" y="743"/>
                    <a:pt x="543" y="741"/>
                    <a:pt x="545" y="740"/>
                  </a:cubicBezTo>
                  <a:cubicBezTo>
                    <a:pt x="543" y="739"/>
                    <a:pt x="543" y="738"/>
                    <a:pt x="542" y="73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7">
              <a:extLst>
                <a:ext uri="{FF2B5EF4-FFF2-40B4-BE49-F238E27FC236}">
                  <a16:creationId xmlns:a16="http://schemas.microsoft.com/office/drawing/2014/main" id="{9BBB288A-C7E4-4160-A222-4B47B25B56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4" y="2727"/>
              <a:ext cx="2078" cy="916"/>
            </a:xfrm>
            <a:custGeom>
              <a:avLst/>
              <a:gdLst>
                <a:gd name="T0" fmla="*/ 124 w 875"/>
                <a:gd name="T1" fmla="*/ 181 h 385"/>
                <a:gd name="T2" fmla="*/ 844 w 875"/>
                <a:gd name="T3" fmla="*/ 12 h 385"/>
                <a:gd name="T4" fmla="*/ 715 w 875"/>
                <a:gd name="T5" fmla="*/ 24 h 385"/>
                <a:gd name="T6" fmla="*/ 792 w 875"/>
                <a:gd name="T7" fmla="*/ 34 h 385"/>
                <a:gd name="T8" fmla="*/ 58 w 875"/>
                <a:gd name="T9" fmla="*/ 215 h 385"/>
                <a:gd name="T10" fmla="*/ 152 w 875"/>
                <a:gd name="T11" fmla="*/ 153 h 385"/>
                <a:gd name="T12" fmla="*/ 132 w 875"/>
                <a:gd name="T13" fmla="*/ 136 h 385"/>
                <a:gd name="T14" fmla="*/ 40 w 875"/>
                <a:gd name="T15" fmla="*/ 125 h 385"/>
                <a:gd name="T16" fmla="*/ 37 w 875"/>
                <a:gd name="T17" fmla="*/ 160 h 385"/>
                <a:gd name="T18" fmla="*/ 96 w 875"/>
                <a:gd name="T19" fmla="*/ 185 h 385"/>
                <a:gd name="T20" fmla="*/ 54 w 875"/>
                <a:gd name="T21" fmla="*/ 209 h 385"/>
                <a:gd name="T22" fmla="*/ 106 w 875"/>
                <a:gd name="T23" fmla="*/ 96 h 385"/>
                <a:gd name="T24" fmla="*/ 791 w 875"/>
                <a:gd name="T25" fmla="*/ 40 h 385"/>
                <a:gd name="T26" fmla="*/ 732 w 875"/>
                <a:gd name="T27" fmla="*/ 313 h 385"/>
                <a:gd name="T28" fmla="*/ 523 w 875"/>
                <a:gd name="T29" fmla="*/ 317 h 385"/>
                <a:gd name="T30" fmla="*/ 334 w 875"/>
                <a:gd name="T31" fmla="*/ 324 h 385"/>
                <a:gd name="T32" fmla="*/ 160 w 875"/>
                <a:gd name="T33" fmla="*/ 307 h 385"/>
                <a:gd name="T34" fmla="*/ 29 w 875"/>
                <a:gd name="T35" fmla="*/ 223 h 385"/>
                <a:gd name="T36" fmla="*/ 74 w 875"/>
                <a:gd name="T37" fmla="*/ 249 h 385"/>
                <a:gd name="T38" fmla="*/ 68 w 875"/>
                <a:gd name="T39" fmla="*/ 271 h 385"/>
                <a:gd name="T40" fmla="*/ 94 w 875"/>
                <a:gd name="T41" fmla="*/ 298 h 385"/>
                <a:gd name="T42" fmla="*/ 119 w 875"/>
                <a:gd name="T43" fmla="*/ 333 h 385"/>
                <a:gd name="T44" fmla="*/ 283 w 875"/>
                <a:gd name="T45" fmla="*/ 352 h 385"/>
                <a:gd name="T46" fmla="*/ 455 w 875"/>
                <a:gd name="T47" fmla="*/ 340 h 385"/>
                <a:gd name="T48" fmla="*/ 328 w 875"/>
                <a:gd name="T49" fmla="*/ 355 h 385"/>
                <a:gd name="T50" fmla="*/ 212 w 875"/>
                <a:gd name="T51" fmla="*/ 380 h 385"/>
                <a:gd name="T52" fmla="*/ 483 w 875"/>
                <a:gd name="T53" fmla="*/ 365 h 385"/>
                <a:gd name="T54" fmla="*/ 571 w 875"/>
                <a:gd name="T55" fmla="*/ 333 h 385"/>
                <a:gd name="T56" fmla="*/ 636 w 875"/>
                <a:gd name="T57" fmla="*/ 337 h 385"/>
                <a:gd name="T58" fmla="*/ 760 w 875"/>
                <a:gd name="T59" fmla="*/ 349 h 385"/>
                <a:gd name="T60" fmla="*/ 739 w 875"/>
                <a:gd name="T61" fmla="*/ 284 h 385"/>
                <a:gd name="T62" fmla="*/ 816 w 875"/>
                <a:gd name="T63" fmla="*/ 280 h 385"/>
                <a:gd name="T64" fmla="*/ 835 w 875"/>
                <a:gd name="T65" fmla="*/ 249 h 385"/>
                <a:gd name="T66" fmla="*/ 789 w 875"/>
                <a:gd name="T67" fmla="*/ 227 h 385"/>
                <a:gd name="T68" fmla="*/ 778 w 875"/>
                <a:gd name="T69" fmla="*/ 187 h 385"/>
                <a:gd name="T70" fmla="*/ 781 w 875"/>
                <a:gd name="T71" fmla="*/ 173 h 385"/>
                <a:gd name="T72" fmla="*/ 713 w 875"/>
                <a:gd name="T73" fmla="*/ 121 h 385"/>
                <a:gd name="T74" fmla="*/ 681 w 875"/>
                <a:gd name="T75" fmla="*/ 104 h 385"/>
                <a:gd name="T76" fmla="*/ 766 w 875"/>
                <a:gd name="T77" fmla="*/ 68 h 385"/>
                <a:gd name="T78" fmla="*/ 749 w 875"/>
                <a:gd name="T79" fmla="*/ 81 h 385"/>
                <a:gd name="T80" fmla="*/ 820 w 875"/>
                <a:gd name="T81" fmla="*/ 110 h 385"/>
                <a:gd name="T82" fmla="*/ 786 w 875"/>
                <a:gd name="T83" fmla="*/ 159 h 385"/>
                <a:gd name="T84" fmla="*/ 843 w 875"/>
                <a:gd name="T85" fmla="*/ 191 h 385"/>
                <a:gd name="T86" fmla="*/ 843 w 875"/>
                <a:gd name="T87" fmla="*/ 220 h 385"/>
                <a:gd name="T88" fmla="*/ 825 w 875"/>
                <a:gd name="T89" fmla="*/ 191 h 385"/>
                <a:gd name="T90" fmla="*/ 573 w 875"/>
                <a:gd name="T91" fmla="*/ 79 h 385"/>
                <a:gd name="T92" fmla="*/ 450 w 875"/>
                <a:gd name="T93" fmla="*/ 61 h 385"/>
                <a:gd name="T94" fmla="*/ 294 w 875"/>
                <a:gd name="T95" fmla="*/ 64 h 385"/>
                <a:gd name="T96" fmla="*/ 93 w 875"/>
                <a:gd name="T97" fmla="*/ 86 h 385"/>
                <a:gd name="T98" fmla="*/ 100 w 875"/>
                <a:gd name="T99" fmla="*/ 62 h 385"/>
                <a:gd name="T100" fmla="*/ 64 w 875"/>
                <a:gd name="T101" fmla="*/ 40 h 385"/>
                <a:gd name="T102" fmla="*/ 317 w 875"/>
                <a:gd name="T103" fmla="*/ 27 h 385"/>
                <a:gd name="T104" fmla="*/ 398 w 875"/>
                <a:gd name="T105" fmla="*/ 40 h 385"/>
                <a:gd name="T106" fmla="*/ 593 w 875"/>
                <a:gd name="T107" fmla="*/ 10 h 385"/>
                <a:gd name="T108" fmla="*/ 541 w 875"/>
                <a:gd name="T109" fmla="*/ 60 h 385"/>
                <a:gd name="T110" fmla="*/ 660 w 875"/>
                <a:gd name="T111" fmla="*/ 85 h 385"/>
                <a:gd name="T112" fmla="*/ 574 w 875"/>
                <a:gd name="T113" fmla="*/ 40 h 385"/>
                <a:gd name="T114" fmla="*/ 863 w 875"/>
                <a:gd name="T115" fmla="*/ 242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75" h="385">
                  <a:moveTo>
                    <a:pt x="522" y="306"/>
                  </a:moveTo>
                  <a:cubicBezTo>
                    <a:pt x="518" y="306"/>
                    <a:pt x="514" y="305"/>
                    <a:pt x="510" y="304"/>
                  </a:cubicBezTo>
                  <a:cubicBezTo>
                    <a:pt x="511" y="304"/>
                    <a:pt x="513" y="304"/>
                    <a:pt x="514" y="304"/>
                  </a:cubicBezTo>
                  <a:cubicBezTo>
                    <a:pt x="517" y="304"/>
                    <a:pt x="519" y="304"/>
                    <a:pt x="522" y="306"/>
                  </a:cubicBezTo>
                  <a:close/>
                  <a:moveTo>
                    <a:pt x="149" y="180"/>
                  </a:moveTo>
                  <a:cubicBezTo>
                    <a:pt x="148" y="182"/>
                    <a:pt x="148" y="184"/>
                    <a:pt x="148" y="186"/>
                  </a:cubicBezTo>
                  <a:cubicBezTo>
                    <a:pt x="148" y="186"/>
                    <a:pt x="148" y="186"/>
                    <a:pt x="148" y="186"/>
                  </a:cubicBezTo>
                  <a:cubicBezTo>
                    <a:pt x="152" y="186"/>
                    <a:pt x="154" y="186"/>
                    <a:pt x="155" y="184"/>
                  </a:cubicBezTo>
                  <a:cubicBezTo>
                    <a:pt x="154" y="182"/>
                    <a:pt x="152" y="180"/>
                    <a:pt x="149" y="180"/>
                  </a:cubicBezTo>
                  <a:close/>
                  <a:moveTo>
                    <a:pt x="124" y="181"/>
                  </a:moveTo>
                  <a:cubicBezTo>
                    <a:pt x="124" y="183"/>
                    <a:pt x="124" y="185"/>
                    <a:pt x="124" y="186"/>
                  </a:cubicBezTo>
                  <a:cubicBezTo>
                    <a:pt x="124" y="185"/>
                    <a:pt x="124" y="183"/>
                    <a:pt x="124" y="181"/>
                  </a:cubicBezTo>
                  <a:close/>
                  <a:moveTo>
                    <a:pt x="694" y="23"/>
                  </a:moveTo>
                  <a:cubicBezTo>
                    <a:pt x="694" y="22"/>
                    <a:pt x="694" y="20"/>
                    <a:pt x="694" y="18"/>
                  </a:cubicBezTo>
                  <a:cubicBezTo>
                    <a:pt x="692" y="16"/>
                    <a:pt x="691" y="15"/>
                    <a:pt x="689" y="15"/>
                  </a:cubicBezTo>
                  <a:cubicBezTo>
                    <a:pt x="689" y="18"/>
                    <a:pt x="689" y="21"/>
                    <a:pt x="688" y="24"/>
                  </a:cubicBezTo>
                  <a:cubicBezTo>
                    <a:pt x="690" y="24"/>
                    <a:pt x="692" y="23"/>
                    <a:pt x="694" y="23"/>
                  </a:cubicBezTo>
                  <a:close/>
                  <a:moveTo>
                    <a:pt x="809" y="16"/>
                  </a:moveTo>
                  <a:cubicBezTo>
                    <a:pt x="819" y="16"/>
                    <a:pt x="829" y="17"/>
                    <a:pt x="839" y="15"/>
                  </a:cubicBezTo>
                  <a:cubicBezTo>
                    <a:pt x="841" y="14"/>
                    <a:pt x="843" y="13"/>
                    <a:pt x="844" y="12"/>
                  </a:cubicBezTo>
                  <a:cubicBezTo>
                    <a:pt x="835" y="10"/>
                    <a:pt x="825" y="9"/>
                    <a:pt x="816" y="9"/>
                  </a:cubicBezTo>
                  <a:cubicBezTo>
                    <a:pt x="806" y="8"/>
                    <a:pt x="797" y="8"/>
                    <a:pt x="785" y="7"/>
                  </a:cubicBezTo>
                  <a:cubicBezTo>
                    <a:pt x="789" y="6"/>
                    <a:pt x="792" y="5"/>
                    <a:pt x="794" y="4"/>
                  </a:cubicBezTo>
                  <a:cubicBezTo>
                    <a:pt x="796" y="3"/>
                    <a:pt x="799" y="4"/>
                    <a:pt x="799" y="0"/>
                  </a:cubicBezTo>
                  <a:cubicBezTo>
                    <a:pt x="798" y="0"/>
                    <a:pt x="796" y="0"/>
                    <a:pt x="795" y="0"/>
                  </a:cubicBezTo>
                  <a:cubicBezTo>
                    <a:pt x="780" y="1"/>
                    <a:pt x="764" y="1"/>
                    <a:pt x="749" y="2"/>
                  </a:cubicBezTo>
                  <a:cubicBezTo>
                    <a:pt x="738" y="4"/>
                    <a:pt x="726" y="6"/>
                    <a:pt x="714" y="8"/>
                  </a:cubicBezTo>
                  <a:cubicBezTo>
                    <a:pt x="714" y="8"/>
                    <a:pt x="714" y="8"/>
                    <a:pt x="714" y="8"/>
                  </a:cubicBezTo>
                  <a:cubicBezTo>
                    <a:pt x="714" y="13"/>
                    <a:pt x="714" y="18"/>
                    <a:pt x="714" y="23"/>
                  </a:cubicBezTo>
                  <a:cubicBezTo>
                    <a:pt x="714" y="23"/>
                    <a:pt x="714" y="24"/>
                    <a:pt x="715" y="24"/>
                  </a:cubicBezTo>
                  <a:cubicBezTo>
                    <a:pt x="721" y="22"/>
                    <a:pt x="722" y="15"/>
                    <a:pt x="725" y="10"/>
                  </a:cubicBezTo>
                  <a:cubicBezTo>
                    <a:pt x="734" y="5"/>
                    <a:pt x="744" y="9"/>
                    <a:pt x="753" y="9"/>
                  </a:cubicBezTo>
                  <a:cubicBezTo>
                    <a:pt x="753" y="10"/>
                    <a:pt x="754" y="11"/>
                    <a:pt x="754" y="11"/>
                  </a:cubicBezTo>
                  <a:cubicBezTo>
                    <a:pt x="754" y="11"/>
                    <a:pt x="754" y="11"/>
                    <a:pt x="755" y="11"/>
                  </a:cubicBezTo>
                  <a:cubicBezTo>
                    <a:pt x="754" y="11"/>
                    <a:pt x="754" y="11"/>
                    <a:pt x="754" y="12"/>
                  </a:cubicBezTo>
                  <a:cubicBezTo>
                    <a:pt x="755" y="13"/>
                    <a:pt x="756" y="14"/>
                    <a:pt x="756" y="15"/>
                  </a:cubicBezTo>
                  <a:cubicBezTo>
                    <a:pt x="761" y="20"/>
                    <a:pt x="762" y="26"/>
                    <a:pt x="759" y="33"/>
                  </a:cubicBezTo>
                  <a:cubicBezTo>
                    <a:pt x="758" y="35"/>
                    <a:pt x="759" y="36"/>
                    <a:pt x="759" y="38"/>
                  </a:cubicBezTo>
                  <a:cubicBezTo>
                    <a:pt x="765" y="39"/>
                    <a:pt x="770" y="38"/>
                    <a:pt x="775" y="36"/>
                  </a:cubicBezTo>
                  <a:cubicBezTo>
                    <a:pt x="781" y="34"/>
                    <a:pt x="786" y="34"/>
                    <a:pt x="792" y="34"/>
                  </a:cubicBezTo>
                  <a:cubicBezTo>
                    <a:pt x="793" y="34"/>
                    <a:pt x="794" y="35"/>
                    <a:pt x="795" y="36"/>
                  </a:cubicBezTo>
                  <a:cubicBezTo>
                    <a:pt x="800" y="36"/>
                    <a:pt x="806" y="35"/>
                    <a:pt x="811" y="35"/>
                  </a:cubicBezTo>
                  <a:cubicBezTo>
                    <a:pt x="817" y="34"/>
                    <a:pt x="823" y="33"/>
                    <a:pt x="829" y="32"/>
                  </a:cubicBezTo>
                  <a:cubicBezTo>
                    <a:pt x="831" y="32"/>
                    <a:pt x="833" y="31"/>
                    <a:pt x="831" y="28"/>
                  </a:cubicBezTo>
                  <a:cubicBezTo>
                    <a:pt x="827" y="27"/>
                    <a:pt x="823" y="27"/>
                    <a:pt x="818" y="26"/>
                  </a:cubicBezTo>
                  <a:cubicBezTo>
                    <a:pt x="818" y="26"/>
                    <a:pt x="818" y="25"/>
                    <a:pt x="818" y="25"/>
                  </a:cubicBezTo>
                  <a:cubicBezTo>
                    <a:pt x="818" y="24"/>
                    <a:pt x="819" y="23"/>
                    <a:pt x="820" y="21"/>
                  </a:cubicBezTo>
                  <a:cubicBezTo>
                    <a:pt x="808" y="17"/>
                    <a:pt x="797" y="19"/>
                    <a:pt x="784" y="17"/>
                  </a:cubicBezTo>
                  <a:cubicBezTo>
                    <a:pt x="793" y="16"/>
                    <a:pt x="801" y="15"/>
                    <a:pt x="809" y="16"/>
                  </a:cubicBezTo>
                  <a:close/>
                  <a:moveTo>
                    <a:pt x="58" y="215"/>
                  </a:moveTo>
                  <a:cubicBezTo>
                    <a:pt x="60" y="215"/>
                    <a:pt x="62" y="215"/>
                    <a:pt x="63" y="215"/>
                  </a:cubicBezTo>
                  <a:cubicBezTo>
                    <a:pt x="63" y="215"/>
                    <a:pt x="63" y="215"/>
                    <a:pt x="63" y="215"/>
                  </a:cubicBezTo>
                  <a:cubicBezTo>
                    <a:pt x="68" y="214"/>
                    <a:pt x="72" y="213"/>
                    <a:pt x="76" y="213"/>
                  </a:cubicBezTo>
                  <a:cubicBezTo>
                    <a:pt x="83" y="213"/>
                    <a:pt x="91" y="213"/>
                    <a:pt x="98" y="212"/>
                  </a:cubicBezTo>
                  <a:cubicBezTo>
                    <a:pt x="105" y="212"/>
                    <a:pt x="112" y="211"/>
                    <a:pt x="118" y="208"/>
                  </a:cubicBezTo>
                  <a:cubicBezTo>
                    <a:pt x="118" y="204"/>
                    <a:pt x="118" y="201"/>
                    <a:pt x="118" y="198"/>
                  </a:cubicBezTo>
                  <a:cubicBezTo>
                    <a:pt x="118" y="190"/>
                    <a:pt x="118" y="182"/>
                    <a:pt x="118" y="173"/>
                  </a:cubicBezTo>
                  <a:cubicBezTo>
                    <a:pt x="118" y="167"/>
                    <a:pt x="119" y="161"/>
                    <a:pt x="124" y="156"/>
                  </a:cubicBezTo>
                  <a:cubicBezTo>
                    <a:pt x="127" y="152"/>
                    <a:pt x="131" y="150"/>
                    <a:pt x="136" y="150"/>
                  </a:cubicBezTo>
                  <a:cubicBezTo>
                    <a:pt x="141" y="150"/>
                    <a:pt x="147" y="150"/>
                    <a:pt x="152" y="153"/>
                  </a:cubicBezTo>
                  <a:cubicBezTo>
                    <a:pt x="153" y="153"/>
                    <a:pt x="154" y="153"/>
                    <a:pt x="154" y="153"/>
                  </a:cubicBezTo>
                  <a:cubicBezTo>
                    <a:pt x="165" y="149"/>
                    <a:pt x="175" y="152"/>
                    <a:pt x="183" y="160"/>
                  </a:cubicBezTo>
                  <a:cubicBezTo>
                    <a:pt x="184" y="160"/>
                    <a:pt x="185" y="161"/>
                    <a:pt x="185" y="161"/>
                  </a:cubicBezTo>
                  <a:cubicBezTo>
                    <a:pt x="187" y="162"/>
                    <a:pt x="188" y="162"/>
                    <a:pt x="189" y="162"/>
                  </a:cubicBezTo>
                  <a:cubicBezTo>
                    <a:pt x="190" y="163"/>
                    <a:pt x="191" y="164"/>
                    <a:pt x="193" y="165"/>
                  </a:cubicBezTo>
                  <a:cubicBezTo>
                    <a:pt x="197" y="165"/>
                    <a:pt x="202" y="165"/>
                    <a:pt x="204" y="160"/>
                  </a:cubicBezTo>
                  <a:cubicBezTo>
                    <a:pt x="203" y="156"/>
                    <a:pt x="199" y="155"/>
                    <a:pt x="196" y="154"/>
                  </a:cubicBezTo>
                  <a:cubicBezTo>
                    <a:pt x="186" y="152"/>
                    <a:pt x="176" y="148"/>
                    <a:pt x="166" y="147"/>
                  </a:cubicBezTo>
                  <a:cubicBezTo>
                    <a:pt x="156" y="146"/>
                    <a:pt x="147" y="142"/>
                    <a:pt x="137" y="139"/>
                  </a:cubicBezTo>
                  <a:cubicBezTo>
                    <a:pt x="135" y="139"/>
                    <a:pt x="134" y="138"/>
                    <a:pt x="132" y="136"/>
                  </a:cubicBezTo>
                  <a:cubicBezTo>
                    <a:pt x="131" y="136"/>
                    <a:pt x="130" y="136"/>
                    <a:pt x="129" y="136"/>
                  </a:cubicBezTo>
                  <a:cubicBezTo>
                    <a:pt x="128" y="136"/>
                    <a:pt x="128" y="135"/>
                    <a:pt x="127" y="134"/>
                  </a:cubicBezTo>
                  <a:cubicBezTo>
                    <a:pt x="127" y="134"/>
                    <a:pt x="127" y="133"/>
                    <a:pt x="127" y="133"/>
                  </a:cubicBezTo>
                  <a:cubicBezTo>
                    <a:pt x="127" y="132"/>
                    <a:pt x="126" y="132"/>
                    <a:pt x="125" y="131"/>
                  </a:cubicBezTo>
                  <a:cubicBezTo>
                    <a:pt x="123" y="130"/>
                    <a:pt x="121" y="128"/>
                    <a:pt x="119" y="127"/>
                  </a:cubicBezTo>
                  <a:cubicBezTo>
                    <a:pt x="115" y="124"/>
                    <a:pt x="111" y="122"/>
                    <a:pt x="106" y="121"/>
                  </a:cubicBezTo>
                  <a:cubicBezTo>
                    <a:pt x="106" y="121"/>
                    <a:pt x="105" y="121"/>
                    <a:pt x="105" y="121"/>
                  </a:cubicBezTo>
                  <a:cubicBezTo>
                    <a:pt x="99" y="123"/>
                    <a:pt x="94" y="123"/>
                    <a:pt x="88" y="123"/>
                  </a:cubicBezTo>
                  <a:cubicBezTo>
                    <a:pt x="83" y="123"/>
                    <a:pt x="78" y="122"/>
                    <a:pt x="73" y="123"/>
                  </a:cubicBezTo>
                  <a:cubicBezTo>
                    <a:pt x="62" y="124"/>
                    <a:pt x="51" y="126"/>
                    <a:pt x="40" y="125"/>
                  </a:cubicBezTo>
                  <a:cubicBezTo>
                    <a:pt x="47" y="130"/>
                    <a:pt x="55" y="129"/>
                    <a:pt x="61" y="131"/>
                  </a:cubicBezTo>
                  <a:cubicBezTo>
                    <a:pt x="68" y="133"/>
                    <a:pt x="75" y="136"/>
                    <a:pt x="83" y="135"/>
                  </a:cubicBezTo>
                  <a:cubicBezTo>
                    <a:pt x="83" y="136"/>
                    <a:pt x="83" y="137"/>
                    <a:pt x="84" y="139"/>
                  </a:cubicBezTo>
                  <a:cubicBezTo>
                    <a:pt x="86" y="139"/>
                    <a:pt x="88" y="140"/>
                    <a:pt x="90" y="141"/>
                  </a:cubicBezTo>
                  <a:cubicBezTo>
                    <a:pt x="92" y="141"/>
                    <a:pt x="95" y="141"/>
                    <a:pt x="97" y="143"/>
                  </a:cubicBezTo>
                  <a:cubicBezTo>
                    <a:pt x="93" y="144"/>
                    <a:pt x="89" y="144"/>
                    <a:pt x="85" y="144"/>
                  </a:cubicBezTo>
                  <a:cubicBezTo>
                    <a:pt x="82" y="144"/>
                    <a:pt x="80" y="144"/>
                    <a:pt x="77" y="145"/>
                  </a:cubicBezTo>
                  <a:cubicBezTo>
                    <a:pt x="67" y="148"/>
                    <a:pt x="56" y="151"/>
                    <a:pt x="45" y="154"/>
                  </a:cubicBezTo>
                  <a:cubicBezTo>
                    <a:pt x="39" y="156"/>
                    <a:pt x="33" y="157"/>
                    <a:pt x="27" y="160"/>
                  </a:cubicBezTo>
                  <a:cubicBezTo>
                    <a:pt x="31" y="161"/>
                    <a:pt x="34" y="161"/>
                    <a:pt x="37" y="160"/>
                  </a:cubicBezTo>
                  <a:cubicBezTo>
                    <a:pt x="43" y="159"/>
                    <a:pt x="48" y="159"/>
                    <a:pt x="54" y="158"/>
                  </a:cubicBezTo>
                  <a:cubicBezTo>
                    <a:pt x="65" y="156"/>
                    <a:pt x="75" y="154"/>
                    <a:pt x="86" y="155"/>
                  </a:cubicBezTo>
                  <a:cubicBezTo>
                    <a:pt x="87" y="155"/>
                    <a:pt x="88" y="155"/>
                    <a:pt x="89" y="156"/>
                  </a:cubicBezTo>
                  <a:cubicBezTo>
                    <a:pt x="88" y="157"/>
                    <a:pt x="88" y="159"/>
                    <a:pt x="88" y="160"/>
                  </a:cubicBezTo>
                  <a:cubicBezTo>
                    <a:pt x="90" y="161"/>
                    <a:pt x="92" y="162"/>
                    <a:pt x="94" y="163"/>
                  </a:cubicBezTo>
                  <a:cubicBezTo>
                    <a:pt x="92" y="166"/>
                    <a:pt x="90" y="166"/>
                    <a:pt x="87" y="166"/>
                  </a:cubicBezTo>
                  <a:cubicBezTo>
                    <a:pt x="78" y="167"/>
                    <a:pt x="69" y="168"/>
                    <a:pt x="60" y="170"/>
                  </a:cubicBezTo>
                  <a:cubicBezTo>
                    <a:pt x="53" y="171"/>
                    <a:pt x="45" y="173"/>
                    <a:pt x="37" y="175"/>
                  </a:cubicBezTo>
                  <a:cubicBezTo>
                    <a:pt x="33" y="176"/>
                    <a:pt x="33" y="177"/>
                    <a:pt x="29" y="182"/>
                  </a:cubicBezTo>
                  <a:cubicBezTo>
                    <a:pt x="52" y="182"/>
                    <a:pt x="74" y="182"/>
                    <a:pt x="96" y="185"/>
                  </a:cubicBezTo>
                  <a:cubicBezTo>
                    <a:pt x="97" y="185"/>
                    <a:pt x="99" y="186"/>
                    <a:pt x="101" y="187"/>
                  </a:cubicBezTo>
                  <a:cubicBezTo>
                    <a:pt x="89" y="191"/>
                    <a:pt x="78" y="194"/>
                    <a:pt x="67" y="197"/>
                  </a:cubicBezTo>
                  <a:cubicBezTo>
                    <a:pt x="66" y="197"/>
                    <a:pt x="65" y="197"/>
                    <a:pt x="64" y="197"/>
                  </a:cubicBezTo>
                  <a:cubicBezTo>
                    <a:pt x="57" y="197"/>
                    <a:pt x="50" y="196"/>
                    <a:pt x="44" y="196"/>
                  </a:cubicBezTo>
                  <a:cubicBezTo>
                    <a:pt x="30" y="196"/>
                    <a:pt x="16" y="196"/>
                    <a:pt x="3" y="195"/>
                  </a:cubicBezTo>
                  <a:cubicBezTo>
                    <a:pt x="2" y="195"/>
                    <a:pt x="1" y="196"/>
                    <a:pt x="1" y="196"/>
                  </a:cubicBezTo>
                  <a:cubicBezTo>
                    <a:pt x="0" y="199"/>
                    <a:pt x="2" y="201"/>
                    <a:pt x="4" y="202"/>
                  </a:cubicBezTo>
                  <a:cubicBezTo>
                    <a:pt x="6" y="203"/>
                    <a:pt x="8" y="203"/>
                    <a:pt x="10" y="203"/>
                  </a:cubicBezTo>
                  <a:cubicBezTo>
                    <a:pt x="23" y="204"/>
                    <a:pt x="36" y="205"/>
                    <a:pt x="49" y="207"/>
                  </a:cubicBezTo>
                  <a:cubicBezTo>
                    <a:pt x="50" y="207"/>
                    <a:pt x="53" y="206"/>
                    <a:pt x="54" y="209"/>
                  </a:cubicBezTo>
                  <a:cubicBezTo>
                    <a:pt x="51" y="210"/>
                    <a:pt x="48" y="211"/>
                    <a:pt x="44" y="212"/>
                  </a:cubicBezTo>
                  <a:cubicBezTo>
                    <a:pt x="49" y="215"/>
                    <a:pt x="54" y="215"/>
                    <a:pt x="58" y="215"/>
                  </a:cubicBezTo>
                  <a:close/>
                  <a:moveTo>
                    <a:pt x="59" y="97"/>
                  </a:moveTo>
                  <a:cubicBezTo>
                    <a:pt x="65" y="100"/>
                    <a:pt x="70" y="103"/>
                    <a:pt x="76" y="106"/>
                  </a:cubicBezTo>
                  <a:cubicBezTo>
                    <a:pt x="80" y="106"/>
                    <a:pt x="84" y="106"/>
                    <a:pt x="90" y="106"/>
                  </a:cubicBezTo>
                  <a:cubicBezTo>
                    <a:pt x="85" y="110"/>
                    <a:pt x="80" y="111"/>
                    <a:pt x="75" y="113"/>
                  </a:cubicBezTo>
                  <a:cubicBezTo>
                    <a:pt x="74" y="114"/>
                    <a:pt x="73" y="114"/>
                    <a:pt x="72" y="115"/>
                  </a:cubicBezTo>
                  <a:cubicBezTo>
                    <a:pt x="85" y="115"/>
                    <a:pt x="96" y="110"/>
                    <a:pt x="108" y="109"/>
                  </a:cubicBezTo>
                  <a:cubicBezTo>
                    <a:pt x="109" y="106"/>
                    <a:pt x="111" y="103"/>
                    <a:pt x="112" y="101"/>
                  </a:cubicBezTo>
                  <a:cubicBezTo>
                    <a:pt x="111" y="98"/>
                    <a:pt x="109" y="97"/>
                    <a:pt x="106" y="96"/>
                  </a:cubicBezTo>
                  <a:cubicBezTo>
                    <a:pt x="100" y="96"/>
                    <a:pt x="94" y="95"/>
                    <a:pt x="88" y="94"/>
                  </a:cubicBezTo>
                  <a:cubicBezTo>
                    <a:pt x="87" y="94"/>
                    <a:pt x="85" y="94"/>
                    <a:pt x="84" y="94"/>
                  </a:cubicBezTo>
                  <a:cubicBezTo>
                    <a:pt x="84" y="94"/>
                    <a:pt x="84" y="94"/>
                    <a:pt x="84" y="94"/>
                  </a:cubicBezTo>
                  <a:cubicBezTo>
                    <a:pt x="77" y="94"/>
                    <a:pt x="70" y="95"/>
                    <a:pt x="63" y="95"/>
                  </a:cubicBezTo>
                  <a:cubicBezTo>
                    <a:pt x="62" y="95"/>
                    <a:pt x="60" y="95"/>
                    <a:pt x="59" y="97"/>
                  </a:cubicBezTo>
                  <a:close/>
                  <a:moveTo>
                    <a:pt x="824" y="45"/>
                  </a:moveTo>
                  <a:cubicBezTo>
                    <a:pt x="826" y="44"/>
                    <a:pt x="829" y="43"/>
                    <a:pt x="829" y="39"/>
                  </a:cubicBezTo>
                  <a:cubicBezTo>
                    <a:pt x="827" y="39"/>
                    <a:pt x="825" y="38"/>
                    <a:pt x="823" y="38"/>
                  </a:cubicBezTo>
                  <a:cubicBezTo>
                    <a:pt x="816" y="38"/>
                    <a:pt x="809" y="39"/>
                    <a:pt x="803" y="39"/>
                  </a:cubicBezTo>
                  <a:cubicBezTo>
                    <a:pt x="799" y="40"/>
                    <a:pt x="795" y="40"/>
                    <a:pt x="791" y="40"/>
                  </a:cubicBezTo>
                  <a:cubicBezTo>
                    <a:pt x="788" y="41"/>
                    <a:pt x="785" y="41"/>
                    <a:pt x="782" y="42"/>
                  </a:cubicBezTo>
                  <a:cubicBezTo>
                    <a:pt x="778" y="44"/>
                    <a:pt x="774" y="45"/>
                    <a:pt x="769" y="47"/>
                  </a:cubicBezTo>
                  <a:cubicBezTo>
                    <a:pt x="768" y="48"/>
                    <a:pt x="766" y="50"/>
                    <a:pt x="765" y="52"/>
                  </a:cubicBezTo>
                  <a:cubicBezTo>
                    <a:pt x="758" y="55"/>
                    <a:pt x="755" y="56"/>
                    <a:pt x="753" y="58"/>
                  </a:cubicBezTo>
                  <a:cubicBezTo>
                    <a:pt x="764" y="57"/>
                    <a:pt x="774" y="56"/>
                    <a:pt x="785" y="55"/>
                  </a:cubicBezTo>
                  <a:cubicBezTo>
                    <a:pt x="798" y="53"/>
                    <a:pt x="811" y="49"/>
                    <a:pt x="824" y="45"/>
                  </a:cubicBezTo>
                  <a:close/>
                  <a:moveTo>
                    <a:pt x="751" y="319"/>
                  </a:moveTo>
                  <a:cubicBezTo>
                    <a:pt x="747" y="317"/>
                    <a:pt x="744" y="315"/>
                    <a:pt x="742" y="314"/>
                  </a:cubicBezTo>
                  <a:cubicBezTo>
                    <a:pt x="738" y="313"/>
                    <a:pt x="734" y="313"/>
                    <a:pt x="731" y="312"/>
                  </a:cubicBezTo>
                  <a:cubicBezTo>
                    <a:pt x="731" y="312"/>
                    <a:pt x="731" y="313"/>
                    <a:pt x="732" y="313"/>
                  </a:cubicBezTo>
                  <a:cubicBezTo>
                    <a:pt x="717" y="315"/>
                    <a:pt x="703" y="317"/>
                    <a:pt x="689" y="316"/>
                  </a:cubicBezTo>
                  <a:cubicBezTo>
                    <a:pt x="679" y="315"/>
                    <a:pt x="669" y="314"/>
                    <a:pt x="660" y="314"/>
                  </a:cubicBezTo>
                  <a:cubicBezTo>
                    <a:pt x="657" y="313"/>
                    <a:pt x="655" y="313"/>
                    <a:pt x="652" y="314"/>
                  </a:cubicBezTo>
                  <a:cubicBezTo>
                    <a:pt x="647" y="315"/>
                    <a:pt x="642" y="315"/>
                    <a:pt x="638" y="315"/>
                  </a:cubicBezTo>
                  <a:cubicBezTo>
                    <a:pt x="635" y="315"/>
                    <a:pt x="632" y="316"/>
                    <a:pt x="630" y="316"/>
                  </a:cubicBezTo>
                  <a:cubicBezTo>
                    <a:pt x="629" y="316"/>
                    <a:pt x="628" y="316"/>
                    <a:pt x="627" y="316"/>
                  </a:cubicBezTo>
                  <a:cubicBezTo>
                    <a:pt x="607" y="317"/>
                    <a:pt x="587" y="318"/>
                    <a:pt x="567" y="316"/>
                  </a:cubicBezTo>
                  <a:cubicBezTo>
                    <a:pt x="558" y="315"/>
                    <a:pt x="549" y="315"/>
                    <a:pt x="541" y="314"/>
                  </a:cubicBezTo>
                  <a:cubicBezTo>
                    <a:pt x="540" y="314"/>
                    <a:pt x="539" y="315"/>
                    <a:pt x="538" y="315"/>
                  </a:cubicBezTo>
                  <a:cubicBezTo>
                    <a:pt x="533" y="315"/>
                    <a:pt x="528" y="316"/>
                    <a:pt x="523" y="317"/>
                  </a:cubicBezTo>
                  <a:cubicBezTo>
                    <a:pt x="523" y="316"/>
                    <a:pt x="523" y="315"/>
                    <a:pt x="523" y="314"/>
                  </a:cubicBezTo>
                  <a:cubicBezTo>
                    <a:pt x="518" y="314"/>
                    <a:pt x="512" y="313"/>
                    <a:pt x="507" y="313"/>
                  </a:cubicBezTo>
                  <a:cubicBezTo>
                    <a:pt x="488" y="312"/>
                    <a:pt x="469" y="313"/>
                    <a:pt x="451" y="317"/>
                  </a:cubicBezTo>
                  <a:cubicBezTo>
                    <a:pt x="445" y="319"/>
                    <a:pt x="438" y="320"/>
                    <a:pt x="432" y="320"/>
                  </a:cubicBezTo>
                  <a:cubicBezTo>
                    <a:pt x="432" y="321"/>
                    <a:pt x="431" y="321"/>
                    <a:pt x="431" y="321"/>
                  </a:cubicBezTo>
                  <a:cubicBezTo>
                    <a:pt x="425" y="321"/>
                    <a:pt x="419" y="321"/>
                    <a:pt x="413" y="322"/>
                  </a:cubicBezTo>
                  <a:cubicBezTo>
                    <a:pt x="406" y="323"/>
                    <a:pt x="400" y="323"/>
                    <a:pt x="393" y="323"/>
                  </a:cubicBezTo>
                  <a:cubicBezTo>
                    <a:pt x="392" y="323"/>
                    <a:pt x="391" y="323"/>
                    <a:pt x="390" y="323"/>
                  </a:cubicBezTo>
                  <a:cubicBezTo>
                    <a:pt x="382" y="323"/>
                    <a:pt x="373" y="323"/>
                    <a:pt x="365" y="323"/>
                  </a:cubicBezTo>
                  <a:cubicBezTo>
                    <a:pt x="355" y="326"/>
                    <a:pt x="344" y="325"/>
                    <a:pt x="334" y="324"/>
                  </a:cubicBezTo>
                  <a:cubicBezTo>
                    <a:pt x="332" y="324"/>
                    <a:pt x="329" y="324"/>
                    <a:pt x="327" y="325"/>
                  </a:cubicBezTo>
                  <a:cubicBezTo>
                    <a:pt x="318" y="326"/>
                    <a:pt x="309" y="325"/>
                    <a:pt x="300" y="325"/>
                  </a:cubicBezTo>
                  <a:cubicBezTo>
                    <a:pt x="289" y="326"/>
                    <a:pt x="279" y="325"/>
                    <a:pt x="268" y="325"/>
                  </a:cubicBezTo>
                  <a:cubicBezTo>
                    <a:pt x="264" y="325"/>
                    <a:pt x="260" y="325"/>
                    <a:pt x="256" y="325"/>
                  </a:cubicBezTo>
                  <a:cubicBezTo>
                    <a:pt x="251" y="325"/>
                    <a:pt x="247" y="325"/>
                    <a:pt x="243" y="325"/>
                  </a:cubicBezTo>
                  <a:cubicBezTo>
                    <a:pt x="243" y="325"/>
                    <a:pt x="243" y="325"/>
                    <a:pt x="243" y="325"/>
                  </a:cubicBezTo>
                  <a:cubicBezTo>
                    <a:pt x="241" y="325"/>
                    <a:pt x="239" y="325"/>
                    <a:pt x="237" y="324"/>
                  </a:cubicBezTo>
                  <a:cubicBezTo>
                    <a:pt x="228" y="324"/>
                    <a:pt x="219" y="323"/>
                    <a:pt x="210" y="321"/>
                  </a:cubicBezTo>
                  <a:cubicBezTo>
                    <a:pt x="198" y="318"/>
                    <a:pt x="185" y="317"/>
                    <a:pt x="173" y="313"/>
                  </a:cubicBezTo>
                  <a:cubicBezTo>
                    <a:pt x="168" y="311"/>
                    <a:pt x="164" y="309"/>
                    <a:pt x="160" y="307"/>
                  </a:cubicBezTo>
                  <a:cubicBezTo>
                    <a:pt x="150" y="301"/>
                    <a:pt x="140" y="295"/>
                    <a:pt x="131" y="290"/>
                  </a:cubicBezTo>
                  <a:cubicBezTo>
                    <a:pt x="121" y="285"/>
                    <a:pt x="114" y="277"/>
                    <a:pt x="110" y="267"/>
                  </a:cubicBezTo>
                  <a:cubicBezTo>
                    <a:pt x="107" y="260"/>
                    <a:pt x="104" y="253"/>
                    <a:pt x="104" y="245"/>
                  </a:cubicBezTo>
                  <a:cubicBezTo>
                    <a:pt x="99" y="243"/>
                    <a:pt x="94" y="241"/>
                    <a:pt x="88" y="239"/>
                  </a:cubicBezTo>
                  <a:cubicBezTo>
                    <a:pt x="94" y="236"/>
                    <a:pt x="100" y="234"/>
                    <a:pt x="107" y="231"/>
                  </a:cubicBezTo>
                  <a:cubicBezTo>
                    <a:pt x="108" y="230"/>
                    <a:pt x="108" y="229"/>
                    <a:pt x="109" y="228"/>
                  </a:cubicBezTo>
                  <a:cubicBezTo>
                    <a:pt x="108" y="228"/>
                    <a:pt x="108" y="227"/>
                    <a:pt x="107" y="227"/>
                  </a:cubicBezTo>
                  <a:cubicBezTo>
                    <a:pt x="100" y="223"/>
                    <a:pt x="92" y="223"/>
                    <a:pt x="85" y="225"/>
                  </a:cubicBezTo>
                  <a:cubicBezTo>
                    <a:pt x="74" y="227"/>
                    <a:pt x="63" y="226"/>
                    <a:pt x="52" y="224"/>
                  </a:cubicBezTo>
                  <a:cubicBezTo>
                    <a:pt x="44" y="222"/>
                    <a:pt x="37" y="222"/>
                    <a:pt x="29" y="223"/>
                  </a:cubicBezTo>
                  <a:cubicBezTo>
                    <a:pt x="24" y="223"/>
                    <a:pt x="20" y="225"/>
                    <a:pt x="15" y="226"/>
                  </a:cubicBezTo>
                  <a:cubicBezTo>
                    <a:pt x="13" y="226"/>
                    <a:pt x="12" y="228"/>
                    <a:pt x="10" y="229"/>
                  </a:cubicBezTo>
                  <a:cubicBezTo>
                    <a:pt x="13" y="230"/>
                    <a:pt x="14" y="231"/>
                    <a:pt x="16" y="231"/>
                  </a:cubicBezTo>
                  <a:cubicBezTo>
                    <a:pt x="20" y="232"/>
                    <a:pt x="23" y="232"/>
                    <a:pt x="27" y="232"/>
                  </a:cubicBezTo>
                  <a:cubicBezTo>
                    <a:pt x="40" y="231"/>
                    <a:pt x="53" y="234"/>
                    <a:pt x="67" y="236"/>
                  </a:cubicBezTo>
                  <a:cubicBezTo>
                    <a:pt x="65" y="239"/>
                    <a:pt x="62" y="238"/>
                    <a:pt x="59" y="239"/>
                  </a:cubicBezTo>
                  <a:cubicBezTo>
                    <a:pt x="51" y="240"/>
                    <a:pt x="44" y="241"/>
                    <a:pt x="36" y="243"/>
                  </a:cubicBezTo>
                  <a:cubicBezTo>
                    <a:pt x="35" y="243"/>
                    <a:pt x="34" y="244"/>
                    <a:pt x="32" y="246"/>
                  </a:cubicBezTo>
                  <a:cubicBezTo>
                    <a:pt x="38" y="247"/>
                    <a:pt x="42" y="248"/>
                    <a:pt x="47" y="248"/>
                  </a:cubicBezTo>
                  <a:cubicBezTo>
                    <a:pt x="56" y="248"/>
                    <a:pt x="65" y="248"/>
                    <a:pt x="74" y="249"/>
                  </a:cubicBezTo>
                  <a:cubicBezTo>
                    <a:pt x="75" y="249"/>
                    <a:pt x="77" y="249"/>
                    <a:pt x="78" y="251"/>
                  </a:cubicBezTo>
                  <a:cubicBezTo>
                    <a:pt x="76" y="251"/>
                    <a:pt x="75" y="252"/>
                    <a:pt x="73" y="252"/>
                  </a:cubicBezTo>
                  <a:cubicBezTo>
                    <a:pt x="66" y="253"/>
                    <a:pt x="59" y="254"/>
                    <a:pt x="53" y="256"/>
                  </a:cubicBezTo>
                  <a:cubicBezTo>
                    <a:pt x="52" y="256"/>
                    <a:pt x="51" y="257"/>
                    <a:pt x="49" y="258"/>
                  </a:cubicBezTo>
                  <a:cubicBezTo>
                    <a:pt x="53" y="262"/>
                    <a:pt x="57" y="262"/>
                    <a:pt x="61" y="261"/>
                  </a:cubicBezTo>
                  <a:cubicBezTo>
                    <a:pt x="77" y="260"/>
                    <a:pt x="91" y="266"/>
                    <a:pt x="107" y="269"/>
                  </a:cubicBezTo>
                  <a:cubicBezTo>
                    <a:pt x="108" y="269"/>
                    <a:pt x="108" y="270"/>
                    <a:pt x="107" y="272"/>
                  </a:cubicBezTo>
                  <a:cubicBezTo>
                    <a:pt x="104" y="271"/>
                    <a:pt x="102" y="270"/>
                    <a:pt x="100" y="270"/>
                  </a:cubicBezTo>
                  <a:cubicBezTo>
                    <a:pt x="97" y="271"/>
                    <a:pt x="94" y="272"/>
                    <a:pt x="92" y="272"/>
                  </a:cubicBezTo>
                  <a:cubicBezTo>
                    <a:pt x="84" y="272"/>
                    <a:pt x="76" y="273"/>
                    <a:pt x="68" y="271"/>
                  </a:cubicBezTo>
                  <a:cubicBezTo>
                    <a:pt x="65" y="271"/>
                    <a:pt x="62" y="270"/>
                    <a:pt x="59" y="270"/>
                  </a:cubicBezTo>
                  <a:cubicBezTo>
                    <a:pt x="58" y="270"/>
                    <a:pt x="57" y="271"/>
                    <a:pt x="56" y="272"/>
                  </a:cubicBezTo>
                  <a:cubicBezTo>
                    <a:pt x="56" y="275"/>
                    <a:pt x="59" y="276"/>
                    <a:pt x="61" y="277"/>
                  </a:cubicBezTo>
                  <a:cubicBezTo>
                    <a:pt x="66" y="278"/>
                    <a:pt x="71" y="280"/>
                    <a:pt x="76" y="281"/>
                  </a:cubicBezTo>
                  <a:cubicBezTo>
                    <a:pt x="89" y="283"/>
                    <a:pt x="101" y="286"/>
                    <a:pt x="112" y="288"/>
                  </a:cubicBezTo>
                  <a:cubicBezTo>
                    <a:pt x="116" y="291"/>
                    <a:pt x="119" y="294"/>
                    <a:pt x="122" y="295"/>
                  </a:cubicBezTo>
                  <a:cubicBezTo>
                    <a:pt x="126" y="297"/>
                    <a:pt x="130" y="298"/>
                    <a:pt x="133" y="300"/>
                  </a:cubicBezTo>
                  <a:cubicBezTo>
                    <a:pt x="136" y="301"/>
                    <a:pt x="139" y="301"/>
                    <a:pt x="141" y="305"/>
                  </a:cubicBezTo>
                  <a:cubicBezTo>
                    <a:pt x="138" y="304"/>
                    <a:pt x="136" y="304"/>
                    <a:pt x="134" y="304"/>
                  </a:cubicBezTo>
                  <a:cubicBezTo>
                    <a:pt x="121" y="302"/>
                    <a:pt x="107" y="300"/>
                    <a:pt x="94" y="298"/>
                  </a:cubicBezTo>
                  <a:cubicBezTo>
                    <a:pt x="90" y="298"/>
                    <a:pt x="86" y="298"/>
                    <a:pt x="82" y="298"/>
                  </a:cubicBezTo>
                  <a:cubicBezTo>
                    <a:pt x="79" y="298"/>
                    <a:pt x="77" y="299"/>
                    <a:pt x="76" y="302"/>
                  </a:cubicBezTo>
                  <a:cubicBezTo>
                    <a:pt x="76" y="305"/>
                    <a:pt x="79" y="306"/>
                    <a:pt x="82" y="307"/>
                  </a:cubicBezTo>
                  <a:cubicBezTo>
                    <a:pt x="94" y="308"/>
                    <a:pt x="105" y="310"/>
                    <a:pt x="117" y="312"/>
                  </a:cubicBezTo>
                  <a:cubicBezTo>
                    <a:pt x="126" y="314"/>
                    <a:pt x="135" y="315"/>
                    <a:pt x="144" y="317"/>
                  </a:cubicBezTo>
                  <a:cubicBezTo>
                    <a:pt x="153" y="319"/>
                    <a:pt x="162" y="320"/>
                    <a:pt x="170" y="322"/>
                  </a:cubicBezTo>
                  <a:cubicBezTo>
                    <a:pt x="172" y="322"/>
                    <a:pt x="174" y="323"/>
                    <a:pt x="176" y="324"/>
                  </a:cubicBezTo>
                  <a:cubicBezTo>
                    <a:pt x="169" y="326"/>
                    <a:pt x="163" y="326"/>
                    <a:pt x="157" y="327"/>
                  </a:cubicBezTo>
                  <a:cubicBezTo>
                    <a:pt x="149" y="327"/>
                    <a:pt x="142" y="328"/>
                    <a:pt x="134" y="329"/>
                  </a:cubicBezTo>
                  <a:cubicBezTo>
                    <a:pt x="129" y="329"/>
                    <a:pt x="123" y="330"/>
                    <a:pt x="119" y="333"/>
                  </a:cubicBezTo>
                  <a:cubicBezTo>
                    <a:pt x="118" y="336"/>
                    <a:pt x="117" y="338"/>
                    <a:pt x="116" y="341"/>
                  </a:cubicBezTo>
                  <a:cubicBezTo>
                    <a:pt x="120" y="342"/>
                    <a:pt x="123" y="343"/>
                    <a:pt x="126" y="343"/>
                  </a:cubicBezTo>
                  <a:cubicBezTo>
                    <a:pt x="137" y="344"/>
                    <a:pt x="149" y="344"/>
                    <a:pt x="160" y="345"/>
                  </a:cubicBezTo>
                  <a:cubicBezTo>
                    <a:pt x="173" y="346"/>
                    <a:pt x="186" y="346"/>
                    <a:pt x="199" y="347"/>
                  </a:cubicBezTo>
                  <a:cubicBezTo>
                    <a:pt x="202" y="347"/>
                    <a:pt x="206" y="347"/>
                    <a:pt x="209" y="349"/>
                  </a:cubicBezTo>
                  <a:cubicBezTo>
                    <a:pt x="160" y="359"/>
                    <a:pt x="157" y="360"/>
                    <a:pt x="150" y="364"/>
                  </a:cubicBezTo>
                  <a:cubicBezTo>
                    <a:pt x="152" y="365"/>
                    <a:pt x="153" y="365"/>
                    <a:pt x="154" y="365"/>
                  </a:cubicBezTo>
                  <a:cubicBezTo>
                    <a:pt x="159" y="365"/>
                    <a:pt x="165" y="365"/>
                    <a:pt x="170" y="365"/>
                  </a:cubicBezTo>
                  <a:cubicBezTo>
                    <a:pt x="193" y="362"/>
                    <a:pt x="217" y="359"/>
                    <a:pt x="240" y="357"/>
                  </a:cubicBezTo>
                  <a:cubicBezTo>
                    <a:pt x="254" y="355"/>
                    <a:pt x="269" y="351"/>
                    <a:pt x="283" y="352"/>
                  </a:cubicBezTo>
                  <a:cubicBezTo>
                    <a:pt x="287" y="352"/>
                    <a:pt x="291" y="351"/>
                    <a:pt x="295" y="350"/>
                  </a:cubicBezTo>
                  <a:cubicBezTo>
                    <a:pt x="296" y="350"/>
                    <a:pt x="298" y="349"/>
                    <a:pt x="297" y="346"/>
                  </a:cubicBezTo>
                  <a:cubicBezTo>
                    <a:pt x="292" y="345"/>
                    <a:pt x="288" y="343"/>
                    <a:pt x="283" y="342"/>
                  </a:cubicBezTo>
                  <a:cubicBezTo>
                    <a:pt x="278" y="342"/>
                    <a:pt x="272" y="343"/>
                    <a:pt x="265" y="339"/>
                  </a:cubicBezTo>
                  <a:cubicBezTo>
                    <a:pt x="271" y="339"/>
                    <a:pt x="275" y="339"/>
                    <a:pt x="279" y="339"/>
                  </a:cubicBezTo>
                  <a:cubicBezTo>
                    <a:pt x="290" y="339"/>
                    <a:pt x="301" y="339"/>
                    <a:pt x="312" y="337"/>
                  </a:cubicBezTo>
                  <a:cubicBezTo>
                    <a:pt x="323" y="336"/>
                    <a:pt x="333" y="336"/>
                    <a:pt x="344" y="337"/>
                  </a:cubicBezTo>
                  <a:cubicBezTo>
                    <a:pt x="350" y="338"/>
                    <a:pt x="356" y="338"/>
                    <a:pt x="362" y="336"/>
                  </a:cubicBezTo>
                  <a:cubicBezTo>
                    <a:pt x="372" y="334"/>
                    <a:pt x="382" y="333"/>
                    <a:pt x="393" y="334"/>
                  </a:cubicBezTo>
                  <a:cubicBezTo>
                    <a:pt x="414" y="336"/>
                    <a:pt x="434" y="338"/>
                    <a:pt x="455" y="340"/>
                  </a:cubicBezTo>
                  <a:cubicBezTo>
                    <a:pt x="458" y="340"/>
                    <a:pt x="461" y="340"/>
                    <a:pt x="464" y="340"/>
                  </a:cubicBezTo>
                  <a:cubicBezTo>
                    <a:pt x="473" y="341"/>
                    <a:pt x="483" y="340"/>
                    <a:pt x="492" y="341"/>
                  </a:cubicBezTo>
                  <a:cubicBezTo>
                    <a:pt x="498" y="341"/>
                    <a:pt x="505" y="342"/>
                    <a:pt x="512" y="344"/>
                  </a:cubicBezTo>
                  <a:cubicBezTo>
                    <a:pt x="510" y="344"/>
                    <a:pt x="509" y="345"/>
                    <a:pt x="508" y="345"/>
                  </a:cubicBezTo>
                  <a:cubicBezTo>
                    <a:pt x="496" y="347"/>
                    <a:pt x="484" y="347"/>
                    <a:pt x="472" y="347"/>
                  </a:cubicBezTo>
                  <a:cubicBezTo>
                    <a:pt x="450" y="347"/>
                    <a:pt x="427" y="347"/>
                    <a:pt x="405" y="350"/>
                  </a:cubicBezTo>
                  <a:cubicBezTo>
                    <a:pt x="397" y="351"/>
                    <a:pt x="389" y="352"/>
                    <a:pt x="381" y="350"/>
                  </a:cubicBezTo>
                  <a:cubicBezTo>
                    <a:pt x="366" y="347"/>
                    <a:pt x="351" y="350"/>
                    <a:pt x="336" y="351"/>
                  </a:cubicBezTo>
                  <a:cubicBezTo>
                    <a:pt x="335" y="351"/>
                    <a:pt x="333" y="351"/>
                    <a:pt x="331" y="352"/>
                  </a:cubicBezTo>
                  <a:cubicBezTo>
                    <a:pt x="330" y="352"/>
                    <a:pt x="329" y="354"/>
                    <a:pt x="328" y="355"/>
                  </a:cubicBezTo>
                  <a:cubicBezTo>
                    <a:pt x="337" y="356"/>
                    <a:pt x="345" y="356"/>
                    <a:pt x="352" y="357"/>
                  </a:cubicBezTo>
                  <a:cubicBezTo>
                    <a:pt x="361" y="358"/>
                    <a:pt x="369" y="359"/>
                    <a:pt x="377" y="361"/>
                  </a:cubicBezTo>
                  <a:cubicBezTo>
                    <a:pt x="384" y="362"/>
                    <a:pt x="392" y="362"/>
                    <a:pt x="401" y="366"/>
                  </a:cubicBezTo>
                  <a:cubicBezTo>
                    <a:pt x="394" y="366"/>
                    <a:pt x="389" y="366"/>
                    <a:pt x="384" y="366"/>
                  </a:cubicBezTo>
                  <a:cubicBezTo>
                    <a:pt x="375" y="366"/>
                    <a:pt x="365" y="367"/>
                    <a:pt x="356" y="367"/>
                  </a:cubicBezTo>
                  <a:cubicBezTo>
                    <a:pt x="346" y="368"/>
                    <a:pt x="336" y="369"/>
                    <a:pt x="326" y="369"/>
                  </a:cubicBezTo>
                  <a:cubicBezTo>
                    <a:pt x="316" y="370"/>
                    <a:pt x="305" y="370"/>
                    <a:pt x="294" y="371"/>
                  </a:cubicBezTo>
                  <a:cubicBezTo>
                    <a:pt x="282" y="372"/>
                    <a:pt x="269" y="373"/>
                    <a:pt x="256" y="374"/>
                  </a:cubicBezTo>
                  <a:cubicBezTo>
                    <a:pt x="249" y="375"/>
                    <a:pt x="241" y="375"/>
                    <a:pt x="234" y="376"/>
                  </a:cubicBezTo>
                  <a:cubicBezTo>
                    <a:pt x="226" y="377"/>
                    <a:pt x="219" y="379"/>
                    <a:pt x="212" y="380"/>
                  </a:cubicBezTo>
                  <a:cubicBezTo>
                    <a:pt x="214" y="383"/>
                    <a:pt x="216" y="383"/>
                    <a:pt x="219" y="383"/>
                  </a:cubicBezTo>
                  <a:cubicBezTo>
                    <a:pt x="234" y="384"/>
                    <a:pt x="249" y="385"/>
                    <a:pt x="264" y="385"/>
                  </a:cubicBezTo>
                  <a:cubicBezTo>
                    <a:pt x="287" y="385"/>
                    <a:pt x="310" y="384"/>
                    <a:pt x="333" y="384"/>
                  </a:cubicBezTo>
                  <a:cubicBezTo>
                    <a:pt x="341" y="384"/>
                    <a:pt x="350" y="383"/>
                    <a:pt x="358" y="382"/>
                  </a:cubicBezTo>
                  <a:cubicBezTo>
                    <a:pt x="376" y="381"/>
                    <a:pt x="394" y="379"/>
                    <a:pt x="412" y="380"/>
                  </a:cubicBezTo>
                  <a:cubicBezTo>
                    <a:pt x="429" y="381"/>
                    <a:pt x="446" y="379"/>
                    <a:pt x="463" y="377"/>
                  </a:cubicBezTo>
                  <a:cubicBezTo>
                    <a:pt x="473" y="375"/>
                    <a:pt x="483" y="373"/>
                    <a:pt x="493" y="376"/>
                  </a:cubicBezTo>
                  <a:cubicBezTo>
                    <a:pt x="495" y="376"/>
                    <a:pt x="497" y="376"/>
                    <a:pt x="499" y="376"/>
                  </a:cubicBezTo>
                  <a:cubicBezTo>
                    <a:pt x="500" y="376"/>
                    <a:pt x="501" y="376"/>
                    <a:pt x="502" y="374"/>
                  </a:cubicBezTo>
                  <a:cubicBezTo>
                    <a:pt x="496" y="370"/>
                    <a:pt x="490" y="367"/>
                    <a:pt x="483" y="365"/>
                  </a:cubicBezTo>
                  <a:cubicBezTo>
                    <a:pt x="477" y="363"/>
                    <a:pt x="470" y="362"/>
                    <a:pt x="464" y="361"/>
                  </a:cubicBezTo>
                  <a:cubicBezTo>
                    <a:pt x="466" y="360"/>
                    <a:pt x="468" y="360"/>
                    <a:pt x="469" y="360"/>
                  </a:cubicBezTo>
                  <a:cubicBezTo>
                    <a:pt x="482" y="362"/>
                    <a:pt x="495" y="362"/>
                    <a:pt x="508" y="361"/>
                  </a:cubicBezTo>
                  <a:cubicBezTo>
                    <a:pt x="521" y="359"/>
                    <a:pt x="535" y="358"/>
                    <a:pt x="548" y="357"/>
                  </a:cubicBezTo>
                  <a:cubicBezTo>
                    <a:pt x="560" y="356"/>
                    <a:pt x="571" y="355"/>
                    <a:pt x="582" y="355"/>
                  </a:cubicBezTo>
                  <a:cubicBezTo>
                    <a:pt x="588" y="355"/>
                    <a:pt x="594" y="355"/>
                    <a:pt x="600" y="354"/>
                  </a:cubicBezTo>
                  <a:cubicBezTo>
                    <a:pt x="601" y="353"/>
                    <a:pt x="603" y="352"/>
                    <a:pt x="605" y="351"/>
                  </a:cubicBezTo>
                  <a:cubicBezTo>
                    <a:pt x="602" y="350"/>
                    <a:pt x="601" y="348"/>
                    <a:pt x="599" y="347"/>
                  </a:cubicBezTo>
                  <a:cubicBezTo>
                    <a:pt x="590" y="343"/>
                    <a:pt x="581" y="340"/>
                    <a:pt x="573" y="336"/>
                  </a:cubicBezTo>
                  <a:cubicBezTo>
                    <a:pt x="571" y="335"/>
                    <a:pt x="570" y="335"/>
                    <a:pt x="571" y="333"/>
                  </a:cubicBezTo>
                  <a:cubicBezTo>
                    <a:pt x="575" y="332"/>
                    <a:pt x="578" y="332"/>
                    <a:pt x="582" y="331"/>
                  </a:cubicBezTo>
                  <a:cubicBezTo>
                    <a:pt x="584" y="331"/>
                    <a:pt x="587" y="332"/>
                    <a:pt x="589" y="332"/>
                  </a:cubicBezTo>
                  <a:cubicBezTo>
                    <a:pt x="593" y="331"/>
                    <a:pt x="597" y="331"/>
                    <a:pt x="602" y="331"/>
                  </a:cubicBezTo>
                  <a:cubicBezTo>
                    <a:pt x="611" y="330"/>
                    <a:pt x="620" y="328"/>
                    <a:pt x="630" y="328"/>
                  </a:cubicBezTo>
                  <a:cubicBezTo>
                    <a:pt x="642" y="329"/>
                    <a:pt x="655" y="328"/>
                    <a:pt x="667" y="324"/>
                  </a:cubicBezTo>
                  <a:cubicBezTo>
                    <a:pt x="674" y="322"/>
                    <a:pt x="682" y="323"/>
                    <a:pt x="689" y="324"/>
                  </a:cubicBezTo>
                  <a:cubicBezTo>
                    <a:pt x="690" y="324"/>
                    <a:pt x="691" y="325"/>
                    <a:pt x="694" y="326"/>
                  </a:cubicBezTo>
                  <a:cubicBezTo>
                    <a:pt x="686" y="327"/>
                    <a:pt x="680" y="328"/>
                    <a:pt x="674" y="329"/>
                  </a:cubicBezTo>
                  <a:cubicBezTo>
                    <a:pt x="667" y="330"/>
                    <a:pt x="661" y="331"/>
                    <a:pt x="655" y="332"/>
                  </a:cubicBezTo>
                  <a:cubicBezTo>
                    <a:pt x="649" y="334"/>
                    <a:pt x="642" y="335"/>
                    <a:pt x="636" y="337"/>
                  </a:cubicBezTo>
                  <a:cubicBezTo>
                    <a:pt x="630" y="338"/>
                    <a:pt x="624" y="337"/>
                    <a:pt x="618" y="342"/>
                  </a:cubicBezTo>
                  <a:cubicBezTo>
                    <a:pt x="627" y="346"/>
                    <a:pt x="636" y="345"/>
                    <a:pt x="645" y="347"/>
                  </a:cubicBezTo>
                  <a:cubicBezTo>
                    <a:pt x="654" y="349"/>
                    <a:pt x="663" y="348"/>
                    <a:pt x="673" y="349"/>
                  </a:cubicBezTo>
                  <a:cubicBezTo>
                    <a:pt x="656" y="355"/>
                    <a:pt x="638" y="356"/>
                    <a:pt x="622" y="364"/>
                  </a:cubicBezTo>
                  <a:cubicBezTo>
                    <a:pt x="626" y="366"/>
                    <a:pt x="629" y="366"/>
                    <a:pt x="631" y="366"/>
                  </a:cubicBezTo>
                  <a:cubicBezTo>
                    <a:pt x="645" y="367"/>
                    <a:pt x="658" y="366"/>
                    <a:pt x="670" y="364"/>
                  </a:cubicBezTo>
                  <a:cubicBezTo>
                    <a:pt x="688" y="360"/>
                    <a:pt x="706" y="356"/>
                    <a:pt x="724" y="352"/>
                  </a:cubicBezTo>
                  <a:cubicBezTo>
                    <a:pt x="728" y="351"/>
                    <a:pt x="732" y="351"/>
                    <a:pt x="735" y="351"/>
                  </a:cubicBezTo>
                  <a:cubicBezTo>
                    <a:pt x="743" y="351"/>
                    <a:pt x="750" y="351"/>
                    <a:pt x="757" y="351"/>
                  </a:cubicBezTo>
                  <a:cubicBezTo>
                    <a:pt x="758" y="351"/>
                    <a:pt x="760" y="351"/>
                    <a:pt x="760" y="349"/>
                  </a:cubicBezTo>
                  <a:cubicBezTo>
                    <a:pt x="758" y="347"/>
                    <a:pt x="756" y="346"/>
                    <a:pt x="753" y="345"/>
                  </a:cubicBezTo>
                  <a:cubicBezTo>
                    <a:pt x="743" y="343"/>
                    <a:pt x="732" y="339"/>
                    <a:pt x="721" y="339"/>
                  </a:cubicBezTo>
                  <a:cubicBezTo>
                    <a:pt x="714" y="339"/>
                    <a:pt x="708" y="339"/>
                    <a:pt x="699" y="337"/>
                  </a:cubicBezTo>
                  <a:cubicBezTo>
                    <a:pt x="726" y="331"/>
                    <a:pt x="750" y="327"/>
                    <a:pt x="776" y="325"/>
                  </a:cubicBezTo>
                  <a:cubicBezTo>
                    <a:pt x="779" y="324"/>
                    <a:pt x="782" y="324"/>
                    <a:pt x="786" y="321"/>
                  </a:cubicBezTo>
                  <a:cubicBezTo>
                    <a:pt x="773" y="319"/>
                    <a:pt x="761" y="319"/>
                    <a:pt x="751" y="319"/>
                  </a:cubicBezTo>
                  <a:close/>
                  <a:moveTo>
                    <a:pt x="792" y="277"/>
                  </a:moveTo>
                  <a:cubicBezTo>
                    <a:pt x="777" y="277"/>
                    <a:pt x="762" y="278"/>
                    <a:pt x="747" y="281"/>
                  </a:cubicBezTo>
                  <a:cubicBezTo>
                    <a:pt x="744" y="282"/>
                    <a:pt x="742" y="282"/>
                    <a:pt x="739" y="283"/>
                  </a:cubicBezTo>
                  <a:cubicBezTo>
                    <a:pt x="739" y="283"/>
                    <a:pt x="739" y="284"/>
                    <a:pt x="739" y="284"/>
                  </a:cubicBezTo>
                  <a:cubicBezTo>
                    <a:pt x="738" y="286"/>
                    <a:pt x="737" y="287"/>
                    <a:pt x="736" y="288"/>
                  </a:cubicBezTo>
                  <a:cubicBezTo>
                    <a:pt x="728" y="293"/>
                    <a:pt x="721" y="299"/>
                    <a:pt x="711" y="300"/>
                  </a:cubicBezTo>
                  <a:cubicBezTo>
                    <a:pt x="706" y="301"/>
                    <a:pt x="702" y="303"/>
                    <a:pt x="697" y="304"/>
                  </a:cubicBezTo>
                  <a:cubicBezTo>
                    <a:pt x="696" y="305"/>
                    <a:pt x="696" y="305"/>
                    <a:pt x="693" y="306"/>
                  </a:cubicBezTo>
                  <a:cubicBezTo>
                    <a:pt x="699" y="308"/>
                    <a:pt x="703" y="307"/>
                    <a:pt x="707" y="308"/>
                  </a:cubicBezTo>
                  <a:cubicBezTo>
                    <a:pt x="710" y="308"/>
                    <a:pt x="713" y="308"/>
                    <a:pt x="716" y="308"/>
                  </a:cubicBezTo>
                  <a:cubicBezTo>
                    <a:pt x="721" y="306"/>
                    <a:pt x="724" y="304"/>
                    <a:pt x="728" y="303"/>
                  </a:cubicBezTo>
                  <a:cubicBezTo>
                    <a:pt x="732" y="301"/>
                    <a:pt x="736" y="298"/>
                    <a:pt x="740" y="297"/>
                  </a:cubicBezTo>
                  <a:cubicBezTo>
                    <a:pt x="758" y="291"/>
                    <a:pt x="776" y="287"/>
                    <a:pt x="794" y="285"/>
                  </a:cubicBezTo>
                  <a:cubicBezTo>
                    <a:pt x="802" y="284"/>
                    <a:pt x="809" y="282"/>
                    <a:pt x="816" y="280"/>
                  </a:cubicBezTo>
                  <a:cubicBezTo>
                    <a:pt x="819" y="280"/>
                    <a:pt x="822" y="279"/>
                    <a:pt x="824" y="276"/>
                  </a:cubicBezTo>
                  <a:cubicBezTo>
                    <a:pt x="822" y="275"/>
                    <a:pt x="821" y="275"/>
                    <a:pt x="820" y="275"/>
                  </a:cubicBezTo>
                  <a:cubicBezTo>
                    <a:pt x="810" y="276"/>
                    <a:pt x="801" y="276"/>
                    <a:pt x="792" y="277"/>
                  </a:cubicBezTo>
                  <a:close/>
                  <a:moveTo>
                    <a:pt x="774" y="211"/>
                  </a:moveTo>
                  <a:cubicBezTo>
                    <a:pt x="775" y="212"/>
                    <a:pt x="775" y="212"/>
                    <a:pt x="776" y="213"/>
                  </a:cubicBezTo>
                  <a:cubicBezTo>
                    <a:pt x="777" y="213"/>
                    <a:pt x="778" y="214"/>
                    <a:pt x="779" y="214"/>
                  </a:cubicBezTo>
                  <a:cubicBezTo>
                    <a:pt x="779" y="213"/>
                    <a:pt x="779" y="212"/>
                    <a:pt x="778" y="211"/>
                  </a:cubicBezTo>
                  <a:cubicBezTo>
                    <a:pt x="777" y="211"/>
                    <a:pt x="776" y="211"/>
                    <a:pt x="774" y="211"/>
                  </a:cubicBezTo>
                  <a:close/>
                  <a:moveTo>
                    <a:pt x="826" y="248"/>
                  </a:moveTo>
                  <a:cubicBezTo>
                    <a:pt x="828" y="248"/>
                    <a:pt x="831" y="248"/>
                    <a:pt x="835" y="249"/>
                  </a:cubicBezTo>
                  <a:cubicBezTo>
                    <a:pt x="832" y="251"/>
                    <a:pt x="831" y="252"/>
                    <a:pt x="829" y="253"/>
                  </a:cubicBezTo>
                  <a:cubicBezTo>
                    <a:pt x="824" y="254"/>
                    <a:pt x="819" y="256"/>
                    <a:pt x="814" y="257"/>
                  </a:cubicBezTo>
                  <a:cubicBezTo>
                    <a:pt x="798" y="261"/>
                    <a:pt x="781" y="261"/>
                    <a:pt x="765" y="262"/>
                  </a:cubicBezTo>
                  <a:cubicBezTo>
                    <a:pt x="762" y="262"/>
                    <a:pt x="759" y="262"/>
                    <a:pt x="756" y="261"/>
                  </a:cubicBezTo>
                  <a:cubicBezTo>
                    <a:pt x="756" y="261"/>
                    <a:pt x="756" y="261"/>
                    <a:pt x="757" y="260"/>
                  </a:cubicBezTo>
                  <a:cubicBezTo>
                    <a:pt x="759" y="259"/>
                    <a:pt x="762" y="258"/>
                    <a:pt x="765" y="257"/>
                  </a:cubicBezTo>
                  <a:cubicBezTo>
                    <a:pt x="770" y="256"/>
                    <a:pt x="775" y="253"/>
                    <a:pt x="780" y="250"/>
                  </a:cubicBezTo>
                  <a:cubicBezTo>
                    <a:pt x="785" y="246"/>
                    <a:pt x="788" y="241"/>
                    <a:pt x="789" y="234"/>
                  </a:cubicBezTo>
                  <a:cubicBezTo>
                    <a:pt x="791" y="233"/>
                    <a:pt x="793" y="232"/>
                    <a:pt x="795" y="230"/>
                  </a:cubicBezTo>
                  <a:cubicBezTo>
                    <a:pt x="793" y="229"/>
                    <a:pt x="791" y="228"/>
                    <a:pt x="789" y="227"/>
                  </a:cubicBezTo>
                  <a:cubicBezTo>
                    <a:pt x="789" y="219"/>
                    <a:pt x="788" y="211"/>
                    <a:pt x="785" y="204"/>
                  </a:cubicBezTo>
                  <a:cubicBezTo>
                    <a:pt x="788" y="204"/>
                    <a:pt x="792" y="204"/>
                    <a:pt x="795" y="203"/>
                  </a:cubicBezTo>
                  <a:cubicBezTo>
                    <a:pt x="802" y="202"/>
                    <a:pt x="809" y="203"/>
                    <a:pt x="815" y="200"/>
                  </a:cubicBezTo>
                  <a:cubicBezTo>
                    <a:pt x="808" y="200"/>
                    <a:pt x="801" y="200"/>
                    <a:pt x="794" y="200"/>
                  </a:cubicBezTo>
                  <a:cubicBezTo>
                    <a:pt x="790" y="200"/>
                    <a:pt x="786" y="200"/>
                    <a:pt x="782" y="199"/>
                  </a:cubicBezTo>
                  <a:cubicBezTo>
                    <a:pt x="781" y="196"/>
                    <a:pt x="780" y="194"/>
                    <a:pt x="778" y="192"/>
                  </a:cubicBezTo>
                  <a:cubicBezTo>
                    <a:pt x="778" y="192"/>
                    <a:pt x="777" y="191"/>
                    <a:pt x="777" y="191"/>
                  </a:cubicBezTo>
                  <a:cubicBezTo>
                    <a:pt x="782" y="191"/>
                    <a:pt x="787" y="192"/>
                    <a:pt x="791" y="191"/>
                  </a:cubicBezTo>
                  <a:cubicBezTo>
                    <a:pt x="798" y="191"/>
                    <a:pt x="805" y="191"/>
                    <a:pt x="811" y="190"/>
                  </a:cubicBezTo>
                  <a:cubicBezTo>
                    <a:pt x="800" y="189"/>
                    <a:pt x="789" y="188"/>
                    <a:pt x="778" y="187"/>
                  </a:cubicBezTo>
                  <a:cubicBezTo>
                    <a:pt x="777" y="187"/>
                    <a:pt x="776" y="187"/>
                    <a:pt x="776" y="187"/>
                  </a:cubicBezTo>
                  <a:cubicBezTo>
                    <a:pt x="776" y="187"/>
                    <a:pt x="775" y="186"/>
                    <a:pt x="776" y="186"/>
                  </a:cubicBezTo>
                  <a:cubicBezTo>
                    <a:pt x="776" y="185"/>
                    <a:pt x="776" y="184"/>
                    <a:pt x="777" y="183"/>
                  </a:cubicBezTo>
                  <a:cubicBezTo>
                    <a:pt x="779" y="182"/>
                    <a:pt x="782" y="182"/>
                    <a:pt x="783" y="181"/>
                  </a:cubicBezTo>
                  <a:cubicBezTo>
                    <a:pt x="790" y="181"/>
                    <a:pt x="795" y="185"/>
                    <a:pt x="801" y="181"/>
                  </a:cubicBezTo>
                  <a:cubicBezTo>
                    <a:pt x="799" y="178"/>
                    <a:pt x="797" y="177"/>
                    <a:pt x="795" y="177"/>
                  </a:cubicBezTo>
                  <a:cubicBezTo>
                    <a:pt x="794" y="176"/>
                    <a:pt x="793" y="176"/>
                    <a:pt x="793" y="176"/>
                  </a:cubicBezTo>
                  <a:cubicBezTo>
                    <a:pt x="793" y="176"/>
                    <a:pt x="794" y="176"/>
                    <a:pt x="794" y="176"/>
                  </a:cubicBezTo>
                  <a:cubicBezTo>
                    <a:pt x="792" y="176"/>
                    <a:pt x="791" y="175"/>
                    <a:pt x="789" y="175"/>
                  </a:cubicBezTo>
                  <a:cubicBezTo>
                    <a:pt x="786" y="174"/>
                    <a:pt x="783" y="174"/>
                    <a:pt x="781" y="173"/>
                  </a:cubicBezTo>
                  <a:cubicBezTo>
                    <a:pt x="780" y="173"/>
                    <a:pt x="780" y="173"/>
                    <a:pt x="780" y="173"/>
                  </a:cubicBezTo>
                  <a:cubicBezTo>
                    <a:pt x="778" y="173"/>
                    <a:pt x="775" y="172"/>
                    <a:pt x="773" y="172"/>
                  </a:cubicBezTo>
                  <a:cubicBezTo>
                    <a:pt x="766" y="170"/>
                    <a:pt x="760" y="165"/>
                    <a:pt x="755" y="160"/>
                  </a:cubicBezTo>
                  <a:cubicBezTo>
                    <a:pt x="753" y="158"/>
                    <a:pt x="752" y="157"/>
                    <a:pt x="751" y="155"/>
                  </a:cubicBezTo>
                  <a:cubicBezTo>
                    <a:pt x="756" y="148"/>
                    <a:pt x="763" y="145"/>
                    <a:pt x="772" y="144"/>
                  </a:cubicBezTo>
                  <a:cubicBezTo>
                    <a:pt x="778" y="143"/>
                    <a:pt x="784" y="142"/>
                    <a:pt x="792" y="140"/>
                  </a:cubicBezTo>
                  <a:cubicBezTo>
                    <a:pt x="783" y="138"/>
                    <a:pt x="776" y="137"/>
                    <a:pt x="769" y="138"/>
                  </a:cubicBezTo>
                  <a:cubicBezTo>
                    <a:pt x="756" y="140"/>
                    <a:pt x="743" y="138"/>
                    <a:pt x="731" y="136"/>
                  </a:cubicBezTo>
                  <a:cubicBezTo>
                    <a:pt x="725" y="131"/>
                    <a:pt x="719" y="126"/>
                    <a:pt x="713" y="122"/>
                  </a:cubicBezTo>
                  <a:cubicBezTo>
                    <a:pt x="713" y="121"/>
                    <a:pt x="713" y="121"/>
                    <a:pt x="713" y="121"/>
                  </a:cubicBezTo>
                  <a:cubicBezTo>
                    <a:pt x="719" y="121"/>
                    <a:pt x="724" y="120"/>
                    <a:pt x="729" y="120"/>
                  </a:cubicBezTo>
                  <a:cubicBezTo>
                    <a:pt x="734" y="121"/>
                    <a:pt x="739" y="121"/>
                    <a:pt x="744" y="121"/>
                  </a:cubicBezTo>
                  <a:cubicBezTo>
                    <a:pt x="749" y="121"/>
                    <a:pt x="754" y="122"/>
                    <a:pt x="758" y="122"/>
                  </a:cubicBezTo>
                  <a:cubicBezTo>
                    <a:pt x="762" y="122"/>
                    <a:pt x="766" y="121"/>
                    <a:pt x="770" y="117"/>
                  </a:cubicBezTo>
                  <a:cubicBezTo>
                    <a:pt x="762" y="117"/>
                    <a:pt x="756" y="116"/>
                    <a:pt x="750" y="117"/>
                  </a:cubicBezTo>
                  <a:cubicBezTo>
                    <a:pt x="736" y="120"/>
                    <a:pt x="722" y="119"/>
                    <a:pt x="709" y="117"/>
                  </a:cubicBezTo>
                  <a:cubicBezTo>
                    <a:pt x="707" y="116"/>
                    <a:pt x="706" y="116"/>
                    <a:pt x="705" y="116"/>
                  </a:cubicBezTo>
                  <a:cubicBezTo>
                    <a:pt x="698" y="112"/>
                    <a:pt x="692" y="108"/>
                    <a:pt x="685" y="106"/>
                  </a:cubicBezTo>
                  <a:cubicBezTo>
                    <a:pt x="684" y="105"/>
                    <a:pt x="684" y="105"/>
                    <a:pt x="683" y="104"/>
                  </a:cubicBezTo>
                  <a:cubicBezTo>
                    <a:pt x="683" y="104"/>
                    <a:pt x="682" y="104"/>
                    <a:pt x="681" y="104"/>
                  </a:cubicBezTo>
                  <a:cubicBezTo>
                    <a:pt x="676" y="102"/>
                    <a:pt x="671" y="101"/>
                    <a:pt x="666" y="99"/>
                  </a:cubicBezTo>
                  <a:cubicBezTo>
                    <a:pt x="667" y="98"/>
                    <a:pt x="668" y="97"/>
                    <a:pt x="670" y="97"/>
                  </a:cubicBezTo>
                  <a:cubicBezTo>
                    <a:pt x="675" y="95"/>
                    <a:pt x="681" y="94"/>
                    <a:pt x="687" y="93"/>
                  </a:cubicBezTo>
                  <a:cubicBezTo>
                    <a:pt x="694" y="92"/>
                    <a:pt x="701" y="91"/>
                    <a:pt x="708" y="89"/>
                  </a:cubicBezTo>
                  <a:cubicBezTo>
                    <a:pt x="720" y="89"/>
                    <a:pt x="731" y="87"/>
                    <a:pt x="742" y="83"/>
                  </a:cubicBezTo>
                  <a:cubicBezTo>
                    <a:pt x="735" y="78"/>
                    <a:pt x="727" y="81"/>
                    <a:pt x="719" y="79"/>
                  </a:cubicBezTo>
                  <a:cubicBezTo>
                    <a:pt x="721" y="76"/>
                    <a:pt x="723" y="76"/>
                    <a:pt x="725" y="76"/>
                  </a:cubicBezTo>
                  <a:cubicBezTo>
                    <a:pt x="728" y="76"/>
                    <a:pt x="731" y="76"/>
                    <a:pt x="734" y="75"/>
                  </a:cubicBezTo>
                  <a:cubicBezTo>
                    <a:pt x="737" y="73"/>
                    <a:pt x="741" y="73"/>
                    <a:pt x="744" y="73"/>
                  </a:cubicBezTo>
                  <a:cubicBezTo>
                    <a:pt x="752" y="73"/>
                    <a:pt x="759" y="71"/>
                    <a:pt x="766" y="68"/>
                  </a:cubicBezTo>
                  <a:cubicBezTo>
                    <a:pt x="767" y="68"/>
                    <a:pt x="767" y="67"/>
                    <a:pt x="768" y="66"/>
                  </a:cubicBezTo>
                  <a:cubicBezTo>
                    <a:pt x="767" y="66"/>
                    <a:pt x="767" y="66"/>
                    <a:pt x="767" y="65"/>
                  </a:cubicBezTo>
                  <a:cubicBezTo>
                    <a:pt x="774" y="64"/>
                    <a:pt x="782" y="63"/>
                    <a:pt x="790" y="61"/>
                  </a:cubicBezTo>
                  <a:cubicBezTo>
                    <a:pt x="799" y="60"/>
                    <a:pt x="808" y="60"/>
                    <a:pt x="818" y="63"/>
                  </a:cubicBezTo>
                  <a:cubicBezTo>
                    <a:pt x="817" y="65"/>
                    <a:pt x="817" y="66"/>
                    <a:pt x="816" y="67"/>
                  </a:cubicBezTo>
                  <a:cubicBezTo>
                    <a:pt x="814" y="68"/>
                    <a:pt x="812" y="69"/>
                    <a:pt x="810" y="69"/>
                  </a:cubicBezTo>
                  <a:cubicBezTo>
                    <a:pt x="805" y="70"/>
                    <a:pt x="801" y="71"/>
                    <a:pt x="796" y="72"/>
                  </a:cubicBezTo>
                  <a:cubicBezTo>
                    <a:pt x="795" y="73"/>
                    <a:pt x="794" y="75"/>
                    <a:pt x="793" y="77"/>
                  </a:cubicBezTo>
                  <a:cubicBezTo>
                    <a:pt x="792" y="76"/>
                    <a:pt x="790" y="75"/>
                    <a:pt x="789" y="74"/>
                  </a:cubicBezTo>
                  <a:cubicBezTo>
                    <a:pt x="775" y="77"/>
                    <a:pt x="762" y="79"/>
                    <a:pt x="749" y="81"/>
                  </a:cubicBezTo>
                  <a:cubicBezTo>
                    <a:pt x="766" y="81"/>
                    <a:pt x="783" y="83"/>
                    <a:pt x="800" y="85"/>
                  </a:cubicBezTo>
                  <a:cubicBezTo>
                    <a:pt x="800" y="87"/>
                    <a:pt x="798" y="88"/>
                    <a:pt x="797" y="88"/>
                  </a:cubicBezTo>
                  <a:cubicBezTo>
                    <a:pt x="789" y="92"/>
                    <a:pt x="781" y="92"/>
                    <a:pt x="773" y="93"/>
                  </a:cubicBezTo>
                  <a:cubicBezTo>
                    <a:pt x="769" y="93"/>
                    <a:pt x="764" y="94"/>
                    <a:pt x="759" y="95"/>
                  </a:cubicBezTo>
                  <a:cubicBezTo>
                    <a:pt x="758" y="95"/>
                    <a:pt x="758" y="96"/>
                    <a:pt x="757" y="96"/>
                  </a:cubicBezTo>
                  <a:cubicBezTo>
                    <a:pt x="758" y="99"/>
                    <a:pt x="760" y="98"/>
                    <a:pt x="762" y="98"/>
                  </a:cubicBezTo>
                  <a:cubicBezTo>
                    <a:pt x="772" y="98"/>
                    <a:pt x="782" y="99"/>
                    <a:pt x="792" y="98"/>
                  </a:cubicBezTo>
                  <a:cubicBezTo>
                    <a:pt x="806" y="97"/>
                    <a:pt x="820" y="99"/>
                    <a:pt x="834" y="100"/>
                  </a:cubicBezTo>
                  <a:cubicBezTo>
                    <a:pt x="838" y="101"/>
                    <a:pt x="842" y="101"/>
                    <a:pt x="845" y="105"/>
                  </a:cubicBezTo>
                  <a:cubicBezTo>
                    <a:pt x="837" y="108"/>
                    <a:pt x="828" y="109"/>
                    <a:pt x="820" y="110"/>
                  </a:cubicBezTo>
                  <a:cubicBezTo>
                    <a:pt x="817" y="114"/>
                    <a:pt x="813" y="115"/>
                    <a:pt x="809" y="117"/>
                  </a:cubicBezTo>
                  <a:cubicBezTo>
                    <a:pt x="803" y="118"/>
                    <a:pt x="797" y="121"/>
                    <a:pt x="791" y="123"/>
                  </a:cubicBezTo>
                  <a:cubicBezTo>
                    <a:pt x="795" y="126"/>
                    <a:pt x="798" y="126"/>
                    <a:pt x="802" y="125"/>
                  </a:cubicBezTo>
                  <a:cubicBezTo>
                    <a:pt x="807" y="125"/>
                    <a:pt x="812" y="124"/>
                    <a:pt x="816" y="123"/>
                  </a:cubicBezTo>
                  <a:cubicBezTo>
                    <a:pt x="823" y="122"/>
                    <a:pt x="829" y="122"/>
                    <a:pt x="835" y="124"/>
                  </a:cubicBezTo>
                  <a:cubicBezTo>
                    <a:pt x="840" y="125"/>
                    <a:pt x="841" y="126"/>
                    <a:pt x="843" y="132"/>
                  </a:cubicBezTo>
                  <a:cubicBezTo>
                    <a:pt x="846" y="133"/>
                    <a:pt x="851" y="131"/>
                    <a:pt x="854" y="136"/>
                  </a:cubicBezTo>
                  <a:cubicBezTo>
                    <a:pt x="852" y="138"/>
                    <a:pt x="851" y="140"/>
                    <a:pt x="850" y="140"/>
                  </a:cubicBezTo>
                  <a:cubicBezTo>
                    <a:pt x="843" y="143"/>
                    <a:pt x="837" y="146"/>
                    <a:pt x="830" y="148"/>
                  </a:cubicBezTo>
                  <a:cubicBezTo>
                    <a:pt x="815" y="152"/>
                    <a:pt x="801" y="155"/>
                    <a:pt x="786" y="159"/>
                  </a:cubicBezTo>
                  <a:cubicBezTo>
                    <a:pt x="786" y="159"/>
                    <a:pt x="785" y="160"/>
                    <a:pt x="785" y="160"/>
                  </a:cubicBezTo>
                  <a:cubicBezTo>
                    <a:pt x="785" y="161"/>
                    <a:pt x="786" y="161"/>
                    <a:pt x="786" y="162"/>
                  </a:cubicBezTo>
                  <a:cubicBezTo>
                    <a:pt x="796" y="164"/>
                    <a:pt x="806" y="165"/>
                    <a:pt x="817" y="161"/>
                  </a:cubicBezTo>
                  <a:cubicBezTo>
                    <a:pt x="819" y="160"/>
                    <a:pt x="822" y="159"/>
                    <a:pt x="825" y="159"/>
                  </a:cubicBezTo>
                  <a:cubicBezTo>
                    <a:pt x="830" y="158"/>
                    <a:pt x="834" y="159"/>
                    <a:pt x="835" y="165"/>
                  </a:cubicBezTo>
                  <a:cubicBezTo>
                    <a:pt x="835" y="170"/>
                    <a:pt x="832" y="173"/>
                    <a:pt x="827" y="175"/>
                  </a:cubicBezTo>
                  <a:cubicBezTo>
                    <a:pt x="822" y="176"/>
                    <a:pt x="818" y="177"/>
                    <a:pt x="812" y="178"/>
                  </a:cubicBezTo>
                  <a:cubicBezTo>
                    <a:pt x="820" y="179"/>
                    <a:pt x="827" y="179"/>
                    <a:pt x="833" y="180"/>
                  </a:cubicBezTo>
                  <a:cubicBezTo>
                    <a:pt x="839" y="181"/>
                    <a:pt x="844" y="183"/>
                    <a:pt x="848" y="189"/>
                  </a:cubicBezTo>
                  <a:cubicBezTo>
                    <a:pt x="847" y="191"/>
                    <a:pt x="845" y="191"/>
                    <a:pt x="843" y="191"/>
                  </a:cubicBezTo>
                  <a:cubicBezTo>
                    <a:pt x="838" y="191"/>
                    <a:pt x="834" y="191"/>
                    <a:pt x="829" y="191"/>
                  </a:cubicBezTo>
                  <a:cubicBezTo>
                    <a:pt x="830" y="193"/>
                    <a:pt x="831" y="193"/>
                    <a:pt x="833" y="193"/>
                  </a:cubicBezTo>
                  <a:cubicBezTo>
                    <a:pt x="840" y="195"/>
                    <a:pt x="848" y="196"/>
                    <a:pt x="855" y="197"/>
                  </a:cubicBezTo>
                  <a:cubicBezTo>
                    <a:pt x="858" y="198"/>
                    <a:pt x="858" y="198"/>
                    <a:pt x="861" y="201"/>
                  </a:cubicBezTo>
                  <a:cubicBezTo>
                    <a:pt x="864" y="204"/>
                    <a:pt x="869" y="201"/>
                    <a:pt x="870" y="205"/>
                  </a:cubicBezTo>
                  <a:cubicBezTo>
                    <a:pt x="870" y="206"/>
                    <a:pt x="869" y="207"/>
                    <a:pt x="868" y="208"/>
                  </a:cubicBezTo>
                  <a:cubicBezTo>
                    <a:pt x="864" y="209"/>
                    <a:pt x="860" y="209"/>
                    <a:pt x="856" y="210"/>
                  </a:cubicBezTo>
                  <a:cubicBezTo>
                    <a:pt x="845" y="211"/>
                    <a:pt x="834" y="212"/>
                    <a:pt x="823" y="213"/>
                  </a:cubicBezTo>
                  <a:cubicBezTo>
                    <a:pt x="822" y="214"/>
                    <a:pt x="821" y="214"/>
                    <a:pt x="818" y="214"/>
                  </a:cubicBezTo>
                  <a:cubicBezTo>
                    <a:pt x="827" y="217"/>
                    <a:pt x="836" y="214"/>
                    <a:pt x="843" y="220"/>
                  </a:cubicBezTo>
                  <a:cubicBezTo>
                    <a:pt x="835" y="227"/>
                    <a:pt x="826" y="223"/>
                    <a:pt x="818" y="225"/>
                  </a:cubicBezTo>
                  <a:cubicBezTo>
                    <a:pt x="818" y="227"/>
                    <a:pt x="818" y="229"/>
                    <a:pt x="817" y="232"/>
                  </a:cubicBezTo>
                  <a:cubicBezTo>
                    <a:pt x="815" y="233"/>
                    <a:pt x="813" y="235"/>
                    <a:pt x="811" y="236"/>
                  </a:cubicBezTo>
                  <a:cubicBezTo>
                    <a:pt x="811" y="237"/>
                    <a:pt x="811" y="237"/>
                    <a:pt x="812" y="237"/>
                  </a:cubicBezTo>
                  <a:cubicBezTo>
                    <a:pt x="816" y="238"/>
                    <a:pt x="820" y="239"/>
                    <a:pt x="824" y="241"/>
                  </a:cubicBezTo>
                  <a:cubicBezTo>
                    <a:pt x="825" y="243"/>
                    <a:pt x="825" y="245"/>
                    <a:pt x="826" y="248"/>
                  </a:cubicBezTo>
                  <a:close/>
                  <a:moveTo>
                    <a:pt x="825" y="191"/>
                  </a:moveTo>
                  <a:cubicBezTo>
                    <a:pt x="826" y="191"/>
                    <a:pt x="827" y="191"/>
                    <a:pt x="828" y="191"/>
                  </a:cubicBezTo>
                  <a:cubicBezTo>
                    <a:pt x="827" y="191"/>
                    <a:pt x="826" y="191"/>
                    <a:pt x="825" y="191"/>
                  </a:cubicBezTo>
                  <a:cubicBezTo>
                    <a:pt x="825" y="191"/>
                    <a:pt x="825" y="191"/>
                    <a:pt x="825" y="191"/>
                  </a:cubicBezTo>
                  <a:close/>
                  <a:moveTo>
                    <a:pt x="827" y="134"/>
                  </a:moveTo>
                  <a:cubicBezTo>
                    <a:pt x="827" y="134"/>
                    <a:pt x="828" y="134"/>
                    <a:pt x="830" y="134"/>
                  </a:cubicBezTo>
                  <a:cubicBezTo>
                    <a:pt x="828" y="134"/>
                    <a:pt x="828" y="134"/>
                    <a:pt x="828" y="134"/>
                  </a:cubicBezTo>
                  <a:cubicBezTo>
                    <a:pt x="828" y="134"/>
                    <a:pt x="827" y="134"/>
                    <a:pt x="827" y="134"/>
                  </a:cubicBezTo>
                  <a:close/>
                  <a:moveTo>
                    <a:pt x="670" y="93"/>
                  </a:moveTo>
                  <a:cubicBezTo>
                    <a:pt x="659" y="93"/>
                    <a:pt x="648" y="93"/>
                    <a:pt x="637" y="93"/>
                  </a:cubicBezTo>
                  <a:cubicBezTo>
                    <a:pt x="630" y="92"/>
                    <a:pt x="623" y="90"/>
                    <a:pt x="616" y="89"/>
                  </a:cubicBezTo>
                  <a:cubicBezTo>
                    <a:pt x="605" y="87"/>
                    <a:pt x="595" y="87"/>
                    <a:pt x="585" y="85"/>
                  </a:cubicBezTo>
                  <a:cubicBezTo>
                    <a:pt x="587" y="83"/>
                    <a:pt x="591" y="82"/>
                    <a:pt x="594" y="81"/>
                  </a:cubicBezTo>
                  <a:cubicBezTo>
                    <a:pt x="586" y="79"/>
                    <a:pt x="580" y="79"/>
                    <a:pt x="573" y="79"/>
                  </a:cubicBezTo>
                  <a:cubicBezTo>
                    <a:pt x="564" y="79"/>
                    <a:pt x="555" y="79"/>
                    <a:pt x="546" y="79"/>
                  </a:cubicBezTo>
                  <a:cubicBezTo>
                    <a:pt x="539" y="77"/>
                    <a:pt x="533" y="76"/>
                    <a:pt x="526" y="75"/>
                  </a:cubicBezTo>
                  <a:cubicBezTo>
                    <a:pt x="526" y="74"/>
                    <a:pt x="526" y="73"/>
                    <a:pt x="525" y="72"/>
                  </a:cubicBezTo>
                  <a:cubicBezTo>
                    <a:pt x="525" y="72"/>
                    <a:pt x="524" y="71"/>
                    <a:pt x="523" y="71"/>
                  </a:cubicBezTo>
                  <a:cubicBezTo>
                    <a:pt x="519" y="70"/>
                    <a:pt x="514" y="70"/>
                    <a:pt x="510" y="70"/>
                  </a:cubicBezTo>
                  <a:cubicBezTo>
                    <a:pt x="506" y="70"/>
                    <a:pt x="503" y="70"/>
                    <a:pt x="500" y="70"/>
                  </a:cubicBezTo>
                  <a:cubicBezTo>
                    <a:pt x="495" y="69"/>
                    <a:pt x="489" y="68"/>
                    <a:pt x="484" y="67"/>
                  </a:cubicBezTo>
                  <a:cubicBezTo>
                    <a:pt x="474" y="65"/>
                    <a:pt x="465" y="63"/>
                    <a:pt x="456" y="62"/>
                  </a:cubicBezTo>
                  <a:cubicBezTo>
                    <a:pt x="455" y="62"/>
                    <a:pt x="455" y="62"/>
                    <a:pt x="455" y="62"/>
                  </a:cubicBezTo>
                  <a:cubicBezTo>
                    <a:pt x="454" y="62"/>
                    <a:pt x="452" y="62"/>
                    <a:pt x="450" y="61"/>
                  </a:cubicBezTo>
                  <a:cubicBezTo>
                    <a:pt x="443" y="60"/>
                    <a:pt x="436" y="59"/>
                    <a:pt x="429" y="58"/>
                  </a:cubicBezTo>
                  <a:cubicBezTo>
                    <a:pt x="428" y="58"/>
                    <a:pt x="428" y="58"/>
                    <a:pt x="427" y="57"/>
                  </a:cubicBezTo>
                  <a:cubicBezTo>
                    <a:pt x="427" y="57"/>
                    <a:pt x="427" y="57"/>
                    <a:pt x="426" y="57"/>
                  </a:cubicBezTo>
                  <a:cubicBezTo>
                    <a:pt x="422" y="56"/>
                    <a:pt x="418" y="56"/>
                    <a:pt x="415" y="55"/>
                  </a:cubicBezTo>
                  <a:cubicBezTo>
                    <a:pt x="414" y="55"/>
                    <a:pt x="414" y="55"/>
                    <a:pt x="414" y="55"/>
                  </a:cubicBezTo>
                  <a:cubicBezTo>
                    <a:pt x="404" y="54"/>
                    <a:pt x="395" y="53"/>
                    <a:pt x="385" y="53"/>
                  </a:cubicBezTo>
                  <a:cubicBezTo>
                    <a:pt x="369" y="50"/>
                    <a:pt x="354" y="54"/>
                    <a:pt x="339" y="56"/>
                  </a:cubicBezTo>
                  <a:cubicBezTo>
                    <a:pt x="336" y="56"/>
                    <a:pt x="333" y="57"/>
                    <a:pt x="330" y="57"/>
                  </a:cubicBezTo>
                  <a:cubicBezTo>
                    <a:pt x="319" y="57"/>
                    <a:pt x="308" y="60"/>
                    <a:pt x="297" y="64"/>
                  </a:cubicBezTo>
                  <a:cubicBezTo>
                    <a:pt x="296" y="64"/>
                    <a:pt x="295" y="64"/>
                    <a:pt x="294" y="64"/>
                  </a:cubicBezTo>
                  <a:cubicBezTo>
                    <a:pt x="294" y="64"/>
                    <a:pt x="294" y="64"/>
                    <a:pt x="294" y="64"/>
                  </a:cubicBezTo>
                  <a:cubicBezTo>
                    <a:pt x="281" y="67"/>
                    <a:pt x="269" y="70"/>
                    <a:pt x="257" y="69"/>
                  </a:cubicBezTo>
                  <a:cubicBezTo>
                    <a:pt x="248" y="68"/>
                    <a:pt x="239" y="68"/>
                    <a:pt x="230" y="68"/>
                  </a:cubicBezTo>
                  <a:cubicBezTo>
                    <a:pt x="220" y="67"/>
                    <a:pt x="209" y="66"/>
                    <a:pt x="198" y="65"/>
                  </a:cubicBezTo>
                  <a:cubicBezTo>
                    <a:pt x="196" y="65"/>
                    <a:pt x="194" y="64"/>
                    <a:pt x="192" y="64"/>
                  </a:cubicBezTo>
                  <a:cubicBezTo>
                    <a:pt x="190" y="64"/>
                    <a:pt x="189" y="64"/>
                    <a:pt x="187" y="65"/>
                  </a:cubicBezTo>
                  <a:cubicBezTo>
                    <a:pt x="187" y="65"/>
                    <a:pt x="186" y="65"/>
                    <a:pt x="186" y="65"/>
                  </a:cubicBezTo>
                  <a:cubicBezTo>
                    <a:pt x="163" y="64"/>
                    <a:pt x="142" y="70"/>
                    <a:pt x="124" y="83"/>
                  </a:cubicBezTo>
                  <a:cubicBezTo>
                    <a:pt x="118" y="84"/>
                    <a:pt x="111" y="85"/>
                    <a:pt x="104" y="86"/>
                  </a:cubicBezTo>
                  <a:cubicBezTo>
                    <a:pt x="101" y="84"/>
                    <a:pt x="97" y="86"/>
                    <a:pt x="93" y="86"/>
                  </a:cubicBezTo>
                  <a:cubicBezTo>
                    <a:pt x="89" y="87"/>
                    <a:pt x="84" y="88"/>
                    <a:pt x="80" y="89"/>
                  </a:cubicBezTo>
                  <a:cubicBezTo>
                    <a:pt x="76" y="89"/>
                    <a:pt x="73" y="89"/>
                    <a:pt x="70" y="88"/>
                  </a:cubicBezTo>
                  <a:cubicBezTo>
                    <a:pt x="71" y="88"/>
                    <a:pt x="72" y="87"/>
                    <a:pt x="73" y="86"/>
                  </a:cubicBezTo>
                  <a:cubicBezTo>
                    <a:pt x="85" y="81"/>
                    <a:pt x="97" y="77"/>
                    <a:pt x="110" y="74"/>
                  </a:cubicBezTo>
                  <a:cubicBezTo>
                    <a:pt x="114" y="73"/>
                    <a:pt x="118" y="72"/>
                    <a:pt x="121" y="70"/>
                  </a:cubicBezTo>
                  <a:cubicBezTo>
                    <a:pt x="130" y="66"/>
                    <a:pt x="139" y="63"/>
                    <a:pt x="149" y="62"/>
                  </a:cubicBezTo>
                  <a:cubicBezTo>
                    <a:pt x="152" y="61"/>
                    <a:pt x="154" y="61"/>
                    <a:pt x="157" y="59"/>
                  </a:cubicBezTo>
                  <a:cubicBezTo>
                    <a:pt x="154" y="59"/>
                    <a:pt x="151" y="58"/>
                    <a:pt x="148" y="58"/>
                  </a:cubicBezTo>
                  <a:cubicBezTo>
                    <a:pt x="144" y="58"/>
                    <a:pt x="141" y="58"/>
                    <a:pt x="138" y="59"/>
                  </a:cubicBezTo>
                  <a:cubicBezTo>
                    <a:pt x="126" y="61"/>
                    <a:pt x="113" y="62"/>
                    <a:pt x="100" y="62"/>
                  </a:cubicBezTo>
                  <a:cubicBezTo>
                    <a:pt x="87" y="63"/>
                    <a:pt x="75" y="66"/>
                    <a:pt x="62" y="68"/>
                  </a:cubicBezTo>
                  <a:cubicBezTo>
                    <a:pt x="57" y="69"/>
                    <a:pt x="53" y="70"/>
                    <a:pt x="49" y="71"/>
                  </a:cubicBezTo>
                  <a:cubicBezTo>
                    <a:pt x="47" y="71"/>
                    <a:pt x="45" y="71"/>
                    <a:pt x="42" y="72"/>
                  </a:cubicBezTo>
                  <a:cubicBezTo>
                    <a:pt x="47" y="65"/>
                    <a:pt x="50" y="64"/>
                    <a:pt x="89" y="53"/>
                  </a:cubicBezTo>
                  <a:cubicBezTo>
                    <a:pt x="87" y="52"/>
                    <a:pt x="85" y="52"/>
                    <a:pt x="84" y="51"/>
                  </a:cubicBezTo>
                  <a:cubicBezTo>
                    <a:pt x="68" y="49"/>
                    <a:pt x="52" y="50"/>
                    <a:pt x="36" y="50"/>
                  </a:cubicBezTo>
                  <a:cubicBezTo>
                    <a:pt x="29" y="50"/>
                    <a:pt x="23" y="49"/>
                    <a:pt x="17" y="49"/>
                  </a:cubicBezTo>
                  <a:cubicBezTo>
                    <a:pt x="15" y="49"/>
                    <a:pt x="15" y="49"/>
                    <a:pt x="12" y="45"/>
                  </a:cubicBezTo>
                  <a:cubicBezTo>
                    <a:pt x="12" y="44"/>
                    <a:pt x="14" y="44"/>
                    <a:pt x="15" y="44"/>
                  </a:cubicBezTo>
                  <a:cubicBezTo>
                    <a:pt x="32" y="43"/>
                    <a:pt x="48" y="41"/>
                    <a:pt x="64" y="40"/>
                  </a:cubicBezTo>
                  <a:cubicBezTo>
                    <a:pt x="70" y="40"/>
                    <a:pt x="75" y="40"/>
                    <a:pt x="81" y="40"/>
                  </a:cubicBezTo>
                  <a:cubicBezTo>
                    <a:pt x="91" y="40"/>
                    <a:pt x="101" y="39"/>
                    <a:pt x="111" y="37"/>
                  </a:cubicBezTo>
                  <a:cubicBezTo>
                    <a:pt x="132" y="34"/>
                    <a:pt x="154" y="33"/>
                    <a:pt x="176" y="37"/>
                  </a:cubicBezTo>
                  <a:cubicBezTo>
                    <a:pt x="184" y="38"/>
                    <a:pt x="192" y="38"/>
                    <a:pt x="200" y="39"/>
                  </a:cubicBezTo>
                  <a:cubicBezTo>
                    <a:pt x="208" y="39"/>
                    <a:pt x="215" y="39"/>
                    <a:pt x="222" y="40"/>
                  </a:cubicBezTo>
                  <a:cubicBezTo>
                    <a:pt x="228" y="40"/>
                    <a:pt x="234" y="40"/>
                    <a:pt x="242" y="40"/>
                  </a:cubicBezTo>
                  <a:cubicBezTo>
                    <a:pt x="238" y="38"/>
                    <a:pt x="235" y="38"/>
                    <a:pt x="233" y="37"/>
                  </a:cubicBezTo>
                  <a:cubicBezTo>
                    <a:pt x="233" y="34"/>
                    <a:pt x="235" y="35"/>
                    <a:pt x="236" y="35"/>
                  </a:cubicBezTo>
                  <a:cubicBezTo>
                    <a:pt x="248" y="32"/>
                    <a:pt x="261" y="31"/>
                    <a:pt x="273" y="29"/>
                  </a:cubicBezTo>
                  <a:cubicBezTo>
                    <a:pt x="288" y="27"/>
                    <a:pt x="303" y="27"/>
                    <a:pt x="317" y="27"/>
                  </a:cubicBezTo>
                  <a:cubicBezTo>
                    <a:pt x="323" y="27"/>
                    <a:pt x="329" y="27"/>
                    <a:pt x="335" y="26"/>
                  </a:cubicBezTo>
                  <a:cubicBezTo>
                    <a:pt x="339" y="26"/>
                    <a:pt x="343" y="25"/>
                    <a:pt x="347" y="25"/>
                  </a:cubicBezTo>
                  <a:cubicBezTo>
                    <a:pt x="362" y="25"/>
                    <a:pt x="378" y="25"/>
                    <a:pt x="393" y="26"/>
                  </a:cubicBezTo>
                  <a:cubicBezTo>
                    <a:pt x="401" y="26"/>
                    <a:pt x="408" y="26"/>
                    <a:pt x="416" y="25"/>
                  </a:cubicBezTo>
                  <a:cubicBezTo>
                    <a:pt x="435" y="22"/>
                    <a:pt x="453" y="20"/>
                    <a:pt x="471" y="18"/>
                  </a:cubicBezTo>
                  <a:cubicBezTo>
                    <a:pt x="479" y="17"/>
                    <a:pt x="486" y="18"/>
                    <a:pt x="495" y="18"/>
                  </a:cubicBezTo>
                  <a:cubicBezTo>
                    <a:pt x="492" y="20"/>
                    <a:pt x="492" y="21"/>
                    <a:pt x="490" y="21"/>
                  </a:cubicBezTo>
                  <a:cubicBezTo>
                    <a:pt x="480" y="24"/>
                    <a:pt x="470" y="26"/>
                    <a:pt x="459" y="27"/>
                  </a:cubicBezTo>
                  <a:cubicBezTo>
                    <a:pt x="442" y="31"/>
                    <a:pt x="425" y="34"/>
                    <a:pt x="408" y="37"/>
                  </a:cubicBezTo>
                  <a:cubicBezTo>
                    <a:pt x="405" y="37"/>
                    <a:pt x="401" y="38"/>
                    <a:pt x="398" y="40"/>
                  </a:cubicBezTo>
                  <a:cubicBezTo>
                    <a:pt x="405" y="42"/>
                    <a:pt x="412" y="41"/>
                    <a:pt x="419" y="40"/>
                  </a:cubicBezTo>
                  <a:cubicBezTo>
                    <a:pt x="428" y="38"/>
                    <a:pt x="437" y="37"/>
                    <a:pt x="447" y="36"/>
                  </a:cubicBezTo>
                  <a:cubicBezTo>
                    <a:pt x="455" y="36"/>
                    <a:pt x="464" y="35"/>
                    <a:pt x="472" y="33"/>
                  </a:cubicBezTo>
                  <a:cubicBezTo>
                    <a:pt x="483" y="31"/>
                    <a:pt x="494" y="31"/>
                    <a:pt x="505" y="30"/>
                  </a:cubicBezTo>
                  <a:cubicBezTo>
                    <a:pt x="520" y="29"/>
                    <a:pt x="535" y="28"/>
                    <a:pt x="549" y="27"/>
                  </a:cubicBezTo>
                  <a:cubicBezTo>
                    <a:pt x="561" y="26"/>
                    <a:pt x="573" y="26"/>
                    <a:pt x="585" y="25"/>
                  </a:cubicBezTo>
                  <a:cubicBezTo>
                    <a:pt x="593" y="24"/>
                    <a:pt x="599" y="22"/>
                    <a:pt x="606" y="19"/>
                  </a:cubicBezTo>
                  <a:cubicBezTo>
                    <a:pt x="594" y="18"/>
                    <a:pt x="581" y="18"/>
                    <a:pt x="568" y="16"/>
                  </a:cubicBezTo>
                  <a:cubicBezTo>
                    <a:pt x="569" y="15"/>
                    <a:pt x="570" y="13"/>
                    <a:pt x="571" y="13"/>
                  </a:cubicBezTo>
                  <a:cubicBezTo>
                    <a:pt x="579" y="12"/>
                    <a:pt x="586" y="11"/>
                    <a:pt x="593" y="10"/>
                  </a:cubicBezTo>
                  <a:cubicBezTo>
                    <a:pt x="609" y="9"/>
                    <a:pt x="624" y="6"/>
                    <a:pt x="640" y="6"/>
                  </a:cubicBezTo>
                  <a:cubicBezTo>
                    <a:pt x="643" y="6"/>
                    <a:pt x="645" y="6"/>
                    <a:pt x="648" y="6"/>
                  </a:cubicBezTo>
                  <a:cubicBezTo>
                    <a:pt x="648" y="7"/>
                    <a:pt x="647" y="7"/>
                    <a:pt x="647" y="8"/>
                  </a:cubicBezTo>
                  <a:cubicBezTo>
                    <a:pt x="645" y="10"/>
                    <a:pt x="644" y="13"/>
                    <a:pt x="642" y="15"/>
                  </a:cubicBezTo>
                  <a:cubicBezTo>
                    <a:pt x="638" y="17"/>
                    <a:pt x="634" y="19"/>
                    <a:pt x="630" y="21"/>
                  </a:cubicBezTo>
                  <a:cubicBezTo>
                    <a:pt x="625" y="24"/>
                    <a:pt x="620" y="25"/>
                    <a:pt x="615" y="27"/>
                  </a:cubicBezTo>
                  <a:cubicBezTo>
                    <a:pt x="610" y="29"/>
                    <a:pt x="604" y="30"/>
                    <a:pt x="598" y="32"/>
                  </a:cubicBezTo>
                  <a:cubicBezTo>
                    <a:pt x="596" y="33"/>
                    <a:pt x="593" y="35"/>
                    <a:pt x="592" y="37"/>
                  </a:cubicBezTo>
                  <a:cubicBezTo>
                    <a:pt x="585" y="43"/>
                    <a:pt x="579" y="49"/>
                    <a:pt x="573" y="56"/>
                  </a:cubicBezTo>
                  <a:cubicBezTo>
                    <a:pt x="563" y="59"/>
                    <a:pt x="552" y="58"/>
                    <a:pt x="541" y="60"/>
                  </a:cubicBezTo>
                  <a:cubicBezTo>
                    <a:pt x="548" y="67"/>
                    <a:pt x="562" y="68"/>
                    <a:pt x="581" y="65"/>
                  </a:cubicBezTo>
                  <a:cubicBezTo>
                    <a:pt x="587" y="65"/>
                    <a:pt x="591" y="70"/>
                    <a:pt x="596" y="72"/>
                  </a:cubicBezTo>
                  <a:cubicBezTo>
                    <a:pt x="605" y="73"/>
                    <a:pt x="614" y="71"/>
                    <a:pt x="623" y="69"/>
                  </a:cubicBezTo>
                  <a:cubicBezTo>
                    <a:pt x="625" y="70"/>
                    <a:pt x="628" y="71"/>
                    <a:pt x="632" y="72"/>
                  </a:cubicBezTo>
                  <a:cubicBezTo>
                    <a:pt x="631" y="73"/>
                    <a:pt x="631" y="75"/>
                    <a:pt x="630" y="76"/>
                  </a:cubicBezTo>
                  <a:cubicBezTo>
                    <a:pt x="627" y="77"/>
                    <a:pt x="623" y="78"/>
                    <a:pt x="621" y="80"/>
                  </a:cubicBezTo>
                  <a:cubicBezTo>
                    <a:pt x="623" y="81"/>
                    <a:pt x="625" y="82"/>
                    <a:pt x="626" y="82"/>
                  </a:cubicBezTo>
                  <a:cubicBezTo>
                    <a:pt x="629" y="82"/>
                    <a:pt x="632" y="81"/>
                    <a:pt x="635" y="81"/>
                  </a:cubicBezTo>
                  <a:cubicBezTo>
                    <a:pt x="636" y="81"/>
                    <a:pt x="637" y="82"/>
                    <a:pt x="638" y="82"/>
                  </a:cubicBezTo>
                  <a:cubicBezTo>
                    <a:pt x="646" y="83"/>
                    <a:pt x="653" y="84"/>
                    <a:pt x="660" y="85"/>
                  </a:cubicBezTo>
                  <a:cubicBezTo>
                    <a:pt x="666" y="87"/>
                    <a:pt x="672" y="87"/>
                    <a:pt x="679" y="87"/>
                  </a:cubicBezTo>
                  <a:cubicBezTo>
                    <a:pt x="682" y="87"/>
                    <a:pt x="686" y="88"/>
                    <a:pt x="689" y="88"/>
                  </a:cubicBezTo>
                  <a:cubicBezTo>
                    <a:pt x="689" y="88"/>
                    <a:pt x="689" y="88"/>
                    <a:pt x="689" y="88"/>
                  </a:cubicBezTo>
                  <a:cubicBezTo>
                    <a:pt x="683" y="91"/>
                    <a:pt x="677" y="93"/>
                    <a:pt x="670" y="93"/>
                  </a:cubicBezTo>
                  <a:close/>
                  <a:moveTo>
                    <a:pt x="274" y="53"/>
                  </a:moveTo>
                  <a:cubicBezTo>
                    <a:pt x="257" y="53"/>
                    <a:pt x="241" y="54"/>
                    <a:pt x="225" y="58"/>
                  </a:cubicBezTo>
                  <a:cubicBezTo>
                    <a:pt x="245" y="62"/>
                    <a:pt x="261" y="61"/>
                    <a:pt x="274" y="53"/>
                  </a:cubicBezTo>
                  <a:close/>
                  <a:moveTo>
                    <a:pt x="542" y="45"/>
                  </a:moveTo>
                  <a:cubicBezTo>
                    <a:pt x="546" y="45"/>
                    <a:pt x="549" y="44"/>
                    <a:pt x="553" y="44"/>
                  </a:cubicBezTo>
                  <a:cubicBezTo>
                    <a:pt x="560" y="43"/>
                    <a:pt x="567" y="41"/>
                    <a:pt x="574" y="40"/>
                  </a:cubicBezTo>
                  <a:cubicBezTo>
                    <a:pt x="576" y="40"/>
                    <a:pt x="578" y="39"/>
                    <a:pt x="580" y="38"/>
                  </a:cubicBezTo>
                  <a:cubicBezTo>
                    <a:pt x="570" y="40"/>
                    <a:pt x="560" y="40"/>
                    <a:pt x="550" y="40"/>
                  </a:cubicBezTo>
                  <a:cubicBezTo>
                    <a:pt x="535" y="40"/>
                    <a:pt x="521" y="41"/>
                    <a:pt x="506" y="42"/>
                  </a:cubicBezTo>
                  <a:cubicBezTo>
                    <a:pt x="500" y="43"/>
                    <a:pt x="494" y="44"/>
                    <a:pt x="488" y="45"/>
                  </a:cubicBezTo>
                  <a:cubicBezTo>
                    <a:pt x="495" y="46"/>
                    <a:pt x="501" y="45"/>
                    <a:pt x="508" y="45"/>
                  </a:cubicBezTo>
                  <a:cubicBezTo>
                    <a:pt x="514" y="44"/>
                    <a:pt x="521" y="44"/>
                    <a:pt x="528" y="45"/>
                  </a:cubicBezTo>
                  <a:cubicBezTo>
                    <a:pt x="533" y="46"/>
                    <a:pt x="537" y="46"/>
                    <a:pt x="542" y="45"/>
                  </a:cubicBezTo>
                  <a:close/>
                  <a:moveTo>
                    <a:pt x="864" y="238"/>
                  </a:moveTo>
                  <a:cubicBezTo>
                    <a:pt x="864" y="238"/>
                    <a:pt x="864" y="238"/>
                    <a:pt x="863" y="238"/>
                  </a:cubicBezTo>
                  <a:cubicBezTo>
                    <a:pt x="863" y="239"/>
                    <a:pt x="863" y="240"/>
                    <a:pt x="863" y="242"/>
                  </a:cubicBezTo>
                  <a:cubicBezTo>
                    <a:pt x="860" y="242"/>
                    <a:pt x="858" y="243"/>
                    <a:pt x="855" y="243"/>
                  </a:cubicBezTo>
                  <a:cubicBezTo>
                    <a:pt x="857" y="246"/>
                    <a:pt x="858" y="248"/>
                    <a:pt x="859" y="251"/>
                  </a:cubicBezTo>
                  <a:cubicBezTo>
                    <a:pt x="859" y="251"/>
                    <a:pt x="859" y="252"/>
                    <a:pt x="859" y="252"/>
                  </a:cubicBezTo>
                  <a:cubicBezTo>
                    <a:pt x="858" y="253"/>
                    <a:pt x="856" y="253"/>
                    <a:pt x="855" y="253"/>
                  </a:cubicBezTo>
                  <a:cubicBezTo>
                    <a:pt x="855" y="253"/>
                    <a:pt x="855" y="253"/>
                    <a:pt x="855" y="253"/>
                  </a:cubicBezTo>
                  <a:cubicBezTo>
                    <a:pt x="857" y="256"/>
                    <a:pt x="859" y="257"/>
                    <a:pt x="862" y="256"/>
                  </a:cubicBezTo>
                  <a:cubicBezTo>
                    <a:pt x="863" y="255"/>
                    <a:pt x="864" y="254"/>
                    <a:pt x="864" y="252"/>
                  </a:cubicBezTo>
                  <a:cubicBezTo>
                    <a:pt x="868" y="252"/>
                    <a:pt x="871" y="254"/>
                    <a:pt x="874" y="250"/>
                  </a:cubicBezTo>
                  <a:cubicBezTo>
                    <a:pt x="875" y="242"/>
                    <a:pt x="867" y="243"/>
                    <a:pt x="864" y="238"/>
                  </a:cubicBezTo>
                  <a:close/>
                </a:path>
              </a:pathLst>
            </a:custGeom>
            <a:solidFill>
              <a:srgbClr val="E5C7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8">
              <a:extLst>
                <a:ext uri="{FF2B5EF4-FFF2-40B4-BE49-F238E27FC236}">
                  <a16:creationId xmlns:a16="http://schemas.microsoft.com/office/drawing/2014/main" id="{69E05828-D8D1-4F1B-B76C-9E9A388491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8" y="2356"/>
              <a:ext cx="1917" cy="552"/>
            </a:xfrm>
            <a:custGeom>
              <a:avLst/>
              <a:gdLst>
                <a:gd name="T0" fmla="*/ 288 w 807"/>
                <a:gd name="T1" fmla="*/ 62 h 232"/>
                <a:gd name="T2" fmla="*/ 260 w 807"/>
                <a:gd name="T3" fmla="*/ 50 h 232"/>
                <a:gd name="T4" fmla="*/ 202 w 807"/>
                <a:gd name="T5" fmla="*/ 48 h 232"/>
                <a:gd name="T6" fmla="*/ 178 w 807"/>
                <a:gd name="T7" fmla="*/ 51 h 232"/>
                <a:gd name="T8" fmla="*/ 131 w 807"/>
                <a:gd name="T9" fmla="*/ 52 h 232"/>
                <a:gd name="T10" fmla="*/ 91 w 807"/>
                <a:gd name="T11" fmla="*/ 72 h 232"/>
                <a:gd name="T12" fmla="*/ 345 w 807"/>
                <a:gd name="T13" fmla="*/ 87 h 232"/>
                <a:gd name="T14" fmla="*/ 128 w 807"/>
                <a:gd name="T15" fmla="*/ 20 h 232"/>
                <a:gd name="T16" fmla="*/ 145 w 807"/>
                <a:gd name="T17" fmla="*/ 33 h 232"/>
                <a:gd name="T18" fmla="*/ 182 w 807"/>
                <a:gd name="T19" fmla="*/ 10 h 232"/>
                <a:gd name="T20" fmla="*/ 216 w 807"/>
                <a:gd name="T21" fmla="*/ 4 h 232"/>
                <a:gd name="T22" fmla="*/ 181 w 807"/>
                <a:gd name="T23" fmla="*/ 23 h 232"/>
                <a:gd name="T24" fmla="*/ 47 w 807"/>
                <a:gd name="T25" fmla="*/ 5 h 232"/>
                <a:gd name="T26" fmla="*/ 248 w 807"/>
                <a:gd name="T27" fmla="*/ 77 h 232"/>
                <a:gd name="T28" fmla="*/ 248 w 807"/>
                <a:gd name="T29" fmla="*/ 77 h 232"/>
                <a:gd name="T30" fmla="*/ 259 w 807"/>
                <a:gd name="T31" fmla="*/ 86 h 232"/>
                <a:gd name="T32" fmla="*/ 474 w 807"/>
                <a:gd name="T33" fmla="*/ 88 h 232"/>
                <a:gd name="T34" fmla="*/ 186 w 807"/>
                <a:gd name="T35" fmla="*/ 86 h 232"/>
                <a:gd name="T36" fmla="*/ 477 w 807"/>
                <a:gd name="T37" fmla="*/ 70 h 232"/>
                <a:gd name="T38" fmla="*/ 114 w 807"/>
                <a:gd name="T39" fmla="*/ 162 h 232"/>
                <a:gd name="T40" fmla="*/ 164 w 807"/>
                <a:gd name="T41" fmla="*/ 135 h 232"/>
                <a:gd name="T42" fmla="*/ 214 w 807"/>
                <a:gd name="T43" fmla="*/ 126 h 232"/>
                <a:gd name="T44" fmla="*/ 241 w 807"/>
                <a:gd name="T45" fmla="*/ 115 h 232"/>
                <a:gd name="T46" fmla="*/ 64 w 807"/>
                <a:gd name="T47" fmla="*/ 159 h 232"/>
                <a:gd name="T48" fmla="*/ 661 w 807"/>
                <a:gd name="T49" fmla="*/ 218 h 232"/>
                <a:gd name="T50" fmla="*/ 691 w 807"/>
                <a:gd name="T51" fmla="*/ 208 h 232"/>
                <a:gd name="T52" fmla="*/ 804 w 807"/>
                <a:gd name="T53" fmla="*/ 182 h 232"/>
                <a:gd name="T54" fmla="*/ 738 w 807"/>
                <a:gd name="T55" fmla="*/ 229 h 232"/>
                <a:gd name="T56" fmla="*/ 684 w 807"/>
                <a:gd name="T57" fmla="*/ 189 h 232"/>
                <a:gd name="T58" fmla="*/ 671 w 807"/>
                <a:gd name="T59" fmla="*/ 203 h 232"/>
                <a:gd name="T60" fmla="*/ 485 w 807"/>
                <a:gd name="T61" fmla="*/ 106 h 232"/>
                <a:gd name="T62" fmla="*/ 357 w 807"/>
                <a:gd name="T63" fmla="*/ 155 h 232"/>
                <a:gd name="T64" fmla="*/ 419 w 807"/>
                <a:gd name="T65" fmla="*/ 146 h 232"/>
                <a:gd name="T66" fmla="*/ 464 w 807"/>
                <a:gd name="T67" fmla="*/ 128 h 232"/>
                <a:gd name="T68" fmla="*/ 44 w 807"/>
                <a:gd name="T69" fmla="*/ 45 h 232"/>
                <a:gd name="T70" fmla="*/ 46 w 807"/>
                <a:gd name="T71" fmla="*/ 65 h 232"/>
                <a:gd name="T72" fmla="*/ 340 w 807"/>
                <a:gd name="T73" fmla="*/ 62 h 232"/>
                <a:gd name="T74" fmla="*/ 380 w 807"/>
                <a:gd name="T75" fmla="*/ 86 h 232"/>
                <a:gd name="T76" fmla="*/ 368 w 807"/>
                <a:gd name="T77" fmla="*/ 44 h 232"/>
                <a:gd name="T78" fmla="*/ 391 w 807"/>
                <a:gd name="T79" fmla="*/ 50 h 232"/>
                <a:gd name="T80" fmla="*/ 428 w 807"/>
                <a:gd name="T81" fmla="*/ 53 h 232"/>
                <a:gd name="T82" fmla="*/ 458 w 807"/>
                <a:gd name="T83" fmla="*/ 57 h 232"/>
                <a:gd name="T84" fmla="*/ 232 w 807"/>
                <a:gd name="T85" fmla="*/ 167 h 232"/>
                <a:gd name="T86" fmla="*/ 372 w 807"/>
                <a:gd name="T87" fmla="*/ 14 h 232"/>
                <a:gd name="T88" fmla="*/ 351 w 807"/>
                <a:gd name="T89" fmla="*/ 19 h 232"/>
                <a:gd name="T90" fmla="*/ 381 w 807"/>
                <a:gd name="T91" fmla="*/ 23 h 232"/>
                <a:gd name="T92" fmla="*/ 450 w 807"/>
                <a:gd name="T93" fmla="*/ 27 h 232"/>
                <a:gd name="T94" fmla="*/ 465 w 807"/>
                <a:gd name="T95" fmla="*/ 26 h 232"/>
                <a:gd name="T96" fmla="*/ 440 w 807"/>
                <a:gd name="T97" fmla="*/ 87 h 232"/>
                <a:gd name="T98" fmla="*/ 769 w 807"/>
                <a:gd name="T99" fmla="*/ 198 h 232"/>
                <a:gd name="T100" fmla="*/ 797 w 807"/>
                <a:gd name="T101" fmla="*/ 179 h 232"/>
                <a:gd name="T102" fmla="*/ 253 w 807"/>
                <a:gd name="T103" fmla="*/ 15 h 232"/>
                <a:gd name="T104" fmla="*/ 248 w 807"/>
                <a:gd name="T105" fmla="*/ 33 h 232"/>
                <a:gd name="T106" fmla="*/ 102 w 807"/>
                <a:gd name="T107" fmla="*/ 80 h 232"/>
                <a:gd name="T108" fmla="*/ 9 w 807"/>
                <a:gd name="T109" fmla="*/ 106 h 232"/>
                <a:gd name="T110" fmla="*/ 22 w 807"/>
                <a:gd name="T111" fmla="*/ 166 h 232"/>
                <a:gd name="T112" fmla="*/ 46 w 807"/>
                <a:gd name="T113" fmla="*/ 84 h 232"/>
                <a:gd name="T114" fmla="*/ 33 w 807"/>
                <a:gd name="T115" fmla="*/ 1 h 232"/>
                <a:gd name="T116" fmla="*/ 115 w 807"/>
                <a:gd name="T117" fmla="*/ 88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07" h="232">
                  <a:moveTo>
                    <a:pt x="326" y="45"/>
                  </a:moveTo>
                  <a:cubicBezTo>
                    <a:pt x="326" y="45"/>
                    <a:pt x="327" y="46"/>
                    <a:pt x="328" y="48"/>
                  </a:cubicBezTo>
                  <a:cubicBezTo>
                    <a:pt x="327" y="50"/>
                    <a:pt x="326" y="51"/>
                    <a:pt x="325" y="53"/>
                  </a:cubicBezTo>
                  <a:cubicBezTo>
                    <a:pt x="316" y="52"/>
                    <a:pt x="307" y="53"/>
                    <a:pt x="298" y="52"/>
                  </a:cubicBezTo>
                  <a:cubicBezTo>
                    <a:pt x="297" y="52"/>
                    <a:pt x="297" y="52"/>
                    <a:pt x="297" y="52"/>
                  </a:cubicBezTo>
                  <a:cubicBezTo>
                    <a:pt x="295" y="55"/>
                    <a:pt x="294" y="58"/>
                    <a:pt x="292" y="60"/>
                  </a:cubicBezTo>
                  <a:cubicBezTo>
                    <a:pt x="291" y="61"/>
                    <a:pt x="289" y="62"/>
                    <a:pt x="288" y="62"/>
                  </a:cubicBezTo>
                  <a:cubicBezTo>
                    <a:pt x="286" y="62"/>
                    <a:pt x="284" y="62"/>
                    <a:pt x="282" y="62"/>
                  </a:cubicBezTo>
                  <a:cubicBezTo>
                    <a:pt x="282" y="62"/>
                    <a:pt x="282" y="62"/>
                    <a:pt x="282" y="62"/>
                  </a:cubicBezTo>
                  <a:cubicBezTo>
                    <a:pt x="284" y="61"/>
                    <a:pt x="286" y="60"/>
                    <a:pt x="289" y="58"/>
                  </a:cubicBezTo>
                  <a:cubicBezTo>
                    <a:pt x="288" y="53"/>
                    <a:pt x="287" y="52"/>
                    <a:pt x="286" y="51"/>
                  </a:cubicBezTo>
                  <a:cubicBezTo>
                    <a:pt x="284" y="50"/>
                    <a:pt x="282" y="49"/>
                    <a:pt x="280" y="49"/>
                  </a:cubicBezTo>
                  <a:cubicBezTo>
                    <a:pt x="277" y="50"/>
                    <a:pt x="274" y="51"/>
                    <a:pt x="271" y="51"/>
                  </a:cubicBezTo>
                  <a:cubicBezTo>
                    <a:pt x="267" y="51"/>
                    <a:pt x="263" y="50"/>
                    <a:pt x="260" y="50"/>
                  </a:cubicBezTo>
                  <a:cubicBezTo>
                    <a:pt x="255" y="50"/>
                    <a:pt x="251" y="50"/>
                    <a:pt x="247" y="50"/>
                  </a:cubicBezTo>
                  <a:cubicBezTo>
                    <a:pt x="248" y="56"/>
                    <a:pt x="249" y="62"/>
                    <a:pt x="243" y="65"/>
                  </a:cubicBezTo>
                  <a:cubicBezTo>
                    <a:pt x="239" y="66"/>
                    <a:pt x="237" y="66"/>
                    <a:pt x="234" y="64"/>
                  </a:cubicBezTo>
                  <a:cubicBezTo>
                    <a:pt x="236" y="64"/>
                    <a:pt x="237" y="63"/>
                    <a:pt x="239" y="62"/>
                  </a:cubicBezTo>
                  <a:cubicBezTo>
                    <a:pt x="240" y="56"/>
                    <a:pt x="240" y="56"/>
                    <a:pt x="238" y="51"/>
                  </a:cubicBezTo>
                  <a:cubicBezTo>
                    <a:pt x="236" y="50"/>
                    <a:pt x="234" y="50"/>
                    <a:pt x="233" y="50"/>
                  </a:cubicBezTo>
                  <a:cubicBezTo>
                    <a:pt x="228" y="48"/>
                    <a:pt x="215" y="47"/>
                    <a:pt x="202" y="48"/>
                  </a:cubicBezTo>
                  <a:cubicBezTo>
                    <a:pt x="202" y="50"/>
                    <a:pt x="203" y="52"/>
                    <a:pt x="203" y="54"/>
                  </a:cubicBezTo>
                  <a:cubicBezTo>
                    <a:pt x="204" y="57"/>
                    <a:pt x="204" y="61"/>
                    <a:pt x="203" y="64"/>
                  </a:cubicBezTo>
                  <a:cubicBezTo>
                    <a:pt x="201" y="66"/>
                    <a:pt x="200" y="68"/>
                    <a:pt x="197" y="68"/>
                  </a:cubicBezTo>
                  <a:cubicBezTo>
                    <a:pt x="195" y="69"/>
                    <a:pt x="192" y="68"/>
                    <a:pt x="190" y="66"/>
                  </a:cubicBezTo>
                  <a:cubicBezTo>
                    <a:pt x="190" y="65"/>
                    <a:pt x="190" y="64"/>
                    <a:pt x="190" y="63"/>
                  </a:cubicBezTo>
                  <a:cubicBezTo>
                    <a:pt x="193" y="62"/>
                    <a:pt x="194" y="61"/>
                    <a:pt x="195" y="56"/>
                  </a:cubicBezTo>
                  <a:cubicBezTo>
                    <a:pt x="192" y="49"/>
                    <a:pt x="190" y="48"/>
                    <a:pt x="178" y="51"/>
                  </a:cubicBezTo>
                  <a:cubicBezTo>
                    <a:pt x="177" y="52"/>
                    <a:pt x="177" y="53"/>
                    <a:pt x="176" y="54"/>
                  </a:cubicBezTo>
                  <a:cubicBezTo>
                    <a:pt x="169" y="53"/>
                    <a:pt x="160" y="52"/>
                    <a:pt x="154" y="52"/>
                  </a:cubicBezTo>
                  <a:cubicBezTo>
                    <a:pt x="152" y="56"/>
                    <a:pt x="149" y="61"/>
                    <a:pt x="144" y="63"/>
                  </a:cubicBezTo>
                  <a:cubicBezTo>
                    <a:pt x="145" y="62"/>
                    <a:pt x="146" y="60"/>
                    <a:pt x="147" y="58"/>
                  </a:cubicBezTo>
                  <a:cubicBezTo>
                    <a:pt x="147" y="54"/>
                    <a:pt x="146" y="51"/>
                    <a:pt x="142" y="50"/>
                  </a:cubicBezTo>
                  <a:cubicBezTo>
                    <a:pt x="139" y="50"/>
                    <a:pt x="137" y="50"/>
                    <a:pt x="134" y="50"/>
                  </a:cubicBezTo>
                  <a:cubicBezTo>
                    <a:pt x="133" y="50"/>
                    <a:pt x="132" y="51"/>
                    <a:pt x="131" y="52"/>
                  </a:cubicBezTo>
                  <a:cubicBezTo>
                    <a:pt x="128" y="52"/>
                    <a:pt x="125" y="52"/>
                    <a:pt x="122" y="52"/>
                  </a:cubicBezTo>
                  <a:cubicBezTo>
                    <a:pt x="116" y="52"/>
                    <a:pt x="111" y="55"/>
                    <a:pt x="108" y="59"/>
                  </a:cubicBezTo>
                  <a:cubicBezTo>
                    <a:pt x="105" y="63"/>
                    <a:pt x="103" y="66"/>
                    <a:pt x="101" y="69"/>
                  </a:cubicBezTo>
                  <a:cubicBezTo>
                    <a:pt x="102" y="70"/>
                    <a:pt x="102" y="72"/>
                    <a:pt x="103" y="73"/>
                  </a:cubicBezTo>
                  <a:cubicBezTo>
                    <a:pt x="99" y="73"/>
                    <a:pt x="96" y="73"/>
                    <a:pt x="93" y="73"/>
                  </a:cubicBezTo>
                  <a:cubicBezTo>
                    <a:pt x="93" y="73"/>
                    <a:pt x="92" y="73"/>
                    <a:pt x="91" y="73"/>
                  </a:cubicBezTo>
                  <a:cubicBezTo>
                    <a:pt x="91" y="73"/>
                    <a:pt x="91" y="72"/>
                    <a:pt x="91" y="72"/>
                  </a:cubicBezTo>
                  <a:cubicBezTo>
                    <a:pt x="91" y="58"/>
                    <a:pt x="99" y="50"/>
                    <a:pt x="117" y="41"/>
                  </a:cubicBezTo>
                  <a:cubicBezTo>
                    <a:pt x="135" y="41"/>
                    <a:pt x="152" y="41"/>
                    <a:pt x="169" y="41"/>
                  </a:cubicBezTo>
                  <a:cubicBezTo>
                    <a:pt x="186" y="41"/>
                    <a:pt x="203" y="41"/>
                    <a:pt x="220" y="41"/>
                  </a:cubicBezTo>
                  <a:cubicBezTo>
                    <a:pt x="238" y="41"/>
                    <a:pt x="255" y="42"/>
                    <a:pt x="273" y="42"/>
                  </a:cubicBezTo>
                  <a:cubicBezTo>
                    <a:pt x="283" y="43"/>
                    <a:pt x="292" y="43"/>
                    <a:pt x="302" y="43"/>
                  </a:cubicBezTo>
                  <a:cubicBezTo>
                    <a:pt x="309" y="44"/>
                    <a:pt x="317" y="44"/>
                    <a:pt x="326" y="45"/>
                  </a:cubicBezTo>
                  <a:close/>
                  <a:moveTo>
                    <a:pt x="345" y="87"/>
                  </a:moveTo>
                  <a:cubicBezTo>
                    <a:pt x="345" y="84"/>
                    <a:pt x="345" y="82"/>
                    <a:pt x="345" y="78"/>
                  </a:cubicBezTo>
                  <a:cubicBezTo>
                    <a:pt x="332" y="78"/>
                    <a:pt x="319" y="77"/>
                    <a:pt x="306" y="78"/>
                  </a:cubicBezTo>
                  <a:cubicBezTo>
                    <a:pt x="306" y="82"/>
                    <a:pt x="305" y="85"/>
                    <a:pt x="306" y="88"/>
                  </a:cubicBezTo>
                  <a:cubicBezTo>
                    <a:pt x="307" y="88"/>
                    <a:pt x="309" y="88"/>
                    <a:pt x="310" y="88"/>
                  </a:cubicBezTo>
                  <a:cubicBezTo>
                    <a:pt x="317" y="88"/>
                    <a:pt x="323" y="88"/>
                    <a:pt x="330" y="88"/>
                  </a:cubicBezTo>
                  <a:cubicBezTo>
                    <a:pt x="336" y="88"/>
                    <a:pt x="341" y="88"/>
                    <a:pt x="345" y="87"/>
                  </a:cubicBezTo>
                  <a:close/>
                  <a:moveTo>
                    <a:pt x="128" y="20"/>
                  </a:moveTo>
                  <a:cubicBezTo>
                    <a:pt x="127" y="18"/>
                    <a:pt x="126" y="15"/>
                    <a:pt x="124" y="13"/>
                  </a:cubicBezTo>
                  <a:cubicBezTo>
                    <a:pt x="123" y="11"/>
                    <a:pt x="121" y="8"/>
                    <a:pt x="119" y="5"/>
                  </a:cubicBezTo>
                  <a:cubicBezTo>
                    <a:pt x="115" y="8"/>
                    <a:pt x="111" y="11"/>
                    <a:pt x="108" y="14"/>
                  </a:cubicBezTo>
                  <a:cubicBezTo>
                    <a:pt x="115" y="12"/>
                    <a:pt x="121" y="14"/>
                    <a:pt x="127" y="20"/>
                  </a:cubicBezTo>
                  <a:cubicBezTo>
                    <a:pt x="131" y="25"/>
                    <a:pt x="136" y="28"/>
                    <a:pt x="140" y="32"/>
                  </a:cubicBezTo>
                  <a:cubicBezTo>
                    <a:pt x="141" y="32"/>
                    <a:pt x="141" y="33"/>
                    <a:pt x="142" y="33"/>
                  </a:cubicBezTo>
                  <a:cubicBezTo>
                    <a:pt x="143" y="33"/>
                    <a:pt x="144" y="33"/>
                    <a:pt x="145" y="33"/>
                  </a:cubicBezTo>
                  <a:cubicBezTo>
                    <a:pt x="146" y="32"/>
                    <a:pt x="147" y="31"/>
                    <a:pt x="147" y="30"/>
                  </a:cubicBezTo>
                  <a:cubicBezTo>
                    <a:pt x="147" y="20"/>
                    <a:pt x="137" y="18"/>
                    <a:pt x="133" y="10"/>
                  </a:cubicBezTo>
                  <a:cubicBezTo>
                    <a:pt x="138" y="9"/>
                    <a:pt x="142" y="9"/>
                    <a:pt x="146" y="9"/>
                  </a:cubicBezTo>
                  <a:cubicBezTo>
                    <a:pt x="158" y="10"/>
                    <a:pt x="169" y="12"/>
                    <a:pt x="176" y="23"/>
                  </a:cubicBezTo>
                  <a:cubicBezTo>
                    <a:pt x="179" y="26"/>
                    <a:pt x="183" y="29"/>
                    <a:pt x="187" y="31"/>
                  </a:cubicBezTo>
                  <a:cubicBezTo>
                    <a:pt x="189" y="33"/>
                    <a:pt x="192" y="33"/>
                    <a:pt x="195" y="30"/>
                  </a:cubicBezTo>
                  <a:cubicBezTo>
                    <a:pt x="194" y="22"/>
                    <a:pt x="185" y="18"/>
                    <a:pt x="182" y="10"/>
                  </a:cubicBezTo>
                  <a:cubicBezTo>
                    <a:pt x="191" y="11"/>
                    <a:pt x="200" y="11"/>
                    <a:pt x="209" y="12"/>
                  </a:cubicBezTo>
                  <a:cubicBezTo>
                    <a:pt x="210" y="13"/>
                    <a:pt x="212" y="13"/>
                    <a:pt x="214" y="14"/>
                  </a:cubicBezTo>
                  <a:cubicBezTo>
                    <a:pt x="222" y="19"/>
                    <a:pt x="229" y="26"/>
                    <a:pt x="237" y="33"/>
                  </a:cubicBezTo>
                  <a:cubicBezTo>
                    <a:pt x="237" y="33"/>
                    <a:pt x="237" y="33"/>
                    <a:pt x="237" y="33"/>
                  </a:cubicBezTo>
                  <a:cubicBezTo>
                    <a:pt x="238" y="33"/>
                    <a:pt x="240" y="34"/>
                    <a:pt x="242" y="32"/>
                  </a:cubicBezTo>
                  <a:cubicBezTo>
                    <a:pt x="232" y="29"/>
                    <a:pt x="227" y="22"/>
                    <a:pt x="223" y="14"/>
                  </a:cubicBezTo>
                  <a:cubicBezTo>
                    <a:pt x="221" y="10"/>
                    <a:pt x="218" y="7"/>
                    <a:pt x="216" y="4"/>
                  </a:cubicBezTo>
                  <a:cubicBezTo>
                    <a:pt x="202" y="4"/>
                    <a:pt x="188" y="3"/>
                    <a:pt x="175" y="3"/>
                  </a:cubicBezTo>
                  <a:cubicBezTo>
                    <a:pt x="174" y="3"/>
                    <a:pt x="174" y="3"/>
                    <a:pt x="174" y="3"/>
                  </a:cubicBezTo>
                  <a:cubicBezTo>
                    <a:pt x="174" y="3"/>
                    <a:pt x="174" y="4"/>
                    <a:pt x="174" y="4"/>
                  </a:cubicBezTo>
                  <a:cubicBezTo>
                    <a:pt x="176" y="6"/>
                    <a:pt x="179" y="8"/>
                    <a:pt x="181" y="11"/>
                  </a:cubicBezTo>
                  <a:cubicBezTo>
                    <a:pt x="185" y="15"/>
                    <a:pt x="189" y="20"/>
                    <a:pt x="192" y="25"/>
                  </a:cubicBezTo>
                  <a:cubicBezTo>
                    <a:pt x="193" y="26"/>
                    <a:pt x="192" y="27"/>
                    <a:pt x="192" y="29"/>
                  </a:cubicBezTo>
                  <a:cubicBezTo>
                    <a:pt x="187" y="29"/>
                    <a:pt x="184" y="26"/>
                    <a:pt x="181" y="23"/>
                  </a:cubicBezTo>
                  <a:cubicBezTo>
                    <a:pt x="175" y="17"/>
                    <a:pt x="168" y="12"/>
                    <a:pt x="164" y="4"/>
                  </a:cubicBezTo>
                  <a:cubicBezTo>
                    <a:pt x="152" y="2"/>
                    <a:pt x="135" y="2"/>
                    <a:pt x="127" y="4"/>
                  </a:cubicBezTo>
                  <a:cubicBezTo>
                    <a:pt x="130" y="7"/>
                    <a:pt x="132" y="11"/>
                    <a:pt x="134" y="14"/>
                  </a:cubicBezTo>
                  <a:cubicBezTo>
                    <a:pt x="137" y="18"/>
                    <a:pt x="139" y="21"/>
                    <a:pt x="139" y="26"/>
                  </a:cubicBezTo>
                  <a:cubicBezTo>
                    <a:pt x="133" y="27"/>
                    <a:pt x="131" y="24"/>
                    <a:pt x="128" y="20"/>
                  </a:cubicBezTo>
                  <a:close/>
                  <a:moveTo>
                    <a:pt x="52" y="1"/>
                  </a:moveTo>
                  <a:cubicBezTo>
                    <a:pt x="50" y="2"/>
                    <a:pt x="49" y="3"/>
                    <a:pt x="47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8" y="7"/>
                    <a:pt x="50" y="8"/>
                    <a:pt x="51" y="10"/>
                  </a:cubicBezTo>
                  <a:cubicBezTo>
                    <a:pt x="56" y="11"/>
                    <a:pt x="61" y="9"/>
                    <a:pt x="66" y="10"/>
                  </a:cubicBezTo>
                  <a:cubicBezTo>
                    <a:pt x="69" y="11"/>
                    <a:pt x="70" y="13"/>
                    <a:pt x="72" y="15"/>
                  </a:cubicBezTo>
                  <a:cubicBezTo>
                    <a:pt x="73" y="12"/>
                    <a:pt x="73" y="10"/>
                    <a:pt x="74" y="7"/>
                  </a:cubicBezTo>
                  <a:cubicBezTo>
                    <a:pt x="67" y="1"/>
                    <a:pt x="60" y="0"/>
                    <a:pt x="52" y="1"/>
                  </a:cubicBezTo>
                  <a:close/>
                  <a:moveTo>
                    <a:pt x="248" y="77"/>
                  </a:moveTo>
                  <a:cubicBezTo>
                    <a:pt x="231" y="77"/>
                    <a:pt x="215" y="77"/>
                    <a:pt x="198" y="78"/>
                  </a:cubicBezTo>
                  <a:cubicBezTo>
                    <a:pt x="198" y="81"/>
                    <a:pt x="198" y="83"/>
                    <a:pt x="199" y="86"/>
                  </a:cubicBezTo>
                  <a:cubicBezTo>
                    <a:pt x="201" y="86"/>
                    <a:pt x="204" y="86"/>
                    <a:pt x="207" y="86"/>
                  </a:cubicBezTo>
                  <a:cubicBezTo>
                    <a:pt x="219" y="85"/>
                    <a:pt x="230" y="85"/>
                    <a:pt x="242" y="85"/>
                  </a:cubicBezTo>
                  <a:cubicBezTo>
                    <a:pt x="243" y="85"/>
                    <a:pt x="243" y="85"/>
                    <a:pt x="244" y="85"/>
                  </a:cubicBezTo>
                  <a:cubicBezTo>
                    <a:pt x="245" y="85"/>
                    <a:pt x="246" y="85"/>
                    <a:pt x="247" y="85"/>
                  </a:cubicBezTo>
                  <a:cubicBezTo>
                    <a:pt x="248" y="83"/>
                    <a:pt x="247" y="80"/>
                    <a:pt x="248" y="77"/>
                  </a:cubicBezTo>
                  <a:close/>
                  <a:moveTo>
                    <a:pt x="350" y="129"/>
                  </a:moveTo>
                  <a:cubicBezTo>
                    <a:pt x="351" y="129"/>
                    <a:pt x="351" y="129"/>
                    <a:pt x="351" y="129"/>
                  </a:cubicBezTo>
                  <a:cubicBezTo>
                    <a:pt x="351" y="126"/>
                    <a:pt x="351" y="122"/>
                    <a:pt x="351" y="118"/>
                  </a:cubicBezTo>
                  <a:cubicBezTo>
                    <a:pt x="351" y="122"/>
                    <a:pt x="350" y="126"/>
                    <a:pt x="350" y="129"/>
                  </a:cubicBezTo>
                  <a:close/>
                  <a:moveTo>
                    <a:pt x="254" y="77"/>
                  </a:moveTo>
                  <a:cubicBezTo>
                    <a:pt x="253" y="80"/>
                    <a:pt x="253" y="83"/>
                    <a:pt x="254" y="86"/>
                  </a:cubicBezTo>
                  <a:cubicBezTo>
                    <a:pt x="256" y="86"/>
                    <a:pt x="257" y="86"/>
                    <a:pt x="259" y="86"/>
                  </a:cubicBezTo>
                  <a:cubicBezTo>
                    <a:pt x="270" y="87"/>
                    <a:pt x="282" y="87"/>
                    <a:pt x="293" y="88"/>
                  </a:cubicBezTo>
                  <a:cubicBezTo>
                    <a:pt x="293" y="88"/>
                    <a:pt x="293" y="88"/>
                    <a:pt x="293" y="88"/>
                  </a:cubicBezTo>
                  <a:cubicBezTo>
                    <a:pt x="295" y="88"/>
                    <a:pt x="296" y="88"/>
                    <a:pt x="298" y="87"/>
                  </a:cubicBezTo>
                  <a:cubicBezTo>
                    <a:pt x="298" y="84"/>
                    <a:pt x="298" y="81"/>
                    <a:pt x="297" y="77"/>
                  </a:cubicBezTo>
                  <a:cubicBezTo>
                    <a:pt x="283" y="77"/>
                    <a:pt x="269" y="77"/>
                    <a:pt x="254" y="77"/>
                  </a:cubicBezTo>
                  <a:close/>
                  <a:moveTo>
                    <a:pt x="474" y="79"/>
                  </a:moveTo>
                  <a:cubicBezTo>
                    <a:pt x="473" y="82"/>
                    <a:pt x="472" y="85"/>
                    <a:pt x="474" y="88"/>
                  </a:cubicBezTo>
                  <a:cubicBezTo>
                    <a:pt x="481" y="88"/>
                    <a:pt x="481" y="88"/>
                    <a:pt x="486" y="85"/>
                  </a:cubicBezTo>
                  <a:cubicBezTo>
                    <a:pt x="483" y="79"/>
                    <a:pt x="479" y="78"/>
                    <a:pt x="474" y="79"/>
                  </a:cubicBezTo>
                  <a:close/>
                  <a:moveTo>
                    <a:pt x="190" y="78"/>
                  </a:moveTo>
                  <a:cubicBezTo>
                    <a:pt x="177" y="76"/>
                    <a:pt x="159" y="77"/>
                    <a:pt x="152" y="78"/>
                  </a:cubicBezTo>
                  <a:cubicBezTo>
                    <a:pt x="152" y="81"/>
                    <a:pt x="152" y="84"/>
                    <a:pt x="152" y="87"/>
                  </a:cubicBezTo>
                  <a:cubicBezTo>
                    <a:pt x="152" y="87"/>
                    <a:pt x="153" y="87"/>
                    <a:pt x="154" y="87"/>
                  </a:cubicBezTo>
                  <a:cubicBezTo>
                    <a:pt x="165" y="87"/>
                    <a:pt x="176" y="87"/>
                    <a:pt x="186" y="86"/>
                  </a:cubicBezTo>
                  <a:cubicBezTo>
                    <a:pt x="188" y="86"/>
                    <a:pt x="189" y="86"/>
                    <a:pt x="190" y="86"/>
                  </a:cubicBezTo>
                  <a:cubicBezTo>
                    <a:pt x="190" y="85"/>
                    <a:pt x="191" y="84"/>
                    <a:pt x="191" y="83"/>
                  </a:cubicBezTo>
                  <a:cubicBezTo>
                    <a:pt x="191" y="81"/>
                    <a:pt x="192" y="79"/>
                    <a:pt x="190" y="78"/>
                  </a:cubicBezTo>
                  <a:close/>
                  <a:moveTo>
                    <a:pt x="425" y="72"/>
                  </a:moveTo>
                  <a:cubicBezTo>
                    <a:pt x="437" y="72"/>
                    <a:pt x="450" y="73"/>
                    <a:pt x="463" y="73"/>
                  </a:cubicBezTo>
                  <a:cubicBezTo>
                    <a:pt x="470" y="73"/>
                    <a:pt x="476" y="73"/>
                    <a:pt x="483" y="72"/>
                  </a:cubicBezTo>
                  <a:cubicBezTo>
                    <a:pt x="481" y="71"/>
                    <a:pt x="479" y="70"/>
                    <a:pt x="477" y="70"/>
                  </a:cubicBezTo>
                  <a:cubicBezTo>
                    <a:pt x="473" y="70"/>
                    <a:pt x="469" y="71"/>
                    <a:pt x="464" y="71"/>
                  </a:cubicBezTo>
                  <a:cubicBezTo>
                    <a:pt x="459" y="71"/>
                    <a:pt x="454" y="71"/>
                    <a:pt x="449" y="71"/>
                  </a:cubicBezTo>
                  <a:cubicBezTo>
                    <a:pt x="442" y="71"/>
                    <a:pt x="435" y="70"/>
                    <a:pt x="428" y="70"/>
                  </a:cubicBezTo>
                  <a:cubicBezTo>
                    <a:pt x="415" y="69"/>
                    <a:pt x="401" y="69"/>
                    <a:pt x="388" y="70"/>
                  </a:cubicBezTo>
                  <a:cubicBezTo>
                    <a:pt x="384" y="71"/>
                    <a:pt x="379" y="71"/>
                    <a:pt x="375" y="72"/>
                  </a:cubicBezTo>
                  <a:cubicBezTo>
                    <a:pt x="391" y="72"/>
                    <a:pt x="408" y="72"/>
                    <a:pt x="425" y="72"/>
                  </a:cubicBezTo>
                  <a:close/>
                  <a:moveTo>
                    <a:pt x="114" y="162"/>
                  </a:moveTo>
                  <a:cubicBezTo>
                    <a:pt x="114" y="161"/>
                    <a:pt x="115" y="160"/>
                    <a:pt x="115" y="159"/>
                  </a:cubicBezTo>
                  <a:cubicBezTo>
                    <a:pt x="116" y="157"/>
                    <a:pt x="116" y="155"/>
                    <a:pt x="116" y="153"/>
                  </a:cubicBezTo>
                  <a:cubicBezTo>
                    <a:pt x="116" y="151"/>
                    <a:pt x="115" y="148"/>
                    <a:pt x="115" y="146"/>
                  </a:cubicBezTo>
                  <a:cubicBezTo>
                    <a:pt x="114" y="141"/>
                    <a:pt x="116" y="136"/>
                    <a:pt x="118" y="131"/>
                  </a:cubicBezTo>
                  <a:cubicBezTo>
                    <a:pt x="125" y="130"/>
                    <a:pt x="132" y="130"/>
                    <a:pt x="140" y="129"/>
                  </a:cubicBezTo>
                  <a:cubicBezTo>
                    <a:pt x="147" y="129"/>
                    <a:pt x="155" y="128"/>
                    <a:pt x="163" y="129"/>
                  </a:cubicBezTo>
                  <a:cubicBezTo>
                    <a:pt x="163" y="131"/>
                    <a:pt x="165" y="133"/>
                    <a:pt x="164" y="135"/>
                  </a:cubicBezTo>
                  <a:cubicBezTo>
                    <a:pt x="162" y="143"/>
                    <a:pt x="165" y="150"/>
                    <a:pt x="165" y="159"/>
                  </a:cubicBezTo>
                  <a:cubicBezTo>
                    <a:pt x="171" y="159"/>
                    <a:pt x="176" y="160"/>
                    <a:pt x="181" y="158"/>
                  </a:cubicBezTo>
                  <a:cubicBezTo>
                    <a:pt x="183" y="153"/>
                    <a:pt x="183" y="153"/>
                    <a:pt x="182" y="149"/>
                  </a:cubicBezTo>
                  <a:cubicBezTo>
                    <a:pt x="181" y="143"/>
                    <a:pt x="182" y="138"/>
                    <a:pt x="183" y="132"/>
                  </a:cubicBezTo>
                  <a:cubicBezTo>
                    <a:pt x="184" y="129"/>
                    <a:pt x="186" y="127"/>
                    <a:pt x="189" y="126"/>
                  </a:cubicBezTo>
                  <a:cubicBezTo>
                    <a:pt x="195" y="125"/>
                    <a:pt x="200" y="125"/>
                    <a:pt x="206" y="125"/>
                  </a:cubicBezTo>
                  <a:cubicBezTo>
                    <a:pt x="209" y="125"/>
                    <a:pt x="212" y="126"/>
                    <a:pt x="214" y="126"/>
                  </a:cubicBezTo>
                  <a:cubicBezTo>
                    <a:pt x="219" y="127"/>
                    <a:pt x="221" y="130"/>
                    <a:pt x="221" y="134"/>
                  </a:cubicBezTo>
                  <a:cubicBezTo>
                    <a:pt x="222" y="140"/>
                    <a:pt x="221" y="145"/>
                    <a:pt x="221" y="150"/>
                  </a:cubicBezTo>
                  <a:cubicBezTo>
                    <a:pt x="222" y="152"/>
                    <a:pt x="221" y="155"/>
                    <a:pt x="221" y="157"/>
                  </a:cubicBezTo>
                  <a:cubicBezTo>
                    <a:pt x="222" y="157"/>
                    <a:pt x="222" y="157"/>
                    <a:pt x="222" y="157"/>
                  </a:cubicBezTo>
                  <a:cubicBezTo>
                    <a:pt x="227" y="159"/>
                    <a:pt x="232" y="159"/>
                    <a:pt x="237" y="158"/>
                  </a:cubicBezTo>
                  <a:cubicBezTo>
                    <a:pt x="240" y="155"/>
                    <a:pt x="240" y="152"/>
                    <a:pt x="240" y="149"/>
                  </a:cubicBezTo>
                  <a:cubicBezTo>
                    <a:pt x="240" y="138"/>
                    <a:pt x="240" y="127"/>
                    <a:pt x="241" y="115"/>
                  </a:cubicBezTo>
                  <a:cubicBezTo>
                    <a:pt x="239" y="114"/>
                    <a:pt x="238" y="112"/>
                    <a:pt x="236" y="111"/>
                  </a:cubicBezTo>
                  <a:cubicBezTo>
                    <a:pt x="232" y="111"/>
                    <a:pt x="228" y="111"/>
                    <a:pt x="224" y="111"/>
                  </a:cubicBezTo>
                  <a:cubicBezTo>
                    <a:pt x="211" y="111"/>
                    <a:pt x="198" y="111"/>
                    <a:pt x="186" y="111"/>
                  </a:cubicBezTo>
                  <a:cubicBezTo>
                    <a:pt x="156" y="111"/>
                    <a:pt x="127" y="110"/>
                    <a:pt x="98" y="110"/>
                  </a:cubicBezTo>
                  <a:cubicBezTo>
                    <a:pt x="92" y="110"/>
                    <a:pt x="85" y="112"/>
                    <a:pt x="79" y="113"/>
                  </a:cubicBezTo>
                  <a:cubicBezTo>
                    <a:pt x="79" y="113"/>
                    <a:pt x="79" y="113"/>
                    <a:pt x="79" y="113"/>
                  </a:cubicBezTo>
                  <a:cubicBezTo>
                    <a:pt x="73" y="126"/>
                    <a:pt x="67" y="147"/>
                    <a:pt x="64" y="159"/>
                  </a:cubicBezTo>
                  <a:cubicBezTo>
                    <a:pt x="64" y="159"/>
                    <a:pt x="64" y="160"/>
                    <a:pt x="64" y="161"/>
                  </a:cubicBezTo>
                  <a:cubicBezTo>
                    <a:pt x="64" y="163"/>
                    <a:pt x="64" y="165"/>
                    <a:pt x="65" y="166"/>
                  </a:cubicBezTo>
                  <a:cubicBezTo>
                    <a:pt x="65" y="166"/>
                    <a:pt x="65" y="166"/>
                    <a:pt x="65" y="166"/>
                  </a:cubicBezTo>
                  <a:cubicBezTo>
                    <a:pt x="80" y="165"/>
                    <a:pt x="96" y="164"/>
                    <a:pt x="111" y="163"/>
                  </a:cubicBezTo>
                  <a:cubicBezTo>
                    <a:pt x="112" y="163"/>
                    <a:pt x="113" y="162"/>
                    <a:pt x="114" y="162"/>
                  </a:cubicBezTo>
                  <a:close/>
                  <a:moveTo>
                    <a:pt x="661" y="218"/>
                  </a:moveTo>
                  <a:cubicBezTo>
                    <a:pt x="661" y="218"/>
                    <a:pt x="661" y="218"/>
                    <a:pt x="661" y="218"/>
                  </a:cubicBezTo>
                  <a:cubicBezTo>
                    <a:pt x="661" y="219"/>
                    <a:pt x="662" y="219"/>
                    <a:pt x="662" y="219"/>
                  </a:cubicBezTo>
                  <a:cubicBezTo>
                    <a:pt x="663" y="219"/>
                    <a:pt x="663" y="219"/>
                    <a:pt x="664" y="219"/>
                  </a:cubicBezTo>
                  <a:cubicBezTo>
                    <a:pt x="668" y="216"/>
                    <a:pt x="674" y="214"/>
                    <a:pt x="680" y="212"/>
                  </a:cubicBezTo>
                  <a:cubicBezTo>
                    <a:pt x="683" y="212"/>
                    <a:pt x="687" y="211"/>
                    <a:pt x="690" y="209"/>
                  </a:cubicBezTo>
                  <a:cubicBezTo>
                    <a:pt x="679" y="208"/>
                    <a:pt x="669" y="210"/>
                    <a:pt x="661" y="218"/>
                  </a:cubicBezTo>
                  <a:close/>
                  <a:moveTo>
                    <a:pt x="704" y="202"/>
                  </a:moveTo>
                  <a:cubicBezTo>
                    <a:pt x="699" y="204"/>
                    <a:pt x="695" y="205"/>
                    <a:pt x="691" y="208"/>
                  </a:cubicBezTo>
                  <a:cubicBezTo>
                    <a:pt x="711" y="206"/>
                    <a:pt x="725" y="195"/>
                    <a:pt x="735" y="178"/>
                  </a:cubicBezTo>
                  <a:cubicBezTo>
                    <a:pt x="735" y="177"/>
                    <a:pt x="736" y="176"/>
                    <a:pt x="736" y="176"/>
                  </a:cubicBezTo>
                  <a:cubicBezTo>
                    <a:pt x="736" y="175"/>
                    <a:pt x="735" y="174"/>
                    <a:pt x="735" y="171"/>
                  </a:cubicBezTo>
                  <a:cubicBezTo>
                    <a:pt x="733" y="174"/>
                    <a:pt x="733" y="175"/>
                    <a:pt x="732" y="176"/>
                  </a:cubicBezTo>
                  <a:cubicBezTo>
                    <a:pt x="730" y="180"/>
                    <a:pt x="728" y="183"/>
                    <a:pt x="726" y="186"/>
                  </a:cubicBezTo>
                  <a:cubicBezTo>
                    <a:pt x="720" y="194"/>
                    <a:pt x="713" y="199"/>
                    <a:pt x="704" y="202"/>
                  </a:cubicBezTo>
                  <a:close/>
                  <a:moveTo>
                    <a:pt x="804" y="182"/>
                  </a:moveTo>
                  <a:cubicBezTo>
                    <a:pt x="803" y="184"/>
                    <a:pt x="802" y="185"/>
                    <a:pt x="801" y="187"/>
                  </a:cubicBezTo>
                  <a:cubicBezTo>
                    <a:pt x="796" y="197"/>
                    <a:pt x="789" y="205"/>
                    <a:pt x="780" y="211"/>
                  </a:cubicBezTo>
                  <a:cubicBezTo>
                    <a:pt x="772" y="216"/>
                    <a:pt x="763" y="219"/>
                    <a:pt x="753" y="221"/>
                  </a:cubicBezTo>
                  <a:cubicBezTo>
                    <a:pt x="745" y="223"/>
                    <a:pt x="738" y="226"/>
                    <a:pt x="730" y="228"/>
                  </a:cubicBezTo>
                  <a:cubicBezTo>
                    <a:pt x="728" y="229"/>
                    <a:pt x="727" y="230"/>
                    <a:pt x="725" y="231"/>
                  </a:cubicBezTo>
                  <a:cubicBezTo>
                    <a:pt x="726" y="231"/>
                    <a:pt x="726" y="232"/>
                    <a:pt x="726" y="232"/>
                  </a:cubicBezTo>
                  <a:cubicBezTo>
                    <a:pt x="730" y="231"/>
                    <a:pt x="734" y="229"/>
                    <a:pt x="738" y="229"/>
                  </a:cubicBezTo>
                  <a:cubicBezTo>
                    <a:pt x="753" y="227"/>
                    <a:pt x="768" y="221"/>
                    <a:pt x="783" y="215"/>
                  </a:cubicBezTo>
                  <a:cubicBezTo>
                    <a:pt x="784" y="215"/>
                    <a:pt x="784" y="214"/>
                    <a:pt x="785" y="214"/>
                  </a:cubicBezTo>
                  <a:cubicBezTo>
                    <a:pt x="788" y="212"/>
                    <a:pt x="790" y="211"/>
                    <a:pt x="792" y="209"/>
                  </a:cubicBezTo>
                  <a:cubicBezTo>
                    <a:pt x="799" y="202"/>
                    <a:pt x="803" y="194"/>
                    <a:pt x="807" y="185"/>
                  </a:cubicBezTo>
                  <a:cubicBezTo>
                    <a:pt x="807" y="183"/>
                    <a:pt x="806" y="182"/>
                    <a:pt x="804" y="182"/>
                  </a:cubicBezTo>
                  <a:close/>
                  <a:moveTo>
                    <a:pt x="710" y="171"/>
                  </a:moveTo>
                  <a:cubicBezTo>
                    <a:pt x="703" y="180"/>
                    <a:pt x="695" y="186"/>
                    <a:pt x="684" y="189"/>
                  </a:cubicBezTo>
                  <a:cubicBezTo>
                    <a:pt x="681" y="190"/>
                    <a:pt x="679" y="191"/>
                    <a:pt x="676" y="191"/>
                  </a:cubicBezTo>
                  <a:cubicBezTo>
                    <a:pt x="665" y="194"/>
                    <a:pt x="657" y="200"/>
                    <a:pt x="649" y="207"/>
                  </a:cubicBezTo>
                  <a:cubicBezTo>
                    <a:pt x="647" y="209"/>
                    <a:pt x="646" y="211"/>
                    <a:pt x="645" y="213"/>
                  </a:cubicBezTo>
                  <a:cubicBezTo>
                    <a:pt x="645" y="213"/>
                    <a:pt x="645" y="213"/>
                    <a:pt x="645" y="213"/>
                  </a:cubicBezTo>
                  <a:cubicBezTo>
                    <a:pt x="647" y="214"/>
                    <a:pt x="649" y="215"/>
                    <a:pt x="651" y="216"/>
                  </a:cubicBezTo>
                  <a:cubicBezTo>
                    <a:pt x="654" y="213"/>
                    <a:pt x="658" y="211"/>
                    <a:pt x="661" y="208"/>
                  </a:cubicBezTo>
                  <a:cubicBezTo>
                    <a:pt x="664" y="206"/>
                    <a:pt x="667" y="203"/>
                    <a:pt x="671" y="203"/>
                  </a:cubicBezTo>
                  <a:cubicBezTo>
                    <a:pt x="678" y="203"/>
                    <a:pt x="683" y="200"/>
                    <a:pt x="689" y="200"/>
                  </a:cubicBezTo>
                  <a:cubicBezTo>
                    <a:pt x="700" y="198"/>
                    <a:pt x="708" y="193"/>
                    <a:pt x="716" y="187"/>
                  </a:cubicBezTo>
                  <a:cubicBezTo>
                    <a:pt x="724" y="182"/>
                    <a:pt x="729" y="175"/>
                    <a:pt x="729" y="165"/>
                  </a:cubicBezTo>
                  <a:cubicBezTo>
                    <a:pt x="725" y="164"/>
                    <a:pt x="722" y="163"/>
                    <a:pt x="718" y="163"/>
                  </a:cubicBezTo>
                  <a:cubicBezTo>
                    <a:pt x="715" y="165"/>
                    <a:pt x="714" y="166"/>
                    <a:pt x="710" y="171"/>
                  </a:cubicBezTo>
                  <a:close/>
                  <a:moveTo>
                    <a:pt x="483" y="147"/>
                  </a:moveTo>
                  <a:cubicBezTo>
                    <a:pt x="484" y="134"/>
                    <a:pt x="485" y="120"/>
                    <a:pt x="485" y="106"/>
                  </a:cubicBezTo>
                  <a:cubicBezTo>
                    <a:pt x="483" y="106"/>
                    <a:pt x="482" y="106"/>
                    <a:pt x="481" y="106"/>
                  </a:cubicBezTo>
                  <a:cubicBezTo>
                    <a:pt x="454" y="106"/>
                    <a:pt x="426" y="106"/>
                    <a:pt x="399" y="106"/>
                  </a:cubicBezTo>
                  <a:cubicBezTo>
                    <a:pt x="388" y="106"/>
                    <a:pt x="378" y="106"/>
                    <a:pt x="367" y="106"/>
                  </a:cubicBezTo>
                  <a:cubicBezTo>
                    <a:pt x="365" y="106"/>
                    <a:pt x="363" y="106"/>
                    <a:pt x="361" y="107"/>
                  </a:cubicBezTo>
                  <a:cubicBezTo>
                    <a:pt x="358" y="111"/>
                    <a:pt x="357" y="115"/>
                    <a:pt x="357" y="120"/>
                  </a:cubicBezTo>
                  <a:cubicBezTo>
                    <a:pt x="357" y="129"/>
                    <a:pt x="356" y="138"/>
                    <a:pt x="356" y="148"/>
                  </a:cubicBezTo>
                  <a:cubicBezTo>
                    <a:pt x="356" y="150"/>
                    <a:pt x="357" y="153"/>
                    <a:pt x="357" y="155"/>
                  </a:cubicBezTo>
                  <a:cubicBezTo>
                    <a:pt x="367" y="156"/>
                    <a:pt x="374" y="156"/>
                    <a:pt x="381" y="154"/>
                  </a:cubicBezTo>
                  <a:cubicBezTo>
                    <a:pt x="380" y="152"/>
                    <a:pt x="380" y="149"/>
                    <a:pt x="380" y="147"/>
                  </a:cubicBezTo>
                  <a:cubicBezTo>
                    <a:pt x="380" y="144"/>
                    <a:pt x="380" y="140"/>
                    <a:pt x="380" y="137"/>
                  </a:cubicBezTo>
                  <a:cubicBezTo>
                    <a:pt x="380" y="129"/>
                    <a:pt x="384" y="126"/>
                    <a:pt x="391" y="126"/>
                  </a:cubicBezTo>
                  <a:cubicBezTo>
                    <a:pt x="398" y="126"/>
                    <a:pt x="405" y="126"/>
                    <a:pt x="412" y="127"/>
                  </a:cubicBezTo>
                  <a:cubicBezTo>
                    <a:pt x="417" y="127"/>
                    <a:pt x="420" y="129"/>
                    <a:pt x="420" y="134"/>
                  </a:cubicBezTo>
                  <a:cubicBezTo>
                    <a:pt x="420" y="138"/>
                    <a:pt x="420" y="142"/>
                    <a:pt x="419" y="146"/>
                  </a:cubicBezTo>
                  <a:cubicBezTo>
                    <a:pt x="419" y="148"/>
                    <a:pt x="419" y="150"/>
                    <a:pt x="419" y="152"/>
                  </a:cubicBezTo>
                  <a:cubicBezTo>
                    <a:pt x="425" y="152"/>
                    <a:pt x="430" y="150"/>
                    <a:pt x="435" y="148"/>
                  </a:cubicBezTo>
                  <a:cubicBezTo>
                    <a:pt x="435" y="145"/>
                    <a:pt x="436" y="142"/>
                    <a:pt x="436" y="139"/>
                  </a:cubicBezTo>
                  <a:cubicBezTo>
                    <a:pt x="436" y="136"/>
                    <a:pt x="437" y="133"/>
                    <a:pt x="437" y="131"/>
                  </a:cubicBezTo>
                  <a:cubicBezTo>
                    <a:pt x="438" y="128"/>
                    <a:pt x="440" y="127"/>
                    <a:pt x="443" y="126"/>
                  </a:cubicBezTo>
                  <a:cubicBezTo>
                    <a:pt x="446" y="126"/>
                    <a:pt x="449" y="125"/>
                    <a:pt x="452" y="125"/>
                  </a:cubicBezTo>
                  <a:cubicBezTo>
                    <a:pt x="458" y="124"/>
                    <a:pt x="461" y="125"/>
                    <a:pt x="464" y="128"/>
                  </a:cubicBezTo>
                  <a:cubicBezTo>
                    <a:pt x="464" y="128"/>
                    <a:pt x="464" y="128"/>
                    <a:pt x="464" y="128"/>
                  </a:cubicBezTo>
                  <a:cubicBezTo>
                    <a:pt x="464" y="128"/>
                    <a:pt x="464" y="128"/>
                    <a:pt x="464" y="128"/>
                  </a:cubicBezTo>
                  <a:cubicBezTo>
                    <a:pt x="466" y="130"/>
                    <a:pt x="467" y="133"/>
                    <a:pt x="468" y="137"/>
                  </a:cubicBezTo>
                  <a:cubicBezTo>
                    <a:pt x="469" y="141"/>
                    <a:pt x="469" y="144"/>
                    <a:pt x="469" y="149"/>
                  </a:cubicBezTo>
                  <a:cubicBezTo>
                    <a:pt x="474" y="149"/>
                    <a:pt x="479" y="149"/>
                    <a:pt x="483" y="147"/>
                  </a:cubicBezTo>
                  <a:close/>
                  <a:moveTo>
                    <a:pt x="49" y="46"/>
                  </a:moveTo>
                  <a:cubicBezTo>
                    <a:pt x="47" y="46"/>
                    <a:pt x="45" y="45"/>
                    <a:pt x="44" y="45"/>
                  </a:cubicBezTo>
                  <a:cubicBezTo>
                    <a:pt x="35" y="46"/>
                    <a:pt x="26" y="47"/>
                    <a:pt x="17" y="48"/>
                  </a:cubicBezTo>
                  <a:cubicBezTo>
                    <a:pt x="14" y="49"/>
                    <a:pt x="11" y="50"/>
                    <a:pt x="8" y="52"/>
                  </a:cubicBezTo>
                  <a:cubicBezTo>
                    <a:pt x="6" y="53"/>
                    <a:pt x="5" y="55"/>
                    <a:pt x="7" y="59"/>
                  </a:cubicBezTo>
                  <a:cubicBezTo>
                    <a:pt x="11" y="58"/>
                    <a:pt x="16" y="58"/>
                    <a:pt x="20" y="58"/>
                  </a:cubicBezTo>
                  <a:cubicBezTo>
                    <a:pt x="25" y="58"/>
                    <a:pt x="29" y="58"/>
                    <a:pt x="34" y="58"/>
                  </a:cubicBezTo>
                  <a:cubicBezTo>
                    <a:pt x="38" y="58"/>
                    <a:pt x="43" y="58"/>
                    <a:pt x="48" y="58"/>
                  </a:cubicBezTo>
                  <a:cubicBezTo>
                    <a:pt x="47" y="60"/>
                    <a:pt x="47" y="63"/>
                    <a:pt x="46" y="65"/>
                  </a:cubicBezTo>
                  <a:cubicBezTo>
                    <a:pt x="44" y="67"/>
                    <a:pt x="43" y="69"/>
                    <a:pt x="41" y="71"/>
                  </a:cubicBezTo>
                  <a:cubicBezTo>
                    <a:pt x="44" y="74"/>
                    <a:pt x="47" y="73"/>
                    <a:pt x="50" y="72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3" y="65"/>
                    <a:pt x="56" y="58"/>
                    <a:pt x="58" y="50"/>
                  </a:cubicBezTo>
                  <a:cubicBezTo>
                    <a:pt x="54" y="49"/>
                    <a:pt x="52" y="47"/>
                    <a:pt x="49" y="46"/>
                  </a:cubicBezTo>
                  <a:close/>
                  <a:moveTo>
                    <a:pt x="345" y="61"/>
                  </a:moveTo>
                  <a:cubicBezTo>
                    <a:pt x="343" y="62"/>
                    <a:pt x="342" y="62"/>
                    <a:pt x="340" y="62"/>
                  </a:cubicBezTo>
                  <a:cubicBezTo>
                    <a:pt x="344" y="64"/>
                    <a:pt x="345" y="64"/>
                    <a:pt x="347" y="63"/>
                  </a:cubicBezTo>
                  <a:cubicBezTo>
                    <a:pt x="347" y="63"/>
                    <a:pt x="347" y="63"/>
                    <a:pt x="347" y="63"/>
                  </a:cubicBezTo>
                  <a:cubicBezTo>
                    <a:pt x="346" y="62"/>
                    <a:pt x="346" y="62"/>
                    <a:pt x="345" y="61"/>
                  </a:cubicBezTo>
                  <a:close/>
                  <a:moveTo>
                    <a:pt x="355" y="80"/>
                  </a:moveTo>
                  <a:cubicBezTo>
                    <a:pt x="354" y="82"/>
                    <a:pt x="354" y="84"/>
                    <a:pt x="355" y="86"/>
                  </a:cubicBezTo>
                  <a:cubicBezTo>
                    <a:pt x="362" y="86"/>
                    <a:pt x="370" y="86"/>
                    <a:pt x="377" y="86"/>
                  </a:cubicBezTo>
                  <a:cubicBezTo>
                    <a:pt x="378" y="86"/>
                    <a:pt x="379" y="86"/>
                    <a:pt x="380" y="86"/>
                  </a:cubicBezTo>
                  <a:cubicBezTo>
                    <a:pt x="389" y="86"/>
                    <a:pt x="397" y="86"/>
                    <a:pt x="406" y="86"/>
                  </a:cubicBezTo>
                  <a:cubicBezTo>
                    <a:pt x="406" y="86"/>
                    <a:pt x="406" y="86"/>
                    <a:pt x="407" y="86"/>
                  </a:cubicBezTo>
                  <a:cubicBezTo>
                    <a:pt x="406" y="83"/>
                    <a:pt x="406" y="82"/>
                    <a:pt x="406" y="80"/>
                  </a:cubicBezTo>
                  <a:cubicBezTo>
                    <a:pt x="398" y="78"/>
                    <a:pt x="362" y="78"/>
                    <a:pt x="355" y="80"/>
                  </a:cubicBezTo>
                  <a:close/>
                  <a:moveTo>
                    <a:pt x="476" y="50"/>
                  </a:moveTo>
                  <a:cubicBezTo>
                    <a:pt x="461" y="49"/>
                    <a:pt x="446" y="47"/>
                    <a:pt x="431" y="46"/>
                  </a:cubicBezTo>
                  <a:cubicBezTo>
                    <a:pt x="410" y="45"/>
                    <a:pt x="389" y="44"/>
                    <a:pt x="368" y="44"/>
                  </a:cubicBezTo>
                  <a:cubicBezTo>
                    <a:pt x="367" y="44"/>
                    <a:pt x="365" y="45"/>
                    <a:pt x="364" y="45"/>
                  </a:cubicBezTo>
                  <a:cubicBezTo>
                    <a:pt x="364" y="48"/>
                    <a:pt x="365" y="51"/>
                    <a:pt x="365" y="54"/>
                  </a:cubicBezTo>
                  <a:cubicBezTo>
                    <a:pt x="365" y="55"/>
                    <a:pt x="365" y="56"/>
                    <a:pt x="365" y="57"/>
                  </a:cubicBezTo>
                  <a:cubicBezTo>
                    <a:pt x="365" y="57"/>
                    <a:pt x="365" y="57"/>
                    <a:pt x="365" y="57"/>
                  </a:cubicBezTo>
                  <a:cubicBezTo>
                    <a:pt x="369" y="55"/>
                    <a:pt x="372" y="52"/>
                    <a:pt x="375" y="50"/>
                  </a:cubicBezTo>
                  <a:cubicBezTo>
                    <a:pt x="380" y="50"/>
                    <a:pt x="384" y="50"/>
                    <a:pt x="388" y="50"/>
                  </a:cubicBezTo>
                  <a:cubicBezTo>
                    <a:pt x="389" y="50"/>
                    <a:pt x="390" y="50"/>
                    <a:pt x="391" y="50"/>
                  </a:cubicBezTo>
                  <a:cubicBezTo>
                    <a:pt x="395" y="49"/>
                    <a:pt x="397" y="50"/>
                    <a:pt x="402" y="54"/>
                  </a:cubicBezTo>
                  <a:cubicBezTo>
                    <a:pt x="402" y="58"/>
                    <a:pt x="401" y="61"/>
                    <a:pt x="398" y="64"/>
                  </a:cubicBezTo>
                  <a:cubicBezTo>
                    <a:pt x="397" y="64"/>
                    <a:pt x="397" y="64"/>
                    <a:pt x="396" y="64"/>
                  </a:cubicBezTo>
                  <a:cubicBezTo>
                    <a:pt x="396" y="64"/>
                    <a:pt x="397" y="64"/>
                    <a:pt x="397" y="64"/>
                  </a:cubicBezTo>
                  <a:cubicBezTo>
                    <a:pt x="401" y="65"/>
                    <a:pt x="404" y="63"/>
                    <a:pt x="406" y="60"/>
                  </a:cubicBezTo>
                  <a:cubicBezTo>
                    <a:pt x="408" y="58"/>
                    <a:pt x="409" y="55"/>
                    <a:pt x="411" y="52"/>
                  </a:cubicBezTo>
                  <a:cubicBezTo>
                    <a:pt x="416" y="51"/>
                    <a:pt x="422" y="52"/>
                    <a:pt x="428" y="53"/>
                  </a:cubicBezTo>
                  <a:cubicBezTo>
                    <a:pt x="431" y="53"/>
                    <a:pt x="433" y="53"/>
                    <a:pt x="435" y="53"/>
                  </a:cubicBezTo>
                  <a:cubicBezTo>
                    <a:pt x="437" y="53"/>
                    <a:pt x="438" y="53"/>
                    <a:pt x="440" y="53"/>
                  </a:cubicBezTo>
                  <a:cubicBezTo>
                    <a:pt x="444" y="53"/>
                    <a:pt x="447" y="54"/>
                    <a:pt x="450" y="58"/>
                  </a:cubicBezTo>
                  <a:cubicBezTo>
                    <a:pt x="452" y="61"/>
                    <a:pt x="450" y="65"/>
                    <a:pt x="447" y="66"/>
                  </a:cubicBezTo>
                  <a:cubicBezTo>
                    <a:pt x="447" y="67"/>
                    <a:pt x="447" y="67"/>
                    <a:pt x="447" y="67"/>
                  </a:cubicBezTo>
                  <a:cubicBezTo>
                    <a:pt x="451" y="69"/>
                    <a:pt x="453" y="68"/>
                    <a:pt x="455" y="67"/>
                  </a:cubicBezTo>
                  <a:cubicBezTo>
                    <a:pt x="459" y="65"/>
                    <a:pt x="457" y="60"/>
                    <a:pt x="458" y="57"/>
                  </a:cubicBezTo>
                  <a:cubicBezTo>
                    <a:pt x="466" y="57"/>
                    <a:pt x="472" y="58"/>
                    <a:pt x="479" y="59"/>
                  </a:cubicBezTo>
                  <a:cubicBezTo>
                    <a:pt x="479" y="59"/>
                    <a:pt x="479" y="58"/>
                    <a:pt x="480" y="57"/>
                  </a:cubicBezTo>
                  <a:cubicBezTo>
                    <a:pt x="481" y="56"/>
                    <a:pt x="483" y="55"/>
                    <a:pt x="486" y="54"/>
                  </a:cubicBezTo>
                  <a:cubicBezTo>
                    <a:pt x="483" y="50"/>
                    <a:pt x="480" y="51"/>
                    <a:pt x="476" y="50"/>
                  </a:cubicBezTo>
                  <a:close/>
                  <a:moveTo>
                    <a:pt x="232" y="167"/>
                  </a:moveTo>
                  <a:cubicBezTo>
                    <a:pt x="232" y="167"/>
                    <a:pt x="232" y="167"/>
                    <a:pt x="232" y="167"/>
                  </a:cubicBezTo>
                  <a:cubicBezTo>
                    <a:pt x="232" y="167"/>
                    <a:pt x="232" y="167"/>
                    <a:pt x="232" y="167"/>
                  </a:cubicBezTo>
                  <a:close/>
                  <a:moveTo>
                    <a:pt x="417" y="15"/>
                  </a:moveTo>
                  <a:cubicBezTo>
                    <a:pt x="421" y="21"/>
                    <a:pt x="424" y="26"/>
                    <a:pt x="428" y="31"/>
                  </a:cubicBezTo>
                  <a:cubicBezTo>
                    <a:pt x="415" y="31"/>
                    <a:pt x="410" y="23"/>
                    <a:pt x="406" y="15"/>
                  </a:cubicBezTo>
                  <a:cubicBezTo>
                    <a:pt x="405" y="15"/>
                    <a:pt x="405" y="15"/>
                    <a:pt x="405" y="15"/>
                  </a:cubicBezTo>
                  <a:cubicBezTo>
                    <a:pt x="402" y="14"/>
                    <a:pt x="398" y="14"/>
                    <a:pt x="395" y="13"/>
                  </a:cubicBezTo>
                  <a:cubicBezTo>
                    <a:pt x="388" y="13"/>
                    <a:pt x="380" y="13"/>
                    <a:pt x="373" y="13"/>
                  </a:cubicBezTo>
                  <a:cubicBezTo>
                    <a:pt x="372" y="13"/>
                    <a:pt x="372" y="13"/>
                    <a:pt x="372" y="14"/>
                  </a:cubicBezTo>
                  <a:cubicBezTo>
                    <a:pt x="372" y="14"/>
                    <a:pt x="372" y="14"/>
                    <a:pt x="372" y="15"/>
                  </a:cubicBezTo>
                  <a:cubicBezTo>
                    <a:pt x="375" y="20"/>
                    <a:pt x="378" y="25"/>
                    <a:pt x="382" y="30"/>
                  </a:cubicBezTo>
                  <a:cubicBezTo>
                    <a:pt x="379" y="33"/>
                    <a:pt x="376" y="32"/>
                    <a:pt x="374" y="31"/>
                  </a:cubicBezTo>
                  <a:cubicBezTo>
                    <a:pt x="372" y="29"/>
                    <a:pt x="370" y="27"/>
                    <a:pt x="368" y="25"/>
                  </a:cubicBezTo>
                  <a:cubicBezTo>
                    <a:pt x="364" y="21"/>
                    <a:pt x="361" y="17"/>
                    <a:pt x="358" y="14"/>
                  </a:cubicBezTo>
                  <a:cubicBezTo>
                    <a:pt x="351" y="12"/>
                    <a:pt x="351" y="12"/>
                    <a:pt x="348" y="14"/>
                  </a:cubicBezTo>
                  <a:cubicBezTo>
                    <a:pt x="349" y="16"/>
                    <a:pt x="350" y="17"/>
                    <a:pt x="351" y="19"/>
                  </a:cubicBezTo>
                  <a:cubicBezTo>
                    <a:pt x="355" y="20"/>
                    <a:pt x="359" y="22"/>
                    <a:pt x="362" y="25"/>
                  </a:cubicBezTo>
                  <a:cubicBezTo>
                    <a:pt x="366" y="27"/>
                    <a:pt x="369" y="30"/>
                    <a:pt x="372" y="33"/>
                  </a:cubicBezTo>
                  <a:cubicBezTo>
                    <a:pt x="372" y="33"/>
                    <a:pt x="373" y="33"/>
                    <a:pt x="373" y="34"/>
                  </a:cubicBezTo>
                  <a:cubicBezTo>
                    <a:pt x="377" y="34"/>
                    <a:pt x="381" y="33"/>
                    <a:pt x="385" y="34"/>
                  </a:cubicBezTo>
                  <a:cubicBezTo>
                    <a:pt x="386" y="34"/>
                    <a:pt x="386" y="34"/>
                    <a:pt x="387" y="34"/>
                  </a:cubicBezTo>
                  <a:cubicBezTo>
                    <a:pt x="387" y="33"/>
                    <a:pt x="387" y="33"/>
                    <a:pt x="387" y="33"/>
                  </a:cubicBezTo>
                  <a:cubicBezTo>
                    <a:pt x="385" y="30"/>
                    <a:pt x="383" y="26"/>
                    <a:pt x="381" y="23"/>
                  </a:cubicBezTo>
                  <a:cubicBezTo>
                    <a:pt x="387" y="22"/>
                    <a:pt x="397" y="23"/>
                    <a:pt x="403" y="25"/>
                  </a:cubicBezTo>
                  <a:cubicBezTo>
                    <a:pt x="408" y="26"/>
                    <a:pt x="410" y="29"/>
                    <a:pt x="414" y="32"/>
                  </a:cubicBezTo>
                  <a:cubicBezTo>
                    <a:pt x="415" y="33"/>
                    <a:pt x="416" y="34"/>
                    <a:pt x="418" y="35"/>
                  </a:cubicBezTo>
                  <a:cubicBezTo>
                    <a:pt x="423" y="36"/>
                    <a:pt x="427" y="36"/>
                    <a:pt x="432" y="36"/>
                  </a:cubicBezTo>
                  <a:cubicBezTo>
                    <a:pt x="433" y="36"/>
                    <a:pt x="433" y="36"/>
                    <a:pt x="434" y="36"/>
                  </a:cubicBezTo>
                  <a:cubicBezTo>
                    <a:pt x="432" y="31"/>
                    <a:pt x="427" y="28"/>
                    <a:pt x="423" y="23"/>
                  </a:cubicBezTo>
                  <a:cubicBezTo>
                    <a:pt x="432" y="24"/>
                    <a:pt x="440" y="25"/>
                    <a:pt x="450" y="27"/>
                  </a:cubicBezTo>
                  <a:cubicBezTo>
                    <a:pt x="452" y="30"/>
                    <a:pt x="455" y="33"/>
                    <a:pt x="458" y="36"/>
                  </a:cubicBezTo>
                  <a:cubicBezTo>
                    <a:pt x="459" y="37"/>
                    <a:pt x="460" y="38"/>
                    <a:pt x="460" y="38"/>
                  </a:cubicBezTo>
                  <a:cubicBezTo>
                    <a:pt x="464" y="39"/>
                    <a:pt x="468" y="39"/>
                    <a:pt x="472" y="39"/>
                  </a:cubicBezTo>
                  <a:cubicBezTo>
                    <a:pt x="472" y="39"/>
                    <a:pt x="472" y="39"/>
                    <a:pt x="472" y="39"/>
                  </a:cubicBezTo>
                  <a:cubicBezTo>
                    <a:pt x="472" y="39"/>
                    <a:pt x="473" y="39"/>
                    <a:pt x="473" y="39"/>
                  </a:cubicBezTo>
                  <a:cubicBezTo>
                    <a:pt x="472" y="37"/>
                    <a:pt x="473" y="35"/>
                    <a:pt x="472" y="34"/>
                  </a:cubicBezTo>
                  <a:cubicBezTo>
                    <a:pt x="469" y="31"/>
                    <a:pt x="467" y="28"/>
                    <a:pt x="465" y="26"/>
                  </a:cubicBezTo>
                  <a:cubicBezTo>
                    <a:pt x="457" y="26"/>
                    <a:pt x="453" y="20"/>
                    <a:pt x="449" y="15"/>
                  </a:cubicBezTo>
                  <a:cubicBezTo>
                    <a:pt x="440" y="15"/>
                    <a:pt x="432" y="13"/>
                    <a:pt x="423" y="13"/>
                  </a:cubicBezTo>
                  <a:cubicBezTo>
                    <a:pt x="423" y="14"/>
                    <a:pt x="422" y="14"/>
                    <a:pt x="422" y="14"/>
                  </a:cubicBezTo>
                  <a:cubicBezTo>
                    <a:pt x="421" y="14"/>
                    <a:pt x="419" y="15"/>
                    <a:pt x="417" y="15"/>
                  </a:cubicBezTo>
                  <a:close/>
                  <a:moveTo>
                    <a:pt x="415" y="79"/>
                  </a:moveTo>
                  <a:cubicBezTo>
                    <a:pt x="415" y="82"/>
                    <a:pt x="415" y="84"/>
                    <a:pt x="415" y="86"/>
                  </a:cubicBezTo>
                  <a:cubicBezTo>
                    <a:pt x="423" y="86"/>
                    <a:pt x="432" y="87"/>
                    <a:pt x="440" y="87"/>
                  </a:cubicBezTo>
                  <a:cubicBezTo>
                    <a:pt x="447" y="88"/>
                    <a:pt x="453" y="88"/>
                    <a:pt x="460" y="88"/>
                  </a:cubicBezTo>
                  <a:cubicBezTo>
                    <a:pt x="462" y="88"/>
                    <a:pt x="463" y="88"/>
                    <a:pt x="464" y="87"/>
                  </a:cubicBezTo>
                  <a:cubicBezTo>
                    <a:pt x="464" y="86"/>
                    <a:pt x="464" y="86"/>
                    <a:pt x="464" y="85"/>
                  </a:cubicBezTo>
                  <a:cubicBezTo>
                    <a:pt x="464" y="83"/>
                    <a:pt x="464" y="82"/>
                    <a:pt x="464" y="79"/>
                  </a:cubicBezTo>
                  <a:cubicBezTo>
                    <a:pt x="447" y="79"/>
                    <a:pt x="431" y="79"/>
                    <a:pt x="415" y="79"/>
                  </a:cubicBezTo>
                  <a:close/>
                  <a:moveTo>
                    <a:pt x="789" y="178"/>
                  </a:moveTo>
                  <a:cubicBezTo>
                    <a:pt x="784" y="187"/>
                    <a:pt x="778" y="193"/>
                    <a:pt x="769" y="198"/>
                  </a:cubicBezTo>
                  <a:cubicBezTo>
                    <a:pt x="764" y="201"/>
                    <a:pt x="759" y="204"/>
                    <a:pt x="754" y="206"/>
                  </a:cubicBezTo>
                  <a:cubicBezTo>
                    <a:pt x="746" y="210"/>
                    <a:pt x="738" y="214"/>
                    <a:pt x="729" y="214"/>
                  </a:cubicBezTo>
                  <a:cubicBezTo>
                    <a:pt x="722" y="215"/>
                    <a:pt x="715" y="220"/>
                    <a:pt x="711" y="228"/>
                  </a:cubicBezTo>
                  <a:cubicBezTo>
                    <a:pt x="712" y="228"/>
                    <a:pt x="713" y="229"/>
                    <a:pt x="714" y="229"/>
                  </a:cubicBezTo>
                  <a:cubicBezTo>
                    <a:pt x="728" y="220"/>
                    <a:pt x="736" y="217"/>
                    <a:pt x="753" y="213"/>
                  </a:cubicBezTo>
                  <a:cubicBezTo>
                    <a:pt x="758" y="212"/>
                    <a:pt x="764" y="211"/>
                    <a:pt x="769" y="209"/>
                  </a:cubicBezTo>
                  <a:cubicBezTo>
                    <a:pt x="784" y="204"/>
                    <a:pt x="793" y="193"/>
                    <a:pt x="797" y="179"/>
                  </a:cubicBezTo>
                  <a:cubicBezTo>
                    <a:pt x="798" y="177"/>
                    <a:pt x="798" y="175"/>
                    <a:pt x="798" y="173"/>
                  </a:cubicBezTo>
                  <a:cubicBezTo>
                    <a:pt x="796" y="173"/>
                    <a:pt x="795" y="172"/>
                    <a:pt x="794" y="172"/>
                  </a:cubicBezTo>
                  <a:cubicBezTo>
                    <a:pt x="794" y="172"/>
                    <a:pt x="793" y="172"/>
                    <a:pt x="793" y="172"/>
                  </a:cubicBezTo>
                  <a:cubicBezTo>
                    <a:pt x="791" y="174"/>
                    <a:pt x="790" y="176"/>
                    <a:pt x="789" y="178"/>
                  </a:cubicBezTo>
                  <a:close/>
                  <a:moveTo>
                    <a:pt x="250" y="33"/>
                  </a:moveTo>
                  <a:cubicBezTo>
                    <a:pt x="248" y="25"/>
                    <a:pt x="241" y="21"/>
                    <a:pt x="236" y="15"/>
                  </a:cubicBezTo>
                  <a:cubicBezTo>
                    <a:pt x="243" y="12"/>
                    <a:pt x="247" y="12"/>
                    <a:pt x="253" y="15"/>
                  </a:cubicBezTo>
                  <a:cubicBezTo>
                    <a:pt x="261" y="19"/>
                    <a:pt x="268" y="23"/>
                    <a:pt x="274" y="30"/>
                  </a:cubicBezTo>
                  <a:cubicBezTo>
                    <a:pt x="275" y="32"/>
                    <a:pt x="276" y="33"/>
                    <a:pt x="278" y="34"/>
                  </a:cubicBezTo>
                  <a:cubicBezTo>
                    <a:pt x="280" y="35"/>
                    <a:pt x="282" y="35"/>
                    <a:pt x="285" y="35"/>
                  </a:cubicBezTo>
                  <a:cubicBezTo>
                    <a:pt x="280" y="30"/>
                    <a:pt x="276" y="26"/>
                    <a:pt x="272" y="22"/>
                  </a:cubicBezTo>
                  <a:cubicBezTo>
                    <a:pt x="268" y="18"/>
                    <a:pt x="265" y="13"/>
                    <a:pt x="262" y="9"/>
                  </a:cubicBezTo>
                  <a:cubicBezTo>
                    <a:pt x="251" y="5"/>
                    <a:pt x="241" y="5"/>
                    <a:pt x="230" y="5"/>
                  </a:cubicBezTo>
                  <a:cubicBezTo>
                    <a:pt x="234" y="17"/>
                    <a:pt x="242" y="24"/>
                    <a:pt x="248" y="33"/>
                  </a:cubicBezTo>
                  <a:cubicBezTo>
                    <a:pt x="249" y="33"/>
                    <a:pt x="250" y="33"/>
                    <a:pt x="250" y="33"/>
                  </a:cubicBezTo>
                  <a:close/>
                  <a:moveTo>
                    <a:pt x="276" y="6"/>
                  </a:moveTo>
                  <a:cubicBezTo>
                    <a:pt x="275" y="7"/>
                    <a:pt x="275" y="7"/>
                    <a:pt x="273" y="8"/>
                  </a:cubicBezTo>
                  <a:cubicBezTo>
                    <a:pt x="276" y="11"/>
                    <a:pt x="278" y="13"/>
                    <a:pt x="280" y="15"/>
                  </a:cubicBezTo>
                  <a:cubicBezTo>
                    <a:pt x="280" y="11"/>
                    <a:pt x="279" y="8"/>
                    <a:pt x="276" y="6"/>
                  </a:cubicBezTo>
                  <a:close/>
                  <a:moveTo>
                    <a:pt x="106" y="79"/>
                  </a:moveTo>
                  <a:cubicBezTo>
                    <a:pt x="105" y="80"/>
                    <a:pt x="103" y="80"/>
                    <a:pt x="102" y="80"/>
                  </a:cubicBezTo>
                  <a:cubicBezTo>
                    <a:pt x="99" y="81"/>
                    <a:pt x="97" y="83"/>
                    <a:pt x="94" y="87"/>
                  </a:cubicBezTo>
                  <a:cubicBezTo>
                    <a:pt x="98" y="87"/>
                    <a:pt x="102" y="87"/>
                    <a:pt x="105" y="88"/>
                  </a:cubicBezTo>
                  <a:cubicBezTo>
                    <a:pt x="106" y="87"/>
                    <a:pt x="106" y="87"/>
                    <a:pt x="106" y="87"/>
                  </a:cubicBezTo>
                  <a:cubicBezTo>
                    <a:pt x="106" y="85"/>
                    <a:pt x="106" y="82"/>
                    <a:pt x="106" y="79"/>
                  </a:cubicBezTo>
                  <a:close/>
                  <a:moveTo>
                    <a:pt x="37" y="109"/>
                  </a:moveTo>
                  <a:cubicBezTo>
                    <a:pt x="36" y="109"/>
                    <a:pt x="35" y="109"/>
                    <a:pt x="34" y="108"/>
                  </a:cubicBezTo>
                  <a:cubicBezTo>
                    <a:pt x="25" y="108"/>
                    <a:pt x="17" y="107"/>
                    <a:pt x="9" y="106"/>
                  </a:cubicBezTo>
                  <a:cubicBezTo>
                    <a:pt x="8" y="106"/>
                    <a:pt x="6" y="106"/>
                    <a:pt x="5" y="106"/>
                  </a:cubicBezTo>
                  <a:cubicBezTo>
                    <a:pt x="4" y="106"/>
                    <a:pt x="3" y="107"/>
                    <a:pt x="3" y="109"/>
                  </a:cubicBezTo>
                  <a:cubicBezTo>
                    <a:pt x="1" y="112"/>
                    <a:pt x="0" y="115"/>
                    <a:pt x="3" y="119"/>
                  </a:cubicBezTo>
                  <a:cubicBezTo>
                    <a:pt x="5" y="120"/>
                    <a:pt x="9" y="122"/>
                    <a:pt x="12" y="123"/>
                  </a:cubicBezTo>
                  <a:cubicBezTo>
                    <a:pt x="11" y="136"/>
                    <a:pt x="10" y="147"/>
                    <a:pt x="9" y="159"/>
                  </a:cubicBezTo>
                  <a:cubicBezTo>
                    <a:pt x="9" y="162"/>
                    <a:pt x="10" y="165"/>
                    <a:pt x="10" y="168"/>
                  </a:cubicBezTo>
                  <a:cubicBezTo>
                    <a:pt x="14" y="168"/>
                    <a:pt x="18" y="167"/>
                    <a:pt x="22" y="166"/>
                  </a:cubicBezTo>
                  <a:cubicBezTo>
                    <a:pt x="28" y="151"/>
                    <a:pt x="37" y="117"/>
                    <a:pt x="37" y="109"/>
                  </a:cubicBezTo>
                  <a:close/>
                  <a:moveTo>
                    <a:pt x="6" y="97"/>
                  </a:moveTo>
                  <a:cubicBezTo>
                    <a:pt x="9" y="97"/>
                    <a:pt x="11" y="97"/>
                    <a:pt x="13" y="98"/>
                  </a:cubicBezTo>
                  <a:cubicBezTo>
                    <a:pt x="17" y="97"/>
                    <a:pt x="21" y="96"/>
                    <a:pt x="25" y="95"/>
                  </a:cubicBezTo>
                  <a:cubicBezTo>
                    <a:pt x="29" y="94"/>
                    <a:pt x="33" y="94"/>
                    <a:pt x="37" y="94"/>
                  </a:cubicBezTo>
                  <a:cubicBezTo>
                    <a:pt x="38" y="95"/>
                    <a:pt x="40" y="95"/>
                    <a:pt x="42" y="95"/>
                  </a:cubicBezTo>
                  <a:cubicBezTo>
                    <a:pt x="44" y="91"/>
                    <a:pt x="45" y="88"/>
                    <a:pt x="46" y="84"/>
                  </a:cubicBezTo>
                  <a:cubicBezTo>
                    <a:pt x="46" y="84"/>
                    <a:pt x="46" y="84"/>
                    <a:pt x="46" y="84"/>
                  </a:cubicBezTo>
                  <a:cubicBezTo>
                    <a:pt x="45" y="84"/>
                    <a:pt x="45" y="84"/>
                    <a:pt x="44" y="83"/>
                  </a:cubicBezTo>
                  <a:cubicBezTo>
                    <a:pt x="41" y="85"/>
                    <a:pt x="38" y="86"/>
                    <a:pt x="35" y="87"/>
                  </a:cubicBezTo>
                  <a:cubicBezTo>
                    <a:pt x="31" y="87"/>
                    <a:pt x="27" y="88"/>
                    <a:pt x="24" y="88"/>
                  </a:cubicBezTo>
                  <a:cubicBezTo>
                    <a:pt x="18" y="88"/>
                    <a:pt x="13" y="89"/>
                    <a:pt x="8" y="92"/>
                  </a:cubicBezTo>
                  <a:cubicBezTo>
                    <a:pt x="6" y="93"/>
                    <a:pt x="4" y="94"/>
                    <a:pt x="6" y="97"/>
                  </a:cubicBezTo>
                  <a:close/>
                  <a:moveTo>
                    <a:pt x="33" y="1"/>
                  </a:moveTo>
                  <a:cubicBezTo>
                    <a:pt x="32" y="0"/>
                    <a:pt x="31" y="0"/>
                    <a:pt x="30" y="0"/>
                  </a:cubicBezTo>
                  <a:cubicBezTo>
                    <a:pt x="28" y="1"/>
                    <a:pt x="27" y="2"/>
                    <a:pt x="25" y="4"/>
                  </a:cubicBezTo>
                  <a:cubicBezTo>
                    <a:pt x="28" y="6"/>
                    <a:pt x="32" y="6"/>
                    <a:pt x="37" y="7"/>
                  </a:cubicBezTo>
                  <a:cubicBezTo>
                    <a:pt x="35" y="5"/>
                    <a:pt x="34" y="3"/>
                    <a:pt x="33" y="1"/>
                  </a:cubicBezTo>
                  <a:close/>
                  <a:moveTo>
                    <a:pt x="144" y="78"/>
                  </a:moveTo>
                  <a:cubicBezTo>
                    <a:pt x="134" y="77"/>
                    <a:pt x="124" y="78"/>
                    <a:pt x="115" y="79"/>
                  </a:cubicBezTo>
                  <a:cubicBezTo>
                    <a:pt x="113" y="82"/>
                    <a:pt x="113" y="84"/>
                    <a:pt x="115" y="88"/>
                  </a:cubicBezTo>
                  <a:cubicBezTo>
                    <a:pt x="117" y="88"/>
                    <a:pt x="119" y="88"/>
                    <a:pt x="122" y="88"/>
                  </a:cubicBezTo>
                  <a:cubicBezTo>
                    <a:pt x="129" y="87"/>
                    <a:pt x="136" y="87"/>
                    <a:pt x="144" y="87"/>
                  </a:cubicBezTo>
                  <a:cubicBezTo>
                    <a:pt x="144" y="85"/>
                    <a:pt x="144" y="84"/>
                    <a:pt x="144" y="83"/>
                  </a:cubicBezTo>
                  <a:cubicBezTo>
                    <a:pt x="144" y="81"/>
                    <a:pt x="144" y="80"/>
                    <a:pt x="144" y="78"/>
                  </a:cubicBezTo>
                  <a:close/>
                </a:path>
              </a:pathLst>
            </a:custGeom>
            <a:solidFill>
              <a:srgbClr val="CA9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9">
              <a:extLst>
                <a:ext uri="{FF2B5EF4-FFF2-40B4-BE49-F238E27FC236}">
                  <a16:creationId xmlns:a16="http://schemas.microsoft.com/office/drawing/2014/main" id="{BABA6B9E-1191-4813-9B5E-7B84C86391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0" y="1507"/>
              <a:ext cx="3432" cy="2064"/>
            </a:xfrm>
            <a:custGeom>
              <a:avLst/>
              <a:gdLst>
                <a:gd name="T0" fmla="*/ 1260 w 1445"/>
                <a:gd name="T1" fmla="*/ 266 h 868"/>
                <a:gd name="T2" fmla="*/ 867 w 1445"/>
                <a:gd name="T3" fmla="*/ 293 h 868"/>
                <a:gd name="T4" fmla="*/ 265 w 1445"/>
                <a:gd name="T5" fmla="*/ 254 h 868"/>
                <a:gd name="T6" fmla="*/ 228 w 1445"/>
                <a:gd name="T7" fmla="*/ 247 h 868"/>
                <a:gd name="T8" fmla="*/ 973 w 1445"/>
                <a:gd name="T9" fmla="*/ 316 h 868"/>
                <a:gd name="T10" fmla="*/ 294 w 1445"/>
                <a:gd name="T11" fmla="*/ 290 h 868"/>
                <a:gd name="T12" fmla="*/ 1120 w 1445"/>
                <a:gd name="T13" fmla="*/ 207 h 868"/>
                <a:gd name="T14" fmla="*/ 1167 w 1445"/>
                <a:gd name="T15" fmla="*/ 307 h 868"/>
                <a:gd name="T16" fmla="*/ 212 w 1445"/>
                <a:gd name="T17" fmla="*/ 239 h 868"/>
                <a:gd name="T18" fmla="*/ 44 w 1445"/>
                <a:gd name="T19" fmla="*/ 277 h 868"/>
                <a:gd name="T20" fmla="*/ 82 w 1445"/>
                <a:gd name="T21" fmla="*/ 221 h 868"/>
                <a:gd name="T22" fmla="*/ 1346 w 1445"/>
                <a:gd name="T23" fmla="*/ 174 h 868"/>
                <a:gd name="T24" fmla="*/ 1209 w 1445"/>
                <a:gd name="T25" fmla="*/ 19 h 868"/>
                <a:gd name="T26" fmla="*/ 1131 w 1445"/>
                <a:gd name="T27" fmla="*/ 126 h 868"/>
                <a:gd name="T28" fmla="*/ 831 w 1445"/>
                <a:gd name="T29" fmla="*/ 152 h 868"/>
                <a:gd name="T30" fmla="*/ 1022 w 1445"/>
                <a:gd name="T31" fmla="*/ 223 h 868"/>
                <a:gd name="T32" fmla="*/ 1185 w 1445"/>
                <a:gd name="T33" fmla="*/ 81 h 868"/>
                <a:gd name="T34" fmla="*/ 249 w 1445"/>
                <a:gd name="T35" fmla="*/ 744 h 868"/>
                <a:gd name="T36" fmla="*/ 1278 w 1445"/>
                <a:gd name="T37" fmla="*/ 180 h 868"/>
                <a:gd name="T38" fmla="*/ 1408 w 1445"/>
                <a:gd name="T39" fmla="*/ 0 h 868"/>
                <a:gd name="T40" fmla="*/ 333 w 1445"/>
                <a:gd name="T41" fmla="*/ 278 h 868"/>
                <a:gd name="T42" fmla="*/ 1341 w 1445"/>
                <a:gd name="T43" fmla="*/ 82 h 868"/>
                <a:gd name="T44" fmla="*/ 317 w 1445"/>
                <a:gd name="T45" fmla="*/ 167 h 868"/>
                <a:gd name="T46" fmla="*/ 1000 w 1445"/>
                <a:gd name="T47" fmla="*/ 157 h 868"/>
                <a:gd name="T48" fmla="*/ 261 w 1445"/>
                <a:gd name="T49" fmla="*/ 86 h 868"/>
                <a:gd name="T50" fmla="*/ 177 w 1445"/>
                <a:gd name="T51" fmla="*/ 828 h 868"/>
                <a:gd name="T52" fmla="*/ 120 w 1445"/>
                <a:gd name="T53" fmla="*/ 806 h 868"/>
                <a:gd name="T54" fmla="*/ 126 w 1445"/>
                <a:gd name="T55" fmla="*/ 759 h 868"/>
                <a:gd name="T56" fmla="*/ 192 w 1445"/>
                <a:gd name="T57" fmla="*/ 793 h 868"/>
                <a:gd name="T58" fmla="*/ 144 w 1445"/>
                <a:gd name="T59" fmla="*/ 800 h 868"/>
                <a:gd name="T60" fmla="*/ 183 w 1445"/>
                <a:gd name="T61" fmla="*/ 848 h 868"/>
                <a:gd name="T62" fmla="*/ 264 w 1445"/>
                <a:gd name="T63" fmla="*/ 821 h 868"/>
                <a:gd name="T64" fmla="*/ 161 w 1445"/>
                <a:gd name="T65" fmla="*/ 770 h 868"/>
                <a:gd name="T66" fmla="*/ 1303 w 1445"/>
                <a:gd name="T67" fmla="*/ 807 h 868"/>
                <a:gd name="T68" fmla="*/ 1176 w 1445"/>
                <a:gd name="T69" fmla="*/ 831 h 868"/>
                <a:gd name="T70" fmla="*/ 1184 w 1445"/>
                <a:gd name="T71" fmla="*/ 776 h 868"/>
                <a:gd name="T72" fmla="*/ 1251 w 1445"/>
                <a:gd name="T73" fmla="*/ 720 h 868"/>
                <a:gd name="T74" fmla="*/ 1323 w 1445"/>
                <a:gd name="T75" fmla="*/ 790 h 868"/>
                <a:gd name="T76" fmla="*/ 1217 w 1445"/>
                <a:gd name="T77" fmla="*/ 782 h 868"/>
                <a:gd name="T78" fmla="*/ 1265 w 1445"/>
                <a:gd name="T79" fmla="*/ 746 h 868"/>
                <a:gd name="T80" fmla="*/ 1307 w 1445"/>
                <a:gd name="T81" fmla="*/ 765 h 868"/>
                <a:gd name="T82" fmla="*/ 1167 w 1445"/>
                <a:gd name="T83" fmla="*/ 805 h 868"/>
                <a:gd name="T84" fmla="*/ 285 w 1445"/>
                <a:gd name="T85" fmla="*/ 836 h 868"/>
                <a:gd name="T86" fmla="*/ 307 w 1445"/>
                <a:gd name="T87" fmla="*/ 832 h 868"/>
                <a:gd name="T88" fmla="*/ 276 w 1445"/>
                <a:gd name="T89" fmla="*/ 117 h 868"/>
                <a:gd name="T90" fmla="*/ 349 w 1445"/>
                <a:gd name="T91" fmla="*/ 105 h 868"/>
                <a:gd name="T92" fmla="*/ 1040 w 1445"/>
                <a:gd name="T93" fmla="*/ 86 h 868"/>
                <a:gd name="T94" fmla="*/ 1143 w 1445"/>
                <a:gd name="T95" fmla="*/ 168 h 868"/>
                <a:gd name="T96" fmla="*/ 1140 w 1445"/>
                <a:gd name="T97" fmla="*/ 130 h 868"/>
                <a:gd name="T98" fmla="*/ 429 w 1445"/>
                <a:gd name="T99" fmla="*/ 327 h 868"/>
                <a:gd name="T100" fmla="*/ 485 w 1445"/>
                <a:gd name="T101" fmla="*/ 318 h 868"/>
                <a:gd name="T102" fmla="*/ 80 w 1445"/>
                <a:gd name="T103" fmla="*/ 148 h 868"/>
                <a:gd name="T104" fmla="*/ 93 w 1445"/>
                <a:gd name="T105" fmla="*/ 431 h 868"/>
                <a:gd name="T106" fmla="*/ 103 w 1445"/>
                <a:gd name="T107" fmla="*/ 374 h 868"/>
                <a:gd name="T108" fmla="*/ 94 w 1445"/>
                <a:gd name="T109" fmla="*/ 379 h 868"/>
                <a:gd name="T110" fmla="*/ 454 w 1445"/>
                <a:gd name="T111" fmla="*/ 238 h 868"/>
                <a:gd name="T112" fmla="*/ 726 w 1445"/>
                <a:gd name="T113" fmla="*/ 438 h 868"/>
                <a:gd name="T114" fmla="*/ 757 w 1445"/>
                <a:gd name="T115" fmla="*/ 435 h 868"/>
                <a:gd name="T116" fmla="*/ 713 w 1445"/>
                <a:gd name="T117" fmla="*/ 449 h 868"/>
                <a:gd name="T118" fmla="*/ 760 w 1445"/>
                <a:gd name="T119" fmla="*/ 486 h 868"/>
                <a:gd name="T120" fmla="*/ 735 w 1445"/>
                <a:gd name="T121" fmla="*/ 468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45" h="868">
                  <a:moveTo>
                    <a:pt x="1083" y="345"/>
                  </a:moveTo>
                  <a:cubicBezTo>
                    <a:pt x="1080" y="347"/>
                    <a:pt x="1078" y="351"/>
                    <a:pt x="1075" y="355"/>
                  </a:cubicBezTo>
                  <a:cubicBezTo>
                    <a:pt x="1073" y="357"/>
                    <a:pt x="1072" y="360"/>
                    <a:pt x="1070" y="362"/>
                  </a:cubicBezTo>
                  <a:cubicBezTo>
                    <a:pt x="1068" y="365"/>
                    <a:pt x="1065" y="367"/>
                    <a:pt x="1062" y="368"/>
                  </a:cubicBezTo>
                  <a:cubicBezTo>
                    <a:pt x="1057" y="365"/>
                    <a:pt x="1057" y="365"/>
                    <a:pt x="1050" y="354"/>
                  </a:cubicBezTo>
                  <a:cubicBezTo>
                    <a:pt x="1046" y="357"/>
                    <a:pt x="1042" y="360"/>
                    <a:pt x="1038" y="362"/>
                  </a:cubicBezTo>
                  <a:cubicBezTo>
                    <a:pt x="1036" y="364"/>
                    <a:pt x="1033" y="365"/>
                    <a:pt x="1030" y="366"/>
                  </a:cubicBezTo>
                  <a:cubicBezTo>
                    <a:pt x="1028" y="367"/>
                    <a:pt x="1025" y="367"/>
                    <a:pt x="1024" y="364"/>
                  </a:cubicBezTo>
                  <a:cubicBezTo>
                    <a:pt x="1025" y="361"/>
                    <a:pt x="1028" y="360"/>
                    <a:pt x="1030" y="358"/>
                  </a:cubicBezTo>
                  <a:cubicBezTo>
                    <a:pt x="1045" y="349"/>
                    <a:pt x="1059" y="341"/>
                    <a:pt x="1074" y="332"/>
                  </a:cubicBezTo>
                  <a:cubicBezTo>
                    <a:pt x="1078" y="330"/>
                    <a:pt x="1083" y="329"/>
                    <a:pt x="1087" y="328"/>
                  </a:cubicBezTo>
                  <a:cubicBezTo>
                    <a:pt x="1090" y="335"/>
                    <a:pt x="1093" y="343"/>
                    <a:pt x="1094" y="352"/>
                  </a:cubicBezTo>
                  <a:cubicBezTo>
                    <a:pt x="1090" y="349"/>
                    <a:pt x="1088" y="347"/>
                    <a:pt x="1085" y="345"/>
                  </a:cubicBezTo>
                  <a:cubicBezTo>
                    <a:pt x="1085" y="344"/>
                    <a:pt x="1084" y="345"/>
                    <a:pt x="1083" y="345"/>
                  </a:cubicBezTo>
                  <a:close/>
                  <a:moveTo>
                    <a:pt x="1292" y="271"/>
                  </a:moveTo>
                  <a:cubicBezTo>
                    <a:pt x="1293" y="268"/>
                    <a:pt x="1293" y="266"/>
                    <a:pt x="1293" y="264"/>
                  </a:cubicBezTo>
                  <a:cubicBezTo>
                    <a:pt x="1292" y="261"/>
                    <a:pt x="1291" y="258"/>
                    <a:pt x="1288" y="255"/>
                  </a:cubicBezTo>
                  <a:cubicBezTo>
                    <a:pt x="1285" y="252"/>
                    <a:pt x="1282" y="250"/>
                    <a:pt x="1277" y="250"/>
                  </a:cubicBezTo>
                  <a:cubicBezTo>
                    <a:pt x="1272" y="250"/>
                    <a:pt x="1268" y="252"/>
                    <a:pt x="1265" y="255"/>
                  </a:cubicBezTo>
                  <a:cubicBezTo>
                    <a:pt x="1264" y="256"/>
                    <a:pt x="1263" y="258"/>
                    <a:pt x="1262" y="259"/>
                  </a:cubicBezTo>
                  <a:cubicBezTo>
                    <a:pt x="1262" y="262"/>
                    <a:pt x="1261" y="264"/>
                    <a:pt x="1260" y="266"/>
                  </a:cubicBezTo>
                  <a:cubicBezTo>
                    <a:pt x="1260" y="266"/>
                    <a:pt x="1260" y="267"/>
                    <a:pt x="1260" y="268"/>
                  </a:cubicBezTo>
                  <a:cubicBezTo>
                    <a:pt x="1261" y="279"/>
                    <a:pt x="1271" y="287"/>
                    <a:pt x="1281" y="284"/>
                  </a:cubicBezTo>
                  <a:cubicBezTo>
                    <a:pt x="1281" y="284"/>
                    <a:pt x="1281" y="284"/>
                    <a:pt x="1281" y="284"/>
                  </a:cubicBezTo>
                  <a:cubicBezTo>
                    <a:pt x="1282" y="284"/>
                    <a:pt x="1282" y="284"/>
                    <a:pt x="1283" y="284"/>
                  </a:cubicBezTo>
                  <a:cubicBezTo>
                    <a:pt x="1287" y="280"/>
                    <a:pt x="1290" y="276"/>
                    <a:pt x="1292" y="271"/>
                  </a:cubicBezTo>
                  <a:close/>
                  <a:moveTo>
                    <a:pt x="978" y="251"/>
                  </a:moveTo>
                  <a:cubicBezTo>
                    <a:pt x="987" y="248"/>
                    <a:pt x="996" y="247"/>
                    <a:pt x="1005" y="246"/>
                  </a:cubicBezTo>
                  <a:cubicBezTo>
                    <a:pt x="997" y="245"/>
                    <a:pt x="990" y="244"/>
                    <a:pt x="982" y="244"/>
                  </a:cubicBezTo>
                  <a:cubicBezTo>
                    <a:pt x="964" y="242"/>
                    <a:pt x="948" y="246"/>
                    <a:pt x="932" y="252"/>
                  </a:cubicBezTo>
                  <a:cubicBezTo>
                    <a:pt x="928" y="253"/>
                    <a:pt x="925" y="255"/>
                    <a:pt x="921" y="256"/>
                  </a:cubicBezTo>
                  <a:cubicBezTo>
                    <a:pt x="903" y="262"/>
                    <a:pt x="885" y="270"/>
                    <a:pt x="868" y="277"/>
                  </a:cubicBezTo>
                  <a:cubicBezTo>
                    <a:pt x="866" y="278"/>
                    <a:pt x="864" y="279"/>
                    <a:pt x="862" y="280"/>
                  </a:cubicBezTo>
                  <a:cubicBezTo>
                    <a:pt x="849" y="286"/>
                    <a:pt x="837" y="294"/>
                    <a:pt x="825" y="303"/>
                  </a:cubicBezTo>
                  <a:cubicBezTo>
                    <a:pt x="824" y="303"/>
                    <a:pt x="824" y="304"/>
                    <a:pt x="823" y="305"/>
                  </a:cubicBezTo>
                  <a:cubicBezTo>
                    <a:pt x="820" y="308"/>
                    <a:pt x="818" y="312"/>
                    <a:pt x="815" y="315"/>
                  </a:cubicBezTo>
                  <a:cubicBezTo>
                    <a:pt x="815" y="315"/>
                    <a:pt x="815" y="315"/>
                    <a:pt x="815" y="315"/>
                  </a:cubicBezTo>
                  <a:cubicBezTo>
                    <a:pt x="816" y="316"/>
                    <a:pt x="816" y="317"/>
                    <a:pt x="817" y="318"/>
                  </a:cubicBezTo>
                  <a:cubicBezTo>
                    <a:pt x="817" y="318"/>
                    <a:pt x="818" y="318"/>
                    <a:pt x="818" y="317"/>
                  </a:cubicBezTo>
                  <a:cubicBezTo>
                    <a:pt x="826" y="313"/>
                    <a:pt x="834" y="308"/>
                    <a:pt x="841" y="303"/>
                  </a:cubicBezTo>
                  <a:cubicBezTo>
                    <a:pt x="846" y="300"/>
                    <a:pt x="851" y="297"/>
                    <a:pt x="856" y="294"/>
                  </a:cubicBezTo>
                  <a:cubicBezTo>
                    <a:pt x="859" y="292"/>
                    <a:pt x="862" y="291"/>
                    <a:pt x="867" y="293"/>
                  </a:cubicBezTo>
                  <a:cubicBezTo>
                    <a:pt x="868" y="295"/>
                    <a:pt x="870" y="298"/>
                    <a:pt x="872" y="301"/>
                  </a:cubicBezTo>
                  <a:cubicBezTo>
                    <a:pt x="873" y="300"/>
                    <a:pt x="874" y="300"/>
                    <a:pt x="875" y="300"/>
                  </a:cubicBezTo>
                  <a:cubicBezTo>
                    <a:pt x="882" y="297"/>
                    <a:pt x="887" y="293"/>
                    <a:pt x="892" y="288"/>
                  </a:cubicBezTo>
                  <a:cubicBezTo>
                    <a:pt x="897" y="282"/>
                    <a:pt x="904" y="277"/>
                    <a:pt x="911" y="273"/>
                  </a:cubicBezTo>
                  <a:cubicBezTo>
                    <a:pt x="913" y="272"/>
                    <a:pt x="915" y="272"/>
                    <a:pt x="917" y="271"/>
                  </a:cubicBezTo>
                  <a:cubicBezTo>
                    <a:pt x="921" y="275"/>
                    <a:pt x="925" y="279"/>
                    <a:pt x="928" y="282"/>
                  </a:cubicBezTo>
                  <a:cubicBezTo>
                    <a:pt x="933" y="282"/>
                    <a:pt x="937" y="280"/>
                    <a:pt x="940" y="278"/>
                  </a:cubicBezTo>
                  <a:cubicBezTo>
                    <a:pt x="945" y="274"/>
                    <a:pt x="950" y="270"/>
                    <a:pt x="955" y="266"/>
                  </a:cubicBezTo>
                  <a:cubicBezTo>
                    <a:pt x="957" y="264"/>
                    <a:pt x="959" y="262"/>
                    <a:pt x="961" y="261"/>
                  </a:cubicBezTo>
                  <a:cubicBezTo>
                    <a:pt x="966" y="263"/>
                    <a:pt x="966" y="263"/>
                    <a:pt x="969" y="267"/>
                  </a:cubicBezTo>
                  <a:cubicBezTo>
                    <a:pt x="972" y="271"/>
                    <a:pt x="975" y="276"/>
                    <a:pt x="982" y="277"/>
                  </a:cubicBezTo>
                  <a:cubicBezTo>
                    <a:pt x="989" y="274"/>
                    <a:pt x="996" y="270"/>
                    <a:pt x="1004" y="266"/>
                  </a:cubicBezTo>
                  <a:cubicBezTo>
                    <a:pt x="1012" y="263"/>
                    <a:pt x="1020" y="261"/>
                    <a:pt x="1029" y="258"/>
                  </a:cubicBezTo>
                  <a:cubicBezTo>
                    <a:pt x="1027" y="257"/>
                    <a:pt x="1026" y="256"/>
                    <a:pt x="1025" y="256"/>
                  </a:cubicBezTo>
                  <a:cubicBezTo>
                    <a:pt x="1021" y="255"/>
                    <a:pt x="1018" y="255"/>
                    <a:pt x="1014" y="255"/>
                  </a:cubicBezTo>
                  <a:cubicBezTo>
                    <a:pt x="1006" y="255"/>
                    <a:pt x="998" y="255"/>
                    <a:pt x="989" y="255"/>
                  </a:cubicBezTo>
                  <a:cubicBezTo>
                    <a:pt x="985" y="255"/>
                    <a:pt x="981" y="255"/>
                    <a:pt x="977" y="253"/>
                  </a:cubicBezTo>
                  <a:cubicBezTo>
                    <a:pt x="978" y="252"/>
                    <a:pt x="978" y="251"/>
                    <a:pt x="978" y="251"/>
                  </a:cubicBezTo>
                  <a:close/>
                  <a:moveTo>
                    <a:pt x="252" y="221"/>
                  </a:moveTo>
                  <a:cubicBezTo>
                    <a:pt x="253" y="221"/>
                    <a:pt x="253" y="222"/>
                    <a:pt x="253" y="222"/>
                  </a:cubicBezTo>
                  <a:cubicBezTo>
                    <a:pt x="263" y="230"/>
                    <a:pt x="268" y="240"/>
                    <a:pt x="265" y="254"/>
                  </a:cubicBezTo>
                  <a:cubicBezTo>
                    <a:pt x="264" y="256"/>
                    <a:pt x="265" y="257"/>
                    <a:pt x="265" y="260"/>
                  </a:cubicBezTo>
                  <a:cubicBezTo>
                    <a:pt x="268" y="260"/>
                    <a:pt x="270" y="260"/>
                    <a:pt x="272" y="260"/>
                  </a:cubicBezTo>
                  <a:cubicBezTo>
                    <a:pt x="274" y="260"/>
                    <a:pt x="276" y="261"/>
                    <a:pt x="277" y="261"/>
                  </a:cubicBezTo>
                  <a:cubicBezTo>
                    <a:pt x="278" y="262"/>
                    <a:pt x="278" y="263"/>
                    <a:pt x="279" y="264"/>
                  </a:cubicBezTo>
                  <a:cubicBezTo>
                    <a:pt x="278" y="266"/>
                    <a:pt x="278" y="267"/>
                    <a:pt x="277" y="268"/>
                  </a:cubicBezTo>
                  <a:cubicBezTo>
                    <a:pt x="276" y="269"/>
                    <a:pt x="275" y="270"/>
                    <a:pt x="276" y="272"/>
                  </a:cubicBezTo>
                  <a:cubicBezTo>
                    <a:pt x="279" y="272"/>
                    <a:pt x="282" y="273"/>
                    <a:pt x="284" y="273"/>
                  </a:cubicBezTo>
                  <a:cubicBezTo>
                    <a:pt x="289" y="270"/>
                    <a:pt x="292" y="267"/>
                    <a:pt x="296" y="264"/>
                  </a:cubicBezTo>
                  <a:cubicBezTo>
                    <a:pt x="295" y="259"/>
                    <a:pt x="293" y="255"/>
                    <a:pt x="289" y="251"/>
                  </a:cubicBezTo>
                  <a:cubicBezTo>
                    <a:pt x="281" y="241"/>
                    <a:pt x="272" y="231"/>
                    <a:pt x="263" y="221"/>
                  </a:cubicBezTo>
                  <a:cubicBezTo>
                    <a:pt x="262" y="220"/>
                    <a:pt x="260" y="219"/>
                    <a:pt x="262" y="216"/>
                  </a:cubicBezTo>
                  <a:cubicBezTo>
                    <a:pt x="262" y="216"/>
                    <a:pt x="263" y="216"/>
                    <a:pt x="263" y="216"/>
                  </a:cubicBezTo>
                  <a:cubicBezTo>
                    <a:pt x="273" y="224"/>
                    <a:pt x="283" y="232"/>
                    <a:pt x="292" y="241"/>
                  </a:cubicBezTo>
                  <a:cubicBezTo>
                    <a:pt x="283" y="229"/>
                    <a:pt x="273" y="219"/>
                    <a:pt x="262" y="210"/>
                  </a:cubicBezTo>
                  <a:cubicBezTo>
                    <a:pt x="260" y="209"/>
                    <a:pt x="258" y="207"/>
                    <a:pt x="256" y="206"/>
                  </a:cubicBezTo>
                  <a:cubicBezTo>
                    <a:pt x="253" y="205"/>
                    <a:pt x="251" y="204"/>
                    <a:pt x="250" y="204"/>
                  </a:cubicBezTo>
                  <a:cubicBezTo>
                    <a:pt x="250" y="209"/>
                    <a:pt x="250" y="214"/>
                    <a:pt x="251" y="219"/>
                  </a:cubicBezTo>
                  <a:cubicBezTo>
                    <a:pt x="251" y="220"/>
                    <a:pt x="252" y="221"/>
                    <a:pt x="252" y="221"/>
                  </a:cubicBezTo>
                  <a:close/>
                  <a:moveTo>
                    <a:pt x="232" y="232"/>
                  </a:moveTo>
                  <a:cubicBezTo>
                    <a:pt x="231" y="233"/>
                    <a:pt x="229" y="233"/>
                    <a:pt x="228" y="234"/>
                  </a:cubicBezTo>
                  <a:cubicBezTo>
                    <a:pt x="228" y="238"/>
                    <a:pt x="228" y="243"/>
                    <a:pt x="228" y="247"/>
                  </a:cubicBezTo>
                  <a:cubicBezTo>
                    <a:pt x="228" y="247"/>
                    <a:pt x="228" y="247"/>
                    <a:pt x="229" y="247"/>
                  </a:cubicBezTo>
                  <a:cubicBezTo>
                    <a:pt x="228" y="247"/>
                    <a:pt x="228" y="247"/>
                    <a:pt x="228" y="247"/>
                  </a:cubicBezTo>
                  <a:cubicBezTo>
                    <a:pt x="228" y="251"/>
                    <a:pt x="228" y="255"/>
                    <a:pt x="228" y="259"/>
                  </a:cubicBezTo>
                  <a:cubicBezTo>
                    <a:pt x="234" y="264"/>
                    <a:pt x="240" y="265"/>
                    <a:pt x="248" y="262"/>
                  </a:cubicBezTo>
                  <a:cubicBezTo>
                    <a:pt x="252" y="257"/>
                    <a:pt x="255" y="252"/>
                    <a:pt x="256" y="248"/>
                  </a:cubicBezTo>
                  <a:cubicBezTo>
                    <a:pt x="255" y="246"/>
                    <a:pt x="254" y="245"/>
                    <a:pt x="253" y="243"/>
                  </a:cubicBezTo>
                  <a:cubicBezTo>
                    <a:pt x="249" y="238"/>
                    <a:pt x="245" y="234"/>
                    <a:pt x="238" y="233"/>
                  </a:cubicBezTo>
                  <a:cubicBezTo>
                    <a:pt x="236" y="232"/>
                    <a:pt x="234" y="232"/>
                    <a:pt x="232" y="232"/>
                  </a:cubicBezTo>
                  <a:close/>
                  <a:moveTo>
                    <a:pt x="993" y="328"/>
                  </a:moveTo>
                  <a:cubicBezTo>
                    <a:pt x="993" y="328"/>
                    <a:pt x="993" y="327"/>
                    <a:pt x="993" y="327"/>
                  </a:cubicBezTo>
                  <a:cubicBezTo>
                    <a:pt x="992" y="328"/>
                    <a:pt x="992" y="329"/>
                    <a:pt x="992" y="330"/>
                  </a:cubicBezTo>
                  <a:cubicBezTo>
                    <a:pt x="992" y="329"/>
                    <a:pt x="993" y="328"/>
                    <a:pt x="993" y="328"/>
                  </a:cubicBezTo>
                  <a:close/>
                  <a:moveTo>
                    <a:pt x="997" y="311"/>
                  </a:moveTo>
                  <a:cubicBezTo>
                    <a:pt x="1003" y="315"/>
                    <a:pt x="1001" y="325"/>
                    <a:pt x="1010" y="326"/>
                  </a:cubicBezTo>
                  <a:cubicBezTo>
                    <a:pt x="1014" y="322"/>
                    <a:pt x="1016" y="316"/>
                    <a:pt x="1017" y="310"/>
                  </a:cubicBezTo>
                  <a:cubicBezTo>
                    <a:pt x="1018" y="305"/>
                    <a:pt x="1020" y="300"/>
                    <a:pt x="1022" y="295"/>
                  </a:cubicBezTo>
                  <a:cubicBezTo>
                    <a:pt x="1023" y="293"/>
                    <a:pt x="1025" y="291"/>
                    <a:pt x="1024" y="288"/>
                  </a:cubicBezTo>
                  <a:cubicBezTo>
                    <a:pt x="1020" y="290"/>
                    <a:pt x="1016" y="292"/>
                    <a:pt x="1012" y="294"/>
                  </a:cubicBezTo>
                  <a:cubicBezTo>
                    <a:pt x="1005" y="298"/>
                    <a:pt x="997" y="303"/>
                    <a:pt x="990" y="308"/>
                  </a:cubicBezTo>
                  <a:cubicBezTo>
                    <a:pt x="986" y="311"/>
                    <a:pt x="982" y="313"/>
                    <a:pt x="977" y="315"/>
                  </a:cubicBezTo>
                  <a:cubicBezTo>
                    <a:pt x="977" y="316"/>
                    <a:pt x="975" y="316"/>
                    <a:pt x="973" y="316"/>
                  </a:cubicBezTo>
                  <a:cubicBezTo>
                    <a:pt x="975" y="314"/>
                    <a:pt x="976" y="312"/>
                    <a:pt x="977" y="311"/>
                  </a:cubicBezTo>
                  <a:cubicBezTo>
                    <a:pt x="980" y="309"/>
                    <a:pt x="982" y="306"/>
                    <a:pt x="985" y="304"/>
                  </a:cubicBezTo>
                  <a:cubicBezTo>
                    <a:pt x="971" y="314"/>
                    <a:pt x="958" y="325"/>
                    <a:pt x="948" y="339"/>
                  </a:cubicBezTo>
                  <a:cubicBezTo>
                    <a:pt x="946" y="341"/>
                    <a:pt x="945" y="342"/>
                    <a:pt x="943" y="344"/>
                  </a:cubicBezTo>
                  <a:cubicBezTo>
                    <a:pt x="933" y="353"/>
                    <a:pt x="926" y="366"/>
                    <a:pt x="920" y="378"/>
                  </a:cubicBezTo>
                  <a:cubicBezTo>
                    <a:pt x="920" y="379"/>
                    <a:pt x="920" y="379"/>
                    <a:pt x="919" y="380"/>
                  </a:cubicBezTo>
                  <a:cubicBezTo>
                    <a:pt x="920" y="381"/>
                    <a:pt x="920" y="382"/>
                    <a:pt x="920" y="383"/>
                  </a:cubicBezTo>
                  <a:cubicBezTo>
                    <a:pt x="922" y="383"/>
                    <a:pt x="923" y="383"/>
                    <a:pt x="925" y="383"/>
                  </a:cubicBezTo>
                  <a:cubicBezTo>
                    <a:pt x="930" y="376"/>
                    <a:pt x="934" y="369"/>
                    <a:pt x="940" y="362"/>
                  </a:cubicBezTo>
                  <a:cubicBezTo>
                    <a:pt x="945" y="355"/>
                    <a:pt x="950" y="348"/>
                    <a:pt x="957" y="343"/>
                  </a:cubicBezTo>
                  <a:cubicBezTo>
                    <a:pt x="959" y="347"/>
                    <a:pt x="960" y="350"/>
                    <a:pt x="962" y="353"/>
                  </a:cubicBezTo>
                  <a:cubicBezTo>
                    <a:pt x="965" y="355"/>
                    <a:pt x="967" y="354"/>
                    <a:pt x="969" y="353"/>
                  </a:cubicBezTo>
                  <a:cubicBezTo>
                    <a:pt x="971" y="351"/>
                    <a:pt x="972" y="349"/>
                    <a:pt x="973" y="347"/>
                  </a:cubicBezTo>
                  <a:cubicBezTo>
                    <a:pt x="975" y="343"/>
                    <a:pt x="978" y="339"/>
                    <a:pt x="979" y="335"/>
                  </a:cubicBezTo>
                  <a:cubicBezTo>
                    <a:pt x="982" y="327"/>
                    <a:pt x="987" y="320"/>
                    <a:pt x="993" y="314"/>
                  </a:cubicBezTo>
                  <a:cubicBezTo>
                    <a:pt x="994" y="313"/>
                    <a:pt x="996" y="312"/>
                    <a:pt x="997" y="311"/>
                  </a:cubicBezTo>
                  <a:close/>
                  <a:moveTo>
                    <a:pt x="294" y="290"/>
                  </a:moveTo>
                  <a:cubicBezTo>
                    <a:pt x="288" y="297"/>
                    <a:pt x="288" y="304"/>
                    <a:pt x="290" y="311"/>
                  </a:cubicBezTo>
                  <a:cubicBezTo>
                    <a:pt x="294" y="316"/>
                    <a:pt x="300" y="320"/>
                    <a:pt x="307" y="318"/>
                  </a:cubicBezTo>
                  <a:cubicBezTo>
                    <a:pt x="301" y="304"/>
                    <a:pt x="303" y="291"/>
                    <a:pt x="311" y="278"/>
                  </a:cubicBezTo>
                  <a:cubicBezTo>
                    <a:pt x="304" y="280"/>
                    <a:pt x="298" y="284"/>
                    <a:pt x="294" y="290"/>
                  </a:cubicBezTo>
                  <a:close/>
                  <a:moveTo>
                    <a:pt x="207" y="225"/>
                  </a:moveTo>
                  <a:cubicBezTo>
                    <a:pt x="207" y="226"/>
                    <a:pt x="208" y="226"/>
                    <a:pt x="208" y="226"/>
                  </a:cubicBezTo>
                  <a:cubicBezTo>
                    <a:pt x="208" y="226"/>
                    <a:pt x="207" y="226"/>
                    <a:pt x="207" y="225"/>
                  </a:cubicBezTo>
                  <a:close/>
                  <a:moveTo>
                    <a:pt x="1103" y="216"/>
                  </a:moveTo>
                  <a:cubicBezTo>
                    <a:pt x="1103" y="218"/>
                    <a:pt x="1104" y="219"/>
                    <a:pt x="1105" y="219"/>
                  </a:cubicBezTo>
                  <a:cubicBezTo>
                    <a:pt x="1106" y="220"/>
                    <a:pt x="1107" y="221"/>
                    <a:pt x="1109" y="222"/>
                  </a:cubicBezTo>
                  <a:cubicBezTo>
                    <a:pt x="1109" y="222"/>
                    <a:pt x="1110" y="223"/>
                    <a:pt x="1111" y="223"/>
                  </a:cubicBezTo>
                  <a:cubicBezTo>
                    <a:pt x="1115" y="224"/>
                    <a:pt x="1120" y="225"/>
                    <a:pt x="1124" y="227"/>
                  </a:cubicBezTo>
                  <a:cubicBezTo>
                    <a:pt x="1132" y="229"/>
                    <a:pt x="1137" y="235"/>
                    <a:pt x="1136" y="244"/>
                  </a:cubicBezTo>
                  <a:cubicBezTo>
                    <a:pt x="1136" y="244"/>
                    <a:pt x="1137" y="245"/>
                    <a:pt x="1137" y="246"/>
                  </a:cubicBezTo>
                  <a:cubicBezTo>
                    <a:pt x="1139" y="248"/>
                    <a:pt x="1141" y="251"/>
                    <a:pt x="1144" y="253"/>
                  </a:cubicBezTo>
                  <a:cubicBezTo>
                    <a:pt x="1153" y="253"/>
                    <a:pt x="1162" y="250"/>
                    <a:pt x="1171" y="250"/>
                  </a:cubicBezTo>
                  <a:cubicBezTo>
                    <a:pt x="1174" y="253"/>
                    <a:pt x="1175" y="255"/>
                    <a:pt x="1174" y="258"/>
                  </a:cubicBezTo>
                  <a:cubicBezTo>
                    <a:pt x="1174" y="260"/>
                    <a:pt x="1174" y="261"/>
                    <a:pt x="1173" y="263"/>
                  </a:cubicBezTo>
                  <a:cubicBezTo>
                    <a:pt x="1180" y="265"/>
                    <a:pt x="1185" y="264"/>
                    <a:pt x="1191" y="265"/>
                  </a:cubicBezTo>
                  <a:cubicBezTo>
                    <a:pt x="1198" y="265"/>
                    <a:pt x="1205" y="262"/>
                    <a:pt x="1211" y="258"/>
                  </a:cubicBezTo>
                  <a:cubicBezTo>
                    <a:pt x="1210" y="257"/>
                    <a:pt x="1210" y="256"/>
                    <a:pt x="1209" y="256"/>
                  </a:cubicBezTo>
                  <a:cubicBezTo>
                    <a:pt x="1203" y="251"/>
                    <a:pt x="1197" y="247"/>
                    <a:pt x="1191" y="244"/>
                  </a:cubicBezTo>
                  <a:cubicBezTo>
                    <a:pt x="1184" y="241"/>
                    <a:pt x="1178" y="238"/>
                    <a:pt x="1172" y="234"/>
                  </a:cubicBezTo>
                  <a:cubicBezTo>
                    <a:pt x="1162" y="229"/>
                    <a:pt x="1151" y="223"/>
                    <a:pt x="1141" y="217"/>
                  </a:cubicBezTo>
                  <a:cubicBezTo>
                    <a:pt x="1134" y="214"/>
                    <a:pt x="1127" y="211"/>
                    <a:pt x="1120" y="207"/>
                  </a:cubicBezTo>
                  <a:cubicBezTo>
                    <a:pt x="1119" y="207"/>
                    <a:pt x="1117" y="206"/>
                    <a:pt x="1118" y="204"/>
                  </a:cubicBezTo>
                  <a:cubicBezTo>
                    <a:pt x="1120" y="202"/>
                    <a:pt x="1123" y="204"/>
                    <a:pt x="1125" y="204"/>
                  </a:cubicBezTo>
                  <a:cubicBezTo>
                    <a:pt x="1126" y="205"/>
                    <a:pt x="1127" y="205"/>
                    <a:pt x="1129" y="206"/>
                  </a:cubicBezTo>
                  <a:cubicBezTo>
                    <a:pt x="1123" y="203"/>
                    <a:pt x="1118" y="201"/>
                    <a:pt x="1112" y="199"/>
                  </a:cubicBezTo>
                  <a:cubicBezTo>
                    <a:pt x="1109" y="197"/>
                    <a:pt x="1106" y="196"/>
                    <a:pt x="1103" y="196"/>
                  </a:cubicBezTo>
                  <a:cubicBezTo>
                    <a:pt x="1101" y="199"/>
                    <a:pt x="1100" y="202"/>
                    <a:pt x="1098" y="205"/>
                  </a:cubicBezTo>
                  <a:cubicBezTo>
                    <a:pt x="1100" y="209"/>
                    <a:pt x="1101" y="213"/>
                    <a:pt x="1103" y="216"/>
                  </a:cubicBezTo>
                  <a:close/>
                  <a:moveTo>
                    <a:pt x="1221" y="287"/>
                  </a:moveTo>
                  <a:cubicBezTo>
                    <a:pt x="1221" y="287"/>
                    <a:pt x="1221" y="287"/>
                    <a:pt x="1221" y="287"/>
                  </a:cubicBezTo>
                  <a:cubicBezTo>
                    <a:pt x="1224" y="294"/>
                    <a:pt x="1229" y="298"/>
                    <a:pt x="1237" y="297"/>
                  </a:cubicBezTo>
                  <a:cubicBezTo>
                    <a:pt x="1243" y="296"/>
                    <a:pt x="1248" y="292"/>
                    <a:pt x="1249" y="285"/>
                  </a:cubicBezTo>
                  <a:cubicBezTo>
                    <a:pt x="1250" y="279"/>
                    <a:pt x="1250" y="274"/>
                    <a:pt x="1247" y="269"/>
                  </a:cubicBezTo>
                  <a:cubicBezTo>
                    <a:pt x="1243" y="268"/>
                    <a:pt x="1239" y="269"/>
                    <a:pt x="1234" y="271"/>
                  </a:cubicBezTo>
                  <a:cubicBezTo>
                    <a:pt x="1228" y="275"/>
                    <a:pt x="1224" y="280"/>
                    <a:pt x="1221" y="287"/>
                  </a:cubicBezTo>
                  <a:close/>
                  <a:moveTo>
                    <a:pt x="1045" y="369"/>
                  </a:moveTo>
                  <a:cubicBezTo>
                    <a:pt x="1045" y="369"/>
                    <a:pt x="1044" y="369"/>
                    <a:pt x="1044" y="368"/>
                  </a:cubicBezTo>
                  <a:cubicBezTo>
                    <a:pt x="1044" y="369"/>
                    <a:pt x="1043" y="369"/>
                    <a:pt x="1043" y="369"/>
                  </a:cubicBezTo>
                  <a:cubicBezTo>
                    <a:pt x="1044" y="369"/>
                    <a:pt x="1044" y="369"/>
                    <a:pt x="1045" y="369"/>
                  </a:cubicBezTo>
                  <a:close/>
                  <a:moveTo>
                    <a:pt x="1144" y="328"/>
                  </a:moveTo>
                  <a:cubicBezTo>
                    <a:pt x="1150" y="322"/>
                    <a:pt x="1156" y="317"/>
                    <a:pt x="1161" y="312"/>
                  </a:cubicBezTo>
                  <a:cubicBezTo>
                    <a:pt x="1163" y="311"/>
                    <a:pt x="1165" y="309"/>
                    <a:pt x="1167" y="307"/>
                  </a:cubicBezTo>
                  <a:cubicBezTo>
                    <a:pt x="1171" y="305"/>
                    <a:pt x="1175" y="306"/>
                    <a:pt x="1178" y="310"/>
                  </a:cubicBezTo>
                  <a:cubicBezTo>
                    <a:pt x="1179" y="311"/>
                    <a:pt x="1180" y="313"/>
                    <a:pt x="1181" y="315"/>
                  </a:cubicBezTo>
                  <a:cubicBezTo>
                    <a:pt x="1185" y="314"/>
                    <a:pt x="1186" y="311"/>
                    <a:pt x="1188" y="309"/>
                  </a:cubicBezTo>
                  <a:cubicBezTo>
                    <a:pt x="1193" y="303"/>
                    <a:pt x="1199" y="300"/>
                    <a:pt x="1207" y="301"/>
                  </a:cubicBezTo>
                  <a:cubicBezTo>
                    <a:pt x="1208" y="301"/>
                    <a:pt x="1208" y="300"/>
                    <a:pt x="1209" y="299"/>
                  </a:cubicBezTo>
                  <a:cubicBezTo>
                    <a:pt x="1209" y="296"/>
                    <a:pt x="1210" y="293"/>
                    <a:pt x="1207" y="291"/>
                  </a:cubicBezTo>
                  <a:cubicBezTo>
                    <a:pt x="1189" y="294"/>
                    <a:pt x="1172" y="297"/>
                    <a:pt x="1155" y="300"/>
                  </a:cubicBezTo>
                  <a:cubicBezTo>
                    <a:pt x="1154" y="300"/>
                    <a:pt x="1154" y="299"/>
                    <a:pt x="1154" y="299"/>
                  </a:cubicBezTo>
                  <a:cubicBezTo>
                    <a:pt x="1155" y="298"/>
                    <a:pt x="1156" y="296"/>
                    <a:pt x="1158" y="295"/>
                  </a:cubicBezTo>
                  <a:cubicBezTo>
                    <a:pt x="1159" y="295"/>
                    <a:pt x="1161" y="294"/>
                    <a:pt x="1162" y="293"/>
                  </a:cubicBezTo>
                  <a:cubicBezTo>
                    <a:pt x="1152" y="296"/>
                    <a:pt x="1143" y="301"/>
                    <a:pt x="1133" y="306"/>
                  </a:cubicBezTo>
                  <a:cubicBezTo>
                    <a:pt x="1132" y="306"/>
                    <a:pt x="1131" y="307"/>
                    <a:pt x="1130" y="308"/>
                  </a:cubicBezTo>
                  <a:cubicBezTo>
                    <a:pt x="1129" y="309"/>
                    <a:pt x="1128" y="310"/>
                    <a:pt x="1127" y="311"/>
                  </a:cubicBezTo>
                  <a:cubicBezTo>
                    <a:pt x="1130" y="316"/>
                    <a:pt x="1133" y="320"/>
                    <a:pt x="1137" y="325"/>
                  </a:cubicBezTo>
                  <a:cubicBezTo>
                    <a:pt x="1139" y="327"/>
                    <a:pt x="1142" y="329"/>
                    <a:pt x="1144" y="328"/>
                  </a:cubicBezTo>
                  <a:close/>
                  <a:moveTo>
                    <a:pt x="189" y="263"/>
                  </a:moveTo>
                  <a:cubicBezTo>
                    <a:pt x="191" y="264"/>
                    <a:pt x="193" y="265"/>
                    <a:pt x="195" y="265"/>
                  </a:cubicBezTo>
                  <a:cubicBezTo>
                    <a:pt x="200" y="267"/>
                    <a:pt x="204" y="266"/>
                    <a:pt x="208" y="263"/>
                  </a:cubicBezTo>
                  <a:cubicBezTo>
                    <a:pt x="213" y="259"/>
                    <a:pt x="216" y="255"/>
                    <a:pt x="218" y="249"/>
                  </a:cubicBezTo>
                  <a:cubicBezTo>
                    <a:pt x="217" y="249"/>
                    <a:pt x="217" y="248"/>
                    <a:pt x="217" y="248"/>
                  </a:cubicBezTo>
                  <a:cubicBezTo>
                    <a:pt x="216" y="245"/>
                    <a:pt x="214" y="241"/>
                    <a:pt x="212" y="239"/>
                  </a:cubicBezTo>
                  <a:cubicBezTo>
                    <a:pt x="205" y="233"/>
                    <a:pt x="196" y="229"/>
                    <a:pt x="186" y="233"/>
                  </a:cubicBezTo>
                  <a:cubicBezTo>
                    <a:pt x="186" y="234"/>
                    <a:pt x="185" y="234"/>
                    <a:pt x="184" y="234"/>
                  </a:cubicBezTo>
                  <a:cubicBezTo>
                    <a:pt x="182" y="238"/>
                    <a:pt x="181" y="241"/>
                    <a:pt x="180" y="245"/>
                  </a:cubicBezTo>
                  <a:cubicBezTo>
                    <a:pt x="177" y="253"/>
                    <a:pt x="181" y="260"/>
                    <a:pt x="189" y="263"/>
                  </a:cubicBezTo>
                  <a:close/>
                  <a:moveTo>
                    <a:pt x="1116" y="270"/>
                  </a:moveTo>
                  <a:cubicBezTo>
                    <a:pt x="1123" y="268"/>
                    <a:pt x="1125" y="262"/>
                    <a:pt x="1126" y="255"/>
                  </a:cubicBezTo>
                  <a:cubicBezTo>
                    <a:pt x="1126" y="252"/>
                    <a:pt x="1126" y="248"/>
                    <a:pt x="1125" y="245"/>
                  </a:cubicBezTo>
                  <a:cubicBezTo>
                    <a:pt x="1124" y="243"/>
                    <a:pt x="1123" y="241"/>
                    <a:pt x="1121" y="239"/>
                  </a:cubicBezTo>
                  <a:cubicBezTo>
                    <a:pt x="1114" y="239"/>
                    <a:pt x="1108" y="243"/>
                    <a:pt x="1103" y="249"/>
                  </a:cubicBezTo>
                  <a:cubicBezTo>
                    <a:pt x="1100" y="254"/>
                    <a:pt x="1096" y="260"/>
                    <a:pt x="1097" y="267"/>
                  </a:cubicBezTo>
                  <a:cubicBezTo>
                    <a:pt x="1102" y="271"/>
                    <a:pt x="1110" y="272"/>
                    <a:pt x="1116" y="270"/>
                  </a:cubicBezTo>
                  <a:close/>
                  <a:moveTo>
                    <a:pt x="265" y="823"/>
                  </a:moveTo>
                  <a:cubicBezTo>
                    <a:pt x="265" y="825"/>
                    <a:pt x="265" y="826"/>
                    <a:pt x="266" y="828"/>
                  </a:cubicBezTo>
                  <a:cubicBezTo>
                    <a:pt x="266" y="828"/>
                    <a:pt x="267" y="828"/>
                    <a:pt x="267" y="828"/>
                  </a:cubicBezTo>
                  <a:cubicBezTo>
                    <a:pt x="267" y="828"/>
                    <a:pt x="267" y="827"/>
                    <a:pt x="267" y="827"/>
                  </a:cubicBezTo>
                  <a:cubicBezTo>
                    <a:pt x="266" y="825"/>
                    <a:pt x="266" y="824"/>
                    <a:pt x="265" y="823"/>
                  </a:cubicBezTo>
                  <a:close/>
                  <a:moveTo>
                    <a:pt x="28" y="274"/>
                  </a:moveTo>
                  <a:cubicBezTo>
                    <a:pt x="29" y="273"/>
                    <a:pt x="30" y="272"/>
                    <a:pt x="31" y="272"/>
                  </a:cubicBezTo>
                  <a:cubicBezTo>
                    <a:pt x="33" y="271"/>
                    <a:pt x="34" y="272"/>
                    <a:pt x="36" y="272"/>
                  </a:cubicBezTo>
                  <a:cubicBezTo>
                    <a:pt x="37" y="276"/>
                    <a:pt x="37" y="280"/>
                    <a:pt x="38" y="284"/>
                  </a:cubicBezTo>
                  <a:cubicBezTo>
                    <a:pt x="42" y="283"/>
                    <a:pt x="43" y="280"/>
                    <a:pt x="44" y="277"/>
                  </a:cubicBezTo>
                  <a:cubicBezTo>
                    <a:pt x="50" y="268"/>
                    <a:pt x="56" y="259"/>
                    <a:pt x="62" y="251"/>
                  </a:cubicBezTo>
                  <a:cubicBezTo>
                    <a:pt x="64" y="248"/>
                    <a:pt x="65" y="245"/>
                    <a:pt x="69" y="245"/>
                  </a:cubicBezTo>
                  <a:cubicBezTo>
                    <a:pt x="73" y="245"/>
                    <a:pt x="75" y="248"/>
                    <a:pt x="76" y="252"/>
                  </a:cubicBezTo>
                  <a:cubicBezTo>
                    <a:pt x="76" y="255"/>
                    <a:pt x="77" y="259"/>
                    <a:pt x="77" y="262"/>
                  </a:cubicBezTo>
                  <a:cubicBezTo>
                    <a:pt x="81" y="261"/>
                    <a:pt x="83" y="259"/>
                    <a:pt x="85" y="256"/>
                  </a:cubicBezTo>
                  <a:cubicBezTo>
                    <a:pt x="91" y="250"/>
                    <a:pt x="98" y="243"/>
                    <a:pt x="104" y="236"/>
                  </a:cubicBezTo>
                  <a:cubicBezTo>
                    <a:pt x="106" y="233"/>
                    <a:pt x="109" y="231"/>
                    <a:pt x="112" y="231"/>
                  </a:cubicBezTo>
                  <a:cubicBezTo>
                    <a:pt x="116" y="231"/>
                    <a:pt x="118" y="234"/>
                    <a:pt x="118" y="238"/>
                  </a:cubicBezTo>
                  <a:cubicBezTo>
                    <a:pt x="118" y="243"/>
                    <a:pt x="119" y="249"/>
                    <a:pt x="124" y="254"/>
                  </a:cubicBezTo>
                  <a:cubicBezTo>
                    <a:pt x="125" y="253"/>
                    <a:pt x="126" y="254"/>
                    <a:pt x="127" y="253"/>
                  </a:cubicBezTo>
                  <a:cubicBezTo>
                    <a:pt x="133" y="251"/>
                    <a:pt x="138" y="248"/>
                    <a:pt x="143" y="244"/>
                  </a:cubicBezTo>
                  <a:cubicBezTo>
                    <a:pt x="145" y="241"/>
                    <a:pt x="148" y="238"/>
                    <a:pt x="151" y="235"/>
                  </a:cubicBezTo>
                  <a:cubicBezTo>
                    <a:pt x="154" y="233"/>
                    <a:pt x="156" y="232"/>
                    <a:pt x="160" y="235"/>
                  </a:cubicBezTo>
                  <a:cubicBezTo>
                    <a:pt x="160" y="238"/>
                    <a:pt x="161" y="241"/>
                    <a:pt x="162" y="244"/>
                  </a:cubicBezTo>
                  <a:cubicBezTo>
                    <a:pt x="166" y="243"/>
                    <a:pt x="169" y="242"/>
                    <a:pt x="172" y="239"/>
                  </a:cubicBezTo>
                  <a:cubicBezTo>
                    <a:pt x="173" y="236"/>
                    <a:pt x="175" y="233"/>
                    <a:pt x="176" y="230"/>
                  </a:cubicBezTo>
                  <a:cubicBezTo>
                    <a:pt x="167" y="224"/>
                    <a:pt x="156" y="221"/>
                    <a:pt x="146" y="219"/>
                  </a:cubicBezTo>
                  <a:cubicBezTo>
                    <a:pt x="128" y="216"/>
                    <a:pt x="110" y="217"/>
                    <a:pt x="93" y="222"/>
                  </a:cubicBezTo>
                  <a:cubicBezTo>
                    <a:pt x="89" y="223"/>
                    <a:pt x="85" y="225"/>
                    <a:pt x="80" y="223"/>
                  </a:cubicBezTo>
                  <a:cubicBezTo>
                    <a:pt x="80" y="223"/>
                    <a:pt x="80" y="223"/>
                    <a:pt x="81" y="222"/>
                  </a:cubicBezTo>
                  <a:cubicBezTo>
                    <a:pt x="81" y="222"/>
                    <a:pt x="81" y="221"/>
                    <a:pt x="82" y="221"/>
                  </a:cubicBezTo>
                  <a:cubicBezTo>
                    <a:pt x="80" y="221"/>
                    <a:pt x="79" y="222"/>
                    <a:pt x="78" y="223"/>
                  </a:cubicBezTo>
                  <a:cubicBezTo>
                    <a:pt x="69" y="228"/>
                    <a:pt x="59" y="233"/>
                    <a:pt x="50" y="239"/>
                  </a:cubicBezTo>
                  <a:cubicBezTo>
                    <a:pt x="44" y="242"/>
                    <a:pt x="39" y="246"/>
                    <a:pt x="34" y="250"/>
                  </a:cubicBezTo>
                  <a:cubicBezTo>
                    <a:pt x="26" y="257"/>
                    <a:pt x="19" y="264"/>
                    <a:pt x="13" y="273"/>
                  </a:cubicBezTo>
                  <a:cubicBezTo>
                    <a:pt x="11" y="275"/>
                    <a:pt x="10" y="277"/>
                    <a:pt x="8" y="280"/>
                  </a:cubicBezTo>
                  <a:cubicBezTo>
                    <a:pt x="5" y="285"/>
                    <a:pt x="2" y="291"/>
                    <a:pt x="0" y="298"/>
                  </a:cubicBezTo>
                  <a:cubicBezTo>
                    <a:pt x="0" y="299"/>
                    <a:pt x="0" y="300"/>
                    <a:pt x="0" y="302"/>
                  </a:cubicBezTo>
                  <a:cubicBezTo>
                    <a:pt x="1" y="301"/>
                    <a:pt x="2" y="301"/>
                    <a:pt x="2" y="301"/>
                  </a:cubicBezTo>
                  <a:cubicBezTo>
                    <a:pt x="10" y="291"/>
                    <a:pt x="21" y="284"/>
                    <a:pt x="28" y="274"/>
                  </a:cubicBezTo>
                  <a:close/>
                  <a:moveTo>
                    <a:pt x="1257" y="11"/>
                  </a:moveTo>
                  <a:cubicBezTo>
                    <a:pt x="1259" y="11"/>
                    <a:pt x="1260" y="10"/>
                    <a:pt x="1261" y="10"/>
                  </a:cubicBezTo>
                  <a:cubicBezTo>
                    <a:pt x="1264" y="8"/>
                    <a:pt x="1266" y="7"/>
                    <a:pt x="1266" y="4"/>
                  </a:cubicBezTo>
                  <a:cubicBezTo>
                    <a:pt x="1266" y="4"/>
                    <a:pt x="1266" y="3"/>
                    <a:pt x="1266" y="3"/>
                  </a:cubicBezTo>
                  <a:cubicBezTo>
                    <a:pt x="1263" y="6"/>
                    <a:pt x="1260" y="9"/>
                    <a:pt x="1257" y="11"/>
                  </a:cubicBezTo>
                  <a:close/>
                  <a:moveTo>
                    <a:pt x="1391" y="141"/>
                  </a:moveTo>
                  <a:cubicBezTo>
                    <a:pt x="1372" y="148"/>
                    <a:pt x="1355" y="159"/>
                    <a:pt x="1339" y="173"/>
                  </a:cubicBezTo>
                  <a:cubicBezTo>
                    <a:pt x="1333" y="178"/>
                    <a:pt x="1327" y="184"/>
                    <a:pt x="1320" y="190"/>
                  </a:cubicBezTo>
                  <a:cubicBezTo>
                    <a:pt x="1320" y="190"/>
                    <a:pt x="1320" y="190"/>
                    <a:pt x="1320" y="190"/>
                  </a:cubicBezTo>
                  <a:cubicBezTo>
                    <a:pt x="1325" y="186"/>
                    <a:pt x="1329" y="182"/>
                    <a:pt x="1334" y="179"/>
                  </a:cubicBezTo>
                  <a:cubicBezTo>
                    <a:pt x="1337" y="177"/>
                    <a:pt x="1339" y="176"/>
                    <a:pt x="1342" y="174"/>
                  </a:cubicBezTo>
                  <a:cubicBezTo>
                    <a:pt x="1343" y="174"/>
                    <a:pt x="1344" y="174"/>
                    <a:pt x="1346" y="174"/>
                  </a:cubicBezTo>
                  <a:cubicBezTo>
                    <a:pt x="1339" y="181"/>
                    <a:pt x="1333" y="187"/>
                    <a:pt x="1328" y="194"/>
                  </a:cubicBezTo>
                  <a:cubicBezTo>
                    <a:pt x="1322" y="200"/>
                    <a:pt x="1317" y="207"/>
                    <a:pt x="1312" y="214"/>
                  </a:cubicBezTo>
                  <a:cubicBezTo>
                    <a:pt x="1307" y="221"/>
                    <a:pt x="1302" y="228"/>
                    <a:pt x="1298" y="237"/>
                  </a:cubicBezTo>
                  <a:cubicBezTo>
                    <a:pt x="1310" y="234"/>
                    <a:pt x="1322" y="236"/>
                    <a:pt x="1333" y="233"/>
                  </a:cubicBezTo>
                  <a:cubicBezTo>
                    <a:pt x="1331" y="228"/>
                    <a:pt x="1329" y="223"/>
                    <a:pt x="1327" y="219"/>
                  </a:cubicBezTo>
                  <a:cubicBezTo>
                    <a:pt x="1325" y="213"/>
                    <a:pt x="1327" y="209"/>
                    <a:pt x="1333" y="207"/>
                  </a:cubicBezTo>
                  <a:cubicBezTo>
                    <a:pt x="1335" y="206"/>
                    <a:pt x="1337" y="205"/>
                    <a:pt x="1339" y="205"/>
                  </a:cubicBezTo>
                  <a:cubicBezTo>
                    <a:pt x="1345" y="204"/>
                    <a:pt x="1351" y="203"/>
                    <a:pt x="1357" y="202"/>
                  </a:cubicBezTo>
                  <a:cubicBezTo>
                    <a:pt x="1364" y="201"/>
                    <a:pt x="1370" y="201"/>
                    <a:pt x="1377" y="198"/>
                  </a:cubicBezTo>
                  <a:cubicBezTo>
                    <a:pt x="1373" y="190"/>
                    <a:pt x="1366" y="183"/>
                    <a:pt x="1366" y="174"/>
                  </a:cubicBezTo>
                  <a:cubicBezTo>
                    <a:pt x="1369" y="169"/>
                    <a:pt x="1373" y="169"/>
                    <a:pt x="1378" y="168"/>
                  </a:cubicBezTo>
                  <a:cubicBezTo>
                    <a:pt x="1386" y="166"/>
                    <a:pt x="1395" y="165"/>
                    <a:pt x="1404" y="164"/>
                  </a:cubicBezTo>
                  <a:cubicBezTo>
                    <a:pt x="1406" y="164"/>
                    <a:pt x="1408" y="163"/>
                    <a:pt x="1412" y="162"/>
                  </a:cubicBezTo>
                  <a:cubicBezTo>
                    <a:pt x="1408" y="156"/>
                    <a:pt x="1406" y="151"/>
                    <a:pt x="1408" y="144"/>
                  </a:cubicBezTo>
                  <a:cubicBezTo>
                    <a:pt x="1412" y="143"/>
                    <a:pt x="1416" y="141"/>
                    <a:pt x="1420" y="141"/>
                  </a:cubicBezTo>
                  <a:cubicBezTo>
                    <a:pt x="1425" y="140"/>
                    <a:pt x="1431" y="138"/>
                    <a:pt x="1437" y="138"/>
                  </a:cubicBezTo>
                  <a:cubicBezTo>
                    <a:pt x="1440" y="139"/>
                    <a:pt x="1443" y="137"/>
                    <a:pt x="1445" y="132"/>
                  </a:cubicBezTo>
                  <a:cubicBezTo>
                    <a:pt x="1438" y="131"/>
                    <a:pt x="1432" y="131"/>
                    <a:pt x="1427" y="130"/>
                  </a:cubicBezTo>
                  <a:cubicBezTo>
                    <a:pt x="1426" y="130"/>
                    <a:pt x="1426" y="130"/>
                    <a:pt x="1425" y="130"/>
                  </a:cubicBezTo>
                  <a:cubicBezTo>
                    <a:pt x="1414" y="134"/>
                    <a:pt x="1402" y="137"/>
                    <a:pt x="1391" y="141"/>
                  </a:cubicBezTo>
                  <a:close/>
                  <a:moveTo>
                    <a:pt x="1209" y="19"/>
                  </a:moveTo>
                  <a:cubicBezTo>
                    <a:pt x="1189" y="26"/>
                    <a:pt x="1172" y="37"/>
                    <a:pt x="1155" y="50"/>
                  </a:cubicBezTo>
                  <a:cubicBezTo>
                    <a:pt x="1150" y="53"/>
                    <a:pt x="1145" y="57"/>
                    <a:pt x="1140" y="60"/>
                  </a:cubicBezTo>
                  <a:cubicBezTo>
                    <a:pt x="1133" y="64"/>
                    <a:pt x="1127" y="69"/>
                    <a:pt x="1122" y="75"/>
                  </a:cubicBezTo>
                  <a:cubicBezTo>
                    <a:pt x="1106" y="92"/>
                    <a:pt x="1093" y="112"/>
                    <a:pt x="1082" y="132"/>
                  </a:cubicBezTo>
                  <a:cubicBezTo>
                    <a:pt x="1080" y="137"/>
                    <a:pt x="1078" y="142"/>
                    <a:pt x="1076" y="147"/>
                  </a:cubicBezTo>
                  <a:cubicBezTo>
                    <a:pt x="1077" y="145"/>
                    <a:pt x="1078" y="144"/>
                    <a:pt x="1080" y="143"/>
                  </a:cubicBezTo>
                  <a:cubicBezTo>
                    <a:pt x="1080" y="144"/>
                    <a:pt x="1081" y="146"/>
                    <a:pt x="1081" y="147"/>
                  </a:cubicBezTo>
                  <a:cubicBezTo>
                    <a:pt x="1081" y="151"/>
                    <a:pt x="1081" y="155"/>
                    <a:pt x="1080" y="160"/>
                  </a:cubicBezTo>
                  <a:cubicBezTo>
                    <a:pt x="1078" y="167"/>
                    <a:pt x="1078" y="175"/>
                    <a:pt x="1078" y="183"/>
                  </a:cubicBezTo>
                  <a:cubicBezTo>
                    <a:pt x="1078" y="186"/>
                    <a:pt x="1079" y="190"/>
                    <a:pt x="1079" y="193"/>
                  </a:cubicBezTo>
                  <a:cubicBezTo>
                    <a:pt x="1079" y="194"/>
                    <a:pt x="1079" y="194"/>
                    <a:pt x="1080" y="195"/>
                  </a:cubicBezTo>
                  <a:cubicBezTo>
                    <a:pt x="1081" y="195"/>
                    <a:pt x="1082" y="196"/>
                    <a:pt x="1084" y="196"/>
                  </a:cubicBezTo>
                  <a:cubicBezTo>
                    <a:pt x="1085" y="195"/>
                    <a:pt x="1086" y="193"/>
                    <a:pt x="1088" y="192"/>
                  </a:cubicBezTo>
                  <a:cubicBezTo>
                    <a:pt x="1087" y="191"/>
                    <a:pt x="1086" y="190"/>
                    <a:pt x="1086" y="190"/>
                  </a:cubicBezTo>
                  <a:cubicBezTo>
                    <a:pt x="1081" y="183"/>
                    <a:pt x="1082" y="178"/>
                    <a:pt x="1088" y="173"/>
                  </a:cubicBezTo>
                  <a:cubicBezTo>
                    <a:pt x="1090" y="171"/>
                    <a:pt x="1093" y="169"/>
                    <a:pt x="1095" y="168"/>
                  </a:cubicBezTo>
                  <a:cubicBezTo>
                    <a:pt x="1098" y="166"/>
                    <a:pt x="1100" y="164"/>
                    <a:pt x="1101" y="160"/>
                  </a:cubicBezTo>
                  <a:cubicBezTo>
                    <a:pt x="1099" y="155"/>
                    <a:pt x="1096" y="150"/>
                    <a:pt x="1099" y="143"/>
                  </a:cubicBezTo>
                  <a:cubicBezTo>
                    <a:pt x="1101" y="142"/>
                    <a:pt x="1104" y="140"/>
                    <a:pt x="1107" y="139"/>
                  </a:cubicBezTo>
                  <a:cubicBezTo>
                    <a:pt x="1112" y="136"/>
                    <a:pt x="1117" y="135"/>
                    <a:pt x="1122" y="132"/>
                  </a:cubicBezTo>
                  <a:cubicBezTo>
                    <a:pt x="1126" y="131"/>
                    <a:pt x="1129" y="130"/>
                    <a:pt x="1131" y="126"/>
                  </a:cubicBezTo>
                  <a:cubicBezTo>
                    <a:pt x="1132" y="121"/>
                    <a:pt x="1130" y="118"/>
                    <a:pt x="1128" y="114"/>
                  </a:cubicBezTo>
                  <a:cubicBezTo>
                    <a:pt x="1127" y="112"/>
                    <a:pt x="1125" y="110"/>
                    <a:pt x="1124" y="108"/>
                  </a:cubicBezTo>
                  <a:cubicBezTo>
                    <a:pt x="1123" y="104"/>
                    <a:pt x="1124" y="101"/>
                    <a:pt x="1128" y="99"/>
                  </a:cubicBezTo>
                  <a:cubicBezTo>
                    <a:pt x="1130" y="99"/>
                    <a:pt x="1131" y="98"/>
                    <a:pt x="1133" y="98"/>
                  </a:cubicBezTo>
                  <a:cubicBezTo>
                    <a:pt x="1138" y="98"/>
                    <a:pt x="1143" y="97"/>
                    <a:pt x="1148" y="97"/>
                  </a:cubicBezTo>
                  <a:cubicBezTo>
                    <a:pt x="1155" y="96"/>
                    <a:pt x="1161" y="94"/>
                    <a:pt x="1167" y="93"/>
                  </a:cubicBezTo>
                  <a:cubicBezTo>
                    <a:pt x="1171" y="92"/>
                    <a:pt x="1174" y="91"/>
                    <a:pt x="1176" y="87"/>
                  </a:cubicBezTo>
                  <a:cubicBezTo>
                    <a:pt x="1177" y="81"/>
                    <a:pt x="1175" y="76"/>
                    <a:pt x="1172" y="70"/>
                  </a:cubicBezTo>
                  <a:cubicBezTo>
                    <a:pt x="1171" y="67"/>
                    <a:pt x="1169" y="65"/>
                    <a:pt x="1168" y="62"/>
                  </a:cubicBezTo>
                  <a:cubicBezTo>
                    <a:pt x="1166" y="57"/>
                    <a:pt x="1168" y="54"/>
                    <a:pt x="1172" y="51"/>
                  </a:cubicBezTo>
                  <a:cubicBezTo>
                    <a:pt x="1175" y="50"/>
                    <a:pt x="1178" y="49"/>
                    <a:pt x="1181" y="47"/>
                  </a:cubicBezTo>
                  <a:cubicBezTo>
                    <a:pt x="1188" y="45"/>
                    <a:pt x="1194" y="43"/>
                    <a:pt x="1201" y="40"/>
                  </a:cubicBezTo>
                  <a:cubicBezTo>
                    <a:pt x="1221" y="31"/>
                    <a:pt x="1238" y="16"/>
                    <a:pt x="1255" y="2"/>
                  </a:cubicBezTo>
                  <a:cubicBezTo>
                    <a:pt x="1256" y="2"/>
                    <a:pt x="1256" y="1"/>
                    <a:pt x="1256" y="0"/>
                  </a:cubicBezTo>
                  <a:cubicBezTo>
                    <a:pt x="1254" y="1"/>
                    <a:pt x="1251" y="2"/>
                    <a:pt x="1248" y="3"/>
                  </a:cubicBezTo>
                  <a:cubicBezTo>
                    <a:pt x="1235" y="8"/>
                    <a:pt x="1222" y="13"/>
                    <a:pt x="1209" y="19"/>
                  </a:cubicBezTo>
                  <a:close/>
                  <a:moveTo>
                    <a:pt x="770" y="163"/>
                  </a:moveTo>
                  <a:cubicBezTo>
                    <a:pt x="783" y="162"/>
                    <a:pt x="796" y="158"/>
                    <a:pt x="808" y="154"/>
                  </a:cubicBezTo>
                  <a:cubicBezTo>
                    <a:pt x="814" y="152"/>
                    <a:pt x="819" y="150"/>
                    <a:pt x="824" y="149"/>
                  </a:cubicBezTo>
                  <a:cubicBezTo>
                    <a:pt x="825" y="148"/>
                    <a:pt x="826" y="148"/>
                    <a:pt x="827" y="148"/>
                  </a:cubicBezTo>
                  <a:cubicBezTo>
                    <a:pt x="828" y="149"/>
                    <a:pt x="830" y="151"/>
                    <a:pt x="831" y="152"/>
                  </a:cubicBezTo>
                  <a:cubicBezTo>
                    <a:pt x="828" y="161"/>
                    <a:pt x="818" y="168"/>
                    <a:pt x="821" y="178"/>
                  </a:cubicBezTo>
                  <a:cubicBezTo>
                    <a:pt x="824" y="181"/>
                    <a:pt x="827" y="180"/>
                    <a:pt x="829" y="180"/>
                  </a:cubicBezTo>
                  <a:cubicBezTo>
                    <a:pt x="844" y="178"/>
                    <a:pt x="859" y="176"/>
                    <a:pt x="873" y="171"/>
                  </a:cubicBezTo>
                  <a:cubicBezTo>
                    <a:pt x="878" y="169"/>
                    <a:pt x="883" y="168"/>
                    <a:pt x="888" y="167"/>
                  </a:cubicBezTo>
                  <a:cubicBezTo>
                    <a:pt x="890" y="167"/>
                    <a:pt x="893" y="167"/>
                    <a:pt x="895" y="169"/>
                  </a:cubicBezTo>
                  <a:cubicBezTo>
                    <a:pt x="896" y="171"/>
                    <a:pt x="896" y="173"/>
                    <a:pt x="895" y="175"/>
                  </a:cubicBezTo>
                  <a:cubicBezTo>
                    <a:pt x="894" y="178"/>
                    <a:pt x="892" y="180"/>
                    <a:pt x="891" y="182"/>
                  </a:cubicBezTo>
                  <a:cubicBezTo>
                    <a:pt x="890" y="184"/>
                    <a:pt x="889" y="187"/>
                    <a:pt x="890" y="189"/>
                  </a:cubicBezTo>
                  <a:cubicBezTo>
                    <a:pt x="891" y="191"/>
                    <a:pt x="894" y="192"/>
                    <a:pt x="897" y="193"/>
                  </a:cubicBezTo>
                  <a:cubicBezTo>
                    <a:pt x="899" y="193"/>
                    <a:pt x="902" y="194"/>
                    <a:pt x="904" y="193"/>
                  </a:cubicBezTo>
                  <a:cubicBezTo>
                    <a:pt x="917" y="193"/>
                    <a:pt x="929" y="191"/>
                    <a:pt x="941" y="187"/>
                  </a:cubicBezTo>
                  <a:cubicBezTo>
                    <a:pt x="947" y="185"/>
                    <a:pt x="952" y="184"/>
                    <a:pt x="957" y="183"/>
                  </a:cubicBezTo>
                  <a:cubicBezTo>
                    <a:pt x="964" y="181"/>
                    <a:pt x="968" y="185"/>
                    <a:pt x="966" y="192"/>
                  </a:cubicBezTo>
                  <a:cubicBezTo>
                    <a:pt x="965" y="195"/>
                    <a:pt x="963" y="198"/>
                    <a:pt x="963" y="202"/>
                  </a:cubicBezTo>
                  <a:cubicBezTo>
                    <a:pt x="964" y="203"/>
                    <a:pt x="965" y="204"/>
                    <a:pt x="966" y="205"/>
                  </a:cubicBezTo>
                  <a:cubicBezTo>
                    <a:pt x="967" y="206"/>
                    <a:pt x="967" y="206"/>
                    <a:pt x="967" y="206"/>
                  </a:cubicBezTo>
                  <a:cubicBezTo>
                    <a:pt x="968" y="207"/>
                    <a:pt x="970" y="207"/>
                    <a:pt x="971" y="207"/>
                  </a:cubicBezTo>
                  <a:cubicBezTo>
                    <a:pt x="976" y="209"/>
                    <a:pt x="980" y="209"/>
                    <a:pt x="985" y="210"/>
                  </a:cubicBezTo>
                  <a:cubicBezTo>
                    <a:pt x="990" y="210"/>
                    <a:pt x="996" y="210"/>
                    <a:pt x="1002" y="210"/>
                  </a:cubicBezTo>
                  <a:cubicBezTo>
                    <a:pt x="1005" y="210"/>
                    <a:pt x="1009" y="210"/>
                    <a:pt x="1011" y="213"/>
                  </a:cubicBezTo>
                  <a:cubicBezTo>
                    <a:pt x="1014" y="221"/>
                    <a:pt x="1014" y="221"/>
                    <a:pt x="1022" y="223"/>
                  </a:cubicBezTo>
                  <a:cubicBezTo>
                    <a:pt x="1018" y="218"/>
                    <a:pt x="1015" y="213"/>
                    <a:pt x="1011" y="209"/>
                  </a:cubicBezTo>
                  <a:cubicBezTo>
                    <a:pt x="1008" y="205"/>
                    <a:pt x="1004" y="201"/>
                    <a:pt x="1000" y="197"/>
                  </a:cubicBezTo>
                  <a:cubicBezTo>
                    <a:pt x="996" y="193"/>
                    <a:pt x="992" y="189"/>
                    <a:pt x="988" y="185"/>
                  </a:cubicBezTo>
                  <a:cubicBezTo>
                    <a:pt x="984" y="181"/>
                    <a:pt x="978" y="179"/>
                    <a:pt x="973" y="174"/>
                  </a:cubicBezTo>
                  <a:cubicBezTo>
                    <a:pt x="981" y="175"/>
                    <a:pt x="987" y="177"/>
                    <a:pt x="993" y="180"/>
                  </a:cubicBezTo>
                  <a:cubicBezTo>
                    <a:pt x="979" y="170"/>
                    <a:pt x="963" y="163"/>
                    <a:pt x="947" y="157"/>
                  </a:cubicBezTo>
                  <a:cubicBezTo>
                    <a:pt x="943" y="156"/>
                    <a:pt x="940" y="156"/>
                    <a:pt x="936" y="155"/>
                  </a:cubicBezTo>
                  <a:cubicBezTo>
                    <a:pt x="929" y="154"/>
                    <a:pt x="921" y="153"/>
                    <a:pt x="914" y="151"/>
                  </a:cubicBezTo>
                  <a:cubicBezTo>
                    <a:pt x="904" y="148"/>
                    <a:pt x="893" y="145"/>
                    <a:pt x="883" y="143"/>
                  </a:cubicBezTo>
                  <a:cubicBezTo>
                    <a:pt x="863" y="140"/>
                    <a:pt x="843" y="138"/>
                    <a:pt x="823" y="141"/>
                  </a:cubicBezTo>
                  <a:cubicBezTo>
                    <a:pt x="802" y="143"/>
                    <a:pt x="780" y="147"/>
                    <a:pt x="760" y="154"/>
                  </a:cubicBezTo>
                  <a:cubicBezTo>
                    <a:pt x="758" y="154"/>
                    <a:pt x="756" y="155"/>
                    <a:pt x="754" y="156"/>
                  </a:cubicBezTo>
                  <a:cubicBezTo>
                    <a:pt x="750" y="158"/>
                    <a:pt x="747" y="161"/>
                    <a:pt x="743" y="163"/>
                  </a:cubicBezTo>
                  <a:cubicBezTo>
                    <a:pt x="742" y="164"/>
                    <a:pt x="741" y="165"/>
                    <a:pt x="739" y="166"/>
                  </a:cubicBezTo>
                  <a:cubicBezTo>
                    <a:pt x="739" y="167"/>
                    <a:pt x="739" y="167"/>
                    <a:pt x="739" y="167"/>
                  </a:cubicBezTo>
                  <a:cubicBezTo>
                    <a:pt x="750" y="166"/>
                    <a:pt x="760" y="164"/>
                    <a:pt x="770" y="163"/>
                  </a:cubicBezTo>
                  <a:close/>
                  <a:moveTo>
                    <a:pt x="1227" y="730"/>
                  </a:moveTo>
                  <a:cubicBezTo>
                    <a:pt x="1227" y="730"/>
                    <a:pt x="1226" y="730"/>
                    <a:pt x="1226" y="729"/>
                  </a:cubicBezTo>
                  <a:cubicBezTo>
                    <a:pt x="1226" y="730"/>
                    <a:pt x="1226" y="730"/>
                    <a:pt x="1226" y="730"/>
                  </a:cubicBezTo>
                  <a:cubicBezTo>
                    <a:pt x="1226" y="730"/>
                    <a:pt x="1226" y="730"/>
                    <a:pt x="1227" y="730"/>
                  </a:cubicBezTo>
                  <a:close/>
                  <a:moveTo>
                    <a:pt x="1185" y="81"/>
                  </a:moveTo>
                  <a:cubicBezTo>
                    <a:pt x="1186" y="86"/>
                    <a:pt x="1186" y="89"/>
                    <a:pt x="1184" y="92"/>
                  </a:cubicBezTo>
                  <a:cubicBezTo>
                    <a:pt x="1185" y="91"/>
                    <a:pt x="1186" y="89"/>
                    <a:pt x="1186" y="86"/>
                  </a:cubicBezTo>
                  <a:cubicBezTo>
                    <a:pt x="1186" y="84"/>
                    <a:pt x="1185" y="82"/>
                    <a:pt x="1185" y="81"/>
                  </a:cubicBezTo>
                  <a:cubicBezTo>
                    <a:pt x="1185" y="81"/>
                    <a:pt x="1185" y="81"/>
                    <a:pt x="1185" y="81"/>
                  </a:cubicBezTo>
                  <a:close/>
                  <a:moveTo>
                    <a:pt x="254" y="808"/>
                  </a:moveTo>
                  <a:cubicBezTo>
                    <a:pt x="255" y="807"/>
                    <a:pt x="256" y="806"/>
                    <a:pt x="257" y="804"/>
                  </a:cubicBezTo>
                  <a:cubicBezTo>
                    <a:pt x="257" y="804"/>
                    <a:pt x="258" y="804"/>
                    <a:pt x="258" y="804"/>
                  </a:cubicBezTo>
                  <a:cubicBezTo>
                    <a:pt x="260" y="805"/>
                    <a:pt x="261" y="808"/>
                    <a:pt x="266" y="808"/>
                  </a:cubicBezTo>
                  <a:cubicBezTo>
                    <a:pt x="272" y="803"/>
                    <a:pt x="276" y="795"/>
                    <a:pt x="277" y="786"/>
                  </a:cubicBezTo>
                  <a:cubicBezTo>
                    <a:pt x="278" y="782"/>
                    <a:pt x="276" y="779"/>
                    <a:pt x="272" y="778"/>
                  </a:cubicBezTo>
                  <a:cubicBezTo>
                    <a:pt x="267" y="779"/>
                    <a:pt x="263" y="781"/>
                    <a:pt x="258" y="781"/>
                  </a:cubicBezTo>
                  <a:cubicBezTo>
                    <a:pt x="257" y="780"/>
                    <a:pt x="256" y="779"/>
                    <a:pt x="255" y="778"/>
                  </a:cubicBezTo>
                  <a:cubicBezTo>
                    <a:pt x="256" y="776"/>
                    <a:pt x="256" y="775"/>
                    <a:pt x="256" y="775"/>
                  </a:cubicBezTo>
                  <a:cubicBezTo>
                    <a:pt x="258" y="772"/>
                    <a:pt x="260" y="769"/>
                    <a:pt x="262" y="767"/>
                  </a:cubicBezTo>
                  <a:cubicBezTo>
                    <a:pt x="262" y="767"/>
                    <a:pt x="263" y="766"/>
                    <a:pt x="263" y="766"/>
                  </a:cubicBezTo>
                  <a:cubicBezTo>
                    <a:pt x="261" y="764"/>
                    <a:pt x="259" y="763"/>
                    <a:pt x="257" y="761"/>
                  </a:cubicBezTo>
                  <a:cubicBezTo>
                    <a:pt x="257" y="760"/>
                    <a:pt x="257" y="760"/>
                    <a:pt x="257" y="759"/>
                  </a:cubicBezTo>
                  <a:cubicBezTo>
                    <a:pt x="257" y="759"/>
                    <a:pt x="256" y="759"/>
                    <a:pt x="256" y="760"/>
                  </a:cubicBezTo>
                  <a:cubicBezTo>
                    <a:pt x="253" y="761"/>
                    <a:pt x="250" y="763"/>
                    <a:pt x="247" y="765"/>
                  </a:cubicBezTo>
                  <a:cubicBezTo>
                    <a:pt x="245" y="763"/>
                    <a:pt x="244" y="762"/>
                    <a:pt x="243" y="761"/>
                  </a:cubicBezTo>
                  <a:cubicBezTo>
                    <a:pt x="245" y="755"/>
                    <a:pt x="247" y="750"/>
                    <a:pt x="249" y="744"/>
                  </a:cubicBezTo>
                  <a:cubicBezTo>
                    <a:pt x="243" y="746"/>
                    <a:pt x="240" y="749"/>
                    <a:pt x="235" y="753"/>
                  </a:cubicBezTo>
                  <a:cubicBezTo>
                    <a:pt x="231" y="756"/>
                    <a:pt x="231" y="763"/>
                    <a:pt x="225" y="765"/>
                  </a:cubicBezTo>
                  <a:cubicBezTo>
                    <a:pt x="233" y="771"/>
                    <a:pt x="233" y="771"/>
                    <a:pt x="234" y="781"/>
                  </a:cubicBezTo>
                  <a:cubicBezTo>
                    <a:pt x="237" y="781"/>
                    <a:pt x="239" y="781"/>
                    <a:pt x="242" y="781"/>
                  </a:cubicBezTo>
                  <a:cubicBezTo>
                    <a:pt x="251" y="780"/>
                    <a:pt x="258" y="787"/>
                    <a:pt x="257" y="797"/>
                  </a:cubicBezTo>
                  <a:cubicBezTo>
                    <a:pt x="257" y="800"/>
                    <a:pt x="256" y="803"/>
                    <a:pt x="255" y="805"/>
                  </a:cubicBezTo>
                  <a:cubicBezTo>
                    <a:pt x="255" y="806"/>
                    <a:pt x="255" y="807"/>
                    <a:pt x="254" y="808"/>
                  </a:cubicBezTo>
                  <a:close/>
                  <a:moveTo>
                    <a:pt x="1277" y="130"/>
                  </a:moveTo>
                  <a:cubicBezTo>
                    <a:pt x="1279" y="126"/>
                    <a:pt x="1282" y="122"/>
                    <a:pt x="1285" y="118"/>
                  </a:cubicBezTo>
                  <a:cubicBezTo>
                    <a:pt x="1286" y="117"/>
                    <a:pt x="1287" y="116"/>
                    <a:pt x="1288" y="115"/>
                  </a:cubicBezTo>
                  <a:cubicBezTo>
                    <a:pt x="1288" y="115"/>
                    <a:pt x="1288" y="115"/>
                    <a:pt x="1289" y="116"/>
                  </a:cubicBezTo>
                  <a:cubicBezTo>
                    <a:pt x="1285" y="126"/>
                    <a:pt x="1280" y="137"/>
                    <a:pt x="1276" y="147"/>
                  </a:cubicBezTo>
                  <a:cubicBezTo>
                    <a:pt x="1272" y="158"/>
                    <a:pt x="1269" y="169"/>
                    <a:pt x="1267" y="181"/>
                  </a:cubicBezTo>
                  <a:cubicBezTo>
                    <a:pt x="1266" y="192"/>
                    <a:pt x="1261" y="203"/>
                    <a:pt x="1261" y="215"/>
                  </a:cubicBezTo>
                  <a:cubicBezTo>
                    <a:pt x="1263" y="217"/>
                    <a:pt x="1264" y="221"/>
                    <a:pt x="1267" y="222"/>
                  </a:cubicBezTo>
                  <a:cubicBezTo>
                    <a:pt x="1271" y="218"/>
                    <a:pt x="1272" y="216"/>
                    <a:pt x="1269" y="213"/>
                  </a:cubicBezTo>
                  <a:cubicBezTo>
                    <a:pt x="1268" y="211"/>
                    <a:pt x="1267" y="210"/>
                    <a:pt x="1265" y="208"/>
                  </a:cubicBezTo>
                  <a:cubicBezTo>
                    <a:pt x="1267" y="206"/>
                    <a:pt x="1269" y="205"/>
                    <a:pt x="1272" y="204"/>
                  </a:cubicBezTo>
                  <a:cubicBezTo>
                    <a:pt x="1274" y="204"/>
                    <a:pt x="1276" y="204"/>
                    <a:pt x="1278" y="203"/>
                  </a:cubicBezTo>
                  <a:cubicBezTo>
                    <a:pt x="1283" y="202"/>
                    <a:pt x="1287" y="200"/>
                    <a:pt x="1287" y="195"/>
                  </a:cubicBezTo>
                  <a:cubicBezTo>
                    <a:pt x="1287" y="188"/>
                    <a:pt x="1281" y="185"/>
                    <a:pt x="1278" y="180"/>
                  </a:cubicBezTo>
                  <a:cubicBezTo>
                    <a:pt x="1279" y="179"/>
                    <a:pt x="1280" y="178"/>
                    <a:pt x="1281" y="177"/>
                  </a:cubicBezTo>
                  <a:cubicBezTo>
                    <a:pt x="1287" y="171"/>
                    <a:pt x="1293" y="164"/>
                    <a:pt x="1300" y="158"/>
                  </a:cubicBezTo>
                  <a:cubicBezTo>
                    <a:pt x="1307" y="151"/>
                    <a:pt x="1308" y="144"/>
                    <a:pt x="1302" y="136"/>
                  </a:cubicBezTo>
                  <a:cubicBezTo>
                    <a:pt x="1301" y="134"/>
                    <a:pt x="1299" y="133"/>
                    <a:pt x="1297" y="130"/>
                  </a:cubicBezTo>
                  <a:cubicBezTo>
                    <a:pt x="1300" y="128"/>
                    <a:pt x="1302" y="126"/>
                    <a:pt x="1304" y="125"/>
                  </a:cubicBezTo>
                  <a:cubicBezTo>
                    <a:pt x="1306" y="123"/>
                    <a:pt x="1309" y="121"/>
                    <a:pt x="1311" y="120"/>
                  </a:cubicBezTo>
                  <a:cubicBezTo>
                    <a:pt x="1315" y="117"/>
                    <a:pt x="1320" y="115"/>
                    <a:pt x="1324" y="112"/>
                  </a:cubicBezTo>
                  <a:cubicBezTo>
                    <a:pt x="1326" y="111"/>
                    <a:pt x="1328" y="109"/>
                    <a:pt x="1329" y="108"/>
                  </a:cubicBezTo>
                  <a:cubicBezTo>
                    <a:pt x="1334" y="103"/>
                    <a:pt x="1334" y="98"/>
                    <a:pt x="1330" y="92"/>
                  </a:cubicBezTo>
                  <a:cubicBezTo>
                    <a:pt x="1329" y="91"/>
                    <a:pt x="1328" y="90"/>
                    <a:pt x="1327" y="89"/>
                  </a:cubicBezTo>
                  <a:cubicBezTo>
                    <a:pt x="1326" y="88"/>
                    <a:pt x="1325" y="87"/>
                    <a:pt x="1323" y="85"/>
                  </a:cubicBezTo>
                  <a:cubicBezTo>
                    <a:pt x="1326" y="82"/>
                    <a:pt x="1328" y="80"/>
                    <a:pt x="1331" y="78"/>
                  </a:cubicBezTo>
                  <a:cubicBezTo>
                    <a:pt x="1339" y="73"/>
                    <a:pt x="1346" y="69"/>
                    <a:pt x="1354" y="65"/>
                  </a:cubicBezTo>
                  <a:cubicBezTo>
                    <a:pt x="1362" y="61"/>
                    <a:pt x="1369" y="57"/>
                    <a:pt x="1372" y="47"/>
                  </a:cubicBezTo>
                  <a:cubicBezTo>
                    <a:pt x="1370" y="42"/>
                    <a:pt x="1364" y="41"/>
                    <a:pt x="1361" y="36"/>
                  </a:cubicBezTo>
                  <a:cubicBezTo>
                    <a:pt x="1361" y="35"/>
                    <a:pt x="1362" y="34"/>
                    <a:pt x="1362" y="33"/>
                  </a:cubicBezTo>
                  <a:cubicBezTo>
                    <a:pt x="1369" y="26"/>
                    <a:pt x="1376" y="20"/>
                    <a:pt x="1386" y="16"/>
                  </a:cubicBezTo>
                  <a:cubicBezTo>
                    <a:pt x="1392" y="14"/>
                    <a:pt x="1397" y="11"/>
                    <a:pt x="1403" y="8"/>
                  </a:cubicBezTo>
                  <a:cubicBezTo>
                    <a:pt x="1406" y="6"/>
                    <a:pt x="1408" y="5"/>
                    <a:pt x="1410" y="2"/>
                  </a:cubicBezTo>
                  <a:cubicBezTo>
                    <a:pt x="1411" y="2"/>
                    <a:pt x="1411" y="1"/>
                    <a:pt x="1411" y="0"/>
                  </a:cubicBezTo>
                  <a:cubicBezTo>
                    <a:pt x="1410" y="0"/>
                    <a:pt x="1409" y="0"/>
                    <a:pt x="1408" y="0"/>
                  </a:cubicBezTo>
                  <a:cubicBezTo>
                    <a:pt x="1397" y="6"/>
                    <a:pt x="1385" y="11"/>
                    <a:pt x="1375" y="19"/>
                  </a:cubicBezTo>
                  <a:cubicBezTo>
                    <a:pt x="1361" y="29"/>
                    <a:pt x="1348" y="40"/>
                    <a:pt x="1335" y="51"/>
                  </a:cubicBezTo>
                  <a:cubicBezTo>
                    <a:pt x="1326" y="58"/>
                    <a:pt x="1318" y="66"/>
                    <a:pt x="1311" y="75"/>
                  </a:cubicBezTo>
                  <a:cubicBezTo>
                    <a:pt x="1302" y="88"/>
                    <a:pt x="1293" y="101"/>
                    <a:pt x="1284" y="114"/>
                  </a:cubicBezTo>
                  <a:cubicBezTo>
                    <a:pt x="1281" y="119"/>
                    <a:pt x="1279" y="124"/>
                    <a:pt x="1277" y="130"/>
                  </a:cubicBezTo>
                  <a:close/>
                  <a:moveTo>
                    <a:pt x="204" y="216"/>
                  </a:moveTo>
                  <a:cubicBezTo>
                    <a:pt x="204" y="216"/>
                    <a:pt x="204" y="216"/>
                    <a:pt x="204" y="216"/>
                  </a:cubicBezTo>
                  <a:cubicBezTo>
                    <a:pt x="205" y="217"/>
                    <a:pt x="207" y="218"/>
                    <a:pt x="209" y="218"/>
                  </a:cubicBezTo>
                  <a:cubicBezTo>
                    <a:pt x="214" y="218"/>
                    <a:pt x="219" y="221"/>
                    <a:pt x="224" y="224"/>
                  </a:cubicBezTo>
                  <a:cubicBezTo>
                    <a:pt x="228" y="218"/>
                    <a:pt x="234" y="223"/>
                    <a:pt x="240" y="218"/>
                  </a:cubicBezTo>
                  <a:cubicBezTo>
                    <a:pt x="237" y="215"/>
                    <a:pt x="235" y="211"/>
                    <a:pt x="233" y="208"/>
                  </a:cubicBezTo>
                  <a:cubicBezTo>
                    <a:pt x="232" y="207"/>
                    <a:pt x="230" y="206"/>
                    <a:pt x="229" y="206"/>
                  </a:cubicBezTo>
                  <a:cubicBezTo>
                    <a:pt x="220" y="202"/>
                    <a:pt x="207" y="207"/>
                    <a:pt x="204" y="216"/>
                  </a:cubicBezTo>
                  <a:close/>
                  <a:moveTo>
                    <a:pt x="317" y="295"/>
                  </a:moveTo>
                  <a:cubicBezTo>
                    <a:pt x="314" y="309"/>
                    <a:pt x="318" y="315"/>
                    <a:pt x="331" y="318"/>
                  </a:cubicBezTo>
                  <a:cubicBezTo>
                    <a:pt x="331" y="318"/>
                    <a:pt x="332" y="318"/>
                    <a:pt x="334" y="318"/>
                  </a:cubicBezTo>
                  <a:cubicBezTo>
                    <a:pt x="338" y="316"/>
                    <a:pt x="343" y="314"/>
                    <a:pt x="348" y="312"/>
                  </a:cubicBezTo>
                  <a:cubicBezTo>
                    <a:pt x="354" y="309"/>
                    <a:pt x="358" y="305"/>
                    <a:pt x="360" y="299"/>
                  </a:cubicBezTo>
                  <a:cubicBezTo>
                    <a:pt x="359" y="298"/>
                    <a:pt x="359" y="298"/>
                    <a:pt x="359" y="297"/>
                  </a:cubicBezTo>
                  <a:cubicBezTo>
                    <a:pt x="358" y="295"/>
                    <a:pt x="356" y="294"/>
                    <a:pt x="355" y="292"/>
                  </a:cubicBezTo>
                  <a:cubicBezTo>
                    <a:pt x="350" y="283"/>
                    <a:pt x="342" y="280"/>
                    <a:pt x="333" y="278"/>
                  </a:cubicBezTo>
                  <a:cubicBezTo>
                    <a:pt x="331" y="277"/>
                    <a:pt x="328" y="277"/>
                    <a:pt x="326" y="278"/>
                  </a:cubicBezTo>
                  <a:cubicBezTo>
                    <a:pt x="321" y="282"/>
                    <a:pt x="318" y="289"/>
                    <a:pt x="317" y="295"/>
                  </a:cubicBezTo>
                  <a:close/>
                  <a:moveTo>
                    <a:pt x="1251" y="253"/>
                  </a:moveTo>
                  <a:cubicBezTo>
                    <a:pt x="1252" y="251"/>
                    <a:pt x="1254" y="249"/>
                    <a:pt x="1255" y="248"/>
                  </a:cubicBezTo>
                  <a:cubicBezTo>
                    <a:pt x="1259" y="243"/>
                    <a:pt x="1259" y="238"/>
                    <a:pt x="1257" y="232"/>
                  </a:cubicBezTo>
                  <a:cubicBezTo>
                    <a:pt x="1257" y="232"/>
                    <a:pt x="1257" y="231"/>
                    <a:pt x="1256" y="230"/>
                  </a:cubicBezTo>
                  <a:cubicBezTo>
                    <a:pt x="1254" y="229"/>
                    <a:pt x="1251" y="228"/>
                    <a:pt x="1249" y="229"/>
                  </a:cubicBezTo>
                  <a:cubicBezTo>
                    <a:pt x="1243" y="230"/>
                    <a:pt x="1238" y="233"/>
                    <a:pt x="1235" y="239"/>
                  </a:cubicBezTo>
                  <a:cubicBezTo>
                    <a:pt x="1232" y="244"/>
                    <a:pt x="1233" y="249"/>
                    <a:pt x="1236" y="253"/>
                  </a:cubicBezTo>
                  <a:cubicBezTo>
                    <a:pt x="1236" y="254"/>
                    <a:pt x="1236" y="254"/>
                    <a:pt x="1237" y="254"/>
                  </a:cubicBezTo>
                  <a:cubicBezTo>
                    <a:pt x="1242" y="256"/>
                    <a:pt x="1249" y="256"/>
                    <a:pt x="1251" y="253"/>
                  </a:cubicBezTo>
                  <a:close/>
                  <a:moveTo>
                    <a:pt x="1070" y="292"/>
                  </a:moveTo>
                  <a:cubicBezTo>
                    <a:pt x="1072" y="291"/>
                    <a:pt x="1074" y="289"/>
                    <a:pt x="1075" y="288"/>
                  </a:cubicBezTo>
                  <a:cubicBezTo>
                    <a:pt x="1082" y="278"/>
                    <a:pt x="1083" y="274"/>
                    <a:pt x="1078" y="262"/>
                  </a:cubicBezTo>
                  <a:cubicBezTo>
                    <a:pt x="1078" y="261"/>
                    <a:pt x="1077" y="260"/>
                    <a:pt x="1077" y="259"/>
                  </a:cubicBezTo>
                  <a:cubicBezTo>
                    <a:pt x="1076" y="257"/>
                    <a:pt x="1074" y="255"/>
                    <a:pt x="1072" y="254"/>
                  </a:cubicBezTo>
                  <a:cubicBezTo>
                    <a:pt x="1071" y="254"/>
                    <a:pt x="1069" y="254"/>
                    <a:pt x="1067" y="255"/>
                  </a:cubicBezTo>
                  <a:cubicBezTo>
                    <a:pt x="1061" y="257"/>
                    <a:pt x="1057" y="260"/>
                    <a:pt x="1055" y="266"/>
                  </a:cubicBezTo>
                  <a:cubicBezTo>
                    <a:pt x="1051" y="274"/>
                    <a:pt x="1050" y="282"/>
                    <a:pt x="1051" y="290"/>
                  </a:cubicBezTo>
                  <a:cubicBezTo>
                    <a:pt x="1057" y="294"/>
                    <a:pt x="1064" y="295"/>
                    <a:pt x="1070" y="292"/>
                  </a:cubicBezTo>
                  <a:close/>
                  <a:moveTo>
                    <a:pt x="1341" y="82"/>
                  </a:moveTo>
                  <a:cubicBezTo>
                    <a:pt x="1341" y="82"/>
                    <a:pt x="1341" y="82"/>
                    <a:pt x="1341" y="82"/>
                  </a:cubicBezTo>
                  <a:cubicBezTo>
                    <a:pt x="1341" y="82"/>
                    <a:pt x="1341" y="82"/>
                    <a:pt x="1341" y="81"/>
                  </a:cubicBezTo>
                  <a:cubicBezTo>
                    <a:pt x="1341" y="82"/>
                    <a:pt x="1341" y="82"/>
                    <a:pt x="1341" y="82"/>
                  </a:cubicBezTo>
                  <a:close/>
                  <a:moveTo>
                    <a:pt x="294" y="167"/>
                  </a:moveTo>
                  <a:cubicBezTo>
                    <a:pt x="292" y="169"/>
                    <a:pt x="289" y="170"/>
                    <a:pt x="286" y="171"/>
                  </a:cubicBezTo>
                  <a:cubicBezTo>
                    <a:pt x="285" y="172"/>
                    <a:pt x="284" y="173"/>
                    <a:pt x="282" y="174"/>
                  </a:cubicBezTo>
                  <a:cubicBezTo>
                    <a:pt x="287" y="177"/>
                    <a:pt x="291" y="179"/>
                    <a:pt x="294" y="182"/>
                  </a:cubicBezTo>
                  <a:cubicBezTo>
                    <a:pt x="296" y="183"/>
                    <a:pt x="298" y="184"/>
                    <a:pt x="299" y="186"/>
                  </a:cubicBezTo>
                  <a:cubicBezTo>
                    <a:pt x="299" y="187"/>
                    <a:pt x="299" y="189"/>
                    <a:pt x="299" y="191"/>
                  </a:cubicBezTo>
                  <a:cubicBezTo>
                    <a:pt x="297" y="192"/>
                    <a:pt x="295" y="194"/>
                    <a:pt x="293" y="196"/>
                  </a:cubicBezTo>
                  <a:cubicBezTo>
                    <a:pt x="293" y="196"/>
                    <a:pt x="293" y="196"/>
                    <a:pt x="293" y="197"/>
                  </a:cubicBezTo>
                  <a:cubicBezTo>
                    <a:pt x="295" y="199"/>
                    <a:pt x="296" y="200"/>
                    <a:pt x="297" y="201"/>
                  </a:cubicBezTo>
                  <a:cubicBezTo>
                    <a:pt x="302" y="205"/>
                    <a:pt x="307" y="208"/>
                    <a:pt x="312" y="212"/>
                  </a:cubicBezTo>
                  <a:cubicBezTo>
                    <a:pt x="317" y="217"/>
                    <a:pt x="317" y="220"/>
                    <a:pt x="312" y="225"/>
                  </a:cubicBezTo>
                  <a:cubicBezTo>
                    <a:pt x="311" y="227"/>
                    <a:pt x="308" y="228"/>
                    <a:pt x="308" y="232"/>
                  </a:cubicBezTo>
                  <a:cubicBezTo>
                    <a:pt x="310" y="233"/>
                    <a:pt x="312" y="235"/>
                    <a:pt x="313" y="237"/>
                  </a:cubicBezTo>
                  <a:cubicBezTo>
                    <a:pt x="319" y="242"/>
                    <a:pt x="319" y="242"/>
                    <a:pt x="320" y="251"/>
                  </a:cubicBezTo>
                  <a:cubicBezTo>
                    <a:pt x="322" y="248"/>
                    <a:pt x="324" y="246"/>
                    <a:pt x="325" y="245"/>
                  </a:cubicBezTo>
                  <a:cubicBezTo>
                    <a:pt x="325" y="240"/>
                    <a:pt x="326" y="237"/>
                    <a:pt x="326" y="233"/>
                  </a:cubicBezTo>
                  <a:cubicBezTo>
                    <a:pt x="326" y="224"/>
                    <a:pt x="327" y="214"/>
                    <a:pt x="326" y="204"/>
                  </a:cubicBezTo>
                  <a:cubicBezTo>
                    <a:pt x="324" y="191"/>
                    <a:pt x="322" y="179"/>
                    <a:pt x="317" y="167"/>
                  </a:cubicBezTo>
                  <a:cubicBezTo>
                    <a:pt x="316" y="165"/>
                    <a:pt x="316" y="163"/>
                    <a:pt x="315" y="161"/>
                  </a:cubicBezTo>
                  <a:cubicBezTo>
                    <a:pt x="315" y="160"/>
                    <a:pt x="316" y="159"/>
                    <a:pt x="316" y="157"/>
                  </a:cubicBezTo>
                  <a:cubicBezTo>
                    <a:pt x="321" y="159"/>
                    <a:pt x="322" y="163"/>
                    <a:pt x="324" y="166"/>
                  </a:cubicBezTo>
                  <a:cubicBezTo>
                    <a:pt x="328" y="174"/>
                    <a:pt x="331" y="182"/>
                    <a:pt x="333" y="191"/>
                  </a:cubicBezTo>
                  <a:cubicBezTo>
                    <a:pt x="333" y="188"/>
                    <a:pt x="332" y="186"/>
                    <a:pt x="332" y="183"/>
                  </a:cubicBezTo>
                  <a:cubicBezTo>
                    <a:pt x="329" y="171"/>
                    <a:pt x="322" y="160"/>
                    <a:pt x="315" y="149"/>
                  </a:cubicBezTo>
                  <a:cubicBezTo>
                    <a:pt x="314" y="147"/>
                    <a:pt x="313" y="146"/>
                    <a:pt x="312" y="144"/>
                  </a:cubicBezTo>
                  <a:cubicBezTo>
                    <a:pt x="306" y="146"/>
                    <a:pt x="300" y="147"/>
                    <a:pt x="294" y="150"/>
                  </a:cubicBezTo>
                  <a:cubicBezTo>
                    <a:pt x="295" y="151"/>
                    <a:pt x="296" y="151"/>
                    <a:pt x="297" y="152"/>
                  </a:cubicBezTo>
                  <a:cubicBezTo>
                    <a:pt x="301" y="158"/>
                    <a:pt x="301" y="163"/>
                    <a:pt x="294" y="167"/>
                  </a:cubicBezTo>
                  <a:close/>
                  <a:moveTo>
                    <a:pt x="1076" y="242"/>
                  </a:moveTo>
                  <a:cubicBezTo>
                    <a:pt x="1084" y="241"/>
                    <a:pt x="1088" y="236"/>
                    <a:pt x="1091" y="229"/>
                  </a:cubicBezTo>
                  <a:cubicBezTo>
                    <a:pt x="1093" y="225"/>
                    <a:pt x="1093" y="222"/>
                    <a:pt x="1093" y="219"/>
                  </a:cubicBezTo>
                  <a:cubicBezTo>
                    <a:pt x="1089" y="215"/>
                    <a:pt x="1084" y="212"/>
                    <a:pt x="1077" y="211"/>
                  </a:cubicBezTo>
                  <a:cubicBezTo>
                    <a:pt x="1076" y="212"/>
                    <a:pt x="1074" y="212"/>
                    <a:pt x="1072" y="212"/>
                  </a:cubicBezTo>
                  <a:cubicBezTo>
                    <a:pt x="1063" y="215"/>
                    <a:pt x="1058" y="225"/>
                    <a:pt x="1058" y="235"/>
                  </a:cubicBezTo>
                  <a:cubicBezTo>
                    <a:pt x="1059" y="235"/>
                    <a:pt x="1060" y="236"/>
                    <a:pt x="1061" y="237"/>
                  </a:cubicBezTo>
                  <a:cubicBezTo>
                    <a:pt x="1066" y="239"/>
                    <a:pt x="1070" y="242"/>
                    <a:pt x="1076" y="242"/>
                  </a:cubicBezTo>
                  <a:close/>
                  <a:moveTo>
                    <a:pt x="1048" y="176"/>
                  </a:moveTo>
                  <a:cubicBezTo>
                    <a:pt x="1038" y="169"/>
                    <a:pt x="1028" y="164"/>
                    <a:pt x="1016" y="160"/>
                  </a:cubicBezTo>
                  <a:cubicBezTo>
                    <a:pt x="1011" y="159"/>
                    <a:pt x="1005" y="158"/>
                    <a:pt x="1000" y="157"/>
                  </a:cubicBezTo>
                  <a:cubicBezTo>
                    <a:pt x="999" y="157"/>
                    <a:pt x="998" y="157"/>
                    <a:pt x="998" y="157"/>
                  </a:cubicBezTo>
                  <a:cubicBezTo>
                    <a:pt x="995" y="157"/>
                    <a:pt x="993" y="158"/>
                    <a:pt x="992" y="161"/>
                  </a:cubicBezTo>
                  <a:cubicBezTo>
                    <a:pt x="992" y="162"/>
                    <a:pt x="992" y="163"/>
                    <a:pt x="992" y="165"/>
                  </a:cubicBezTo>
                  <a:cubicBezTo>
                    <a:pt x="995" y="167"/>
                    <a:pt x="998" y="169"/>
                    <a:pt x="1001" y="171"/>
                  </a:cubicBezTo>
                  <a:cubicBezTo>
                    <a:pt x="1006" y="174"/>
                    <a:pt x="1010" y="177"/>
                    <a:pt x="1015" y="180"/>
                  </a:cubicBezTo>
                  <a:cubicBezTo>
                    <a:pt x="1020" y="183"/>
                    <a:pt x="1024" y="188"/>
                    <a:pt x="1028" y="192"/>
                  </a:cubicBezTo>
                  <a:cubicBezTo>
                    <a:pt x="1038" y="200"/>
                    <a:pt x="1044" y="205"/>
                    <a:pt x="1045" y="205"/>
                  </a:cubicBezTo>
                  <a:cubicBezTo>
                    <a:pt x="1047" y="196"/>
                    <a:pt x="1047" y="186"/>
                    <a:pt x="1048" y="176"/>
                  </a:cubicBezTo>
                  <a:close/>
                  <a:moveTo>
                    <a:pt x="209" y="60"/>
                  </a:moveTo>
                  <a:cubicBezTo>
                    <a:pt x="216" y="64"/>
                    <a:pt x="222" y="69"/>
                    <a:pt x="228" y="74"/>
                  </a:cubicBezTo>
                  <a:cubicBezTo>
                    <a:pt x="231" y="76"/>
                    <a:pt x="233" y="79"/>
                    <a:pt x="231" y="84"/>
                  </a:cubicBezTo>
                  <a:cubicBezTo>
                    <a:pt x="229" y="86"/>
                    <a:pt x="227" y="87"/>
                    <a:pt x="224" y="89"/>
                  </a:cubicBezTo>
                  <a:cubicBezTo>
                    <a:pt x="224" y="89"/>
                    <a:pt x="224" y="90"/>
                    <a:pt x="224" y="90"/>
                  </a:cubicBezTo>
                  <a:cubicBezTo>
                    <a:pt x="230" y="96"/>
                    <a:pt x="238" y="97"/>
                    <a:pt x="244" y="103"/>
                  </a:cubicBezTo>
                  <a:cubicBezTo>
                    <a:pt x="244" y="105"/>
                    <a:pt x="244" y="107"/>
                    <a:pt x="244" y="109"/>
                  </a:cubicBezTo>
                  <a:cubicBezTo>
                    <a:pt x="241" y="110"/>
                    <a:pt x="238" y="112"/>
                    <a:pt x="235" y="114"/>
                  </a:cubicBezTo>
                  <a:cubicBezTo>
                    <a:pt x="237" y="116"/>
                    <a:pt x="238" y="118"/>
                    <a:pt x="240" y="120"/>
                  </a:cubicBezTo>
                  <a:cubicBezTo>
                    <a:pt x="247" y="114"/>
                    <a:pt x="253" y="108"/>
                    <a:pt x="259" y="103"/>
                  </a:cubicBezTo>
                  <a:cubicBezTo>
                    <a:pt x="262" y="100"/>
                    <a:pt x="265" y="98"/>
                    <a:pt x="269" y="95"/>
                  </a:cubicBezTo>
                  <a:cubicBezTo>
                    <a:pt x="268" y="95"/>
                    <a:pt x="268" y="94"/>
                    <a:pt x="268" y="94"/>
                  </a:cubicBezTo>
                  <a:cubicBezTo>
                    <a:pt x="266" y="91"/>
                    <a:pt x="263" y="89"/>
                    <a:pt x="261" y="86"/>
                  </a:cubicBezTo>
                  <a:cubicBezTo>
                    <a:pt x="249" y="75"/>
                    <a:pt x="235" y="65"/>
                    <a:pt x="220" y="58"/>
                  </a:cubicBezTo>
                  <a:cubicBezTo>
                    <a:pt x="220" y="58"/>
                    <a:pt x="219" y="57"/>
                    <a:pt x="219" y="57"/>
                  </a:cubicBezTo>
                  <a:cubicBezTo>
                    <a:pt x="214" y="56"/>
                    <a:pt x="209" y="56"/>
                    <a:pt x="204" y="55"/>
                  </a:cubicBezTo>
                  <a:cubicBezTo>
                    <a:pt x="207" y="57"/>
                    <a:pt x="208" y="59"/>
                    <a:pt x="209" y="60"/>
                  </a:cubicBezTo>
                  <a:close/>
                  <a:moveTo>
                    <a:pt x="134" y="819"/>
                  </a:moveTo>
                  <a:cubicBezTo>
                    <a:pt x="134" y="819"/>
                    <a:pt x="134" y="819"/>
                    <a:pt x="134" y="819"/>
                  </a:cubicBezTo>
                  <a:cubicBezTo>
                    <a:pt x="134" y="819"/>
                    <a:pt x="134" y="819"/>
                    <a:pt x="134" y="819"/>
                  </a:cubicBezTo>
                  <a:close/>
                  <a:moveTo>
                    <a:pt x="1385" y="183"/>
                  </a:moveTo>
                  <a:cubicBezTo>
                    <a:pt x="1384" y="184"/>
                    <a:pt x="1384" y="184"/>
                    <a:pt x="1383" y="185"/>
                  </a:cubicBezTo>
                  <a:cubicBezTo>
                    <a:pt x="1384" y="186"/>
                    <a:pt x="1385" y="188"/>
                    <a:pt x="1386" y="189"/>
                  </a:cubicBezTo>
                  <a:cubicBezTo>
                    <a:pt x="1387" y="189"/>
                    <a:pt x="1387" y="190"/>
                    <a:pt x="1387" y="190"/>
                  </a:cubicBezTo>
                  <a:cubicBezTo>
                    <a:pt x="1388" y="188"/>
                    <a:pt x="1387" y="185"/>
                    <a:pt x="1385" y="183"/>
                  </a:cubicBezTo>
                  <a:close/>
                  <a:moveTo>
                    <a:pt x="222" y="843"/>
                  </a:moveTo>
                  <a:cubicBezTo>
                    <a:pt x="218" y="844"/>
                    <a:pt x="215" y="841"/>
                    <a:pt x="214" y="836"/>
                  </a:cubicBezTo>
                  <a:cubicBezTo>
                    <a:pt x="213" y="829"/>
                    <a:pt x="213" y="823"/>
                    <a:pt x="217" y="817"/>
                  </a:cubicBezTo>
                  <a:cubicBezTo>
                    <a:pt x="212" y="814"/>
                    <a:pt x="211" y="809"/>
                    <a:pt x="211" y="804"/>
                  </a:cubicBezTo>
                  <a:cubicBezTo>
                    <a:pt x="206" y="805"/>
                    <a:pt x="204" y="808"/>
                    <a:pt x="202" y="812"/>
                  </a:cubicBezTo>
                  <a:cubicBezTo>
                    <a:pt x="200" y="816"/>
                    <a:pt x="198" y="819"/>
                    <a:pt x="194" y="821"/>
                  </a:cubicBezTo>
                  <a:cubicBezTo>
                    <a:pt x="192" y="819"/>
                    <a:pt x="190" y="818"/>
                    <a:pt x="188" y="816"/>
                  </a:cubicBezTo>
                  <a:cubicBezTo>
                    <a:pt x="186" y="816"/>
                    <a:pt x="184" y="816"/>
                    <a:pt x="182" y="816"/>
                  </a:cubicBezTo>
                  <a:cubicBezTo>
                    <a:pt x="179" y="820"/>
                    <a:pt x="177" y="824"/>
                    <a:pt x="177" y="828"/>
                  </a:cubicBezTo>
                  <a:cubicBezTo>
                    <a:pt x="176" y="834"/>
                    <a:pt x="174" y="838"/>
                    <a:pt x="168" y="841"/>
                  </a:cubicBezTo>
                  <a:cubicBezTo>
                    <a:pt x="166" y="840"/>
                    <a:pt x="164" y="839"/>
                    <a:pt x="162" y="838"/>
                  </a:cubicBezTo>
                  <a:cubicBezTo>
                    <a:pt x="161" y="839"/>
                    <a:pt x="159" y="841"/>
                    <a:pt x="158" y="843"/>
                  </a:cubicBezTo>
                  <a:cubicBezTo>
                    <a:pt x="156" y="842"/>
                    <a:pt x="154" y="842"/>
                    <a:pt x="152" y="841"/>
                  </a:cubicBezTo>
                  <a:cubicBezTo>
                    <a:pt x="148" y="847"/>
                    <a:pt x="148" y="847"/>
                    <a:pt x="143" y="849"/>
                  </a:cubicBezTo>
                  <a:cubicBezTo>
                    <a:pt x="138" y="849"/>
                    <a:pt x="137" y="845"/>
                    <a:pt x="135" y="841"/>
                  </a:cubicBezTo>
                  <a:cubicBezTo>
                    <a:pt x="133" y="839"/>
                    <a:pt x="131" y="838"/>
                    <a:pt x="129" y="837"/>
                  </a:cubicBezTo>
                  <a:cubicBezTo>
                    <a:pt x="128" y="831"/>
                    <a:pt x="129" y="827"/>
                    <a:pt x="131" y="823"/>
                  </a:cubicBezTo>
                  <a:cubicBezTo>
                    <a:pt x="131" y="825"/>
                    <a:pt x="130" y="826"/>
                    <a:pt x="130" y="828"/>
                  </a:cubicBezTo>
                  <a:cubicBezTo>
                    <a:pt x="131" y="828"/>
                    <a:pt x="131" y="829"/>
                    <a:pt x="132" y="829"/>
                  </a:cubicBezTo>
                  <a:cubicBezTo>
                    <a:pt x="135" y="826"/>
                    <a:pt x="137" y="822"/>
                    <a:pt x="142" y="821"/>
                  </a:cubicBezTo>
                  <a:cubicBezTo>
                    <a:pt x="147" y="827"/>
                    <a:pt x="144" y="836"/>
                    <a:pt x="150" y="842"/>
                  </a:cubicBezTo>
                  <a:cubicBezTo>
                    <a:pt x="153" y="839"/>
                    <a:pt x="153" y="836"/>
                    <a:pt x="152" y="833"/>
                  </a:cubicBezTo>
                  <a:cubicBezTo>
                    <a:pt x="151" y="827"/>
                    <a:pt x="152" y="820"/>
                    <a:pt x="146" y="816"/>
                  </a:cubicBezTo>
                  <a:cubicBezTo>
                    <a:pt x="139" y="815"/>
                    <a:pt x="139" y="815"/>
                    <a:pt x="137" y="817"/>
                  </a:cubicBezTo>
                  <a:cubicBezTo>
                    <a:pt x="136" y="817"/>
                    <a:pt x="135" y="818"/>
                    <a:pt x="134" y="819"/>
                  </a:cubicBezTo>
                  <a:cubicBezTo>
                    <a:pt x="136" y="817"/>
                    <a:pt x="137" y="816"/>
                    <a:pt x="139" y="814"/>
                  </a:cubicBezTo>
                  <a:cubicBezTo>
                    <a:pt x="136" y="813"/>
                    <a:pt x="135" y="818"/>
                    <a:pt x="132" y="817"/>
                  </a:cubicBezTo>
                  <a:cubicBezTo>
                    <a:pt x="131" y="817"/>
                    <a:pt x="130" y="817"/>
                    <a:pt x="129" y="816"/>
                  </a:cubicBezTo>
                  <a:cubicBezTo>
                    <a:pt x="128" y="814"/>
                    <a:pt x="126" y="811"/>
                    <a:pt x="125" y="808"/>
                  </a:cubicBezTo>
                  <a:cubicBezTo>
                    <a:pt x="124" y="808"/>
                    <a:pt x="122" y="807"/>
                    <a:pt x="120" y="806"/>
                  </a:cubicBezTo>
                  <a:cubicBezTo>
                    <a:pt x="118" y="807"/>
                    <a:pt x="115" y="809"/>
                    <a:pt x="113" y="810"/>
                  </a:cubicBezTo>
                  <a:cubicBezTo>
                    <a:pt x="108" y="810"/>
                    <a:pt x="106" y="807"/>
                    <a:pt x="106" y="803"/>
                  </a:cubicBezTo>
                  <a:cubicBezTo>
                    <a:pt x="106" y="799"/>
                    <a:pt x="107" y="795"/>
                    <a:pt x="109" y="790"/>
                  </a:cubicBezTo>
                  <a:cubicBezTo>
                    <a:pt x="108" y="787"/>
                    <a:pt x="107" y="783"/>
                    <a:pt x="105" y="777"/>
                  </a:cubicBezTo>
                  <a:cubicBezTo>
                    <a:pt x="101" y="783"/>
                    <a:pt x="100" y="790"/>
                    <a:pt x="95" y="795"/>
                  </a:cubicBezTo>
                  <a:cubicBezTo>
                    <a:pt x="94" y="795"/>
                    <a:pt x="93" y="795"/>
                    <a:pt x="91" y="795"/>
                  </a:cubicBezTo>
                  <a:cubicBezTo>
                    <a:pt x="90" y="793"/>
                    <a:pt x="90" y="790"/>
                    <a:pt x="90" y="788"/>
                  </a:cubicBezTo>
                  <a:cubicBezTo>
                    <a:pt x="91" y="783"/>
                    <a:pt x="91" y="779"/>
                    <a:pt x="93" y="774"/>
                  </a:cubicBezTo>
                  <a:cubicBezTo>
                    <a:pt x="93" y="774"/>
                    <a:pt x="93" y="775"/>
                    <a:pt x="93" y="775"/>
                  </a:cubicBezTo>
                  <a:cubicBezTo>
                    <a:pt x="93" y="776"/>
                    <a:pt x="94" y="777"/>
                    <a:pt x="95" y="779"/>
                  </a:cubicBezTo>
                  <a:cubicBezTo>
                    <a:pt x="101" y="774"/>
                    <a:pt x="99" y="767"/>
                    <a:pt x="103" y="761"/>
                  </a:cubicBezTo>
                  <a:cubicBezTo>
                    <a:pt x="106" y="764"/>
                    <a:pt x="105" y="771"/>
                    <a:pt x="112" y="769"/>
                  </a:cubicBezTo>
                  <a:cubicBezTo>
                    <a:pt x="113" y="763"/>
                    <a:pt x="111" y="758"/>
                    <a:pt x="109" y="753"/>
                  </a:cubicBezTo>
                  <a:cubicBezTo>
                    <a:pt x="111" y="754"/>
                    <a:pt x="113" y="755"/>
                    <a:pt x="114" y="758"/>
                  </a:cubicBezTo>
                  <a:cubicBezTo>
                    <a:pt x="116" y="761"/>
                    <a:pt x="116" y="764"/>
                    <a:pt x="117" y="766"/>
                  </a:cubicBezTo>
                  <a:cubicBezTo>
                    <a:pt x="117" y="770"/>
                    <a:pt x="116" y="774"/>
                    <a:pt x="115" y="779"/>
                  </a:cubicBezTo>
                  <a:cubicBezTo>
                    <a:pt x="115" y="782"/>
                    <a:pt x="115" y="786"/>
                    <a:pt x="116" y="789"/>
                  </a:cubicBezTo>
                  <a:cubicBezTo>
                    <a:pt x="116" y="791"/>
                    <a:pt x="118" y="792"/>
                    <a:pt x="118" y="793"/>
                  </a:cubicBezTo>
                  <a:cubicBezTo>
                    <a:pt x="122" y="792"/>
                    <a:pt x="122" y="789"/>
                    <a:pt x="122" y="787"/>
                  </a:cubicBezTo>
                  <a:cubicBezTo>
                    <a:pt x="123" y="778"/>
                    <a:pt x="124" y="769"/>
                    <a:pt x="126" y="761"/>
                  </a:cubicBezTo>
                  <a:cubicBezTo>
                    <a:pt x="126" y="760"/>
                    <a:pt x="126" y="760"/>
                    <a:pt x="126" y="759"/>
                  </a:cubicBezTo>
                  <a:cubicBezTo>
                    <a:pt x="127" y="757"/>
                    <a:pt x="128" y="756"/>
                    <a:pt x="128" y="754"/>
                  </a:cubicBezTo>
                  <a:cubicBezTo>
                    <a:pt x="130" y="760"/>
                    <a:pt x="132" y="765"/>
                    <a:pt x="134" y="769"/>
                  </a:cubicBezTo>
                  <a:cubicBezTo>
                    <a:pt x="135" y="773"/>
                    <a:pt x="136" y="777"/>
                    <a:pt x="137" y="781"/>
                  </a:cubicBezTo>
                  <a:cubicBezTo>
                    <a:pt x="138" y="782"/>
                    <a:pt x="139" y="783"/>
                    <a:pt x="141" y="785"/>
                  </a:cubicBezTo>
                  <a:cubicBezTo>
                    <a:pt x="142" y="783"/>
                    <a:pt x="143" y="781"/>
                    <a:pt x="143" y="780"/>
                  </a:cubicBezTo>
                  <a:cubicBezTo>
                    <a:pt x="144" y="777"/>
                    <a:pt x="144" y="774"/>
                    <a:pt x="144" y="771"/>
                  </a:cubicBezTo>
                  <a:cubicBezTo>
                    <a:pt x="144" y="768"/>
                    <a:pt x="145" y="765"/>
                    <a:pt x="148" y="762"/>
                  </a:cubicBezTo>
                  <a:cubicBezTo>
                    <a:pt x="152" y="770"/>
                    <a:pt x="152" y="779"/>
                    <a:pt x="156" y="786"/>
                  </a:cubicBezTo>
                  <a:cubicBezTo>
                    <a:pt x="155" y="790"/>
                    <a:pt x="154" y="793"/>
                    <a:pt x="152" y="796"/>
                  </a:cubicBezTo>
                  <a:cubicBezTo>
                    <a:pt x="152" y="797"/>
                    <a:pt x="152" y="799"/>
                    <a:pt x="154" y="800"/>
                  </a:cubicBezTo>
                  <a:cubicBezTo>
                    <a:pt x="157" y="798"/>
                    <a:pt x="159" y="795"/>
                    <a:pt x="161" y="792"/>
                  </a:cubicBezTo>
                  <a:cubicBezTo>
                    <a:pt x="161" y="792"/>
                    <a:pt x="161" y="793"/>
                    <a:pt x="161" y="793"/>
                  </a:cubicBezTo>
                  <a:cubicBezTo>
                    <a:pt x="160" y="795"/>
                    <a:pt x="160" y="797"/>
                    <a:pt x="159" y="799"/>
                  </a:cubicBezTo>
                  <a:cubicBezTo>
                    <a:pt x="161" y="799"/>
                    <a:pt x="162" y="797"/>
                    <a:pt x="162" y="796"/>
                  </a:cubicBezTo>
                  <a:cubicBezTo>
                    <a:pt x="166" y="791"/>
                    <a:pt x="169" y="786"/>
                    <a:pt x="172" y="781"/>
                  </a:cubicBezTo>
                  <a:cubicBezTo>
                    <a:pt x="173" y="780"/>
                    <a:pt x="173" y="780"/>
                    <a:pt x="174" y="779"/>
                  </a:cubicBezTo>
                  <a:cubicBezTo>
                    <a:pt x="175" y="786"/>
                    <a:pt x="170" y="792"/>
                    <a:pt x="172" y="799"/>
                  </a:cubicBezTo>
                  <a:cubicBezTo>
                    <a:pt x="174" y="800"/>
                    <a:pt x="175" y="800"/>
                    <a:pt x="177" y="801"/>
                  </a:cubicBezTo>
                  <a:cubicBezTo>
                    <a:pt x="181" y="798"/>
                    <a:pt x="184" y="793"/>
                    <a:pt x="188" y="792"/>
                  </a:cubicBezTo>
                  <a:cubicBezTo>
                    <a:pt x="188" y="793"/>
                    <a:pt x="188" y="794"/>
                    <a:pt x="188" y="794"/>
                  </a:cubicBezTo>
                  <a:cubicBezTo>
                    <a:pt x="190" y="794"/>
                    <a:pt x="191" y="793"/>
                    <a:pt x="192" y="793"/>
                  </a:cubicBezTo>
                  <a:cubicBezTo>
                    <a:pt x="194" y="794"/>
                    <a:pt x="195" y="795"/>
                    <a:pt x="195" y="798"/>
                  </a:cubicBezTo>
                  <a:cubicBezTo>
                    <a:pt x="196" y="800"/>
                    <a:pt x="196" y="804"/>
                    <a:pt x="197" y="806"/>
                  </a:cubicBezTo>
                  <a:cubicBezTo>
                    <a:pt x="197" y="808"/>
                    <a:pt x="199" y="809"/>
                    <a:pt x="200" y="810"/>
                  </a:cubicBezTo>
                  <a:cubicBezTo>
                    <a:pt x="206" y="806"/>
                    <a:pt x="204" y="800"/>
                    <a:pt x="205" y="794"/>
                  </a:cubicBezTo>
                  <a:cubicBezTo>
                    <a:pt x="210" y="788"/>
                    <a:pt x="215" y="782"/>
                    <a:pt x="223" y="779"/>
                  </a:cubicBezTo>
                  <a:cubicBezTo>
                    <a:pt x="225" y="786"/>
                    <a:pt x="220" y="791"/>
                    <a:pt x="221" y="798"/>
                  </a:cubicBezTo>
                  <a:cubicBezTo>
                    <a:pt x="222" y="799"/>
                    <a:pt x="223" y="800"/>
                    <a:pt x="225" y="801"/>
                  </a:cubicBezTo>
                  <a:cubicBezTo>
                    <a:pt x="232" y="799"/>
                    <a:pt x="235" y="789"/>
                    <a:pt x="244" y="791"/>
                  </a:cubicBezTo>
                  <a:cubicBezTo>
                    <a:pt x="247" y="792"/>
                    <a:pt x="248" y="794"/>
                    <a:pt x="247" y="797"/>
                  </a:cubicBezTo>
                  <a:cubicBezTo>
                    <a:pt x="247" y="800"/>
                    <a:pt x="246" y="802"/>
                    <a:pt x="245" y="805"/>
                  </a:cubicBezTo>
                  <a:cubicBezTo>
                    <a:pt x="244" y="810"/>
                    <a:pt x="243" y="814"/>
                    <a:pt x="241" y="820"/>
                  </a:cubicBezTo>
                  <a:cubicBezTo>
                    <a:pt x="239" y="821"/>
                    <a:pt x="237" y="823"/>
                    <a:pt x="234" y="826"/>
                  </a:cubicBezTo>
                  <a:cubicBezTo>
                    <a:pt x="229" y="831"/>
                    <a:pt x="225" y="837"/>
                    <a:pt x="222" y="843"/>
                  </a:cubicBezTo>
                  <a:close/>
                  <a:moveTo>
                    <a:pt x="136" y="791"/>
                  </a:moveTo>
                  <a:cubicBezTo>
                    <a:pt x="135" y="788"/>
                    <a:pt x="134" y="785"/>
                    <a:pt x="133" y="782"/>
                  </a:cubicBezTo>
                  <a:cubicBezTo>
                    <a:pt x="129" y="789"/>
                    <a:pt x="127" y="795"/>
                    <a:pt x="126" y="802"/>
                  </a:cubicBezTo>
                  <a:cubicBezTo>
                    <a:pt x="130" y="799"/>
                    <a:pt x="133" y="796"/>
                    <a:pt x="136" y="793"/>
                  </a:cubicBezTo>
                  <a:cubicBezTo>
                    <a:pt x="136" y="792"/>
                    <a:pt x="136" y="792"/>
                    <a:pt x="136" y="791"/>
                  </a:cubicBezTo>
                  <a:close/>
                  <a:moveTo>
                    <a:pt x="144" y="798"/>
                  </a:moveTo>
                  <a:cubicBezTo>
                    <a:pt x="144" y="798"/>
                    <a:pt x="144" y="798"/>
                    <a:pt x="144" y="798"/>
                  </a:cubicBezTo>
                  <a:cubicBezTo>
                    <a:pt x="144" y="799"/>
                    <a:pt x="144" y="799"/>
                    <a:pt x="144" y="800"/>
                  </a:cubicBezTo>
                  <a:cubicBezTo>
                    <a:pt x="144" y="800"/>
                    <a:pt x="144" y="800"/>
                    <a:pt x="144" y="800"/>
                  </a:cubicBezTo>
                  <a:cubicBezTo>
                    <a:pt x="144" y="799"/>
                    <a:pt x="144" y="799"/>
                    <a:pt x="144" y="798"/>
                  </a:cubicBezTo>
                  <a:close/>
                  <a:moveTo>
                    <a:pt x="157" y="822"/>
                  </a:moveTo>
                  <a:cubicBezTo>
                    <a:pt x="156" y="819"/>
                    <a:pt x="155" y="818"/>
                    <a:pt x="155" y="816"/>
                  </a:cubicBezTo>
                  <a:cubicBezTo>
                    <a:pt x="155" y="812"/>
                    <a:pt x="156" y="809"/>
                    <a:pt x="157" y="805"/>
                  </a:cubicBezTo>
                  <a:cubicBezTo>
                    <a:pt x="154" y="807"/>
                    <a:pt x="152" y="809"/>
                    <a:pt x="150" y="811"/>
                  </a:cubicBezTo>
                  <a:cubicBezTo>
                    <a:pt x="149" y="817"/>
                    <a:pt x="153" y="820"/>
                    <a:pt x="154" y="826"/>
                  </a:cubicBezTo>
                  <a:cubicBezTo>
                    <a:pt x="156" y="824"/>
                    <a:pt x="156" y="823"/>
                    <a:pt x="157" y="822"/>
                  </a:cubicBezTo>
                  <a:close/>
                  <a:moveTo>
                    <a:pt x="159" y="801"/>
                  </a:moveTo>
                  <a:cubicBezTo>
                    <a:pt x="159" y="800"/>
                    <a:pt x="159" y="800"/>
                    <a:pt x="159" y="799"/>
                  </a:cubicBezTo>
                  <a:cubicBezTo>
                    <a:pt x="159" y="800"/>
                    <a:pt x="159" y="800"/>
                    <a:pt x="158" y="801"/>
                  </a:cubicBezTo>
                  <a:cubicBezTo>
                    <a:pt x="159" y="801"/>
                    <a:pt x="159" y="801"/>
                    <a:pt x="159" y="801"/>
                  </a:cubicBezTo>
                  <a:close/>
                  <a:moveTo>
                    <a:pt x="168" y="808"/>
                  </a:moveTo>
                  <a:cubicBezTo>
                    <a:pt x="167" y="809"/>
                    <a:pt x="164" y="810"/>
                    <a:pt x="166" y="813"/>
                  </a:cubicBezTo>
                  <a:cubicBezTo>
                    <a:pt x="168" y="812"/>
                    <a:pt x="169" y="810"/>
                    <a:pt x="168" y="808"/>
                  </a:cubicBezTo>
                  <a:close/>
                  <a:moveTo>
                    <a:pt x="203" y="835"/>
                  </a:moveTo>
                  <a:cubicBezTo>
                    <a:pt x="204" y="838"/>
                    <a:pt x="203" y="840"/>
                    <a:pt x="199" y="844"/>
                  </a:cubicBezTo>
                  <a:cubicBezTo>
                    <a:pt x="197" y="843"/>
                    <a:pt x="196" y="842"/>
                    <a:pt x="194" y="841"/>
                  </a:cubicBezTo>
                  <a:cubicBezTo>
                    <a:pt x="194" y="841"/>
                    <a:pt x="193" y="841"/>
                    <a:pt x="193" y="841"/>
                  </a:cubicBezTo>
                  <a:cubicBezTo>
                    <a:pt x="190" y="843"/>
                    <a:pt x="188" y="846"/>
                    <a:pt x="185" y="847"/>
                  </a:cubicBezTo>
                  <a:cubicBezTo>
                    <a:pt x="184" y="848"/>
                    <a:pt x="184" y="848"/>
                    <a:pt x="183" y="848"/>
                  </a:cubicBezTo>
                  <a:cubicBezTo>
                    <a:pt x="183" y="849"/>
                    <a:pt x="182" y="850"/>
                    <a:pt x="182" y="851"/>
                  </a:cubicBezTo>
                  <a:cubicBezTo>
                    <a:pt x="181" y="853"/>
                    <a:pt x="182" y="856"/>
                    <a:pt x="185" y="857"/>
                  </a:cubicBezTo>
                  <a:cubicBezTo>
                    <a:pt x="187" y="858"/>
                    <a:pt x="190" y="857"/>
                    <a:pt x="193" y="859"/>
                  </a:cubicBezTo>
                  <a:cubicBezTo>
                    <a:pt x="196" y="861"/>
                    <a:pt x="199" y="859"/>
                    <a:pt x="201" y="856"/>
                  </a:cubicBezTo>
                  <a:cubicBezTo>
                    <a:pt x="202" y="853"/>
                    <a:pt x="203" y="851"/>
                    <a:pt x="204" y="848"/>
                  </a:cubicBezTo>
                  <a:cubicBezTo>
                    <a:pt x="204" y="846"/>
                    <a:pt x="205" y="844"/>
                    <a:pt x="205" y="842"/>
                  </a:cubicBezTo>
                  <a:cubicBezTo>
                    <a:pt x="206" y="839"/>
                    <a:pt x="205" y="837"/>
                    <a:pt x="203" y="835"/>
                  </a:cubicBezTo>
                  <a:close/>
                  <a:moveTo>
                    <a:pt x="1272" y="716"/>
                  </a:moveTo>
                  <a:cubicBezTo>
                    <a:pt x="1270" y="714"/>
                    <a:pt x="1268" y="713"/>
                    <a:pt x="1266" y="712"/>
                  </a:cubicBezTo>
                  <a:cubicBezTo>
                    <a:pt x="1267" y="714"/>
                    <a:pt x="1269" y="715"/>
                    <a:pt x="1271" y="717"/>
                  </a:cubicBezTo>
                  <a:cubicBezTo>
                    <a:pt x="1271" y="717"/>
                    <a:pt x="1271" y="716"/>
                    <a:pt x="1272" y="716"/>
                  </a:cubicBezTo>
                  <a:close/>
                  <a:moveTo>
                    <a:pt x="189" y="782"/>
                  </a:moveTo>
                  <a:cubicBezTo>
                    <a:pt x="189" y="781"/>
                    <a:pt x="189" y="780"/>
                    <a:pt x="189" y="779"/>
                  </a:cubicBezTo>
                  <a:cubicBezTo>
                    <a:pt x="188" y="776"/>
                    <a:pt x="186" y="774"/>
                    <a:pt x="183" y="774"/>
                  </a:cubicBezTo>
                  <a:cubicBezTo>
                    <a:pt x="184" y="776"/>
                    <a:pt x="184" y="778"/>
                    <a:pt x="184" y="783"/>
                  </a:cubicBezTo>
                  <a:cubicBezTo>
                    <a:pt x="186" y="782"/>
                    <a:pt x="188" y="782"/>
                    <a:pt x="189" y="782"/>
                  </a:cubicBezTo>
                  <a:close/>
                  <a:moveTo>
                    <a:pt x="292" y="813"/>
                  </a:moveTo>
                  <a:cubicBezTo>
                    <a:pt x="287" y="812"/>
                    <a:pt x="284" y="809"/>
                    <a:pt x="280" y="806"/>
                  </a:cubicBezTo>
                  <a:cubicBezTo>
                    <a:pt x="278" y="807"/>
                    <a:pt x="276" y="807"/>
                    <a:pt x="274" y="807"/>
                  </a:cubicBezTo>
                  <a:cubicBezTo>
                    <a:pt x="269" y="809"/>
                    <a:pt x="265" y="813"/>
                    <a:pt x="264" y="819"/>
                  </a:cubicBezTo>
                  <a:cubicBezTo>
                    <a:pt x="264" y="819"/>
                    <a:pt x="264" y="820"/>
                    <a:pt x="264" y="821"/>
                  </a:cubicBezTo>
                  <a:cubicBezTo>
                    <a:pt x="266" y="821"/>
                    <a:pt x="267" y="821"/>
                    <a:pt x="269" y="821"/>
                  </a:cubicBezTo>
                  <a:cubicBezTo>
                    <a:pt x="269" y="824"/>
                    <a:pt x="269" y="826"/>
                    <a:pt x="269" y="828"/>
                  </a:cubicBezTo>
                  <a:cubicBezTo>
                    <a:pt x="270" y="828"/>
                    <a:pt x="270" y="828"/>
                    <a:pt x="270" y="828"/>
                  </a:cubicBezTo>
                  <a:cubicBezTo>
                    <a:pt x="273" y="827"/>
                    <a:pt x="277" y="826"/>
                    <a:pt x="280" y="825"/>
                  </a:cubicBezTo>
                  <a:cubicBezTo>
                    <a:pt x="281" y="825"/>
                    <a:pt x="282" y="825"/>
                    <a:pt x="283" y="826"/>
                  </a:cubicBezTo>
                  <a:cubicBezTo>
                    <a:pt x="286" y="823"/>
                    <a:pt x="289" y="820"/>
                    <a:pt x="293" y="818"/>
                  </a:cubicBezTo>
                  <a:cubicBezTo>
                    <a:pt x="293" y="816"/>
                    <a:pt x="292" y="814"/>
                    <a:pt x="292" y="813"/>
                  </a:cubicBezTo>
                  <a:close/>
                  <a:moveTo>
                    <a:pt x="256" y="838"/>
                  </a:moveTo>
                  <a:cubicBezTo>
                    <a:pt x="256" y="836"/>
                    <a:pt x="255" y="833"/>
                    <a:pt x="255" y="830"/>
                  </a:cubicBezTo>
                  <a:cubicBezTo>
                    <a:pt x="255" y="828"/>
                    <a:pt x="257" y="825"/>
                    <a:pt x="255" y="823"/>
                  </a:cubicBezTo>
                  <a:cubicBezTo>
                    <a:pt x="249" y="825"/>
                    <a:pt x="244" y="827"/>
                    <a:pt x="238" y="834"/>
                  </a:cubicBezTo>
                  <a:cubicBezTo>
                    <a:pt x="235" y="838"/>
                    <a:pt x="232" y="841"/>
                    <a:pt x="229" y="845"/>
                  </a:cubicBezTo>
                  <a:cubicBezTo>
                    <a:pt x="228" y="846"/>
                    <a:pt x="228" y="847"/>
                    <a:pt x="227" y="848"/>
                  </a:cubicBezTo>
                  <a:cubicBezTo>
                    <a:pt x="226" y="851"/>
                    <a:pt x="227" y="854"/>
                    <a:pt x="229" y="856"/>
                  </a:cubicBezTo>
                  <a:cubicBezTo>
                    <a:pt x="231" y="858"/>
                    <a:pt x="234" y="858"/>
                    <a:pt x="237" y="857"/>
                  </a:cubicBezTo>
                  <a:cubicBezTo>
                    <a:pt x="238" y="856"/>
                    <a:pt x="240" y="855"/>
                    <a:pt x="241" y="854"/>
                  </a:cubicBezTo>
                  <a:cubicBezTo>
                    <a:pt x="243" y="856"/>
                    <a:pt x="244" y="858"/>
                    <a:pt x="246" y="859"/>
                  </a:cubicBezTo>
                  <a:cubicBezTo>
                    <a:pt x="251" y="859"/>
                    <a:pt x="251" y="859"/>
                    <a:pt x="253" y="857"/>
                  </a:cubicBezTo>
                  <a:cubicBezTo>
                    <a:pt x="258" y="852"/>
                    <a:pt x="262" y="846"/>
                    <a:pt x="264" y="840"/>
                  </a:cubicBezTo>
                  <a:cubicBezTo>
                    <a:pt x="261" y="841"/>
                    <a:pt x="259" y="841"/>
                    <a:pt x="256" y="838"/>
                  </a:cubicBezTo>
                  <a:close/>
                  <a:moveTo>
                    <a:pt x="161" y="770"/>
                  </a:moveTo>
                  <a:cubicBezTo>
                    <a:pt x="162" y="769"/>
                    <a:pt x="162" y="769"/>
                    <a:pt x="162" y="768"/>
                  </a:cubicBezTo>
                  <a:cubicBezTo>
                    <a:pt x="162" y="767"/>
                    <a:pt x="161" y="765"/>
                    <a:pt x="161" y="764"/>
                  </a:cubicBezTo>
                  <a:cubicBezTo>
                    <a:pt x="160" y="763"/>
                    <a:pt x="159" y="762"/>
                    <a:pt x="158" y="761"/>
                  </a:cubicBezTo>
                  <a:cubicBezTo>
                    <a:pt x="159" y="761"/>
                    <a:pt x="159" y="762"/>
                    <a:pt x="159" y="763"/>
                  </a:cubicBezTo>
                  <a:cubicBezTo>
                    <a:pt x="160" y="765"/>
                    <a:pt x="160" y="767"/>
                    <a:pt x="161" y="770"/>
                  </a:cubicBezTo>
                  <a:close/>
                  <a:moveTo>
                    <a:pt x="1163" y="799"/>
                  </a:moveTo>
                  <a:cubicBezTo>
                    <a:pt x="1164" y="801"/>
                    <a:pt x="1165" y="802"/>
                    <a:pt x="1166" y="804"/>
                  </a:cubicBezTo>
                  <a:cubicBezTo>
                    <a:pt x="1166" y="802"/>
                    <a:pt x="1165" y="801"/>
                    <a:pt x="1163" y="799"/>
                  </a:cubicBezTo>
                  <a:close/>
                  <a:moveTo>
                    <a:pt x="1338" y="794"/>
                  </a:moveTo>
                  <a:cubicBezTo>
                    <a:pt x="1338" y="797"/>
                    <a:pt x="1336" y="798"/>
                    <a:pt x="1334" y="799"/>
                  </a:cubicBezTo>
                  <a:cubicBezTo>
                    <a:pt x="1333" y="800"/>
                    <a:pt x="1331" y="800"/>
                    <a:pt x="1330" y="801"/>
                  </a:cubicBezTo>
                  <a:cubicBezTo>
                    <a:pt x="1326" y="802"/>
                    <a:pt x="1322" y="802"/>
                    <a:pt x="1317" y="803"/>
                  </a:cubicBezTo>
                  <a:cubicBezTo>
                    <a:pt x="1319" y="801"/>
                    <a:pt x="1319" y="800"/>
                    <a:pt x="1320" y="799"/>
                  </a:cubicBezTo>
                  <a:cubicBezTo>
                    <a:pt x="1318" y="798"/>
                    <a:pt x="1316" y="798"/>
                    <a:pt x="1314" y="797"/>
                  </a:cubicBezTo>
                  <a:cubicBezTo>
                    <a:pt x="1308" y="795"/>
                    <a:pt x="1306" y="793"/>
                    <a:pt x="1306" y="787"/>
                  </a:cubicBezTo>
                  <a:cubicBezTo>
                    <a:pt x="1305" y="784"/>
                    <a:pt x="1305" y="780"/>
                    <a:pt x="1305" y="777"/>
                  </a:cubicBezTo>
                  <a:cubicBezTo>
                    <a:pt x="1302" y="775"/>
                    <a:pt x="1299" y="773"/>
                    <a:pt x="1295" y="774"/>
                  </a:cubicBezTo>
                  <a:cubicBezTo>
                    <a:pt x="1297" y="780"/>
                    <a:pt x="1304" y="784"/>
                    <a:pt x="1301" y="791"/>
                  </a:cubicBezTo>
                  <a:cubicBezTo>
                    <a:pt x="1297" y="795"/>
                    <a:pt x="1292" y="793"/>
                    <a:pt x="1288" y="791"/>
                  </a:cubicBezTo>
                  <a:cubicBezTo>
                    <a:pt x="1291" y="794"/>
                    <a:pt x="1295" y="798"/>
                    <a:pt x="1298" y="801"/>
                  </a:cubicBezTo>
                  <a:cubicBezTo>
                    <a:pt x="1300" y="802"/>
                    <a:pt x="1303" y="804"/>
                    <a:pt x="1303" y="807"/>
                  </a:cubicBezTo>
                  <a:cubicBezTo>
                    <a:pt x="1302" y="812"/>
                    <a:pt x="1299" y="813"/>
                    <a:pt x="1295" y="813"/>
                  </a:cubicBezTo>
                  <a:cubicBezTo>
                    <a:pt x="1291" y="812"/>
                    <a:pt x="1288" y="811"/>
                    <a:pt x="1285" y="808"/>
                  </a:cubicBezTo>
                  <a:cubicBezTo>
                    <a:pt x="1283" y="806"/>
                    <a:pt x="1282" y="804"/>
                    <a:pt x="1279" y="802"/>
                  </a:cubicBezTo>
                  <a:cubicBezTo>
                    <a:pt x="1280" y="801"/>
                    <a:pt x="1281" y="800"/>
                    <a:pt x="1282" y="798"/>
                  </a:cubicBezTo>
                  <a:cubicBezTo>
                    <a:pt x="1281" y="794"/>
                    <a:pt x="1278" y="792"/>
                    <a:pt x="1275" y="791"/>
                  </a:cubicBezTo>
                  <a:cubicBezTo>
                    <a:pt x="1272" y="790"/>
                    <a:pt x="1269" y="789"/>
                    <a:pt x="1266" y="791"/>
                  </a:cubicBezTo>
                  <a:cubicBezTo>
                    <a:pt x="1264" y="791"/>
                    <a:pt x="1263" y="793"/>
                    <a:pt x="1262" y="795"/>
                  </a:cubicBezTo>
                  <a:cubicBezTo>
                    <a:pt x="1266" y="797"/>
                    <a:pt x="1269" y="799"/>
                    <a:pt x="1272" y="801"/>
                  </a:cubicBezTo>
                  <a:cubicBezTo>
                    <a:pt x="1272" y="801"/>
                    <a:pt x="1271" y="801"/>
                    <a:pt x="1270" y="801"/>
                  </a:cubicBezTo>
                  <a:cubicBezTo>
                    <a:pt x="1269" y="802"/>
                    <a:pt x="1268" y="803"/>
                    <a:pt x="1266" y="805"/>
                  </a:cubicBezTo>
                  <a:cubicBezTo>
                    <a:pt x="1264" y="805"/>
                    <a:pt x="1261" y="805"/>
                    <a:pt x="1259" y="805"/>
                  </a:cubicBezTo>
                  <a:cubicBezTo>
                    <a:pt x="1258" y="806"/>
                    <a:pt x="1256" y="808"/>
                    <a:pt x="1255" y="809"/>
                  </a:cubicBezTo>
                  <a:cubicBezTo>
                    <a:pt x="1250" y="810"/>
                    <a:pt x="1244" y="810"/>
                    <a:pt x="1238" y="811"/>
                  </a:cubicBezTo>
                  <a:cubicBezTo>
                    <a:pt x="1239" y="813"/>
                    <a:pt x="1240" y="815"/>
                    <a:pt x="1240" y="817"/>
                  </a:cubicBezTo>
                  <a:cubicBezTo>
                    <a:pt x="1240" y="821"/>
                    <a:pt x="1239" y="823"/>
                    <a:pt x="1236" y="825"/>
                  </a:cubicBezTo>
                  <a:cubicBezTo>
                    <a:pt x="1230" y="827"/>
                    <a:pt x="1219" y="825"/>
                    <a:pt x="1215" y="820"/>
                  </a:cubicBezTo>
                  <a:cubicBezTo>
                    <a:pt x="1213" y="818"/>
                    <a:pt x="1213" y="816"/>
                    <a:pt x="1212" y="814"/>
                  </a:cubicBezTo>
                  <a:cubicBezTo>
                    <a:pt x="1210" y="815"/>
                    <a:pt x="1207" y="816"/>
                    <a:pt x="1204" y="817"/>
                  </a:cubicBezTo>
                  <a:cubicBezTo>
                    <a:pt x="1203" y="820"/>
                    <a:pt x="1203" y="824"/>
                    <a:pt x="1203" y="828"/>
                  </a:cubicBezTo>
                  <a:cubicBezTo>
                    <a:pt x="1199" y="829"/>
                    <a:pt x="1195" y="831"/>
                    <a:pt x="1190" y="832"/>
                  </a:cubicBezTo>
                  <a:cubicBezTo>
                    <a:pt x="1186" y="832"/>
                    <a:pt x="1181" y="832"/>
                    <a:pt x="1176" y="831"/>
                  </a:cubicBezTo>
                  <a:cubicBezTo>
                    <a:pt x="1174" y="831"/>
                    <a:pt x="1171" y="829"/>
                    <a:pt x="1170" y="828"/>
                  </a:cubicBezTo>
                  <a:cubicBezTo>
                    <a:pt x="1168" y="827"/>
                    <a:pt x="1168" y="825"/>
                    <a:pt x="1167" y="824"/>
                  </a:cubicBezTo>
                  <a:cubicBezTo>
                    <a:pt x="1168" y="820"/>
                    <a:pt x="1170" y="818"/>
                    <a:pt x="1173" y="817"/>
                  </a:cubicBezTo>
                  <a:cubicBezTo>
                    <a:pt x="1178" y="815"/>
                    <a:pt x="1183" y="815"/>
                    <a:pt x="1188" y="817"/>
                  </a:cubicBezTo>
                  <a:cubicBezTo>
                    <a:pt x="1190" y="818"/>
                    <a:pt x="1191" y="819"/>
                    <a:pt x="1194" y="820"/>
                  </a:cubicBezTo>
                  <a:cubicBezTo>
                    <a:pt x="1193" y="812"/>
                    <a:pt x="1186" y="804"/>
                    <a:pt x="1191" y="796"/>
                  </a:cubicBezTo>
                  <a:cubicBezTo>
                    <a:pt x="1190" y="795"/>
                    <a:pt x="1189" y="793"/>
                    <a:pt x="1187" y="792"/>
                  </a:cubicBezTo>
                  <a:cubicBezTo>
                    <a:pt x="1185" y="796"/>
                    <a:pt x="1184" y="799"/>
                    <a:pt x="1182" y="802"/>
                  </a:cubicBezTo>
                  <a:cubicBezTo>
                    <a:pt x="1178" y="804"/>
                    <a:pt x="1176" y="802"/>
                    <a:pt x="1173" y="801"/>
                  </a:cubicBezTo>
                  <a:cubicBezTo>
                    <a:pt x="1171" y="799"/>
                    <a:pt x="1169" y="797"/>
                    <a:pt x="1166" y="796"/>
                  </a:cubicBezTo>
                  <a:cubicBezTo>
                    <a:pt x="1165" y="795"/>
                    <a:pt x="1163" y="795"/>
                    <a:pt x="1161" y="795"/>
                  </a:cubicBezTo>
                  <a:cubicBezTo>
                    <a:pt x="1159" y="793"/>
                    <a:pt x="1157" y="790"/>
                    <a:pt x="1156" y="787"/>
                  </a:cubicBezTo>
                  <a:cubicBezTo>
                    <a:pt x="1156" y="787"/>
                    <a:pt x="1156" y="786"/>
                    <a:pt x="1156" y="786"/>
                  </a:cubicBezTo>
                  <a:cubicBezTo>
                    <a:pt x="1159" y="785"/>
                    <a:pt x="1162" y="786"/>
                    <a:pt x="1165" y="787"/>
                  </a:cubicBezTo>
                  <a:cubicBezTo>
                    <a:pt x="1166" y="789"/>
                    <a:pt x="1168" y="791"/>
                    <a:pt x="1170" y="795"/>
                  </a:cubicBezTo>
                  <a:cubicBezTo>
                    <a:pt x="1171" y="793"/>
                    <a:pt x="1171" y="792"/>
                    <a:pt x="1172" y="791"/>
                  </a:cubicBezTo>
                  <a:cubicBezTo>
                    <a:pt x="1174" y="791"/>
                    <a:pt x="1176" y="792"/>
                    <a:pt x="1178" y="793"/>
                  </a:cubicBezTo>
                  <a:cubicBezTo>
                    <a:pt x="1179" y="792"/>
                    <a:pt x="1179" y="790"/>
                    <a:pt x="1180" y="789"/>
                  </a:cubicBezTo>
                  <a:cubicBezTo>
                    <a:pt x="1178" y="787"/>
                    <a:pt x="1176" y="785"/>
                    <a:pt x="1174" y="783"/>
                  </a:cubicBezTo>
                  <a:cubicBezTo>
                    <a:pt x="1175" y="779"/>
                    <a:pt x="1176" y="776"/>
                    <a:pt x="1180" y="776"/>
                  </a:cubicBezTo>
                  <a:cubicBezTo>
                    <a:pt x="1181" y="776"/>
                    <a:pt x="1182" y="776"/>
                    <a:pt x="1184" y="776"/>
                  </a:cubicBezTo>
                  <a:cubicBezTo>
                    <a:pt x="1184" y="776"/>
                    <a:pt x="1185" y="776"/>
                    <a:pt x="1186" y="777"/>
                  </a:cubicBezTo>
                  <a:cubicBezTo>
                    <a:pt x="1186" y="777"/>
                    <a:pt x="1186" y="776"/>
                    <a:pt x="1186" y="776"/>
                  </a:cubicBezTo>
                  <a:cubicBezTo>
                    <a:pt x="1188" y="777"/>
                    <a:pt x="1190" y="777"/>
                    <a:pt x="1192" y="777"/>
                  </a:cubicBezTo>
                  <a:cubicBezTo>
                    <a:pt x="1193" y="772"/>
                    <a:pt x="1194" y="769"/>
                    <a:pt x="1196" y="768"/>
                  </a:cubicBezTo>
                  <a:cubicBezTo>
                    <a:pt x="1197" y="769"/>
                    <a:pt x="1199" y="770"/>
                    <a:pt x="1201" y="771"/>
                  </a:cubicBezTo>
                  <a:cubicBezTo>
                    <a:pt x="1202" y="769"/>
                    <a:pt x="1202" y="768"/>
                    <a:pt x="1202" y="766"/>
                  </a:cubicBezTo>
                  <a:cubicBezTo>
                    <a:pt x="1203" y="767"/>
                    <a:pt x="1204" y="767"/>
                    <a:pt x="1206" y="767"/>
                  </a:cubicBezTo>
                  <a:cubicBezTo>
                    <a:pt x="1208" y="766"/>
                    <a:pt x="1209" y="765"/>
                    <a:pt x="1210" y="764"/>
                  </a:cubicBezTo>
                  <a:cubicBezTo>
                    <a:pt x="1210" y="764"/>
                    <a:pt x="1211" y="764"/>
                    <a:pt x="1212" y="764"/>
                  </a:cubicBezTo>
                  <a:cubicBezTo>
                    <a:pt x="1213" y="762"/>
                    <a:pt x="1213" y="760"/>
                    <a:pt x="1212" y="758"/>
                  </a:cubicBezTo>
                  <a:cubicBezTo>
                    <a:pt x="1214" y="753"/>
                    <a:pt x="1215" y="752"/>
                    <a:pt x="1219" y="752"/>
                  </a:cubicBezTo>
                  <a:cubicBezTo>
                    <a:pt x="1220" y="752"/>
                    <a:pt x="1221" y="752"/>
                    <a:pt x="1222" y="752"/>
                  </a:cubicBezTo>
                  <a:cubicBezTo>
                    <a:pt x="1222" y="752"/>
                    <a:pt x="1222" y="752"/>
                    <a:pt x="1223" y="752"/>
                  </a:cubicBezTo>
                  <a:cubicBezTo>
                    <a:pt x="1223" y="752"/>
                    <a:pt x="1224" y="752"/>
                    <a:pt x="1224" y="752"/>
                  </a:cubicBezTo>
                  <a:cubicBezTo>
                    <a:pt x="1224" y="748"/>
                    <a:pt x="1224" y="744"/>
                    <a:pt x="1225" y="740"/>
                  </a:cubicBezTo>
                  <a:cubicBezTo>
                    <a:pt x="1227" y="738"/>
                    <a:pt x="1229" y="736"/>
                    <a:pt x="1231" y="734"/>
                  </a:cubicBezTo>
                  <a:cubicBezTo>
                    <a:pt x="1231" y="731"/>
                    <a:pt x="1231" y="727"/>
                    <a:pt x="1231" y="724"/>
                  </a:cubicBezTo>
                  <a:cubicBezTo>
                    <a:pt x="1232" y="723"/>
                    <a:pt x="1233" y="723"/>
                    <a:pt x="1233" y="723"/>
                  </a:cubicBezTo>
                  <a:cubicBezTo>
                    <a:pt x="1233" y="720"/>
                    <a:pt x="1234" y="717"/>
                    <a:pt x="1235" y="715"/>
                  </a:cubicBezTo>
                  <a:cubicBezTo>
                    <a:pt x="1238" y="718"/>
                    <a:pt x="1240" y="721"/>
                    <a:pt x="1245" y="722"/>
                  </a:cubicBezTo>
                  <a:cubicBezTo>
                    <a:pt x="1247" y="721"/>
                    <a:pt x="1249" y="721"/>
                    <a:pt x="1251" y="720"/>
                  </a:cubicBezTo>
                  <a:cubicBezTo>
                    <a:pt x="1251" y="720"/>
                    <a:pt x="1252" y="719"/>
                    <a:pt x="1252" y="718"/>
                  </a:cubicBezTo>
                  <a:cubicBezTo>
                    <a:pt x="1256" y="712"/>
                    <a:pt x="1260" y="712"/>
                    <a:pt x="1265" y="717"/>
                  </a:cubicBezTo>
                  <a:cubicBezTo>
                    <a:pt x="1267" y="719"/>
                    <a:pt x="1268" y="722"/>
                    <a:pt x="1268" y="726"/>
                  </a:cubicBezTo>
                  <a:cubicBezTo>
                    <a:pt x="1269" y="735"/>
                    <a:pt x="1273" y="742"/>
                    <a:pt x="1280" y="748"/>
                  </a:cubicBezTo>
                  <a:cubicBezTo>
                    <a:pt x="1281" y="748"/>
                    <a:pt x="1282" y="750"/>
                    <a:pt x="1284" y="748"/>
                  </a:cubicBezTo>
                  <a:cubicBezTo>
                    <a:pt x="1282" y="741"/>
                    <a:pt x="1276" y="733"/>
                    <a:pt x="1277" y="724"/>
                  </a:cubicBezTo>
                  <a:cubicBezTo>
                    <a:pt x="1283" y="727"/>
                    <a:pt x="1284" y="728"/>
                    <a:pt x="1288" y="732"/>
                  </a:cubicBezTo>
                  <a:cubicBezTo>
                    <a:pt x="1290" y="736"/>
                    <a:pt x="1292" y="740"/>
                    <a:pt x="1295" y="743"/>
                  </a:cubicBezTo>
                  <a:cubicBezTo>
                    <a:pt x="1295" y="744"/>
                    <a:pt x="1296" y="744"/>
                    <a:pt x="1297" y="745"/>
                  </a:cubicBezTo>
                  <a:cubicBezTo>
                    <a:pt x="1299" y="743"/>
                    <a:pt x="1301" y="742"/>
                    <a:pt x="1302" y="741"/>
                  </a:cubicBezTo>
                  <a:cubicBezTo>
                    <a:pt x="1304" y="733"/>
                    <a:pt x="1302" y="725"/>
                    <a:pt x="1304" y="718"/>
                  </a:cubicBezTo>
                  <a:cubicBezTo>
                    <a:pt x="1305" y="717"/>
                    <a:pt x="1307" y="717"/>
                    <a:pt x="1309" y="717"/>
                  </a:cubicBezTo>
                  <a:cubicBezTo>
                    <a:pt x="1309" y="717"/>
                    <a:pt x="1309" y="718"/>
                    <a:pt x="1310" y="719"/>
                  </a:cubicBezTo>
                  <a:cubicBezTo>
                    <a:pt x="1312" y="722"/>
                    <a:pt x="1313" y="726"/>
                    <a:pt x="1315" y="729"/>
                  </a:cubicBezTo>
                  <a:cubicBezTo>
                    <a:pt x="1316" y="731"/>
                    <a:pt x="1318" y="733"/>
                    <a:pt x="1319" y="734"/>
                  </a:cubicBezTo>
                  <a:cubicBezTo>
                    <a:pt x="1321" y="735"/>
                    <a:pt x="1322" y="736"/>
                    <a:pt x="1324" y="734"/>
                  </a:cubicBezTo>
                  <a:cubicBezTo>
                    <a:pt x="1325" y="738"/>
                    <a:pt x="1327" y="742"/>
                    <a:pt x="1328" y="746"/>
                  </a:cubicBezTo>
                  <a:cubicBezTo>
                    <a:pt x="1330" y="752"/>
                    <a:pt x="1330" y="758"/>
                    <a:pt x="1324" y="762"/>
                  </a:cubicBezTo>
                  <a:cubicBezTo>
                    <a:pt x="1327" y="768"/>
                    <a:pt x="1329" y="774"/>
                    <a:pt x="1329" y="781"/>
                  </a:cubicBezTo>
                  <a:cubicBezTo>
                    <a:pt x="1329" y="784"/>
                    <a:pt x="1329" y="787"/>
                    <a:pt x="1327" y="790"/>
                  </a:cubicBezTo>
                  <a:cubicBezTo>
                    <a:pt x="1326" y="790"/>
                    <a:pt x="1324" y="790"/>
                    <a:pt x="1323" y="790"/>
                  </a:cubicBezTo>
                  <a:cubicBezTo>
                    <a:pt x="1322" y="792"/>
                    <a:pt x="1322" y="795"/>
                    <a:pt x="1322" y="797"/>
                  </a:cubicBezTo>
                  <a:cubicBezTo>
                    <a:pt x="1325" y="796"/>
                    <a:pt x="1328" y="795"/>
                    <a:pt x="1331" y="794"/>
                  </a:cubicBezTo>
                  <a:cubicBezTo>
                    <a:pt x="1333" y="793"/>
                    <a:pt x="1335" y="792"/>
                    <a:pt x="1338" y="794"/>
                  </a:cubicBezTo>
                  <a:close/>
                  <a:moveTo>
                    <a:pt x="1218" y="808"/>
                  </a:moveTo>
                  <a:cubicBezTo>
                    <a:pt x="1216" y="807"/>
                    <a:pt x="1215" y="805"/>
                    <a:pt x="1213" y="804"/>
                  </a:cubicBezTo>
                  <a:cubicBezTo>
                    <a:pt x="1211" y="800"/>
                    <a:pt x="1213" y="794"/>
                    <a:pt x="1210" y="790"/>
                  </a:cubicBezTo>
                  <a:cubicBezTo>
                    <a:pt x="1209" y="790"/>
                    <a:pt x="1207" y="789"/>
                    <a:pt x="1205" y="789"/>
                  </a:cubicBezTo>
                  <a:cubicBezTo>
                    <a:pt x="1205" y="791"/>
                    <a:pt x="1204" y="792"/>
                    <a:pt x="1204" y="794"/>
                  </a:cubicBezTo>
                  <a:cubicBezTo>
                    <a:pt x="1202" y="792"/>
                    <a:pt x="1200" y="791"/>
                    <a:pt x="1197" y="793"/>
                  </a:cubicBezTo>
                  <a:cubicBezTo>
                    <a:pt x="1196" y="798"/>
                    <a:pt x="1196" y="800"/>
                    <a:pt x="1200" y="803"/>
                  </a:cubicBezTo>
                  <a:cubicBezTo>
                    <a:pt x="1202" y="804"/>
                    <a:pt x="1204" y="804"/>
                    <a:pt x="1205" y="801"/>
                  </a:cubicBezTo>
                  <a:cubicBezTo>
                    <a:pt x="1206" y="800"/>
                    <a:pt x="1206" y="800"/>
                    <a:pt x="1206" y="799"/>
                  </a:cubicBezTo>
                  <a:cubicBezTo>
                    <a:pt x="1209" y="803"/>
                    <a:pt x="1212" y="808"/>
                    <a:pt x="1212" y="813"/>
                  </a:cubicBezTo>
                  <a:cubicBezTo>
                    <a:pt x="1214" y="813"/>
                    <a:pt x="1215" y="812"/>
                    <a:pt x="1217" y="811"/>
                  </a:cubicBezTo>
                  <a:cubicBezTo>
                    <a:pt x="1217" y="810"/>
                    <a:pt x="1217" y="809"/>
                    <a:pt x="1218" y="808"/>
                  </a:cubicBezTo>
                  <a:close/>
                  <a:moveTo>
                    <a:pt x="1227" y="779"/>
                  </a:moveTo>
                  <a:cubicBezTo>
                    <a:pt x="1225" y="774"/>
                    <a:pt x="1222" y="769"/>
                    <a:pt x="1215" y="769"/>
                  </a:cubicBezTo>
                  <a:cubicBezTo>
                    <a:pt x="1210" y="773"/>
                    <a:pt x="1212" y="778"/>
                    <a:pt x="1211" y="783"/>
                  </a:cubicBezTo>
                  <a:cubicBezTo>
                    <a:pt x="1211" y="783"/>
                    <a:pt x="1212" y="784"/>
                    <a:pt x="1212" y="784"/>
                  </a:cubicBezTo>
                  <a:cubicBezTo>
                    <a:pt x="1213" y="784"/>
                    <a:pt x="1214" y="783"/>
                    <a:pt x="1214" y="783"/>
                  </a:cubicBezTo>
                  <a:cubicBezTo>
                    <a:pt x="1215" y="783"/>
                    <a:pt x="1216" y="782"/>
                    <a:pt x="1217" y="782"/>
                  </a:cubicBezTo>
                  <a:cubicBezTo>
                    <a:pt x="1220" y="786"/>
                    <a:pt x="1219" y="792"/>
                    <a:pt x="1221" y="796"/>
                  </a:cubicBezTo>
                  <a:cubicBezTo>
                    <a:pt x="1222" y="797"/>
                    <a:pt x="1224" y="797"/>
                    <a:pt x="1225" y="798"/>
                  </a:cubicBezTo>
                  <a:cubicBezTo>
                    <a:pt x="1229" y="792"/>
                    <a:pt x="1229" y="785"/>
                    <a:pt x="1227" y="779"/>
                  </a:cubicBezTo>
                  <a:close/>
                  <a:moveTo>
                    <a:pt x="1229" y="783"/>
                  </a:moveTo>
                  <a:cubicBezTo>
                    <a:pt x="1228" y="787"/>
                    <a:pt x="1231" y="790"/>
                    <a:pt x="1232" y="793"/>
                  </a:cubicBezTo>
                  <a:cubicBezTo>
                    <a:pt x="1231" y="790"/>
                    <a:pt x="1233" y="786"/>
                    <a:pt x="1229" y="783"/>
                  </a:cubicBezTo>
                  <a:close/>
                  <a:moveTo>
                    <a:pt x="1250" y="749"/>
                  </a:moveTo>
                  <a:cubicBezTo>
                    <a:pt x="1253" y="747"/>
                    <a:pt x="1253" y="744"/>
                    <a:pt x="1253" y="741"/>
                  </a:cubicBezTo>
                  <a:cubicBezTo>
                    <a:pt x="1253" y="738"/>
                    <a:pt x="1252" y="735"/>
                    <a:pt x="1252" y="731"/>
                  </a:cubicBezTo>
                  <a:cubicBezTo>
                    <a:pt x="1251" y="730"/>
                    <a:pt x="1251" y="729"/>
                    <a:pt x="1250" y="728"/>
                  </a:cubicBezTo>
                  <a:cubicBezTo>
                    <a:pt x="1248" y="726"/>
                    <a:pt x="1245" y="725"/>
                    <a:pt x="1242" y="726"/>
                  </a:cubicBezTo>
                  <a:cubicBezTo>
                    <a:pt x="1238" y="726"/>
                    <a:pt x="1236" y="729"/>
                    <a:pt x="1236" y="732"/>
                  </a:cubicBezTo>
                  <a:cubicBezTo>
                    <a:pt x="1236" y="733"/>
                    <a:pt x="1237" y="734"/>
                    <a:pt x="1237" y="735"/>
                  </a:cubicBezTo>
                  <a:cubicBezTo>
                    <a:pt x="1239" y="734"/>
                    <a:pt x="1240" y="734"/>
                    <a:pt x="1242" y="733"/>
                  </a:cubicBezTo>
                  <a:cubicBezTo>
                    <a:pt x="1245" y="736"/>
                    <a:pt x="1245" y="740"/>
                    <a:pt x="1246" y="743"/>
                  </a:cubicBezTo>
                  <a:cubicBezTo>
                    <a:pt x="1246" y="746"/>
                    <a:pt x="1247" y="748"/>
                    <a:pt x="1250" y="749"/>
                  </a:cubicBezTo>
                  <a:close/>
                  <a:moveTo>
                    <a:pt x="1281" y="757"/>
                  </a:moveTo>
                  <a:cubicBezTo>
                    <a:pt x="1281" y="757"/>
                    <a:pt x="1281" y="757"/>
                    <a:pt x="1281" y="757"/>
                  </a:cubicBezTo>
                  <a:cubicBezTo>
                    <a:pt x="1281" y="757"/>
                    <a:pt x="1280" y="756"/>
                    <a:pt x="1280" y="756"/>
                  </a:cubicBezTo>
                  <a:cubicBezTo>
                    <a:pt x="1280" y="756"/>
                    <a:pt x="1279" y="755"/>
                    <a:pt x="1279" y="755"/>
                  </a:cubicBezTo>
                  <a:cubicBezTo>
                    <a:pt x="1275" y="750"/>
                    <a:pt x="1270" y="747"/>
                    <a:pt x="1265" y="746"/>
                  </a:cubicBezTo>
                  <a:cubicBezTo>
                    <a:pt x="1259" y="745"/>
                    <a:pt x="1255" y="748"/>
                    <a:pt x="1255" y="754"/>
                  </a:cubicBezTo>
                  <a:cubicBezTo>
                    <a:pt x="1255" y="755"/>
                    <a:pt x="1255" y="756"/>
                    <a:pt x="1255" y="756"/>
                  </a:cubicBezTo>
                  <a:cubicBezTo>
                    <a:pt x="1255" y="757"/>
                    <a:pt x="1255" y="758"/>
                    <a:pt x="1254" y="759"/>
                  </a:cubicBezTo>
                  <a:cubicBezTo>
                    <a:pt x="1253" y="762"/>
                    <a:pt x="1250" y="764"/>
                    <a:pt x="1248" y="766"/>
                  </a:cubicBezTo>
                  <a:cubicBezTo>
                    <a:pt x="1250" y="770"/>
                    <a:pt x="1252" y="774"/>
                    <a:pt x="1253" y="778"/>
                  </a:cubicBezTo>
                  <a:cubicBezTo>
                    <a:pt x="1259" y="776"/>
                    <a:pt x="1264" y="774"/>
                    <a:pt x="1268" y="773"/>
                  </a:cubicBezTo>
                  <a:cubicBezTo>
                    <a:pt x="1270" y="770"/>
                    <a:pt x="1270" y="766"/>
                    <a:pt x="1272" y="763"/>
                  </a:cubicBezTo>
                  <a:cubicBezTo>
                    <a:pt x="1273" y="763"/>
                    <a:pt x="1274" y="762"/>
                    <a:pt x="1275" y="761"/>
                  </a:cubicBezTo>
                  <a:cubicBezTo>
                    <a:pt x="1275" y="761"/>
                    <a:pt x="1275" y="761"/>
                    <a:pt x="1275" y="761"/>
                  </a:cubicBezTo>
                  <a:cubicBezTo>
                    <a:pt x="1276" y="762"/>
                    <a:pt x="1278" y="762"/>
                    <a:pt x="1279" y="763"/>
                  </a:cubicBezTo>
                  <a:cubicBezTo>
                    <a:pt x="1281" y="761"/>
                    <a:pt x="1281" y="759"/>
                    <a:pt x="1281" y="757"/>
                  </a:cubicBezTo>
                  <a:close/>
                  <a:moveTo>
                    <a:pt x="1287" y="791"/>
                  </a:moveTo>
                  <a:cubicBezTo>
                    <a:pt x="1286" y="791"/>
                    <a:pt x="1285" y="790"/>
                    <a:pt x="1284" y="792"/>
                  </a:cubicBezTo>
                  <a:cubicBezTo>
                    <a:pt x="1285" y="792"/>
                    <a:pt x="1286" y="791"/>
                    <a:pt x="1287" y="791"/>
                  </a:cubicBezTo>
                  <a:close/>
                  <a:moveTo>
                    <a:pt x="1320" y="757"/>
                  </a:moveTo>
                  <a:cubicBezTo>
                    <a:pt x="1317" y="753"/>
                    <a:pt x="1316" y="749"/>
                    <a:pt x="1311" y="745"/>
                  </a:cubicBezTo>
                  <a:cubicBezTo>
                    <a:pt x="1310" y="753"/>
                    <a:pt x="1306" y="756"/>
                    <a:pt x="1302" y="759"/>
                  </a:cubicBezTo>
                  <a:cubicBezTo>
                    <a:pt x="1296" y="761"/>
                    <a:pt x="1294" y="755"/>
                    <a:pt x="1289" y="752"/>
                  </a:cubicBezTo>
                  <a:cubicBezTo>
                    <a:pt x="1289" y="754"/>
                    <a:pt x="1288" y="756"/>
                    <a:pt x="1287" y="758"/>
                  </a:cubicBezTo>
                  <a:cubicBezTo>
                    <a:pt x="1291" y="759"/>
                    <a:pt x="1294" y="760"/>
                    <a:pt x="1297" y="761"/>
                  </a:cubicBezTo>
                  <a:cubicBezTo>
                    <a:pt x="1301" y="762"/>
                    <a:pt x="1304" y="764"/>
                    <a:pt x="1307" y="765"/>
                  </a:cubicBezTo>
                  <a:cubicBezTo>
                    <a:pt x="1312" y="758"/>
                    <a:pt x="1312" y="758"/>
                    <a:pt x="1320" y="757"/>
                  </a:cubicBezTo>
                  <a:close/>
                  <a:moveTo>
                    <a:pt x="1167" y="805"/>
                  </a:moveTo>
                  <a:cubicBezTo>
                    <a:pt x="1166" y="806"/>
                    <a:pt x="1166" y="806"/>
                    <a:pt x="1166" y="806"/>
                  </a:cubicBezTo>
                  <a:cubicBezTo>
                    <a:pt x="1164" y="811"/>
                    <a:pt x="1160" y="809"/>
                    <a:pt x="1157" y="811"/>
                  </a:cubicBezTo>
                  <a:cubicBezTo>
                    <a:pt x="1157" y="812"/>
                    <a:pt x="1158" y="813"/>
                    <a:pt x="1159" y="814"/>
                  </a:cubicBezTo>
                  <a:cubicBezTo>
                    <a:pt x="1160" y="819"/>
                    <a:pt x="1159" y="821"/>
                    <a:pt x="1155" y="823"/>
                  </a:cubicBezTo>
                  <a:cubicBezTo>
                    <a:pt x="1153" y="824"/>
                    <a:pt x="1151" y="825"/>
                    <a:pt x="1150" y="827"/>
                  </a:cubicBezTo>
                  <a:cubicBezTo>
                    <a:pt x="1144" y="833"/>
                    <a:pt x="1137" y="835"/>
                    <a:pt x="1128" y="835"/>
                  </a:cubicBezTo>
                  <a:cubicBezTo>
                    <a:pt x="1127" y="836"/>
                    <a:pt x="1125" y="835"/>
                    <a:pt x="1124" y="835"/>
                  </a:cubicBezTo>
                  <a:cubicBezTo>
                    <a:pt x="1123" y="835"/>
                    <a:pt x="1122" y="834"/>
                    <a:pt x="1121" y="833"/>
                  </a:cubicBezTo>
                  <a:cubicBezTo>
                    <a:pt x="1124" y="834"/>
                    <a:pt x="1128" y="834"/>
                    <a:pt x="1132" y="833"/>
                  </a:cubicBezTo>
                  <a:cubicBezTo>
                    <a:pt x="1127" y="830"/>
                    <a:pt x="1121" y="829"/>
                    <a:pt x="1117" y="825"/>
                  </a:cubicBezTo>
                  <a:cubicBezTo>
                    <a:pt x="1117" y="824"/>
                    <a:pt x="1117" y="823"/>
                    <a:pt x="1117" y="823"/>
                  </a:cubicBezTo>
                  <a:cubicBezTo>
                    <a:pt x="1123" y="817"/>
                    <a:pt x="1131" y="818"/>
                    <a:pt x="1138" y="815"/>
                  </a:cubicBezTo>
                  <a:cubicBezTo>
                    <a:pt x="1138" y="814"/>
                    <a:pt x="1139" y="814"/>
                    <a:pt x="1139" y="813"/>
                  </a:cubicBezTo>
                  <a:cubicBezTo>
                    <a:pt x="1139" y="812"/>
                    <a:pt x="1138" y="811"/>
                    <a:pt x="1138" y="810"/>
                  </a:cubicBezTo>
                  <a:cubicBezTo>
                    <a:pt x="1135" y="808"/>
                    <a:pt x="1130" y="808"/>
                    <a:pt x="1127" y="806"/>
                  </a:cubicBezTo>
                  <a:cubicBezTo>
                    <a:pt x="1127" y="804"/>
                    <a:pt x="1128" y="803"/>
                    <a:pt x="1128" y="801"/>
                  </a:cubicBezTo>
                  <a:cubicBezTo>
                    <a:pt x="1138" y="798"/>
                    <a:pt x="1147" y="799"/>
                    <a:pt x="1156" y="803"/>
                  </a:cubicBezTo>
                  <a:cubicBezTo>
                    <a:pt x="1158" y="804"/>
                    <a:pt x="1161" y="806"/>
                    <a:pt x="1163" y="807"/>
                  </a:cubicBezTo>
                  <a:cubicBezTo>
                    <a:pt x="1165" y="807"/>
                    <a:pt x="1166" y="807"/>
                    <a:pt x="1167" y="805"/>
                  </a:cubicBezTo>
                  <a:close/>
                  <a:moveTo>
                    <a:pt x="1149" y="822"/>
                  </a:moveTo>
                  <a:cubicBezTo>
                    <a:pt x="1145" y="820"/>
                    <a:pt x="1143" y="819"/>
                    <a:pt x="1141" y="818"/>
                  </a:cubicBezTo>
                  <a:cubicBezTo>
                    <a:pt x="1140" y="820"/>
                    <a:pt x="1140" y="821"/>
                    <a:pt x="1140" y="822"/>
                  </a:cubicBezTo>
                  <a:cubicBezTo>
                    <a:pt x="1142" y="822"/>
                    <a:pt x="1145" y="822"/>
                    <a:pt x="1149" y="822"/>
                  </a:cubicBezTo>
                  <a:close/>
                  <a:moveTo>
                    <a:pt x="342" y="858"/>
                  </a:moveTo>
                  <a:cubicBezTo>
                    <a:pt x="343" y="856"/>
                    <a:pt x="344" y="855"/>
                    <a:pt x="345" y="852"/>
                  </a:cubicBezTo>
                  <a:cubicBezTo>
                    <a:pt x="344" y="852"/>
                    <a:pt x="344" y="851"/>
                    <a:pt x="343" y="851"/>
                  </a:cubicBezTo>
                  <a:cubicBezTo>
                    <a:pt x="342" y="851"/>
                    <a:pt x="341" y="851"/>
                    <a:pt x="341" y="851"/>
                  </a:cubicBezTo>
                  <a:cubicBezTo>
                    <a:pt x="339" y="851"/>
                    <a:pt x="338" y="851"/>
                    <a:pt x="336" y="851"/>
                  </a:cubicBezTo>
                  <a:cubicBezTo>
                    <a:pt x="336" y="851"/>
                    <a:pt x="336" y="850"/>
                    <a:pt x="336" y="850"/>
                  </a:cubicBezTo>
                  <a:cubicBezTo>
                    <a:pt x="334" y="850"/>
                    <a:pt x="333" y="850"/>
                    <a:pt x="332" y="851"/>
                  </a:cubicBezTo>
                  <a:cubicBezTo>
                    <a:pt x="329" y="852"/>
                    <a:pt x="327" y="854"/>
                    <a:pt x="326" y="858"/>
                  </a:cubicBezTo>
                  <a:cubicBezTo>
                    <a:pt x="327" y="859"/>
                    <a:pt x="327" y="860"/>
                    <a:pt x="328" y="862"/>
                  </a:cubicBezTo>
                  <a:cubicBezTo>
                    <a:pt x="331" y="863"/>
                    <a:pt x="334" y="865"/>
                    <a:pt x="336" y="866"/>
                  </a:cubicBezTo>
                  <a:cubicBezTo>
                    <a:pt x="341" y="868"/>
                    <a:pt x="346" y="865"/>
                    <a:pt x="347" y="861"/>
                  </a:cubicBezTo>
                  <a:cubicBezTo>
                    <a:pt x="348" y="860"/>
                    <a:pt x="348" y="859"/>
                    <a:pt x="348" y="858"/>
                  </a:cubicBezTo>
                  <a:cubicBezTo>
                    <a:pt x="346" y="859"/>
                    <a:pt x="344" y="859"/>
                    <a:pt x="342" y="858"/>
                  </a:cubicBezTo>
                  <a:close/>
                  <a:moveTo>
                    <a:pt x="288" y="855"/>
                  </a:moveTo>
                  <a:cubicBezTo>
                    <a:pt x="285" y="853"/>
                    <a:pt x="286" y="849"/>
                    <a:pt x="286" y="846"/>
                  </a:cubicBezTo>
                  <a:cubicBezTo>
                    <a:pt x="286" y="843"/>
                    <a:pt x="287" y="839"/>
                    <a:pt x="285" y="836"/>
                  </a:cubicBezTo>
                  <a:cubicBezTo>
                    <a:pt x="285" y="836"/>
                    <a:pt x="285" y="836"/>
                    <a:pt x="285" y="836"/>
                  </a:cubicBezTo>
                  <a:cubicBezTo>
                    <a:pt x="283" y="836"/>
                    <a:pt x="282" y="836"/>
                    <a:pt x="280" y="836"/>
                  </a:cubicBezTo>
                  <a:cubicBezTo>
                    <a:pt x="272" y="840"/>
                    <a:pt x="265" y="845"/>
                    <a:pt x="261" y="853"/>
                  </a:cubicBezTo>
                  <a:cubicBezTo>
                    <a:pt x="260" y="854"/>
                    <a:pt x="260" y="857"/>
                    <a:pt x="260" y="859"/>
                  </a:cubicBezTo>
                  <a:cubicBezTo>
                    <a:pt x="261" y="860"/>
                    <a:pt x="263" y="861"/>
                    <a:pt x="265" y="863"/>
                  </a:cubicBezTo>
                  <a:cubicBezTo>
                    <a:pt x="271" y="861"/>
                    <a:pt x="274" y="854"/>
                    <a:pt x="279" y="852"/>
                  </a:cubicBezTo>
                  <a:cubicBezTo>
                    <a:pt x="281" y="854"/>
                    <a:pt x="282" y="857"/>
                    <a:pt x="282" y="858"/>
                  </a:cubicBezTo>
                  <a:cubicBezTo>
                    <a:pt x="286" y="860"/>
                    <a:pt x="289" y="859"/>
                    <a:pt x="291" y="857"/>
                  </a:cubicBezTo>
                  <a:cubicBezTo>
                    <a:pt x="291" y="856"/>
                    <a:pt x="292" y="855"/>
                    <a:pt x="292" y="855"/>
                  </a:cubicBezTo>
                  <a:cubicBezTo>
                    <a:pt x="291" y="855"/>
                    <a:pt x="290" y="855"/>
                    <a:pt x="288" y="855"/>
                  </a:cubicBezTo>
                  <a:close/>
                  <a:moveTo>
                    <a:pt x="324" y="846"/>
                  </a:moveTo>
                  <a:cubicBezTo>
                    <a:pt x="325" y="844"/>
                    <a:pt x="327" y="842"/>
                    <a:pt x="328" y="839"/>
                  </a:cubicBezTo>
                  <a:cubicBezTo>
                    <a:pt x="328" y="839"/>
                    <a:pt x="328" y="839"/>
                    <a:pt x="328" y="838"/>
                  </a:cubicBezTo>
                  <a:cubicBezTo>
                    <a:pt x="325" y="838"/>
                    <a:pt x="323" y="837"/>
                    <a:pt x="320" y="837"/>
                  </a:cubicBezTo>
                  <a:cubicBezTo>
                    <a:pt x="316" y="830"/>
                    <a:pt x="322" y="825"/>
                    <a:pt x="323" y="819"/>
                  </a:cubicBezTo>
                  <a:cubicBezTo>
                    <a:pt x="319" y="818"/>
                    <a:pt x="316" y="819"/>
                    <a:pt x="313" y="820"/>
                  </a:cubicBezTo>
                  <a:cubicBezTo>
                    <a:pt x="310" y="821"/>
                    <a:pt x="307" y="822"/>
                    <a:pt x="303" y="823"/>
                  </a:cubicBezTo>
                  <a:cubicBezTo>
                    <a:pt x="301" y="823"/>
                    <a:pt x="299" y="823"/>
                    <a:pt x="297" y="820"/>
                  </a:cubicBezTo>
                  <a:cubicBezTo>
                    <a:pt x="297" y="820"/>
                    <a:pt x="298" y="819"/>
                    <a:pt x="298" y="819"/>
                  </a:cubicBezTo>
                  <a:cubicBezTo>
                    <a:pt x="294" y="821"/>
                    <a:pt x="291" y="823"/>
                    <a:pt x="289" y="827"/>
                  </a:cubicBezTo>
                  <a:cubicBezTo>
                    <a:pt x="292" y="829"/>
                    <a:pt x="295" y="832"/>
                    <a:pt x="296" y="835"/>
                  </a:cubicBezTo>
                  <a:cubicBezTo>
                    <a:pt x="299" y="835"/>
                    <a:pt x="302" y="834"/>
                    <a:pt x="307" y="832"/>
                  </a:cubicBezTo>
                  <a:cubicBezTo>
                    <a:pt x="304" y="836"/>
                    <a:pt x="302" y="838"/>
                    <a:pt x="300" y="840"/>
                  </a:cubicBezTo>
                  <a:cubicBezTo>
                    <a:pt x="298" y="843"/>
                    <a:pt x="297" y="846"/>
                    <a:pt x="299" y="849"/>
                  </a:cubicBezTo>
                  <a:cubicBezTo>
                    <a:pt x="301" y="852"/>
                    <a:pt x="304" y="853"/>
                    <a:pt x="308" y="852"/>
                  </a:cubicBezTo>
                  <a:cubicBezTo>
                    <a:pt x="309" y="852"/>
                    <a:pt x="310" y="852"/>
                    <a:pt x="312" y="851"/>
                  </a:cubicBezTo>
                  <a:cubicBezTo>
                    <a:pt x="313" y="856"/>
                    <a:pt x="313" y="861"/>
                    <a:pt x="319" y="862"/>
                  </a:cubicBezTo>
                  <a:cubicBezTo>
                    <a:pt x="323" y="858"/>
                    <a:pt x="325" y="854"/>
                    <a:pt x="327" y="845"/>
                  </a:cubicBezTo>
                  <a:cubicBezTo>
                    <a:pt x="326" y="845"/>
                    <a:pt x="325" y="845"/>
                    <a:pt x="324" y="846"/>
                  </a:cubicBezTo>
                  <a:close/>
                  <a:moveTo>
                    <a:pt x="360" y="256"/>
                  </a:moveTo>
                  <a:cubicBezTo>
                    <a:pt x="355" y="252"/>
                    <a:pt x="349" y="251"/>
                    <a:pt x="343" y="251"/>
                  </a:cubicBezTo>
                  <a:cubicBezTo>
                    <a:pt x="339" y="251"/>
                    <a:pt x="336" y="251"/>
                    <a:pt x="333" y="251"/>
                  </a:cubicBezTo>
                  <a:cubicBezTo>
                    <a:pt x="331" y="252"/>
                    <a:pt x="329" y="254"/>
                    <a:pt x="328" y="256"/>
                  </a:cubicBezTo>
                  <a:cubicBezTo>
                    <a:pt x="328" y="259"/>
                    <a:pt x="327" y="261"/>
                    <a:pt x="329" y="264"/>
                  </a:cubicBezTo>
                  <a:cubicBezTo>
                    <a:pt x="332" y="263"/>
                    <a:pt x="335" y="263"/>
                    <a:pt x="338" y="263"/>
                  </a:cubicBezTo>
                  <a:cubicBezTo>
                    <a:pt x="346" y="263"/>
                    <a:pt x="353" y="264"/>
                    <a:pt x="357" y="272"/>
                  </a:cubicBezTo>
                  <a:cubicBezTo>
                    <a:pt x="358" y="274"/>
                    <a:pt x="360" y="276"/>
                    <a:pt x="362" y="278"/>
                  </a:cubicBezTo>
                  <a:cubicBezTo>
                    <a:pt x="367" y="275"/>
                    <a:pt x="367" y="271"/>
                    <a:pt x="367" y="267"/>
                  </a:cubicBezTo>
                  <a:cubicBezTo>
                    <a:pt x="366" y="263"/>
                    <a:pt x="364" y="259"/>
                    <a:pt x="360" y="256"/>
                  </a:cubicBezTo>
                  <a:close/>
                  <a:moveTo>
                    <a:pt x="365" y="68"/>
                  </a:moveTo>
                  <a:cubicBezTo>
                    <a:pt x="345" y="73"/>
                    <a:pt x="325" y="79"/>
                    <a:pt x="309" y="91"/>
                  </a:cubicBezTo>
                  <a:cubicBezTo>
                    <a:pt x="293" y="102"/>
                    <a:pt x="276" y="113"/>
                    <a:pt x="263" y="128"/>
                  </a:cubicBezTo>
                  <a:cubicBezTo>
                    <a:pt x="268" y="125"/>
                    <a:pt x="272" y="121"/>
                    <a:pt x="276" y="117"/>
                  </a:cubicBezTo>
                  <a:cubicBezTo>
                    <a:pt x="277" y="116"/>
                    <a:pt x="278" y="116"/>
                    <a:pt x="279" y="115"/>
                  </a:cubicBezTo>
                  <a:cubicBezTo>
                    <a:pt x="281" y="117"/>
                    <a:pt x="280" y="118"/>
                    <a:pt x="280" y="119"/>
                  </a:cubicBezTo>
                  <a:cubicBezTo>
                    <a:pt x="276" y="124"/>
                    <a:pt x="272" y="128"/>
                    <a:pt x="268" y="132"/>
                  </a:cubicBezTo>
                  <a:cubicBezTo>
                    <a:pt x="262" y="139"/>
                    <a:pt x="255" y="146"/>
                    <a:pt x="249" y="154"/>
                  </a:cubicBezTo>
                  <a:cubicBezTo>
                    <a:pt x="241" y="163"/>
                    <a:pt x="237" y="173"/>
                    <a:pt x="232" y="183"/>
                  </a:cubicBezTo>
                  <a:cubicBezTo>
                    <a:pt x="234" y="186"/>
                    <a:pt x="236" y="187"/>
                    <a:pt x="239" y="186"/>
                  </a:cubicBezTo>
                  <a:cubicBezTo>
                    <a:pt x="245" y="185"/>
                    <a:pt x="250" y="184"/>
                    <a:pt x="257" y="182"/>
                  </a:cubicBezTo>
                  <a:cubicBezTo>
                    <a:pt x="255" y="178"/>
                    <a:pt x="251" y="175"/>
                    <a:pt x="254" y="170"/>
                  </a:cubicBezTo>
                  <a:cubicBezTo>
                    <a:pt x="257" y="167"/>
                    <a:pt x="262" y="166"/>
                    <a:pt x="266" y="164"/>
                  </a:cubicBezTo>
                  <a:cubicBezTo>
                    <a:pt x="271" y="163"/>
                    <a:pt x="276" y="162"/>
                    <a:pt x="280" y="161"/>
                  </a:cubicBezTo>
                  <a:cubicBezTo>
                    <a:pt x="282" y="160"/>
                    <a:pt x="283" y="160"/>
                    <a:pt x="284" y="158"/>
                  </a:cubicBezTo>
                  <a:cubicBezTo>
                    <a:pt x="283" y="157"/>
                    <a:pt x="282" y="157"/>
                    <a:pt x="281" y="156"/>
                  </a:cubicBezTo>
                  <a:cubicBezTo>
                    <a:pt x="276" y="152"/>
                    <a:pt x="276" y="148"/>
                    <a:pt x="280" y="143"/>
                  </a:cubicBezTo>
                  <a:cubicBezTo>
                    <a:pt x="282" y="141"/>
                    <a:pt x="286" y="139"/>
                    <a:pt x="289" y="138"/>
                  </a:cubicBezTo>
                  <a:cubicBezTo>
                    <a:pt x="297" y="136"/>
                    <a:pt x="306" y="134"/>
                    <a:pt x="315" y="131"/>
                  </a:cubicBezTo>
                  <a:cubicBezTo>
                    <a:pt x="316" y="131"/>
                    <a:pt x="318" y="131"/>
                    <a:pt x="318" y="129"/>
                  </a:cubicBezTo>
                  <a:cubicBezTo>
                    <a:pt x="316" y="128"/>
                    <a:pt x="314" y="126"/>
                    <a:pt x="311" y="125"/>
                  </a:cubicBezTo>
                  <a:cubicBezTo>
                    <a:pt x="309" y="124"/>
                    <a:pt x="305" y="123"/>
                    <a:pt x="305" y="120"/>
                  </a:cubicBezTo>
                  <a:cubicBezTo>
                    <a:pt x="304" y="116"/>
                    <a:pt x="307" y="115"/>
                    <a:pt x="310" y="114"/>
                  </a:cubicBezTo>
                  <a:cubicBezTo>
                    <a:pt x="316" y="112"/>
                    <a:pt x="322" y="111"/>
                    <a:pt x="328" y="109"/>
                  </a:cubicBezTo>
                  <a:cubicBezTo>
                    <a:pt x="335" y="108"/>
                    <a:pt x="342" y="107"/>
                    <a:pt x="349" y="105"/>
                  </a:cubicBezTo>
                  <a:cubicBezTo>
                    <a:pt x="351" y="105"/>
                    <a:pt x="353" y="105"/>
                    <a:pt x="355" y="102"/>
                  </a:cubicBezTo>
                  <a:cubicBezTo>
                    <a:pt x="351" y="98"/>
                    <a:pt x="347" y="98"/>
                    <a:pt x="343" y="96"/>
                  </a:cubicBezTo>
                  <a:cubicBezTo>
                    <a:pt x="341" y="94"/>
                    <a:pt x="339" y="91"/>
                    <a:pt x="336" y="88"/>
                  </a:cubicBezTo>
                  <a:cubicBezTo>
                    <a:pt x="337" y="87"/>
                    <a:pt x="338" y="85"/>
                    <a:pt x="339" y="84"/>
                  </a:cubicBezTo>
                  <a:cubicBezTo>
                    <a:pt x="341" y="83"/>
                    <a:pt x="343" y="82"/>
                    <a:pt x="345" y="82"/>
                  </a:cubicBezTo>
                  <a:cubicBezTo>
                    <a:pt x="352" y="79"/>
                    <a:pt x="358" y="77"/>
                    <a:pt x="364" y="75"/>
                  </a:cubicBezTo>
                  <a:cubicBezTo>
                    <a:pt x="367" y="73"/>
                    <a:pt x="371" y="72"/>
                    <a:pt x="373" y="68"/>
                  </a:cubicBezTo>
                  <a:cubicBezTo>
                    <a:pt x="369" y="67"/>
                    <a:pt x="368" y="67"/>
                    <a:pt x="365" y="68"/>
                  </a:cubicBezTo>
                  <a:close/>
                  <a:moveTo>
                    <a:pt x="1045" y="61"/>
                  </a:moveTo>
                  <a:cubicBezTo>
                    <a:pt x="1036" y="56"/>
                    <a:pt x="1026" y="52"/>
                    <a:pt x="1017" y="47"/>
                  </a:cubicBezTo>
                  <a:cubicBezTo>
                    <a:pt x="1004" y="40"/>
                    <a:pt x="990" y="36"/>
                    <a:pt x="976" y="37"/>
                  </a:cubicBezTo>
                  <a:cubicBezTo>
                    <a:pt x="975" y="37"/>
                    <a:pt x="975" y="37"/>
                    <a:pt x="975" y="37"/>
                  </a:cubicBezTo>
                  <a:cubicBezTo>
                    <a:pt x="976" y="37"/>
                    <a:pt x="977" y="38"/>
                    <a:pt x="977" y="38"/>
                  </a:cubicBezTo>
                  <a:cubicBezTo>
                    <a:pt x="984" y="40"/>
                    <a:pt x="990" y="43"/>
                    <a:pt x="996" y="45"/>
                  </a:cubicBezTo>
                  <a:cubicBezTo>
                    <a:pt x="999" y="46"/>
                    <a:pt x="1002" y="47"/>
                    <a:pt x="1005" y="49"/>
                  </a:cubicBezTo>
                  <a:cubicBezTo>
                    <a:pt x="1012" y="53"/>
                    <a:pt x="1013" y="56"/>
                    <a:pt x="1010" y="64"/>
                  </a:cubicBezTo>
                  <a:cubicBezTo>
                    <a:pt x="1010" y="64"/>
                    <a:pt x="1010" y="65"/>
                    <a:pt x="1010" y="66"/>
                  </a:cubicBezTo>
                  <a:cubicBezTo>
                    <a:pt x="1012" y="67"/>
                    <a:pt x="1014" y="68"/>
                    <a:pt x="1016" y="69"/>
                  </a:cubicBezTo>
                  <a:cubicBezTo>
                    <a:pt x="1021" y="70"/>
                    <a:pt x="1026" y="71"/>
                    <a:pt x="1031" y="73"/>
                  </a:cubicBezTo>
                  <a:cubicBezTo>
                    <a:pt x="1034" y="73"/>
                    <a:pt x="1037" y="74"/>
                    <a:pt x="1039" y="77"/>
                  </a:cubicBezTo>
                  <a:cubicBezTo>
                    <a:pt x="1039" y="80"/>
                    <a:pt x="1040" y="83"/>
                    <a:pt x="1040" y="86"/>
                  </a:cubicBezTo>
                  <a:cubicBezTo>
                    <a:pt x="1044" y="90"/>
                    <a:pt x="1048" y="92"/>
                    <a:pt x="1052" y="93"/>
                  </a:cubicBezTo>
                  <a:cubicBezTo>
                    <a:pt x="1057" y="94"/>
                    <a:pt x="1060" y="97"/>
                    <a:pt x="1061" y="102"/>
                  </a:cubicBezTo>
                  <a:cubicBezTo>
                    <a:pt x="1061" y="103"/>
                    <a:pt x="1064" y="104"/>
                    <a:pt x="1065" y="105"/>
                  </a:cubicBezTo>
                  <a:cubicBezTo>
                    <a:pt x="1069" y="98"/>
                    <a:pt x="1072" y="92"/>
                    <a:pt x="1075" y="86"/>
                  </a:cubicBezTo>
                  <a:cubicBezTo>
                    <a:pt x="1074" y="84"/>
                    <a:pt x="1073" y="83"/>
                    <a:pt x="1071" y="81"/>
                  </a:cubicBezTo>
                  <a:cubicBezTo>
                    <a:pt x="1064" y="73"/>
                    <a:pt x="1055" y="66"/>
                    <a:pt x="1045" y="61"/>
                  </a:cubicBezTo>
                  <a:close/>
                  <a:moveTo>
                    <a:pt x="1002" y="58"/>
                  </a:moveTo>
                  <a:cubicBezTo>
                    <a:pt x="1000" y="57"/>
                    <a:pt x="997" y="56"/>
                    <a:pt x="995" y="55"/>
                  </a:cubicBezTo>
                  <a:cubicBezTo>
                    <a:pt x="990" y="53"/>
                    <a:pt x="984" y="50"/>
                    <a:pt x="979" y="48"/>
                  </a:cubicBezTo>
                  <a:cubicBezTo>
                    <a:pt x="983" y="50"/>
                    <a:pt x="989" y="54"/>
                    <a:pt x="1002" y="60"/>
                  </a:cubicBezTo>
                  <a:cubicBezTo>
                    <a:pt x="1002" y="59"/>
                    <a:pt x="1002" y="59"/>
                    <a:pt x="1002" y="58"/>
                  </a:cubicBezTo>
                  <a:close/>
                  <a:moveTo>
                    <a:pt x="222" y="196"/>
                  </a:moveTo>
                  <a:cubicBezTo>
                    <a:pt x="223" y="197"/>
                    <a:pt x="224" y="197"/>
                    <a:pt x="226" y="197"/>
                  </a:cubicBezTo>
                  <a:cubicBezTo>
                    <a:pt x="227" y="197"/>
                    <a:pt x="227" y="196"/>
                    <a:pt x="228" y="196"/>
                  </a:cubicBezTo>
                  <a:cubicBezTo>
                    <a:pt x="226" y="196"/>
                    <a:pt x="224" y="196"/>
                    <a:pt x="222" y="196"/>
                  </a:cubicBezTo>
                  <a:close/>
                  <a:moveTo>
                    <a:pt x="1126" y="145"/>
                  </a:moveTo>
                  <a:cubicBezTo>
                    <a:pt x="1128" y="146"/>
                    <a:pt x="1131" y="147"/>
                    <a:pt x="1133" y="148"/>
                  </a:cubicBezTo>
                  <a:cubicBezTo>
                    <a:pt x="1136" y="149"/>
                    <a:pt x="1138" y="150"/>
                    <a:pt x="1141" y="151"/>
                  </a:cubicBezTo>
                  <a:cubicBezTo>
                    <a:pt x="1147" y="155"/>
                    <a:pt x="1147" y="158"/>
                    <a:pt x="1144" y="165"/>
                  </a:cubicBezTo>
                  <a:cubicBezTo>
                    <a:pt x="1143" y="165"/>
                    <a:pt x="1143" y="166"/>
                    <a:pt x="1143" y="167"/>
                  </a:cubicBezTo>
                  <a:cubicBezTo>
                    <a:pt x="1143" y="167"/>
                    <a:pt x="1143" y="168"/>
                    <a:pt x="1143" y="168"/>
                  </a:cubicBezTo>
                  <a:cubicBezTo>
                    <a:pt x="1145" y="169"/>
                    <a:pt x="1146" y="169"/>
                    <a:pt x="1147" y="170"/>
                  </a:cubicBezTo>
                  <a:cubicBezTo>
                    <a:pt x="1148" y="170"/>
                    <a:pt x="1148" y="170"/>
                    <a:pt x="1149" y="170"/>
                  </a:cubicBezTo>
                  <a:cubicBezTo>
                    <a:pt x="1164" y="175"/>
                    <a:pt x="1165" y="175"/>
                    <a:pt x="1174" y="187"/>
                  </a:cubicBezTo>
                  <a:cubicBezTo>
                    <a:pt x="1176" y="189"/>
                    <a:pt x="1177" y="191"/>
                    <a:pt x="1178" y="193"/>
                  </a:cubicBezTo>
                  <a:cubicBezTo>
                    <a:pt x="1177" y="196"/>
                    <a:pt x="1174" y="199"/>
                    <a:pt x="1175" y="202"/>
                  </a:cubicBezTo>
                  <a:cubicBezTo>
                    <a:pt x="1176" y="203"/>
                    <a:pt x="1178" y="204"/>
                    <a:pt x="1179" y="205"/>
                  </a:cubicBezTo>
                  <a:cubicBezTo>
                    <a:pt x="1180" y="206"/>
                    <a:pt x="1182" y="206"/>
                    <a:pt x="1183" y="207"/>
                  </a:cubicBezTo>
                  <a:cubicBezTo>
                    <a:pt x="1186" y="209"/>
                    <a:pt x="1189" y="210"/>
                    <a:pt x="1191" y="212"/>
                  </a:cubicBezTo>
                  <a:cubicBezTo>
                    <a:pt x="1194" y="213"/>
                    <a:pt x="1196" y="215"/>
                    <a:pt x="1198" y="216"/>
                  </a:cubicBezTo>
                  <a:cubicBezTo>
                    <a:pt x="1200" y="218"/>
                    <a:pt x="1203" y="220"/>
                    <a:pt x="1205" y="222"/>
                  </a:cubicBezTo>
                  <a:cubicBezTo>
                    <a:pt x="1208" y="225"/>
                    <a:pt x="1208" y="225"/>
                    <a:pt x="1213" y="227"/>
                  </a:cubicBezTo>
                  <a:cubicBezTo>
                    <a:pt x="1209" y="221"/>
                    <a:pt x="1205" y="216"/>
                    <a:pt x="1202" y="211"/>
                  </a:cubicBezTo>
                  <a:cubicBezTo>
                    <a:pt x="1191" y="196"/>
                    <a:pt x="1181" y="182"/>
                    <a:pt x="1171" y="168"/>
                  </a:cubicBezTo>
                  <a:cubicBezTo>
                    <a:pt x="1170" y="167"/>
                    <a:pt x="1168" y="165"/>
                    <a:pt x="1170" y="163"/>
                  </a:cubicBezTo>
                  <a:cubicBezTo>
                    <a:pt x="1180" y="170"/>
                    <a:pt x="1190" y="178"/>
                    <a:pt x="1198" y="187"/>
                  </a:cubicBezTo>
                  <a:cubicBezTo>
                    <a:pt x="1198" y="188"/>
                    <a:pt x="1198" y="188"/>
                    <a:pt x="1199" y="189"/>
                  </a:cubicBezTo>
                  <a:cubicBezTo>
                    <a:pt x="1197" y="186"/>
                    <a:pt x="1195" y="184"/>
                    <a:pt x="1194" y="182"/>
                  </a:cubicBezTo>
                  <a:cubicBezTo>
                    <a:pt x="1190" y="175"/>
                    <a:pt x="1185" y="169"/>
                    <a:pt x="1179" y="164"/>
                  </a:cubicBezTo>
                  <a:cubicBezTo>
                    <a:pt x="1167" y="154"/>
                    <a:pt x="1155" y="143"/>
                    <a:pt x="1143" y="133"/>
                  </a:cubicBezTo>
                  <a:cubicBezTo>
                    <a:pt x="1142" y="132"/>
                    <a:pt x="1141" y="131"/>
                    <a:pt x="1141" y="131"/>
                  </a:cubicBezTo>
                  <a:cubicBezTo>
                    <a:pt x="1141" y="131"/>
                    <a:pt x="1141" y="130"/>
                    <a:pt x="1140" y="130"/>
                  </a:cubicBezTo>
                  <a:cubicBezTo>
                    <a:pt x="1140" y="130"/>
                    <a:pt x="1140" y="130"/>
                    <a:pt x="1140" y="130"/>
                  </a:cubicBezTo>
                  <a:cubicBezTo>
                    <a:pt x="1138" y="135"/>
                    <a:pt x="1134" y="138"/>
                    <a:pt x="1129" y="141"/>
                  </a:cubicBezTo>
                  <a:cubicBezTo>
                    <a:pt x="1128" y="142"/>
                    <a:pt x="1126" y="142"/>
                    <a:pt x="1126" y="145"/>
                  </a:cubicBezTo>
                  <a:close/>
                  <a:moveTo>
                    <a:pt x="435" y="290"/>
                  </a:moveTo>
                  <a:cubicBezTo>
                    <a:pt x="451" y="297"/>
                    <a:pt x="467" y="306"/>
                    <a:pt x="482" y="316"/>
                  </a:cubicBezTo>
                  <a:cubicBezTo>
                    <a:pt x="492" y="323"/>
                    <a:pt x="501" y="331"/>
                    <a:pt x="510" y="339"/>
                  </a:cubicBezTo>
                  <a:cubicBezTo>
                    <a:pt x="511" y="341"/>
                    <a:pt x="512" y="343"/>
                    <a:pt x="514" y="345"/>
                  </a:cubicBezTo>
                  <a:cubicBezTo>
                    <a:pt x="512" y="345"/>
                    <a:pt x="511" y="345"/>
                    <a:pt x="511" y="345"/>
                  </a:cubicBezTo>
                  <a:cubicBezTo>
                    <a:pt x="508" y="343"/>
                    <a:pt x="504" y="340"/>
                    <a:pt x="501" y="338"/>
                  </a:cubicBezTo>
                  <a:cubicBezTo>
                    <a:pt x="481" y="323"/>
                    <a:pt x="461" y="311"/>
                    <a:pt x="439" y="301"/>
                  </a:cubicBezTo>
                  <a:cubicBezTo>
                    <a:pt x="431" y="297"/>
                    <a:pt x="422" y="293"/>
                    <a:pt x="414" y="289"/>
                  </a:cubicBezTo>
                  <a:cubicBezTo>
                    <a:pt x="410" y="288"/>
                    <a:pt x="406" y="286"/>
                    <a:pt x="402" y="284"/>
                  </a:cubicBezTo>
                  <a:cubicBezTo>
                    <a:pt x="394" y="281"/>
                    <a:pt x="385" y="282"/>
                    <a:pt x="377" y="285"/>
                  </a:cubicBezTo>
                  <a:cubicBezTo>
                    <a:pt x="376" y="285"/>
                    <a:pt x="375" y="286"/>
                    <a:pt x="374" y="287"/>
                  </a:cubicBezTo>
                  <a:cubicBezTo>
                    <a:pt x="375" y="291"/>
                    <a:pt x="377" y="293"/>
                    <a:pt x="380" y="295"/>
                  </a:cubicBezTo>
                  <a:cubicBezTo>
                    <a:pt x="387" y="294"/>
                    <a:pt x="391" y="298"/>
                    <a:pt x="394" y="304"/>
                  </a:cubicBezTo>
                  <a:cubicBezTo>
                    <a:pt x="395" y="306"/>
                    <a:pt x="396" y="308"/>
                    <a:pt x="397" y="309"/>
                  </a:cubicBezTo>
                  <a:cubicBezTo>
                    <a:pt x="399" y="312"/>
                    <a:pt x="402" y="315"/>
                    <a:pt x="405" y="315"/>
                  </a:cubicBezTo>
                  <a:cubicBezTo>
                    <a:pt x="406" y="315"/>
                    <a:pt x="407" y="314"/>
                    <a:pt x="408" y="314"/>
                  </a:cubicBezTo>
                  <a:cubicBezTo>
                    <a:pt x="416" y="311"/>
                    <a:pt x="420" y="312"/>
                    <a:pt x="425" y="319"/>
                  </a:cubicBezTo>
                  <a:cubicBezTo>
                    <a:pt x="426" y="321"/>
                    <a:pt x="428" y="324"/>
                    <a:pt x="429" y="327"/>
                  </a:cubicBezTo>
                  <a:cubicBezTo>
                    <a:pt x="433" y="334"/>
                    <a:pt x="439" y="337"/>
                    <a:pt x="447" y="335"/>
                  </a:cubicBezTo>
                  <a:cubicBezTo>
                    <a:pt x="449" y="335"/>
                    <a:pt x="450" y="334"/>
                    <a:pt x="451" y="333"/>
                  </a:cubicBezTo>
                  <a:cubicBezTo>
                    <a:pt x="457" y="328"/>
                    <a:pt x="462" y="330"/>
                    <a:pt x="465" y="336"/>
                  </a:cubicBezTo>
                  <a:cubicBezTo>
                    <a:pt x="468" y="339"/>
                    <a:pt x="470" y="343"/>
                    <a:pt x="472" y="347"/>
                  </a:cubicBezTo>
                  <a:cubicBezTo>
                    <a:pt x="477" y="356"/>
                    <a:pt x="481" y="358"/>
                    <a:pt x="490" y="354"/>
                  </a:cubicBezTo>
                  <a:cubicBezTo>
                    <a:pt x="491" y="353"/>
                    <a:pt x="492" y="353"/>
                    <a:pt x="493" y="353"/>
                  </a:cubicBezTo>
                  <a:cubicBezTo>
                    <a:pt x="496" y="351"/>
                    <a:pt x="499" y="352"/>
                    <a:pt x="501" y="354"/>
                  </a:cubicBezTo>
                  <a:cubicBezTo>
                    <a:pt x="503" y="356"/>
                    <a:pt x="504" y="358"/>
                    <a:pt x="505" y="360"/>
                  </a:cubicBezTo>
                  <a:cubicBezTo>
                    <a:pt x="508" y="365"/>
                    <a:pt x="510" y="370"/>
                    <a:pt x="512" y="375"/>
                  </a:cubicBezTo>
                  <a:cubicBezTo>
                    <a:pt x="514" y="379"/>
                    <a:pt x="516" y="384"/>
                    <a:pt x="519" y="386"/>
                  </a:cubicBezTo>
                  <a:cubicBezTo>
                    <a:pt x="527" y="388"/>
                    <a:pt x="530" y="381"/>
                    <a:pt x="536" y="380"/>
                  </a:cubicBezTo>
                  <a:cubicBezTo>
                    <a:pt x="542" y="382"/>
                    <a:pt x="542" y="382"/>
                    <a:pt x="546" y="387"/>
                  </a:cubicBezTo>
                  <a:cubicBezTo>
                    <a:pt x="552" y="393"/>
                    <a:pt x="557" y="399"/>
                    <a:pt x="563" y="405"/>
                  </a:cubicBezTo>
                  <a:cubicBezTo>
                    <a:pt x="565" y="407"/>
                    <a:pt x="568" y="409"/>
                    <a:pt x="572" y="410"/>
                  </a:cubicBezTo>
                  <a:cubicBezTo>
                    <a:pt x="573" y="405"/>
                    <a:pt x="573" y="404"/>
                    <a:pt x="571" y="401"/>
                  </a:cubicBezTo>
                  <a:cubicBezTo>
                    <a:pt x="569" y="395"/>
                    <a:pt x="567" y="389"/>
                    <a:pt x="563" y="384"/>
                  </a:cubicBezTo>
                  <a:cubicBezTo>
                    <a:pt x="562" y="383"/>
                    <a:pt x="561" y="381"/>
                    <a:pt x="561" y="380"/>
                  </a:cubicBezTo>
                  <a:cubicBezTo>
                    <a:pt x="560" y="379"/>
                    <a:pt x="559" y="378"/>
                    <a:pt x="557" y="377"/>
                  </a:cubicBezTo>
                  <a:cubicBezTo>
                    <a:pt x="543" y="363"/>
                    <a:pt x="530" y="349"/>
                    <a:pt x="514" y="339"/>
                  </a:cubicBezTo>
                  <a:cubicBezTo>
                    <a:pt x="512" y="337"/>
                    <a:pt x="510" y="336"/>
                    <a:pt x="509" y="335"/>
                  </a:cubicBezTo>
                  <a:cubicBezTo>
                    <a:pt x="501" y="329"/>
                    <a:pt x="493" y="323"/>
                    <a:pt x="485" y="318"/>
                  </a:cubicBezTo>
                  <a:cubicBezTo>
                    <a:pt x="480" y="314"/>
                    <a:pt x="474" y="311"/>
                    <a:pt x="469" y="307"/>
                  </a:cubicBezTo>
                  <a:cubicBezTo>
                    <a:pt x="454" y="296"/>
                    <a:pt x="437" y="288"/>
                    <a:pt x="420" y="282"/>
                  </a:cubicBezTo>
                  <a:cubicBezTo>
                    <a:pt x="423" y="283"/>
                    <a:pt x="426" y="285"/>
                    <a:pt x="429" y="286"/>
                  </a:cubicBezTo>
                  <a:cubicBezTo>
                    <a:pt x="431" y="288"/>
                    <a:pt x="433" y="289"/>
                    <a:pt x="435" y="290"/>
                  </a:cubicBezTo>
                  <a:close/>
                  <a:moveTo>
                    <a:pt x="1157" y="105"/>
                  </a:moveTo>
                  <a:cubicBezTo>
                    <a:pt x="1158" y="105"/>
                    <a:pt x="1158" y="105"/>
                    <a:pt x="1159" y="105"/>
                  </a:cubicBezTo>
                  <a:cubicBezTo>
                    <a:pt x="1158" y="105"/>
                    <a:pt x="1157" y="105"/>
                    <a:pt x="1156" y="105"/>
                  </a:cubicBezTo>
                  <a:cubicBezTo>
                    <a:pt x="1156" y="105"/>
                    <a:pt x="1157" y="105"/>
                    <a:pt x="1157" y="105"/>
                  </a:cubicBezTo>
                  <a:close/>
                  <a:moveTo>
                    <a:pt x="22" y="98"/>
                  </a:moveTo>
                  <a:cubicBezTo>
                    <a:pt x="21" y="98"/>
                    <a:pt x="20" y="99"/>
                    <a:pt x="18" y="99"/>
                  </a:cubicBezTo>
                  <a:cubicBezTo>
                    <a:pt x="21" y="100"/>
                    <a:pt x="24" y="102"/>
                    <a:pt x="26" y="102"/>
                  </a:cubicBezTo>
                  <a:cubicBezTo>
                    <a:pt x="34" y="103"/>
                    <a:pt x="43" y="105"/>
                    <a:pt x="51" y="106"/>
                  </a:cubicBezTo>
                  <a:cubicBezTo>
                    <a:pt x="55" y="106"/>
                    <a:pt x="58" y="106"/>
                    <a:pt x="61" y="109"/>
                  </a:cubicBezTo>
                  <a:cubicBezTo>
                    <a:pt x="63" y="113"/>
                    <a:pt x="61" y="115"/>
                    <a:pt x="58" y="118"/>
                  </a:cubicBezTo>
                  <a:cubicBezTo>
                    <a:pt x="56" y="119"/>
                    <a:pt x="52" y="120"/>
                    <a:pt x="51" y="124"/>
                  </a:cubicBezTo>
                  <a:cubicBezTo>
                    <a:pt x="53" y="124"/>
                    <a:pt x="55" y="125"/>
                    <a:pt x="57" y="125"/>
                  </a:cubicBezTo>
                  <a:cubicBezTo>
                    <a:pt x="62" y="126"/>
                    <a:pt x="68" y="127"/>
                    <a:pt x="74" y="128"/>
                  </a:cubicBezTo>
                  <a:cubicBezTo>
                    <a:pt x="78" y="128"/>
                    <a:pt x="82" y="129"/>
                    <a:pt x="86" y="130"/>
                  </a:cubicBezTo>
                  <a:cubicBezTo>
                    <a:pt x="89" y="130"/>
                    <a:pt x="91" y="132"/>
                    <a:pt x="92" y="135"/>
                  </a:cubicBezTo>
                  <a:cubicBezTo>
                    <a:pt x="93" y="138"/>
                    <a:pt x="91" y="140"/>
                    <a:pt x="88" y="142"/>
                  </a:cubicBezTo>
                  <a:cubicBezTo>
                    <a:pt x="85" y="143"/>
                    <a:pt x="82" y="145"/>
                    <a:pt x="80" y="148"/>
                  </a:cubicBezTo>
                  <a:cubicBezTo>
                    <a:pt x="82" y="149"/>
                    <a:pt x="83" y="149"/>
                    <a:pt x="84" y="150"/>
                  </a:cubicBezTo>
                  <a:cubicBezTo>
                    <a:pt x="91" y="151"/>
                    <a:pt x="98" y="152"/>
                    <a:pt x="105" y="153"/>
                  </a:cubicBezTo>
                  <a:cubicBezTo>
                    <a:pt x="110" y="154"/>
                    <a:pt x="115" y="154"/>
                    <a:pt x="119" y="155"/>
                  </a:cubicBezTo>
                  <a:cubicBezTo>
                    <a:pt x="122" y="158"/>
                    <a:pt x="125" y="160"/>
                    <a:pt x="128" y="162"/>
                  </a:cubicBezTo>
                  <a:cubicBezTo>
                    <a:pt x="128" y="166"/>
                    <a:pt x="126" y="167"/>
                    <a:pt x="124" y="168"/>
                  </a:cubicBezTo>
                  <a:cubicBezTo>
                    <a:pt x="122" y="170"/>
                    <a:pt x="119" y="170"/>
                    <a:pt x="119" y="174"/>
                  </a:cubicBezTo>
                  <a:cubicBezTo>
                    <a:pt x="128" y="178"/>
                    <a:pt x="138" y="178"/>
                    <a:pt x="146" y="182"/>
                  </a:cubicBezTo>
                  <a:cubicBezTo>
                    <a:pt x="147" y="185"/>
                    <a:pt x="148" y="187"/>
                    <a:pt x="148" y="188"/>
                  </a:cubicBezTo>
                  <a:cubicBezTo>
                    <a:pt x="155" y="190"/>
                    <a:pt x="161" y="192"/>
                    <a:pt x="167" y="195"/>
                  </a:cubicBezTo>
                  <a:cubicBezTo>
                    <a:pt x="169" y="195"/>
                    <a:pt x="171" y="196"/>
                    <a:pt x="172" y="196"/>
                  </a:cubicBezTo>
                  <a:cubicBezTo>
                    <a:pt x="173" y="195"/>
                    <a:pt x="173" y="194"/>
                    <a:pt x="173" y="192"/>
                  </a:cubicBezTo>
                  <a:cubicBezTo>
                    <a:pt x="173" y="191"/>
                    <a:pt x="172" y="189"/>
                    <a:pt x="172" y="188"/>
                  </a:cubicBezTo>
                  <a:cubicBezTo>
                    <a:pt x="168" y="183"/>
                    <a:pt x="165" y="176"/>
                    <a:pt x="161" y="172"/>
                  </a:cubicBezTo>
                  <a:cubicBezTo>
                    <a:pt x="150" y="162"/>
                    <a:pt x="141" y="152"/>
                    <a:pt x="131" y="143"/>
                  </a:cubicBezTo>
                  <a:cubicBezTo>
                    <a:pt x="124" y="137"/>
                    <a:pt x="116" y="131"/>
                    <a:pt x="109" y="126"/>
                  </a:cubicBezTo>
                  <a:cubicBezTo>
                    <a:pt x="105" y="123"/>
                    <a:pt x="101" y="120"/>
                    <a:pt x="97" y="118"/>
                  </a:cubicBezTo>
                  <a:cubicBezTo>
                    <a:pt x="84" y="112"/>
                    <a:pt x="71" y="106"/>
                    <a:pt x="57" y="100"/>
                  </a:cubicBezTo>
                  <a:cubicBezTo>
                    <a:pt x="55" y="99"/>
                    <a:pt x="52" y="98"/>
                    <a:pt x="50" y="97"/>
                  </a:cubicBezTo>
                  <a:cubicBezTo>
                    <a:pt x="41" y="97"/>
                    <a:pt x="31" y="97"/>
                    <a:pt x="22" y="98"/>
                  </a:cubicBezTo>
                  <a:close/>
                  <a:moveTo>
                    <a:pt x="94" y="431"/>
                  </a:moveTo>
                  <a:cubicBezTo>
                    <a:pt x="94" y="431"/>
                    <a:pt x="93" y="431"/>
                    <a:pt x="93" y="431"/>
                  </a:cubicBezTo>
                  <a:cubicBezTo>
                    <a:pt x="92" y="434"/>
                    <a:pt x="92" y="438"/>
                    <a:pt x="91" y="441"/>
                  </a:cubicBezTo>
                  <a:cubicBezTo>
                    <a:pt x="92" y="438"/>
                    <a:pt x="93" y="435"/>
                    <a:pt x="94" y="432"/>
                  </a:cubicBezTo>
                  <a:cubicBezTo>
                    <a:pt x="94" y="432"/>
                    <a:pt x="94" y="432"/>
                    <a:pt x="94" y="431"/>
                  </a:cubicBezTo>
                  <a:close/>
                  <a:moveTo>
                    <a:pt x="141" y="126"/>
                  </a:moveTo>
                  <a:cubicBezTo>
                    <a:pt x="140" y="127"/>
                    <a:pt x="140" y="127"/>
                    <a:pt x="139" y="127"/>
                  </a:cubicBezTo>
                  <a:cubicBezTo>
                    <a:pt x="145" y="133"/>
                    <a:pt x="152" y="139"/>
                    <a:pt x="158" y="145"/>
                  </a:cubicBezTo>
                  <a:cubicBezTo>
                    <a:pt x="162" y="149"/>
                    <a:pt x="166" y="153"/>
                    <a:pt x="172" y="156"/>
                  </a:cubicBezTo>
                  <a:cubicBezTo>
                    <a:pt x="176" y="157"/>
                    <a:pt x="179" y="160"/>
                    <a:pt x="181" y="161"/>
                  </a:cubicBezTo>
                  <a:cubicBezTo>
                    <a:pt x="186" y="166"/>
                    <a:pt x="185" y="171"/>
                    <a:pt x="186" y="176"/>
                  </a:cubicBezTo>
                  <a:cubicBezTo>
                    <a:pt x="189" y="181"/>
                    <a:pt x="194" y="184"/>
                    <a:pt x="199" y="189"/>
                  </a:cubicBezTo>
                  <a:cubicBezTo>
                    <a:pt x="202" y="183"/>
                    <a:pt x="204" y="177"/>
                    <a:pt x="207" y="172"/>
                  </a:cubicBezTo>
                  <a:cubicBezTo>
                    <a:pt x="206" y="172"/>
                    <a:pt x="206" y="172"/>
                    <a:pt x="206" y="172"/>
                  </a:cubicBezTo>
                  <a:cubicBezTo>
                    <a:pt x="194" y="158"/>
                    <a:pt x="179" y="148"/>
                    <a:pt x="164" y="138"/>
                  </a:cubicBezTo>
                  <a:cubicBezTo>
                    <a:pt x="157" y="133"/>
                    <a:pt x="149" y="130"/>
                    <a:pt x="141" y="126"/>
                  </a:cubicBezTo>
                  <a:close/>
                  <a:moveTo>
                    <a:pt x="82" y="439"/>
                  </a:moveTo>
                  <a:cubicBezTo>
                    <a:pt x="83" y="433"/>
                    <a:pt x="84" y="428"/>
                    <a:pt x="85" y="423"/>
                  </a:cubicBezTo>
                  <a:cubicBezTo>
                    <a:pt x="86" y="420"/>
                    <a:pt x="87" y="418"/>
                    <a:pt x="91" y="418"/>
                  </a:cubicBezTo>
                  <a:cubicBezTo>
                    <a:pt x="94" y="418"/>
                    <a:pt x="96" y="422"/>
                    <a:pt x="98" y="424"/>
                  </a:cubicBezTo>
                  <a:cubicBezTo>
                    <a:pt x="100" y="425"/>
                    <a:pt x="102" y="427"/>
                    <a:pt x="105" y="426"/>
                  </a:cubicBezTo>
                  <a:cubicBezTo>
                    <a:pt x="107" y="423"/>
                    <a:pt x="107" y="418"/>
                    <a:pt x="106" y="414"/>
                  </a:cubicBezTo>
                  <a:cubicBezTo>
                    <a:pt x="105" y="401"/>
                    <a:pt x="105" y="387"/>
                    <a:pt x="103" y="374"/>
                  </a:cubicBezTo>
                  <a:cubicBezTo>
                    <a:pt x="102" y="371"/>
                    <a:pt x="104" y="368"/>
                    <a:pt x="109" y="367"/>
                  </a:cubicBezTo>
                  <a:cubicBezTo>
                    <a:pt x="110" y="368"/>
                    <a:pt x="113" y="370"/>
                    <a:pt x="115" y="371"/>
                  </a:cubicBezTo>
                  <a:cubicBezTo>
                    <a:pt x="116" y="372"/>
                    <a:pt x="118" y="372"/>
                    <a:pt x="120" y="372"/>
                  </a:cubicBezTo>
                  <a:cubicBezTo>
                    <a:pt x="122" y="370"/>
                    <a:pt x="123" y="367"/>
                    <a:pt x="124" y="365"/>
                  </a:cubicBezTo>
                  <a:cubicBezTo>
                    <a:pt x="126" y="357"/>
                    <a:pt x="126" y="348"/>
                    <a:pt x="126" y="340"/>
                  </a:cubicBezTo>
                  <a:cubicBezTo>
                    <a:pt x="126" y="336"/>
                    <a:pt x="125" y="331"/>
                    <a:pt x="128" y="327"/>
                  </a:cubicBezTo>
                  <a:cubicBezTo>
                    <a:pt x="134" y="323"/>
                    <a:pt x="138" y="330"/>
                    <a:pt x="143" y="330"/>
                  </a:cubicBezTo>
                  <a:cubicBezTo>
                    <a:pt x="147" y="328"/>
                    <a:pt x="149" y="325"/>
                    <a:pt x="149" y="322"/>
                  </a:cubicBezTo>
                  <a:cubicBezTo>
                    <a:pt x="151" y="314"/>
                    <a:pt x="153" y="306"/>
                    <a:pt x="154" y="298"/>
                  </a:cubicBezTo>
                  <a:cubicBezTo>
                    <a:pt x="155" y="294"/>
                    <a:pt x="156" y="291"/>
                    <a:pt x="159" y="288"/>
                  </a:cubicBezTo>
                  <a:cubicBezTo>
                    <a:pt x="161" y="288"/>
                    <a:pt x="164" y="288"/>
                    <a:pt x="167" y="287"/>
                  </a:cubicBezTo>
                  <a:cubicBezTo>
                    <a:pt x="171" y="281"/>
                    <a:pt x="171" y="275"/>
                    <a:pt x="171" y="267"/>
                  </a:cubicBezTo>
                  <a:cubicBezTo>
                    <a:pt x="166" y="269"/>
                    <a:pt x="164" y="273"/>
                    <a:pt x="161" y="276"/>
                  </a:cubicBezTo>
                  <a:cubicBezTo>
                    <a:pt x="159" y="279"/>
                    <a:pt x="156" y="282"/>
                    <a:pt x="153" y="285"/>
                  </a:cubicBezTo>
                  <a:cubicBezTo>
                    <a:pt x="151" y="288"/>
                    <a:pt x="148" y="291"/>
                    <a:pt x="145" y="294"/>
                  </a:cubicBezTo>
                  <a:cubicBezTo>
                    <a:pt x="143" y="297"/>
                    <a:pt x="141" y="302"/>
                    <a:pt x="136" y="304"/>
                  </a:cubicBezTo>
                  <a:cubicBezTo>
                    <a:pt x="136" y="298"/>
                    <a:pt x="139" y="294"/>
                    <a:pt x="141" y="290"/>
                  </a:cubicBezTo>
                  <a:cubicBezTo>
                    <a:pt x="141" y="290"/>
                    <a:pt x="142" y="289"/>
                    <a:pt x="142" y="288"/>
                  </a:cubicBezTo>
                  <a:cubicBezTo>
                    <a:pt x="137" y="293"/>
                    <a:pt x="133" y="298"/>
                    <a:pt x="130" y="304"/>
                  </a:cubicBezTo>
                  <a:cubicBezTo>
                    <a:pt x="115" y="325"/>
                    <a:pt x="105" y="348"/>
                    <a:pt x="96" y="372"/>
                  </a:cubicBezTo>
                  <a:cubicBezTo>
                    <a:pt x="95" y="374"/>
                    <a:pt x="94" y="377"/>
                    <a:pt x="94" y="379"/>
                  </a:cubicBezTo>
                  <a:cubicBezTo>
                    <a:pt x="90" y="392"/>
                    <a:pt x="87" y="405"/>
                    <a:pt x="83" y="418"/>
                  </a:cubicBezTo>
                  <a:cubicBezTo>
                    <a:pt x="82" y="422"/>
                    <a:pt x="81" y="426"/>
                    <a:pt x="80" y="431"/>
                  </a:cubicBezTo>
                  <a:cubicBezTo>
                    <a:pt x="78" y="438"/>
                    <a:pt x="78" y="444"/>
                    <a:pt x="79" y="451"/>
                  </a:cubicBezTo>
                  <a:cubicBezTo>
                    <a:pt x="79" y="452"/>
                    <a:pt x="79" y="452"/>
                    <a:pt x="79" y="453"/>
                  </a:cubicBezTo>
                  <a:cubicBezTo>
                    <a:pt x="80" y="447"/>
                    <a:pt x="81" y="443"/>
                    <a:pt x="82" y="439"/>
                  </a:cubicBezTo>
                  <a:close/>
                  <a:moveTo>
                    <a:pt x="562" y="210"/>
                  </a:moveTo>
                  <a:cubicBezTo>
                    <a:pt x="529" y="209"/>
                    <a:pt x="496" y="209"/>
                    <a:pt x="463" y="215"/>
                  </a:cubicBezTo>
                  <a:cubicBezTo>
                    <a:pt x="453" y="216"/>
                    <a:pt x="443" y="219"/>
                    <a:pt x="434" y="221"/>
                  </a:cubicBezTo>
                  <a:cubicBezTo>
                    <a:pt x="436" y="221"/>
                    <a:pt x="438" y="221"/>
                    <a:pt x="440" y="221"/>
                  </a:cubicBezTo>
                  <a:cubicBezTo>
                    <a:pt x="442" y="221"/>
                    <a:pt x="444" y="221"/>
                    <a:pt x="447" y="221"/>
                  </a:cubicBezTo>
                  <a:cubicBezTo>
                    <a:pt x="446" y="222"/>
                    <a:pt x="446" y="223"/>
                    <a:pt x="445" y="223"/>
                  </a:cubicBezTo>
                  <a:cubicBezTo>
                    <a:pt x="428" y="230"/>
                    <a:pt x="411" y="236"/>
                    <a:pt x="393" y="243"/>
                  </a:cubicBezTo>
                  <a:cubicBezTo>
                    <a:pt x="392" y="243"/>
                    <a:pt x="390" y="244"/>
                    <a:pt x="388" y="245"/>
                  </a:cubicBezTo>
                  <a:cubicBezTo>
                    <a:pt x="387" y="246"/>
                    <a:pt x="385" y="248"/>
                    <a:pt x="386" y="251"/>
                  </a:cubicBezTo>
                  <a:cubicBezTo>
                    <a:pt x="391" y="252"/>
                    <a:pt x="396" y="252"/>
                    <a:pt x="401" y="253"/>
                  </a:cubicBezTo>
                  <a:cubicBezTo>
                    <a:pt x="405" y="252"/>
                    <a:pt x="408" y="250"/>
                    <a:pt x="411" y="248"/>
                  </a:cubicBezTo>
                  <a:cubicBezTo>
                    <a:pt x="415" y="245"/>
                    <a:pt x="419" y="245"/>
                    <a:pt x="424" y="247"/>
                  </a:cubicBezTo>
                  <a:cubicBezTo>
                    <a:pt x="427" y="248"/>
                    <a:pt x="430" y="249"/>
                    <a:pt x="433" y="250"/>
                  </a:cubicBezTo>
                  <a:cubicBezTo>
                    <a:pt x="435" y="251"/>
                    <a:pt x="436" y="251"/>
                    <a:pt x="438" y="251"/>
                  </a:cubicBezTo>
                  <a:cubicBezTo>
                    <a:pt x="439" y="250"/>
                    <a:pt x="439" y="249"/>
                    <a:pt x="440" y="248"/>
                  </a:cubicBezTo>
                  <a:cubicBezTo>
                    <a:pt x="443" y="240"/>
                    <a:pt x="446" y="237"/>
                    <a:pt x="454" y="238"/>
                  </a:cubicBezTo>
                  <a:cubicBezTo>
                    <a:pt x="460" y="239"/>
                    <a:pt x="465" y="241"/>
                    <a:pt x="470" y="242"/>
                  </a:cubicBezTo>
                  <a:cubicBezTo>
                    <a:pt x="472" y="243"/>
                    <a:pt x="473" y="243"/>
                    <a:pt x="475" y="244"/>
                  </a:cubicBezTo>
                  <a:cubicBezTo>
                    <a:pt x="476" y="242"/>
                    <a:pt x="477" y="240"/>
                    <a:pt x="477" y="238"/>
                  </a:cubicBezTo>
                  <a:cubicBezTo>
                    <a:pt x="480" y="231"/>
                    <a:pt x="484" y="228"/>
                    <a:pt x="491" y="228"/>
                  </a:cubicBezTo>
                  <a:cubicBezTo>
                    <a:pt x="496" y="228"/>
                    <a:pt x="500" y="229"/>
                    <a:pt x="504" y="231"/>
                  </a:cubicBezTo>
                  <a:cubicBezTo>
                    <a:pt x="507" y="232"/>
                    <a:pt x="510" y="234"/>
                    <a:pt x="513" y="236"/>
                  </a:cubicBezTo>
                  <a:cubicBezTo>
                    <a:pt x="515" y="237"/>
                    <a:pt x="518" y="238"/>
                    <a:pt x="520" y="236"/>
                  </a:cubicBezTo>
                  <a:cubicBezTo>
                    <a:pt x="523" y="233"/>
                    <a:pt x="523" y="230"/>
                    <a:pt x="524" y="227"/>
                  </a:cubicBezTo>
                  <a:cubicBezTo>
                    <a:pt x="525" y="222"/>
                    <a:pt x="528" y="220"/>
                    <a:pt x="532" y="220"/>
                  </a:cubicBezTo>
                  <a:cubicBezTo>
                    <a:pt x="536" y="220"/>
                    <a:pt x="539" y="221"/>
                    <a:pt x="542" y="222"/>
                  </a:cubicBezTo>
                  <a:cubicBezTo>
                    <a:pt x="547" y="224"/>
                    <a:pt x="551" y="227"/>
                    <a:pt x="556" y="229"/>
                  </a:cubicBezTo>
                  <a:cubicBezTo>
                    <a:pt x="559" y="230"/>
                    <a:pt x="562" y="232"/>
                    <a:pt x="565" y="231"/>
                  </a:cubicBezTo>
                  <a:cubicBezTo>
                    <a:pt x="566" y="231"/>
                    <a:pt x="566" y="230"/>
                    <a:pt x="566" y="230"/>
                  </a:cubicBezTo>
                  <a:cubicBezTo>
                    <a:pt x="567" y="223"/>
                    <a:pt x="571" y="221"/>
                    <a:pt x="577" y="221"/>
                  </a:cubicBezTo>
                  <a:cubicBezTo>
                    <a:pt x="583" y="220"/>
                    <a:pt x="590" y="220"/>
                    <a:pt x="596" y="222"/>
                  </a:cubicBezTo>
                  <a:cubicBezTo>
                    <a:pt x="599" y="223"/>
                    <a:pt x="602" y="225"/>
                    <a:pt x="606" y="224"/>
                  </a:cubicBezTo>
                  <a:cubicBezTo>
                    <a:pt x="605" y="223"/>
                    <a:pt x="605" y="222"/>
                    <a:pt x="604" y="221"/>
                  </a:cubicBezTo>
                  <a:cubicBezTo>
                    <a:pt x="600" y="219"/>
                    <a:pt x="597" y="217"/>
                    <a:pt x="593" y="215"/>
                  </a:cubicBezTo>
                  <a:cubicBezTo>
                    <a:pt x="592" y="215"/>
                    <a:pt x="590" y="214"/>
                    <a:pt x="589" y="214"/>
                  </a:cubicBezTo>
                  <a:cubicBezTo>
                    <a:pt x="580" y="212"/>
                    <a:pt x="571" y="210"/>
                    <a:pt x="562" y="210"/>
                  </a:cubicBezTo>
                  <a:close/>
                  <a:moveTo>
                    <a:pt x="726" y="438"/>
                  </a:moveTo>
                  <a:cubicBezTo>
                    <a:pt x="726" y="438"/>
                    <a:pt x="726" y="438"/>
                    <a:pt x="726" y="438"/>
                  </a:cubicBezTo>
                  <a:cubicBezTo>
                    <a:pt x="726" y="439"/>
                    <a:pt x="726" y="439"/>
                    <a:pt x="726" y="440"/>
                  </a:cubicBezTo>
                  <a:cubicBezTo>
                    <a:pt x="724" y="442"/>
                    <a:pt x="721" y="444"/>
                    <a:pt x="722" y="447"/>
                  </a:cubicBezTo>
                  <a:cubicBezTo>
                    <a:pt x="722" y="447"/>
                    <a:pt x="723" y="447"/>
                    <a:pt x="723" y="448"/>
                  </a:cubicBezTo>
                  <a:cubicBezTo>
                    <a:pt x="722" y="449"/>
                    <a:pt x="722" y="451"/>
                    <a:pt x="724" y="454"/>
                  </a:cubicBezTo>
                  <a:cubicBezTo>
                    <a:pt x="725" y="453"/>
                    <a:pt x="727" y="452"/>
                    <a:pt x="729" y="451"/>
                  </a:cubicBezTo>
                  <a:cubicBezTo>
                    <a:pt x="729" y="451"/>
                    <a:pt x="729" y="451"/>
                    <a:pt x="730" y="451"/>
                  </a:cubicBezTo>
                  <a:cubicBezTo>
                    <a:pt x="730" y="451"/>
                    <a:pt x="730" y="452"/>
                    <a:pt x="730" y="452"/>
                  </a:cubicBezTo>
                  <a:cubicBezTo>
                    <a:pt x="731" y="452"/>
                    <a:pt x="731" y="452"/>
                    <a:pt x="732" y="451"/>
                  </a:cubicBezTo>
                  <a:cubicBezTo>
                    <a:pt x="733" y="452"/>
                    <a:pt x="734" y="452"/>
                    <a:pt x="735" y="452"/>
                  </a:cubicBezTo>
                  <a:cubicBezTo>
                    <a:pt x="736" y="450"/>
                    <a:pt x="738" y="448"/>
                    <a:pt x="740" y="445"/>
                  </a:cubicBezTo>
                  <a:cubicBezTo>
                    <a:pt x="740" y="443"/>
                    <a:pt x="741" y="439"/>
                    <a:pt x="741" y="435"/>
                  </a:cubicBezTo>
                  <a:cubicBezTo>
                    <a:pt x="743" y="436"/>
                    <a:pt x="744" y="437"/>
                    <a:pt x="745" y="438"/>
                  </a:cubicBezTo>
                  <a:cubicBezTo>
                    <a:pt x="745" y="441"/>
                    <a:pt x="745" y="443"/>
                    <a:pt x="745" y="446"/>
                  </a:cubicBezTo>
                  <a:cubicBezTo>
                    <a:pt x="746" y="446"/>
                    <a:pt x="747" y="447"/>
                    <a:pt x="748" y="447"/>
                  </a:cubicBezTo>
                  <a:cubicBezTo>
                    <a:pt x="748" y="447"/>
                    <a:pt x="748" y="447"/>
                    <a:pt x="748" y="447"/>
                  </a:cubicBezTo>
                  <a:cubicBezTo>
                    <a:pt x="748" y="448"/>
                    <a:pt x="749" y="450"/>
                    <a:pt x="751" y="451"/>
                  </a:cubicBezTo>
                  <a:cubicBezTo>
                    <a:pt x="752" y="451"/>
                    <a:pt x="753" y="451"/>
                    <a:pt x="754" y="450"/>
                  </a:cubicBezTo>
                  <a:cubicBezTo>
                    <a:pt x="755" y="449"/>
                    <a:pt x="756" y="448"/>
                    <a:pt x="756" y="446"/>
                  </a:cubicBezTo>
                  <a:cubicBezTo>
                    <a:pt x="756" y="444"/>
                    <a:pt x="755" y="441"/>
                    <a:pt x="755" y="438"/>
                  </a:cubicBezTo>
                  <a:cubicBezTo>
                    <a:pt x="756" y="437"/>
                    <a:pt x="756" y="436"/>
                    <a:pt x="757" y="435"/>
                  </a:cubicBezTo>
                  <a:cubicBezTo>
                    <a:pt x="760" y="439"/>
                    <a:pt x="760" y="444"/>
                    <a:pt x="759" y="449"/>
                  </a:cubicBezTo>
                  <a:cubicBezTo>
                    <a:pt x="760" y="451"/>
                    <a:pt x="762" y="454"/>
                    <a:pt x="763" y="456"/>
                  </a:cubicBezTo>
                  <a:cubicBezTo>
                    <a:pt x="766" y="455"/>
                    <a:pt x="769" y="454"/>
                    <a:pt x="772" y="452"/>
                  </a:cubicBezTo>
                  <a:cubicBezTo>
                    <a:pt x="774" y="456"/>
                    <a:pt x="770" y="460"/>
                    <a:pt x="776" y="464"/>
                  </a:cubicBezTo>
                  <a:cubicBezTo>
                    <a:pt x="776" y="464"/>
                    <a:pt x="776" y="464"/>
                    <a:pt x="777" y="464"/>
                  </a:cubicBezTo>
                  <a:cubicBezTo>
                    <a:pt x="777" y="464"/>
                    <a:pt x="778" y="465"/>
                    <a:pt x="778" y="465"/>
                  </a:cubicBezTo>
                  <a:cubicBezTo>
                    <a:pt x="782" y="465"/>
                    <a:pt x="785" y="463"/>
                    <a:pt x="789" y="465"/>
                  </a:cubicBezTo>
                  <a:cubicBezTo>
                    <a:pt x="787" y="468"/>
                    <a:pt x="786" y="470"/>
                    <a:pt x="784" y="473"/>
                  </a:cubicBezTo>
                  <a:cubicBezTo>
                    <a:pt x="784" y="475"/>
                    <a:pt x="785" y="478"/>
                    <a:pt x="786" y="481"/>
                  </a:cubicBezTo>
                  <a:cubicBezTo>
                    <a:pt x="789" y="481"/>
                    <a:pt x="791" y="481"/>
                    <a:pt x="794" y="482"/>
                  </a:cubicBezTo>
                  <a:cubicBezTo>
                    <a:pt x="795" y="484"/>
                    <a:pt x="795" y="487"/>
                    <a:pt x="795" y="490"/>
                  </a:cubicBezTo>
                  <a:cubicBezTo>
                    <a:pt x="798" y="491"/>
                    <a:pt x="800" y="492"/>
                    <a:pt x="802" y="493"/>
                  </a:cubicBezTo>
                  <a:cubicBezTo>
                    <a:pt x="803" y="493"/>
                    <a:pt x="803" y="494"/>
                    <a:pt x="804" y="495"/>
                  </a:cubicBezTo>
                  <a:cubicBezTo>
                    <a:pt x="803" y="497"/>
                    <a:pt x="802" y="500"/>
                    <a:pt x="801" y="503"/>
                  </a:cubicBezTo>
                  <a:cubicBezTo>
                    <a:pt x="789" y="504"/>
                    <a:pt x="777" y="504"/>
                    <a:pt x="765" y="503"/>
                  </a:cubicBezTo>
                  <a:cubicBezTo>
                    <a:pt x="760" y="502"/>
                    <a:pt x="755" y="501"/>
                    <a:pt x="750" y="501"/>
                  </a:cubicBezTo>
                  <a:cubicBezTo>
                    <a:pt x="741" y="499"/>
                    <a:pt x="732" y="501"/>
                    <a:pt x="723" y="502"/>
                  </a:cubicBezTo>
                  <a:cubicBezTo>
                    <a:pt x="721" y="502"/>
                    <a:pt x="719" y="502"/>
                    <a:pt x="718" y="503"/>
                  </a:cubicBezTo>
                  <a:cubicBezTo>
                    <a:pt x="716" y="500"/>
                    <a:pt x="715" y="498"/>
                    <a:pt x="714" y="495"/>
                  </a:cubicBezTo>
                  <a:cubicBezTo>
                    <a:pt x="714" y="491"/>
                    <a:pt x="713" y="487"/>
                    <a:pt x="713" y="483"/>
                  </a:cubicBezTo>
                  <a:cubicBezTo>
                    <a:pt x="713" y="472"/>
                    <a:pt x="713" y="460"/>
                    <a:pt x="713" y="449"/>
                  </a:cubicBezTo>
                  <a:cubicBezTo>
                    <a:pt x="713" y="445"/>
                    <a:pt x="714" y="441"/>
                    <a:pt x="715" y="437"/>
                  </a:cubicBezTo>
                  <a:cubicBezTo>
                    <a:pt x="716" y="435"/>
                    <a:pt x="717" y="433"/>
                    <a:pt x="718" y="431"/>
                  </a:cubicBezTo>
                  <a:cubicBezTo>
                    <a:pt x="718" y="431"/>
                    <a:pt x="719" y="431"/>
                    <a:pt x="719" y="431"/>
                  </a:cubicBezTo>
                  <a:cubicBezTo>
                    <a:pt x="719" y="435"/>
                    <a:pt x="719" y="439"/>
                    <a:pt x="719" y="442"/>
                  </a:cubicBezTo>
                  <a:cubicBezTo>
                    <a:pt x="723" y="443"/>
                    <a:pt x="724" y="440"/>
                    <a:pt x="726" y="438"/>
                  </a:cubicBezTo>
                  <a:close/>
                  <a:moveTo>
                    <a:pt x="765" y="486"/>
                  </a:moveTo>
                  <a:cubicBezTo>
                    <a:pt x="765" y="487"/>
                    <a:pt x="765" y="487"/>
                    <a:pt x="766" y="487"/>
                  </a:cubicBezTo>
                  <a:cubicBezTo>
                    <a:pt x="766" y="488"/>
                    <a:pt x="766" y="489"/>
                    <a:pt x="766" y="490"/>
                  </a:cubicBezTo>
                  <a:cubicBezTo>
                    <a:pt x="766" y="491"/>
                    <a:pt x="767" y="492"/>
                    <a:pt x="768" y="494"/>
                  </a:cubicBezTo>
                  <a:cubicBezTo>
                    <a:pt x="772" y="491"/>
                    <a:pt x="778" y="491"/>
                    <a:pt x="781" y="486"/>
                  </a:cubicBezTo>
                  <a:cubicBezTo>
                    <a:pt x="779" y="482"/>
                    <a:pt x="778" y="481"/>
                    <a:pt x="776" y="480"/>
                  </a:cubicBezTo>
                  <a:cubicBezTo>
                    <a:pt x="775" y="480"/>
                    <a:pt x="774" y="480"/>
                    <a:pt x="773" y="480"/>
                  </a:cubicBezTo>
                  <a:cubicBezTo>
                    <a:pt x="773" y="480"/>
                    <a:pt x="773" y="480"/>
                    <a:pt x="772" y="480"/>
                  </a:cubicBezTo>
                  <a:cubicBezTo>
                    <a:pt x="768" y="480"/>
                    <a:pt x="766" y="482"/>
                    <a:pt x="765" y="486"/>
                  </a:cubicBezTo>
                  <a:close/>
                  <a:moveTo>
                    <a:pt x="753" y="475"/>
                  </a:moveTo>
                  <a:cubicBezTo>
                    <a:pt x="747" y="473"/>
                    <a:pt x="740" y="476"/>
                    <a:pt x="738" y="483"/>
                  </a:cubicBezTo>
                  <a:cubicBezTo>
                    <a:pt x="737" y="484"/>
                    <a:pt x="738" y="486"/>
                    <a:pt x="739" y="487"/>
                  </a:cubicBezTo>
                  <a:cubicBezTo>
                    <a:pt x="739" y="488"/>
                    <a:pt x="740" y="489"/>
                    <a:pt x="741" y="490"/>
                  </a:cubicBezTo>
                  <a:cubicBezTo>
                    <a:pt x="744" y="489"/>
                    <a:pt x="747" y="488"/>
                    <a:pt x="749" y="488"/>
                  </a:cubicBezTo>
                  <a:cubicBezTo>
                    <a:pt x="755" y="489"/>
                    <a:pt x="755" y="489"/>
                    <a:pt x="761" y="488"/>
                  </a:cubicBezTo>
                  <a:cubicBezTo>
                    <a:pt x="760" y="487"/>
                    <a:pt x="760" y="487"/>
                    <a:pt x="760" y="486"/>
                  </a:cubicBezTo>
                  <a:cubicBezTo>
                    <a:pt x="761" y="486"/>
                    <a:pt x="761" y="486"/>
                    <a:pt x="762" y="486"/>
                  </a:cubicBezTo>
                  <a:cubicBezTo>
                    <a:pt x="762" y="480"/>
                    <a:pt x="758" y="476"/>
                    <a:pt x="753" y="475"/>
                  </a:cubicBezTo>
                  <a:close/>
                  <a:moveTo>
                    <a:pt x="735" y="462"/>
                  </a:moveTo>
                  <a:cubicBezTo>
                    <a:pt x="735" y="462"/>
                    <a:pt x="735" y="462"/>
                    <a:pt x="735" y="462"/>
                  </a:cubicBezTo>
                  <a:cubicBezTo>
                    <a:pt x="735" y="462"/>
                    <a:pt x="735" y="463"/>
                    <a:pt x="735" y="464"/>
                  </a:cubicBezTo>
                  <a:cubicBezTo>
                    <a:pt x="736" y="464"/>
                    <a:pt x="737" y="465"/>
                    <a:pt x="738" y="466"/>
                  </a:cubicBezTo>
                  <a:cubicBezTo>
                    <a:pt x="740" y="465"/>
                    <a:pt x="742" y="465"/>
                    <a:pt x="744" y="464"/>
                  </a:cubicBezTo>
                  <a:cubicBezTo>
                    <a:pt x="746" y="464"/>
                    <a:pt x="747" y="464"/>
                    <a:pt x="750" y="465"/>
                  </a:cubicBezTo>
                  <a:cubicBezTo>
                    <a:pt x="750" y="464"/>
                    <a:pt x="750" y="463"/>
                    <a:pt x="750" y="463"/>
                  </a:cubicBezTo>
                  <a:cubicBezTo>
                    <a:pt x="750" y="463"/>
                    <a:pt x="751" y="463"/>
                    <a:pt x="751" y="463"/>
                  </a:cubicBezTo>
                  <a:cubicBezTo>
                    <a:pt x="752" y="461"/>
                    <a:pt x="753" y="459"/>
                    <a:pt x="753" y="457"/>
                  </a:cubicBezTo>
                  <a:cubicBezTo>
                    <a:pt x="753" y="456"/>
                    <a:pt x="752" y="454"/>
                    <a:pt x="752" y="453"/>
                  </a:cubicBezTo>
                  <a:cubicBezTo>
                    <a:pt x="750" y="450"/>
                    <a:pt x="746" y="450"/>
                    <a:pt x="743" y="451"/>
                  </a:cubicBezTo>
                  <a:cubicBezTo>
                    <a:pt x="740" y="452"/>
                    <a:pt x="738" y="454"/>
                    <a:pt x="736" y="456"/>
                  </a:cubicBezTo>
                  <a:cubicBezTo>
                    <a:pt x="735" y="456"/>
                    <a:pt x="735" y="459"/>
                    <a:pt x="735" y="462"/>
                  </a:cubicBezTo>
                  <a:close/>
                  <a:moveTo>
                    <a:pt x="722" y="471"/>
                  </a:moveTo>
                  <a:cubicBezTo>
                    <a:pt x="722" y="471"/>
                    <a:pt x="723" y="472"/>
                    <a:pt x="724" y="472"/>
                  </a:cubicBezTo>
                  <a:cubicBezTo>
                    <a:pt x="723" y="473"/>
                    <a:pt x="723" y="474"/>
                    <a:pt x="724" y="475"/>
                  </a:cubicBezTo>
                  <a:cubicBezTo>
                    <a:pt x="728" y="477"/>
                    <a:pt x="732" y="476"/>
                    <a:pt x="737" y="472"/>
                  </a:cubicBezTo>
                  <a:cubicBezTo>
                    <a:pt x="736" y="471"/>
                    <a:pt x="735" y="471"/>
                    <a:pt x="734" y="470"/>
                  </a:cubicBezTo>
                  <a:cubicBezTo>
                    <a:pt x="734" y="470"/>
                    <a:pt x="734" y="469"/>
                    <a:pt x="735" y="468"/>
                  </a:cubicBezTo>
                  <a:cubicBezTo>
                    <a:pt x="733" y="465"/>
                    <a:pt x="731" y="465"/>
                    <a:pt x="729" y="465"/>
                  </a:cubicBezTo>
                  <a:cubicBezTo>
                    <a:pt x="726" y="465"/>
                    <a:pt x="723" y="466"/>
                    <a:pt x="722" y="471"/>
                  </a:cubicBezTo>
                  <a:close/>
                </a:path>
              </a:pathLst>
            </a:custGeom>
            <a:solidFill>
              <a:srgbClr val="00E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0">
              <a:extLst>
                <a:ext uri="{FF2B5EF4-FFF2-40B4-BE49-F238E27FC236}">
                  <a16:creationId xmlns:a16="http://schemas.microsoft.com/office/drawing/2014/main" id="{DAF45E08-C724-4576-AA32-0D9442A358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7" y="2480"/>
              <a:ext cx="1746" cy="264"/>
            </a:xfrm>
            <a:custGeom>
              <a:avLst/>
              <a:gdLst>
                <a:gd name="T0" fmla="*/ 203 w 735"/>
                <a:gd name="T1" fmla="*/ 79 h 111"/>
                <a:gd name="T2" fmla="*/ 204 w 735"/>
                <a:gd name="T3" fmla="*/ 62 h 111"/>
                <a:gd name="T4" fmla="*/ 258 w 735"/>
                <a:gd name="T5" fmla="*/ 104 h 111"/>
                <a:gd name="T6" fmla="*/ 260 w 735"/>
                <a:gd name="T7" fmla="*/ 90 h 111"/>
                <a:gd name="T8" fmla="*/ 263 w 735"/>
                <a:gd name="T9" fmla="*/ 77 h 111"/>
                <a:gd name="T10" fmla="*/ 250 w 735"/>
                <a:gd name="T11" fmla="*/ 78 h 111"/>
                <a:gd name="T12" fmla="*/ 222 w 735"/>
                <a:gd name="T13" fmla="*/ 91 h 111"/>
                <a:gd name="T14" fmla="*/ 216 w 735"/>
                <a:gd name="T15" fmla="*/ 108 h 111"/>
                <a:gd name="T16" fmla="*/ 253 w 735"/>
                <a:gd name="T17" fmla="*/ 89 h 111"/>
                <a:gd name="T18" fmla="*/ 218 w 735"/>
                <a:gd name="T19" fmla="*/ 105 h 111"/>
                <a:gd name="T20" fmla="*/ 201 w 735"/>
                <a:gd name="T21" fmla="*/ 56 h 111"/>
                <a:gd name="T22" fmla="*/ 166 w 735"/>
                <a:gd name="T23" fmla="*/ 81 h 111"/>
                <a:gd name="T24" fmla="*/ 198 w 735"/>
                <a:gd name="T25" fmla="*/ 64 h 111"/>
                <a:gd name="T26" fmla="*/ 618 w 735"/>
                <a:gd name="T27" fmla="*/ 58 h 111"/>
                <a:gd name="T28" fmla="*/ 636 w 735"/>
                <a:gd name="T29" fmla="*/ 21 h 111"/>
                <a:gd name="T30" fmla="*/ 632 w 735"/>
                <a:gd name="T31" fmla="*/ 11 h 111"/>
                <a:gd name="T32" fmla="*/ 663 w 735"/>
                <a:gd name="T33" fmla="*/ 22 h 111"/>
                <a:gd name="T34" fmla="*/ 640 w 735"/>
                <a:gd name="T35" fmla="*/ 55 h 111"/>
                <a:gd name="T36" fmla="*/ 659 w 735"/>
                <a:gd name="T37" fmla="*/ 57 h 111"/>
                <a:gd name="T38" fmla="*/ 172 w 735"/>
                <a:gd name="T39" fmla="*/ 62 h 111"/>
                <a:gd name="T40" fmla="*/ 161 w 735"/>
                <a:gd name="T41" fmla="*/ 67 h 111"/>
                <a:gd name="T42" fmla="*/ 201 w 735"/>
                <a:gd name="T43" fmla="*/ 102 h 111"/>
                <a:gd name="T44" fmla="*/ 201 w 735"/>
                <a:gd name="T45" fmla="*/ 110 h 111"/>
                <a:gd name="T46" fmla="*/ 299 w 735"/>
                <a:gd name="T47" fmla="*/ 34 h 111"/>
                <a:gd name="T48" fmla="*/ 310 w 735"/>
                <a:gd name="T49" fmla="*/ 33 h 111"/>
                <a:gd name="T50" fmla="*/ 216 w 735"/>
                <a:gd name="T51" fmla="*/ 78 h 111"/>
                <a:gd name="T52" fmla="*/ 250 w 735"/>
                <a:gd name="T53" fmla="*/ 66 h 111"/>
                <a:gd name="T54" fmla="*/ 242 w 735"/>
                <a:gd name="T55" fmla="*/ 55 h 111"/>
                <a:gd name="T56" fmla="*/ 678 w 735"/>
                <a:gd name="T57" fmla="*/ 13 h 111"/>
                <a:gd name="T58" fmla="*/ 667 w 735"/>
                <a:gd name="T59" fmla="*/ 50 h 111"/>
                <a:gd name="T60" fmla="*/ 697 w 735"/>
                <a:gd name="T61" fmla="*/ 49 h 111"/>
                <a:gd name="T62" fmla="*/ 327 w 735"/>
                <a:gd name="T63" fmla="*/ 33 h 111"/>
                <a:gd name="T64" fmla="*/ 373 w 735"/>
                <a:gd name="T65" fmla="*/ 36 h 111"/>
                <a:gd name="T66" fmla="*/ 731 w 735"/>
                <a:gd name="T67" fmla="*/ 36 h 111"/>
                <a:gd name="T68" fmla="*/ 704 w 735"/>
                <a:gd name="T69" fmla="*/ 23 h 111"/>
                <a:gd name="T70" fmla="*/ 733 w 735"/>
                <a:gd name="T71" fmla="*/ 44 h 111"/>
                <a:gd name="T72" fmla="*/ 79 w 735"/>
                <a:gd name="T73" fmla="*/ 50 h 111"/>
                <a:gd name="T74" fmla="*/ 275 w 735"/>
                <a:gd name="T75" fmla="*/ 46 h 111"/>
                <a:gd name="T76" fmla="*/ 328 w 735"/>
                <a:gd name="T77" fmla="*/ 45 h 111"/>
                <a:gd name="T78" fmla="*/ 357 w 735"/>
                <a:gd name="T79" fmla="*/ 44 h 111"/>
                <a:gd name="T80" fmla="*/ 263 w 735"/>
                <a:gd name="T81" fmla="*/ 41 h 111"/>
                <a:gd name="T82" fmla="*/ 173 w 735"/>
                <a:gd name="T83" fmla="*/ 42 h 111"/>
                <a:gd name="T84" fmla="*/ 85 w 735"/>
                <a:gd name="T85" fmla="*/ 42 h 111"/>
                <a:gd name="T86" fmla="*/ 32 w 735"/>
                <a:gd name="T87" fmla="*/ 44 h 111"/>
                <a:gd name="T88" fmla="*/ 0 w 735"/>
                <a:gd name="T89" fmla="*/ 51 h 111"/>
                <a:gd name="T90" fmla="*/ 176 w 735"/>
                <a:gd name="T91" fmla="*/ 92 h 111"/>
                <a:gd name="T92" fmla="*/ 160 w 735"/>
                <a:gd name="T93" fmla="*/ 93 h 111"/>
                <a:gd name="T94" fmla="*/ 163 w 735"/>
                <a:gd name="T95" fmla="*/ 107 h 111"/>
                <a:gd name="T96" fmla="*/ 226 w 735"/>
                <a:gd name="T97" fmla="*/ 56 h 111"/>
                <a:gd name="T98" fmla="*/ 189 w 735"/>
                <a:gd name="T99" fmla="*/ 111 h 111"/>
                <a:gd name="T100" fmla="*/ 189 w 735"/>
                <a:gd name="T101" fmla="*/ 91 h 111"/>
                <a:gd name="T102" fmla="*/ 180 w 735"/>
                <a:gd name="T103" fmla="*/ 110 h 111"/>
                <a:gd name="T104" fmla="*/ 374 w 735"/>
                <a:gd name="T105" fmla="*/ 45 h 111"/>
                <a:gd name="T106" fmla="*/ 374 w 735"/>
                <a:gd name="T107" fmla="*/ 4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35" h="111">
                  <a:moveTo>
                    <a:pt x="204" y="62"/>
                  </a:moveTo>
                  <a:cubicBezTo>
                    <a:pt x="204" y="62"/>
                    <a:pt x="205" y="62"/>
                    <a:pt x="205" y="61"/>
                  </a:cubicBezTo>
                  <a:cubicBezTo>
                    <a:pt x="205" y="67"/>
                    <a:pt x="205" y="73"/>
                    <a:pt x="203" y="79"/>
                  </a:cubicBezTo>
                  <a:cubicBezTo>
                    <a:pt x="199" y="82"/>
                    <a:pt x="195" y="81"/>
                    <a:pt x="191" y="81"/>
                  </a:cubicBezTo>
                  <a:cubicBezTo>
                    <a:pt x="191" y="80"/>
                    <a:pt x="191" y="79"/>
                    <a:pt x="192" y="78"/>
                  </a:cubicBezTo>
                  <a:cubicBezTo>
                    <a:pt x="196" y="72"/>
                    <a:pt x="201" y="67"/>
                    <a:pt x="204" y="62"/>
                  </a:cubicBezTo>
                  <a:close/>
                  <a:moveTo>
                    <a:pt x="260" y="90"/>
                  </a:moveTo>
                  <a:cubicBezTo>
                    <a:pt x="256" y="95"/>
                    <a:pt x="251" y="98"/>
                    <a:pt x="249" y="104"/>
                  </a:cubicBezTo>
                  <a:cubicBezTo>
                    <a:pt x="252" y="104"/>
                    <a:pt x="255" y="104"/>
                    <a:pt x="258" y="104"/>
                  </a:cubicBezTo>
                  <a:cubicBezTo>
                    <a:pt x="258" y="103"/>
                    <a:pt x="258" y="103"/>
                    <a:pt x="259" y="102"/>
                  </a:cubicBezTo>
                  <a:cubicBezTo>
                    <a:pt x="260" y="99"/>
                    <a:pt x="261" y="95"/>
                    <a:pt x="262" y="92"/>
                  </a:cubicBezTo>
                  <a:cubicBezTo>
                    <a:pt x="261" y="91"/>
                    <a:pt x="260" y="91"/>
                    <a:pt x="260" y="90"/>
                  </a:cubicBezTo>
                  <a:close/>
                  <a:moveTo>
                    <a:pt x="250" y="78"/>
                  </a:moveTo>
                  <a:cubicBezTo>
                    <a:pt x="253" y="78"/>
                    <a:pt x="255" y="78"/>
                    <a:pt x="258" y="78"/>
                  </a:cubicBezTo>
                  <a:cubicBezTo>
                    <a:pt x="259" y="78"/>
                    <a:pt x="261" y="77"/>
                    <a:pt x="263" y="77"/>
                  </a:cubicBezTo>
                  <a:cubicBezTo>
                    <a:pt x="263" y="73"/>
                    <a:pt x="264" y="69"/>
                    <a:pt x="263" y="64"/>
                  </a:cubicBezTo>
                  <a:cubicBezTo>
                    <a:pt x="261" y="66"/>
                    <a:pt x="259" y="69"/>
                    <a:pt x="256" y="71"/>
                  </a:cubicBezTo>
                  <a:cubicBezTo>
                    <a:pt x="254" y="73"/>
                    <a:pt x="252" y="75"/>
                    <a:pt x="250" y="78"/>
                  </a:cubicBezTo>
                  <a:close/>
                  <a:moveTo>
                    <a:pt x="212" y="91"/>
                  </a:moveTo>
                  <a:cubicBezTo>
                    <a:pt x="210" y="96"/>
                    <a:pt x="210" y="98"/>
                    <a:pt x="210" y="103"/>
                  </a:cubicBezTo>
                  <a:cubicBezTo>
                    <a:pt x="214" y="99"/>
                    <a:pt x="219" y="96"/>
                    <a:pt x="222" y="91"/>
                  </a:cubicBezTo>
                  <a:cubicBezTo>
                    <a:pt x="219" y="91"/>
                    <a:pt x="215" y="91"/>
                    <a:pt x="212" y="91"/>
                  </a:cubicBezTo>
                  <a:close/>
                  <a:moveTo>
                    <a:pt x="218" y="105"/>
                  </a:moveTo>
                  <a:cubicBezTo>
                    <a:pt x="217" y="106"/>
                    <a:pt x="217" y="107"/>
                    <a:pt x="216" y="108"/>
                  </a:cubicBezTo>
                  <a:cubicBezTo>
                    <a:pt x="223" y="106"/>
                    <a:pt x="231" y="105"/>
                    <a:pt x="238" y="105"/>
                  </a:cubicBezTo>
                  <a:cubicBezTo>
                    <a:pt x="242" y="102"/>
                    <a:pt x="245" y="98"/>
                    <a:pt x="248" y="95"/>
                  </a:cubicBezTo>
                  <a:cubicBezTo>
                    <a:pt x="250" y="93"/>
                    <a:pt x="252" y="91"/>
                    <a:pt x="253" y="89"/>
                  </a:cubicBezTo>
                  <a:cubicBezTo>
                    <a:pt x="248" y="89"/>
                    <a:pt x="243" y="90"/>
                    <a:pt x="237" y="91"/>
                  </a:cubicBezTo>
                  <a:cubicBezTo>
                    <a:pt x="235" y="91"/>
                    <a:pt x="234" y="91"/>
                    <a:pt x="232" y="91"/>
                  </a:cubicBezTo>
                  <a:cubicBezTo>
                    <a:pt x="226" y="96"/>
                    <a:pt x="221" y="101"/>
                    <a:pt x="218" y="105"/>
                  </a:cubicBezTo>
                  <a:close/>
                  <a:moveTo>
                    <a:pt x="198" y="64"/>
                  </a:moveTo>
                  <a:cubicBezTo>
                    <a:pt x="200" y="62"/>
                    <a:pt x="202" y="60"/>
                    <a:pt x="201" y="56"/>
                  </a:cubicBezTo>
                  <a:cubicBezTo>
                    <a:pt x="201" y="56"/>
                    <a:pt x="201" y="56"/>
                    <a:pt x="201" y="56"/>
                  </a:cubicBezTo>
                  <a:cubicBezTo>
                    <a:pt x="197" y="56"/>
                    <a:pt x="192" y="57"/>
                    <a:pt x="188" y="57"/>
                  </a:cubicBezTo>
                  <a:cubicBezTo>
                    <a:pt x="180" y="64"/>
                    <a:pt x="173" y="71"/>
                    <a:pt x="167" y="79"/>
                  </a:cubicBezTo>
                  <a:cubicBezTo>
                    <a:pt x="167" y="80"/>
                    <a:pt x="166" y="81"/>
                    <a:pt x="166" y="81"/>
                  </a:cubicBezTo>
                  <a:cubicBezTo>
                    <a:pt x="171" y="81"/>
                    <a:pt x="176" y="81"/>
                    <a:pt x="181" y="81"/>
                  </a:cubicBezTo>
                  <a:cubicBezTo>
                    <a:pt x="181" y="81"/>
                    <a:pt x="182" y="81"/>
                    <a:pt x="182" y="80"/>
                  </a:cubicBezTo>
                  <a:cubicBezTo>
                    <a:pt x="188" y="75"/>
                    <a:pt x="193" y="69"/>
                    <a:pt x="198" y="64"/>
                  </a:cubicBezTo>
                  <a:close/>
                  <a:moveTo>
                    <a:pt x="607" y="39"/>
                  </a:moveTo>
                  <a:cubicBezTo>
                    <a:pt x="606" y="41"/>
                    <a:pt x="605" y="43"/>
                    <a:pt x="605" y="45"/>
                  </a:cubicBezTo>
                  <a:cubicBezTo>
                    <a:pt x="610" y="48"/>
                    <a:pt x="614" y="53"/>
                    <a:pt x="618" y="58"/>
                  </a:cubicBezTo>
                  <a:cubicBezTo>
                    <a:pt x="618" y="58"/>
                    <a:pt x="618" y="58"/>
                    <a:pt x="618" y="58"/>
                  </a:cubicBezTo>
                  <a:cubicBezTo>
                    <a:pt x="622" y="45"/>
                    <a:pt x="628" y="33"/>
                    <a:pt x="635" y="23"/>
                  </a:cubicBezTo>
                  <a:cubicBezTo>
                    <a:pt x="636" y="22"/>
                    <a:pt x="636" y="22"/>
                    <a:pt x="636" y="21"/>
                  </a:cubicBezTo>
                  <a:cubicBezTo>
                    <a:pt x="637" y="20"/>
                    <a:pt x="638" y="20"/>
                    <a:pt x="638" y="19"/>
                  </a:cubicBezTo>
                  <a:cubicBezTo>
                    <a:pt x="644" y="12"/>
                    <a:pt x="650" y="6"/>
                    <a:pt x="657" y="0"/>
                  </a:cubicBezTo>
                  <a:cubicBezTo>
                    <a:pt x="648" y="2"/>
                    <a:pt x="639" y="5"/>
                    <a:pt x="632" y="11"/>
                  </a:cubicBezTo>
                  <a:cubicBezTo>
                    <a:pt x="621" y="19"/>
                    <a:pt x="613" y="28"/>
                    <a:pt x="607" y="39"/>
                  </a:cubicBezTo>
                  <a:close/>
                  <a:moveTo>
                    <a:pt x="660" y="33"/>
                  </a:moveTo>
                  <a:cubicBezTo>
                    <a:pt x="661" y="29"/>
                    <a:pt x="662" y="26"/>
                    <a:pt x="663" y="22"/>
                  </a:cubicBezTo>
                  <a:cubicBezTo>
                    <a:pt x="663" y="19"/>
                    <a:pt x="664" y="15"/>
                    <a:pt x="665" y="12"/>
                  </a:cubicBezTo>
                  <a:cubicBezTo>
                    <a:pt x="661" y="17"/>
                    <a:pt x="656" y="21"/>
                    <a:pt x="652" y="26"/>
                  </a:cubicBezTo>
                  <a:cubicBezTo>
                    <a:pt x="645" y="35"/>
                    <a:pt x="642" y="44"/>
                    <a:pt x="640" y="55"/>
                  </a:cubicBezTo>
                  <a:cubicBezTo>
                    <a:pt x="640" y="55"/>
                    <a:pt x="640" y="56"/>
                    <a:pt x="640" y="56"/>
                  </a:cubicBezTo>
                  <a:cubicBezTo>
                    <a:pt x="646" y="56"/>
                    <a:pt x="648" y="57"/>
                    <a:pt x="656" y="60"/>
                  </a:cubicBezTo>
                  <a:cubicBezTo>
                    <a:pt x="657" y="59"/>
                    <a:pt x="658" y="58"/>
                    <a:pt x="659" y="57"/>
                  </a:cubicBezTo>
                  <a:cubicBezTo>
                    <a:pt x="659" y="52"/>
                    <a:pt x="659" y="48"/>
                    <a:pt x="659" y="45"/>
                  </a:cubicBezTo>
                  <a:cubicBezTo>
                    <a:pt x="659" y="41"/>
                    <a:pt x="660" y="37"/>
                    <a:pt x="660" y="33"/>
                  </a:cubicBezTo>
                  <a:close/>
                  <a:moveTo>
                    <a:pt x="172" y="62"/>
                  </a:moveTo>
                  <a:cubicBezTo>
                    <a:pt x="173" y="61"/>
                    <a:pt x="174" y="59"/>
                    <a:pt x="175" y="58"/>
                  </a:cubicBezTo>
                  <a:cubicBezTo>
                    <a:pt x="172" y="58"/>
                    <a:pt x="168" y="58"/>
                    <a:pt x="165" y="58"/>
                  </a:cubicBezTo>
                  <a:cubicBezTo>
                    <a:pt x="162" y="61"/>
                    <a:pt x="161" y="64"/>
                    <a:pt x="161" y="67"/>
                  </a:cubicBezTo>
                  <a:cubicBezTo>
                    <a:pt x="161" y="70"/>
                    <a:pt x="161" y="72"/>
                    <a:pt x="161" y="74"/>
                  </a:cubicBezTo>
                  <a:cubicBezTo>
                    <a:pt x="165" y="71"/>
                    <a:pt x="169" y="66"/>
                    <a:pt x="172" y="62"/>
                  </a:cubicBezTo>
                  <a:close/>
                  <a:moveTo>
                    <a:pt x="201" y="102"/>
                  </a:moveTo>
                  <a:cubicBezTo>
                    <a:pt x="200" y="104"/>
                    <a:pt x="198" y="107"/>
                    <a:pt x="196" y="109"/>
                  </a:cubicBezTo>
                  <a:cubicBezTo>
                    <a:pt x="196" y="110"/>
                    <a:pt x="195" y="111"/>
                    <a:pt x="195" y="111"/>
                  </a:cubicBezTo>
                  <a:cubicBezTo>
                    <a:pt x="197" y="111"/>
                    <a:pt x="199" y="111"/>
                    <a:pt x="201" y="110"/>
                  </a:cubicBezTo>
                  <a:cubicBezTo>
                    <a:pt x="201" y="107"/>
                    <a:pt x="201" y="105"/>
                    <a:pt x="201" y="102"/>
                  </a:cubicBezTo>
                  <a:close/>
                  <a:moveTo>
                    <a:pt x="310" y="33"/>
                  </a:moveTo>
                  <a:cubicBezTo>
                    <a:pt x="306" y="33"/>
                    <a:pt x="303" y="34"/>
                    <a:pt x="299" y="34"/>
                  </a:cubicBezTo>
                  <a:cubicBezTo>
                    <a:pt x="306" y="34"/>
                    <a:pt x="312" y="34"/>
                    <a:pt x="319" y="34"/>
                  </a:cubicBezTo>
                  <a:cubicBezTo>
                    <a:pt x="319" y="34"/>
                    <a:pt x="319" y="33"/>
                    <a:pt x="319" y="33"/>
                  </a:cubicBezTo>
                  <a:cubicBezTo>
                    <a:pt x="316" y="32"/>
                    <a:pt x="313" y="32"/>
                    <a:pt x="310" y="33"/>
                  </a:cubicBezTo>
                  <a:close/>
                  <a:moveTo>
                    <a:pt x="235" y="61"/>
                  </a:moveTo>
                  <a:cubicBezTo>
                    <a:pt x="231" y="64"/>
                    <a:pt x="227" y="68"/>
                    <a:pt x="223" y="71"/>
                  </a:cubicBezTo>
                  <a:cubicBezTo>
                    <a:pt x="221" y="74"/>
                    <a:pt x="218" y="76"/>
                    <a:pt x="216" y="78"/>
                  </a:cubicBezTo>
                  <a:cubicBezTo>
                    <a:pt x="216" y="79"/>
                    <a:pt x="216" y="79"/>
                    <a:pt x="217" y="79"/>
                  </a:cubicBezTo>
                  <a:cubicBezTo>
                    <a:pt x="223" y="80"/>
                    <a:pt x="229" y="80"/>
                    <a:pt x="234" y="80"/>
                  </a:cubicBezTo>
                  <a:cubicBezTo>
                    <a:pt x="240" y="75"/>
                    <a:pt x="245" y="70"/>
                    <a:pt x="250" y="66"/>
                  </a:cubicBezTo>
                  <a:cubicBezTo>
                    <a:pt x="253" y="63"/>
                    <a:pt x="256" y="60"/>
                    <a:pt x="257" y="55"/>
                  </a:cubicBezTo>
                  <a:cubicBezTo>
                    <a:pt x="257" y="55"/>
                    <a:pt x="257" y="55"/>
                    <a:pt x="257" y="55"/>
                  </a:cubicBezTo>
                  <a:cubicBezTo>
                    <a:pt x="252" y="55"/>
                    <a:pt x="247" y="55"/>
                    <a:pt x="242" y="55"/>
                  </a:cubicBezTo>
                  <a:cubicBezTo>
                    <a:pt x="240" y="57"/>
                    <a:pt x="237" y="59"/>
                    <a:pt x="235" y="61"/>
                  </a:cubicBezTo>
                  <a:close/>
                  <a:moveTo>
                    <a:pt x="688" y="28"/>
                  </a:moveTo>
                  <a:cubicBezTo>
                    <a:pt x="686" y="23"/>
                    <a:pt x="682" y="18"/>
                    <a:pt x="678" y="13"/>
                  </a:cubicBezTo>
                  <a:cubicBezTo>
                    <a:pt x="677" y="12"/>
                    <a:pt x="676" y="11"/>
                    <a:pt x="674" y="11"/>
                  </a:cubicBezTo>
                  <a:cubicBezTo>
                    <a:pt x="674" y="11"/>
                    <a:pt x="674" y="11"/>
                    <a:pt x="673" y="12"/>
                  </a:cubicBezTo>
                  <a:cubicBezTo>
                    <a:pt x="670" y="24"/>
                    <a:pt x="668" y="36"/>
                    <a:pt x="667" y="50"/>
                  </a:cubicBezTo>
                  <a:cubicBezTo>
                    <a:pt x="667" y="51"/>
                    <a:pt x="667" y="51"/>
                    <a:pt x="667" y="52"/>
                  </a:cubicBezTo>
                  <a:cubicBezTo>
                    <a:pt x="684" y="50"/>
                    <a:pt x="690" y="50"/>
                    <a:pt x="699" y="53"/>
                  </a:cubicBezTo>
                  <a:cubicBezTo>
                    <a:pt x="698" y="51"/>
                    <a:pt x="698" y="50"/>
                    <a:pt x="697" y="49"/>
                  </a:cubicBezTo>
                  <a:cubicBezTo>
                    <a:pt x="694" y="42"/>
                    <a:pt x="692" y="34"/>
                    <a:pt x="688" y="28"/>
                  </a:cubicBezTo>
                  <a:close/>
                  <a:moveTo>
                    <a:pt x="344" y="33"/>
                  </a:moveTo>
                  <a:cubicBezTo>
                    <a:pt x="338" y="34"/>
                    <a:pt x="333" y="33"/>
                    <a:pt x="327" y="33"/>
                  </a:cubicBezTo>
                  <a:cubicBezTo>
                    <a:pt x="327" y="33"/>
                    <a:pt x="327" y="33"/>
                    <a:pt x="327" y="33"/>
                  </a:cubicBezTo>
                  <a:cubicBezTo>
                    <a:pt x="327" y="34"/>
                    <a:pt x="327" y="34"/>
                    <a:pt x="327" y="34"/>
                  </a:cubicBezTo>
                  <a:cubicBezTo>
                    <a:pt x="351" y="36"/>
                    <a:pt x="367" y="37"/>
                    <a:pt x="373" y="36"/>
                  </a:cubicBezTo>
                  <a:cubicBezTo>
                    <a:pt x="369" y="36"/>
                    <a:pt x="364" y="35"/>
                    <a:pt x="360" y="34"/>
                  </a:cubicBezTo>
                  <a:cubicBezTo>
                    <a:pt x="354" y="33"/>
                    <a:pt x="349" y="33"/>
                    <a:pt x="344" y="33"/>
                  </a:cubicBezTo>
                  <a:close/>
                  <a:moveTo>
                    <a:pt x="731" y="36"/>
                  </a:moveTo>
                  <a:cubicBezTo>
                    <a:pt x="725" y="30"/>
                    <a:pt x="720" y="24"/>
                    <a:pt x="714" y="18"/>
                  </a:cubicBezTo>
                  <a:cubicBezTo>
                    <a:pt x="708" y="12"/>
                    <a:pt x="701" y="8"/>
                    <a:pt x="693" y="6"/>
                  </a:cubicBezTo>
                  <a:cubicBezTo>
                    <a:pt x="697" y="11"/>
                    <a:pt x="701" y="17"/>
                    <a:pt x="704" y="23"/>
                  </a:cubicBezTo>
                  <a:cubicBezTo>
                    <a:pt x="708" y="32"/>
                    <a:pt x="711" y="41"/>
                    <a:pt x="714" y="50"/>
                  </a:cubicBezTo>
                  <a:cubicBezTo>
                    <a:pt x="719" y="49"/>
                    <a:pt x="723" y="47"/>
                    <a:pt x="727" y="45"/>
                  </a:cubicBezTo>
                  <a:cubicBezTo>
                    <a:pt x="729" y="45"/>
                    <a:pt x="731" y="45"/>
                    <a:pt x="733" y="44"/>
                  </a:cubicBezTo>
                  <a:cubicBezTo>
                    <a:pt x="735" y="41"/>
                    <a:pt x="733" y="39"/>
                    <a:pt x="731" y="36"/>
                  </a:cubicBezTo>
                  <a:close/>
                  <a:moveTo>
                    <a:pt x="27" y="50"/>
                  </a:moveTo>
                  <a:cubicBezTo>
                    <a:pt x="44" y="49"/>
                    <a:pt x="62" y="49"/>
                    <a:pt x="79" y="50"/>
                  </a:cubicBezTo>
                  <a:cubicBezTo>
                    <a:pt x="105" y="50"/>
                    <a:pt x="131" y="50"/>
                    <a:pt x="156" y="49"/>
                  </a:cubicBezTo>
                  <a:cubicBezTo>
                    <a:pt x="175" y="49"/>
                    <a:pt x="194" y="48"/>
                    <a:pt x="213" y="47"/>
                  </a:cubicBezTo>
                  <a:cubicBezTo>
                    <a:pt x="234" y="47"/>
                    <a:pt x="254" y="47"/>
                    <a:pt x="275" y="46"/>
                  </a:cubicBezTo>
                  <a:cubicBezTo>
                    <a:pt x="284" y="46"/>
                    <a:pt x="292" y="46"/>
                    <a:pt x="301" y="46"/>
                  </a:cubicBezTo>
                  <a:cubicBezTo>
                    <a:pt x="301" y="46"/>
                    <a:pt x="302" y="46"/>
                    <a:pt x="302" y="46"/>
                  </a:cubicBezTo>
                  <a:cubicBezTo>
                    <a:pt x="311" y="44"/>
                    <a:pt x="319" y="43"/>
                    <a:pt x="328" y="45"/>
                  </a:cubicBezTo>
                  <a:cubicBezTo>
                    <a:pt x="333" y="45"/>
                    <a:pt x="337" y="45"/>
                    <a:pt x="342" y="44"/>
                  </a:cubicBezTo>
                  <a:cubicBezTo>
                    <a:pt x="347" y="44"/>
                    <a:pt x="352" y="43"/>
                    <a:pt x="357" y="44"/>
                  </a:cubicBezTo>
                  <a:cubicBezTo>
                    <a:pt x="357" y="44"/>
                    <a:pt x="357" y="44"/>
                    <a:pt x="357" y="44"/>
                  </a:cubicBezTo>
                  <a:cubicBezTo>
                    <a:pt x="355" y="44"/>
                    <a:pt x="353" y="44"/>
                    <a:pt x="351" y="44"/>
                  </a:cubicBezTo>
                  <a:cubicBezTo>
                    <a:pt x="342" y="43"/>
                    <a:pt x="332" y="44"/>
                    <a:pt x="323" y="43"/>
                  </a:cubicBezTo>
                  <a:cubicBezTo>
                    <a:pt x="303" y="41"/>
                    <a:pt x="283" y="41"/>
                    <a:pt x="263" y="41"/>
                  </a:cubicBezTo>
                  <a:cubicBezTo>
                    <a:pt x="256" y="41"/>
                    <a:pt x="249" y="42"/>
                    <a:pt x="242" y="41"/>
                  </a:cubicBezTo>
                  <a:cubicBezTo>
                    <a:pt x="220" y="39"/>
                    <a:pt x="198" y="41"/>
                    <a:pt x="176" y="42"/>
                  </a:cubicBezTo>
                  <a:cubicBezTo>
                    <a:pt x="175" y="42"/>
                    <a:pt x="174" y="42"/>
                    <a:pt x="173" y="42"/>
                  </a:cubicBezTo>
                  <a:cubicBezTo>
                    <a:pt x="162" y="43"/>
                    <a:pt x="150" y="43"/>
                    <a:pt x="138" y="44"/>
                  </a:cubicBezTo>
                  <a:cubicBezTo>
                    <a:pt x="127" y="44"/>
                    <a:pt x="117" y="43"/>
                    <a:pt x="106" y="43"/>
                  </a:cubicBezTo>
                  <a:cubicBezTo>
                    <a:pt x="99" y="43"/>
                    <a:pt x="92" y="42"/>
                    <a:pt x="85" y="42"/>
                  </a:cubicBezTo>
                  <a:cubicBezTo>
                    <a:pt x="82" y="42"/>
                    <a:pt x="78" y="42"/>
                    <a:pt x="75" y="43"/>
                  </a:cubicBezTo>
                  <a:cubicBezTo>
                    <a:pt x="68" y="43"/>
                    <a:pt x="62" y="43"/>
                    <a:pt x="56" y="43"/>
                  </a:cubicBezTo>
                  <a:cubicBezTo>
                    <a:pt x="48" y="43"/>
                    <a:pt x="40" y="43"/>
                    <a:pt x="32" y="44"/>
                  </a:cubicBezTo>
                  <a:cubicBezTo>
                    <a:pt x="24" y="44"/>
                    <a:pt x="17" y="45"/>
                    <a:pt x="9" y="47"/>
                  </a:cubicBezTo>
                  <a:cubicBezTo>
                    <a:pt x="8" y="47"/>
                    <a:pt x="8" y="47"/>
                    <a:pt x="7" y="47"/>
                  </a:cubicBezTo>
                  <a:cubicBezTo>
                    <a:pt x="5" y="48"/>
                    <a:pt x="3" y="50"/>
                    <a:pt x="0" y="51"/>
                  </a:cubicBezTo>
                  <a:cubicBezTo>
                    <a:pt x="2" y="52"/>
                    <a:pt x="2" y="52"/>
                    <a:pt x="3" y="52"/>
                  </a:cubicBezTo>
                  <a:cubicBezTo>
                    <a:pt x="11" y="52"/>
                    <a:pt x="19" y="51"/>
                    <a:pt x="27" y="50"/>
                  </a:cubicBezTo>
                  <a:close/>
                  <a:moveTo>
                    <a:pt x="176" y="92"/>
                  </a:moveTo>
                  <a:cubicBezTo>
                    <a:pt x="176" y="92"/>
                    <a:pt x="176" y="91"/>
                    <a:pt x="176" y="90"/>
                  </a:cubicBezTo>
                  <a:cubicBezTo>
                    <a:pt x="171" y="90"/>
                    <a:pt x="166" y="90"/>
                    <a:pt x="162" y="91"/>
                  </a:cubicBezTo>
                  <a:cubicBezTo>
                    <a:pt x="161" y="92"/>
                    <a:pt x="161" y="92"/>
                    <a:pt x="160" y="93"/>
                  </a:cubicBezTo>
                  <a:cubicBezTo>
                    <a:pt x="159" y="99"/>
                    <a:pt x="159" y="100"/>
                    <a:pt x="161" y="107"/>
                  </a:cubicBezTo>
                  <a:cubicBezTo>
                    <a:pt x="162" y="107"/>
                    <a:pt x="162" y="107"/>
                    <a:pt x="163" y="107"/>
                  </a:cubicBezTo>
                  <a:cubicBezTo>
                    <a:pt x="163" y="107"/>
                    <a:pt x="163" y="107"/>
                    <a:pt x="163" y="107"/>
                  </a:cubicBezTo>
                  <a:cubicBezTo>
                    <a:pt x="168" y="103"/>
                    <a:pt x="173" y="98"/>
                    <a:pt x="176" y="92"/>
                  </a:cubicBezTo>
                  <a:close/>
                  <a:moveTo>
                    <a:pt x="212" y="72"/>
                  </a:moveTo>
                  <a:cubicBezTo>
                    <a:pt x="218" y="67"/>
                    <a:pt x="222" y="61"/>
                    <a:pt x="226" y="56"/>
                  </a:cubicBezTo>
                  <a:cubicBezTo>
                    <a:pt x="223" y="56"/>
                    <a:pt x="219" y="56"/>
                    <a:pt x="216" y="56"/>
                  </a:cubicBezTo>
                  <a:cubicBezTo>
                    <a:pt x="212" y="61"/>
                    <a:pt x="213" y="67"/>
                    <a:pt x="212" y="72"/>
                  </a:cubicBezTo>
                  <a:close/>
                  <a:moveTo>
                    <a:pt x="189" y="111"/>
                  </a:moveTo>
                  <a:cubicBezTo>
                    <a:pt x="194" y="106"/>
                    <a:pt x="198" y="101"/>
                    <a:pt x="202" y="95"/>
                  </a:cubicBezTo>
                  <a:cubicBezTo>
                    <a:pt x="201" y="94"/>
                    <a:pt x="200" y="93"/>
                    <a:pt x="199" y="92"/>
                  </a:cubicBezTo>
                  <a:cubicBezTo>
                    <a:pt x="196" y="92"/>
                    <a:pt x="192" y="92"/>
                    <a:pt x="189" y="91"/>
                  </a:cubicBezTo>
                  <a:cubicBezTo>
                    <a:pt x="186" y="94"/>
                    <a:pt x="182" y="99"/>
                    <a:pt x="176" y="106"/>
                  </a:cubicBezTo>
                  <a:cubicBezTo>
                    <a:pt x="175" y="107"/>
                    <a:pt x="174" y="108"/>
                    <a:pt x="174" y="109"/>
                  </a:cubicBezTo>
                  <a:cubicBezTo>
                    <a:pt x="176" y="109"/>
                    <a:pt x="178" y="110"/>
                    <a:pt x="180" y="110"/>
                  </a:cubicBezTo>
                  <a:cubicBezTo>
                    <a:pt x="183" y="110"/>
                    <a:pt x="186" y="111"/>
                    <a:pt x="189" y="111"/>
                  </a:cubicBezTo>
                  <a:close/>
                  <a:moveTo>
                    <a:pt x="374" y="44"/>
                  </a:moveTo>
                  <a:cubicBezTo>
                    <a:pt x="374" y="44"/>
                    <a:pt x="374" y="44"/>
                    <a:pt x="374" y="45"/>
                  </a:cubicBezTo>
                  <a:cubicBezTo>
                    <a:pt x="379" y="45"/>
                    <a:pt x="384" y="45"/>
                    <a:pt x="389" y="45"/>
                  </a:cubicBezTo>
                  <a:cubicBezTo>
                    <a:pt x="389" y="44"/>
                    <a:pt x="389" y="44"/>
                    <a:pt x="389" y="44"/>
                  </a:cubicBezTo>
                  <a:cubicBezTo>
                    <a:pt x="384" y="44"/>
                    <a:pt x="379" y="44"/>
                    <a:pt x="374" y="44"/>
                  </a:cubicBezTo>
                  <a:close/>
                </a:path>
              </a:pathLst>
            </a:custGeom>
            <a:solidFill>
              <a:srgbClr val="FF53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1">
              <a:extLst>
                <a:ext uri="{FF2B5EF4-FFF2-40B4-BE49-F238E27FC236}">
                  <a16:creationId xmlns:a16="http://schemas.microsoft.com/office/drawing/2014/main" id="{114EC9E2-C3CF-4FD1-BE1C-233E16C7459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78" y="2551"/>
              <a:ext cx="2038" cy="866"/>
            </a:xfrm>
            <a:custGeom>
              <a:avLst/>
              <a:gdLst>
                <a:gd name="T0" fmla="*/ 49 w 858"/>
                <a:gd name="T1" fmla="*/ 333 h 364"/>
                <a:gd name="T2" fmla="*/ 110 w 858"/>
                <a:gd name="T3" fmla="*/ 320 h 364"/>
                <a:gd name="T4" fmla="*/ 68 w 858"/>
                <a:gd name="T5" fmla="*/ 303 h 364"/>
                <a:gd name="T6" fmla="*/ 16 w 858"/>
                <a:gd name="T7" fmla="*/ 303 h 364"/>
                <a:gd name="T8" fmla="*/ 697 w 858"/>
                <a:gd name="T9" fmla="*/ 53 h 364"/>
                <a:gd name="T10" fmla="*/ 629 w 858"/>
                <a:gd name="T11" fmla="*/ 29 h 364"/>
                <a:gd name="T12" fmla="*/ 697 w 858"/>
                <a:gd name="T13" fmla="*/ 27 h 364"/>
                <a:gd name="T14" fmla="*/ 613 w 858"/>
                <a:gd name="T15" fmla="*/ 46 h 364"/>
                <a:gd name="T16" fmla="*/ 687 w 858"/>
                <a:gd name="T17" fmla="*/ 18 h 364"/>
                <a:gd name="T18" fmla="*/ 468 w 858"/>
                <a:gd name="T19" fmla="*/ 355 h 364"/>
                <a:gd name="T20" fmla="*/ 234 w 858"/>
                <a:gd name="T21" fmla="*/ 361 h 364"/>
                <a:gd name="T22" fmla="*/ 57 w 858"/>
                <a:gd name="T23" fmla="*/ 347 h 364"/>
                <a:gd name="T24" fmla="*/ 314 w 858"/>
                <a:gd name="T25" fmla="*/ 322 h 364"/>
                <a:gd name="T26" fmla="*/ 464 w 858"/>
                <a:gd name="T27" fmla="*/ 305 h 364"/>
                <a:gd name="T28" fmla="*/ 142 w 858"/>
                <a:gd name="T29" fmla="*/ 316 h 364"/>
                <a:gd name="T30" fmla="*/ 405 w 858"/>
                <a:gd name="T31" fmla="*/ 284 h 364"/>
                <a:gd name="T32" fmla="*/ 378 w 858"/>
                <a:gd name="T33" fmla="*/ 259 h 364"/>
                <a:gd name="T34" fmla="*/ 431 w 858"/>
                <a:gd name="T35" fmla="*/ 243 h 364"/>
                <a:gd name="T36" fmla="*/ 406 w 858"/>
                <a:gd name="T37" fmla="*/ 233 h 364"/>
                <a:gd name="T38" fmla="*/ 530 w 858"/>
                <a:gd name="T39" fmla="*/ 217 h 364"/>
                <a:gd name="T40" fmla="*/ 404 w 858"/>
                <a:gd name="T41" fmla="*/ 208 h 364"/>
                <a:gd name="T42" fmla="*/ 319 w 858"/>
                <a:gd name="T43" fmla="*/ 194 h 364"/>
                <a:gd name="T44" fmla="*/ 291 w 858"/>
                <a:gd name="T45" fmla="*/ 202 h 364"/>
                <a:gd name="T46" fmla="*/ 140 w 858"/>
                <a:gd name="T47" fmla="*/ 207 h 364"/>
                <a:gd name="T48" fmla="*/ 344 w 858"/>
                <a:gd name="T49" fmla="*/ 234 h 364"/>
                <a:gd name="T50" fmla="*/ 255 w 858"/>
                <a:gd name="T51" fmla="*/ 232 h 364"/>
                <a:gd name="T52" fmla="*/ 208 w 858"/>
                <a:gd name="T53" fmla="*/ 235 h 364"/>
                <a:gd name="T54" fmla="*/ 303 w 858"/>
                <a:gd name="T55" fmla="*/ 253 h 364"/>
                <a:gd name="T56" fmla="*/ 179 w 858"/>
                <a:gd name="T57" fmla="*/ 236 h 364"/>
                <a:gd name="T58" fmla="*/ 29 w 858"/>
                <a:gd name="T59" fmla="*/ 176 h 364"/>
                <a:gd name="T60" fmla="*/ 375 w 858"/>
                <a:gd name="T61" fmla="*/ 171 h 364"/>
                <a:gd name="T62" fmla="*/ 607 w 858"/>
                <a:gd name="T63" fmla="*/ 250 h 364"/>
                <a:gd name="T64" fmla="*/ 447 w 858"/>
                <a:gd name="T65" fmla="*/ 270 h 364"/>
                <a:gd name="T66" fmla="*/ 536 w 858"/>
                <a:gd name="T67" fmla="*/ 260 h 364"/>
                <a:gd name="T68" fmla="*/ 578 w 858"/>
                <a:gd name="T69" fmla="*/ 349 h 364"/>
                <a:gd name="T70" fmla="*/ 93 w 858"/>
                <a:gd name="T71" fmla="*/ 192 h 364"/>
                <a:gd name="T72" fmla="*/ 98 w 858"/>
                <a:gd name="T73" fmla="*/ 194 h 364"/>
                <a:gd name="T74" fmla="*/ 207 w 858"/>
                <a:gd name="T75" fmla="*/ 169 h 364"/>
                <a:gd name="T76" fmla="*/ 353 w 858"/>
                <a:gd name="T77" fmla="*/ 177 h 364"/>
                <a:gd name="T78" fmla="*/ 415 w 858"/>
                <a:gd name="T79" fmla="*/ 185 h 364"/>
                <a:gd name="T80" fmla="*/ 548 w 858"/>
                <a:gd name="T81" fmla="*/ 266 h 364"/>
                <a:gd name="T82" fmla="*/ 622 w 858"/>
                <a:gd name="T83" fmla="*/ 290 h 364"/>
                <a:gd name="T84" fmla="*/ 565 w 858"/>
                <a:gd name="T85" fmla="*/ 338 h 364"/>
                <a:gd name="T86" fmla="*/ 446 w 858"/>
                <a:gd name="T87" fmla="*/ 312 h 364"/>
                <a:gd name="T88" fmla="*/ 465 w 858"/>
                <a:gd name="T89" fmla="*/ 330 h 364"/>
                <a:gd name="T90" fmla="*/ 461 w 858"/>
                <a:gd name="T91" fmla="*/ 338 h 364"/>
                <a:gd name="T92" fmla="*/ 845 w 858"/>
                <a:gd name="T93" fmla="*/ 35 h 364"/>
                <a:gd name="T94" fmla="*/ 820 w 858"/>
                <a:gd name="T95" fmla="*/ 18 h 364"/>
                <a:gd name="T96" fmla="*/ 857 w 858"/>
                <a:gd name="T97" fmla="*/ 34 h 364"/>
                <a:gd name="T98" fmla="*/ 834 w 858"/>
                <a:gd name="T99" fmla="*/ 41 h 364"/>
                <a:gd name="T100" fmla="*/ 160 w 858"/>
                <a:gd name="T101" fmla="*/ 272 h 364"/>
                <a:gd name="T102" fmla="*/ 144 w 858"/>
                <a:gd name="T103" fmla="*/ 278 h 364"/>
                <a:gd name="T104" fmla="*/ 188 w 858"/>
                <a:gd name="T105" fmla="*/ 296 h 364"/>
                <a:gd name="T106" fmla="*/ 119 w 858"/>
                <a:gd name="T107" fmla="*/ 261 h 364"/>
                <a:gd name="T108" fmla="*/ 113 w 858"/>
                <a:gd name="T109" fmla="*/ 281 h 364"/>
                <a:gd name="T110" fmla="*/ 502 w 858"/>
                <a:gd name="T111" fmla="*/ 20 h 364"/>
                <a:gd name="T112" fmla="*/ 565 w 858"/>
                <a:gd name="T113" fmla="*/ 57 h 364"/>
                <a:gd name="T114" fmla="*/ 400 w 858"/>
                <a:gd name="T115" fmla="*/ 33 h 364"/>
                <a:gd name="T116" fmla="*/ 436 w 858"/>
                <a:gd name="T117" fmla="*/ 21 h 364"/>
                <a:gd name="T118" fmla="*/ 453 w 858"/>
                <a:gd name="T119" fmla="*/ 42 h 364"/>
                <a:gd name="T120" fmla="*/ 528 w 858"/>
                <a:gd name="T121" fmla="*/ 51 h 364"/>
                <a:gd name="T122" fmla="*/ 636 w 858"/>
                <a:gd name="T123" fmla="*/ 270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58" h="364">
                  <a:moveTo>
                    <a:pt x="1" y="326"/>
                  </a:moveTo>
                  <a:cubicBezTo>
                    <a:pt x="0" y="325"/>
                    <a:pt x="0" y="324"/>
                    <a:pt x="0" y="324"/>
                  </a:cubicBezTo>
                  <a:cubicBezTo>
                    <a:pt x="0" y="324"/>
                    <a:pt x="0" y="324"/>
                    <a:pt x="0" y="323"/>
                  </a:cubicBezTo>
                  <a:cubicBezTo>
                    <a:pt x="0" y="324"/>
                    <a:pt x="0" y="325"/>
                    <a:pt x="1" y="326"/>
                  </a:cubicBezTo>
                  <a:close/>
                  <a:moveTo>
                    <a:pt x="581" y="38"/>
                  </a:moveTo>
                  <a:cubicBezTo>
                    <a:pt x="581" y="36"/>
                    <a:pt x="581" y="35"/>
                    <a:pt x="580" y="34"/>
                  </a:cubicBezTo>
                  <a:cubicBezTo>
                    <a:pt x="580" y="34"/>
                    <a:pt x="580" y="34"/>
                    <a:pt x="580" y="35"/>
                  </a:cubicBezTo>
                  <a:cubicBezTo>
                    <a:pt x="580" y="36"/>
                    <a:pt x="580" y="37"/>
                    <a:pt x="581" y="38"/>
                  </a:cubicBezTo>
                  <a:close/>
                  <a:moveTo>
                    <a:pt x="52" y="341"/>
                  </a:moveTo>
                  <a:cubicBezTo>
                    <a:pt x="53" y="341"/>
                    <a:pt x="53" y="340"/>
                    <a:pt x="54" y="339"/>
                  </a:cubicBezTo>
                  <a:cubicBezTo>
                    <a:pt x="52" y="337"/>
                    <a:pt x="51" y="335"/>
                    <a:pt x="49" y="333"/>
                  </a:cubicBezTo>
                  <a:cubicBezTo>
                    <a:pt x="50" y="333"/>
                    <a:pt x="50" y="332"/>
                    <a:pt x="51" y="332"/>
                  </a:cubicBezTo>
                  <a:cubicBezTo>
                    <a:pt x="63" y="330"/>
                    <a:pt x="74" y="330"/>
                    <a:pt x="86" y="333"/>
                  </a:cubicBezTo>
                  <a:cubicBezTo>
                    <a:pt x="92" y="334"/>
                    <a:pt x="97" y="335"/>
                    <a:pt x="103" y="336"/>
                  </a:cubicBezTo>
                  <a:cubicBezTo>
                    <a:pt x="115" y="336"/>
                    <a:pt x="126" y="336"/>
                    <a:pt x="138" y="335"/>
                  </a:cubicBezTo>
                  <a:cubicBezTo>
                    <a:pt x="156" y="334"/>
                    <a:pt x="174" y="332"/>
                    <a:pt x="192" y="330"/>
                  </a:cubicBezTo>
                  <a:cubicBezTo>
                    <a:pt x="194" y="330"/>
                    <a:pt x="195" y="329"/>
                    <a:pt x="198" y="328"/>
                  </a:cubicBezTo>
                  <a:cubicBezTo>
                    <a:pt x="196" y="327"/>
                    <a:pt x="195" y="327"/>
                    <a:pt x="194" y="326"/>
                  </a:cubicBezTo>
                  <a:cubicBezTo>
                    <a:pt x="186" y="323"/>
                    <a:pt x="178" y="322"/>
                    <a:pt x="169" y="321"/>
                  </a:cubicBezTo>
                  <a:cubicBezTo>
                    <a:pt x="158" y="321"/>
                    <a:pt x="146" y="320"/>
                    <a:pt x="135" y="320"/>
                  </a:cubicBezTo>
                  <a:cubicBezTo>
                    <a:pt x="127" y="319"/>
                    <a:pt x="119" y="320"/>
                    <a:pt x="111" y="320"/>
                  </a:cubicBezTo>
                  <a:cubicBezTo>
                    <a:pt x="111" y="320"/>
                    <a:pt x="110" y="320"/>
                    <a:pt x="110" y="320"/>
                  </a:cubicBezTo>
                  <a:cubicBezTo>
                    <a:pt x="121" y="321"/>
                    <a:pt x="131" y="322"/>
                    <a:pt x="142" y="324"/>
                  </a:cubicBezTo>
                  <a:cubicBezTo>
                    <a:pt x="145" y="324"/>
                    <a:pt x="147" y="325"/>
                    <a:pt x="150" y="327"/>
                  </a:cubicBezTo>
                  <a:cubicBezTo>
                    <a:pt x="151" y="327"/>
                    <a:pt x="152" y="328"/>
                    <a:pt x="154" y="330"/>
                  </a:cubicBezTo>
                  <a:cubicBezTo>
                    <a:pt x="139" y="332"/>
                    <a:pt x="125" y="331"/>
                    <a:pt x="111" y="328"/>
                  </a:cubicBezTo>
                  <a:cubicBezTo>
                    <a:pt x="102" y="325"/>
                    <a:pt x="98" y="324"/>
                    <a:pt x="93" y="320"/>
                  </a:cubicBezTo>
                  <a:cubicBezTo>
                    <a:pt x="92" y="320"/>
                    <a:pt x="90" y="319"/>
                    <a:pt x="88" y="319"/>
                  </a:cubicBezTo>
                  <a:cubicBezTo>
                    <a:pt x="83" y="318"/>
                    <a:pt x="79" y="318"/>
                    <a:pt x="75" y="318"/>
                  </a:cubicBezTo>
                  <a:cubicBezTo>
                    <a:pt x="67" y="318"/>
                    <a:pt x="59" y="318"/>
                    <a:pt x="50" y="319"/>
                  </a:cubicBezTo>
                  <a:cubicBezTo>
                    <a:pt x="41" y="320"/>
                    <a:pt x="31" y="319"/>
                    <a:pt x="22" y="316"/>
                  </a:cubicBezTo>
                  <a:cubicBezTo>
                    <a:pt x="20" y="315"/>
                    <a:pt x="18" y="314"/>
                    <a:pt x="18" y="311"/>
                  </a:cubicBezTo>
                  <a:cubicBezTo>
                    <a:pt x="34" y="306"/>
                    <a:pt x="51" y="308"/>
                    <a:pt x="68" y="303"/>
                  </a:cubicBezTo>
                  <a:cubicBezTo>
                    <a:pt x="67" y="302"/>
                    <a:pt x="66" y="301"/>
                    <a:pt x="64" y="300"/>
                  </a:cubicBezTo>
                  <a:cubicBezTo>
                    <a:pt x="63" y="300"/>
                    <a:pt x="61" y="300"/>
                    <a:pt x="60" y="300"/>
                  </a:cubicBezTo>
                  <a:cubicBezTo>
                    <a:pt x="56" y="301"/>
                    <a:pt x="52" y="302"/>
                    <a:pt x="49" y="303"/>
                  </a:cubicBezTo>
                  <a:cubicBezTo>
                    <a:pt x="48" y="302"/>
                    <a:pt x="48" y="301"/>
                    <a:pt x="47" y="300"/>
                  </a:cubicBezTo>
                  <a:cubicBezTo>
                    <a:pt x="48" y="298"/>
                    <a:pt x="50" y="297"/>
                    <a:pt x="51" y="295"/>
                  </a:cubicBezTo>
                  <a:cubicBezTo>
                    <a:pt x="50" y="295"/>
                    <a:pt x="49" y="295"/>
                    <a:pt x="48" y="293"/>
                  </a:cubicBezTo>
                  <a:cubicBezTo>
                    <a:pt x="49" y="291"/>
                    <a:pt x="50" y="289"/>
                    <a:pt x="51" y="288"/>
                  </a:cubicBezTo>
                  <a:cubicBezTo>
                    <a:pt x="51" y="287"/>
                    <a:pt x="51" y="287"/>
                    <a:pt x="51" y="287"/>
                  </a:cubicBezTo>
                  <a:cubicBezTo>
                    <a:pt x="50" y="286"/>
                    <a:pt x="49" y="286"/>
                    <a:pt x="48" y="286"/>
                  </a:cubicBezTo>
                  <a:cubicBezTo>
                    <a:pt x="47" y="285"/>
                    <a:pt x="46" y="285"/>
                    <a:pt x="45" y="285"/>
                  </a:cubicBezTo>
                  <a:cubicBezTo>
                    <a:pt x="37" y="286"/>
                    <a:pt x="20" y="297"/>
                    <a:pt x="16" y="303"/>
                  </a:cubicBezTo>
                  <a:cubicBezTo>
                    <a:pt x="13" y="308"/>
                    <a:pt x="11" y="313"/>
                    <a:pt x="9" y="318"/>
                  </a:cubicBezTo>
                  <a:cubicBezTo>
                    <a:pt x="10" y="323"/>
                    <a:pt x="12" y="328"/>
                    <a:pt x="17" y="332"/>
                  </a:cubicBezTo>
                  <a:cubicBezTo>
                    <a:pt x="18" y="333"/>
                    <a:pt x="19" y="334"/>
                    <a:pt x="20" y="335"/>
                  </a:cubicBezTo>
                  <a:cubicBezTo>
                    <a:pt x="22" y="336"/>
                    <a:pt x="23" y="336"/>
                    <a:pt x="25" y="336"/>
                  </a:cubicBezTo>
                  <a:cubicBezTo>
                    <a:pt x="31" y="336"/>
                    <a:pt x="37" y="337"/>
                    <a:pt x="42" y="339"/>
                  </a:cubicBezTo>
                  <a:cubicBezTo>
                    <a:pt x="45" y="341"/>
                    <a:pt x="49" y="342"/>
                    <a:pt x="52" y="341"/>
                  </a:cubicBezTo>
                  <a:close/>
                  <a:moveTo>
                    <a:pt x="497" y="265"/>
                  </a:moveTo>
                  <a:cubicBezTo>
                    <a:pt x="500" y="264"/>
                    <a:pt x="503" y="264"/>
                    <a:pt x="507" y="263"/>
                  </a:cubicBezTo>
                  <a:cubicBezTo>
                    <a:pt x="503" y="264"/>
                    <a:pt x="499" y="264"/>
                    <a:pt x="495" y="265"/>
                  </a:cubicBezTo>
                  <a:cubicBezTo>
                    <a:pt x="495" y="265"/>
                    <a:pt x="496" y="265"/>
                    <a:pt x="497" y="265"/>
                  </a:cubicBezTo>
                  <a:close/>
                  <a:moveTo>
                    <a:pt x="697" y="53"/>
                  </a:moveTo>
                  <a:cubicBezTo>
                    <a:pt x="697" y="53"/>
                    <a:pt x="697" y="53"/>
                    <a:pt x="697" y="53"/>
                  </a:cubicBezTo>
                  <a:cubicBezTo>
                    <a:pt x="689" y="54"/>
                    <a:pt x="681" y="54"/>
                    <a:pt x="673" y="54"/>
                  </a:cubicBezTo>
                  <a:cubicBezTo>
                    <a:pt x="671" y="53"/>
                    <a:pt x="669" y="53"/>
                    <a:pt x="666" y="53"/>
                  </a:cubicBezTo>
                  <a:cubicBezTo>
                    <a:pt x="666" y="53"/>
                    <a:pt x="665" y="53"/>
                    <a:pt x="664" y="53"/>
                  </a:cubicBezTo>
                  <a:cubicBezTo>
                    <a:pt x="654" y="52"/>
                    <a:pt x="644" y="52"/>
                    <a:pt x="634" y="53"/>
                  </a:cubicBezTo>
                  <a:cubicBezTo>
                    <a:pt x="627" y="53"/>
                    <a:pt x="620" y="54"/>
                    <a:pt x="614" y="54"/>
                  </a:cubicBezTo>
                  <a:cubicBezTo>
                    <a:pt x="611" y="54"/>
                    <a:pt x="608" y="54"/>
                    <a:pt x="606" y="54"/>
                  </a:cubicBezTo>
                  <a:cubicBezTo>
                    <a:pt x="600" y="56"/>
                    <a:pt x="594" y="54"/>
                    <a:pt x="588" y="52"/>
                  </a:cubicBezTo>
                  <a:cubicBezTo>
                    <a:pt x="588" y="45"/>
                    <a:pt x="587" y="38"/>
                    <a:pt x="587" y="31"/>
                  </a:cubicBezTo>
                  <a:cubicBezTo>
                    <a:pt x="595" y="29"/>
                    <a:pt x="601" y="29"/>
                    <a:pt x="618" y="35"/>
                  </a:cubicBezTo>
                  <a:cubicBezTo>
                    <a:pt x="622" y="33"/>
                    <a:pt x="626" y="31"/>
                    <a:pt x="629" y="29"/>
                  </a:cubicBezTo>
                  <a:cubicBezTo>
                    <a:pt x="643" y="28"/>
                    <a:pt x="656" y="26"/>
                    <a:pt x="669" y="26"/>
                  </a:cubicBezTo>
                  <a:cubicBezTo>
                    <a:pt x="673" y="25"/>
                    <a:pt x="676" y="24"/>
                    <a:pt x="679" y="23"/>
                  </a:cubicBezTo>
                  <a:cubicBezTo>
                    <a:pt x="675" y="20"/>
                    <a:pt x="671" y="21"/>
                    <a:pt x="667" y="21"/>
                  </a:cubicBezTo>
                  <a:cubicBezTo>
                    <a:pt x="665" y="21"/>
                    <a:pt x="662" y="22"/>
                    <a:pt x="660" y="21"/>
                  </a:cubicBezTo>
                  <a:cubicBezTo>
                    <a:pt x="662" y="17"/>
                    <a:pt x="661" y="12"/>
                    <a:pt x="659" y="8"/>
                  </a:cubicBezTo>
                  <a:cubicBezTo>
                    <a:pt x="666" y="6"/>
                    <a:pt x="673" y="5"/>
                    <a:pt x="680" y="4"/>
                  </a:cubicBezTo>
                  <a:cubicBezTo>
                    <a:pt x="686" y="3"/>
                    <a:pt x="692" y="3"/>
                    <a:pt x="698" y="3"/>
                  </a:cubicBezTo>
                  <a:cubicBezTo>
                    <a:pt x="705" y="2"/>
                    <a:pt x="712" y="2"/>
                    <a:pt x="718" y="3"/>
                  </a:cubicBezTo>
                  <a:cubicBezTo>
                    <a:pt x="720" y="5"/>
                    <a:pt x="722" y="7"/>
                    <a:pt x="724" y="8"/>
                  </a:cubicBezTo>
                  <a:cubicBezTo>
                    <a:pt x="725" y="11"/>
                    <a:pt x="725" y="14"/>
                    <a:pt x="726" y="18"/>
                  </a:cubicBezTo>
                  <a:cubicBezTo>
                    <a:pt x="715" y="19"/>
                    <a:pt x="706" y="23"/>
                    <a:pt x="697" y="27"/>
                  </a:cubicBezTo>
                  <a:cubicBezTo>
                    <a:pt x="707" y="27"/>
                    <a:pt x="717" y="27"/>
                    <a:pt x="727" y="27"/>
                  </a:cubicBezTo>
                  <a:cubicBezTo>
                    <a:pt x="728" y="30"/>
                    <a:pt x="729" y="34"/>
                    <a:pt x="729" y="37"/>
                  </a:cubicBezTo>
                  <a:cubicBezTo>
                    <a:pt x="728" y="37"/>
                    <a:pt x="727" y="38"/>
                    <a:pt x="725" y="38"/>
                  </a:cubicBezTo>
                  <a:cubicBezTo>
                    <a:pt x="723" y="38"/>
                    <a:pt x="721" y="37"/>
                    <a:pt x="719" y="38"/>
                  </a:cubicBezTo>
                  <a:cubicBezTo>
                    <a:pt x="715" y="39"/>
                    <a:pt x="711" y="39"/>
                    <a:pt x="707" y="40"/>
                  </a:cubicBezTo>
                  <a:cubicBezTo>
                    <a:pt x="708" y="39"/>
                    <a:pt x="708" y="39"/>
                    <a:pt x="708" y="38"/>
                  </a:cubicBezTo>
                  <a:cubicBezTo>
                    <a:pt x="693" y="34"/>
                    <a:pt x="677" y="35"/>
                    <a:pt x="663" y="38"/>
                  </a:cubicBezTo>
                  <a:cubicBezTo>
                    <a:pt x="657" y="39"/>
                    <a:pt x="652" y="39"/>
                    <a:pt x="647" y="40"/>
                  </a:cubicBezTo>
                  <a:cubicBezTo>
                    <a:pt x="637" y="42"/>
                    <a:pt x="628" y="43"/>
                    <a:pt x="619" y="44"/>
                  </a:cubicBezTo>
                  <a:cubicBezTo>
                    <a:pt x="617" y="44"/>
                    <a:pt x="615" y="44"/>
                    <a:pt x="613" y="45"/>
                  </a:cubicBezTo>
                  <a:cubicBezTo>
                    <a:pt x="613" y="45"/>
                    <a:pt x="613" y="45"/>
                    <a:pt x="613" y="46"/>
                  </a:cubicBezTo>
                  <a:cubicBezTo>
                    <a:pt x="621" y="46"/>
                    <a:pt x="628" y="46"/>
                    <a:pt x="636" y="46"/>
                  </a:cubicBezTo>
                  <a:cubicBezTo>
                    <a:pt x="645" y="45"/>
                    <a:pt x="653" y="46"/>
                    <a:pt x="662" y="47"/>
                  </a:cubicBezTo>
                  <a:cubicBezTo>
                    <a:pt x="673" y="49"/>
                    <a:pt x="683" y="50"/>
                    <a:pt x="694" y="47"/>
                  </a:cubicBezTo>
                  <a:cubicBezTo>
                    <a:pt x="703" y="45"/>
                    <a:pt x="712" y="44"/>
                    <a:pt x="722" y="42"/>
                  </a:cubicBezTo>
                  <a:cubicBezTo>
                    <a:pt x="724" y="42"/>
                    <a:pt x="728" y="41"/>
                    <a:pt x="730" y="43"/>
                  </a:cubicBezTo>
                  <a:cubicBezTo>
                    <a:pt x="730" y="43"/>
                    <a:pt x="730" y="43"/>
                    <a:pt x="730" y="43"/>
                  </a:cubicBezTo>
                  <a:cubicBezTo>
                    <a:pt x="730" y="44"/>
                    <a:pt x="730" y="45"/>
                    <a:pt x="730" y="45"/>
                  </a:cubicBezTo>
                  <a:cubicBezTo>
                    <a:pt x="729" y="47"/>
                    <a:pt x="727" y="49"/>
                    <a:pt x="726" y="51"/>
                  </a:cubicBezTo>
                  <a:cubicBezTo>
                    <a:pt x="725" y="51"/>
                    <a:pt x="725" y="52"/>
                    <a:pt x="724" y="51"/>
                  </a:cubicBezTo>
                  <a:cubicBezTo>
                    <a:pt x="715" y="49"/>
                    <a:pt x="706" y="50"/>
                    <a:pt x="697" y="53"/>
                  </a:cubicBezTo>
                  <a:close/>
                  <a:moveTo>
                    <a:pt x="687" y="18"/>
                  </a:moveTo>
                  <a:cubicBezTo>
                    <a:pt x="697" y="22"/>
                    <a:pt x="702" y="22"/>
                    <a:pt x="709" y="16"/>
                  </a:cubicBezTo>
                  <a:cubicBezTo>
                    <a:pt x="702" y="14"/>
                    <a:pt x="695" y="16"/>
                    <a:pt x="687" y="18"/>
                  </a:cubicBezTo>
                  <a:close/>
                  <a:moveTo>
                    <a:pt x="194" y="247"/>
                  </a:moveTo>
                  <a:cubicBezTo>
                    <a:pt x="195" y="247"/>
                    <a:pt x="196" y="247"/>
                    <a:pt x="197" y="246"/>
                  </a:cubicBezTo>
                  <a:cubicBezTo>
                    <a:pt x="196" y="246"/>
                    <a:pt x="195" y="245"/>
                    <a:pt x="194" y="247"/>
                  </a:cubicBezTo>
                  <a:close/>
                  <a:moveTo>
                    <a:pt x="528" y="360"/>
                  </a:moveTo>
                  <a:cubicBezTo>
                    <a:pt x="526" y="360"/>
                    <a:pt x="524" y="359"/>
                    <a:pt x="522" y="359"/>
                  </a:cubicBezTo>
                  <a:cubicBezTo>
                    <a:pt x="521" y="359"/>
                    <a:pt x="521" y="358"/>
                    <a:pt x="521" y="358"/>
                  </a:cubicBezTo>
                  <a:cubicBezTo>
                    <a:pt x="516" y="358"/>
                    <a:pt x="511" y="358"/>
                    <a:pt x="506" y="358"/>
                  </a:cubicBezTo>
                  <a:cubicBezTo>
                    <a:pt x="503" y="358"/>
                    <a:pt x="499" y="357"/>
                    <a:pt x="496" y="357"/>
                  </a:cubicBezTo>
                  <a:cubicBezTo>
                    <a:pt x="486" y="356"/>
                    <a:pt x="477" y="356"/>
                    <a:pt x="468" y="355"/>
                  </a:cubicBezTo>
                  <a:cubicBezTo>
                    <a:pt x="460" y="355"/>
                    <a:pt x="452" y="355"/>
                    <a:pt x="445" y="355"/>
                  </a:cubicBezTo>
                  <a:cubicBezTo>
                    <a:pt x="437" y="353"/>
                    <a:pt x="429" y="352"/>
                    <a:pt x="421" y="354"/>
                  </a:cubicBezTo>
                  <a:cubicBezTo>
                    <a:pt x="420" y="354"/>
                    <a:pt x="419" y="354"/>
                    <a:pt x="419" y="355"/>
                  </a:cubicBezTo>
                  <a:cubicBezTo>
                    <a:pt x="417" y="355"/>
                    <a:pt x="416" y="355"/>
                    <a:pt x="415" y="355"/>
                  </a:cubicBezTo>
                  <a:cubicBezTo>
                    <a:pt x="407" y="354"/>
                    <a:pt x="400" y="354"/>
                    <a:pt x="393" y="353"/>
                  </a:cubicBezTo>
                  <a:cubicBezTo>
                    <a:pt x="380" y="353"/>
                    <a:pt x="367" y="354"/>
                    <a:pt x="354" y="355"/>
                  </a:cubicBezTo>
                  <a:cubicBezTo>
                    <a:pt x="339" y="357"/>
                    <a:pt x="325" y="360"/>
                    <a:pt x="311" y="363"/>
                  </a:cubicBezTo>
                  <a:cubicBezTo>
                    <a:pt x="311" y="363"/>
                    <a:pt x="311" y="363"/>
                    <a:pt x="311" y="363"/>
                  </a:cubicBezTo>
                  <a:cubicBezTo>
                    <a:pt x="307" y="363"/>
                    <a:pt x="303" y="363"/>
                    <a:pt x="299" y="363"/>
                  </a:cubicBezTo>
                  <a:cubicBezTo>
                    <a:pt x="282" y="362"/>
                    <a:pt x="265" y="361"/>
                    <a:pt x="248" y="362"/>
                  </a:cubicBezTo>
                  <a:cubicBezTo>
                    <a:pt x="244" y="362"/>
                    <a:pt x="239" y="362"/>
                    <a:pt x="234" y="361"/>
                  </a:cubicBezTo>
                  <a:cubicBezTo>
                    <a:pt x="224" y="360"/>
                    <a:pt x="214" y="361"/>
                    <a:pt x="205" y="362"/>
                  </a:cubicBezTo>
                  <a:cubicBezTo>
                    <a:pt x="198" y="363"/>
                    <a:pt x="192" y="363"/>
                    <a:pt x="186" y="363"/>
                  </a:cubicBezTo>
                  <a:cubicBezTo>
                    <a:pt x="161" y="364"/>
                    <a:pt x="136" y="364"/>
                    <a:pt x="111" y="364"/>
                  </a:cubicBezTo>
                  <a:cubicBezTo>
                    <a:pt x="109" y="364"/>
                    <a:pt x="108" y="364"/>
                    <a:pt x="106" y="364"/>
                  </a:cubicBezTo>
                  <a:cubicBezTo>
                    <a:pt x="105" y="364"/>
                    <a:pt x="105" y="364"/>
                    <a:pt x="104" y="364"/>
                  </a:cubicBezTo>
                  <a:cubicBezTo>
                    <a:pt x="90" y="362"/>
                    <a:pt x="75" y="360"/>
                    <a:pt x="60" y="356"/>
                  </a:cubicBezTo>
                  <a:cubicBezTo>
                    <a:pt x="59" y="356"/>
                    <a:pt x="58" y="355"/>
                    <a:pt x="57" y="355"/>
                  </a:cubicBezTo>
                  <a:cubicBezTo>
                    <a:pt x="57" y="355"/>
                    <a:pt x="57" y="355"/>
                    <a:pt x="57" y="355"/>
                  </a:cubicBezTo>
                  <a:cubicBezTo>
                    <a:pt x="53" y="353"/>
                    <a:pt x="49" y="352"/>
                    <a:pt x="45" y="351"/>
                  </a:cubicBezTo>
                  <a:cubicBezTo>
                    <a:pt x="45" y="349"/>
                    <a:pt x="46" y="349"/>
                    <a:pt x="47" y="348"/>
                  </a:cubicBezTo>
                  <a:cubicBezTo>
                    <a:pt x="50" y="348"/>
                    <a:pt x="54" y="347"/>
                    <a:pt x="57" y="347"/>
                  </a:cubicBezTo>
                  <a:cubicBezTo>
                    <a:pt x="68" y="346"/>
                    <a:pt x="78" y="346"/>
                    <a:pt x="89" y="345"/>
                  </a:cubicBezTo>
                  <a:cubicBezTo>
                    <a:pt x="99" y="344"/>
                    <a:pt x="108" y="345"/>
                    <a:pt x="118" y="345"/>
                  </a:cubicBezTo>
                  <a:cubicBezTo>
                    <a:pt x="124" y="346"/>
                    <a:pt x="130" y="346"/>
                    <a:pt x="136" y="345"/>
                  </a:cubicBezTo>
                  <a:cubicBezTo>
                    <a:pt x="153" y="345"/>
                    <a:pt x="170" y="344"/>
                    <a:pt x="186" y="343"/>
                  </a:cubicBezTo>
                  <a:cubicBezTo>
                    <a:pt x="188" y="343"/>
                    <a:pt x="190" y="343"/>
                    <a:pt x="192" y="343"/>
                  </a:cubicBezTo>
                  <a:cubicBezTo>
                    <a:pt x="192" y="341"/>
                    <a:pt x="193" y="339"/>
                    <a:pt x="193" y="337"/>
                  </a:cubicBezTo>
                  <a:cubicBezTo>
                    <a:pt x="198" y="334"/>
                    <a:pt x="203" y="333"/>
                    <a:pt x="208" y="333"/>
                  </a:cubicBezTo>
                  <a:cubicBezTo>
                    <a:pt x="222" y="331"/>
                    <a:pt x="236" y="330"/>
                    <a:pt x="249" y="328"/>
                  </a:cubicBezTo>
                  <a:cubicBezTo>
                    <a:pt x="253" y="328"/>
                    <a:pt x="258" y="328"/>
                    <a:pt x="262" y="329"/>
                  </a:cubicBezTo>
                  <a:cubicBezTo>
                    <a:pt x="268" y="329"/>
                    <a:pt x="274" y="329"/>
                    <a:pt x="280" y="327"/>
                  </a:cubicBezTo>
                  <a:cubicBezTo>
                    <a:pt x="291" y="323"/>
                    <a:pt x="302" y="322"/>
                    <a:pt x="314" y="322"/>
                  </a:cubicBezTo>
                  <a:cubicBezTo>
                    <a:pt x="323" y="321"/>
                    <a:pt x="333" y="320"/>
                    <a:pt x="344" y="319"/>
                  </a:cubicBezTo>
                  <a:cubicBezTo>
                    <a:pt x="340" y="317"/>
                    <a:pt x="337" y="317"/>
                    <a:pt x="335" y="317"/>
                  </a:cubicBezTo>
                  <a:cubicBezTo>
                    <a:pt x="333" y="317"/>
                    <a:pt x="331" y="317"/>
                    <a:pt x="329" y="317"/>
                  </a:cubicBezTo>
                  <a:cubicBezTo>
                    <a:pt x="330" y="317"/>
                    <a:pt x="331" y="317"/>
                    <a:pt x="332" y="317"/>
                  </a:cubicBezTo>
                  <a:cubicBezTo>
                    <a:pt x="338" y="316"/>
                    <a:pt x="345" y="315"/>
                    <a:pt x="351" y="315"/>
                  </a:cubicBezTo>
                  <a:cubicBezTo>
                    <a:pt x="363" y="316"/>
                    <a:pt x="374" y="314"/>
                    <a:pt x="386" y="313"/>
                  </a:cubicBezTo>
                  <a:cubicBezTo>
                    <a:pt x="392" y="313"/>
                    <a:pt x="398" y="313"/>
                    <a:pt x="404" y="314"/>
                  </a:cubicBezTo>
                  <a:cubicBezTo>
                    <a:pt x="411" y="314"/>
                    <a:pt x="419" y="315"/>
                    <a:pt x="426" y="313"/>
                  </a:cubicBezTo>
                  <a:cubicBezTo>
                    <a:pt x="439" y="310"/>
                    <a:pt x="452" y="308"/>
                    <a:pt x="466" y="310"/>
                  </a:cubicBezTo>
                  <a:cubicBezTo>
                    <a:pt x="466" y="310"/>
                    <a:pt x="468" y="310"/>
                    <a:pt x="470" y="309"/>
                  </a:cubicBezTo>
                  <a:cubicBezTo>
                    <a:pt x="467" y="307"/>
                    <a:pt x="466" y="306"/>
                    <a:pt x="464" y="305"/>
                  </a:cubicBezTo>
                  <a:cubicBezTo>
                    <a:pt x="458" y="302"/>
                    <a:pt x="451" y="303"/>
                    <a:pt x="444" y="304"/>
                  </a:cubicBezTo>
                  <a:cubicBezTo>
                    <a:pt x="438" y="304"/>
                    <a:pt x="432" y="306"/>
                    <a:pt x="427" y="306"/>
                  </a:cubicBezTo>
                  <a:cubicBezTo>
                    <a:pt x="417" y="308"/>
                    <a:pt x="407" y="309"/>
                    <a:pt x="397" y="308"/>
                  </a:cubicBezTo>
                  <a:cubicBezTo>
                    <a:pt x="383" y="306"/>
                    <a:pt x="370" y="306"/>
                    <a:pt x="356" y="309"/>
                  </a:cubicBezTo>
                  <a:cubicBezTo>
                    <a:pt x="349" y="310"/>
                    <a:pt x="343" y="310"/>
                    <a:pt x="336" y="309"/>
                  </a:cubicBezTo>
                  <a:cubicBezTo>
                    <a:pt x="330" y="309"/>
                    <a:pt x="324" y="309"/>
                    <a:pt x="318" y="310"/>
                  </a:cubicBezTo>
                  <a:cubicBezTo>
                    <a:pt x="310" y="312"/>
                    <a:pt x="302" y="313"/>
                    <a:pt x="294" y="314"/>
                  </a:cubicBezTo>
                  <a:cubicBezTo>
                    <a:pt x="278" y="312"/>
                    <a:pt x="263" y="311"/>
                    <a:pt x="248" y="313"/>
                  </a:cubicBezTo>
                  <a:cubicBezTo>
                    <a:pt x="240" y="315"/>
                    <a:pt x="233" y="314"/>
                    <a:pt x="225" y="314"/>
                  </a:cubicBezTo>
                  <a:cubicBezTo>
                    <a:pt x="213" y="314"/>
                    <a:pt x="202" y="315"/>
                    <a:pt x="190" y="315"/>
                  </a:cubicBezTo>
                  <a:cubicBezTo>
                    <a:pt x="174" y="316"/>
                    <a:pt x="158" y="316"/>
                    <a:pt x="142" y="316"/>
                  </a:cubicBezTo>
                  <a:cubicBezTo>
                    <a:pt x="137" y="316"/>
                    <a:pt x="133" y="315"/>
                    <a:pt x="128" y="313"/>
                  </a:cubicBezTo>
                  <a:cubicBezTo>
                    <a:pt x="127" y="312"/>
                    <a:pt x="127" y="311"/>
                    <a:pt x="127" y="309"/>
                  </a:cubicBezTo>
                  <a:cubicBezTo>
                    <a:pt x="129" y="309"/>
                    <a:pt x="130" y="308"/>
                    <a:pt x="132" y="308"/>
                  </a:cubicBezTo>
                  <a:cubicBezTo>
                    <a:pt x="143" y="309"/>
                    <a:pt x="153" y="307"/>
                    <a:pt x="164" y="306"/>
                  </a:cubicBezTo>
                  <a:cubicBezTo>
                    <a:pt x="186" y="305"/>
                    <a:pt x="207" y="302"/>
                    <a:pt x="229" y="303"/>
                  </a:cubicBezTo>
                  <a:cubicBezTo>
                    <a:pt x="236" y="303"/>
                    <a:pt x="244" y="302"/>
                    <a:pt x="252" y="301"/>
                  </a:cubicBezTo>
                  <a:cubicBezTo>
                    <a:pt x="269" y="299"/>
                    <a:pt x="286" y="299"/>
                    <a:pt x="303" y="301"/>
                  </a:cubicBezTo>
                  <a:cubicBezTo>
                    <a:pt x="317" y="302"/>
                    <a:pt x="331" y="303"/>
                    <a:pt x="345" y="298"/>
                  </a:cubicBezTo>
                  <a:cubicBezTo>
                    <a:pt x="360" y="294"/>
                    <a:pt x="375" y="292"/>
                    <a:pt x="390" y="290"/>
                  </a:cubicBezTo>
                  <a:cubicBezTo>
                    <a:pt x="397" y="289"/>
                    <a:pt x="405" y="288"/>
                    <a:pt x="414" y="286"/>
                  </a:cubicBezTo>
                  <a:cubicBezTo>
                    <a:pt x="410" y="284"/>
                    <a:pt x="407" y="285"/>
                    <a:pt x="405" y="284"/>
                  </a:cubicBezTo>
                  <a:cubicBezTo>
                    <a:pt x="395" y="284"/>
                    <a:pt x="386" y="285"/>
                    <a:pt x="376" y="283"/>
                  </a:cubicBezTo>
                  <a:cubicBezTo>
                    <a:pt x="358" y="280"/>
                    <a:pt x="340" y="283"/>
                    <a:pt x="322" y="284"/>
                  </a:cubicBezTo>
                  <a:cubicBezTo>
                    <a:pt x="314" y="284"/>
                    <a:pt x="306" y="286"/>
                    <a:pt x="296" y="287"/>
                  </a:cubicBezTo>
                  <a:cubicBezTo>
                    <a:pt x="298" y="285"/>
                    <a:pt x="299" y="283"/>
                    <a:pt x="300" y="283"/>
                  </a:cubicBezTo>
                  <a:cubicBezTo>
                    <a:pt x="316" y="277"/>
                    <a:pt x="333" y="272"/>
                    <a:pt x="351" y="270"/>
                  </a:cubicBezTo>
                  <a:cubicBezTo>
                    <a:pt x="363" y="269"/>
                    <a:pt x="376" y="267"/>
                    <a:pt x="388" y="265"/>
                  </a:cubicBezTo>
                  <a:cubicBezTo>
                    <a:pt x="398" y="264"/>
                    <a:pt x="409" y="264"/>
                    <a:pt x="419" y="263"/>
                  </a:cubicBezTo>
                  <a:cubicBezTo>
                    <a:pt x="424" y="263"/>
                    <a:pt x="430" y="262"/>
                    <a:pt x="435" y="261"/>
                  </a:cubicBezTo>
                  <a:cubicBezTo>
                    <a:pt x="437" y="261"/>
                    <a:pt x="438" y="260"/>
                    <a:pt x="442" y="258"/>
                  </a:cubicBezTo>
                  <a:cubicBezTo>
                    <a:pt x="438" y="258"/>
                    <a:pt x="436" y="258"/>
                    <a:pt x="434" y="258"/>
                  </a:cubicBezTo>
                  <a:cubicBezTo>
                    <a:pt x="415" y="260"/>
                    <a:pt x="397" y="259"/>
                    <a:pt x="378" y="259"/>
                  </a:cubicBezTo>
                  <a:cubicBezTo>
                    <a:pt x="365" y="259"/>
                    <a:pt x="353" y="259"/>
                    <a:pt x="340" y="259"/>
                  </a:cubicBezTo>
                  <a:cubicBezTo>
                    <a:pt x="336" y="259"/>
                    <a:pt x="332" y="260"/>
                    <a:pt x="328" y="258"/>
                  </a:cubicBezTo>
                  <a:cubicBezTo>
                    <a:pt x="329" y="258"/>
                    <a:pt x="330" y="257"/>
                    <a:pt x="330" y="257"/>
                  </a:cubicBezTo>
                  <a:cubicBezTo>
                    <a:pt x="340" y="256"/>
                    <a:pt x="350" y="253"/>
                    <a:pt x="360" y="249"/>
                  </a:cubicBezTo>
                  <a:cubicBezTo>
                    <a:pt x="364" y="247"/>
                    <a:pt x="367" y="247"/>
                    <a:pt x="371" y="247"/>
                  </a:cubicBezTo>
                  <a:cubicBezTo>
                    <a:pt x="370" y="247"/>
                    <a:pt x="370" y="247"/>
                    <a:pt x="369" y="247"/>
                  </a:cubicBezTo>
                  <a:cubicBezTo>
                    <a:pt x="385" y="248"/>
                    <a:pt x="397" y="249"/>
                    <a:pt x="406" y="249"/>
                  </a:cubicBezTo>
                  <a:cubicBezTo>
                    <a:pt x="406" y="249"/>
                    <a:pt x="406" y="249"/>
                    <a:pt x="407" y="249"/>
                  </a:cubicBezTo>
                  <a:cubicBezTo>
                    <a:pt x="417" y="251"/>
                    <a:pt x="427" y="249"/>
                    <a:pt x="437" y="249"/>
                  </a:cubicBezTo>
                  <a:cubicBezTo>
                    <a:pt x="440" y="248"/>
                    <a:pt x="443" y="248"/>
                    <a:pt x="445" y="246"/>
                  </a:cubicBezTo>
                  <a:cubicBezTo>
                    <a:pt x="441" y="243"/>
                    <a:pt x="436" y="243"/>
                    <a:pt x="431" y="243"/>
                  </a:cubicBezTo>
                  <a:cubicBezTo>
                    <a:pt x="414" y="244"/>
                    <a:pt x="398" y="241"/>
                    <a:pt x="382" y="241"/>
                  </a:cubicBezTo>
                  <a:cubicBezTo>
                    <a:pt x="380" y="241"/>
                    <a:pt x="378" y="241"/>
                    <a:pt x="376" y="240"/>
                  </a:cubicBezTo>
                  <a:cubicBezTo>
                    <a:pt x="370" y="239"/>
                    <a:pt x="365" y="240"/>
                    <a:pt x="359" y="242"/>
                  </a:cubicBezTo>
                  <a:cubicBezTo>
                    <a:pt x="351" y="246"/>
                    <a:pt x="343" y="248"/>
                    <a:pt x="335" y="251"/>
                  </a:cubicBezTo>
                  <a:cubicBezTo>
                    <a:pt x="331" y="252"/>
                    <a:pt x="328" y="253"/>
                    <a:pt x="325" y="255"/>
                  </a:cubicBezTo>
                  <a:cubicBezTo>
                    <a:pt x="324" y="255"/>
                    <a:pt x="323" y="256"/>
                    <a:pt x="322" y="256"/>
                  </a:cubicBezTo>
                  <a:cubicBezTo>
                    <a:pt x="322" y="256"/>
                    <a:pt x="322" y="256"/>
                    <a:pt x="322" y="256"/>
                  </a:cubicBezTo>
                  <a:cubicBezTo>
                    <a:pt x="319" y="256"/>
                    <a:pt x="316" y="256"/>
                    <a:pt x="311" y="256"/>
                  </a:cubicBezTo>
                  <a:cubicBezTo>
                    <a:pt x="313" y="254"/>
                    <a:pt x="313" y="253"/>
                    <a:pt x="314" y="252"/>
                  </a:cubicBezTo>
                  <a:cubicBezTo>
                    <a:pt x="333" y="243"/>
                    <a:pt x="354" y="237"/>
                    <a:pt x="374" y="233"/>
                  </a:cubicBezTo>
                  <a:cubicBezTo>
                    <a:pt x="385" y="231"/>
                    <a:pt x="395" y="231"/>
                    <a:pt x="406" y="233"/>
                  </a:cubicBezTo>
                  <a:cubicBezTo>
                    <a:pt x="412" y="235"/>
                    <a:pt x="418" y="235"/>
                    <a:pt x="424" y="236"/>
                  </a:cubicBezTo>
                  <a:cubicBezTo>
                    <a:pt x="436" y="237"/>
                    <a:pt x="449" y="238"/>
                    <a:pt x="461" y="238"/>
                  </a:cubicBezTo>
                  <a:cubicBezTo>
                    <a:pt x="465" y="238"/>
                    <a:pt x="468" y="239"/>
                    <a:pt x="472" y="239"/>
                  </a:cubicBezTo>
                  <a:cubicBezTo>
                    <a:pt x="472" y="237"/>
                    <a:pt x="470" y="236"/>
                    <a:pt x="470" y="234"/>
                  </a:cubicBezTo>
                  <a:cubicBezTo>
                    <a:pt x="465" y="233"/>
                    <a:pt x="460" y="234"/>
                    <a:pt x="455" y="231"/>
                  </a:cubicBezTo>
                  <a:cubicBezTo>
                    <a:pt x="457" y="230"/>
                    <a:pt x="459" y="229"/>
                    <a:pt x="461" y="229"/>
                  </a:cubicBezTo>
                  <a:cubicBezTo>
                    <a:pt x="469" y="228"/>
                    <a:pt x="478" y="227"/>
                    <a:pt x="486" y="227"/>
                  </a:cubicBezTo>
                  <a:cubicBezTo>
                    <a:pt x="495" y="226"/>
                    <a:pt x="504" y="225"/>
                    <a:pt x="512" y="224"/>
                  </a:cubicBezTo>
                  <a:cubicBezTo>
                    <a:pt x="517" y="223"/>
                    <a:pt x="521" y="223"/>
                    <a:pt x="526" y="222"/>
                  </a:cubicBezTo>
                  <a:cubicBezTo>
                    <a:pt x="532" y="222"/>
                    <a:pt x="539" y="221"/>
                    <a:pt x="545" y="221"/>
                  </a:cubicBezTo>
                  <a:cubicBezTo>
                    <a:pt x="540" y="218"/>
                    <a:pt x="535" y="218"/>
                    <a:pt x="530" y="217"/>
                  </a:cubicBezTo>
                  <a:cubicBezTo>
                    <a:pt x="521" y="217"/>
                    <a:pt x="512" y="218"/>
                    <a:pt x="503" y="219"/>
                  </a:cubicBezTo>
                  <a:cubicBezTo>
                    <a:pt x="503" y="219"/>
                    <a:pt x="503" y="219"/>
                    <a:pt x="503" y="219"/>
                  </a:cubicBezTo>
                  <a:cubicBezTo>
                    <a:pt x="504" y="218"/>
                    <a:pt x="505" y="216"/>
                    <a:pt x="506" y="215"/>
                  </a:cubicBezTo>
                  <a:cubicBezTo>
                    <a:pt x="492" y="211"/>
                    <a:pt x="479" y="215"/>
                    <a:pt x="467" y="214"/>
                  </a:cubicBezTo>
                  <a:cubicBezTo>
                    <a:pt x="466" y="215"/>
                    <a:pt x="465" y="216"/>
                    <a:pt x="464" y="217"/>
                  </a:cubicBezTo>
                  <a:cubicBezTo>
                    <a:pt x="465" y="218"/>
                    <a:pt x="465" y="219"/>
                    <a:pt x="466" y="220"/>
                  </a:cubicBezTo>
                  <a:cubicBezTo>
                    <a:pt x="452" y="218"/>
                    <a:pt x="439" y="217"/>
                    <a:pt x="425" y="218"/>
                  </a:cubicBezTo>
                  <a:cubicBezTo>
                    <a:pt x="422" y="219"/>
                    <a:pt x="419" y="219"/>
                    <a:pt x="415" y="218"/>
                  </a:cubicBezTo>
                  <a:cubicBezTo>
                    <a:pt x="407" y="216"/>
                    <a:pt x="398" y="214"/>
                    <a:pt x="389" y="213"/>
                  </a:cubicBezTo>
                  <a:cubicBezTo>
                    <a:pt x="388" y="212"/>
                    <a:pt x="387" y="212"/>
                    <a:pt x="384" y="211"/>
                  </a:cubicBezTo>
                  <a:cubicBezTo>
                    <a:pt x="391" y="208"/>
                    <a:pt x="398" y="208"/>
                    <a:pt x="404" y="208"/>
                  </a:cubicBezTo>
                  <a:cubicBezTo>
                    <a:pt x="420" y="208"/>
                    <a:pt x="435" y="208"/>
                    <a:pt x="451" y="208"/>
                  </a:cubicBezTo>
                  <a:cubicBezTo>
                    <a:pt x="463" y="208"/>
                    <a:pt x="476" y="209"/>
                    <a:pt x="488" y="209"/>
                  </a:cubicBezTo>
                  <a:cubicBezTo>
                    <a:pt x="493" y="209"/>
                    <a:pt x="498" y="208"/>
                    <a:pt x="504" y="207"/>
                  </a:cubicBezTo>
                  <a:cubicBezTo>
                    <a:pt x="501" y="204"/>
                    <a:pt x="499" y="205"/>
                    <a:pt x="496" y="205"/>
                  </a:cubicBezTo>
                  <a:cubicBezTo>
                    <a:pt x="487" y="205"/>
                    <a:pt x="477" y="205"/>
                    <a:pt x="467" y="205"/>
                  </a:cubicBezTo>
                  <a:cubicBezTo>
                    <a:pt x="460" y="204"/>
                    <a:pt x="453" y="204"/>
                    <a:pt x="446" y="203"/>
                  </a:cubicBezTo>
                  <a:cubicBezTo>
                    <a:pt x="444" y="203"/>
                    <a:pt x="442" y="203"/>
                    <a:pt x="440" y="203"/>
                  </a:cubicBezTo>
                  <a:cubicBezTo>
                    <a:pt x="437" y="203"/>
                    <a:pt x="434" y="204"/>
                    <a:pt x="432" y="203"/>
                  </a:cubicBezTo>
                  <a:cubicBezTo>
                    <a:pt x="418" y="198"/>
                    <a:pt x="403" y="200"/>
                    <a:pt x="389" y="199"/>
                  </a:cubicBezTo>
                  <a:cubicBezTo>
                    <a:pt x="380" y="198"/>
                    <a:pt x="370" y="198"/>
                    <a:pt x="361" y="197"/>
                  </a:cubicBezTo>
                  <a:cubicBezTo>
                    <a:pt x="347" y="196"/>
                    <a:pt x="333" y="195"/>
                    <a:pt x="319" y="194"/>
                  </a:cubicBezTo>
                  <a:cubicBezTo>
                    <a:pt x="319" y="194"/>
                    <a:pt x="319" y="194"/>
                    <a:pt x="319" y="194"/>
                  </a:cubicBezTo>
                  <a:cubicBezTo>
                    <a:pt x="320" y="194"/>
                    <a:pt x="321" y="194"/>
                    <a:pt x="322" y="193"/>
                  </a:cubicBezTo>
                  <a:cubicBezTo>
                    <a:pt x="323" y="193"/>
                    <a:pt x="324" y="192"/>
                    <a:pt x="325" y="191"/>
                  </a:cubicBezTo>
                  <a:cubicBezTo>
                    <a:pt x="322" y="188"/>
                    <a:pt x="319" y="188"/>
                    <a:pt x="316" y="189"/>
                  </a:cubicBezTo>
                  <a:cubicBezTo>
                    <a:pt x="305" y="190"/>
                    <a:pt x="294" y="191"/>
                    <a:pt x="283" y="192"/>
                  </a:cubicBezTo>
                  <a:cubicBezTo>
                    <a:pt x="275" y="194"/>
                    <a:pt x="267" y="195"/>
                    <a:pt x="259" y="196"/>
                  </a:cubicBezTo>
                  <a:cubicBezTo>
                    <a:pt x="259" y="196"/>
                    <a:pt x="259" y="196"/>
                    <a:pt x="259" y="197"/>
                  </a:cubicBezTo>
                  <a:cubicBezTo>
                    <a:pt x="254" y="197"/>
                    <a:pt x="249" y="197"/>
                    <a:pt x="244" y="198"/>
                  </a:cubicBezTo>
                  <a:cubicBezTo>
                    <a:pt x="243" y="198"/>
                    <a:pt x="242" y="198"/>
                    <a:pt x="240" y="198"/>
                  </a:cubicBezTo>
                  <a:cubicBezTo>
                    <a:pt x="241" y="201"/>
                    <a:pt x="242" y="200"/>
                    <a:pt x="243" y="200"/>
                  </a:cubicBezTo>
                  <a:cubicBezTo>
                    <a:pt x="259" y="201"/>
                    <a:pt x="275" y="201"/>
                    <a:pt x="291" y="202"/>
                  </a:cubicBezTo>
                  <a:cubicBezTo>
                    <a:pt x="309" y="202"/>
                    <a:pt x="327" y="204"/>
                    <a:pt x="345" y="205"/>
                  </a:cubicBezTo>
                  <a:cubicBezTo>
                    <a:pt x="355" y="205"/>
                    <a:pt x="364" y="207"/>
                    <a:pt x="373" y="209"/>
                  </a:cubicBezTo>
                  <a:cubicBezTo>
                    <a:pt x="374" y="209"/>
                    <a:pt x="375" y="210"/>
                    <a:pt x="377" y="211"/>
                  </a:cubicBezTo>
                  <a:cubicBezTo>
                    <a:pt x="374" y="212"/>
                    <a:pt x="372" y="213"/>
                    <a:pt x="370" y="213"/>
                  </a:cubicBezTo>
                  <a:cubicBezTo>
                    <a:pt x="349" y="215"/>
                    <a:pt x="328" y="217"/>
                    <a:pt x="307" y="216"/>
                  </a:cubicBezTo>
                  <a:cubicBezTo>
                    <a:pt x="294" y="215"/>
                    <a:pt x="282" y="214"/>
                    <a:pt x="269" y="213"/>
                  </a:cubicBezTo>
                  <a:cubicBezTo>
                    <a:pt x="261" y="212"/>
                    <a:pt x="252" y="212"/>
                    <a:pt x="244" y="212"/>
                  </a:cubicBezTo>
                  <a:cubicBezTo>
                    <a:pt x="240" y="212"/>
                    <a:pt x="235" y="211"/>
                    <a:pt x="231" y="211"/>
                  </a:cubicBezTo>
                  <a:cubicBezTo>
                    <a:pt x="229" y="211"/>
                    <a:pt x="227" y="210"/>
                    <a:pt x="225" y="210"/>
                  </a:cubicBezTo>
                  <a:cubicBezTo>
                    <a:pt x="214" y="209"/>
                    <a:pt x="203" y="208"/>
                    <a:pt x="192" y="208"/>
                  </a:cubicBezTo>
                  <a:cubicBezTo>
                    <a:pt x="174" y="207"/>
                    <a:pt x="157" y="207"/>
                    <a:pt x="140" y="207"/>
                  </a:cubicBezTo>
                  <a:cubicBezTo>
                    <a:pt x="135" y="207"/>
                    <a:pt x="131" y="207"/>
                    <a:pt x="126" y="207"/>
                  </a:cubicBezTo>
                  <a:cubicBezTo>
                    <a:pt x="128" y="208"/>
                    <a:pt x="131" y="209"/>
                    <a:pt x="134" y="210"/>
                  </a:cubicBezTo>
                  <a:cubicBezTo>
                    <a:pt x="142" y="210"/>
                    <a:pt x="150" y="211"/>
                    <a:pt x="158" y="211"/>
                  </a:cubicBezTo>
                  <a:cubicBezTo>
                    <a:pt x="166" y="210"/>
                    <a:pt x="173" y="210"/>
                    <a:pt x="180" y="211"/>
                  </a:cubicBezTo>
                  <a:cubicBezTo>
                    <a:pt x="188" y="212"/>
                    <a:pt x="195" y="212"/>
                    <a:pt x="203" y="212"/>
                  </a:cubicBezTo>
                  <a:cubicBezTo>
                    <a:pt x="222" y="212"/>
                    <a:pt x="242" y="215"/>
                    <a:pt x="261" y="219"/>
                  </a:cubicBezTo>
                  <a:cubicBezTo>
                    <a:pt x="273" y="222"/>
                    <a:pt x="286" y="224"/>
                    <a:pt x="299" y="224"/>
                  </a:cubicBezTo>
                  <a:cubicBezTo>
                    <a:pt x="311" y="224"/>
                    <a:pt x="323" y="225"/>
                    <a:pt x="336" y="227"/>
                  </a:cubicBezTo>
                  <a:cubicBezTo>
                    <a:pt x="341" y="227"/>
                    <a:pt x="347" y="229"/>
                    <a:pt x="353" y="231"/>
                  </a:cubicBezTo>
                  <a:cubicBezTo>
                    <a:pt x="352" y="232"/>
                    <a:pt x="351" y="233"/>
                    <a:pt x="351" y="233"/>
                  </a:cubicBezTo>
                  <a:cubicBezTo>
                    <a:pt x="349" y="234"/>
                    <a:pt x="346" y="234"/>
                    <a:pt x="344" y="234"/>
                  </a:cubicBezTo>
                  <a:cubicBezTo>
                    <a:pt x="330" y="235"/>
                    <a:pt x="315" y="235"/>
                    <a:pt x="301" y="235"/>
                  </a:cubicBezTo>
                  <a:cubicBezTo>
                    <a:pt x="295" y="236"/>
                    <a:pt x="290" y="236"/>
                    <a:pt x="284" y="237"/>
                  </a:cubicBezTo>
                  <a:cubicBezTo>
                    <a:pt x="275" y="240"/>
                    <a:pt x="265" y="241"/>
                    <a:pt x="255" y="241"/>
                  </a:cubicBezTo>
                  <a:cubicBezTo>
                    <a:pt x="253" y="241"/>
                    <a:pt x="251" y="241"/>
                    <a:pt x="250" y="241"/>
                  </a:cubicBezTo>
                  <a:cubicBezTo>
                    <a:pt x="250" y="241"/>
                    <a:pt x="250" y="241"/>
                    <a:pt x="249" y="241"/>
                  </a:cubicBezTo>
                  <a:cubicBezTo>
                    <a:pt x="243" y="240"/>
                    <a:pt x="236" y="240"/>
                    <a:pt x="230" y="241"/>
                  </a:cubicBezTo>
                  <a:cubicBezTo>
                    <a:pt x="225" y="241"/>
                    <a:pt x="221" y="242"/>
                    <a:pt x="217" y="242"/>
                  </a:cubicBezTo>
                  <a:cubicBezTo>
                    <a:pt x="216" y="242"/>
                    <a:pt x="215" y="242"/>
                    <a:pt x="214" y="242"/>
                  </a:cubicBezTo>
                  <a:cubicBezTo>
                    <a:pt x="214" y="242"/>
                    <a:pt x="214" y="242"/>
                    <a:pt x="214" y="242"/>
                  </a:cubicBezTo>
                  <a:cubicBezTo>
                    <a:pt x="222" y="239"/>
                    <a:pt x="230" y="236"/>
                    <a:pt x="239" y="232"/>
                  </a:cubicBezTo>
                  <a:cubicBezTo>
                    <a:pt x="243" y="232"/>
                    <a:pt x="249" y="232"/>
                    <a:pt x="255" y="232"/>
                  </a:cubicBezTo>
                  <a:cubicBezTo>
                    <a:pt x="258" y="232"/>
                    <a:pt x="261" y="232"/>
                    <a:pt x="264" y="231"/>
                  </a:cubicBezTo>
                  <a:cubicBezTo>
                    <a:pt x="265" y="231"/>
                    <a:pt x="267" y="231"/>
                    <a:pt x="266" y="228"/>
                  </a:cubicBezTo>
                  <a:cubicBezTo>
                    <a:pt x="265" y="228"/>
                    <a:pt x="263" y="227"/>
                    <a:pt x="261" y="227"/>
                  </a:cubicBezTo>
                  <a:cubicBezTo>
                    <a:pt x="251" y="227"/>
                    <a:pt x="241" y="227"/>
                    <a:pt x="231" y="227"/>
                  </a:cubicBezTo>
                  <a:cubicBezTo>
                    <a:pt x="217" y="227"/>
                    <a:pt x="204" y="227"/>
                    <a:pt x="191" y="226"/>
                  </a:cubicBezTo>
                  <a:cubicBezTo>
                    <a:pt x="178" y="225"/>
                    <a:pt x="165" y="225"/>
                    <a:pt x="151" y="227"/>
                  </a:cubicBezTo>
                  <a:cubicBezTo>
                    <a:pt x="150" y="227"/>
                    <a:pt x="149" y="228"/>
                    <a:pt x="146" y="230"/>
                  </a:cubicBezTo>
                  <a:cubicBezTo>
                    <a:pt x="153" y="231"/>
                    <a:pt x="158" y="231"/>
                    <a:pt x="163" y="232"/>
                  </a:cubicBezTo>
                  <a:cubicBezTo>
                    <a:pt x="168" y="233"/>
                    <a:pt x="173" y="233"/>
                    <a:pt x="178" y="234"/>
                  </a:cubicBezTo>
                  <a:cubicBezTo>
                    <a:pt x="183" y="234"/>
                    <a:pt x="188" y="234"/>
                    <a:pt x="193" y="234"/>
                  </a:cubicBezTo>
                  <a:cubicBezTo>
                    <a:pt x="198" y="235"/>
                    <a:pt x="203" y="235"/>
                    <a:pt x="208" y="235"/>
                  </a:cubicBezTo>
                  <a:cubicBezTo>
                    <a:pt x="206" y="236"/>
                    <a:pt x="204" y="237"/>
                    <a:pt x="202" y="238"/>
                  </a:cubicBezTo>
                  <a:cubicBezTo>
                    <a:pt x="197" y="240"/>
                    <a:pt x="191" y="241"/>
                    <a:pt x="186" y="243"/>
                  </a:cubicBezTo>
                  <a:cubicBezTo>
                    <a:pt x="185" y="244"/>
                    <a:pt x="184" y="245"/>
                    <a:pt x="182" y="246"/>
                  </a:cubicBezTo>
                  <a:cubicBezTo>
                    <a:pt x="187" y="247"/>
                    <a:pt x="190" y="247"/>
                    <a:pt x="194" y="247"/>
                  </a:cubicBezTo>
                  <a:cubicBezTo>
                    <a:pt x="192" y="248"/>
                    <a:pt x="191" y="249"/>
                    <a:pt x="189" y="251"/>
                  </a:cubicBezTo>
                  <a:cubicBezTo>
                    <a:pt x="191" y="251"/>
                    <a:pt x="193" y="252"/>
                    <a:pt x="195" y="252"/>
                  </a:cubicBezTo>
                  <a:cubicBezTo>
                    <a:pt x="204" y="252"/>
                    <a:pt x="212" y="252"/>
                    <a:pt x="221" y="251"/>
                  </a:cubicBezTo>
                  <a:cubicBezTo>
                    <a:pt x="235" y="250"/>
                    <a:pt x="248" y="249"/>
                    <a:pt x="262" y="250"/>
                  </a:cubicBezTo>
                  <a:cubicBezTo>
                    <a:pt x="266" y="250"/>
                    <a:pt x="269" y="249"/>
                    <a:pt x="273" y="249"/>
                  </a:cubicBezTo>
                  <a:cubicBezTo>
                    <a:pt x="281" y="250"/>
                    <a:pt x="290" y="251"/>
                    <a:pt x="298" y="252"/>
                  </a:cubicBezTo>
                  <a:cubicBezTo>
                    <a:pt x="299" y="252"/>
                    <a:pt x="301" y="252"/>
                    <a:pt x="303" y="253"/>
                  </a:cubicBezTo>
                  <a:cubicBezTo>
                    <a:pt x="301" y="254"/>
                    <a:pt x="300" y="255"/>
                    <a:pt x="299" y="255"/>
                  </a:cubicBezTo>
                  <a:cubicBezTo>
                    <a:pt x="284" y="259"/>
                    <a:pt x="269" y="261"/>
                    <a:pt x="253" y="260"/>
                  </a:cubicBezTo>
                  <a:cubicBezTo>
                    <a:pt x="245" y="259"/>
                    <a:pt x="236" y="260"/>
                    <a:pt x="228" y="260"/>
                  </a:cubicBezTo>
                  <a:cubicBezTo>
                    <a:pt x="219" y="261"/>
                    <a:pt x="211" y="261"/>
                    <a:pt x="202" y="260"/>
                  </a:cubicBezTo>
                  <a:cubicBezTo>
                    <a:pt x="191" y="259"/>
                    <a:pt x="179" y="259"/>
                    <a:pt x="167" y="258"/>
                  </a:cubicBezTo>
                  <a:cubicBezTo>
                    <a:pt x="146" y="256"/>
                    <a:pt x="125" y="254"/>
                    <a:pt x="103" y="252"/>
                  </a:cubicBezTo>
                  <a:cubicBezTo>
                    <a:pt x="103" y="252"/>
                    <a:pt x="103" y="252"/>
                    <a:pt x="102" y="252"/>
                  </a:cubicBezTo>
                  <a:cubicBezTo>
                    <a:pt x="104" y="250"/>
                    <a:pt x="107" y="248"/>
                    <a:pt x="109" y="246"/>
                  </a:cubicBezTo>
                  <a:cubicBezTo>
                    <a:pt x="109" y="244"/>
                    <a:pt x="110" y="243"/>
                    <a:pt x="110" y="241"/>
                  </a:cubicBezTo>
                  <a:cubicBezTo>
                    <a:pt x="119" y="238"/>
                    <a:pt x="129" y="236"/>
                    <a:pt x="139" y="236"/>
                  </a:cubicBezTo>
                  <a:cubicBezTo>
                    <a:pt x="152" y="236"/>
                    <a:pt x="165" y="236"/>
                    <a:pt x="179" y="236"/>
                  </a:cubicBezTo>
                  <a:cubicBezTo>
                    <a:pt x="182" y="236"/>
                    <a:pt x="185" y="235"/>
                    <a:pt x="189" y="235"/>
                  </a:cubicBezTo>
                  <a:cubicBezTo>
                    <a:pt x="163" y="234"/>
                    <a:pt x="138" y="233"/>
                    <a:pt x="113" y="229"/>
                  </a:cubicBezTo>
                  <a:cubicBezTo>
                    <a:pt x="113" y="225"/>
                    <a:pt x="111" y="221"/>
                    <a:pt x="108" y="217"/>
                  </a:cubicBezTo>
                  <a:cubicBezTo>
                    <a:pt x="99" y="209"/>
                    <a:pt x="88" y="204"/>
                    <a:pt x="76" y="201"/>
                  </a:cubicBezTo>
                  <a:cubicBezTo>
                    <a:pt x="73" y="200"/>
                    <a:pt x="70" y="200"/>
                    <a:pt x="67" y="199"/>
                  </a:cubicBezTo>
                  <a:cubicBezTo>
                    <a:pt x="62" y="199"/>
                    <a:pt x="57" y="198"/>
                    <a:pt x="53" y="197"/>
                  </a:cubicBezTo>
                  <a:cubicBezTo>
                    <a:pt x="52" y="196"/>
                    <a:pt x="52" y="196"/>
                    <a:pt x="52" y="196"/>
                  </a:cubicBezTo>
                  <a:cubicBezTo>
                    <a:pt x="51" y="196"/>
                    <a:pt x="51" y="196"/>
                    <a:pt x="50" y="196"/>
                  </a:cubicBezTo>
                  <a:cubicBezTo>
                    <a:pt x="46" y="195"/>
                    <a:pt x="42" y="193"/>
                    <a:pt x="37" y="192"/>
                  </a:cubicBezTo>
                  <a:cubicBezTo>
                    <a:pt x="30" y="190"/>
                    <a:pt x="28" y="188"/>
                    <a:pt x="23" y="183"/>
                  </a:cubicBezTo>
                  <a:cubicBezTo>
                    <a:pt x="25" y="180"/>
                    <a:pt x="27" y="178"/>
                    <a:pt x="29" y="176"/>
                  </a:cubicBezTo>
                  <a:cubicBezTo>
                    <a:pt x="29" y="176"/>
                    <a:pt x="30" y="176"/>
                    <a:pt x="30" y="176"/>
                  </a:cubicBezTo>
                  <a:cubicBezTo>
                    <a:pt x="41" y="172"/>
                    <a:pt x="53" y="169"/>
                    <a:pt x="65" y="169"/>
                  </a:cubicBezTo>
                  <a:cubicBezTo>
                    <a:pt x="87" y="171"/>
                    <a:pt x="109" y="171"/>
                    <a:pt x="130" y="172"/>
                  </a:cubicBezTo>
                  <a:cubicBezTo>
                    <a:pt x="132" y="172"/>
                    <a:pt x="133" y="172"/>
                    <a:pt x="135" y="172"/>
                  </a:cubicBezTo>
                  <a:cubicBezTo>
                    <a:pt x="143" y="174"/>
                    <a:pt x="151" y="173"/>
                    <a:pt x="159" y="171"/>
                  </a:cubicBezTo>
                  <a:cubicBezTo>
                    <a:pt x="175" y="167"/>
                    <a:pt x="192" y="162"/>
                    <a:pt x="208" y="158"/>
                  </a:cubicBezTo>
                  <a:cubicBezTo>
                    <a:pt x="211" y="158"/>
                    <a:pt x="214" y="157"/>
                    <a:pt x="217" y="157"/>
                  </a:cubicBezTo>
                  <a:cubicBezTo>
                    <a:pt x="245" y="157"/>
                    <a:pt x="273" y="156"/>
                    <a:pt x="301" y="162"/>
                  </a:cubicBezTo>
                  <a:cubicBezTo>
                    <a:pt x="313" y="165"/>
                    <a:pt x="326" y="165"/>
                    <a:pt x="339" y="167"/>
                  </a:cubicBezTo>
                  <a:cubicBezTo>
                    <a:pt x="346" y="167"/>
                    <a:pt x="352" y="168"/>
                    <a:pt x="359" y="169"/>
                  </a:cubicBezTo>
                  <a:cubicBezTo>
                    <a:pt x="364" y="170"/>
                    <a:pt x="370" y="170"/>
                    <a:pt x="375" y="171"/>
                  </a:cubicBezTo>
                  <a:cubicBezTo>
                    <a:pt x="389" y="173"/>
                    <a:pt x="403" y="175"/>
                    <a:pt x="417" y="176"/>
                  </a:cubicBezTo>
                  <a:cubicBezTo>
                    <a:pt x="417" y="176"/>
                    <a:pt x="418" y="176"/>
                    <a:pt x="418" y="176"/>
                  </a:cubicBezTo>
                  <a:cubicBezTo>
                    <a:pt x="433" y="180"/>
                    <a:pt x="448" y="182"/>
                    <a:pt x="463" y="186"/>
                  </a:cubicBezTo>
                  <a:cubicBezTo>
                    <a:pt x="470" y="188"/>
                    <a:pt x="477" y="187"/>
                    <a:pt x="484" y="188"/>
                  </a:cubicBezTo>
                  <a:cubicBezTo>
                    <a:pt x="493" y="189"/>
                    <a:pt x="502" y="187"/>
                    <a:pt x="510" y="192"/>
                  </a:cubicBezTo>
                  <a:cubicBezTo>
                    <a:pt x="517" y="191"/>
                    <a:pt x="523" y="194"/>
                    <a:pt x="529" y="195"/>
                  </a:cubicBezTo>
                  <a:cubicBezTo>
                    <a:pt x="541" y="197"/>
                    <a:pt x="552" y="203"/>
                    <a:pt x="563" y="208"/>
                  </a:cubicBezTo>
                  <a:cubicBezTo>
                    <a:pt x="563" y="208"/>
                    <a:pt x="564" y="208"/>
                    <a:pt x="564" y="208"/>
                  </a:cubicBezTo>
                  <a:cubicBezTo>
                    <a:pt x="567" y="210"/>
                    <a:pt x="570" y="212"/>
                    <a:pt x="572" y="215"/>
                  </a:cubicBezTo>
                  <a:cubicBezTo>
                    <a:pt x="573" y="215"/>
                    <a:pt x="573" y="215"/>
                    <a:pt x="574" y="215"/>
                  </a:cubicBezTo>
                  <a:cubicBezTo>
                    <a:pt x="585" y="227"/>
                    <a:pt x="596" y="238"/>
                    <a:pt x="607" y="250"/>
                  </a:cubicBezTo>
                  <a:cubicBezTo>
                    <a:pt x="593" y="246"/>
                    <a:pt x="579" y="246"/>
                    <a:pt x="565" y="247"/>
                  </a:cubicBezTo>
                  <a:cubicBezTo>
                    <a:pt x="545" y="249"/>
                    <a:pt x="525" y="250"/>
                    <a:pt x="505" y="250"/>
                  </a:cubicBezTo>
                  <a:cubicBezTo>
                    <a:pt x="501" y="250"/>
                    <a:pt x="497" y="251"/>
                    <a:pt x="493" y="251"/>
                  </a:cubicBezTo>
                  <a:cubicBezTo>
                    <a:pt x="490" y="251"/>
                    <a:pt x="487" y="252"/>
                    <a:pt x="484" y="256"/>
                  </a:cubicBezTo>
                  <a:cubicBezTo>
                    <a:pt x="492" y="256"/>
                    <a:pt x="500" y="256"/>
                    <a:pt x="507" y="256"/>
                  </a:cubicBezTo>
                  <a:cubicBezTo>
                    <a:pt x="510" y="256"/>
                    <a:pt x="512" y="256"/>
                    <a:pt x="515" y="256"/>
                  </a:cubicBezTo>
                  <a:cubicBezTo>
                    <a:pt x="510" y="256"/>
                    <a:pt x="506" y="257"/>
                    <a:pt x="502" y="259"/>
                  </a:cubicBezTo>
                  <a:cubicBezTo>
                    <a:pt x="499" y="260"/>
                    <a:pt x="495" y="260"/>
                    <a:pt x="492" y="261"/>
                  </a:cubicBezTo>
                  <a:cubicBezTo>
                    <a:pt x="487" y="262"/>
                    <a:pt x="482" y="262"/>
                    <a:pt x="478" y="264"/>
                  </a:cubicBezTo>
                  <a:cubicBezTo>
                    <a:pt x="471" y="265"/>
                    <a:pt x="465" y="267"/>
                    <a:pt x="458" y="267"/>
                  </a:cubicBezTo>
                  <a:cubicBezTo>
                    <a:pt x="454" y="268"/>
                    <a:pt x="450" y="268"/>
                    <a:pt x="447" y="270"/>
                  </a:cubicBezTo>
                  <a:cubicBezTo>
                    <a:pt x="447" y="270"/>
                    <a:pt x="447" y="271"/>
                    <a:pt x="447" y="271"/>
                  </a:cubicBezTo>
                  <a:cubicBezTo>
                    <a:pt x="448" y="271"/>
                    <a:pt x="449" y="272"/>
                    <a:pt x="450" y="272"/>
                  </a:cubicBezTo>
                  <a:cubicBezTo>
                    <a:pt x="458" y="272"/>
                    <a:pt x="467" y="272"/>
                    <a:pt x="475" y="270"/>
                  </a:cubicBezTo>
                  <a:cubicBezTo>
                    <a:pt x="475" y="270"/>
                    <a:pt x="476" y="269"/>
                    <a:pt x="476" y="269"/>
                  </a:cubicBezTo>
                  <a:cubicBezTo>
                    <a:pt x="483" y="271"/>
                    <a:pt x="492" y="271"/>
                    <a:pt x="513" y="270"/>
                  </a:cubicBezTo>
                  <a:cubicBezTo>
                    <a:pt x="515" y="268"/>
                    <a:pt x="516" y="267"/>
                    <a:pt x="518" y="266"/>
                  </a:cubicBezTo>
                  <a:cubicBezTo>
                    <a:pt x="520" y="265"/>
                    <a:pt x="523" y="264"/>
                    <a:pt x="526" y="263"/>
                  </a:cubicBezTo>
                  <a:cubicBezTo>
                    <a:pt x="528" y="263"/>
                    <a:pt x="530" y="263"/>
                    <a:pt x="532" y="263"/>
                  </a:cubicBezTo>
                  <a:cubicBezTo>
                    <a:pt x="533" y="263"/>
                    <a:pt x="535" y="263"/>
                    <a:pt x="535" y="262"/>
                  </a:cubicBezTo>
                  <a:cubicBezTo>
                    <a:pt x="535" y="261"/>
                    <a:pt x="535" y="261"/>
                    <a:pt x="534" y="261"/>
                  </a:cubicBezTo>
                  <a:cubicBezTo>
                    <a:pt x="535" y="260"/>
                    <a:pt x="535" y="260"/>
                    <a:pt x="536" y="260"/>
                  </a:cubicBezTo>
                  <a:cubicBezTo>
                    <a:pt x="544" y="258"/>
                    <a:pt x="552" y="256"/>
                    <a:pt x="560" y="256"/>
                  </a:cubicBezTo>
                  <a:cubicBezTo>
                    <a:pt x="570" y="257"/>
                    <a:pt x="579" y="256"/>
                    <a:pt x="588" y="254"/>
                  </a:cubicBezTo>
                  <a:cubicBezTo>
                    <a:pt x="596" y="253"/>
                    <a:pt x="604" y="253"/>
                    <a:pt x="612" y="255"/>
                  </a:cubicBezTo>
                  <a:cubicBezTo>
                    <a:pt x="620" y="265"/>
                    <a:pt x="627" y="276"/>
                    <a:pt x="633" y="287"/>
                  </a:cubicBezTo>
                  <a:cubicBezTo>
                    <a:pt x="634" y="288"/>
                    <a:pt x="634" y="290"/>
                    <a:pt x="635" y="292"/>
                  </a:cubicBezTo>
                  <a:cubicBezTo>
                    <a:pt x="632" y="300"/>
                    <a:pt x="626" y="305"/>
                    <a:pt x="618" y="308"/>
                  </a:cubicBezTo>
                  <a:cubicBezTo>
                    <a:pt x="614" y="309"/>
                    <a:pt x="610" y="310"/>
                    <a:pt x="607" y="312"/>
                  </a:cubicBezTo>
                  <a:cubicBezTo>
                    <a:pt x="599" y="315"/>
                    <a:pt x="593" y="321"/>
                    <a:pt x="591" y="330"/>
                  </a:cubicBezTo>
                  <a:cubicBezTo>
                    <a:pt x="590" y="333"/>
                    <a:pt x="589" y="336"/>
                    <a:pt x="588" y="337"/>
                  </a:cubicBezTo>
                  <a:cubicBezTo>
                    <a:pt x="586" y="340"/>
                    <a:pt x="585" y="342"/>
                    <a:pt x="583" y="344"/>
                  </a:cubicBezTo>
                  <a:cubicBezTo>
                    <a:pt x="581" y="346"/>
                    <a:pt x="579" y="347"/>
                    <a:pt x="578" y="349"/>
                  </a:cubicBezTo>
                  <a:cubicBezTo>
                    <a:pt x="576" y="351"/>
                    <a:pt x="573" y="351"/>
                    <a:pt x="570" y="352"/>
                  </a:cubicBezTo>
                  <a:cubicBezTo>
                    <a:pt x="570" y="353"/>
                    <a:pt x="569" y="353"/>
                    <a:pt x="569" y="354"/>
                  </a:cubicBezTo>
                  <a:cubicBezTo>
                    <a:pt x="556" y="358"/>
                    <a:pt x="542" y="361"/>
                    <a:pt x="528" y="360"/>
                  </a:cubicBezTo>
                  <a:close/>
                  <a:moveTo>
                    <a:pt x="176" y="176"/>
                  </a:moveTo>
                  <a:cubicBezTo>
                    <a:pt x="176" y="176"/>
                    <a:pt x="176" y="176"/>
                    <a:pt x="176" y="177"/>
                  </a:cubicBezTo>
                  <a:cubicBezTo>
                    <a:pt x="177" y="177"/>
                    <a:pt x="178" y="177"/>
                    <a:pt x="179" y="177"/>
                  </a:cubicBezTo>
                  <a:cubicBezTo>
                    <a:pt x="178" y="176"/>
                    <a:pt x="178" y="176"/>
                    <a:pt x="178" y="176"/>
                  </a:cubicBezTo>
                  <a:cubicBezTo>
                    <a:pt x="178" y="176"/>
                    <a:pt x="177" y="176"/>
                    <a:pt x="176" y="176"/>
                  </a:cubicBezTo>
                  <a:close/>
                  <a:moveTo>
                    <a:pt x="93" y="193"/>
                  </a:moveTo>
                  <a:cubicBezTo>
                    <a:pt x="94" y="193"/>
                    <a:pt x="96" y="193"/>
                    <a:pt x="97" y="193"/>
                  </a:cubicBezTo>
                  <a:cubicBezTo>
                    <a:pt x="96" y="193"/>
                    <a:pt x="94" y="193"/>
                    <a:pt x="93" y="192"/>
                  </a:cubicBezTo>
                  <a:cubicBezTo>
                    <a:pt x="93" y="193"/>
                    <a:pt x="93" y="193"/>
                    <a:pt x="93" y="193"/>
                  </a:cubicBezTo>
                  <a:close/>
                  <a:moveTo>
                    <a:pt x="200" y="187"/>
                  </a:moveTo>
                  <a:cubicBezTo>
                    <a:pt x="194" y="187"/>
                    <a:pt x="190" y="187"/>
                    <a:pt x="185" y="187"/>
                  </a:cubicBezTo>
                  <a:cubicBezTo>
                    <a:pt x="175" y="188"/>
                    <a:pt x="166" y="189"/>
                    <a:pt x="156" y="190"/>
                  </a:cubicBezTo>
                  <a:cubicBezTo>
                    <a:pt x="155" y="190"/>
                    <a:pt x="153" y="190"/>
                    <a:pt x="152" y="191"/>
                  </a:cubicBezTo>
                  <a:cubicBezTo>
                    <a:pt x="152" y="190"/>
                    <a:pt x="151" y="188"/>
                    <a:pt x="151" y="188"/>
                  </a:cubicBezTo>
                  <a:cubicBezTo>
                    <a:pt x="141" y="185"/>
                    <a:pt x="117" y="187"/>
                    <a:pt x="108" y="190"/>
                  </a:cubicBezTo>
                  <a:cubicBezTo>
                    <a:pt x="110" y="191"/>
                    <a:pt x="110" y="192"/>
                    <a:pt x="111" y="192"/>
                  </a:cubicBezTo>
                  <a:cubicBezTo>
                    <a:pt x="115" y="193"/>
                    <a:pt x="118" y="193"/>
                    <a:pt x="122" y="194"/>
                  </a:cubicBezTo>
                  <a:cubicBezTo>
                    <a:pt x="118" y="194"/>
                    <a:pt x="115" y="194"/>
                    <a:pt x="112" y="194"/>
                  </a:cubicBezTo>
                  <a:cubicBezTo>
                    <a:pt x="107" y="193"/>
                    <a:pt x="103" y="194"/>
                    <a:pt x="98" y="194"/>
                  </a:cubicBezTo>
                  <a:cubicBezTo>
                    <a:pt x="99" y="194"/>
                    <a:pt x="99" y="195"/>
                    <a:pt x="99" y="195"/>
                  </a:cubicBezTo>
                  <a:cubicBezTo>
                    <a:pt x="104" y="195"/>
                    <a:pt x="110" y="196"/>
                    <a:pt x="115" y="196"/>
                  </a:cubicBezTo>
                  <a:cubicBezTo>
                    <a:pt x="119" y="197"/>
                    <a:pt x="122" y="197"/>
                    <a:pt x="126" y="197"/>
                  </a:cubicBezTo>
                  <a:cubicBezTo>
                    <a:pt x="141" y="198"/>
                    <a:pt x="155" y="199"/>
                    <a:pt x="169" y="195"/>
                  </a:cubicBezTo>
                  <a:cubicBezTo>
                    <a:pt x="172" y="194"/>
                    <a:pt x="175" y="194"/>
                    <a:pt x="177" y="194"/>
                  </a:cubicBezTo>
                  <a:cubicBezTo>
                    <a:pt x="185" y="193"/>
                    <a:pt x="192" y="191"/>
                    <a:pt x="200" y="187"/>
                  </a:cubicBezTo>
                  <a:close/>
                  <a:moveTo>
                    <a:pt x="333" y="174"/>
                  </a:moveTo>
                  <a:cubicBezTo>
                    <a:pt x="331" y="174"/>
                    <a:pt x="330" y="174"/>
                    <a:pt x="329" y="174"/>
                  </a:cubicBezTo>
                  <a:cubicBezTo>
                    <a:pt x="313" y="172"/>
                    <a:pt x="297" y="170"/>
                    <a:pt x="281" y="167"/>
                  </a:cubicBezTo>
                  <a:cubicBezTo>
                    <a:pt x="263" y="165"/>
                    <a:pt x="245" y="163"/>
                    <a:pt x="227" y="165"/>
                  </a:cubicBezTo>
                  <a:cubicBezTo>
                    <a:pt x="220" y="166"/>
                    <a:pt x="213" y="167"/>
                    <a:pt x="207" y="169"/>
                  </a:cubicBezTo>
                  <a:cubicBezTo>
                    <a:pt x="200" y="171"/>
                    <a:pt x="193" y="173"/>
                    <a:pt x="187" y="175"/>
                  </a:cubicBezTo>
                  <a:cubicBezTo>
                    <a:pt x="193" y="175"/>
                    <a:pt x="200" y="175"/>
                    <a:pt x="207" y="175"/>
                  </a:cubicBezTo>
                  <a:cubicBezTo>
                    <a:pt x="217" y="175"/>
                    <a:pt x="227" y="175"/>
                    <a:pt x="237" y="175"/>
                  </a:cubicBezTo>
                  <a:cubicBezTo>
                    <a:pt x="244" y="175"/>
                    <a:pt x="251" y="176"/>
                    <a:pt x="258" y="176"/>
                  </a:cubicBezTo>
                  <a:cubicBezTo>
                    <a:pt x="261" y="176"/>
                    <a:pt x="264" y="176"/>
                    <a:pt x="267" y="176"/>
                  </a:cubicBezTo>
                  <a:cubicBezTo>
                    <a:pt x="272" y="177"/>
                    <a:pt x="278" y="177"/>
                    <a:pt x="284" y="176"/>
                  </a:cubicBezTo>
                  <a:cubicBezTo>
                    <a:pt x="288" y="175"/>
                    <a:pt x="292" y="175"/>
                    <a:pt x="296" y="175"/>
                  </a:cubicBezTo>
                  <a:cubicBezTo>
                    <a:pt x="303" y="175"/>
                    <a:pt x="311" y="176"/>
                    <a:pt x="319" y="176"/>
                  </a:cubicBezTo>
                  <a:cubicBezTo>
                    <a:pt x="324" y="176"/>
                    <a:pt x="328" y="175"/>
                    <a:pt x="333" y="175"/>
                  </a:cubicBezTo>
                  <a:cubicBezTo>
                    <a:pt x="333" y="175"/>
                    <a:pt x="333" y="175"/>
                    <a:pt x="333" y="174"/>
                  </a:cubicBezTo>
                  <a:close/>
                  <a:moveTo>
                    <a:pt x="353" y="177"/>
                  </a:moveTo>
                  <a:cubicBezTo>
                    <a:pt x="353" y="176"/>
                    <a:pt x="353" y="176"/>
                    <a:pt x="353" y="176"/>
                  </a:cubicBezTo>
                  <a:cubicBezTo>
                    <a:pt x="350" y="176"/>
                    <a:pt x="348" y="176"/>
                    <a:pt x="345" y="176"/>
                  </a:cubicBezTo>
                  <a:cubicBezTo>
                    <a:pt x="345" y="176"/>
                    <a:pt x="345" y="176"/>
                    <a:pt x="345" y="177"/>
                  </a:cubicBezTo>
                  <a:cubicBezTo>
                    <a:pt x="348" y="177"/>
                    <a:pt x="350" y="177"/>
                    <a:pt x="353" y="177"/>
                  </a:cubicBezTo>
                  <a:close/>
                  <a:moveTo>
                    <a:pt x="381" y="180"/>
                  </a:moveTo>
                  <a:cubicBezTo>
                    <a:pt x="380" y="180"/>
                    <a:pt x="379" y="180"/>
                    <a:pt x="379" y="180"/>
                  </a:cubicBezTo>
                  <a:cubicBezTo>
                    <a:pt x="379" y="180"/>
                    <a:pt x="379" y="180"/>
                    <a:pt x="379" y="180"/>
                  </a:cubicBezTo>
                  <a:cubicBezTo>
                    <a:pt x="379" y="180"/>
                    <a:pt x="380" y="180"/>
                    <a:pt x="381" y="180"/>
                  </a:cubicBezTo>
                  <a:cubicBezTo>
                    <a:pt x="381" y="180"/>
                    <a:pt x="381" y="180"/>
                    <a:pt x="381" y="180"/>
                  </a:cubicBezTo>
                  <a:close/>
                  <a:moveTo>
                    <a:pt x="429" y="185"/>
                  </a:moveTo>
                  <a:cubicBezTo>
                    <a:pt x="425" y="185"/>
                    <a:pt x="420" y="185"/>
                    <a:pt x="415" y="185"/>
                  </a:cubicBezTo>
                  <a:cubicBezTo>
                    <a:pt x="410" y="184"/>
                    <a:pt x="406" y="182"/>
                    <a:pt x="400" y="184"/>
                  </a:cubicBezTo>
                  <a:cubicBezTo>
                    <a:pt x="410" y="188"/>
                    <a:pt x="420" y="185"/>
                    <a:pt x="429" y="185"/>
                  </a:cubicBezTo>
                  <a:close/>
                  <a:moveTo>
                    <a:pt x="555" y="231"/>
                  </a:moveTo>
                  <a:cubicBezTo>
                    <a:pt x="555" y="231"/>
                    <a:pt x="555" y="231"/>
                    <a:pt x="555" y="231"/>
                  </a:cubicBezTo>
                  <a:cubicBezTo>
                    <a:pt x="555" y="231"/>
                    <a:pt x="555" y="231"/>
                    <a:pt x="555" y="231"/>
                  </a:cubicBezTo>
                  <a:close/>
                  <a:moveTo>
                    <a:pt x="584" y="268"/>
                  </a:moveTo>
                  <a:cubicBezTo>
                    <a:pt x="594" y="271"/>
                    <a:pt x="604" y="272"/>
                    <a:pt x="613" y="272"/>
                  </a:cubicBezTo>
                  <a:cubicBezTo>
                    <a:pt x="615" y="272"/>
                    <a:pt x="618" y="270"/>
                    <a:pt x="620" y="269"/>
                  </a:cubicBezTo>
                  <a:cubicBezTo>
                    <a:pt x="620" y="268"/>
                    <a:pt x="619" y="266"/>
                    <a:pt x="619" y="265"/>
                  </a:cubicBezTo>
                  <a:cubicBezTo>
                    <a:pt x="604" y="264"/>
                    <a:pt x="595" y="265"/>
                    <a:pt x="584" y="268"/>
                  </a:cubicBezTo>
                  <a:close/>
                  <a:moveTo>
                    <a:pt x="548" y="266"/>
                  </a:moveTo>
                  <a:cubicBezTo>
                    <a:pt x="549" y="267"/>
                    <a:pt x="551" y="269"/>
                    <a:pt x="552" y="269"/>
                  </a:cubicBezTo>
                  <a:cubicBezTo>
                    <a:pt x="555" y="269"/>
                    <a:pt x="558" y="269"/>
                    <a:pt x="561" y="268"/>
                  </a:cubicBezTo>
                  <a:cubicBezTo>
                    <a:pt x="565" y="267"/>
                    <a:pt x="570" y="265"/>
                    <a:pt x="575" y="263"/>
                  </a:cubicBezTo>
                  <a:cubicBezTo>
                    <a:pt x="575" y="263"/>
                    <a:pt x="576" y="262"/>
                    <a:pt x="577" y="261"/>
                  </a:cubicBezTo>
                  <a:cubicBezTo>
                    <a:pt x="569" y="258"/>
                    <a:pt x="562" y="259"/>
                    <a:pt x="555" y="260"/>
                  </a:cubicBezTo>
                  <a:cubicBezTo>
                    <a:pt x="552" y="261"/>
                    <a:pt x="549" y="261"/>
                    <a:pt x="548" y="266"/>
                  </a:cubicBezTo>
                  <a:close/>
                  <a:moveTo>
                    <a:pt x="490" y="295"/>
                  </a:moveTo>
                  <a:cubicBezTo>
                    <a:pt x="511" y="295"/>
                    <a:pt x="531" y="296"/>
                    <a:pt x="552" y="296"/>
                  </a:cubicBezTo>
                  <a:cubicBezTo>
                    <a:pt x="555" y="296"/>
                    <a:pt x="558" y="296"/>
                    <a:pt x="561" y="295"/>
                  </a:cubicBezTo>
                  <a:cubicBezTo>
                    <a:pt x="569" y="294"/>
                    <a:pt x="577" y="292"/>
                    <a:pt x="585" y="291"/>
                  </a:cubicBezTo>
                  <a:cubicBezTo>
                    <a:pt x="598" y="288"/>
                    <a:pt x="610" y="287"/>
                    <a:pt x="622" y="290"/>
                  </a:cubicBezTo>
                  <a:cubicBezTo>
                    <a:pt x="623" y="290"/>
                    <a:pt x="623" y="290"/>
                    <a:pt x="624" y="289"/>
                  </a:cubicBezTo>
                  <a:cubicBezTo>
                    <a:pt x="627" y="284"/>
                    <a:pt x="623" y="281"/>
                    <a:pt x="621" y="278"/>
                  </a:cubicBezTo>
                  <a:cubicBezTo>
                    <a:pt x="610" y="281"/>
                    <a:pt x="600" y="281"/>
                    <a:pt x="590" y="280"/>
                  </a:cubicBezTo>
                  <a:cubicBezTo>
                    <a:pt x="576" y="279"/>
                    <a:pt x="562" y="279"/>
                    <a:pt x="549" y="281"/>
                  </a:cubicBezTo>
                  <a:cubicBezTo>
                    <a:pt x="527" y="283"/>
                    <a:pt x="505" y="285"/>
                    <a:pt x="482" y="286"/>
                  </a:cubicBezTo>
                  <a:cubicBezTo>
                    <a:pt x="469" y="286"/>
                    <a:pt x="455" y="288"/>
                    <a:pt x="443" y="294"/>
                  </a:cubicBezTo>
                  <a:cubicBezTo>
                    <a:pt x="441" y="295"/>
                    <a:pt x="440" y="296"/>
                    <a:pt x="438" y="297"/>
                  </a:cubicBezTo>
                  <a:cubicBezTo>
                    <a:pt x="447" y="297"/>
                    <a:pt x="456" y="297"/>
                    <a:pt x="464" y="297"/>
                  </a:cubicBezTo>
                  <a:cubicBezTo>
                    <a:pt x="473" y="297"/>
                    <a:pt x="481" y="295"/>
                    <a:pt x="490" y="295"/>
                  </a:cubicBezTo>
                  <a:close/>
                  <a:moveTo>
                    <a:pt x="557" y="339"/>
                  </a:moveTo>
                  <a:cubicBezTo>
                    <a:pt x="560" y="339"/>
                    <a:pt x="562" y="338"/>
                    <a:pt x="565" y="338"/>
                  </a:cubicBezTo>
                  <a:cubicBezTo>
                    <a:pt x="569" y="337"/>
                    <a:pt x="571" y="335"/>
                    <a:pt x="574" y="331"/>
                  </a:cubicBezTo>
                  <a:cubicBezTo>
                    <a:pt x="570" y="331"/>
                    <a:pt x="568" y="331"/>
                    <a:pt x="565" y="331"/>
                  </a:cubicBezTo>
                  <a:cubicBezTo>
                    <a:pt x="559" y="330"/>
                    <a:pt x="552" y="329"/>
                    <a:pt x="546" y="327"/>
                  </a:cubicBezTo>
                  <a:cubicBezTo>
                    <a:pt x="545" y="327"/>
                    <a:pt x="544" y="326"/>
                    <a:pt x="542" y="324"/>
                  </a:cubicBezTo>
                  <a:cubicBezTo>
                    <a:pt x="557" y="320"/>
                    <a:pt x="571" y="319"/>
                    <a:pt x="585" y="317"/>
                  </a:cubicBezTo>
                  <a:cubicBezTo>
                    <a:pt x="591" y="312"/>
                    <a:pt x="597" y="307"/>
                    <a:pt x="604" y="301"/>
                  </a:cubicBezTo>
                  <a:cubicBezTo>
                    <a:pt x="594" y="301"/>
                    <a:pt x="585" y="302"/>
                    <a:pt x="576" y="304"/>
                  </a:cubicBezTo>
                  <a:cubicBezTo>
                    <a:pt x="561" y="306"/>
                    <a:pt x="547" y="307"/>
                    <a:pt x="532" y="308"/>
                  </a:cubicBezTo>
                  <a:cubicBezTo>
                    <a:pt x="517" y="309"/>
                    <a:pt x="502" y="308"/>
                    <a:pt x="487" y="309"/>
                  </a:cubicBezTo>
                  <a:cubicBezTo>
                    <a:pt x="482" y="309"/>
                    <a:pt x="476" y="310"/>
                    <a:pt x="470" y="310"/>
                  </a:cubicBezTo>
                  <a:cubicBezTo>
                    <a:pt x="462" y="311"/>
                    <a:pt x="454" y="311"/>
                    <a:pt x="446" y="312"/>
                  </a:cubicBezTo>
                  <a:cubicBezTo>
                    <a:pt x="441" y="312"/>
                    <a:pt x="436" y="312"/>
                    <a:pt x="430" y="313"/>
                  </a:cubicBezTo>
                  <a:cubicBezTo>
                    <a:pt x="434" y="314"/>
                    <a:pt x="437" y="314"/>
                    <a:pt x="440" y="314"/>
                  </a:cubicBezTo>
                  <a:cubicBezTo>
                    <a:pt x="458" y="314"/>
                    <a:pt x="476" y="315"/>
                    <a:pt x="493" y="317"/>
                  </a:cubicBezTo>
                  <a:cubicBezTo>
                    <a:pt x="501" y="317"/>
                    <a:pt x="508" y="317"/>
                    <a:pt x="516" y="318"/>
                  </a:cubicBezTo>
                  <a:cubicBezTo>
                    <a:pt x="521" y="318"/>
                    <a:pt x="526" y="320"/>
                    <a:pt x="531" y="322"/>
                  </a:cubicBezTo>
                  <a:cubicBezTo>
                    <a:pt x="532" y="322"/>
                    <a:pt x="532" y="322"/>
                    <a:pt x="533" y="323"/>
                  </a:cubicBezTo>
                  <a:cubicBezTo>
                    <a:pt x="532" y="323"/>
                    <a:pt x="532" y="323"/>
                    <a:pt x="531" y="323"/>
                  </a:cubicBezTo>
                  <a:cubicBezTo>
                    <a:pt x="526" y="325"/>
                    <a:pt x="521" y="326"/>
                    <a:pt x="517" y="328"/>
                  </a:cubicBezTo>
                  <a:cubicBezTo>
                    <a:pt x="514" y="328"/>
                    <a:pt x="511" y="328"/>
                    <a:pt x="509" y="329"/>
                  </a:cubicBezTo>
                  <a:cubicBezTo>
                    <a:pt x="497" y="329"/>
                    <a:pt x="486" y="330"/>
                    <a:pt x="474" y="329"/>
                  </a:cubicBezTo>
                  <a:cubicBezTo>
                    <a:pt x="471" y="329"/>
                    <a:pt x="468" y="330"/>
                    <a:pt x="465" y="330"/>
                  </a:cubicBezTo>
                  <a:cubicBezTo>
                    <a:pt x="455" y="330"/>
                    <a:pt x="444" y="330"/>
                    <a:pt x="434" y="331"/>
                  </a:cubicBezTo>
                  <a:cubicBezTo>
                    <a:pt x="412" y="331"/>
                    <a:pt x="390" y="332"/>
                    <a:pt x="367" y="333"/>
                  </a:cubicBezTo>
                  <a:cubicBezTo>
                    <a:pt x="366" y="333"/>
                    <a:pt x="364" y="333"/>
                    <a:pt x="362" y="333"/>
                  </a:cubicBezTo>
                  <a:cubicBezTo>
                    <a:pt x="343" y="336"/>
                    <a:pt x="324" y="338"/>
                    <a:pt x="305" y="338"/>
                  </a:cubicBezTo>
                  <a:cubicBezTo>
                    <a:pt x="304" y="338"/>
                    <a:pt x="302" y="338"/>
                    <a:pt x="301" y="339"/>
                  </a:cubicBezTo>
                  <a:cubicBezTo>
                    <a:pt x="320" y="341"/>
                    <a:pt x="340" y="342"/>
                    <a:pt x="359" y="343"/>
                  </a:cubicBezTo>
                  <a:cubicBezTo>
                    <a:pt x="362" y="344"/>
                    <a:pt x="366" y="343"/>
                    <a:pt x="368" y="344"/>
                  </a:cubicBezTo>
                  <a:cubicBezTo>
                    <a:pt x="372" y="345"/>
                    <a:pt x="375" y="345"/>
                    <a:pt x="379" y="344"/>
                  </a:cubicBezTo>
                  <a:cubicBezTo>
                    <a:pt x="387" y="343"/>
                    <a:pt x="396" y="343"/>
                    <a:pt x="404" y="342"/>
                  </a:cubicBezTo>
                  <a:cubicBezTo>
                    <a:pt x="412" y="341"/>
                    <a:pt x="421" y="341"/>
                    <a:pt x="429" y="339"/>
                  </a:cubicBezTo>
                  <a:cubicBezTo>
                    <a:pt x="440" y="337"/>
                    <a:pt x="450" y="337"/>
                    <a:pt x="461" y="338"/>
                  </a:cubicBezTo>
                  <a:cubicBezTo>
                    <a:pt x="476" y="339"/>
                    <a:pt x="491" y="340"/>
                    <a:pt x="506" y="341"/>
                  </a:cubicBezTo>
                  <a:cubicBezTo>
                    <a:pt x="523" y="342"/>
                    <a:pt x="540" y="340"/>
                    <a:pt x="557" y="339"/>
                  </a:cubicBezTo>
                  <a:close/>
                  <a:moveTo>
                    <a:pt x="803" y="18"/>
                  </a:moveTo>
                  <a:cubicBezTo>
                    <a:pt x="806" y="18"/>
                    <a:pt x="808" y="18"/>
                    <a:pt x="811" y="18"/>
                  </a:cubicBezTo>
                  <a:cubicBezTo>
                    <a:pt x="808" y="18"/>
                    <a:pt x="806" y="18"/>
                    <a:pt x="803" y="18"/>
                  </a:cubicBezTo>
                  <a:close/>
                  <a:moveTo>
                    <a:pt x="81" y="283"/>
                  </a:moveTo>
                  <a:cubicBezTo>
                    <a:pt x="81" y="282"/>
                    <a:pt x="80" y="280"/>
                    <a:pt x="80" y="279"/>
                  </a:cubicBezTo>
                  <a:cubicBezTo>
                    <a:pt x="80" y="280"/>
                    <a:pt x="80" y="282"/>
                    <a:pt x="81" y="283"/>
                  </a:cubicBezTo>
                  <a:close/>
                  <a:moveTo>
                    <a:pt x="857" y="34"/>
                  </a:moveTo>
                  <a:cubicBezTo>
                    <a:pt x="856" y="34"/>
                    <a:pt x="855" y="35"/>
                    <a:pt x="855" y="35"/>
                  </a:cubicBezTo>
                  <a:cubicBezTo>
                    <a:pt x="851" y="35"/>
                    <a:pt x="848" y="35"/>
                    <a:pt x="845" y="35"/>
                  </a:cubicBezTo>
                  <a:cubicBezTo>
                    <a:pt x="837" y="33"/>
                    <a:pt x="829" y="34"/>
                    <a:pt x="821" y="35"/>
                  </a:cubicBezTo>
                  <a:cubicBezTo>
                    <a:pt x="812" y="37"/>
                    <a:pt x="803" y="38"/>
                    <a:pt x="793" y="37"/>
                  </a:cubicBezTo>
                  <a:cubicBezTo>
                    <a:pt x="787" y="37"/>
                    <a:pt x="781" y="37"/>
                    <a:pt x="775" y="36"/>
                  </a:cubicBezTo>
                  <a:cubicBezTo>
                    <a:pt x="774" y="34"/>
                    <a:pt x="773" y="31"/>
                    <a:pt x="773" y="29"/>
                  </a:cubicBezTo>
                  <a:cubicBezTo>
                    <a:pt x="778" y="28"/>
                    <a:pt x="783" y="27"/>
                    <a:pt x="788" y="26"/>
                  </a:cubicBezTo>
                  <a:cubicBezTo>
                    <a:pt x="803" y="25"/>
                    <a:pt x="818" y="24"/>
                    <a:pt x="832" y="23"/>
                  </a:cubicBezTo>
                  <a:cubicBezTo>
                    <a:pt x="838" y="22"/>
                    <a:pt x="843" y="20"/>
                    <a:pt x="848" y="18"/>
                  </a:cubicBezTo>
                  <a:cubicBezTo>
                    <a:pt x="842" y="17"/>
                    <a:pt x="837" y="16"/>
                    <a:pt x="832" y="17"/>
                  </a:cubicBezTo>
                  <a:cubicBezTo>
                    <a:pt x="831" y="16"/>
                    <a:pt x="829" y="16"/>
                    <a:pt x="828" y="17"/>
                  </a:cubicBezTo>
                  <a:cubicBezTo>
                    <a:pt x="828" y="17"/>
                    <a:pt x="827" y="17"/>
                    <a:pt x="826" y="17"/>
                  </a:cubicBezTo>
                  <a:cubicBezTo>
                    <a:pt x="824" y="17"/>
                    <a:pt x="822" y="17"/>
                    <a:pt x="820" y="18"/>
                  </a:cubicBezTo>
                  <a:cubicBezTo>
                    <a:pt x="818" y="16"/>
                    <a:pt x="817" y="15"/>
                    <a:pt x="816" y="15"/>
                  </a:cubicBezTo>
                  <a:cubicBezTo>
                    <a:pt x="810" y="14"/>
                    <a:pt x="803" y="13"/>
                    <a:pt x="796" y="14"/>
                  </a:cubicBezTo>
                  <a:cubicBezTo>
                    <a:pt x="788" y="16"/>
                    <a:pt x="781" y="15"/>
                    <a:pt x="773" y="14"/>
                  </a:cubicBezTo>
                  <a:cubicBezTo>
                    <a:pt x="772" y="14"/>
                    <a:pt x="771" y="14"/>
                    <a:pt x="770" y="13"/>
                  </a:cubicBezTo>
                  <a:cubicBezTo>
                    <a:pt x="772" y="7"/>
                    <a:pt x="772" y="6"/>
                    <a:pt x="776" y="2"/>
                  </a:cubicBezTo>
                  <a:cubicBezTo>
                    <a:pt x="782" y="2"/>
                    <a:pt x="789" y="2"/>
                    <a:pt x="795" y="2"/>
                  </a:cubicBezTo>
                  <a:cubicBezTo>
                    <a:pt x="806" y="2"/>
                    <a:pt x="816" y="2"/>
                    <a:pt x="827" y="2"/>
                  </a:cubicBezTo>
                  <a:cubicBezTo>
                    <a:pt x="829" y="2"/>
                    <a:pt x="831" y="1"/>
                    <a:pt x="833" y="2"/>
                  </a:cubicBezTo>
                  <a:cubicBezTo>
                    <a:pt x="840" y="2"/>
                    <a:pt x="847" y="2"/>
                    <a:pt x="853" y="1"/>
                  </a:cubicBezTo>
                  <a:cubicBezTo>
                    <a:pt x="854" y="0"/>
                    <a:pt x="855" y="0"/>
                    <a:pt x="856" y="0"/>
                  </a:cubicBezTo>
                  <a:cubicBezTo>
                    <a:pt x="857" y="12"/>
                    <a:pt x="858" y="23"/>
                    <a:pt x="857" y="34"/>
                  </a:cubicBezTo>
                  <a:close/>
                  <a:moveTo>
                    <a:pt x="843" y="29"/>
                  </a:moveTo>
                  <a:cubicBezTo>
                    <a:pt x="830" y="26"/>
                    <a:pt x="825" y="26"/>
                    <a:pt x="819" y="30"/>
                  </a:cubicBezTo>
                  <a:cubicBezTo>
                    <a:pt x="820" y="31"/>
                    <a:pt x="821" y="31"/>
                    <a:pt x="821" y="31"/>
                  </a:cubicBezTo>
                  <a:cubicBezTo>
                    <a:pt x="828" y="33"/>
                    <a:pt x="834" y="32"/>
                    <a:pt x="841" y="31"/>
                  </a:cubicBezTo>
                  <a:cubicBezTo>
                    <a:pt x="842" y="31"/>
                    <a:pt x="842" y="30"/>
                    <a:pt x="843" y="29"/>
                  </a:cubicBezTo>
                  <a:close/>
                  <a:moveTo>
                    <a:pt x="803" y="50"/>
                  </a:moveTo>
                  <a:cubicBezTo>
                    <a:pt x="806" y="50"/>
                    <a:pt x="809" y="50"/>
                    <a:pt x="812" y="49"/>
                  </a:cubicBezTo>
                  <a:cubicBezTo>
                    <a:pt x="819" y="47"/>
                    <a:pt x="825" y="47"/>
                    <a:pt x="832" y="46"/>
                  </a:cubicBezTo>
                  <a:cubicBezTo>
                    <a:pt x="840" y="46"/>
                    <a:pt x="848" y="46"/>
                    <a:pt x="856" y="44"/>
                  </a:cubicBezTo>
                  <a:cubicBezTo>
                    <a:pt x="856" y="43"/>
                    <a:pt x="856" y="41"/>
                    <a:pt x="856" y="40"/>
                  </a:cubicBezTo>
                  <a:cubicBezTo>
                    <a:pt x="848" y="40"/>
                    <a:pt x="841" y="40"/>
                    <a:pt x="834" y="41"/>
                  </a:cubicBezTo>
                  <a:cubicBezTo>
                    <a:pt x="824" y="43"/>
                    <a:pt x="815" y="43"/>
                    <a:pt x="805" y="43"/>
                  </a:cubicBezTo>
                  <a:cubicBezTo>
                    <a:pt x="797" y="43"/>
                    <a:pt x="789" y="44"/>
                    <a:pt x="781" y="44"/>
                  </a:cubicBezTo>
                  <a:cubicBezTo>
                    <a:pt x="780" y="44"/>
                    <a:pt x="779" y="44"/>
                    <a:pt x="778" y="45"/>
                  </a:cubicBezTo>
                  <a:cubicBezTo>
                    <a:pt x="781" y="46"/>
                    <a:pt x="784" y="47"/>
                    <a:pt x="787" y="48"/>
                  </a:cubicBezTo>
                  <a:cubicBezTo>
                    <a:pt x="792" y="49"/>
                    <a:pt x="798" y="49"/>
                    <a:pt x="803" y="50"/>
                  </a:cubicBezTo>
                  <a:close/>
                  <a:moveTo>
                    <a:pt x="106" y="228"/>
                  </a:moveTo>
                  <a:cubicBezTo>
                    <a:pt x="106" y="228"/>
                    <a:pt x="106" y="228"/>
                    <a:pt x="106" y="228"/>
                  </a:cubicBezTo>
                  <a:cubicBezTo>
                    <a:pt x="106" y="228"/>
                    <a:pt x="106" y="228"/>
                    <a:pt x="106" y="228"/>
                  </a:cubicBezTo>
                  <a:cubicBezTo>
                    <a:pt x="106" y="228"/>
                    <a:pt x="106" y="228"/>
                    <a:pt x="106" y="228"/>
                  </a:cubicBezTo>
                  <a:close/>
                  <a:moveTo>
                    <a:pt x="163" y="271"/>
                  </a:moveTo>
                  <a:cubicBezTo>
                    <a:pt x="162" y="271"/>
                    <a:pt x="162" y="271"/>
                    <a:pt x="160" y="272"/>
                  </a:cubicBezTo>
                  <a:cubicBezTo>
                    <a:pt x="164" y="272"/>
                    <a:pt x="168" y="273"/>
                    <a:pt x="171" y="273"/>
                  </a:cubicBezTo>
                  <a:cubicBezTo>
                    <a:pt x="188" y="272"/>
                    <a:pt x="205" y="273"/>
                    <a:pt x="222" y="276"/>
                  </a:cubicBezTo>
                  <a:cubicBezTo>
                    <a:pt x="229" y="277"/>
                    <a:pt x="236" y="278"/>
                    <a:pt x="244" y="277"/>
                  </a:cubicBezTo>
                  <a:cubicBezTo>
                    <a:pt x="253" y="277"/>
                    <a:pt x="262" y="275"/>
                    <a:pt x="271" y="274"/>
                  </a:cubicBezTo>
                  <a:cubicBezTo>
                    <a:pt x="274" y="274"/>
                    <a:pt x="277" y="274"/>
                    <a:pt x="280" y="274"/>
                  </a:cubicBezTo>
                  <a:cubicBezTo>
                    <a:pt x="282" y="274"/>
                    <a:pt x="283" y="275"/>
                    <a:pt x="285" y="276"/>
                  </a:cubicBezTo>
                  <a:cubicBezTo>
                    <a:pt x="275" y="280"/>
                    <a:pt x="252" y="284"/>
                    <a:pt x="243" y="284"/>
                  </a:cubicBezTo>
                  <a:cubicBezTo>
                    <a:pt x="236" y="284"/>
                    <a:pt x="229" y="283"/>
                    <a:pt x="223" y="281"/>
                  </a:cubicBezTo>
                  <a:cubicBezTo>
                    <a:pt x="212" y="279"/>
                    <a:pt x="202" y="278"/>
                    <a:pt x="192" y="278"/>
                  </a:cubicBezTo>
                  <a:cubicBezTo>
                    <a:pt x="185" y="279"/>
                    <a:pt x="179" y="278"/>
                    <a:pt x="173" y="278"/>
                  </a:cubicBezTo>
                  <a:cubicBezTo>
                    <a:pt x="163" y="278"/>
                    <a:pt x="154" y="278"/>
                    <a:pt x="144" y="278"/>
                  </a:cubicBezTo>
                  <a:cubicBezTo>
                    <a:pt x="138" y="277"/>
                    <a:pt x="132" y="277"/>
                    <a:pt x="125" y="276"/>
                  </a:cubicBezTo>
                  <a:cubicBezTo>
                    <a:pt x="117" y="275"/>
                    <a:pt x="109" y="275"/>
                    <a:pt x="100" y="275"/>
                  </a:cubicBezTo>
                  <a:cubicBezTo>
                    <a:pt x="104" y="276"/>
                    <a:pt x="108" y="277"/>
                    <a:pt x="112" y="278"/>
                  </a:cubicBezTo>
                  <a:cubicBezTo>
                    <a:pt x="120" y="279"/>
                    <a:pt x="128" y="281"/>
                    <a:pt x="137" y="282"/>
                  </a:cubicBezTo>
                  <a:cubicBezTo>
                    <a:pt x="148" y="284"/>
                    <a:pt x="159" y="287"/>
                    <a:pt x="170" y="287"/>
                  </a:cubicBezTo>
                  <a:cubicBezTo>
                    <a:pt x="175" y="287"/>
                    <a:pt x="180" y="287"/>
                    <a:pt x="184" y="287"/>
                  </a:cubicBezTo>
                  <a:cubicBezTo>
                    <a:pt x="193" y="286"/>
                    <a:pt x="202" y="286"/>
                    <a:pt x="211" y="289"/>
                  </a:cubicBezTo>
                  <a:cubicBezTo>
                    <a:pt x="214" y="290"/>
                    <a:pt x="218" y="290"/>
                    <a:pt x="222" y="291"/>
                  </a:cubicBezTo>
                  <a:cubicBezTo>
                    <a:pt x="220" y="293"/>
                    <a:pt x="217" y="294"/>
                    <a:pt x="214" y="294"/>
                  </a:cubicBezTo>
                  <a:cubicBezTo>
                    <a:pt x="211" y="294"/>
                    <a:pt x="208" y="294"/>
                    <a:pt x="205" y="294"/>
                  </a:cubicBezTo>
                  <a:cubicBezTo>
                    <a:pt x="199" y="294"/>
                    <a:pt x="193" y="294"/>
                    <a:pt x="188" y="296"/>
                  </a:cubicBezTo>
                  <a:cubicBezTo>
                    <a:pt x="177" y="299"/>
                    <a:pt x="167" y="298"/>
                    <a:pt x="156" y="298"/>
                  </a:cubicBezTo>
                  <a:cubicBezTo>
                    <a:pt x="142" y="298"/>
                    <a:pt x="129" y="297"/>
                    <a:pt x="115" y="295"/>
                  </a:cubicBezTo>
                  <a:cubicBezTo>
                    <a:pt x="108" y="293"/>
                    <a:pt x="100" y="293"/>
                    <a:pt x="92" y="291"/>
                  </a:cubicBezTo>
                  <a:cubicBezTo>
                    <a:pt x="91" y="290"/>
                    <a:pt x="90" y="290"/>
                    <a:pt x="89" y="289"/>
                  </a:cubicBezTo>
                  <a:cubicBezTo>
                    <a:pt x="87" y="284"/>
                    <a:pt x="86" y="278"/>
                    <a:pt x="86" y="272"/>
                  </a:cubicBezTo>
                  <a:cubicBezTo>
                    <a:pt x="86" y="272"/>
                    <a:pt x="86" y="272"/>
                    <a:pt x="86" y="272"/>
                  </a:cubicBezTo>
                  <a:cubicBezTo>
                    <a:pt x="86" y="271"/>
                    <a:pt x="86" y="271"/>
                    <a:pt x="86" y="271"/>
                  </a:cubicBezTo>
                  <a:cubicBezTo>
                    <a:pt x="86" y="270"/>
                    <a:pt x="86" y="270"/>
                    <a:pt x="86" y="270"/>
                  </a:cubicBezTo>
                  <a:cubicBezTo>
                    <a:pt x="87" y="268"/>
                    <a:pt x="88" y="266"/>
                    <a:pt x="89" y="264"/>
                  </a:cubicBezTo>
                  <a:cubicBezTo>
                    <a:pt x="90" y="264"/>
                    <a:pt x="91" y="264"/>
                    <a:pt x="92" y="264"/>
                  </a:cubicBezTo>
                  <a:cubicBezTo>
                    <a:pt x="101" y="262"/>
                    <a:pt x="110" y="261"/>
                    <a:pt x="119" y="261"/>
                  </a:cubicBezTo>
                  <a:cubicBezTo>
                    <a:pt x="134" y="263"/>
                    <a:pt x="150" y="262"/>
                    <a:pt x="165" y="263"/>
                  </a:cubicBezTo>
                  <a:cubicBezTo>
                    <a:pt x="177" y="264"/>
                    <a:pt x="189" y="265"/>
                    <a:pt x="201" y="266"/>
                  </a:cubicBezTo>
                  <a:cubicBezTo>
                    <a:pt x="208" y="266"/>
                    <a:pt x="216" y="268"/>
                    <a:pt x="223" y="270"/>
                  </a:cubicBezTo>
                  <a:cubicBezTo>
                    <a:pt x="216" y="269"/>
                    <a:pt x="209" y="269"/>
                    <a:pt x="203" y="269"/>
                  </a:cubicBezTo>
                  <a:cubicBezTo>
                    <a:pt x="189" y="269"/>
                    <a:pt x="176" y="270"/>
                    <a:pt x="163" y="271"/>
                  </a:cubicBezTo>
                  <a:close/>
                  <a:moveTo>
                    <a:pt x="113" y="281"/>
                  </a:moveTo>
                  <a:cubicBezTo>
                    <a:pt x="116" y="285"/>
                    <a:pt x="116" y="286"/>
                    <a:pt x="120" y="287"/>
                  </a:cubicBezTo>
                  <a:cubicBezTo>
                    <a:pt x="124" y="288"/>
                    <a:pt x="129" y="289"/>
                    <a:pt x="134" y="290"/>
                  </a:cubicBezTo>
                  <a:cubicBezTo>
                    <a:pt x="135" y="290"/>
                    <a:pt x="136" y="288"/>
                    <a:pt x="138" y="287"/>
                  </a:cubicBezTo>
                  <a:cubicBezTo>
                    <a:pt x="136" y="286"/>
                    <a:pt x="136" y="285"/>
                    <a:pt x="135" y="285"/>
                  </a:cubicBezTo>
                  <a:cubicBezTo>
                    <a:pt x="128" y="283"/>
                    <a:pt x="121" y="282"/>
                    <a:pt x="113" y="281"/>
                  </a:cubicBezTo>
                  <a:close/>
                  <a:moveTo>
                    <a:pt x="396" y="17"/>
                  </a:moveTo>
                  <a:cubicBezTo>
                    <a:pt x="393" y="17"/>
                    <a:pt x="391" y="16"/>
                    <a:pt x="387" y="16"/>
                  </a:cubicBezTo>
                  <a:cubicBezTo>
                    <a:pt x="387" y="16"/>
                    <a:pt x="387" y="15"/>
                    <a:pt x="387" y="15"/>
                  </a:cubicBezTo>
                  <a:cubicBezTo>
                    <a:pt x="388" y="14"/>
                    <a:pt x="390" y="12"/>
                    <a:pt x="391" y="12"/>
                  </a:cubicBezTo>
                  <a:cubicBezTo>
                    <a:pt x="394" y="12"/>
                    <a:pt x="398" y="13"/>
                    <a:pt x="401" y="13"/>
                  </a:cubicBezTo>
                  <a:cubicBezTo>
                    <a:pt x="412" y="12"/>
                    <a:pt x="424" y="12"/>
                    <a:pt x="435" y="11"/>
                  </a:cubicBezTo>
                  <a:cubicBezTo>
                    <a:pt x="454" y="9"/>
                    <a:pt x="472" y="9"/>
                    <a:pt x="490" y="10"/>
                  </a:cubicBezTo>
                  <a:cubicBezTo>
                    <a:pt x="493" y="10"/>
                    <a:pt x="496" y="10"/>
                    <a:pt x="499" y="11"/>
                  </a:cubicBezTo>
                  <a:cubicBezTo>
                    <a:pt x="498" y="13"/>
                    <a:pt x="498" y="16"/>
                    <a:pt x="497" y="19"/>
                  </a:cubicBezTo>
                  <a:cubicBezTo>
                    <a:pt x="498" y="20"/>
                    <a:pt x="500" y="20"/>
                    <a:pt x="501" y="20"/>
                  </a:cubicBezTo>
                  <a:cubicBezTo>
                    <a:pt x="501" y="20"/>
                    <a:pt x="502" y="20"/>
                    <a:pt x="502" y="20"/>
                  </a:cubicBezTo>
                  <a:cubicBezTo>
                    <a:pt x="505" y="20"/>
                    <a:pt x="507" y="20"/>
                    <a:pt x="510" y="21"/>
                  </a:cubicBezTo>
                  <a:cubicBezTo>
                    <a:pt x="514" y="22"/>
                    <a:pt x="517" y="25"/>
                    <a:pt x="520" y="29"/>
                  </a:cubicBezTo>
                  <a:cubicBezTo>
                    <a:pt x="522" y="32"/>
                    <a:pt x="524" y="36"/>
                    <a:pt x="527" y="39"/>
                  </a:cubicBezTo>
                  <a:cubicBezTo>
                    <a:pt x="532" y="40"/>
                    <a:pt x="536" y="38"/>
                    <a:pt x="540" y="37"/>
                  </a:cubicBezTo>
                  <a:cubicBezTo>
                    <a:pt x="544" y="36"/>
                    <a:pt x="547" y="35"/>
                    <a:pt x="551" y="35"/>
                  </a:cubicBezTo>
                  <a:cubicBezTo>
                    <a:pt x="556" y="35"/>
                    <a:pt x="561" y="36"/>
                    <a:pt x="566" y="37"/>
                  </a:cubicBezTo>
                  <a:cubicBezTo>
                    <a:pt x="566" y="38"/>
                    <a:pt x="566" y="38"/>
                    <a:pt x="567" y="39"/>
                  </a:cubicBezTo>
                  <a:cubicBezTo>
                    <a:pt x="567" y="39"/>
                    <a:pt x="567" y="40"/>
                    <a:pt x="568" y="41"/>
                  </a:cubicBezTo>
                  <a:cubicBezTo>
                    <a:pt x="569" y="43"/>
                    <a:pt x="569" y="46"/>
                    <a:pt x="569" y="48"/>
                  </a:cubicBezTo>
                  <a:cubicBezTo>
                    <a:pt x="569" y="50"/>
                    <a:pt x="568" y="52"/>
                    <a:pt x="568" y="55"/>
                  </a:cubicBezTo>
                  <a:cubicBezTo>
                    <a:pt x="567" y="56"/>
                    <a:pt x="566" y="57"/>
                    <a:pt x="565" y="57"/>
                  </a:cubicBezTo>
                  <a:cubicBezTo>
                    <a:pt x="559" y="60"/>
                    <a:pt x="553" y="60"/>
                    <a:pt x="547" y="60"/>
                  </a:cubicBezTo>
                  <a:cubicBezTo>
                    <a:pt x="533" y="61"/>
                    <a:pt x="518" y="60"/>
                    <a:pt x="503" y="60"/>
                  </a:cubicBezTo>
                  <a:cubicBezTo>
                    <a:pt x="501" y="60"/>
                    <a:pt x="499" y="60"/>
                    <a:pt x="497" y="60"/>
                  </a:cubicBezTo>
                  <a:cubicBezTo>
                    <a:pt x="482" y="58"/>
                    <a:pt x="467" y="59"/>
                    <a:pt x="452" y="61"/>
                  </a:cubicBezTo>
                  <a:cubicBezTo>
                    <a:pt x="447" y="61"/>
                    <a:pt x="442" y="61"/>
                    <a:pt x="437" y="62"/>
                  </a:cubicBezTo>
                  <a:cubicBezTo>
                    <a:pt x="431" y="63"/>
                    <a:pt x="425" y="63"/>
                    <a:pt x="419" y="63"/>
                  </a:cubicBezTo>
                  <a:cubicBezTo>
                    <a:pt x="418" y="63"/>
                    <a:pt x="417" y="62"/>
                    <a:pt x="415" y="62"/>
                  </a:cubicBezTo>
                  <a:cubicBezTo>
                    <a:pt x="416" y="59"/>
                    <a:pt x="417" y="56"/>
                    <a:pt x="418" y="54"/>
                  </a:cubicBezTo>
                  <a:cubicBezTo>
                    <a:pt x="418" y="49"/>
                    <a:pt x="414" y="47"/>
                    <a:pt x="410" y="45"/>
                  </a:cubicBezTo>
                  <a:cubicBezTo>
                    <a:pt x="410" y="43"/>
                    <a:pt x="409" y="41"/>
                    <a:pt x="409" y="38"/>
                  </a:cubicBezTo>
                  <a:cubicBezTo>
                    <a:pt x="406" y="37"/>
                    <a:pt x="403" y="35"/>
                    <a:pt x="400" y="33"/>
                  </a:cubicBezTo>
                  <a:cubicBezTo>
                    <a:pt x="400" y="32"/>
                    <a:pt x="401" y="31"/>
                    <a:pt x="401" y="29"/>
                  </a:cubicBezTo>
                  <a:cubicBezTo>
                    <a:pt x="414" y="31"/>
                    <a:pt x="426" y="32"/>
                    <a:pt x="438" y="33"/>
                  </a:cubicBezTo>
                  <a:cubicBezTo>
                    <a:pt x="448" y="34"/>
                    <a:pt x="457" y="35"/>
                    <a:pt x="466" y="33"/>
                  </a:cubicBezTo>
                  <a:cubicBezTo>
                    <a:pt x="468" y="32"/>
                    <a:pt x="471" y="32"/>
                    <a:pt x="474" y="32"/>
                  </a:cubicBezTo>
                  <a:cubicBezTo>
                    <a:pt x="487" y="34"/>
                    <a:pt x="499" y="32"/>
                    <a:pt x="513" y="31"/>
                  </a:cubicBezTo>
                  <a:cubicBezTo>
                    <a:pt x="511" y="28"/>
                    <a:pt x="508" y="27"/>
                    <a:pt x="505" y="27"/>
                  </a:cubicBezTo>
                  <a:cubicBezTo>
                    <a:pt x="498" y="26"/>
                    <a:pt x="491" y="25"/>
                    <a:pt x="484" y="27"/>
                  </a:cubicBezTo>
                  <a:cubicBezTo>
                    <a:pt x="481" y="28"/>
                    <a:pt x="478" y="28"/>
                    <a:pt x="474" y="27"/>
                  </a:cubicBezTo>
                  <a:cubicBezTo>
                    <a:pt x="471" y="23"/>
                    <a:pt x="471" y="23"/>
                    <a:pt x="468" y="22"/>
                  </a:cubicBezTo>
                  <a:cubicBezTo>
                    <a:pt x="461" y="20"/>
                    <a:pt x="454" y="18"/>
                    <a:pt x="446" y="20"/>
                  </a:cubicBezTo>
                  <a:cubicBezTo>
                    <a:pt x="443" y="21"/>
                    <a:pt x="440" y="21"/>
                    <a:pt x="436" y="21"/>
                  </a:cubicBezTo>
                  <a:cubicBezTo>
                    <a:pt x="432" y="21"/>
                    <a:pt x="427" y="21"/>
                    <a:pt x="423" y="21"/>
                  </a:cubicBezTo>
                  <a:cubicBezTo>
                    <a:pt x="421" y="21"/>
                    <a:pt x="420" y="21"/>
                    <a:pt x="419" y="23"/>
                  </a:cubicBezTo>
                  <a:cubicBezTo>
                    <a:pt x="420" y="24"/>
                    <a:pt x="421" y="25"/>
                    <a:pt x="423" y="25"/>
                  </a:cubicBezTo>
                  <a:cubicBezTo>
                    <a:pt x="419" y="26"/>
                    <a:pt x="415" y="26"/>
                    <a:pt x="410" y="26"/>
                  </a:cubicBezTo>
                  <a:cubicBezTo>
                    <a:pt x="408" y="26"/>
                    <a:pt x="405" y="27"/>
                    <a:pt x="402" y="28"/>
                  </a:cubicBezTo>
                  <a:cubicBezTo>
                    <a:pt x="402" y="28"/>
                    <a:pt x="402" y="28"/>
                    <a:pt x="402" y="28"/>
                  </a:cubicBezTo>
                  <a:cubicBezTo>
                    <a:pt x="403" y="22"/>
                    <a:pt x="401" y="19"/>
                    <a:pt x="396" y="17"/>
                  </a:cubicBezTo>
                  <a:close/>
                  <a:moveTo>
                    <a:pt x="497" y="41"/>
                  </a:moveTo>
                  <a:cubicBezTo>
                    <a:pt x="495" y="40"/>
                    <a:pt x="493" y="40"/>
                    <a:pt x="491" y="40"/>
                  </a:cubicBezTo>
                  <a:cubicBezTo>
                    <a:pt x="486" y="39"/>
                    <a:pt x="482" y="39"/>
                    <a:pt x="477" y="40"/>
                  </a:cubicBezTo>
                  <a:cubicBezTo>
                    <a:pt x="469" y="42"/>
                    <a:pt x="461" y="43"/>
                    <a:pt x="453" y="42"/>
                  </a:cubicBezTo>
                  <a:cubicBezTo>
                    <a:pt x="453" y="42"/>
                    <a:pt x="452" y="42"/>
                    <a:pt x="452" y="43"/>
                  </a:cubicBezTo>
                  <a:cubicBezTo>
                    <a:pt x="452" y="44"/>
                    <a:pt x="452" y="44"/>
                    <a:pt x="452" y="45"/>
                  </a:cubicBezTo>
                  <a:cubicBezTo>
                    <a:pt x="451" y="45"/>
                    <a:pt x="450" y="45"/>
                    <a:pt x="449" y="45"/>
                  </a:cubicBezTo>
                  <a:cubicBezTo>
                    <a:pt x="443" y="45"/>
                    <a:pt x="437" y="45"/>
                    <a:pt x="431" y="46"/>
                  </a:cubicBezTo>
                  <a:cubicBezTo>
                    <a:pt x="427" y="46"/>
                    <a:pt x="422" y="46"/>
                    <a:pt x="418" y="47"/>
                  </a:cubicBezTo>
                  <a:cubicBezTo>
                    <a:pt x="417" y="47"/>
                    <a:pt x="417" y="48"/>
                    <a:pt x="416" y="49"/>
                  </a:cubicBezTo>
                  <a:cubicBezTo>
                    <a:pt x="418" y="50"/>
                    <a:pt x="419" y="51"/>
                    <a:pt x="421" y="53"/>
                  </a:cubicBezTo>
                  <a:cubicBezTo>
                    <a:pt x="427" y="53"/>
                    <a:pt x="433" y="52"/>
                    <a:pt x="438" y="52"/>
                  </a:cubicBezTo>
                  <a:cubicBezTo>
                    <a:pt x="451" y="53"/>
                    <a:pt x="463" y="52"/>
                    <a:pt x="476" y="51"/>
                  </a:cubicBezTo>
                  <a:cubicBezTo>
                    <a:pt x="481" y="51"/>
                    <a:pt x="487" y="51"/>
                    <a:pt x="493" y="51"/>
                  </a:cubicBezTo>
                  <a:cubicBezTo>
                    <a:pt x="505" y="51"/>
                    <a:pt x="516" y="51"/>
                    <a:pt x="528" y="51"/>
                  </a:cubicBezTo>
                  <a:cubicBezTo>
                    <a:pt x="536" y="51"/>
                    <a:pt x="544" y="51"/>
                    <a:pt x="552" y="49"/>
                  </a:cubicBezTo>
                  <a:cubicBezTo>
                    <a:pt x="554" y="48"/>
                    <a:pt x="556" y="48"/>
                    <a:pt x="558" y="48"/>
                  </a:cubicBezTo>
                  <a:cubicBezTo>
                    <a:pt x="560" y="48"/>
                    <a:pt x="561" y="47"/>
                    <a:pt x="562" y="47"/>
                  </a:cubicBezTo>
                  <a:cubicBezTo>
                    <a:pt x="563" y="46"/>
                    <a:pt x="563" y="45"/>
                    <a:pt x="563" y="44"/>
                  </a:cubicBezTo>
                  <a:cubicBezTo>
                    <a:pt x="558" y="44"/>
                    <a:pt x="554" y="44"/>
                    <a:pt x="550" y="44"/>
                  </a:cubicBezTo>
                  <a:cubicBezTo>
                    <a:pt x="543" y="44"/>
                    <a:pt x="537" y="44"/>
                    <a:pt x="531" y="44"/>
                  </a:cubicBezTo>
                  <a:cubicBezTo>
                    <a:pt x="527" y="40"/>
                    <a:pt x="522" y="40"/>
                    <a:pt x="518" y="39"/>
                  </a:cubicBezTo>
                  <a:cubicBezTo>
                    <a:pt x="511" y="43"/>
                    <a:pt x="504" y="43"/>
                    <a:pt x="497" y="41"/>
                  </a:cubicBezTo>
                  <a:close/>
                  <a:moveTo>
                    <a:pt x="640" y="279"/>
                  </a:moveTo>
                  <a:cubicBezTo>
                    <a:pt x="639" y="278"/>
                    <a:pt x="639" y="277"/>
                    <a:pt x="638" y="275"/>
                  </a:cubicBezTo>
                  <a:cubicBezTo>
                    <a:pt x="637" y="273"/>
                    <a:pt x="637" y="271"/>
                    <a:pt x="636" y="270"/>
                  </a:cubicBezTo>
                  <a:cubicBezTo>
                    <a:pt x="634" y="266"/>
                    <a:pt x="631" y="262"/>
                    <a:pt x="628" y="260"/>
                  </a:cubicBezTo>
                  <a:cubicBezTo>
                    <a:pt x="629" y="262"/>
                    <a:pt x="630" y="264"/>
                    <a:pt x="631" y="265"/>
                  </a:cubicBezTo>
                  <a:cubicBezTo>
                    <a:pt x="634" y="270"/>
                    <a:pt x="637" y="274"/>
                    <a:pt x="640" y="279"/>
                  </a:cubicBezTo>
                  <a:close/>
                </a:path>
              </a:pathLst>
            </a:custGeom>
            <a:solidFill>
              <a:srgbClr val="5FCF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2">
              <a:extLst>
                <a:ext uri="{FF2B5EF4-FFF2-40B4-BE49-F238E27FC236}">
                  <a16:creationId xmlns:a16="http://schemas.microsoft.com/office/drawing/2014/main" id="{E360C4FA-7D61-4AAB-B157-A8C3AABF73C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2" y="2159"/>
              <a:ext cx="2758" cy="1179"/>
            </a:xfrm>
            <a:custGeom>
              <a:avLst/>
              <a:gdLst>
                <a:gd name="T0" fmla="*/ 951 w 1161"/>
                <a:gd name="T1" fmla="*/ 28 h 496"/>
                <a:gd name="T2" fmla="*/ 958 w 1161"/>
                <a:gd name="T3" fmla="*/ 6 h 496"/>
                <a:gd name="T4" fmla="*/ 953 w 1161"/>
                <a:gd name="T5" fmla="*/ 20 h 496"/>
                <a:gd name="T6" fmla="*/ 66 w 1161"/>
                <a:gd name="T7" fmla="*/ 64 h 496"/>
                <a:gd name="T8" fmla="*/ 100 w 1161"/>
                <a:gd name="T9" fmla="*/ 317 h 496"/>
                <a:gd name="T10" fmla="*/ 169 w 1161"/>
                <a:gd name="T11" fmla="*/ 70 h 496"/>
                <a:gd name="T12" fmla="*/ 1004 w 1161"/>
                <a:gd name="T13" fmla="*/ 142 h 496"/>
                <a:gd name="T14" fmla="*/ 952 w 1161"/>
                <a:gd name="T15" fmla="*/ 27 h 496"/>
                <a:gd name="T16" fmla="*/ 44 w 1161"/>
                <a:gd name="T17" fmla="*/ 246 h 496"/>
                <a:gd name="T18" fmla="*/ 1022 w 1161"/>
                <a:gd name="T19" fmla="*/ 233 h 496"/>
                <a:gd name="T20" fmla="*/ 1022 w 1161"/>
                <a:gd name="T21" fmla="*/ 233 h 496"/>
                <a:gd name="T22" fmla="*/ 994 w 1161"/>
                <a:gd name="T23" fmla="*/ 106 h 496"/>
                <a:gd name="T24" fmla="*/ 980 w 1161"/>
                <a:gd name="T25" fmla="*/ 49 h 496"/>
                <a:gd name="T26" fmla="*/ 153 w 1161"/>
                <a:gd name="T27" fmla="*/ 163 h 496"/>
                <a:gd name="T28" fmla="*/ 14 w 1161"/>
                <a:gd name="T29" fmla="*/ 304 h 496"/>
                <a:gd name="T30" fmla="*/ 1047 w 1161"/>
                <a:gd name="T31" fmla="*/ 352 h 496"/>
                <a:gd name="T32" fmla="*/ 164 w 1161"/>
                <a:gd name="T33" fmla="*/ 94 h 496"/>
                <a:gd name="T34" fmla="*/ 1034 w 1161"/>
                <a:gd name="T35" fmla="*/ 275 h 496"/>
                <a:gd name="T36" fmla="*/ 82 w 1161"/>
                <a:gd name="T37" fmla="*/ 376 h 496"/>
                <a:gd name="T38" fmla="*/ 153 w 1161"/>
                <a:gd name="T39" fmla="*/ 164 h 496"/>
                <a:gd name="T40" fmla="*/ 1141 w 1161"/>
                <a:gd name="T41" fmla="*/ 417 h 496"/>
                <a:gd name="T42" fmla="*/ 34 w 1161"/>
                <a:gd name="T43" fmla="*/ 462 h 496"/>
                <a:gd name="T44" fmla="*/ 16 w 1161"/>
                <a:gd name="T45" fmla="*/ 481 h 496"/>
                <a:gd name="T46" fmla="*/ 38 w 1161"/>
                <a:gd name="T47" fmla="*/ 142 h 496"/>
                <a:gd name="T48" fmla="*/ 38 w 1161"/>
                <a:gd name="T49" fmla="*/ 118 h 496"/>
                <a:gd name="T50" fmla="*/ 118 w 1161"/>
                <a:gd name="T51" fmla="*/ 296 h 496"/>
                <a:gd name="T52" fmla="*/ 27 w 1161"/>
                <a:gd name="T53" fmla="*/ 203 h 496"/>
                <a:gd name="T54" fmla="*/ 32 w 1161"/>
                <a:gd name="T55" fmla="*/ 153 h 496"/>
                <a:gd name="T56" fmla="*/ 52 w 1161"/>
                <a:gd name="T57" fmla="*/ 81 h 496"/>
                <a:gd name="T58" fmla="*/ 58 w 1161"/>
                <a:gd name="T59" fmla="*/ 5 h 496"/>
                <a:gd name="T60" fmla="*/ 44 w 1161"/>
                <a:gd name="T61" fmla="*/ 141 h 496"/>
                <a:gd name="T62" fmla="*/ 1121 w 1161"/>
                <a:gd name="T63" fmla="*/ 316 h 496"/>
                <a:gd name="T64" fmla="*/ 1114 w 1161"/>
                <a:gd name="T65" fmla="*/ 371 h 496"/>
                <a:gd name="T66" fmla="*/ 1037 w 1161"/>
                <a:gd name="T67" fmla="*/ 395 h 496"/>
                <a:gd name="T68" fmla="*/ 1061 w 1161"/>
                <a:gd name="T69" fmla="*/ 444 h 496"/>
                <a:gd name="T70" fmla="*/ 0 w 1161"/>
                <a:gd name="T71" fmla="*/ 334 h 496"/>
                <a:gd name="T72" fmla="*/ 987 w 1161"/>
                <a:gd name="T73" fmla="*/ 136 h 496"/>
                <a:gd name="T74" fmla="*/ 66 w 1161"/>
                <a:gd name="T75" fmla="*/ 445 h 496"/>
                <a:gd name="T76" fmla="*/ 60 w 1161"/>
                <a:gd name="T77" fmla="*/ 451 h 496"/>
                <a:gd name="T78" fmla="*/ 1038 w 1161"/>
                <a:gd name="T79" fmla="*/ 469 h 496"/>
                <a:gd name="T80" fmla="*/ 80 w 1161"/>
                <a:gd name="T81" fmla="*/ 467 h 496"/>
                <a:gd name="T82" fmla="*/ 80 w 1161"/>
                <a:gd name="T83" fmla="*/ 467 h 496"/>
                <a:gd name="T84" fmla="*/ 1102 w 1161"/>
                <a:gd name="T85" fmla="*/ 431 h 496"/>
                <a:gd name="T86" fmla="*/ 1160 w 1161"/>
                <a:gd name="T87" fmla="*/ 211 h 496"/>
                <a:gd name="T88" fmla="*/ 1149 w 1161"/>
                <a:gd name="T89" fmla="*/ 313 h 496"/>
                <a:gd name="T90" fmla="*/ 87 w 1161"/>
                <a:gd name="T91" fmla="*/ 490 h 496"/>
                <a:gd name="T92" fmla="*/ 7 w 1161"/>
                <a:gd name="T93" fmla="*/ 400 h 496"/>
                <a:gd name="T94" fmla="*/ 1146 w 1161"/>
                <a:gd name="T95" fmla="*/ 258 h 496"/>
                <a:gd name="T96" fmla="*/ 1152 w 1161"/>
                <a:gd name="T97" fmla="*/ 214 h 496"/>
                <a:gd name="T98" fmla="*/ 1136 w 1161"/>
                <a:gd name="T99" fmla="*/ 40 h 496"/>
                <a:gd name="T100" fmla="*/ 1145 w 1161"/>
                <a:gd name="T101" fmla="*/ 102 h 496"/>
                <a:gd name="T102" fmla="*/ 1125 w 1161"/>
                <a:gd name="T103" fmla="*/ 145 h 496"/>
                <a:gd name="T104" fmla="*/ 1119 w 1161"/>
                <a:gd name="T105" fmla="*/ 18 h 496"/>
                <a:gd name="T106" fmla="*/ 1123 w 1161"/>
                <a:gd name="T107" fmla="*/ 101 h 496"/>
                <a:gd name="T108" fmla="*/ 1129 w 1161"/>
                <a:gd name="T109" fmla="*/ 209 h 496"/>
                <a:gd name="T110" fmla="*/ 1143 w 1161"/>
                <a:gd name="T111" fmla="*/ 239 h 496"/>
                <a:gd name="T112" fmla="*/ 1017 w 1161"/>
                <a:gd name="T113" fmla="*/ 350 h 496"/>
                <a:gd name="T114" fmla="*/ 124 w 1161"/>
                <a:gd name="T115" fmla="*/ 201 h 496"/>
                <a:gd name="T116" fmla="*/ 1009 w 1161"/>
                <a:gd name="T117" fmla="*/ 272 h 496"/>
                <a:gd name="T118" fmla="*/ 156 w 1161"/>
                <a:gd name="T119" fmla="*/ 127 h 496"/>
                <a:gd name="T120" fmla="*/ 998 w 1161"/>
                <a:gd name="T121" fmla="*/ 196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61" h="496">
                  <a:moveTo>
                    <a:pt x="44" y="295"/>
                  </a:moveTo>
                  <a:cubicBezTo>
                    <a:pt x="44" y="313"/>
                    <a:pt x="41" y="330"/>
                    <a:pt x="41" y="347"/>
                  </a:cubicBezTo>
                  <a:cubicBezTo>
                    <a:pt x="39" y="346"/>
                    <a:pt x="38" y="345"/>
                    <a:pt x="37" y="343"/>
                  </a:cubicBezTo>
                  <a:cubicBezTo>
                    <a:pt x="32" y="334"/>
                    <a:pt x="27" y="325"/>
                    <a:pt x="24" y="315"/>
                  </a:cubicBezTo>
                  <a:cubicBezTo>
                    <a:pt x="30" y="308"/>
                    <a:pt x="38" y="301"/>
                    <a:pt x="44" y="295"/>
                  </a:cubicBezTo>
                  <a:close/>
                  <a:moveTo>
                    <a:pt x="951" y="28"/>
                  </a:moveTo>
                  <a:cubicBezTo>
                    <a:pt x="951" y="28"/>
                    <a:pt x="951" y="28"/>
                    <a:pt x="951" y="28"/>
                  </a:cubicBezTo>
                  <a:cubicBezTo>
                    <a:pt x="951" y="28"/>
                    <a:pt x="951" y="28"/>
                    <a:pt x="951" y="28"/>
                  </a:cubicBezTo>
                  <a:cubicBezTo>
                    <a:pt x="951" y="28"/>
                    <a:pt x="951" y="28"/>
                    <a:pt x="951" y="28"/>
                  </a:cubicBezTo>
                  <a:cubicBezTo>
                    <a:pt x="951" y="28"/>
                    <a:pt x="951" y="28"/>
                    <a:pt x="951" y="28"/>
                  </a:cubicBezTo>
                  <a:close/>
                  <a:moveTo>
                    <a:pt x="957" y="9"/>
                  </a:moveTo>
                  <a:cubicBezTo>
                    <a:pt x="957" y="8"/>
                    <a:pt x="957" y="7"/>
                    <a:pt x="958" y="6"/>
                  </a:cubicBezTo>
                  <a:cubicBezTo>
                    <a:pt x="957" y="6"/>
                    <a:pt x="956" y="5"/>
                    <a:pt x="955" y="5"/>
                  </a:cubicBezTo>
                  <a:cubicBezTo>
                    <a:pt x="951" y="11"/>
                    <a:pt x="947" y="17"/>
                    <a:pt x="943" y="23"/>
                  </a:cubicBezTo>
                  <a:cubicBezTo>
                    <a:pt x="945" y="26"/>
                    <a:pt x="946" y="28"/>
                    <a:pt x="947" y="31"/>
                  </a:cubicBezTo>
                  <a:cubicBezTo>
                    <a:pt x="947" y="31"/>
                    <a:pt x="947" y="31"/>
                    <a:pt x="948" y="31"/>
                  </a:cubicBezTo>
                  <a:cubicBezTo>
                    <a:pt x="949" y="30"/>
                    <a:pt x="950" y="29"/>
                    <a:pt x="951" y="28"/>
                  </a:cubicBezTo>
                  <a:cubicBezTo>
                    <a:pt x="951" y="26"/>
                    <a:pt x="952" y="23"/>
                    <a:pt x="953" y="20"/>
                  </a:cubicBezTo>
                  <a:cubicBezTo>
                    <a:pt x="954" y="17"/>
                    <a:pt x="956" y="13"/>
                    <a:pt x="957" y="9"/>
                  </a:cubicBezTo>
                  <a:close/>
                  <a:moveTo>
                    <a:pt x="75" y="20"/>
                  </a:moveTo>
                  <a:cubicBezTo>
                    <a:pt x="74" y="20"/>
                    <a:pt x="74" y="20"/>
                    <a:pt x="73" y="19"/>
                  </a:cubicBezTo>
                  <a:cubicBezTo>
                    <a:pt x="68" y="30"/>
                    <a:pt x="61" y="39"/>
                    <a:pt x="53" y="48"/>
                  </a:cubicBezTo>
                  <a:cubicBezTo>
                    <a:pt x="57" y="52"/>
                    <a:pt x="60" y="57"/>
                    <a:pt x="64" y="61"/>
                  </a:cubicBezTo>
                  <a:cubicBezTo>
                    <a:pt x="64" y="62"/>
                    <a:pt x="65" y="63"/>
                    <a:pt x="66" y="64"/>
                  </a:cubicBezTo>
                  <a:cubicBezTo>
                    <a:pt x="67" y="64"/>
                    <a:pt x="68" y="65"/>
                    <a:pt x="69" y="65"/>
                  </a:cubicBezTo>
                  <a:cubicBezTo>
                    <a:pt x="71" y="50"/>
                    <a:pt x="73" y="36"/>
                    <a:pt x="75" y="21"/>
                  </a:cubicBezTo>
                  <a:cubicBezTo>
                    <a:pt x="75" y="21"/>
                    <a:pt x="75" y="20"/>
                    <a:pt x="75" y="20"/>
                  </a:cubicBezTo>
                  <a:close/>
                  <a:moveTo>
                    <a:pt x="91" y="343"/>
                  </a:moveTo>
                  <a:cubicBezTo>
                    <a:pt x="95" y="339"/>
                    <a:pt x="99" y="335"/>
                    <a:pt x="102" y="331"/>
                  </a:cubicBezTo>
                  <a:cubicBezTo>
                    <a:pt x="101" y="326"/>
                    <a:pt x="100" y="322"/>
                    <a:pt x="100" y="317"/>
                  </a:cubicBezTo>
                  <a:cubicBezTo>
                    <a:pt x="99" y="311"/>
                    <a:pt x="97" y="305"/>
                    <a:pt x="94" y="299"/>
                  </a:cubicBezTo>
                  <a:cubicBezTo>
                    <a:pt x="93" y="300"/>
                    <a:pt x="93" y="301"/>
                    <a:pt x="92" y="301"/>
                  </a:cubicBezTo>
                  <a:cubicBezTo>
                    <a:pt x="89" y="316"/>
                    <a:pt x="86" y="330"/>
                    <a:pt x="82" y="345"/>
                  </a:cubicBezTo>
                  <a:cubicBezTo>
                    <a:pt x="86" y="347"/>
                    <a:pt x="89" y="346"/>
                    <a:pt x="91" y="343"/>
                  </a:cubicBezTo>
                  <a:close/>
                  <a:moveTo>
                    <a:pt x="176" y="52"/>
                  </a:moveTo>
                  <a:cubicBezTo>
                    <a:pt x="173" y="58"/>
                    <a:pt x="171" y="64"/>
                    <a:pt x="169" y="70"/>
                  </a:cubicBezTo>
                  <a:cubicBezTo>
                    <a:pt x="169" y="71"/>
                    <a:pt x="170" y="71"/>
                    <a:pt x="171" y="71"/>
                  </a:cubicBezTo>
                  <a:cubicBezTo>
                    <a:pt x="176" y="66"/>
                    <a:pt x="182" y="61"/>
                    <a:pt x="184" y="55"/>
                  </a:cubicBezTo>
                  <a:cubicBezTo>
                    <a:pt x="182" y="53"/>
                    <a:pt x="179" y="53"/>
                    <a:pt x="176" y="52"/>
                  </a:cubicBezTo>
                  <a:close/>
                  <a:moveTo>
                    <a:pt x="1012" y="169"/>
                  </a:moveTo>
                  <a:cubicBezTo>
                    <a:pt x="1010" y="161"/>
                    <a:pt x="1008" y="154"/>
                    <a:pt x="1006" y="146"/>
                  </a:cubicBezTo>
                  <a:cubicBezTo>
                    <a:pt x="1006" y="145"/>
                    <a:pt x="1005" y="144"/>
                    <a:pt x="1004" y="142"/>
                  </a:cubicBezTo>
                  <a:cubicBezTo>
                    <a:pt x="1001" y="147"/>
                    <a:pt x="998" y="151"/>
                    <a:pt x="996" y="155"/>
                  </a:cubicBezTo>
                  <a:cubicBezTo>
                    <a:pt x="1000" y="161"/>
                    <a:pt x="1006" y="165"/>
                    <a:pt x="1012" y="169"/>
                  </a:cubicBezTo>
                  <a:close/>
                  <a:moveTo>
                    <a:pt x="993" y="170"/>
                  </a:moveTo>
                  <a:cubicBezTo>
                    <a:pt x="993" y="170"/>
                    <a:pt x="994" y="170"/>
                    <a:pt x="994" y="170"/>
                  </a:cubicBezTo>
                  <a:cubicBezTo>
                    <a:pt x="994" y="170"/>
                    <a:pt x="993" y="170"/>
                    <a:pt x="993" y="170"/>
                  </a:cubicBezTo>
                  <a:close/>
                  <a:moveTo>
                    <a:pt x="952" y="27"/>
                  </a:moveTo>
                  <a:cubicBezTo>
                    <a:pt x="952" y="27"/>
                    <a:pt x="951" y="28"/>
                    <a:pt x="951" y="28"/>
                  </a:cubicBezTo>
                  <a:cubicBezTo>
                    <a:pt x="951" y="28"/>
                    <a:pt x="951" y="28"/>
                    <a:pt x="951" y="28"/>
                  </a:cubicBezTo>
                  <a:cubicBezTo>
                    <a:pt x="951" y="28"/>
                    <a:pt x="952" y="27"/>
                    <a:pt x="952" y="27"/>
                  </a:cubicBezTo>
                  <a:close/>
                  <a:moveTo>
                    <a:pt x="31" y="227"/>
                  </a:moveTo>
                  <a:cubicBezTo>
                    <a:pt x="36" y="233"/>
                    <a:pt x="40" y="239"/>
                    <a:pt x="43" y="246"/>
                  </a:cubicBezTo>
                  <a:cubicBezTo>
                    <a:pt x="43" y="246"/>
                    <a:pt x="44" y="246"/>
                    <a:pt x="44" y="246"/>
                  </a:cubicBezTo>
                  <a:cubicBezTo>
                    <a:pt x="45" y="248"/>
                    <a:pt x="46" y="249"/>
                    <a:pt x="47" y="250"/>
                  </a:cubicBezTo>
                  <a:cubicBezTo>
                    <a:pt x="47" y="244"/>
                    <a:pt x="48" y="239"/>
                    <a:pt x="48" y="234"/>
                  </a:cubicBezTo>
                  <a:cubicBezTo>
                    <a:pt x="50" y="224"/>
                    <a:pt x="52" y="214"/>
                    <a:pt x="52" y="202"/>
                  </a:cubicBezTo>
                  <a:cubicBezTo>
                    <a:pt x="51" y="204"/>
                    <a:pt x="50" y="204"/>
                    <a:pt x="49" y="205"/>
                  </a:cubicBezTo>
                  <a:cubicBezTo>
                    <a:pt x="43" y="212"/>
                    <a:pt x="37" y="219"/>
                    <a:pt x="31" y="227"/>
                  </a:cubicBezTo>
                  <a:close/>
                  <a:moveTo>
                    <a:pt x="1022" y="233"/>
                  </a:moveTo>
                  <a:cubicBezTo>
                    <a:pt x="1023" y="233"/>
                    <a:pt x="1025" y="233"/>
                    <a:pt x="1026" y="233"/>
                  </a:cubicBezTo>
                  <a:cubicBezTo>
                    <a:pt x="1025" y="229"/>
                    <a:pt x="1024" y="226"/>
                    <a:pt x="1024" y="223"/>
                  </a:cubicBezTo>
                  <a:cubicBezTo>
                    <a:pt x="1022" y="217"/>
                    <a:pt x="1022" y="210"/>
                    <a:pt x="1019" y="203"/>
                  </a:cubicBezTo>
                  <a:cubicBezTo>
                    <a:pt x="1018" y="204"/>
                    <a:pt x="1017" y="204"/>
                    <a:pt x="1016" y="205"/>
                  </a:cubicBezTo>
                  <a:cubicBezTo>
                    <a:pt x="1013" y="211"/>
                    <a:pt x="1009" y="217"/>
                    <a:pt x="1005" y="222"/>
                  </a:cubicBezTo>
                  <a:cubicBezTo>
                    <a:pt x="1009" y="227"/>
                    <a:pt x="1015" y="230"/>
                    <a:pt x="1022" y="233"/>
                  </a:cubicBezTo>
                  <a:close/>
                  <a:moveTo>
                    <a:pt x="994" y="106"/>
                  </a:moveTo>
                  <a:cubicBezTo>
                    <a:pt x="994" y="106"/>
                    <a:pt x="995" y="106"/>
                    <a:pt x="995" y="105"/>
                  </a:cubicBezTo>
                  <a:cubicBezTo>
                    <a:pt x="993" y="95"/>
                    <a:pt x="989" y="82"/>
                    <a:pt x="987" y="78"/>
                  </a:cubicBezTo>
                  <a:cubicBezTo>
                    <a:pt x="983" y="82"/>
                    <a:pt x="980" y="87"/>
                    <a:pt x="977" y="91"/>
                  </a:cubicBezTo>
                  <a:cubicBezTo>
                    <a:pt x="980" y="95"/>
                    <a:pt x="984" y="99"/>
                    <a:pt x="986" y="102"/>
                  </a:cubicBezTo>
                  <a:cubicBezTo>
                    <a:pt x="988" y="105"/>
                    <a:pt x="990" y="106"/>
                    <a:pt x="994" y="106"/>
                  </a:cubicBezTo>
                  <a:close/>
                  <a:moveTo>
                    <a:pt x="980" y="49"/>
                  </a:moveTo>
                  <a:cubicBezTo>
                    <a:pt x="979" y="45"/>
                    <a:pt x="977" y="41"/>
                    <a:pt x="976" y="37"/>
                  </a:cubicBezTo>
                  <a:cubicBezTo>
                    <a:pt x="973" y="31"/>
                    <a:pt x="972" y="24"/>
                    <a:pt x="966" y="18"/>
                  </a:cubicBezTo>
                  <a:cubicBezTo>
                    <a:pt x="963" y="25"/>
                    <a:pt x="960" y="31"/>
                    <a:pt x="957" y="38"/>
                  </a:cubicBezTo>
                  <a:cubicBezTo>
                    <a:pt x="962" y="43"/>
                    <a:pt x="968" y="46"/>
                    <a:pt x="974" y="49"/>
                  </a:cubicBezTo>
                  <a:cubicBezTo>
                    <a:pt x="976" y="50"/>
                    <a:pt x="978" y="50"/>
                    <a:pt x="980" y="49"/>
                  </a:cubicBezTo>
                  <a:close/>
                  <a:moveTo>
                    <a:pt x="975" y="69"/>
                  </a:moveTo>
                  <a:cubicBezTo>
                    <a:pt x="971" y="67"/>
                    <a:pt x="967" y="64"/>
                    <a:pt x="962" y="64"/>
                  </a:cubicBezTo>
                  <a:cubicBezTo>
                    <a:pt x="962" y="69"/>
                    <a:pt x="964" y="74"/>
                    <a:pt x="966" y="79"/>
                  </a:cubicBezTo>
                  <a:cubicBezTo>
                    <a:pt x="970" y="76"/>
                    <a:pt x="973" y="74"/>
                    <a:pt x="975" y="69"/>
                  </a:cubicBezTo>
                  <a:close/>
                  <a:moveTo>
                    <a:pt x="153" y="163"/>
                  </a:moveTo>
                  <a:cubicBezTo>
                    <a:pt x="153" y="163"/>
                    <a:pt x="153" y="163"/>
                    <a:pt x="153" y="163"/>
                  </a:cubicBezTo>
                  <a:cubicBezTo>
                    <a:pt x="153" y="163"/>
                    <a:pt x="153" y="163"/>
                    <a:pt x="153" y="163"/>
                  </a:cubicBezTo>
                  <a:close/>
                  <a:moveTo>
                    <a:pt x="38" y="275"/>
                  </a:moveTo>
                  <a:cubicBezTo>
                    <a:pt x="37" y="274"/>
                    <a:pt x="36" y="272"/>
                    <a:pt x="35" y="270"/>
                  </a:cubicBezTo>
                  <a:cubicBezTo>
                    <a:pt x="33" y="266"/>
                    <a:pt x="31" y="261"/>
                    <a:pt x="29" y="257"/>
                  </a:cubicBezTo>
                  <a:cubicBezTo>
                    <a:pt x="28" y="253"/>
                    <a:pt x="26" y="249"/>
                    <a:pt x="22" y="245"/>
                  </a:cubicBezTo>
                  <a:cubicBezTo>
                    <a:pt x="19" y="257"/>
                    <a:pt x="15" y="288"/>
                    <a:pt x="14" y="304"/>
                  </a:cubicBezTo>
                  <a:cubicBezTo>
                    <a:pt x="16" y="303"/>
                    <a:pt x="18" y="301"/>
                    <a:pt x="19" y="299"/>
                  </a:cubicBezTo>
                  <a:cubicBezTo>
                    <a:pt x="25" y="293"/>
                    <a:pt x="33" y="283"/>
                    <a:pt x="38" y="275"/>
                  </a:cubicBezTo>
                  <a:close/>
                  <a:moveTo>
                    <a:pt x="1033" y="368"/>
                  </a:moveTo>
                  <a:cubicBezTo>
                    <a:pt x="1036" y="372"/>
                    <a:pt x="1040" y="373"/>
                    <a:pt x="1044" y="374"/>
                  </a:cubicBezTo>
                  <a:cubicBezTo>
                    <a:pt x="1046" y="375"/>
                    <a:pt x="1049" y="376"/>
                    <a:pt x="1052" y="377"/>
                  </a:cubicBezTo>
                  <a:cubicBezTo>
                    <a:pt x="1051" y="368"/>
                    <a:pt x="1048" y="356"/>
                    <a:pt x="1047" y="352"/>
                  </a:cubicBezTo>
                  <a:cubicBezTo>
                    <a:pt x="1041" y="357"/>
                    <a:pt x="1036" y="362"/>
                    <a:pt x="1033" y="368"/>
                  </a:cubicBezTo>
                  <a:close/>
                  <a:moveTo>
                    <a:pt x="164" y="94"/>
                  </a:moveTo>
                  <a:cubicBezTo>
                    <a:pt x="166" y="98"/>
                    <a:pt x="167" y="101"/>
                    <a:pt x="169" y="104"/>
                  </a:cubicBezTo>
                  <a:cubicBezTo>
                    <a:pt x="170" y="105"/>
                    <a:pt x="171" y="106"/>
                    <a:pt x="172" y="106"/>
                  </a:cubicBezTo>
                  <a:cubicBezTo>
                    <a:pt x="174" y="97"/>
                    <a:pt x="177" y="89"/>
                    <a:pt x="179" y="80"/>
                  </a:cubicBezTo>
                  <a:cubicBezTo>
                    <a:pt x="174" y="85"/>
                    <a:pt x="169" y="89"/>
                    <a:pt x="164" y="94"/>
                  </a:cubicBezTo>
                  <a:close/>
                  <a:moveTo>
                    <a:pt x="1034" y="275"/>
                  </a:moveTo>
                  <a:cubicBezTo>
                    <a:pt x="1034" y="275"/>
                    <a:pt x="1033" y="275"/>
                    <a:pt x="1033" y="275"/>
                  </a:cubicBezTo>
                  <a:cubicBezTo>
                    <a:pt x="1029" y="279"/>
                    <a:pt x="1024" y="286"/>
                    <a:pt x="1021" y="292"/>
                  </a:cubicBezTo>
                  <a:cubicBezTo>
                    <a:pt x="1027" y="297"/>
                    <a:pt x="1033" y="301"/>
                    <a:pt x="1039" y="307"/>
                  </a:cubicBezTo>
                  <a:cubicBezTo>
                    <a:pt x="1038" y="296"/>
                    <a:pt x="1036" y="286"/>
                    <a:pt x="1034" y="276"/>
                  </a:cubicBezTo>
                  <a:cubicBezTo>
                    <a:pt x="1034" y="275"/>
                    <a:pt x="1034" y="275"/>
                    <a:pt x="1034" y="275"/>
                  </a:cubicBezTo>
                  <a:close/>
                  <a:moveTo>
                    <a:pt x="82" y="376"/>
                  </a:moveTo>
                  <a:cubicBezTo>
                    <a:pt x="85" y="383"/>
                    <a:pt x="87" y="389"/>
                    <a:pt x="90" y="395"/>
                  </a:cubicBezTo>
                  <a:cubicBezTo>
                    <a:pt x="91" y="397"/>
                    <a:pt x="94" y="397"/>
                    <a:pt x="95" y="399"/>
                  </a:cubicBezTo>
                  <a:cubicBezTo>
                    <a:pt x="96" y="398"/>
                    <a:pt x="96" y="398"/>
                    <a:pt x="96" y="398"/>
                  </a:cubicBezTo>
                  <a:cubicBezTo>
                    <a:pt x="100" y="384"/>
                    <a:pt x="103" y="370"/>
                    <a:pt x="106" y="356"/>
                  </a:cubicBezTo>
                  <a:cubicBezTo>
                    <a:pt x="98" y="361"/>
                    <a:pt x="88" y="370"/>
                    <a:pt x="82" y="376"/>
                  </a:cubicBezTo>
                  <a:close/>
                  <a:moveTo>
                    <a:pt x="153" y="164"/>
                  </a:moveTo>
                  <a:cubicBezTo>
                    <a:pt x="147" y="169"/>
                    <a:pt x="142" y="174"/>
                    <a:pt x="137" y="180"/>
                  </a:cubicBezTo>
                  <a:cubicBezTo>
                    <a:pt x="137" y="185"/>
                    <a:pt x="138" y="188"/>
                    <a:pt x="139" y="192"/>
                  </a:cubicBezTo>
                  <a:cubicBezTo>
                    <a:pt x="141" y="195"/>
                    <a:pt x="142" y="196"/>
                    <a:pt x="146" y="196"/>
                  </a:cubicBezTo>
                  <a:cubicBezTo>
                    <a:pt x="148" y="187"/>
                    <a:pt x="151" y="178"/>
                    <a:pt x="153" y="169"/>
                  </a:cubicBezTo>
                  <a:cubicBezTo>
                    <a:pt x="153" y="167"/>
                    <a:pt x="153" y="165"/>
                    <a:pt x="153" y="164"/>
                  </a:cubicBezTo>
                  <a:close/>
                  <a:moveTo>
                    <a:pt x="1153" y="374"/>
                  </a:moveTo>
                  <a:cubicBezTo>
                    <a:pt x="1150" y="377"/>
                    <a:pt x="1147" y="380"/>
                    <a:pt x="1145" y="382"/>
                  </a:cubicBezTo>
                  <a:cubicBezTo>
                    <a:pt x="1142" y="384"/>
                    <a:pt x="1139" y="386"/>
                    <a:pt x="1137" y="388"/>
                  </a:cubicBezTo>
                  <a:cubicBezTo>
                    <a:pt x="1134" y="390"/>
                    <a:pt x="1131" y="392"/>
                    <a:pt x="1128" y="394"/>
                  </a:cubicBezTo>
                  <a:cubicBezTo>
                    <a:pt x="1127" y="395"/>
                    <a:pt x="1127" y="395"/>
                    <a:pt x="1126" y="395"/>
                  </a:cubicBezTo>
                  <a:cubicBezTo>
                    <a:pt x="1131" y="403"/>
                    <a:pt x="1136" y="410"/>
                    <a:pt x="1141" y="417"/>
                  </a:cubicBezTo>
                  <a:cubicBezTo>
                    <a:pt x="1142" y="419"/>
                    <a:pt x="1144" y="420"/>
                    <a:pt x="1146" y="422"/>
                  </a:cubicBezTo>
                  <a:cubicBezTo>
                    <a:pt x="1147" y="424"/>
                    <a:pt x="1149" y="424"/>
                    <a:pt x="1152" y="425"/>
                  </a:cubicBezTo>
                  <a:cubicBezTo>
                    <a:pt x="1152" y="423"/>
                    <a:pt x="1152" y="422"/>
                    <a:pt x="1152" y="421"/>
                  </a:cubicBezTo>
                  <a:cubicBezTo>
                    <a:pt x="1154" y="408"/>
                    <a:pt x="1153" y="395"/>
                    <a:pt x="1153" y="383"/>
                  </a:cubicBezTo>
                  <a:cubicBezTo>
                    <a:pt x="1153" y="380"/>
                    <a:pt x="1153" y="377"/>
                    <a:pt x="1153" y="374"/>
                  </a:cubicBezTo>
                  <a:close/>
                  <a:moveTo>
                    <a:pt x="34" y="462"/>
                  </a:moveTo>
                  <a:cubicBezTo>
                    <a:pt x="31" y="458"/>
                    <a:pt x="29" y="455"/>
                    <a:pt x="26" y="451"/>
                  </a:cubicBezTo>
                  <a:cubicBezTo>
                    <a:pt x="21" y="445"/>
                    <a:pt x="14" y="442"/>
                    <a:pt x="7" y="438"/>
                  </a:cubicBezTo>
                  <a:cubicBezTo>
                    <a:pt x="5" y="450"/>
                    <a:pt x="4" y="462"/>
                    <a:pt x="3" y="474"/>
                  </a:cubicBezTo>
                  <a:cubicBezTo>
                    <a:pt x="3" y="475"/>
                    <a:pt x="4" y="476"/>
                    <a:pt x="5" y="476"/>
                  </a:cubicBezTo>
                  <a:cubicBezTo>
                    <a:pt x="7" y="476"/>
                    <a:pt x="9" y="476"/>
                    <a:pt x="11" y="476"/>
                  </a:cubicBezTo>
                  <a:cubicBezTo>
                    <a:pt x="13" y="478"/>
                    <a:pt x="14" y="479"/>
                    <a:pt x="16" y="481"/>
                  </a:cubicBezTo>
                  <a:cubicBezTo>
                    <a:pt x="16" y="482"/>
                    <a:pt x="16" y="482"/>
                    <a:pt x="16" y="483"/>
                  </a:cubicBezTo>
                  <a:cubicBezTo>
                    <a:pt x="18" y="482"/>
                    <a:pt x="19" y="482"/>
                    <a:pt x="19" y="481"/>
                  </a:cubicBezTo>
                  <a:cubicBezTo>
                    <a:pt x="25" y="475"/>
                    <a:pt x="30" y="469"/>
                    <a:pt x="36" y="463"/>
                  </a:cubicBezTo>
                  <a:cubicBezTo>
                    <a:pt x="35" y="463"/>
                    <a:pt x="35" y="462"/>
                    <a:pt x="34" y="462"/>
                  </a:cubicBezTo>
                  <a:close/>
                  <a:moveTo>
                    <a:pt x="39" y="142"/>
                  </a:moveTo>
                  <a:cubicBezTo>
                    <a:pt x="39" y="142"/>
                    <a:pt x="38" y="142"/>
                    <a:pt x="38" y="142"/>
                  </a:cubicBezTo>
                  <a:cubicBezTo>
                    <a:pt x="39" y="144"/>
                    <a:pt x="40" y="146"/>
                    <a:pt x="41" y="148"/>
                  </a:cubicBezTo>
                  <a:cubicBezTo>
                    <a:pt x="41" y="148"/>
                    <a:pt x="41" y="148"/>
                    <a:pt x="41" y="148"/>
                  </a:cubicBezTo>
                  <a:cubicBezTo>
                    <a:pt x="41" y="146"/>
                    <a:pt x="41" y="143"/>
                    <a:pt x="39" y="142"/>
                  </a:cubicBezTo>
                  <a:close/>
                  <a:moveTo>
                    <a:pt x="42" y="114"/>
                  </a:moveTo>
                  <a:cubicBezTo>
                    <a:pt x="41" y="114"/>
                    <a:pt x="40" y="114"/>
                    <a:pt x="39" y="114"/>
                  </a:cubicBezTo>
                  <a:cubicBezTo>
                    <a:pt x="39" y="115"/>
                    <a:pt x="39" y="117"/>
                    <a:pt x="38" y="118"/>
                  </a:cubicBezTo>
                  <a:cubicBezTo>
                    <a:pt x="40" y="117"/>
                    <a:pt x="42" y="116"/>
                    <a:pt x="43" y="114"/>
                  </a:cubicBezTo>
                  <a:cubicBezTo>
                    <a:pt x="43" y="114"/>
                    <a:pt x="42" y="114"/>
                    <a:pt x="42" y="114"/>
                  </a:cubicBezTo>
                  <a:close/>
                  <a:moveTo>
                    <a:pt x="115" y="272"/>
                  </a:moveTo>
                  <a:cubicBezTo>
                    <a:pt x="113" y="275"/>
                    <a:pt x="110" y="277"/>
                    <a:pt x="107" y="280"/>
                  </a:cubicBezTo>
                  <a:cubicBezTo>
                    <a:pt x="108" y="285"/>
                    <a:pt x="109" y="290"/>
                    <a:pt x="113" y="294"/>
                  </a:cubicBezTo>
                  <a:cubicBezTo>
                    <a:pt x="115" y="295"/>
                    <a:pt x="116" y="296"/>
                    <a:pt x="118" y="296"/>
                  </a:cubicBezTo>
                  <a:cubicBezTo>
                    <a:pt x="118" y="296"/>
                    <a:pt x="118" y="296"/>
                    <a:pt x="119" y="296"/>
                  </a:cubicBezTo>
                  <a:cubicBezTo>
                    <a:pt x="120" y="291"/>
                    <a:pt x="121" y="286"/>
                    <a:pt x="122" y="280"/>
                  </a:cubicBezTo>
                  <a:cubicBezTo>
                    <a:pt x="124" y="274"/>
                    <a:pt x="126" y="268"/>
                    <a:pt x="126" y="261"/>
                  </a:cubicBezTo>
                  <a:cubicBezTo>
                    <a:pt x="122" y="265"/>
                    <a:pt x="119" y="269"/>
                    <a:pt x="115" y="272"/>
                  </a:cubicBezTo>
                  <a:close/>
                  <a:moveTo>
                    <a:pt x="32" y="153"/>
                  </a:moveTo>
                  <a:cubicBezTo>
                    <a:pt x="29" y="170"/>
                    <a:pt x="28" y="187"/>
                    <a:pt x="27" y="203"/>
                  </a:cubicBezTo>
                  <a:cubicBezTo>
                    <a:pt x="28" y="203"/>
                    <a:pt x="28" y="203"/>
                    <a:pt x="29" y="202"/>
                  </a:cubicBezTo>
                  <a:cubicBezTo>
                    <a:pt x="31" y="200"/>
                    <a:pt x="32" y="198"/>
                    <a:pt x="34" y="196"/>
                  </a:cubicBezTo>
                  <a:cubicBezTo>
                    <a:pt x="37" y="190"/>
                    <a:pt x="41" y="183"/>
                    <a:pt x="44" y="176"/>
                  </a:cubicBezTo>
                  <a:cubicBezTo>
                    <a:pt x="43" y="174"/>
                    <a:pt x="43" y="172"/>
                    <a:pt x="42" y="171"/>
                  </a:cubicBezTo>
                  <a:cubicBezTo>
                    <a:pt x="40" y="168"/>
                    <a:pt x="39" y="164"/>
                    <a:pt x="38" y="161"/>
                  </a:cubicBezTo>
                  <a:cubicBezTo>
                    <a:pt x="36" y="159"/>
                    <a:pt x="36" y="155"/>
                    <a:pt x="32" y="153"/>
                  </a:cubicBezTo>
                  <a:close/>
                  <a:moveTo>
                    <a:pt x="47" y="72"/>
                  </a:moveTo>
                  <a:cubicBezTo>
                    <a:pt x="44" y="84"/>
                    <a:pt x="42" y="96"/>
                    <a:pt x="40" y="109"/>
                  </a:cubicBezTo>
                  <a:cubicBezTo>
                    <a:pt x="43" y="109"/>
                    <a:pt x="45" y="108"/>
                    <a:pt x="47" y="106"/>
                  </a:cubicBezTo>
                  <a:cubicBezTo>
                    <a:pt x="51" y="102"/>
                    <a:pt x="55" y="97"/>
                    <a:pt x="58" y="92"/>
                  </a:cubicBezTo>
                  <a:cubicBezTo>
                    <a:pt x="58" y="91"/>
                    <a:pt x="57" y="90"/>
                    <a:pt x="56" y="89"/>
                  </a:cubicBezTo>
                  <a:cubicBezTo>
                    <a:pt x="55" y="86"/>
                    <a:pt x="54" y="84"/>
                    <a:pt x="52" y="81"/>
                  </a:cubicBezTo>
                  <a:cubicBezTo>
                    <a:pt x="51" y="78"/>
                    <a:pt x="51" y="75"/>
                    <a:pt x="47" y="72"/>
                  </a:cubicBezTo>
                  <a:close/>
                  <a:moveTo>
                    <a:pt x="56" y="18"/>
                  </a:moveTo>
                  <a:cubicBezTo>
                    <a:pt x="57" y="18"/>
                    <a:pt x="58" y="17"/>
                    <a:pt x="59" y="16"/>
                  </a:cubicBezTo>
                  <a:cubicBezTo>
                    <a:pt x="64" y="12"/>
                    <a:pt x="69" y="7"/>
                    <a:pt x="72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67" y="1"/>
                    <a:pt x="63" y="3"/>
                    <a:pt x="58" y="5"/>
                  </a:cubicBezTo>
                  <a:cubicBezTo>
                    <a:pt x="57" y="9"/>
                    <a:pt x="57" y="13"/>
                    <a:pt x="56" y="18"/>
                  </a:cubicBezTo>
                  <a:close/>
                  <a:moveTo>
                    <a:pt x="62" y="114"/>
                  </a:moveTo>
                  <a:cubicBezTo>
                    <a:pt x="62" y="113"/>
                    <a:pt x="62" y="113"/>
                    <a:pt x="62" y="113"/>
                  </a:cubicBezTo>
                  <a:cubicBezTo>
                    <a:pt x="62" y="113"/>
                    <a:pt x="61" y="113"/>
                    <a:pt x="61" y="112"/>
                  </a:cubicBezTo>
                  <a:cubicBezTo>
                    <a:pt x="53" y="117"/>
                    <a:pt x="46" y="123"/>
                    <a:pt x="40" y="130"/>
                  </a:cubicBezTo>
                  <a:cubicBezTo>
                    <a:pt x="41" y="133"/>
                    <a:pt x="42" y="137"/>
                    <a:pt x="44" y="141"/>
                  </a:cubicBezTo>
                  <a:cubicBezTo>
                    <a:pt x="45" y="144"/>
                    <a:pt x="47" y="147"/>
                    <a:pt x="50" y="150"/>
                  </a:cubicBezTo>
                  <a:cubicBezTo>
                    <a:pt x="52" y="153"/>
                    <a:pt x="56" y="153"/>
                    <a:pt x="58" y="151"/>
                  </a:cubicBezTo>
                  <a:cubicBezTo>
                    <a:pt x="60" y="139"/>
                    <a:pt x="61" y="127"/>
                    <a:pt x="62" y="115"/>
                  </a:cubicBezTo>
                  <a:cubicBezTo>
                    <a:pt x="62" y="114"/>
                    <a:pt x="62" y="114"/>
                    <a:pt x="62" y="114"/>
                  </a:cubicBezTo>
                  <a:close/>
                  <a:moveTo>
                    <a:pt x="1149" y="346"/>
                  </a:moveTo>
                  <a:cubicBezTo>
                    <a:pt x="1140" y="336"/>
                    <a:pt x="1133" y="325"/>
                    <a:pt x="1121" y="316"/>
                  </a:cubicBezTo>
                  <a:cubicBezTo>
                    <a:pt x="1120" y="324"/>
                    <a:pt x="1119" y="333"/>
                    <a:pt x="1118" y="341"/>
                  </a:cubicBezTo>
                  <a:cubicBezTo>
                    <a:pt x="1118" y="341"/>
                    <a:pt x="1118" y="341"/>
                    <a:pt x="1118" y="341"/>
                  </a:cubicBezTo>
                  <a:cubicBezTo>
                    <a:pt x="1118" y="342"/>
                    <a:pt x="1118" y="342"/>
                    <a:pt x="1118" y="342"/>
                  </a:cubicBezTo>
                  <a:cubicBezTo>
                    <a:pt x="1117" y="346"/>
                    <a:pt x="1117" y="349"/>
                    <a:pt x="1116" y="352"/>
                  </a:cubicBezTo>
                  <a:cubicBezTo>
                    <a:pt x="1116" y="358"/>
                    <a:pt x="1114" y="365"/>
                    <a:pt x="1113" y="371"/>
                  </a:cubicBezTo>
                  <a:cubicBezTo>
                    <a:pt x="1113" y="371"/>
                    <a:pt x="1114" y="371"/>
                    <a:pt x="1114" y="371"/>
                  </a:cubicBezTo>
                  <a:cubicBezTo>
                    <a:pt x="1118" y="370"/>
                    <a:pt x="1122" y="369"/>
                    <a:pt x="1125" y="368"/>
                  </a:cubicBezTo>
                  <a:cubicBezTo>
                    <a:pt x="1138" y="365"/>
                    <a:pt x="1145" y="357"/>
                    <a:pt x="1149" y="346"/>
                  </a:cubicBezTo>
                  <a:close/>
                  <a:moveTo>
                    <a:pt x="1030" y="418"/>
                  </a:moveTo>
                  <a:cubicBezTo>
                    <a:pt x="1035" y="412"/>
                    <a:pt x="1039" y="406"/>
                    <a:pt x="1044" y="401"/>
                  </a:cubicBezTo>
                  <a:cubicBezTo>
                    <a:pt x="1044" y="401"/>
                    <a:pt x="1044" y="400"/>
                    <a:pt x="1044" y="400"/>
                  </a:cubicBezTo>
                  <a:cubicBezTo>
                    <a:pt x="1042" y="399"/>
                    <a:pt x="1039" y="397"/>
                    <a:pt x="1037" y="395"/>
                  </a:cubicBezTo>
                  <a:cubicBezTo>
                    <a:pt x="1032" y="391"/>
                    <a:pt x="1028" y="386"/>
                    <a:pt x="1021" y="384"/>
                  </a:cubicBezTo>
                  <a:cubicBezTo>
                    <a:pt x="1023" y="397"/>
                    <a:pt x="1024" y="410"/>
                    <a:pt x="1025" y="422"/>
                  </a:cubicBezTo>
                  <a:cubicBezTo>
                    <a:pt x="1027" y="421"/>
                    <a:pt x="1028" y="420"/>
                    <a:pt x="1030" y="418"/>
                  </a:cubicBezTo>
                  <a:close/>
                  <a:moveTo>
                    <a:pt x="1045" y="432"/>
                  </a:moveTo>
                  <a:cubicBezTo>
                    <a:pt x="1048" y="437"/>
                    <a:pt x="1053" y="440"/>
                    <a:pt x="1057" y="443"/>
                  </a:cubicBezTo>
                  <a:cubicBezTo>
                    <a:pt x="1058" y="443"/>
                    <a:pt x="1060" y="444"/>
                    <a:pt x="1061" y="444"/>
                  </a:cubicBezTo>
                  <a:cubicBezTo>
                    <a:pt x="1061" y="436"/>
                    <a:pt x="1059" y="428"/>
                    <a:pt x="1058" y="422"/>
                  </a:cubicBezTo>
                  <a:cubicBezTo>
                    <a:pt x="1052" y="426"/>
                    <a:pt x="1048" y="429"/>
                    <a:pt x="1045" y="432"/>
                  </a:cubicBezTo>
                  <a:close/>
                  <a:moveTo>
                    <a:pt x="0" y="334"/>
                  </a:moveTo>
                  <a:cubicBezTo>
                    <a:pt x="0" y="334"/>
                    <a:pt x="0" y="334"/>
                    <a:pt x="1" y="334"/>
                  </a:cubicBezTo>
                  <a:cubicBezTo>
                    <a:pt x="1" y="334"/>
                    <a:pt x="1" y="333"/>
                    <a:pt x="1" y="333"/>
                  </a:cubicBezTo>
                  <a:cubicBezTo>
                    <a:pt x="1" y="333"/>
                    <a:pt x="0" y="334"/>
                    <a:pt x="0" y="334"/>
                  </a:cubicBezTo>
                  <a:close/>
                  <a:moveTo>
                    <a:pt x="987" y="136"/>
                  </a:moveTo>
                  <a:cubicBezTo>
                    <a:pt x="988" y="133"/>
                    <a:pt x="989" y="131"/>
                    <a:pt x="990" y="128"/>
                  </a:cubicBezTo>
                  <a:cubicBezTo>
                    <a:pt x="986" y="125"/>
                    <a:pt x="982" y="123"/>
                    <a:pt x="978" y="122"/>
                  </a:cubicBezTo>
                  <a:cubicBezTo>
                    <a:pt x="977" y="127"/>
                    <a:pt x="979" y="132"/>
                    <a:pt x="980" y="136"/>
                  </a:cubicBezTo>
                  <a:cubicBezTo>
                    <a:pt x="981" y="137"/>
                    <a:pt x="981" y="138"/>
                    <a:pt x="981" y="139"/>
                  </a:cubicBezTo>
                  <a:cubicBezTo>
                    <a:pt x="984" y="140"/>
                    <a:pt x="986" y="138"/>
                    <a:pt x="987" y="136"/>
                  </a:cubicBezTo>
                  <a:close/>
                  <a:moveTo>
                    <a:pt x="43" y="389"/>
                  </a:moveTo>
                  <a:cubicBezTo>
                    <a:pt x="38" y="393"/>
                    <a:pt x="30" y="402"/>
                    <a:pt x="24" y="411"/>
                  </a:cubicBezTo>
                  <a:cubicBezTo>
                    <a:pt x="29" y="420"/>
                    <a:pt x="36" y="427"/>
                    <a:pt x="42" y="435"/>
                  </a:cubicBezTo>
                  <a:cubicBezTo>
                    <a:pt x="43" y="435"/>
                    <a:pt x="44" y="436"/>
                    <a:pt x="44" y="436"/>
                  </a:cubicBezTo>
                  <a:cubicBezTo>
                    <a:pt x="44" y="421"/>
                    <a:pt x="43" y="405"/>
                    <a:pt x="43" y="389"/>
                  </a:cubicBezTo>
                  <a:close/>
                  <a:moveTo>
                    <a:pt x="66" y="445"/>
                  </a:moveTo>
                  <a:cubicBezTo>
                    <a:pt x="70" y="440"/>
                    <a:pt x="73" y="434"/>
                    <a:pt x="76" y="428"/>
                  </a:cubicBezTo>
                  <a:cubicBezTo>
                    <a:pt x="73" y="421"/>
                    <a:pt x="71" y="414"/>
                    <a:pt x="68" y="406"/>
                  </a:cubicBezTo>
                  <a:cubicBezTo>
                    <a:pt x="67" y="408"/>
                    <a:pt x="66" y="409"/>
                    <a:pt x="66" y="409"/>
                  </a:cubicBezTo>
                  <a:cubicBezTo>
                    <a:pt x="63" y="420"/>
                    <a:pt x="59" y="431"/>
                    <a:pt x="60" y="443"/>
                  </a:cubicBezTo>
                  <a:cubicBezTo>
                    <a:pt x="60" y="446"/>
                    <a:pt x="59" y="448"/>
                    <a:pt x="59" y="450"/>
                  </a:cubicBezTo>
                  <a:cubicBezTo>
                    <a:pt x="59" y="450"/>
                    <a:pt x="60" y="451"/>
                    <a:pt x="60" y="451"/>
                  </a:cubicBezTo>
                  <a:cubicBezTo>
                    <a:pt x="64" y="450"/>
                    <a:pt x="65" y="448"/>
                    <a:pt x="66" y="445"/>
                  </a:cubicBezTo>
                  <a:close/>
                  <a:moveTo>
                    <a:pt x="1059" y="373"/>
                  </a:moveTo>
                  <a:cubicBezTo>
                    <a:pt x="1059" y="372"/>
                    <a:pt x="1059" y="371"/>
                    <a:pt x="1059" y="370"/>
                  </a:cubicBezTo>
                  <a:cubicBezTo>
                    <a:pt x="1059" y="371"/>
                    <a:pt x="1059" y="372"/>
                    <a:pt x="1059" y="373"/>
                  </a:cubicBezTo>
                  <a:close/>
                  <a:moveTo>
                    <a:pt x="1035" y="473"/>
                  </a:moveTo>
                  <a:cubicBezTo>
                    <a:pt x="1036" y="472"/>
                    <a:pt x="1037" y="470"/>
                    <a:pt x="1038" y="469"/>
                  </a:cubicBezTo>
                  <a:cubicBezTo>
                    <a:pt x="1039" y="467"/>
                    <a:pt x="1040" y="464"/>
                    <a:pt x="1041" y="462"/>
                  </a:cubicBezTo>
                  <a:cubicBezTo>
                    <a:pt x="1039" y="461"/>
                    <a:pt x="1037" y="459"/>
                    <a:pt x="1034" y="457"/>
                  </a:cubicBezTo>
                  <a:cubicBezTo>
                    <a:pt x="1032" y="456"/>
                    <a:pt x="1031" y="454"/>
                    <a:pt x="1027" y="451"/>
                  </a:cubicBezTo>
                  <a:cubicBezTo>
                    <a:pt x="1028" y="461"/>
                    <a:pt x="1028" y="469"/>
                    <a:pt x="1029" y="477"/>
                  </a:cubicBezTo>
                  <a:cubicBezTo>
                    <a:pt x="1031" y="477"/>
                    <a:pt x="1033" y="475"/>
                    <a:pt x="1035" y="473"/>
                  </a:cubicBezTo>
                  <a:close/>
                  <a:moveTo>
                    <a:pt x="80" y="467"/>
                  </a:moveTo>
                  <a:cubicBezTo>
                    <a:pt x="79" y="467"/>
                    <a:pt x="78" y="467"/>
                    <a:pt x="78" y="467"/>
                  </a:cubicBezTo>
                  <a:cubicBezTo>
                    <a:pt x="74" y="470"/>
                    <a:pt x="70" y="474"/>
                    <a:pt x="67" y="477"/>
                  </a:cubicBezTo>
                  <a:cubicBezTo>
                    <a:pt x="67" y="482"/>
                    <a:pt x="69" y="486"/>
                    <a:pt x="71" y="491"/>
                  </a:cubicBezTo>
                  <a:cubicBezTo>
                    <a:pt x="74" y="492"/>
                    <a:pt x="76" y="493"/>
                    <a:pt x="78" y="496"/>
                  </a:cubicBezTo>
                  <a:cubicBezTo>
                    <a:pt x="79" y="495"/>
                    <a:pt x="80" y="495"/>
                    <a:pt x="80" y="494"/>
                  </a:cubicBezTo>
                  <a:cubicBezTo>
                    <a:pt x="80" y="485"/>
                    <a:pt x="80" y="476"/>
                    <a:pt x="80" y="467"/>
                  </a:cubicBezTo>
                  <a:close/>
                  <a:moveTo>
                    <a:pt x="1118" y="419"/>
                  </a:moveTo>
                  <a:cubicBezTo>
                    <a:pt x="1116" y="416"/>
                    <a:pt x="1114" y="412"/>
                    <a:pt x="1113" y="408"/>
                  </a:cubicBezTo>
                  <a:cubicBezTo>
                    <a:pt x="1112" y="407"/>
                    <a:pt x="1111" y="406"/>
                    <a:pt x="1110" y="404"/>
                  </a:cubicBezTo>
                  <a:cubicBezTo>
                    <a:pt x="1110" y="405"/>
                    <a:pt x="1109" y="405"/>
                    <a:pt x="1109" y="406"/>
                  </a:cubicBezTo>
                  <a:cubicBezTo>
                    <a:pt x="1107" y="414"/>
                    <a:pt x="1104" y="422"/>
                    <a:pt x="1102" y="430"/>
                  </a:cubicBezTo>
                  <a:cubicBezTo>
                    <a:pt x="1102" y="430"/>
                    <a:pt x="1102" y="430"/>
                    <a:pt x="1102" y="431"/>
                  </a:cubicBezTo>
                  <a:cubicBezTo>
                    <a:pt x="1103" y="431"/>
                    <a:pt x="1104" y="432"/>
                    <a:pt x="1106" y="432"/>
                  </a:cubicBezTo>
                  <a:cubicBezTo>
                    <a:pt x="1107" y="431"/>
                    <a:pt x="1109" y="430"/>
                    <a:pt x="1110" y="429"/>
                  </a:cubicBezTo>
                  <a:cubicBezTo>
                    <a:pt x="1111" y="429"/>
                    <a:pt x="1113" y="429"/>
                    <a:pt x="1114" y="430"/>
                  </a:cubicBezTo>
                  <a:cubicBezTo>
                    <a:pt x="1114" y="429"/>
                    <a:pt x="1115" y="429"/>
                    <a:pt x="1115" y="428"/>
                  </a:cubicBezTo>
                  <a:cubicBezTo>
                    <a:pt x="1116" y="425"/>
                    <a:pt x="1117" y="422"/>
                    <a:pt x="1118" y="419"/>
                  </a:cubicBezTo>
                  <a:close/>
                  <a:moveTo>
                    <a:pt x="1160" y="211"/>
                  </a:moveTo>
                  <a:cubicBezTo>
                    <a:pt x="1160" y="213"/>
                    <a:pt x="1160" y="214"/>
                    <a:pt x="1160" y="216"/>
                  </a:cubicBezTo>
                  <a:cubicBezTo>
                    <a:pt x="1161" y="215"/>
                    <a:pt x="1161" y="213"/>
                    <a:pt x="1160" y="212"/>
                  </a:cubicBezTo>
                  <a:cubicBezTo>
                    <a:pt x="1160" y="212"/>
                    <a:pt x="1160" y="211"/>
                    <a:pt x="1160" y="211"/>
                  </a:cubicBezTo>
                  <a:close/>
                  <a:moveTo>
                    <a:pt x="1132" y="288"/>
                  </a:moveTo>
                  <a:cubicBezTo>
                    <a:pt x="1131" y="290"/>
                    <a:pt x="1130" y="291"/>
                    <a:pt x="1129" y="292"/>
                  </a:cubicBezTo>
                  <a:cubicBezTo>
                    <a:pt x="1135" y="300"/>
                    <a:pt x="1143" y="305"/>
                    <a:pt x="1149" y="313"/>
                  </a:cubicBezTo>
                  <a:cubicBezTo>
                    <a:pt x="1150" y="314"/>
                    <a:pt x="1151" y="315"/>
                    <a:pt x="1152" y="315"/>
                  </a:cubicBezTo>
                  <a:cubicBezTo>
                    <a:pt x="1152" y="299"/>
                    <a:pt x="1151" y="283"/>
                    <a:pt x="1151" y="266"/>
                  </a:cubicBezTo>
                  <a:cubicBezTo>
                    <a:pt x="1144" y="275"/>
                    <a:pt x="1138" y="281"/>
                    <a:pt x="1132" y="288"/>
                  </a:cubicBezTo>
                  <a:close/>
                  <a:moveTo>
                    <a:pt x="85" y="491"/>
                  </a:moveTo>
                  <a:cubicBezTo>
                    <a:pt x="86" y="491"/>
                    <a:pt x="86" y="491"/>
                    <a:pt x="86" y="492"/>
                  </a:cubicBezTo>
                  <a:cubicBezTo>
                    <a:pt x="86" y="491"/>
                    <a:pt x="87" y="491"/>
                    <a:pt x="87" y="490"/>
                  </a:cubicBezTo>
                  <a:cubicBezTo>
                    <a:pt x="86" y="491"/>
                    <a:pt x="86" y="491"/>
                    <a:pt x="85" y="491"/>
                  </a:cubicBezTo>
                  <a:close/>
                  <a:moveTo>
                    <a:pt x="14" y="395"/>
                  </a:moveTo>
                  <a:cubicBezTo>
                    <a:pt x="20" y="387"/>
                    <a:pt x="26" y="378"/>
                    <a:pt x="32" y="370"/>
                  </a:cubicBezTo>
                  <a:cubicBezTo>
                    <a:pt x="25" y="361"/>
                    <a:pt x="17" y="352"/>
                    <a:pt x="12" y="342"/>
                  </a:cubicBezTo>
                  <a:cubicBezTo>
                    <a:pt x="11" y="344"/>
                    <a:pt x="10" y="345"/>
                    <a:pt x="10" y="346"/>
                  </a:cubicBezTo>
                  <a:cubicBezTo>
                    <a:pt x="8" y="364"/>
                    <a:pt x="7" y="382"/>
                    <a:pt x="7" y="400"/>
                  </a:cubicBezTo>
                  <a:cubicBezTo>
                    <a:pt x="8" y="400"/>
                    <a:pt x="9" y="400"/>
                    <a:pt x="10" y="399"/>
                  </a:cubicBezTo>
                  <a:cubicBezTo>
                    <a:pt x="11" y="398"/>
                    <a:pt x="13" y="396"/>
                    <a:pt x="14" y="395"/>
                  </a:cubicBezTo>
                  <a:close/>
                  <a:moveTo>
                    <a:pt x="1146" y="257"/>
                  </a:moveTo>
                  <a:cubicBezTo>
                    <a:pt x="1146" y="257"/>
                    <a:pt x="1146" y="257"/>
                    <a:pt x="1146" y="257"/>
                  </a:cubicBezTo>
                  <a:cubicBezTo>
                    <a:pt x="1145" y="258"/>
                    <a:pt x="1145" y="260"/>
                    <a:pt x="1144" y="262"/>
                  </a:cubicBezTo>
                  <a:cubicBezTo>
                    <a:pt x="1145" y="260"/>
                    <a:pt x="1146" y="259"/>
                    <a:pt x="1146" y="258"/>
                  </a:cubicBezTo>
                  <a:cubicBezTo>
                    <a:pt x="1146" y="257"/>
                    <a:pt x="1146" y="257"/>
                    <a:pt x="1146" y="257"/>
                  </a:cubicBezTo>
                  <a:close/>
                  <a:moveTo>
                    <a:pt x="1152" y="178"/>
                  </a:moveTo>
                  <a:cubicBezTo>
                    <a:pt x="1152" y="178"/>
                    <a:pt x="1151" y="178"/>
                    <a:pt x="1151" y="178"/>
                  </a:cubicBezTo>
                  <a:cubicBezTo>
                    <a:pt x="1147" y="183"/>
                    <a:pt x="1144" y="188"/>
                    <a:pt x="1140" y="192"/>
                  </a:cubicBezTo>
                  <a:cubicBezTo>
                    <a:pt x="1139" y="195"/>
                    <a:pt x="1137" y="197"/>
                    <a:pt x="1135" y="199"/>
                  </a:cubicBezTo>
                  <a:cubicBezTo>
                    <a:pt x="1141" y="204"/>
                    <a:pt x="1147" y="209"/>
                    <a:pt x="1152" y="214"/>
                  </a:cubicBezTo>
                  <a:cubicBezTo>
                    <a:pt x="1152" y="202"/>
                    <a:pt x="1152" y="191"/>
                    <a:pt x="1152" y="179"/>
                  </a:cubicBezTo>
                  <a:cubicBezTo>
                    <a:pt x="1152" y="179"/>
                    <a:pt x="1152" y="179"/>
                    <a:pt x="1152" y="178"/>
                  </a:cubicBezTo>
                  <a:close/>
                  <a:moveTo>
                    <a:pt x="1133" y="36"/>
                  </a:moveTo>
                  <a:cubicBezTo>
                    <a:pt x="1129" y="40"/>
                    <a:pt x="1126" y="45"/>
                    <a:pt x="1123" y="50"/>
                  </a:cubicBezTo>
                  <a:cubicBezTo>
                    <a:pt x="1126" y="55"/>
                    <a:pt x="1131" y="59"/>
                    <a:pt x="1140" y="62"/>
                  </a:cubicBezTo>
                  <a:cubicBezTo>
                    <a:pt x="1138" y="55"/>
                    <a:pt x="1137" y="47"/>
                    <a:pt x="1136" y="40"/>
                  </a:cubicBezTo>
                  <a:cubicBezTo>
                    <a:pt x="1135" y="38"/>
                    <a:pt x="1134" y="37"/>
                    <a:pt x="1133" y="36"/>
                  </a:cubicBezTo>
                  <a:close/>
                  <a:moveTo>
                    <a:pt x="1140" y="105"/>
                  </a:moveTo>
                  <a:cubicBezTo>
                    <a:pt x="1137" y="109"/>
                    <a:pt x="1133" y="114"/>
                    <a:pt x="1130" y="119"/>
                  </a:cubicBezTo>
                  <a:cubicBezTo>
                    <a:pt x="1131" y="124"/>
                    <a:pt x="1135" y="129"/>
                    <a:pt x="1138" y="133"/>
                  </a:cubicBezTo>
                  <a:cubicBezTo>
                    <a:pt x="1142" y="139"/>
                    <a:pt x="1145" y="145"/>
                    <a:pt x="1152" y="148"/>
                  </a:cubicBezTo>
                  <a:cubicBezTo>
                    <a:pt x="1152" y="132"/>
                    <a:pt x="1149" y="110"/>
                    <a:pt x="1145" y="102"/>
                  </a:cubicBezTo>
                  <a:cubicBezTo>
                    <a:pt x="1143" y="103"/>
                    <a:pt x="1141" y="103"/>
                    <a:pt x="1140" y="105"/>
                  </a:cubicBezTo>
                  <a:close/>
                  <a:moveTo>
                    <a:pt x="1130" y="174"/>
                  </a:moveTo>
                  <a:cubicBezTo>
                    <a:pt x="1133" y="169"/>
                    <a:pt x="1136" y="165"/>
                    <a:pt x="1140" y="161"/>
                  </a:cubicBezTo>
                  <a:cubicBezTo>
                    <a:pt x="1139" y="160"/>
                    <a:pt x="1139" y="159"/>
                    <a:pt x="1138" y="159"/>
                  </a:cubicBezTo>
                  <a:cubicBezTo>
                    <a:pt x="1136" y="156"/>
                    <a:pt x="1134" y="155"/>
                    <a:pt x="1131" y="153"/>
                  </a:cubicBezTo>
                  <a:cubicBezTo>
                    <a:pt x="1129" y="150"/>
                    <a:pt x="1127" y="148"/>
                    <a:pt x="1125" y="145"/>
                  </a:cubicBezTo>
                  <a:cubicBezTo>
                    <a:pt x="1124" y="146"/>
                    <a:pt x="1124" y="147"/>
                    <a:pt x="1124" y="148"/>
                  </a:cubicBezTo>
                  <a:cubicBezTo>
                    <a:pt x="1124" y="158"/>
                    <a:pt x="1123" y="169"/>
                    <a:pt x="1123" y="180"/>
                  </a:cubicBezTo>
                  <a:cubicBezTo>
                    <a:pt x="1124" y="180"/>
                    <a:pt x="1125" y="179"/>
                    <a:pt x="1125" y="179"/>
                  </a:cubicBezTo>
                  <a:cubicBezTo>
                    <a:pt x="1127" y="177"/>
                    <a:pt x="1129" y="176"/>
                    <a:pt x="1130" y="174"/>
                  </a:cubicBezTo>
                  <a:close/>
                  <a:moveTo>
                    <a:pt x="1127" y="21"/>
                  </a:moveTo>
                  <a:cubicBezTo>
                    <a:pt x="1125" y="20"/>
                    <a:pt x="1122" y="19"/>
                    <a:pt x="1119" y="18"/>
                  </a:cubicBezTo>
                  <a:cubicBezTo>
                    <a:pt x="1117" y="21"/>
                    <a:pt x="1116" y="24"/>
                    <a:pt x="1114" y="26"/>
                  </a:cubicBezTo>
                  <a:cubicBezTo>
                    <a:pt x="1115" y="29"/>
                    <a:pt x="1115" y="31"/>
                    <a:pt x="1115" y="33"/>
                  </a:cubicBezTo>
                  <a:cubicBezTo>
                    <a:pt x="1116" y="33"/>
                    <a:pt x="1116" y="33"/>
                    <a:pt x="1117" y="33"/>
                  </a:cubicBezTo>
                  <a:cubicBezTo>
                    <a:pt x="1122" y="30"/>
                    <a:pt x="1125" y="26"/>
                    <a:pt x="1127" y="21"/>
                  </a:cubicBezTo>
                  <a:close/>
                  <a:moveTo>
                    <a:pt x="1121" y="70"/>
                  </a:moveTo>
                  <a:cubicBezTo>
                    <a:pt x="1120" y="81"/>
                    <a:pt x="1122" y="91"/>
                    <a:pt x="1123" y="101"/>
                  </a:cubicBezTo>
                  <a:cubicBezTo>
                    <a:pt x="1124" y="100"/>
                    <a:pt x="1125" y="99"/>
                    <a:pt x="1126" y="97"/>
                  </a:cubicBezTo>
                  <a:cubicBezTo>
                    <a:pt x="1129" y="91"/>
                    <a:pt x="1132" y="85"/>
                    <a:pt x="1136" y="79"/>
                  </a:cubicBezTo>
                  <a:cubicBezTo>
                    <a:pt x="1130" y="73"/>
                    <a:pt x="1128" y="72"/>
                    <a:pt x="1121" y="70"/>
                  </a:cubicBezTo>
                  <a:close/>
                  <a:moveTo>
                    <a:pt x="1129" y="209"/>
                  </a:moveTo>
                  <a:cubicBezTo>
                    <a:pt x="1129" y="209"/>
                    <a:pt x="1130" y="210"/>
                    <a:pt x="1130" y="210"/>
                  </a:cubicBezTo>
                  <a:cubicBezTo>
                    <a:pt x="1130" y="210"/>
                    <a:pt x="1129" y="209"/>
                    <a:pt x="1129" y="209"/>
                  </a:cubicBezTo>
                  <a:close/>
                  <a:moveTo>
                    <a:pt x="1135" y="230"/>
                  </a:moveTo>
                  <a:cubicBezTo>
                    <a:pt x="1131" y="226"/>
                    <a:pt x="1130" y="221"/>
                    <a:pt x="1124" y="217"/>
                  </a:cubicBezTo>
                  <a:cubicBezTo>
                    <a:pt x="1124" y="233"/>
                    <a:pt x="1123" y="249"/>
                    <a:pt x="1123" y="264"/>
                  </a:cubicBezTo>
                  <a:cubicBezTo>
                    <a:pt x="1123" y="265"/>
                    <a:pt x="1124" y="265"/>
                    <a:pt x="1124" y="265"/>
                  </a:cubicBezTo>
                  <a:cubicBezTo>
                    <a:pt x="1130" y="265"/>
                    <a:pt x="1131" y="265"/>
                    <a:pt x="1133" y="261"/>
                  </a:cubicBezTo>
                  <a:cubicBezTo>
                    <a:pt x="1137" y="254"/>
                    <a:pt x="1140" y="246"/>
                    <a:pt x="1143" y="239"/>
                  </a:cubicBezTo>
                  <a:cubicBezTo>
                    <a:pt x="1140" y="236"/>
                    <a:pt x="1137" y="233"/>
                    <a:pt x="1135" y="230"/>
                  </a:cubicBezTo>
                  <a:close/>
                  <a:moveTo>
                    <a:pt x="1023" y="347"/>
                  </a:moveTo>
                  <a:cubicBezTo>
                    <a:pt x="1026" y="342"/>
                    <a:pt x="1029" y="338"/>
                    <a:pt x="1031" y="333"/>
                  </a:cubicBezTo>
                  <a:cubicBezTo>
                    <a:pt x="1026" y="328"/>
                    <a:pt x="1022" y="323"/>
                    <a:pt x="1018" y="317"/>
                  </a:cubicBezTo>
                  <a:cubicBezTo>
                    <a:pt x="1017" y="316"/>
                    <a:pt x="1015" y="315"/>
                    <a:pt x="1012" y="313"/>
                  </a:cubicBezTo>
                  <a:cubicBezTo>
                    <a:pt x="1014" y="326"/>
                    <a:pt x="1015" y="338"/>
                    <a:pt x="1017" y="350"/>
                  </a:cubicBezTo>
                  <a:cubicBezTo>
                    <a:pt x="1020" y="350"/>
                    <a:pt x="1021" y="350"/>
                    <a:pt x="1023" y="347"/>
                  </a:cubicBezTo>
                  <a:close/>
                  <a:moveTo>
                    <a:pt x="106" y="254"/>
                  </a:moveTo>
                  <a:cubicBezTo>
                    <a:pt x="108" y="255"/>
                    <a:pt x="109" y="255"/>
                    <a:pt x="111" y="254"/>
                  </a:cubicBezTo>
                  <a:cubicBezTo>
                    <a:pt x="112" y="253"/>
                    <a:pt x="112" y="252"/>
                    <a:pt x="113" y="252"/>
                  </a:cubicBezTo>
                  <a:cubicBezTo>
                    <a:pt x="118" y="244"/>
                    <a:pt x="124" y="237"/>
                    <a:pt x="129" y="230"/>
                  </a:cubicBezTo>
                  <a:cubicBezTo>
                    <a:pt x="127" y="221"/>
                    <a:pt x="128" y="211"/>
                    <a:pt x="124" y="201"/>
                  </a:cubicBezTo>
                  <a:cubicBezTo>
                    <a:pt x="120" y="209"/>
                    <a:pt x="112" y="236"/>
                    <a:pt x="106" y="254"/>
                  </a:cubicBezTo>
                  <a:close/>
                  <a:moveTo>
                    <a:pt x="1019" y="265"/>
                  </a:moveTo>
                  <a:cubicBezTo>
                    <a:pt x="1020" y="263"/>
                    <a:pt x="1021" y="261"/>
                    <a:pt x="1022" y="258"/>
                  </a:cubicBezTo>
                  <a:cubicBezTo>
                    <a:pt x="1015" y="254"/>
                    <a:pt x="1009" y="250"/>
                    <a:pt x="1002" y="245"/>
                  </a:cubicBezTo>
                  <a:cubicBezTo>
                    <a:pt x="1002" y="250"/>
                    <a:pt x="1004" y="261"/>
                    <a:pt x="1005" y="270"/>
                  </a:cubicBezTo>
                  <a:cubicBezTo>
                    <a:pt x="1007" y="271"/>
                    <a:pt x="1008" y="271"/>
                    <a:pt x="1009" y="272"/>
                  </a:cubicBezTo>
                  <a:cubicBezTo>
                    <a:pt x="1016" y="270"/>
                    <a:pt x="1017" y="270"/>
                    <a:pt x="1019" y="265"/>
                  </a:cubicBezTo>
                  <a:close/>
                  <a:moveTo>
                    <a:pt x="155" y="112"/>
                  </a:moveTo>
                  <a:cubicBezTo>
                    <a:pt x="151" y="117"/>
                    <a:pt x="143" y="138"/>
                    <a:pt x="139" y="152"/>
                  </a:cubicBezTo>
                  <a:cubicBezTo>
                    <a:pt x="141" y="153"/>
                    <a:pt x="143" y="151"/>
                    <a:pt x="144" y="149"/>
                  </a:cubicBezTo>
                  <a:cubicBezTo>
                    <a:pt x="149" y="144"/>
                    <a:pt x="153" y="138"/>
                    <a:pt x="157" y="132"/>
                  </a:cubicBezTo>
                  <a:cubicBezTo>
                    <a:pt x="157" y="131"/>
                    <a:pt x="157" y="129"/>
                    <a:pt x="156" y="127"/>
                  </a:cubicBezTo>
                  <a:cubicBezTo>
                    <a:pt x="156" y="122"/>
                    <a:pt x="157" y="117"/>
                    <a:pt x="155" y="112"/>
                  </a:cubicBezTo>
                  <a:close/>
                  <a:moveTo>
                    <a:pt x="984" y="110"/>
                  </a:moveTo>
                  <a:cubicBezTo>
                    <a:pt x="983" y="110"/>
                    <a:pt x="983" y="110"/>
                    <a:pt x="982" y="110"/>
                  </a:cubicBezTo>
                  <a:cubicBezTo>
                    <a:pt x="983" y="111"/>
                    <a:pt x="984" y="112"/>
                    <a:pt x="985" y="112"/>
                  </a:cubicBezTo>
                  <a:cubicBezTo>
                    <a:pt x="985" y="112"/>
                    <a:pt x="984" y="111"/>
                    <a:pt x="984" y="110"/>
                  </a:cubicBezTo>
                  <a:close/>
                  <a:moveTo>
                    <a:pt x="998" y="196"/>
                  </a:moveTo>
                  <a:cubicBezTo>
                    <a:pt x="1000" y="193"/>
                    <a:pt x="1002" y="190"/>
                    <a:pt x="1003" y="187"/>
                  </a:cubicBezTo>
                  <a:cubicBezTo>
                    <a:pt x="999" y="184"/>
                    <a:pt x="994" y="182"/>
                    <a:pt x="989" y="181"/>
                  </a:cubicBezTo>
                  <a:cubicBezTo>
                    <a:pt x="990" y="187"/>
                    <a:pt x="991" y="193"/>
                    <a:pt x="992" y="200"/>
                  </a:cubicBezTo>
                  <a:cubicBezTo>
                    <a:pt x="995" y="200"/>
                    <a:pt x="997" y="198"/>
                    <a:pt x="998" y="196"/>
                  </a:cubicBezTo>
                  <a:close/>
                </a:path>
              </a:pathLst>
            </a:custGeom>
            <a:solidFill>
              <a:srgbClr val="B591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773692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3435F99-53DD-4299-83DC-FF1A209ACF50}"/>
              </a:ext>
            </a:extLst>
          </p:cNvPr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FA99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01CBE84-3C28-48DB-9B78-BA39F6EE283D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F27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Group 4">
            <a:extLst>
              <a:ext uri="{FF2B5EF4-FFF2-40B4-BE49-F238E27FC236}">
                <a16:creationId xmlns:a16="http://schemas.microsoft.com/office/drawing/2014/main" id="{E46C72C5-9AC0-4872-BAD0-AF4FD0DC41E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687804" y="1684748"/>
            <a:ext cx="4912392" cy="4548956"/>
            <a:chOff x="752" y="927"/>
            <a:chExt cx="2460" cy="2278"/>
          </a:xfrm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41FC92E2-3C43-4760-AD7A-763325238C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97" y="1326"/>
              <a:ext cx="2215" cy="1872"/>
            </a:xfrm>
            <a:custGeom>
              <a:avLst/>
              <a:gdLst>
                <a:gd name="T0" fmla="*/ 705 w 932"/>
                <a:gd name="T1" fmla="*/ 304 h 787"/>
                <a:gd name="T2" fmla="*/ 675 w 932"/>
                <a:gd name="T3" fmla="*/ 406 h 787"/>
                <a:gd name="T4" fmla="*/ 0 w 932"/>
                <a:gd name="T5" fmla="*/ 547 h 787"/>
                <a:gd name="T6" fmla="*/ 137 w 932"/>
                <a:gd name="T7" fmla="*/ 456 h 787"/>
                <a:gd name="T8" fmla="*/ 57 w 932"/>
                <a:gd name="T9" fmla="*/ 480 h 787"/>
                <a:gd name="T10" fmla="*/ 472 w 932"/>
                <a:gd name="T11" fmla="*/ 374 h 787"/>
                <a:gd name="T12" fmla="*/ 685 w 932"/>
                <a:gd name="T13" fmla="*/ 300 h 787"/>
                <a:gd name="T14" fmla="*/ 458 w 932"/>
                <a:gd name="T15" fmla="*/ 147 h 787"/>
                <a:gd name="T16" fmla="*/ 223 w 932"/>
                <a:gd name="T17" fmla="*/ 411 h 787"/>
                <a:gd name="T18" fmla="*/ 118 w 932"/>
                <a:gd name="T19" fmla="*/ 441 h 787"/>
                <a:gd name="T20" fmla="*/ 384 w 932"/>
                <a:gd name="T21" fmla="*/ 318 h 787"/>
                <a:gd name="T22" fmla="*/ 532 w 932"/>
                <a:gd name="T23" fmla="*/ 133 h 787"/>
                <a:gd name="T24" fmla="*/ 413 w 932"/>
                <a:gd name="T25" fmla="*/ 394 h 787"/>
                <a:gd name="T26" fmla="*/ 370 w 932"/>
                <a:gd name="T27" fmla="*/ 373 h 787"/>
                <a:gd name="T28" fmla="*/ 515 w 932"/>
                <a:gd name="T29" fmla="*/ 184 h 787"/>
                <a:gd name="T30" fmla="*/ 551 w 932"/>
                <a:gd name="T31" fmla="*/ 83 h 787"/>
                <a:gd name="T32" fmla="*/ 589 w 932"/>
                <a:gd name="T33" fmla="*/ 179 h 787"/>
                <a:gd name="T34" fmla="*/ 491 w 932"/>
                <a:gd name="T35" fmla="*/ 289 h 787"/>
                <a:gd name="T36" fmla="*/ 534 w 932"/>
                <a:gd name="T37" fmla="*/ 110 h 787"/>
                <a:gd name="T38" fmla="*/ 757 w 932"/>
                <a:gd name="T39" fmla="*/ 21 h 787"/>
                <a:gd name="T40" fmla="*/ 793 w 932"/>
                <a:gd name="T41" fmla="*/ 70 h 787"/>
                <a:gd name="T42" fmla="*/ 895 w 932"/>
                <a:gd name="T43" fmla="*/ 337 h 787"/>
                <a:gd name="T44" fmla="*/ 697 w 932"/>
                <a:gd name="T45" fmla="*/ 195 h 787"/>
                <a:gd name="T46" fmla="*/ 656 w 932"/>
                <a:gd name="T47" fmla="*/ 182 h 787"/>
                <a:gd name="T48" fmla="*/ 570 w 932"/>
                <a:gd name="T49" fmla="*/ 367 h 787"/>
                <a:gd name="T50" fmla="*/ 523 w 932"/>
                <a:gd name="T51" fmla="*/ 371 h 787"/>
                <a:gd name="T52" fmla="*/ 627 w 932"/>
                <a:gd name="T53" fmla="*/ 142 h 787"/>
                <a:gd name="T54" fmla="*/ 746 w 932"/>
                <a:gd name="T55" fmla="*/ 120 h 787"/>
                <a:gd name="T56" fmla="*/ 790 w 932"/>
                <a:gd name="T57" fmla="*/ 269 h 787"/>
                <a:gd name="T58" fmla="*/ 904 w 932"/>
                <a:gd name="T59" fmla="*/ 463 h 787"/>
                <a:gd name="T60" fmla="*/ 759 w 932"/>
                <a:gd name="T61" fmla="*/ 628 h 787"/>
                <a:gd name="T62" fmla="*/ 740 w 932"/>
                <a:gd name="T63" fmla="*/ 666 h 787"/>
                <a:gd name="T64" fmla="*/ 580 w 932"/>
                <a:gd name="T65" fmla="*/ 748 h 787"/>
                <a:gd name="T66" fmla="*/ 477 w 932"/>
                <a:gd name="T67" fmla="*/ 776 h 787"/>
                <a:gd name="T68" fmla="*/ 481 w 932"/>
                <a:gd name="T69" fmla="*/ 624 h 787"/>
                <a:gd name="T70" fmla="*/ 361 w 932"/>
                <a:gd name="T71" fmla="*/ 745 h 787"/>
                <a:gd name="T72" fmla="*/ 462 w 932"/>
                <a:gd name="T73" fmla="*/ 621 h 787"/>
                <a:gd name="T74" fmla="*/ 424 w 932"/>
                <a:gd name="T75" fmla="*/ 623 h 787"/>
                <a:gd name="T76" fmla="*/ 444 w 932"/>
                <a:gd name="T77" fmla="*/ 589 h 787"/>
                <a:gd name="T78" fmla="*/ 567 w 932"/>
                <a:gd name="T79" fmla="*/ 522 h 787"/>
                <a:gd name="T80" fmla="*/ 762 w 932"/>
                <a:gd name="T81" fmla="*/ 334 h 787"/>
                <a:gd name="T82" fmla="*/ 819 w 932"/>
                <a:gd name="T83" fmla="*/ 283 h 787"/>
                <a:gd name="T84" fmla="*/ 829 w 932"/>
                <a:gd name="T85" fmla="*/ 365 h 787"/>
                <a:gd name="T86" fmla="*/ 740 w 932"/>
                <a:gd name="T87" fmla="*/ 606 h 787"/>
                <a:gd name="T88" fmla="*/ 842 w 932"/>
                <a:gd name="T89" fmla="*/ 547 h 787"/>
                <a:gd name="T90" fmla="*/ 807 w 932"/>
                <a:gd name="T91" fmla="*/ 560 h 787"/>
                <a:gd name="T92" fmla="*/ 758 w 932"/>
                <a:gd name="T93" fmla="*/ 385 h 787"/>
                <a:gd name="T94" fmla="*/ 794 w 932"/>
                <a:gd name="T95" fmla="*/ 354 h 787"/>
                <a:gd name="T96" fmla="*/ 578 w 932"/>
                <a:gd name="T97" fmla="*/ 559 h 787"/>
                <a:gd name="T98" fmla="*/ 522 w 932"/>
                <a:gd name="T99" fmla="*/ 691 h 787"/>
                <a:gd name="T100" fmla="*/ 754 w 932"/>
                <a:gd name="T101" fmla="*/ 475 h 787"/>
                <a:gd name="T102" fmla="*/ 630 w 932"/>
                <a:gd name="T103" fmla="*/ 551 h 787"/>
                <a:gd name="T104" fmla="*/ 698 w 932"/>
                <a:gd name="T105" fmla="*/ 513 h 787"/>
                <a:gd name="T106" fmla="*/ 847 w 932"/>
                <a:gd name="T107" fmla="*/ 485 h 787"/>
                <a:gd name="T108" fmla="*/ 123 w 932"/>
                <a:gd name="T109" fmla="*/ 701 h 787"/>
                <a:gd name="T110" fmla="*/ 887 w 932"/>
                <a:gd name="T111" fmla="*/ 398 h 787"/>
                <a:gd name="T112" fmla="*/ 51 w 932"/>
                <a:gd name="T113" fmla="*/ 703 h 787"/>
                <a:gd name="T114" fmla="*/ 684 w 932"/>
                <a:gd name="T115" fmla="*/ 267 h 787"/>
                <a:gd name="T116" fmla="*/ 672 w 932"/>
                <a:gd name="T117" fmla="*/ 270 h 787"/>
                <a:gd name="T118" fmla="*/ 283 w 932"/>
                <a:gd name="T119" fmla="*/ 669 h 787"/>
                <a:gd name="T120" fmla="*/ 253 w 932"/>
                <a:gd name="T121" fmla="*/ 714 h 787"/>
                <a:gd name="T122" fmla="*/ 223 w 932"/>
                <a:gd name="T123" fmla="*/ 674 h 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32" h="787">
                  <a:moveTo>
                    <a:pt x="260" y="82"/>
                  </a:moveTo>
                  <a:cubicBezTo>
                    <a:pt x="258" y="81"/>
                    <a:pt x="257" y="81"/>
                    <a:pt x="256" y="80"/>
                  </a:cubicBezTo>
                  <a:cubicBezTo>
                    <a:pt x="256" y="67"/>
                    <a:pt x="266" y="52"/>
                    <a:pt x="279" y="43"/>
                  </a:cubicBezTo>
                  <a:cubicBezTo>
                    <a:pt x="279" y="48"/>
                    <a:pt x="277" y="52"/>
                    <a:pt x="273" y="55"/>
                  </a:cubicBezTo>
                  <a:cubicBezTo>
                    <a:pt x="269" y="59"/>
                    <a:pt x="267" y="63"/>
                    <a:pt x="266" y="69"/>
                  </a:cubicBezTo>
                  <a:cubicBezTo>
                    <a:pt x="265" y="73"/>
                    <a:pt x="262" y="77"/>
                    <a:pt x="260" y="82"/>
                  </a:cubicBezTo>
                  <a:close/>
                  <a:moveTo>
                    <a:pt x="703" y="283"/>
                  </a:moveTo>
                  <a:cubicBezTo>
                    <a:pt x="703" y="285"/>
                    <a:pt x="702" y="286"/>
                    <a:pt x="702" y="287"/>
                  </a:cubicBezTo>
                  <a:cubicBezTo>
                    <a:pt x="700" y="296"/>
                    <a:pt x="698" y="305"/>
                    <a:pt x="695" y="314"/>
                  </a:cubicBezTo>
                  <a:cubicBezTo>
                    <a:pt x="694" y="318"/>
                    <a:pt x="693" y="322"/>
                    <a:pt x="691" y="326"/>
                  </a:cubicBezTo>
                  <a:cubicBezTo>
                    <a:pt x="685" y="340"/>
                    <a:pt x="679" y="353"/>
                    <a:pt x="673" y="367"/>
                  </a:cubicBezTo>
                  <a:cubicBezTo>
                    <a:pt x="667" y="380"/>
                    <a:pt x="660" y="391"/>
                    <a:pt x="649" y="400"/>
                  </a:cubicBezTo>
                  <a:cubicBezTo>
                    <a:pt x="648" y="401"/>
                    <a:pt x="647" y="402"/>
                    <a:pt x="646" y="403"/>
                  </a:cubicBezTo>
                  <a:cubicBezTo>
                    <a:pt x="641" y="410"/>
                    <a:pt x="635" y="416"/>
                    <a:pt x="630" y="422"/>
                  </a:cubicBezTo>
                  <a:cubicBezTo>
                    <a:pt x="626" y="426"/>
                    <a:pt x="623" y="430"/>
                    <a:pt x="619" y="433"/>
                  </a:cubicBezTo>
                  <a:cubicBezTo>
                    <a:pt x="615" y="440"/>
                    <a:pt x="611" y="447"/>
                    <a:pt x="606" y="455"/>
                  </a:cubicBezTo>
                  <a:cubicBezTo>
                    <a:pt x="625" y="446"/>
                    <a:pt x="638" y="434"/>
                    <a:pt x="650" y="421"/>
                  </a:cubicBezTo>
                  <a:cubicBezTo>
                    <a:pt x="656" y="414"/>
                    <a:pt x="662" y="405"/>
                    <a:pt x="667" y="396"/>
                  </a:cubicBezTo>
                  <a:cubicBezTo>
                    <a:pt x="677" y="377"/>
                    <a:pt x="687" y="358"/>
                    <a:pt x="696" y="339"/>
                  </a:cubicBezTo>
                  <a:cubicBezTo>
                    <a:pt x="701" y="328"/>
                    <a:pt x="705" y="316"/>
                    <a:pt x="705" y="304"/>
                  </a:cubicBezTo>
                  <a:cubicBezTo>
                    <a:pt x="706" y="298"/>
                    <a:pt x="706" y="292"/>
                    <a:pt x="705" y="286"/>
                  </a:cubicBezTo>
                  <a:cubicBezTo>
                    <a:pt x="705" y="285"/>
                    <a:pt x="704" y="284"/>
                    <a:pt x="703" y="283"/>
                  </a:cubicBezTo>
                  <a:close/>
                  <a:moveTo>
                    <a:pt x="352" y="90"/>
                  </a:moveTo>
                  <a:cubicBezTo>
                    <a:pt x="351" y="93"/>
                    <a:pt x="349" y="95"/>
                    <a:pt x="347" y="98"/>
                  </a:cubicBezTo>
                  <a:cubicBezTo>
                    <a:pt x="345" y="102"/>
                    <a:pt x="343" y="106"/>
                    <a:pt x="341" y="111"/>
                  </a:cubicBezTo>
                  <a:cubicBezTo>
                    <a:pt x="341" y="107"/>
                    <a:pt x="340" y="104"/>
                    <a:pt x="340" y="101"/>
                  </a:cubicBezTo>
                  <a:cubicBezTo>
                    <a:pt x="339" y="101"/>
                    <a:pt x="338" y="100"/>
                    <a:pt x="336" y="99"/>
                  </a:cubicBezTo>
                  <a:cubicBezTo>
                    <a:pt x="335" y="101"/>
                    <a:pt x="333" y="102"/>
                    <a:pt x="333" y="104"/>
                  </a:cubicBezTo>
                  <a:cubicBezTo>
                    <a:pt x="333" y="110"/>
                    <a:pt x="333" y="116"/>
                    <a:pt x="333" y="122"/>
                  </a:cubicBezTo>
                  <a:cubicBezTo>
                    <a:pt x="333" y="122"/>
                    <a:pt x="333" y="123"/>
                    <a:pt x="333" y="123"/>
                  </a:cubicBezTo>
                  <a:cubicBezTo>
                    <a:pt x="334" y="121"/>
                    <a:pt x="336" y="119"/>
                    <a:pt x="338" y="117"/>
                  </a:cubicBezTo>
                  <a:cubicBezTo>
                    <a:pt x="340" y="122"/>
                    <a:pt x="339" y="129"/>
                    <a:pt x="347" y="129"/>
                  </a:cubicBezTo>
                  <a:cubicBezTo>
                    <a:pt x="348" y="127"/>
                    <a:pt x="348" y="125"/>
                    <a:pt x="348" y="123"/>
                  </a:cubicBezTo>
                  <a:cubicBezTo>
                    <a:pt x="348" y="119"/>
                    <a:pt x="348" y="115"/>
                    <a:pt x="349" y="112"/>
                  </a:cubicBezTo>
                  <a:cubicBezTo>
                    <a:pt x="349" y="109"/>
                    <a:pt x="350" y="108"/>
                    <a:pt x="353" y="107"/>
                  </a:cubicBezTo>
                  <a:cubicBezTo>
                    <a:pt x="354" y="103"/>
                    <a:pt x="355" y="99"/>
                    <a:pt x="356" y="95"/>
                  </a:cubicBezTo>
                  <a:cubicBezTo>
                    <a:pt x="356" y="93"/>
                    <a:pt x="356" y="92"/>
                    <a:pt x="356" y="90"/>
                  </a:cubicBezTo>
                  <a:cubicBezTo>
                    <a:pt x="354" y="90"/>
                    <a:pt x="353" y="90"/>
                    <a:pt x="352" y="90"/>
                  </a:cubicBezTo>
                  <a:close/>
                  <a:moveTo>
                    <a:pt x="685" y="393"/>
                  </a:moveTo>
                  <a:cubicBezTo>
                    <a:pt x="681" y="397"/>
                    <a:pt x="678" y="401"/>
                    <a:pt x="675" y="406"/>
                  </a:cubicBezTo>
                  <a:cubicBezTo>
                    <a:pt x="667" y="420"/>
                    <a:pt x="656" y="432"/>
                    <a:pt x="642" y="441"/>
                  </a:cubicBezTo>
                  <a:cubicBezTo>
                    <a:pt x="640" y="442"/>
                    <a:pt x="638" y="444"/>
                    <a:pt x="637" y="446"/>
                  </a:cubicBezTo>
                  <a:cubicBezTo>
                    <a:pt x="636" y="447"/>
                    <a:pt x="636" y="447"/>
                    <a:pt x="635" y="448"/>
                  </a:cubicBezTo>
                  <a:cubicBezTo>
                    <a:pt x="637" y="447"/>
                    <a:pt x="638" y="447"/>
                    <a:pt x="639" y="446"/>
                  </a:cubicBezTo>
                  <a:cubicBezTo>
                    <a:pt x="643" y="443"/>
                    <a:pt x="647" y="441"/>
                    <a:pt x="651" y="438"/>
                  </a:cubicBezTo>
                  <a:cubicBezTo>
                    <a:pt x="659" y="432"/>
                    <a:pt x="667" y="426"/>
                    <a:pt x="674" y="418"/>
                  </a:cubicBezTo>
                  <a:cubicBezTo>
                    <a:pt x="677" y="414"/>
                    <a:pt x="681" y="409"/>
                    <a:pt x="686" y="406"/>
                  </a:cubicBezTo>
                  <a:cubicBezTo>
                    <a:pt x="696" y="400"/>
                    <a:pt x="704" y="391"/>
                    <a:pt x="712" y="381"/>
                  </a:cubicBezTo>
                  <a:cubicBezTo>
                    <a:pt x="723" y="368"/>
                    <a:pt x="731" y="352"/>
                    <a:pt x="732" y="334"/>
                  </a:cubicBezTo>
                  <a:cubicBezTo>
                    <a:pt x="732" y="328"/>
                    <a:pt x="731" y="322"/>
                    <a:pt x="727" y="316"/>
                  </a:cubicBezTo>
                  <a:cubicBezTo>
                    <a:pt x="726" y="315"/>
                    <a:pt x="725" y="313"/>
                    <a:pt x="724" y="311"/>
                  </a:cubicBezTo>
                  <a:cubicBezTo>
                    <a:pt x="724" y="311"/>
                    <a:pt x="724" y="311"/>
                    <a:pt x="724" y="311"/>
                  </a:cubicBezTo>
                  <a:cubicBezTo>
                    <a:pt x="724" y="319"/>
                    <a:pt x="723" y="326"/>
                    <a:pt x="720" y="334"/>
                  </a:cubicBezTo>
                  <a:cubicBezTo>
                    <a:pt x="718" y="340"/>
                    <a:pt x="716" y="347"/>
                    <a:pt x="713" y="353"/>
                  </a:cubicBezTo>
                  <a:cubicBezTo>
                    <a:pt x="706" y="368"/>
                    <a:pt x="697" y="382"/>
                    <a:pt x="685" y="393"/>
                  </a:cubicBezTo>
                  <a:close/>
                  <a:moveTo>
                    <a:pt x="271" y="5"/>
                  </a:moveTo>
                  <a:cubicBezTo>
                    <a:pt x="264" y="7"/>
                    <a:pt x="261" y="8"/>
                    <a:pt x="256" y="14"/>
                  </a:cubicBezTo>
                  <a:cubicBezTo>
                    <a:pt x="262" y="13"/>
                    <a:pt x="266" y="9"/>
                    <a:pt x="271" y="5"/>
                  </a:cubicBezTo>
                  <a:close/>
                  <a:moveTo>
                    <a:pt x="56" y="509"/>
                  </a:moveTo>
                  <a:cubicBezTo>
                    <a:pt x="36" y="520"/>
                    <a:pt x="17" y="532"/>
                    <a:pt x="0" y="547"/>
                  </a:cubicBezTo>
                  <a:cubicBezTo>
                    <a:pt x="0" y="547"/>
                    <a:pt x="0" y="547"/>
                    <a:pt x="0" y="547"/>
                  </a:cubicBezTo>
                  <a:cubicBezTo>
                    <a:pt x="0" y="545"/>
                    <a:pt x="1" y="543"/>
                    <a:pt x="1" y="541"/>
                  </a:cubicBezTo>
                  <a:cubicBezTo>
                    <a:pt x="6" y="530"/>
                    <a:pt x="12" y="519"/>
                    <a:pt x="21" y="511"/>
                  </a:cubicBezTo>
                  <a:cubicBezTo>
                    <a:pt x="27" y="506"/>
                    <a:pt x="31" y="501"/>
                    <a:pt x="33" y="494"/>
                  </a:cubicBezTo>
                  <a:cubicBezTo>
                    <a:pt x="37" y="486"/>
                    <a:pt x="43" y="479"/>
                    <a:pt x="51" y="474"/>
                  </a:cubicBezTo>
                  <a:cubicBezTo>
                    <a:pt x="58" y="470"/>
                    <a:pt x="64" y="464"/>
                    <a:pt x="71" y="459"/>
                  </a:cubicBezTo>
                  <a:cubicBezTo>
                    <a:pt x="71" y="459"/>
                    <a:pt x="71" y="459"/>
                    <a:pt x="71" y="459"/>
                  </a:cubicBezTo>
                  <a:cubicBezTo>
                    <a:pt x="72" y="459"/>
                    <a:pt x="73" y="459"/>
                    <a:pt x="73" y="460"/>
                  </a:cubicBezTo>
                  <a:cubicBezTo>
                    <a:pt x="72" y="465"/>
                    <a:pt x="71" y="470"/>
                    <a:pt x="70" y="474"/>
                  </a:cubicBezTo>
                  <a:cubicBezTo>
                    <a:pt x="70" y="477"/>
                    <a:pt x="69" y="479"/>
                    <a:pt x="72" y="482"/>
                  </a:cubicBezTo>
                  <a:cubicBezTo>
                    <a:pt x="71" y="484"/>
                    <a:pt x="71" y="487"/>
                    <a:pt x="70" y="489"/>
                  </a:cubicBezTo>
                  <a:cubicBezTo>
                    <a:pt x="73" y="487"/>
                    <a:pt x="74" y="486"/>
                    <a:pt x="75" y="485"/>
                  </a:cubicBezTo>
                  <a:cubicBezTo>
                    <a:pt x="77" y="482"/>
                    <a:pt x="80" y="479"/>
                    <a:pt x="82" y="475"/>
                  </a:cubicBezTo>
                  <a:cubicBezTo>
                    <a:pt x="85" y="467"/>
                    <a:pt x="91" y="463"/>
                    <a:pt x="99" y="459"/>
                  </a:cubicBezTo>
                  <a:cubicBezTo>
                    <a:pt x="105" y="456"/>
                    <a:pt x="112" y="453"/>
                    <a:pt x="120" y="453"/>
                  </a:cubicBezTo>
                  <a:cubicBezTo>
                    <a:pt x="116" y="454"/>
                    <a:pt x="113" y="456"/>
                    <a:pt x="110" y="458"/>
                  </a:cubicBezTo>
                  <a:cubicBezTo>
                    <a:pt x="108" y="459"/>
                    <a:pt x="105" y="461"/>
                    <a:pt x="105" y="465"/>
                  </a:cubicBezTo>
                  <a:cubicBezTo>
                    <a:pt x="111" y="463"/>
                    <a:pt x="117" y="460"/>
                    <a:pt x="122" y="458"/>
                  </a:cubicBezTo>
                  <a:cubicBezTo>
                    <a:pt x="126" y="456"/>
                    <a:pt x="130" y="456"/>
                    <a:pt x="133" y="455"/>
                  </a:cubicBezTo>
                  <a:cubicBezTo>
                    <a:pt x="135" y="455"/>
                    <a:pt x="136" y="456"/>
                    <a:pt x="137" y="456"/>
                  </a:cubicBezTo>
                  <a:cubicBezTo>
                    <a:pt x="138" y="456"/>
                    <a:pt x="139" y="458"/>
                    <a:pt x="140" y="459"/>
                  </a:cubicBezTo>
                  <a:cubicBezTo>
                    <a:pt x="139" y="460"/>
                    <a:pt x="139" y="460"/>
                    <a:pt x="139" y="460"/>
                  </a:cubicBezTo>
                  <a:cubicBezTo>
                    <a:pt x="137" y="460"/>
                    <a:pt x="136" y="460"/>
                    <a:pt x="135" y="461"/>
                  </a:cubicBezTo>
                  <a:cubicBezTo>
                    <a:pt x="136" y="460"/>
                    <a:pt x="136" y="460"/>
                    <a:pt x="137" y="459"/>
                  </a:cubicBezTo>
                  <a:cubicBezTo>
                    <a:pt x="129" y="458"/>
                    <a:pt x="124" y="461"/>
                    <a:pt x="120" y="466"/>
                  </a:cubicBezTo>
                  <a:cubicBezTo>
                    <a:pt x="121" y="465"/>
                    <a:pt x="123" y="465"/>
                    <a:pt x="125" y="464"/>
                  </a:cubicBezTo>
                  <a:cubicBezTo>
                    <a:pt x="118" y="468"/>
                    <a:pt x="113" y="474"/>
                    <a:pt x="107" y="480"/>
                  </a:cubicBezTo>
                  <a:cubicBezTo>
                    <a:pt x="105" y="483"/>
                    <a:pt x="103" y="486"/>
                    <a:pt x="102" y="488"/>
                  </a:cubicBezTo>
                  <a:cubicBezTo>
                    <a:pt x="102" y="488"/>
                    <a:pt x="101" y="489"/>
                    <a:pt x="101" y="489"/>
                  </a:cubicBezTo>
                  <a:cubicBezTo>
                    <a:pt x="90" y="493"/>
                    <a:pt x="79" y="498"/>
                    <a:pt x="67" y="503"/>
                  </a:cubicBezTo>
                  <a:cubicBezTo>
                    <a:pt x="67" y="503"/>
                    <a:pt x="67" y="503"/>
                    <a:pt x="66" y="503"/>
                  </a:cubicBezTo>
                  <a:cubicBezTo>
                    <a:pt x="65" y="504"/>
                    <a:pt x="64" y="505"/>
                    <a:pt x="62" y="506"/>
                  </a:cubicBezTo>
                  <a:cubicBezTo>
                    <a:pt x="60" y="507"/>
                    <a:pt x="58" y="508"/>
                    <a:pt x="56" y="509"/>
                  </a:cubicBezTo>
                  <a:close/>
                  <a:moveTo>
                    <a:pt x="58" y="479"/>
                  </a:moveTo>
                  <a:cubicBezTo>
                    <a:pt x="58" y="479"/>
                    <a:pt x="58" y="480"/>
                    <a:pt x="58" y="480"/>
                  </a:cubicBezTo>
                  <a:cubicBezTo>
                    <a:pt x="58" y="480"/>
                    <a:pt x="59" y="480"/>
                    <a:pt x="59" y="480"/>
                  </a:cubicBezTo>
                  <a:cubicBezTo>
                    <a:pt x="59" y="480"/>
                    <a:pt x="58" y="479"/>
                    <a:pt x="58" y="479"/>
                  </a:cubicBezTo>
                  <a:close/>
                  <a:moveTo>
                    <a:pt x="43" y="495"/>
                  </a:moveTo>
                  <a:cubicBezTo>
                    <a:pt x="48" y="491"/>
                    <a:pt x="52" y="487"/>
                    <a:pt x="56" y="483"/>
                  </a:cubicBezTo>
                  <a:cubicBezTo>
                    <a:pt x="57" y="482"/>
                    <a:pt x="57" y="481"/>
                    <a:pt x="57" y="480"/>
                  </a:cubicBezTo>
                  <a:cubicBezTo>
                    <a:pt x="53" y="481"/>
                    <a:pt x="50" y="484"/>
                    <a:pt x="47" y="487"/>
                  </a:cubicBezTo>
                  <a:cubicBezTo>
                    <a:pt x="45" y="489"/>
                    <a:pt x="43" y="491"/>
                    <a:pt x="43" y="495"/>
                  </a:cubicBezTo>
                  <a:close/>
                  <a:moveTo>
                    <a:pt x="43" y="497"/>
                  </a:moveTo>
                  <a:cubicBezTo>
                    <a:pt x="43" y="496"/>
                    <a:pt x="43" y="496"/>
                    <a:pt x="43" y="495"/>
                  </a:cubicBezTo>
                  <a:cubicBezTo>
                    <a:pt x="42" y="495"/>
                    <a:pt x="41" y="496"/>
                    <a:pt x="42" y="497"/>
                  </a:cubicBezTo>
                  <a:cubicBezTo>
                    <a:pt x="42" y="497"/>
                    <a:pt x="42" y="497"/>
                    <a:pt x="43" y="497"/>
                  </a:cubicBezTo>
                  <a:close/>
                  <a:moveTo>
                    <a:pt x="585" y="185"/>
                  </a:moveTo>
                  <a:cubicBezTo>
                    <a:pt x="585" y="184"/>
                    <a:pt x="584" y="182"/>
                    <a:pt x="583" y="180"/>
                  </a:cubicBezTo>
                  <a:cubicBezTo>
                    <a:pt x="581" y="182"/>
                    <a:pt x="580" y="183"/>
                    <a:pt x="580" y="185"/>
                  </a:cubicBezTo>
                  <a:cubicBezTo>
                    <a:pt x="578" y="192"/>
                    <a:pt x="576" y="198"/>
                    <a:pt x="574" y="205"/>
                  </a:cubicBezTo>
                  <a:cubicBezTo>
                    <a:pt x="573" y="210"/>
                    <a:pt x="571" y="216"/>
                    <a:pt x="569" y="221"/>
                  </a:cubicBezTo>
                  <a:cubicBezTo>
                    <a:pt x="569" y="223"/>
                    <a:pt x="568" y="226"/>
                    <a:pt x="567" y="229"/>
                  </a:cubicBezTo>
                  <a:cubicBezTo>
                    <a:pt x="560" y="248"/>
                    <a:pt x="550" y="265"/>
                    <a:pt x="540" y="282"/>
                  </a:cubicBezTo>
                  <a:cubicBezTo>
                    <a:pt x="535" y="292"/>
                    <a:pt x="528" y="301"/>
                    <a:pt x="522" y="310"/>
                  </a:cubicBezTo>
                  <a:cubicBezTo>
                    <a:pt x="520" y="313"/>
                    <a:pt x="519" y="315"/>
                    <a:pt x="517" y="317"/>
                  </a:cubicBezTo>
                  <a:cubicBezTo>
                    <a:pt x="515" y="319"/>
                    <a:pt x="514" y="321"/>
                    <a:pt x="513" y="323"/>
                  </a:cubicBezTo>
                  <a:cubicBezTo>
                    <a:pt x="510" y="327"/>
                    <a:pt x="507" y="331"/>
                    <a:pt x="503" y="335"/>
                  </a:cubicBezTo>
                  <a:cubicBezTo>
                    <a:pt x="492" y="348"/>
                    <a:pt x="480" y="361"/>
                    <a:pt x="468" y="374"/>
                  </a:cubicBezTo>
                  <a:cubicBezTo>
                    <a:pt x="467" y="375"/>
                    <a:pt x="465" y="376"/>
                    <a:pt x="467" y="378"/>
                  </a:cubicBezTo>
                  <a:cubicBezTo>
                    <a:pt x="469" y="377"/>
                    <a:pt x="470" y="375"/>
                    <a:pt x="472" y="374"/>
                  </a:cubicBezTo>
                  <a:cubicBezTo>
                    <a:pt x="478" y="369"/>
                    <a:pt x="484" y="364"/>
                    <a:pt x="490" y="360"/>
                  </a:cubicBezTo>
                  <a:cubicBezTo>
                    <a:pt x="504" y="349"/>
                    <a:pt x="515" y="337"/>
                    <a:pt x="525" y="323"/>
                  </a:cubicBezTo>
                  <a:cubicBezTo>
                    <a:pt x="537" y="307"/>
                    <a:pt x="549" y="290"/>
                    <a:pt x="561" y="274"/>
                  </a:cubicBezTo>
                  <a:cubicBezTo>
                    <a:pt x="562" y="273"/>
                    <a:pt x="562" y="272"/>
                    <a:pt x="563" y="272"/>
                  </a:cubicBezTo>
                  <a:cubicBezTo>
                    <a:pt x="569" y="260"/>
                    <a:pt x="575" y="247"/>
                    <a:pt x="579" y="233"/>
                  </a:cubicBezTo>
                  <a:cubicBezTo>
                    <a:pt x="583" y="217"/>
                    <a:pt x="585" y="201"/>
                    <a:pt x="585" y="185"/>
                  </a:cubicBezTo>
                  <a:close/>
                  <a:moveTo>
                    <a:pt x="215" y="401"/>
                  </a:moveTo>
                  <a:cubicBezTo>
                    <a:pt x="215" y="398"/>
                    <a:pt x="216" y="396"/>
                    <a:pt x="216" y="393"/>
                  </a:cubicBezTo>
                  <a:cubicBezTo>
                    <a:pt x="216" y="390"/>
                    <a:pt x="216" y="386"/>
                    <a:pt x="216" y="383"/>
                  </a:cubicBezTo>
                  <a:cubicBezTo>
                    <a:pt x="217" y="378"/>
                    <a:pt x="214" y="374"/>
                    <a:pt x="209" y="371"/>
                  </a:cubicBezTo>
                  <a:cubicBezTo>
                    <a:pt x="208" y="372"/>
                    <a:pt x="207" y="372"/>
                    <a:pt x="206" y="373"/>
                  </a:cubicBezTo>
                  <a:cubicBezTo>
                    <a:pt x="206" y="377"/>
                    <a:pt x="206" y="380"/>
                    <a:pt x="205" y="383"/>
                  </a:cubicBezTo>
                  <a:cubicBezTo>
                    <a:pt x="205" y="387"/>
                    <a:pt x="201" y="388"/>
                    <a:pt x="198" y="390"/>
                  </a:cubicBezTo>
                  <a:cubicBezTo>
                    <a:pt x="201" y="399"/>
                    <a:pt x="200" y="408"/>
                    <a:pt x="195" y="416"/>
                  </a:cubicBezTo>
                  <a:cubicBezTo>
                    <a:pt x="194" y="418"/>
                    <a:pt x="194" y="420"/>
                    <a:pt x="193" y="423"/>
                  </a:cubicBezTo>
                  <a:cubicBezTo>
                    <a:pt x="192" y="426"/>
                    <a:pt x="192" y="430"/>
                    <a:pt x="191" y="433"/>
                  </a:cubicBezTo>
                  <a:cubicBezTo>
                    <a:pt x="191" y="436"/>
                    <a:pt x="190" y="439"/>
                    <a:pt x="190" y="442"/>
                  </a:cubicBezTo>
                  <a:cubicBezTo>
                    <a:pt x="196" y="428"/>
                    <a:pt x="205" y="416"/>
                    <a:pt x="217" y="406"/>
                  </a:cubicBezTo>
                  <a:cubicBezTo>
                    <a:pt x="216" y="405"/>
                    <a:pt x="216" y="403"/>
                    <a:pt x="215" y="401"/>
                  </a:cubicBezTo>
                  <a:close/>
                  <a:moveTo>
                    <a:pt x="685" y="300"/>
                  </a:moveTo>
                  <a:cubicBezTo>
                    <a:pt x="682" y="300"/>
                    <a:pt x="681" y="303"/>
                    <a:pt x="680" y="304"/>
                  </a:cubicBezTo>
                  <a:cubicBezTo>
                    <a:pt x="676" y="313"/>
                    <a:pt x="671" y="321"/>
                    <a:pt x="667" y="330"/>
                  </a:cubicBezTo>
                  <a:cubicBezTo>
                    <a:pt x="657" y="352"/>
                    <a:pt x="645" y="371"/>
                    <a:pt x="630" y="390"/>
                  </a:cubicBezTo>
                  <a:cubicBezTo>
                    <a:pt x="627" y="394"/>
                    <a:pt x="623" y="398"/>
                    <a:pt x="619" y="402"/>
                  </a:cubicBezTo>
                  <a:cubicBezTo>
                    <a:pt x="610" y="410"/>
                    <a:pt x="603" y="420"/>
                    <a:pt x="596" y="430"/>
                  </a:cubicBezTo>
                  <a:cubicBezTo>
                    <a:pt x="594" y="432"/>
                    <a:pt x="593" y="434"/>
                    <a:pt x="592" y="437"/>
                  </a:cubicBezTo>
                  <a:cubicBezTo>
                    <a:pt x="593" y="438"/>
                    <a:pt x="594" y="439"/>
                    <a:pt x="595" y="440"/>
                  </a:cubicBezTo>
                  <a:cubicBezTo>
                    <a:pt x="595" y="440"/>
                    <a:pt x="596" y="440"/>
                    <a:pt x="597" y="440"/>
                  </a:cubicBezTo>
                  <a:cubicBezTo>
                    <a:pt x="604" y="432"/>
                    <a:pt x="611" y="424"/>
                    <a:pt x="619" y="417"/>
                  </a:cubicBezTo>
                  <a:cubicBezTo>
                    <a:pt x="629" y="405"/>
                    <a:pt x="638" y="393"/>
                    <a:pt x="647" y="381"/>
                  </a:cubicBezTo>
                  <a:cubicBezTo>
                    <a:pt x="656" y="368"/>
                    <a:pt x="664" y="354"/>
                    <a:pt x="673" y="340"/>
                  </a:cubicBezTo>
                  <a:cubicBezTo>
                    <a:pt x="674" y="341"/>
                    <a:pt x="674" y="342"/>
                    <a:pt x="674" y="343"/>
                  </a:cubicBezTo>
                  <a:cubicBezTo>
                    <a:pt x="678" y="334"/>
                    <a:pt x="682" y="324"/>
                    <a:pt x="685" y="313"/>
                  </a:cubicBezTo>
                  <a:cubicBezTo>
                    <a:pt x="686" y="309"/>
                    <a:pt x="686" y="304"/>
                    <a:pt x="685" y="300"/>
                  </a:cubicBezTo>
                  <a:close/>
                  <a:moveTo>
                    <a:pt x="473" y="138"/>
                  </a:moveTo>
                  <a:cubicBezTo>
                    <a:pt x="472" y="143"/>
                    <a:pt x="471" y="146"/>
                    <a:pt x="470" y="151"/>
                  </a:cubicBezTo>
                  <a:cubicBezTo>
                    <a:pt x="465" y="146"/>
                    <a:pt x="462" y="139"/>
                    <a:pt x="454" y="138"/>
                  </a:cubicBezTo>
                  <a:cubicBezTo>
                    <a:pt x="454" y="139"/>
                    <a:pt x="453" y="141"/>
                    <a:pt x="454" y="142"/>
                  </a:cubicBezTo>
                  <a:cubicBezTo>
                    <a:pt x="454" y="143"/>
                    <a:pt x="454" y="144"/>
                    <a:pt x="454" y="145"/>
                  </a:cubicBezTo>
                  <a:cubicBezTo>
                    <a:pt x="456" y="145"/>
                    <a:pt x="458" y="146"/>
                    <a:pt x="458" y="147"/>
                  </a:cubicBezTo>
                  <a:cubicBezTo>
                    <a:pt x="460" y="152"/>
                    <a:pt x="462" y="156"/>
                    <a:pt x="464" y="160"/>
                  </a:cubicBezTo>
                  <a:cubicBezTo>
                    <a:pt x="465" y="164"/>
                    <a:pt x="466" y="168"/>
                    <a:pt x="470" y="172"/>
                  </a:cubicBezTo>
                  <a:cubicBezTo>
                    <a:pt x="471" y="171"/>
                    <a:pt x="472" y="170"/>
                    <a:pt x="473" y="168"/>
                  </a:cubicBezTo>
                  <a:cubicBezTo>
                    <a:pt x="475" y="164"/>
                    <a:pt x="477" y="160"/>
                    <a:pt x="479" y="157"/>
                  </a:cubicBezTo>
                  <a:cubicBezTo>
                    <a:pt x="482" y="157"/>
                    <a:pt x="482" y="158"/>
                    <a:pt x="483" y="160"/>
                  </a:cubicBezTo>
                  <a:cubicBezTo>
                    <a:pt x="483" y="161"/>
                    <a:pt x="483" y="162"/>
                    <a:pt x="483" y="163"/>
                  </a:cubicBezTo>
                  <a:cubicBezTo>
                    <a:pt x="484" y="155"/>
                    <a:pt x="482" y="147"/>
                    <a:pt x="477" y="140"/>
                  </a:cubicBezTo>
                  <a:cubicBezTo>
                    <a:pt x="476" y="139"/>
                    <a:pt x="474" y="139"/>
                    <a:pt x="473" y="138"/>
                  </a:cubicBezTo>
                  <a:close/>
                  <a:moveTo>
                    <a:pt x="255" y="15"/>
                  </a:moveTo>
                  <a:cubicBezTo>
                    <a:pt x="255" y="15"/>
                    <a:pt x="255" y="14"/>
                    <a:pt x="255" y="14"/>
                  </a:cubicBezTo>
                  <a:cubicBezTo>
                    <a:pt x="255" y="14"/>
                    <a:pt x="254" y="14"/>
                    <a:pt x="255" y="15"/>
                  </a:cubicBezTo>
                  <a:close/>
                  <a:moveTo>
                    <a:pt x="458" y="62"/>
                  </a:moveTo>
                  <a:cubicBezTo>
                    <a:pt x="461" y="58"/>
                    <a:pt x="465" y="54"/>
                    <a:pt x="467" y="49"/>
                  </a:cubicBezTo>
                  <a:cubicBezTo>
                    <a:pt x="461" y="48"/>
                    <a:pt x="457" y="50"/>
                    <a:pt x="453" y="53"/>
                  </a:cubicBezTo>
                  <a:cubicBezTo>
                    <a:pt x="447" y="58"/>
                    <a:pt x="440" y="63"/>
                    <a:pt x="437" y="71"/>
                  </a:cubicBezTo>
                  <a:cubicBezTo>
                    <a:pt x="437" y="71"/>
                    <a:pt x="437" y="71"/>
                    <a:pt x="438" y="71"/>
                  </a:cubicBezTo>
                  <a:cubicBezTo>
                    <a:pt x="442" y="73"/>
                    <a:pt x="447" y="75"/>
                    <a:pt x="451" y="77"/>
                  </a:cubicBezTo>
                  <a:cubicBezTo>
                    <a:pt x="453" y="72"/>
                    <a:pt x="456" y="67"/>
                    <a:pt x="458" y="62"/>
                  </a:cubicBezTo>
                  <a:close/>
                  <a:moveTo>
                    <a:pt x="225" y="412"/>
                  </a:moveTo>
                  <a:cubicBezTo>
                    <a:pt x="224" y="412"/>
                    <a:pt x="223" y="411"/>
                    <a:pt x="223" y="411"/>
                  </a:cubicBezTo>
                  <a:cubicBezTo>
                    <a:pt x="219" y="416"/>
                    <a:pt x="216" y="421"/>
                    <a:pt x="215" y="427"/>
                  </a:cubicBezTo>
                  <a:cubicBezTo>
                    <a:pt x="215" y="429"/>
                    <a:pt x="215" y="430"/>
                    <a:pt x="215" y="432"/>
                  </a:cubicBezTo>
                  <a:cubicBezTo>
                    <a:pt x="216" y="431"/>
                    <a:pt x="217" y="431"/>
                    <a:pt x="217" y="430"/>
                  </a:cubicBezTo>
                  <a:cubicBezTo>
                    <a:pt x="220" y="424"/>
                    <a:pt x="224" y="418"/>
                    <a:pt x="229" y="413"/>
                  </a:cubicBezTo>
                  <a:cubicBezTo>
                    <a:pt x="229" y="413"/>
                    <a:pt x="229" y="412"/>
                    <a:pt x="229" y="412"/>
                  </a:cubicBezTo>
                  <a:cubicBezTo>
                    <a:pt x="227" y="412"/>
                    <a:pt x="226" y="412"/>
                    <a:pt x="225" y="412"/>
                  </a:cubicBezTo>
                  <a:close/>
                  <a:moveTo>
                    <a:pt x="485" y="535"/>
                  </a:moveTo>
                  <a:cubicBezTo>
                    <a:pt x="484" y="535"/>
                    <a:pt x="484" y="536"/>
                    <a:pt x="484" y="536"/>
                  </a:cubicBezTo>
                  <a:cubicBezTo>
                    <a:pt x="480" y="538"/>
                    <a:pt x="477" y="542"/>
                    <a:pt x="475" y="546"/>
                  </a:cubicBezTo>
                  <a:cubicBezTo>
                    <a:pt x="473" y="551"/>
                    <a:pt x="472" y="556"/>
                    <a:pt x="471" y="561"/>
                  </a:cubicBezTo>
                  <a:cubicBezTo>
                    <a:pt x="474" y="556"/>
                    <a:pt x="477" y="552"/>
                    <a:pt x="479" y="548"/>
                  </a:cubicBezTo>
                  <a:cubicBezTo>
                    <a:pt x="482" y="544"/>
                    <a:pt x="484" y="540"/>
                    <a:pt x="485" y="535"/>
                  </a:cubicBezTo>
                  <a:close/>
                  <a:moveTo>
                    <a:pt x="149" y="446"/>
                  </a:moveTo>
                  <a:cubicBezTo>
                    <a:pt x="149" y="440"/>
                    <a:pt x="149" y="434"/>
                    <a:pt x="149" y="428"/>
                  </a:cubicBezTo>
                  <a:cubicBezTo>
                    <a:pt x="149" y="427"/>
                    <a:pt x="149" y="427"/>
                    <a:pt x="149" y="427"/>
                  </a:cubicBezTo>
                  <a:cubicBezTo>
                    <a:pt x="149" y="427"/>
                    <a:pt x="149" y="427"/>
                    <a:pt x="149" y="427"/>
                  </a:cubicBezTo>
                  <a:cubicBezTo>
                    <a:pt x="149" y="424"/>
                    <a:pt x="149" y="421"/>
                    <a:pt x="149" y="419"/>
                  </a:cubicBezTo>
                  <a:cubicBezTo>
                    <a:pt x="149" y="416"/>
                    <a:pt x="150" y="414"/>
                    <a:pt x="147" y="412"/>
                  </a:cubicBezTo>
                  <a:cubicBezTo>
                    <a:pt x="140" y="417"/>
                    <a:pt x="137" y="419"/>
                    <a:pt x="132" y="417"/>
                  </a:cubicBezTo>
                  <a:cubicBezTo>
                    <a:pt x="125" y="423"/>
                    <a:pt x="118" y="430"/>
                    <a:pt x="118" y="441"/>
                  </a:cubicBezTo>
                  <a:cubicBezTo>
                    <a:pt x="118" y="441"/>
                    <a:pt x="118" y="441"/>
                    <a:pt x="118" y="441"/>
                  </a:cubicBezTo>
                  <a:cubicBezTo>
                    <a:pt x="129" y="443"/>
                    <a:pt x="138" y="443"/>
                    <a:pt x="147" y="448"/>
                  </a:cubicBezTo>
                  <a:cubicBezTo>
                    <a:pt x="148" y="447"/>
                    <a:pt x="148" y="446"/>
                    <a:pt x="149" y="446"/>
                  </a:cubicBezTo>
                  <a:close/>
                  <a:moveTo>
                    <a:pt x="316" y="337"/>
                  </a:moveTo>
                  <a:cubicBezTo>
                    <a:pt x="310" y="336"/>
                    <a:pt x="304" y="336"/>
                    <a:pt x="298" y="336"/>
                  </a:cubicBezTo>
                  <a:cubicBezTo>
                    <a:pt x="300" y="332"/>
                    <a:pt x="303" y="331"/>
                    <a:pt x="307" y="329"/>
                  </a:cubicBezTo>
                  <a:cubicBezTo>
                    <a:pt x="314" y="326"/>
                    <a:pt x="321" y="323"/>
                    <a:pt x="328" y="320"/>
                  </a:cubicBezTo>
                  <a:cubicBezTo>
                    <a:pt x="331" y="319"/>
                    <a:pt x="334" y="318"/>
                    <a:pt x="338" y="314"/>
                  </a:cubicBezTo>
                  <a:cubicBezTo>
                    <a:pt x="328" y="314"/>
                    <a:pt x="320" y="314"/>
                    <a:pt x="311" y="314"/>
                  </a:cubicBezTo>
                  <a:cubicBezTo>
                    <a:pt x="311" y="314"/>
                    <a:pt x="311" y="314"/>
                    <a:pt x="311" y="313"/>
                  </a:cubicBezTo>
                  <a:cubicBezTo>
                    <a:pt x="312" y="313"/>
                    <a:pt x="314" y="312"/>
                    <a:pt x="315" y="312"/>
                  </a:cubicBezTo>
                  <a:cubicBezTo>
                    <a:pt x="323" y="311"/>
                    <a:pt x="331" y="310"/>
                    <a:pt x="339" y="309"/>
                  </a:cubicBezTo>
                  <a:cubicBezTo>
                    <a:pt x="344" y="308"/>
                    <a:pt x="348" y="308"/>
                    <a:pt x="352" y="307"/>
                  </a:cubicBezTo>
                  <a:cubicBezTo>
                    <a:pt x="355" y="309"/>
                    <a:pt x="355" y="311"/>
                    <a:pt x="355" y="314"/>
                  </a:cubicBezTo>
                  <a:cubicBezTo>
                    <a:pt x="359" y="313"/>
                    <a:pt x="362" y="313"/>
                    <a:pt x="365" y="311"/>
                  </a:cubicBezTo>
                  <a:cubicBezTo>
                    <a:pt x="373" y="308"/>
                    <a:pt x="380" y="305"/>
                    <a:pt x="387" y="302"/>
                  </a:cubicBezTo>
                  <a:cubicBezTo>
                    <a:pt x="388" y="304"/>
                    <a:pt x="387" y="305"/>
                    <a:pt x="386" y="306"/>
                  </a:cubicBezTo>
                  <a:cubicBezTo>
                    <a:pt x="382" y="310"/>
                    <a:pt x="378" y="313"/>
                    <a:pt x="373" y="316"/>
                  </a:cubicBezTo>
                  <a:cubicBezTo>
                    <a:pt x="372" y="317"/>
                    <a:pt x="370" y="317"/>
                    <a:pt x="370" y="320"/>
                  </a:cubicBezTo>
                  <a:cubicBezTo>
                    <a:pt x="374" y="319"/>
                    <a:pt x="379" y="319"/>
                    <a:pt x="384" y="318"/>
                  </a:cubicBezTo>
                  <a:cubicBezTo>
                    <a:pt x="379" y="323"/>
                    <a:pt x="374" y="326"/>
                    <a:pt x="368" y="328"/>
                  </a:cubicBezTo>
                  <a:cubicBezTo>
                    <a:pt x="351" y="336"/>
                    <a:pt x="334" y="338"/>
                    <a:pt x="316" y="337"/>
                  </a:cubicBezTo>
                  <a:close/>
                  <a:moveTo>
                    <a:pt x="369" y="320"/>
                  </a:moveTo>
                  <a:cubicBezTo>
                    <a:pt x="369" y="320"/>
                    <a:pt x="369" y="320"/>
                    <a:pt x="369" y="320"/>
                  </a:cubicBezTo>
                  <a:cubicBezTo>
                    <a:pt x="369" y="320"/>
                    <a:pt x="369" y="320"/>
                    <a:pt x="369" y="320"/>
                  </a:cubicBezTo>
                  <a:cubicBezTo>
                    <a:pt x="369" y="320"/>
                    <a:pt x="369" y="320"/>
                    <a:pt x="369" y="320"/>
                  </a:cubicBezTo>
                  <a:close/>
                  <a:moveTo>
                    <a:pt x="589" y="179"/>
                  </a:moveTo>
                  <a:cubicBezTo>
                    <a:pt x="587" y="176"/>
                    <a:pt x="586" y="174"/>
                    <a:pt x="584" y="171"/>
                  </a:cubicBezTo>
                  <a:cubicBezTo>
                    <a:pt x="583" y="169"/>
                    <a:pt x="582" y="167"/>
                    <a:pt x="581" y="165"/>
                  </a:cubicBezTo>
                  <a:cubicBezTo>
                    <a:pt x="578" y="166"/>
                    <a:pt x="575" y="166"/>
                    <a:pt x="572" y="167"/>
                  </a:cubicBezTo>
                  <a:cubicBezTo>
                    <a:pt x="569" y="175"/>
                    <a:pt x="569" y="184"/>
                    <a:pt x="563" y="191"/>
                  </a:cubicBezTo>
                  <a:cubicBezTo>
                    <a:pt x="560" y="187"/>
                    <a:pt x="562" y="183"/>
                    <a:pt x="561" y="179"/>
                  </a:cubicBezTo>
                  <a:cubicBezTo>
                    <a:pt x="559" y="180"/>
                    <a:pt x="558" y="182"/>
                    <a:pt x="556" y="183"/>
                  </a:cubicBezTo>
                  <a:cubicBezTo>
                    <a:pt x="552" y="174"/>
                    <a:pt x="557" y="163"/>
                    <a:pt x="551" y="154"/>
                  </a:cubicBezTo>
                  <a:cubicBezTo>
                    <a:pt x="550" y="156"/>
                    <a:pt x="549" y="157"/>
                    <a:pt x="549" y="158"/>
                  </a:cubicBezTo>
                  <a:cubicBezTo>
                    <a:pt x="548" y="162"/>
                    <a:pt x="547" y="165"/>
                    <a:pt x="547" y="168"/>
                  </a:cubicBezTo>
                  <a:cubicBezTo>
                    <a:pt x="546" y="172"/>
                    <a:pt x="546" y="175"/>
                    <a:pt x="543" y="178"/>
                  </a:cubicBezTo>
                  <a:cubicBezTo>
                    <a:pt x="543" y="177"/>
                    <a:pt x="542" y="176"/>
                    <a:pt x="541" y="175"/>
                  </a:cubicBezTo>
                  <a:cubicBezTo>
                    <a:pt x="539" y="164"/>
                    <a:pt x="538" y="154"/>
                    <a:pt x="536" y="143"/>
                  </a:cubicBezTo>
                  <a:cubicBezTo>
                    <a:pt x="535" y="140"/>
                    <a:pt x="534" y="136"/>
                    <a:pt x="532" y="133"/>
                  </a:cubicBezTo>
                  <a:cubicBezTo>
                    <a:pt x="532" y="134"/>
                    <a:pt x="531" y="134"/>
                    <a:pt x="531" y="134"/>
                  </a:cubicBezTo>
                  <a:cubicBezTo>
                    <a:pt x="529" y="127"/>
                    <a:pt x="527" y="121"/>
                    <a:pt x="523" y="115"/>
                  </a:cubicBezTo>
                  <a:cubicBezTo>
                    <a:pt x="521" y="111"/>
                    <a:pt x="518" y="107"/>
                    <a:pt x="514" y="105"/>
                  </a:cubicBezTo>
                  <a:cubicBezTo>
                    <a:pt x="513" y="105"/>
                    <a:pt x="512" y="106"/>
                    <a:pt x="511" y="106"/>
                  </a:cubicBezTo>
                  <a:cubicBezTo>
                    <a:pt x="512" y="108"/>
                    <a:pt x="513" y="109"/>
                    <a:pt x="514" y="111"/>
                  </a:cubicBezTo>
                  <a:cubicBezTo>
                    <a:pt x="516" y="115"/>
                    <a:pt x="518" y="119"/>
                    <a:pt x="520" y="123"/>
                  </a:cubicBezTo>
                  <a:cubicBezTo>
                    <a:pt x="526" y="137"/>
                    <a:pt x="529" y="152"/>
                    <a:pt x="529" y="167"/>
                  </a:cubicBezTo>
                  <a:cubicBezTo>
                    <a:pt x="530" y="180"/>
                    <a:pt x="530" y="192"/>
                    <a:pt x="531" y="205"/>
                  </a:cubicBezTo>
                  <a:cubicBezTo>
                    <a:pt x="531" y="206"/>
                    <a:pt x="531" y="207"/>
                    <a:pt x="531" y="208"/>
                  </a:cubicBezTo>
                  <a:cubicBezTo>
                    <a:pt x="532" y="208"/>
                    <a:pt x="532" y="207"/>
                    <a:pt x="532" y="207"/>
                  </a:cubicBezTo>
                  <a:cubicBezTo>
                    <a:pt x="532" y="209"/>
                    <a:pt x="532" y="212"/>
                    <a:pt x="533" y="215"/>
                  </a:cubicBezTo>
                  <a:cubicBezTo>
                    <a:pt x="535" y="210"/>
                    <a:pt x="536" y="206"/>
                    <a:pt x="538" y="203"/>
                  </a:cubicBezTo>
                  <a:cubicBezTo>
                    <a:pt x="539" y="200"/>
                    <a:pt x="540" y="198"/>
                    <a:pt x="542" y="196"/>
                  </a:cubicBezTo>
                  <a:cubicBezTo>
                    <a:pt x="542" y="195"/>
                    <a:pt x="544" y="194"/>
                    <a:pt x="546" y="193"/>
                  </a:cubicBezTo>
                  <a:cubicBezTo>
                    <a:pt x="547" y="202"/>
                    <a:pt x="545" y="209"/>
                    <a:pt x="544" y="217"/>
                  </a:cubicBezTo>
                  <a:cubicBezTo>
                    <a:pt x="541" y="231"/>
                    <a:pt x="535" y="245"/>
                    <a:pt x="529" y="259"/>
                  </a:cubicBezTo>
                  <a:cubicBezTo>
                    <a:pt x="527" y="263"/>
                    <a:pt x="525" y="266"/>
                    <a:pt x="524" y="270"/>
                  </a:cubicBezTo>
                  <a:cubicBezTo>
                    <a:pt x="520" y="283"/>
                    <a:pt x="513" y="294"/>
                    <a:pt x="506" y="305"/>
                  </a:cubicBezTo>
                  <a:cubicBezTo>
                    <a:pt x="491" y="327"/>
                    <a:pt x="474" y="347"/>
                    <a:pt x="455" y="366"/>
                  </a:cubicBezTo>
                  <a:cubicBezTo>
                    <a:pt x="443" y="379"/>
                    <a:pt x="429" y="388"/>
                    <a:pt x="413" y="394"/>
                  </a:cubicBezTo>
                  <a:cubicBezTo>
                    <a:pt x="412" y="394"/>
                    <a:pt x="412" y="394"/>
                    <a:pt x="411" y="395"/>
                  </a:cubicBezTo>
                  <a:cubicBezTo>
                    <a:pt x="393" y="396"/>
                    <a:pt x="375" y="402"/>
                    <a:pt x="358" y="407"/>
                  </a:cubicBezTo>
                  <a:cubicBezTo>
                    <a:pt x="345" y="410"/>
                    <a:pt x="333" y="414"/>
                    <a:pt x="321" y="417"/>
                  </a:cubicBezTo>
                  <a:cubicBezTo>
                    <a:pt x="317" y="418"/>
                    <a:pt x="313" y="420"/>
                    <a:pt x="309" y="420"/>
                  </a:cubicBezTo>
                  <a:cubicBezTo>
                    <a:pt x="300" y="422"/>
                    <a:pt x="291" y="424"/>
                    <a:pt x="282" y="428"/>
                  </a:cubicBezTo>
                  <a:cubicBezTo>
                    <a:pt x="280" y="428"/>
                    <a:pt x="278" y="428"/>
                    <a:pt x="276" y="429"/>
                  </a:cubicBezTo>
                  <a:cubicBezTo>
                    <a:pt x="275" y="422"/>
                    <a:pt x="275" y="401"/>
                    <a:pt x="276" y="391"/>
                  </a:cubicBezTo>
                  <a:cubicBezTo>
                    <a:pt x="278" y="390"/>
                    <a:pt x="280" y="389"/>
                    <a:pt x="282" y="388"/>
                  </a:cubicBezTo>
                  <a:cubicBezTo>
                    <a:pt x="289" y="383"/>
                    <a:pt x="290" y="380"/>
                    <a:pt x="287" y="372"/>
                  </a:cubicBezTo>
                  <a:cubicBezTo>
                    <a:pt x="289" y="371"/>
                    <a:pt x="291" y="371"/>
                    <a:pt x="294" y="372"/>
                  </a:cubicBezTo>
                  <a:cubicBezTo>
                    <a:pt x="302" y="373"/>
                    <a:pt x="310" y="373"/>
                    <a:pt x="317" y="371"/>
                  </a:cubicBezTo>
                  <a:cubicBezTo>
                    <a:pt x="318" y="372"/>
                    <a:pt x="319" y="372"/>
                    <a:pt x="320" y="372"/>
                  </a:cubicBezTo>
                  <a:cubicBezTo>
                    <a:pt x="313" y="380"/>
                    <a:pt x="305" y="386"/>
                    <a:pt x="298" y="394"/>
                  </a:cubicBezTo>
                  <a:cubicBezTo>
                    <a:pt x="296" y="395"/>
                    <a:pt x="294" y="395"/>
                    <a:pt x="292" y="396"/>
                  </a:cubicBezTo>
                  <a:cubicBezTo>
                    <a:pt x="290" y="397"/>
                    <a:pt x="289" y="398"/>
                    <a:pt x="288" y="399"/>
                  </a:cubicBezTo>
                  <a:cubicBezTo>
                    <a:pt x="290" y="403"/>
                    <a:pt x="293" y="404"/>
                    <a:pt x="296" y="404"/>
                  </a:cubicBezTo>
                  <a:cubicBezTo>
                    <a:pt x="301" y="403"/>
                    <a:pt x="307" y="402"/>
                    <a:pt x="313" y="400"/>
                  </a:cubicBezTo>
                  <a:cubicBezTo>
                    <a:pt x="321" y="397"/>
                    <a:pt x="329" y="394"/>
                    <a:pt x="336" y="389"/>
                  </a:cubicBezTo>
                  <a:cubicBezTo>
                    <a:pt x="339" y="387"/>
                    <a:pt x="341" y="385"/>
                    <a:pt x="344" y="384"/>
                  </a:cubicBezTo>
                  <a:cubicBezTo>
                    <a:pt x="353" y="381"/>
                    <a:pt x="362" y="377"/>
                    <a:pt x="370" y="373"/>
                  </a:cubicBezTo>
                  <a:cubicBezTo>
                    <a:pt x="377" y="370"/>
                    <a:pt x="384" y="366"/>
                    <a:pt x="390" y="362"/>
                  </a:cubicBezTo>
                  <a:cubicBezTo>
                    <a:pt x="396" y="358"/>
                    <a:pt x="402" y="356"/>
                    <a:pt x="409" y="354"/>
                  </a:cubicBezTo>
                  <a:cubicBezTo>
                    <a:pt x="421" y="351"/>
                    <a:pt x="432" y="345"/>
                    <a:pt x="442" y="336"/>
                  </a:cubicBezTo>
                  <a:cubicBezTo>
                    <a:pt x="447" y="331"/>
                    <a:pt x="453" y="326"/>
                    <a:pt x="459" y="321"/>
                  </a:cubicBezTo>
                  <a:cubicBezTo>
                    <a:pt x="462" y="318"/>
                    <a:pt x="465" y="313"/>
                    <a:pt x="466" y="307"/>
                  </a:cubicBezTo>
                  <a:cubicBezTo>
                    <a:pt x="461" y="308"/>
                    <a:pt x="459" y="311"/>
                    <a:pt x="456" y="313"/>
                  </a:cubicBezTo>
                  <a:cubicBezTo>
                    <a:pt x="454" y="314"/>
                    <a:pt x="451" y="316"/>
                    <a:pt x="449" y="318"/>
                  </a:cubicBezTo>
                  <a:cubicBezTo>
                    <a:pt x="447" y="318"/>
                    <a:pt x="445" y="318"/>
                    <a:pt x="442" y="319"/>
                  </a:cubicBezTo>
                  <a:cubicBezTo>
                    <a:pt x="441" y="319"/>
                    <a:pt x="440" y="319"/>
                    <a:pt x="439" y="319"/>
                  </a:cubicBezTo>
                  <a:cubicBezTo>
                    <a:pt x="440" y="318"/>
                    <a:pt x="440" y="318"/>
                    <a:pt x="441" y="317"/>
                  </a:cubicBezTo>
                  <a:cubicBezTo>
                    <a:pt x="447" y="309"/>
                    <a:pt x="453" y="301"/>
                    <a:pt x="459" y="293"/>
                  </a:cubicBezTo>
                  <a:cubicBezTo>
                    <a:pt x="463" y="288"/>
                    <a:pt x="466" y="282"/>
                    <a:pt x="469" y="276"/>
                  </a:cubicBezTo>
                  <a:cubicBezTo>
                    <a:pt x="472" y="267"/>
                    <a:pt x="475" y="258"/>
                    <a:pt x="477" y="249"/>
                  </a:cubicBezTo>
                  <a:cubicBezTo>
                    <a:pt x="478" y="250"/>
                    <a:pt x="478" y="252"/>
                    <a:pt x="478" y="253"/>
                  </a:cubicBezTo>
                  <a:cubicBezTo>
                    <a:pt x="478" y="258"/>
                    <a:pt x="478" y="262"/>
                    <a:pt x="478" y="268"/>
                  </a:cubicBezTo>
                  <a:cubicBezTo>
                    <a:pt x="483" y="261"/>
                    <a:pt x="483" y="253"/>
                    <a:pt x="489" y="248"/>
                  </a:cubicBezTo>
                  <a:cubicBezTo>
                    <a:pt x="489" y="248"/>
                    <a:pt x="490" y="248"/>
                    <a:pt x="490" y="248"/>
                  </a:cubicBezTo>
                  <a:cubicBezTo>
                    <a:pt x="494" y="247"/>
                    <a:pt x="498" y="245"/>
                    <a:pt x="500" y="241"/>
                  </a:cubicBezTo>
                  <a:cubicBezTo>
                    <a:pt x="506" y="237"/>
                    <a:pt x="510" y="231"/>
                    <a:pt x="512" y="223"/>
                  </a:cubicBezTo>
                  <a:cubicBezTo>
                    <a:pt x="515" y="210"/>
                    <a:pt x="516" y="197"/>
                    <a:pt x="515" y="184"/>
                  </a:cubicBezTo>
                  <a:cubicBezTo>
                    <a:pt x="514" y="171"/>
                    <a:pt x="512" y="159"/>
                    <a:pt x="510" y="147"/>
                  </a:cubicBezTo>
                  <a:cubicBezTo>
                    <a:pt x="508" y="137"/>
                    <a:pt x="503" y="129"/>
                    <a:pt x="497" y="122"/>
                  </a:cubicBezTo>
                  <a:cubicBezTo>
                    <a:pt x="495" y="119"/>
                    <a:pt x="492" y="117"/>
                    <a:pt x="490" y="115"/>
                  </a:cubicBezTo>
                  <a:cubicBezTo>
                    <a:pt x="496" y="108"/>
                    <a:pt x="497" y="99"/>
                    <a:pt x="497" y="91"/>
                  </a:cubicBezTo>
                  <a:cubicBezTo>
                    <a:pt x="497" y="79"/>
                    <a:pt x="500" y="68"/>
                    <a:pt x="506" y="58"/>
                  </a:cubicBezTo>
                  <a:cubicBezTo>
                    <a:pt x="509" y="58"/>
                    <a:pt x="512" y="57"/>
                    <a:pt x="515" y="56"/>
                  </a:cubicBezTo>
                  <a:cubicBezTo>
                    <a:pt x="522" y="56"/>
                    <a:pt x="527" y="53"/>
                    <a:pt x="531" y="47"/>
                  </a:cubicBezTo>
                  <a:cubicBezTo>
                    <a:pt x="534" y="41"/>
                    <a:pt x="540" y="38"/>
                    <a:pt x="546" y="36"/>
                  </a:cubicBezTo>
                  <a:cubicBezTo>
                    <a:pt x="547" y="36"/>
                    <a:pt x="548" y="36"/>
                    <a:pt x="549" y="36"/>
                  </a:cubicBezTo>
                  <a:cubicBezTo>
                    <a:pt x="549" y="38"/>
                    <a:pt x="548" y="40"/>
                    <a:pt x="548" y="42"/>
                  </a:cubicBezTo>
                  <a:cubicBezTo>
                    <a:pt x="547" y="45"/>
                    <a:pt x="547" y="47"/>
                    <a:pt x="547" y="50"/>
                  </a:cubicBezTo>
                  <a:cubicBezTo>
                    <a:pt x="548" y="52"/>
                    <a:pt x="549" y="53"/>
                    <a:pt x="549" y="55"/>
                  </a:cubicBezTo>
                  <a:cubicBezTo>
                    <a:pt x="550" y="55"/>
                    <a:pt x="550" y="56"/>
                    <a:pt x="550" y="57"/>
                  </a:cubicBezTo>
                  <a:cubicBezTo>
                    <a:pt x="550" y="56"/>
                    <a:pt x="551" y="56"/>
                    <a:pt x="551" y="56"/>
                  </a:cubicBezTo>
                  <a:cubicBezTo>
                    <a:pt x="553" y="58"/>
                    <a:pt x="556" y="59"/>
                    <a:pt x="560" y="58"/>
                  </a:cubicBezTo>
                  <a:cubicBezTo>
                    <a:pt x="562" y="57"/>
                    <a:pt x="564" y="57"/>
                    <a:pt x="566" y="56"/>
                  </a:cubicBezTo>
                  <a:cubicBezTo>
                    <a:pt x="567" y="58"/>
                    <a:pt x="566" y="58"/>
                    <a:pt x="565" y="59"/>
                  </a:cubicBezTo>
                  <a:cubicBezTo>
                    <a:pt x="565" y="60"/>
                    <a:pt x="564" y="61"/>
                    <a:pt x="563" y="62"/>
                  </a:cubicBezTo>
                  <a:cubicBezTo>
                    <a:pt x="559" y="68"/>
                    <a:pt x="556" y="73"/>
                    <a:pt x="553" y="79"/>
                  </a:cubicBezTo>
                  <a:cubicBezTo>
                    <a:pt x="552" y="80"/>
                    <a:pt x="552" y="82"/>
                    <a:pt x="551" y="83"/>
                  </a:cubicBezTo>
                  <a:cubicBezTo>
                    <a:pt x="551" y="83"/>
                    <a:pt x="551" y="83"/>
                    <a:pt x="550" y="83"/>
                  </a:cubicBezTo>
                  <a:cubicBezTo>
                    <a:pt x="550" y="84"/>
                    <a:pt x="550" y="84"/>
                    <a:pt x="551" y="85"/>
                  </a:cubicBezTo>
                  <a:cubicBezTo>
                    <a:pt x="550" y="87"/>
                    <a:pt x="550" y="89"/>
                    <a:pt x="550" y="92"/>
                  </a:cubicBezTo>
                  <a:cubicBezTo>
                    <a:pt x="551" y="98"/>
                    <a:pt x="556" y="101"/>
                    <a:pt x="562" y="98"/>
                  </a:cubicBezTo>
                  <a:cubicBezTo>
                    <a:pt x="565" y="97"/>
                    <a:pt x="567" y="95"/>
                    <a:pt x="570" y="93"/>
                  </a:cubicBezTo>
                  <a:cubicBezTo>
                    <a:pt x="572" y="92"/>
                    <a:pt x="575" y="90"/>
                    <a:pt x="577" y="88"/>
                  </a:cubicBezTo>
                  <a:cubicBezTo>
                    <a:pt x="577" y="88"/>
                    <a:pt x="578" y="88"/>
                    <a:pt x="579" y="88"/>
                  </a:cubicBezTo>
                  <a:cubicBezTo>
                    <a:pt x="579" y="90"/>
                    <a:pt x="578" y="91"/>
                    <a:pt x="576" y="93"/>
                  </a:cubicBezTo>
                  <a:cubicBezTo>
                    <a:pt x="570" y="101"/>
                    <a:pt x="565" y="110"/>
                    <a:pt x="561" y="120"/>
                  </a:cubicBezTo>
                  <a:cubicBezTo>
                    <a:pt x="559" y="125"/>
                    <a:pt x="558" y="130"/>
                    <a:pt x="557" y="135"/>
                  </a:cubicBezTo>
                  <a:cubicBezTo>
                    <a:pt x="557" y="138"/>
                    <a:pt x="558" y="142"/>
                    <a:pt x="559" y="145"/>
                  </a:cubicBezTo>
                  <a:cubicBezTo>
                    <a:pt x="561" y="152"/>
                    <a:pt x="569" y="153"/>
                    <a:pt x="573" y="148"/>
                  </a:cubicBezTo>
                  <a:cubicBezTo>
                    <a:pt x="575" y="146"/>
                    <a:pt x="576" y="143"/>
                    <a:pt x="578" y="141"/>
                  </a:cubicBezTo>
                  <a:cubicBezTo>
                    <a:pt x="579" y="139"/>
                    <a:pt x="581" y="137"/>
                    <a:pt x="582" y="136"/>
                  </a:cubicBezTo>
                  <a:cubicBezTo>
                    <a:pt x="583" y="136"/>
                    <a:pt x="584" y="137"/>
                    <a:pt x="584" y="137"/>
                  </a:cubicBezTo>
                  <a:cubicBezTo>
                    <a:pt x="583" y="146"/>
                    <a:pt x="587" y="154"/>
                    <a:pt x="590" y="161"/>
                  </a:cubicBezTo>
                  <a:cubicBezTo>
                    <a:pt x="592" y="165"/>
                    <a:pt x="593" y="169"/>
                    <a:pt x="595" y="173"/>
                  </a:cubicBezTo>
                  <a:cubicBezTo>
                    <a:pt x="596" y="176"/>
                    <a:pt x="597" y="177"/>
                    <a:pt x="599" y="179"/>
                  </a:cubicBezTo>
                  <a:cubicBezTo>
                    <a:pt x="599" y="179"/>
                    <a:pt x="599" y="179"/>
                    <a:pt x="599" y="179"/>
                  </a:cubicBezTo>
                  <a:cubicBezTo>
                    <a:pt x="594" y="182"/>
                    <a:pt x="592" y="182"/>
                    <a:pt x="589" y="179"/>
                  </a:cubicBezTo>
                  <a:close/>
                  <a:moveTo>
                    <a:pt x="410" y="372"/>
                  </a:moveTo>
                  <a:cubicBezTo>
                    <a:pt x="409" y="372"/>
                    <a:pt x="408" y="371"/>
                    <a:pt x="408" y="371"/>
                  </a:cubicBezTo>
                  <a:cubicBezTo>
                    <a:pt x="398" y="376"/>
                    <a:pt x="388" y="382"/>
                    <a:pt x="377" y="387"/>
                  </a:cubicBezTo>
                  <a:cubicBezTo>
                    <a:pt x="388" y="387"/>
                    <a:pt x="404" y="379"/>
                    <a:pt x="410" y="372"/>
                  </a:cubicBezTo>
                  <a:close/>
                  <a:moveTo>
                    <a:pt x="420" y="354"/>
                  </a:moveTo>
                  <a:cubicBezTo>
                    <a:pt x="415" y="354"/>
                    <a:pt x="415" y="354"/>
                    <a:pt x="406" y="360"/>
                  </a:cubicBezTo>
                  <a:cubicBezTo>
                    <a:pt x="402" y="362"/>
                    <a:pt x="397" y="365"/>
                    <a:pt x="392" y="368"/>
                  </a:cubicBezTo>
                  <a:cubicBezTo>
                    <a:pt x="388" y="370"/>
                    <a:pt x="383" y="373"/>
                    <a:pt x="378" y="375"/>
                  </a:cubicBezTo>
                  <a:cubicBezTo>
                    <a:pt x="374" y="378"/>
                    <a:pt x="369" y="380"/>
                    <a:pt x="364" y="382"/>
                  </a:cubicBezTo>
                  <a:cubicBezTo>
                    <a:pt x="359" y="384"/>
                    <a:pt x="354" y="386"/>
                    <a:pt x="349" y="388"/>
                  </a:cubicBezTo>
                  <a:cubicBezTo>
                    <a:pt x="374" y="385"/>
                    <a:pt x="410" y="367"/>
                    <a:pt x="420" y="354"/>
                  </a:cubicBezTo>
                  <a:close/>
                  <a:moveTo>
                    <a:pt x="502" y="283"/>
                  </a:moveTo>
                  <a:cubicBezTo>
                    <a:pt x="495" y="293"/>
                    <a:pt x="487" y="303"/>
                    <a:pt x="479" y="313"/>
                  </a:cubicBezTo>
                  <a:cubicBezTo>
                    <a:pt x="478" y="316"/>
                    <a:pt x="476" y="318"/>
                    <a:pt x="474" y="320"/>
                  </a:cubicBezTo>
                  <a:cubicBezTo>
                    <a:pt x="481" y="311"/>
                    <a:pt x="487" y="302"/>
                    <a:pt x="494" y="293"/>
                  </a:cubicBezTo>
                  <a:cubicBezTo>
                    <a:pt x="501" y="282"/>
                    <a:pt x="507" y="270"/>
                    <a:pt x="512" y="258"/>
                  </a:cubicBezTo>
                  <a:cubicBezTo>
                    <a:pt x="514" y="254"/>
                    <a:pt x="515" y="251"/>
                    <a:pt x="514" y="247"/>
                  </a:cubicBezTo>
                  <a:cubicBezTo>
                    <a:pt x="513" y="247"/>
                    <a:pt x="513" y="248"/>
                    <a:pt x="513" y="248"/>
                  </a:cubicBezTo>
                  <a:cubicBezTo>
                    <a:pt x="509" y="256"/>
                    <a:pt x="505" y="264"/>
                    <a:pt x="501" y="272"/>
                  </a:cubicBezTo>
                  <a:cubicBezTo>
                    <a:pt x="498" y="278"/>
                    <a:pt x="495" y="284"/>
                    <a:pt x="491" y="289"/>
                  </a:cubicBezTo>
                  <a:cubicBezTo>
                    <a:pt x="479" y="303"/>
                    <a:pt x="470" y="318"/>
                    <a:pt x="457" y="331"/>
                  </a:cubicBezTo>
                  <a:cubicBezTo>
                    <a:pt x="448" y="340"/>
                    <a:pt x="439" y="349"/>
                    <a:pt x="429" y="358"/>
                  </a:cubicBezTo>
                  <a:cubicBezTo>
                    <a:pt x="424" y="362"/>
                    <a:pt x="420" y="367"/>
                    <a:pt x="415" y="371"/>
                  </a:cubicBezTo>
                  <a:cubicBezTo>
                    <a:pt x="415" y="372"/>
                    <a:pt x="414" y="373"/>
                    <a:pt x="414" y="374"/>
                  </a:cubicBezTo>
                  <a:cubicBezTo>
                    <a:pt x="415" y="374"/>
                    <a:pt x="415" y="375"/>
                    <a:pt x="415" y="375"/>
                  </a:cubicBezTo>
                  <a:cubicBezTo>
                    <a:pt x="416" y="374"/>
                    <a:pt x="417" y="374"/>
                    <a:pt x="419" y="373"/>
                  </a:cubicBezTo>
                  <a:cubicBezTo>
                    <a:pt x="426" y="369"/>
                    <a:pt x="433" y="364"/>
                    <a:pt x="440" y="358"/>
                  </a:cubicBezTo>
                  <a:cubicBezTo>
                    <a:pt x="436" y="362"/>
                    <a:pt x="432" y="366"/>
                    <a:pt x="428" y="370"/>
                  </a:cubicBezTo>
                  <a:cubicBezTo>
                    <a:pt x="431" y="370"/>
                    <a:pt x="432" y="370"/>
                    <a:pt x="433" y="369"/>
                  </a:cubicBezTo>
                  <a:cubicBezTo>
                    <a:pt x="439" y="365"/>
                    <a:pt x="446" y="361"/>
                    <a:pt x="452" y="357"/>
                  </a:cubicBezTo>
                  <a:cubicBezTo>
                    <a:pt x="466" y="346"/>
                    <a:pt x="478" y="333"/>
                    <a:pt x="489" y="319"/>
                  </a:cubicBezTo>
                  <a:cubicBezTo>
                    <a:pt x="502" y="303"/>
                    <a:pt x="513" y="284"/>
                    <a:pt x="521" y="265"/>
                  </a:cubicBezTo>
                  <a:cubicBezTo>
                    <a:pt x="523" y="262"/>
                    <a:pt x="523" y="258"/>
                    <a:pt x="524" y="255"/>
                  </a:cubicBezTo>
                  <a:cubicBezTo>
                    <a:pt x="524" y="254"/>
                    <a:pt x="524" y="253"/>
                    <a:pt x="523" y="250"/>
                  </a:cubicBezTo>
                  <a:cubicBezTo>
                    <a:pt x="515" y="262"/>
                    <a:pt x="509" y="273"/>
                    <a:pt x="502" y="283"/>
                  </a:cubicBezTo>
                  <a:close/>
                  <a:moveTo>
                    <a:pt x="532" y="94"/>
                  </a:moveTo>
                  <a:cubicBezTo>
                    <a:pt x="531" y="93"/>
                    <a:pt x="529" y="92"/>
                    <a:pt x="528" y="91"/>
                  </a:cubicBezTo>
                  <a:cubicBezTo>
                    <a:pt x="527" y="90"/>
                    <a:pt x="526" y="91"/>
                    <a:pt x="524" y="91"/>
                  </a:cubicBezTo>
                  <a:cubicBezTo>
                    <a:pt x="525" y="94"/>
                    <a:pt x="526" y="96"/>
                    <a:pt x="527" y="97"/>
                  </a:cubicBezTo>
                  <a:cubicBezTo>
                    <a:pt x="529" y="102"/>
                    <a:pt x="532" y="106"/>
                    <a:pt x="534" y="110"/>
                  </a:cubicBezTo>
                  <a:cubicBezTo>
                    <a:pt x="538" y="119"/>
                    <a:pt x="542" y="129"/>
                    <a:pt x="542" y="139"/>
                  </a:cubicBezTo>
                  <a:cubicBezTo>
                    <a:pt x="542" y="140"/>
                    <a:pt x="542" y="141"/>
                    <a:pt x="543" y="142"/>
                  </a:cubicBezTo>
                  <a:cubicBezTo>
                    <a:pt x="543" y="141"/>
                    <a:pt x="544" y="141"/>
                    <a:pt x="544" y="140"/>
                  </a:cubicBezTo>
                  <a:cubicBezTo>
                    <a:pt x="547" y="123"/>
                    <a:pt x="541" y="108"/>
                    <a:pt x="532" y="94"/>
                  </a:cubicBezTo>
                  <a:close/>
                  <a:moveTo>
                    <a:pt x="808" y="217"/>
                  </a:moveTo>
                  <a:cubicBezTo>
                    <a:pt x="808" y="212"/>
                    <a:pt x="807" y="206"/>
                    <a:pt x="807" y="201"/>
                  </a:cubicBezTo>
                  <a:cubicBezTo>
                    <a:pt x="807" y="190"/>
                    <a:pt x="806" y="178"/>
                    <a:pt x="806" y="167"/>
                  </a:cubicBezTo>
                  <a:cubicBezTo>
                    <a:pt x="807" y="148"/>
                    <a:pt x="806" y="130"/>
                    <a:pt x="801" y="113"/>
                  </a:cubicBezTo>
                  <a:cubicBezTo>
                    <a:pt x="799" y="108"/>
                    <a:pt x="797" y="103"/>
                    <a:pt x="796" y="99"/>
                  </a:cubicBezTo>
                  <a:cubicBezTo>
                    <a:pt x="792" y="85"/>
                    <a:pt x="786" y="72"/>
                    <a:pt x="776" y="62"/>
                  </a:cubicBezTo>
                  <a:cubicBezTo>
                    <a:pt x="772" y="58"/>
                    <a:pt x="770" y="54"/>
                    <a:pt x="766" y="50"/>
                  </a:cubicBezTo>
                  <a:cubicBezTo>
                    <a:pt x="768" y="50"/>
                    <a:pt x="769" y="50"/>
                    <a:pt x="770" y="50"/>
                  </a:cubicBezTo>
                  <a:cubicBezTo>
                    <a:pt x="772" y="52"/>
                    <a:pt x="775" y="53"/>
                    <a:pt x="777" y="55"/>
                  </a:cubicBezTo>
                  <a:cubicBezTo>
                    <a:pt x="782" y="60"/>
                    <a:pt x="787" y="65"/>
                    <a:pt x="792" y="70"/>
                  </a:cubicBezTo>
                  <a:cubicBezTo>
                    <a:pt x="794" y="64"/>
                    <a:pt x="791" y="59"/>
                    <a:pt x="787" y="55"/>
                  </a:cubicBezTo>
                  <a:cubicBezTo>
                    <a:pt x="780" y="48"/>
                    <a:pt x="773" y="41"/>
                    <a:pt x="764" y="35"/>
                  </a:cubicBezTo>
                  <a:cubicBezTo>
                    <a:pt x="757" y="30"/>
                    <a:pt x="749" y="26"/>
                    <a:pt x="742" y="22"/>
                  </a:cubicBezTo>
                  <a:cubicBezTo>
                    <a:pt x="740" y="21"/>
                    <a:pt x="739" y="20"/>
                    <a:pt x="737" y="19"/>
                  </a:cubicBezTo>
                  <a:cubicBezTo>
                    <a:pt x="737" y="17"/>
                    <a:pt x="739" y="17"/>
                    <a:pt x="740" y="17"/>
                  </a:cubicBezTo>
                  <a:cubicBezTo>
                    <a:pt x="746" y="17"/>
                    <a:pt x="751" y="19"/>
                    <a:pt x="757" y="21"/>
                  </a:cubicBezTo>
                  <a:cubicBezTo>
                    <a:pt x="765" y="25"/>
                    <a:pt x="772" y="30"/>
                    <a:pt x="780" y="35"/>
                  </a:cubicBezTo>
                  <a:cubicBezTo>
                    <a:pt x="779" y="29"/>
                    <a:pt x="775" y="26"/>
                    <a:pt x="771" y="23"/>
                  </a:cubicBezTo>
                  <a:cubicBezTo>
                    <a:pt x="770" y="22"/>
                    <a:pt x="768" y="21"/>
                    <a:pt x="766" y="20"/>
                  </a:cubicBezTo>
                  <a:cubicBezTo>
                    <a:pt x="757" y="15"/>
                    <a:pt x="748" y="10"/>
                    <a:pt x="740" y="6"/>
                  </a:cubicBezTo>
                  <a:cubicBezTo>
                    <a:pt x="738" y="5"/>
                    <a:pt x="737" y="4"/>
                    <a:pt x="737" y="3"/>
                  </a:cubicBezTo>
                  <a:cubicBezTo>
                    <a:pt x="737" y="0"/>
                    <a:pt x="739" y="1"/>
                    <a:pt x="740" y="0"/>
                  </a:cubicBezTo>
                  <a:cubicBezTo>
                    <a:pt x="745" y="0"/>
                    <a:pt x="750" y="2"/>
                    <a:pt x="754" y="4"/>
                  </a:cubicBezTo>
                  <a:cubicBezTo>
                    <a:pt x="757" y="5"/>
                    <a:pt x="759" y="6"/>
                    <a:pt x="762" y="7"/>
                  </a:cubicBezTo>
                  <a:cubicBezTo>
                    <a:pt x="762" y="8"/>
                    <a:pt x="763" y="9"/>
                    <a:pt x="764" y="9"/>
                  </a:cubicBezTo>
                  <a:cubicBezTo>
                    <a:pt x="770" y="17"/>
                    <a:pt x="776" y="24"/>
                    <a:pt x="782" y="31"/>
                  </a:cubicBezTo>
                  <a:cubicBezTo>
                    <a:pt x="787" y="38"/>
                    <a:pt x="793" y="44"/>
                    <a:pt x="797" y="52"/>
                  </a:cubicBezTo>
                  <a:cubicBezTo>
                    <a:pt x="803" y="65"/>
                    <a:pt x="809" y="78"/>
                    <a:pt x="812" y="93"/>
                  </a:cubicBezTo>
                  <a:cubicBezTo>
                    <a:pt x="813" y="98"/>
                    <a:pt x="815" y="103"/>
                    <a:pt x="815" y="109"/>
                  </a:cubicBezTo>
                  <a:cubicBezTo>
                    <a:pt x="816" y="129"/>
                    <a:pt x="816" y="148"/>
                    <a:pt x="815" y="168"/>
                  </a:cubicBezTo>
                  <a:cubicBezTo>
                    <a:pt x="814" y="180"/>
                    <a:pt x="814" y="192"/>
                    <a:pt x="814" y="204"/>
                  </a:cubicBezTo>
                  <a:cubicBezTo>
                    <a:pt x="813" y="205"/>
                    <a:pt x="814" y="205"/>
                    <a:pt x="814" y="206"/>
                  </a:cubicBezTo>
                  <a:cubicBezTo>
                    <a:pt x="813" y="207"/>
                    <a:pt x="813" y="209"/>
                    <a:pt x="813" y="210"/>
                  </a:cubicBezTo>
                  <a:cubicBezTo>
                    <a:pt x="813" y="214"/>
                    <a:pt x="812" y="217"/>
                    <a:pt x="810" y="221"/>
                  </a:cubicBezTo>
                  <a:cubicBezTo>
                    <a:pt x="807" y="220"/>
                    <a:pt x="808" y="218"/>
                    <a:pt x="808" y="217"/>
                  </a:cubicBezTo>
                  <a:close/>
                  <a:moveTo>
                    <a:pt x="793" y="70"/>
                  </a:moveTo>
                  <a:cubicBezTo>
                    <a:pt x="793" y="70"/>
                    <a:pt x="793" y="70"/>
                    <a:pt x="792" y="70"/>
                  </a:cubicBezTo>
                  <a:cubicBezTo>
                    <a:pt x="792" y="70"/>
                    <a:pt x="792" y="70"/>
                    <a:pt x="792" y="70"/>
                  </a:cubicBezTo>
                  <a:cubicBezTo>
                    <a:pt x="793" y="70"/>
                    <a:pt x="793" y="70"/>
                    <a:pt x="793" y="70"/>
                  </a:cubicBezTo>
                  <a:close/>
                  <a:moveTo>
                    <a:pt x="659" y="212"/>
                  </a:moveTo>
                  <a:cubicBezTo>
                    <a:pt x="660" y="212"/>
                    <a:pt x="660" y="212"/>
                    <a:pt x="660" y="212"/>
                  </a:cubicBezTo>
                  <a:cubicBezTo>
                    <a:pt x="660" y="212"/>
                    <a:pt x="660" y="212"/>
                    <a:pt x="660" y="212"/>
                  </a:cubicBezTo>
                  <a:cubicBezTo>
                    <a:pt x="660" y="212"/>
                    <a:pt x="660" y="212"/>
                    <a:pt x="660" y="212"/>
                  </a:cubicBezTo>
                  <a:lnTo>
                    <a:pt x="659" y="212"/>
                  </a:lnTo>
                  <a:close/>
                  <a:moveTo>
                    <a:pt x="902" y="334"/>
                  </a:moveTo>
                  <a:cubicBezTo>
                    <a:pt x="902" y="330"/>
                    <a:pt x="902" y="326"/>
                    <a:pt x="901" y="322"/>
                  </a:cubicBezTo>
                  <a:cubicBezTo>
                    <a:pt x="900" y="311"/>
                    <a:pt x="898" y="301"/>
                    <a:pt x="899" y="290"/>
                  </a:cubicBezTo>
                  <a:cubicBezTo>
                    <a:pt x="900" y="292"/>
                    <a:pt x="901" y="295"/>
                    <a:pt x="901" y="297"/>
                  </a:cubicBezTo>
                  <a:cubicBezTo>
                    <a:pt x="900" y="286"/>
                    <a:pt x="899" y="274"/>
                    <a:pt x="895" y="262"/>
                  </a:cubicBezTo>
                  <a:cubicBezTo>
                    <a:pt x="894" y="262"/>
                    <a:pt x="892" y="262"/>
                    <a:pt x="891" y="262"/>
                  </a:cubicBezTo>
                  <a:cubicBezTo>
                    <a:pt x="891" y="271"/>
                    <a:pt x="891" y="280"/>
                    <a:pt x="891" y="289"/>
                  </a:cubicBezTo>
                  <a:cubicBezTo>
                    <a:pt x="891" y="295"/>
                    <a:pt x="892" y="302"/>
                    <a:pt x="892" y="308"/>
                  </a:cubicBezTo>
                  <a:cubicBezTo>
                    <a:pt x="892" y="310"/>
                    <a:pt x="891" y="311"/>
                    <a:pt x="891" y="312"/>
                  </a:cubicBezTo>
                  <a:cubicBezTo>
                    <a:pt x="890" y="312"/>
                    <a:pt x="889" y="312"/>
                    <a:pt x="889" y="312"/>
                  </a:cubicBezTo>
                  <a:cubicBezTo>
                    <a:pt x="889" y="317"/>
                    <a:pt x="891" y="322"/>
                    <a:pt x="892" y="327"/>
                  </a:cubicBezTo>
                  <a:cubicBezTo>
                    <a:pt x="893" y="331"/>
                    <a:pt x="894" y="334"/>
                    <a:pt x="895" y="337"/>
                  </a:cubicBezTo>
                  <a:cubicBezTo>
                    <a:pt x="895" y="339"/>
                    <a:pt x="897" y="340"/>
                    <a:pt x="900" y="340"/>
                  </a:cubicBezTo>
                  <a:cubicBezTo>
                    <a:pt x="900" y="339"/>
                    <a:pt x="901" y="339"/>
                    <a:pt x="901" y="338"/>
                  </a:cubicBezTo>
                  <a:cubicBezTo>
                    <a:pt x="902" y="337"/>
                    <a:pt x="902" y="335"/>
                    <a:pt x="902" y="334"/>
                  </a:cubicBezTo>
                  <a:close/>
                  <a:moveTo>
                    <a:pt x="741" y="271"/>
                  </a:moveTo>
                  <a:cubicBezTo>
                    <a:pt x="737" y="270"/>
                    <a:pt x="732" y="270"/>
                    <a:pt x="729" y="273"/>
                  </a:cubicBezTo>
                  <a:cubicBezTo>
                    <a:pt x="730" y="269"/>
                    <a:pt x="731" y="266"/>
                    <a:pt x="731" y="262"/>
                  </a:cubicBezTo>
                  <a:cubicBezTo>
                    <a:pt x="733" y="254"/>
                    <a:pt x="732" y="246"/>
                    <a:pt x="730" y="237"/>
                  </a:cubicBezTo>
                  <a:cubicBezTo>
                    <a:pt x="728" y="237"/>
                    <a:pt x="728" y="239"/>
                    <a:pt x="727" y="240"/>
                  </a:cubicBezTo>
                  <a:cubicBezTo>
                    <a:pt x="725" y="246"/>
                    <a:pt x="723" y="252"/>
                    <a:pt x="720" y="257"/>
                  </a:cubicBezTo>
                  <a:cubicBezTo>
                    <a:pt x="719" y="259"/>
                    <a:pt x="718" y="260"/>
                    <a:pt x="717" y="263"/>
                  </a:cubicBezTo>
                  <a:cubicBezTo>
                    <a:pt x="717" y="249"/>
                    <a:pt x="718" y="237"/>
                    <a:pt x="716" y="223"/>
                  </a:cubicBezTo>
                  <a:cubicBezTo>
                    <a:pt x="710" y="229"/>
                    <a:pt x="708" y="235"/>
                    <a:pt x="704" y="241"/>
                  </a:cubicBezTo>
                  <a:cubicBezTo>
                    <a:pt x="704" y="236"/>
                    <a:pt x="704" y="232"/>
                    <a:pt x="704" y="227"/>
                  </a:cubicBezTo>
                  <a:cubicBezTo>
                    <a:pt x="699" y="229"/>
                    <a:pt x="699" y="234"/>
                    <a:pt x="695" y="235"/>
                  </a:cubicBezTo>
                  <a:cubicBezTo>
                    <a:pt x="695" y="233"/>
                    <a:pt x="695" y="231"/>
                    <a:pt x="695" y="229"/>
                  </a:cubicBezTo>
                  <a:cubicBezTo>
                    <a:pt x="696" y="222"/>
                    <a:pt x="698" y="215"/>
                    <a:pt x="699" y="207"/>
                  </a:cubicBezTo>
                  <a:cubicBezTo>
                    <a:pt x="701" y="198"/>
                    <a:pt x="702" y="189"/>
                    <a:pt x="703" y="179"/>
                  </a:cubicBezTo>
                  <a:cubicBezTo>
                    <a:pt x="704" y="171"/>
                    <a:pt x="703" y="162"/>
                    <a:pt x="700" y="153"/>
                  </a:cubicBezTo>
                  <a:cubicBezTo>
                    <a:pt x="700" y="156"/>
                    <a:pt x="700" y="158"/>
                    <a:pt x="699" y="160"/>
                  </a:cubicBezTo>
                  <a:cubicBezTo>
                    <a:pt x="698" y="172"/>
                    <a:pt x="698" y="183"/>
                    <a:pt x="697" y="195"/>
                  </a:cubicBezTo>
                  <a:cubicBezTo>
                    <a:pt x="696" y="197"/>
                    <a:pt x="696" y="199"/>
                    <a:pt x="695" y="201"/>
                  </a:cubicBezTo>
                  <a:cubicBezTo>
                    <a:pt x="690" y="210"/>
                    <a:pt x="685" y="220"/>
                    <a:pt x="676" y="229"/>
                  </a:cubicBezTo>
                  <a:cubicBezTo>
                    <a:pt x="677" y="226"/>
                    <a:pt x="677" y="224"/>
                    <a:pt x="678" y="223"/>
                  </a:cubicBezTo>
                  <a:cubicBezTo>
                    <a:pt x="679" y="219"/>
                    <a:pt x="681" y="215"/>
                    <a:pt x="682" y="211"/>
                  </a:cubicBezTo>
                  <a:cubicBezTo>
                    <a:pt x="687" y="198"/>
                    <a:pt x="689" y="185"/>
                    <a:pt x="689" y="172"/>
                  </a:cubicBezTo>
                  <a:cubicBezTo>
                    <a:pt x="689" y="157"/>
                    <a:pt x="687" y="141"/>
                    <a:pt x="683" y="126"/>
                  </a:cubicBezTo>
                  <a:cubicBezTo>
                    <a:pt x="682" y="120"/>
                    <a:pt x="679" y="114"/>
                    <a:pt x="676" y="108"/>
                  </a:cubicBezTo>
                  <a:cubicBezTo>
                    <a:pt x="674" y="110"/>
                    <a:pt x="675" y="112"/>
                    <a:pt x="675" y="114"/>
                  </a:cubicBezTo>
                  <a:cubicBezTo>
                    <a:pt x="676" y="125"/>
                    <a:pt x="677" y="135"/>
                    <a:pt x="678" y="146"/>
                  </a:cubicBezTo>
                  <a:cubicBezTo>
                    <a:pt x="678" y="149"/>
                    <a:pt x="678" y="152"/>
                    <a:pt x="678" y="154"/>
                  </a:cubicBezTo>
                  <a:cubicBezTo>
                    <a:pt x="677" y="155"/>
                    <a:pt x="677" y="156"/>
                    <a:pt x="675" y="159"/>
                  </a:cubicBezTo>
                  <a:cubicBezTo>
                    <a:pt x="673" y="148"/>
                    <a:pt x="671" y="139"/>
                    <a:pt x="669" y="130"/>
                  </a:cubicBezTo>
                  <a:cubicBezTo>
                    <a:pt x="667" y="124"/>
                    <a:pt x="665" y="118"/>
                    <a:pt x="664" y="113"/>
                  </a:cubicBezTo>
                  <a:cubicBezTo>
                    <a:pt x="663" y="112"/>
                    <a:pt x="662" y="112"/>
                    <a:pt x="662" y="111"/>
                  </a:cubicBezTo>
                  <a:cubicBezTo>
                    <a:pt x="661" y="112"/>
                    <a:pt x="660" y="112"/>
                    <a:pt x="660" y="113"/>
                  </a:cubicBezTo>
                  <a:cubicBezTo>
                    <a:pt x="661" y="116"/>
                    <a:pt x="661" y="119"/>
                    <a:pt x="662" y="121"/>
                  </a:cubicBezTo>
                  <a:cubicBezTo>
                    <a:pt x="667" y="142"/>
                    <a:pt x="668" y="163"/>
                    <a:pt x="667" y="185"/>
                  </a:cubicBezTo>
                  <a:cubicBezTo>
                    <a:pt x="666" y="193"/>
                    <a:pt x="666" y="202"/>
                    <a:pt x="662" y="209"/>
                  </a:cubicBezTo>
                  <a:cubicBezTo>
                    <a:pt x="662" y="210"/>
                    <a:pt x="661" y="211"/>
                    <a:pt x="660" y="212"/>
                  </a:cubicBezTo>
                  <a:cubicBezTo>
                    <a:pt x="659" y="202"/>
                    <a:pt x="658" y="192"/>
                    <a:pt x="656" y="182"/>
                  </a:cubicBezTo>
                  <a:cubicBezTo>
                    <a:pt x="654" y="171"/>
                    <a:pt x="650" y="162"/>
                    <a:pt x="645" y="153"/>
                  </a:cubicBezTo>
                  <a:cubicBezTo>
                    <a:pt x="645" y="152"/>
                    <a:pt x="643" y="151"/>
                    <a:pt x="641" y="149"/>
                  </a:cubicBezTo>
                  <a:cubicBezTo>
                    <a:pt x="641" y="151"/>
                    <a:pt x="641" y="152"/>
                    <a:pt x="641" y="153"/>
                  </a:cubicBezTo>
                  <a:cubicBezTo>
                    <a:pt x="642" y="157"/>
                    <a:pt x="643" y="161"/>
                    <a:pt x="644" y="165"/>
                  </a:cubicBezTo>
                  <a:cubicBezTo>
                    <a:pt x="647" y="174"/>
                    <a:pt x="647" y="184"/>
                    <a:pt x="647" y="194"/>
                  </a:cubicBezTo>
                  <a:cubicBezTo>
                    <a:pt x="647" y="209"/>
                    <a:pt x="645" y="223"/>
                    <a:pt x="642" y="238"/>
                  </a:cubicBezTo>
                  <a:cubicBezTo>
                    <a:pt x="642" y="240"/>
                    <a:pt x="642" y="243"/>
                    <a:pt x="642" y="246"/>
                  </a:cubicBezTo>
                  <a:cubicBezTo>
                    <a:pt x="645" y="242"/>
                    <a:pt x="646" y="236"/>
                    <a:pt x="647" y="231"/>
                  </a:cubicBezTo>
                  <a:cubicBezTo>
                    <a:pt x="648" y="228"/>
                    <a:pt x="647" y="225"/>
                    <a:pt x="650" y="222"/>
                  </a:cubicBezTo>
                  <a:cubicBezTo>
                    <a:pt x="654" y="227"/>
                    <a:pt x="654" y="232"/>
                    <a:pt x="654" y="238"/>
                  </a:cubicBezTo>
                  <a:cubicBezTo>
                    <a:pt x="653" y="241"/>
                    <a:pt x="653" y="244"/>
                    <a:pt x="652" y="248"/>
                  </a:cubicBezTo>
                  <a:cubicBezTo>
                    <a:pt x="650" y="257"/>
                    <a:pt x="647" y="267"/>
                    <a:pt x="644" y="276"/>
                  </a:cubicBezTo>
                  <a:cubicBezTo>
                    <a:pt x="636" y="289"/>
                    <a:pt x="628" y="303"/>
                    <a:pt x="620" y="316"/>
                  </a:cubicBezTo>
                  <a:cubicBezTo>
                    <a:pt x="617" y="320"/>
                    <a:pt x="615" y="323"/>
                    <a:pt x="613" y="327"/>
                  </a:cubicBezTo>
                  <a:cubicBezTo>
                    <a:pt x="607" y="334"/>
                    <a:pt x="602" y="342"/>
                    <a:pt x="597" y="350"/>
                  </a:cubicBezTo>
                  <a:cubicBezTo>
                    <a:pt x="596" y="352"/>
                    <a:pt x="594" y="354"/>
                    <a:pt x="593" y="356"/>
                  </a:cubicBezTo>
                  <a:cubicBezTo>
                    <a:pt x="591" y="359"/>
                    <a:pt x="589" y="361"/>
                    <a:pt x="587" y="364"/>
                  </a:cubicBezTo>
                  <a:cubicBezTo>
                    <a:pt x="586" y="365"/>
                    <a:pt x="585" y="366"/>
                    <a:pt x="583" y="368"/>
                  </a:cubicBezTo>
                  <a:cubicBezTo>
                    <a:pt x="579" y="368"/>
                    <a:pt x="574" y="369"/>
                    <a:pt x="569" y="369"/>
                  </a:cubicBezTo>
                  <a:cubicBezTo>
                    <a:pt x="570" y="368"/>
                    <a:pt x="570" y="368"/>
                    <a:pt x="570" y="367"/>
                  </a:cubicBezTo>
                  <a:cubicBezTo>
                    <a:pt x="574" y="361"/>
                    <a:pt x="578" y="356"/>
                    <a:pt x="583" y="350"/>
                  </a:cubicBezTo>
                  <a:cubicBezTo>
                    <a:pt x="591" y="341"/>
                    <a:pt x="597" y="331"/>
                    <a:pt x="604" y="321"/>
                  </a:cubicBezTo>
                  <a:cubicBezTo>
                    <a:pt x="612" y="307"/>
                    <a:pt x="618" y="292"/>
                    <a:pt x="624" y="278"/>
                  </a:cubicBezTo>
                  <a:cubicBezTo>
                    <a:pt x="630" y="265"/>
                    <a:pt x="634" y="251"/>
                    <a:pt x="635" y="237"/>
                  </a:cubicBezTo>
                  <a:cubicBezTo>
                    <a:pt x="636" y="226"/>
                    <a:pt x="637" y="215"/>
                    <a:pt x="634" y="203"/>
                  </a:cubicBezTo>
                  <a:cubicBezTo>
                    <a:pt x="632" y="204"/>
                    <a:pt x="631" y="205"/>
                    <a:pt x="631" y="206"/>
                  </a:cubicBezTo>
                  <a:cubicBezTo>
                    <a:pt x="630" y="208"/>
                    <a:pt x="630" y="211"/>
                    <a:pt x="629" y="214"/>
                  </a:cubicBezTo>
                  <a:cubicBezTo>
                    <a:pt x="627" y="219"/>
                    <a:pt x="625" y="225"/>
                    <a:pt x="624" y="230"/>
                  </a:cubicBezTo>
                  <a:cubicBezTo>
                    <a:pt x="622" y="235"/>
                    <a:pt x="621" y="239"/>
                    <a:pt x="619" y="244"/>
                  </a:cubicBezTo>
                  <a:cubicBezTo>
                    <a:pt x="618" y="244"/>
                    <a:pt x="618" y="244"/>
                    <a:pt x="618" y="244"/>
                  </a:cubicBezTo>
                  <a:cubicBezTo>
                    <a:pt x="618" y="245"/>
                    <a:pt x="618" y="246"/>
                    <a:pt x="617" y="247"/>
                  </a:cubicBezTo>
                  <a:cubicBezTo>
                    <a:pt x="609" y="264"/>
                    <a:pt x="601" y="281"/>
                    <a:pt x="593" y="298"/>
                  </a:cubicBezTo>
                  <a:cubicBezTo>
                    <a:pt x="585" y="310"/>
                    <a:pt x="578" y="322"/>
                    <a:pt x="569" y="334"/>
                  </a:cubicBezTo>
                  <a:cubicBezTo>
                    <a:pt x="567" y="335"/>
                    <a:pt x="566" y="338"/>
                    <a:pt x="565" y="340"/>
                  </a:cubicBezTo>
                  <a:cubicBezTo>
                    <a:pt x="564" y="341"/>
                    <a:pt x="564" y="341"/>
                    <a:pt x="563" y="342"/>
                  </a:cubicBezTo>
                  <a:cubicBezTo>
                    <a:pt x="556" y="350"/>
                    <a:pt x="549" y="357"/>
                    <a:pt x="541" y="364"/>
                  </a:cubicBezTo>
                  <a:cubicBezTo>
                    <a:pt x="541" y="364"/>
                    <a:pt x="541" y="364"/>
                    <a:pt x="540" y="364"/>
                  </a:cubicBezTo>
                  <a:cubicBezTo>
                    <a:pt x="539" y="365"/>
                    <a:pt x="538" y="365"/>
                    <a:pt x="537" y="366"/>
                  </a:cubicBezTo>
                  <a:cubicBezTo>
                    <a:pt x="535" y="367"/>
                    <a:pt x="533" y="369"/>
                    <a:pt x="530" y="370"/>
                  </a:cubicBezTo>
                  <a:cubicBezTo>
                    <a:pt x="528" y="371"/>
                    <a:pt x="526" y="371"/>
                    <a:pt x="523" y="371"/>
                  </a:cubicBezTo>
                  <a:cubicBezTo>
                    <a:pt x="520" y="371"/>
                    <a:pt x="518" y="372"/>
                    <a:pt x="515" y="372"/>
                  </a:cubicBezTo>
                  <a:cubicBezTo>
                    <a:pt x="523" y="366"/>
                    <a:pt x="530" y="358"/>
                    <a:pt x="536" y="350"/>
                  </a:cubicBezTo>
                  <a:cubicBezTo>
                    <a:pt x="545" y="337"/>
                    <a:pt x="553" y="324"/>
                    <a:pt x="562" y="311"/>
                  </a:cubicBezTo>
                  <a:cubicBezTo>
                    <a:pt x="566" y="305"/>
                    <a:pt x="569" y="298"/>
                    <a:pt x="573" y="291"/>
                  </a:cubicBezTo>
                  <a:cubicBezTo>
                    <a:pt x="583" y="269"/>
                    <a:pt x="590" y="246"/>
                    <a:pt x="597" y="223"/>
                  </a:cubicBezTo>
                  <a:cubicBezTo>
                    <a:pt x="598" y="219"/>
                    <a:pt x="599" y="215"/>
                    <a:pt x="601" y="211"/>
                  </a:cubicBezTo>
                  <a:cubicBezTo>
                    <a:pt x="601" y="215"/>
                    <a:pt x="600" y="220"/>
                    <a:pt x="600" y="224"/>
                  </a:cubicBezTo>
                  <a:cubicBezTo>
                    <a:pt x="600" y="225"/>
                    <a:pt x="601" y="225"/>
                    <a:pt x="601" y="225"/>
                  </a:cubicBezTo>
                  <a:cubicBezTo>
                    <a:pt x="603" y="217"/>
                    <a:pt x="606" y="209"/>
                    <a:pt x="608" y="201"/>
                  </a:cubicBezTo>
                  <a:cubicBezTo>
                    <a:pt x="611" y="201"/>
                    <a:pt x="611" y="203"/>
                    <a:pt x="611" y="204"/>
                  </a:cubicBezTo>
                  <a:cubicBezTo>
                    <a:pt x="612" y="208"/>
                    <a:pt x="612" y="212"/>
                    <a:pt x="611" y="216"/>
                  </a:cubicBezTo>
                  <a:cubicBezTo>
                    <a:pt x="611" y="219"/>
                    <a:pt x="611" y="223"/>
                    <a:pt x="611" y="227"/>
                  </a:cubicBezTo>
                  <a:cubicBezTo>
                    <a:pt x="613" y="224"/>
                    <a:pt x="614" y="221"/>
                    <a:pt x="616" y="218"/>
                  </a:cubicBezTo>
                  <a:cubicBezTo>
                    <a:pt x="617" y="214"/>
                    <a:pt x="619" y="211"/>
                    <a:pt x="623" y="210"/>
                  </a:cubicBezTo>
                  <a:cubicBezTo>
                    <a:pt x="624" y="197"/>
                    <a:pt x="624" y="194"/>
                    <a:pt x="621" y="188"/>
                  </a:cubicBezTo>
                  <a:cubicBezTo>
                    <a:pt x="619" y="190"/>
                    <a:pt x="617" y="192"/>
                    <a:pt x="615" y="194"/>
                  </a:cubicBezTo>
                  <a:cubicBezTo>
                    <a:pt x="614" y="192"/>
                    <a:pt x="613" y="190"/>
                    <a:pt x="613" y="189"/>
                  </a:cubicBezTo>
                  <a:cubicBezTo>
                    <a:pt x="614" y="186"/>
                    <a:pt x="614" y="182"/>
                    <a:pt x="614" y="179"/>
                  </a:cubicBezTo>
                  <a:cubicBezTo>
                    <a:pt x="616" y="178"/>
                    <a:pt x="618" y="176"/>
                    <a:pt x="619" y="175"/>
                  </a:cubicBezTo>
                  <a:cubicBezTo>
                    <a:pt x="627" y="165"/>
                    <a:pt x="629" y="154"/>
                    <a:pt x="627" y="142"/>
                  </a:cubicBezTo>
                  <a:cubicBezTo>
                    <a:pt x="626" y="139"/>
                    <a:pt x="625" y="137"/>
                    <a:pt x="624" y="134"/>
                  </a:cubicBezTo>
                  <a:cubicBezTo>
                    <a:pt x="626" y="131"/>
                    <a:pt x="627" y="127"/>
                    <a:pt x="629" y="124"/>
                  </a:cubicBezTo>
                  <a:cubicBezTo>
                    <a:pt x="631" y="124"/>
                    <a:pt x="632" y="123"/>
                    <a:pt x="634" y="122"/>
                  </a:cubicBezTo>
                  <a:cubicBezTo>
                    <a:pt x="644" y="118"/>
                    <a:pt x="649" y="110"/>
                    <a:pt x="650" y="99"/>
                  </a:cubicBezTo>
                  <a:cubicBezTo>
                    <a:pt x="650" y="95"/>
                    <a:pt x="650" y="90"/>
                    <a:pt x="650" y="85"/>
                  </a:cubicBezTo>
                  <a:cubicBezTo>
                    <a:pt x="656" y="79"/>
                    <a:pt x="662" y="75"/>
                    <a:pt x="672" y="75"/>
                  </a:cubicBezTo>
                  <a:cubicBezTo>
                    <a:pt x="673" y="76"/>
                    <a:pt x="674" y="77"/>
                    <a:pt x="675" y="78"/>
                  </a:cubicBezTo>
                  <a:cubicBezTo>
                    <a:pt x="680" y="82"/>
                    <a:pt x="685" y="82"/>
                    <a:pt x="691" y="80"/>
                  </a:cubicBezTo>
                  <a:cubicBezTo>
                    <a:pt x="692" y="79"/>
                    <a:pt x="694" y="78"/>
                    <a:pt x="696" y="78"/>
                  </a:cubicBezTo>
                  <a:cubicBezTo>
                    <a:pt x="698" y="78"/>
                    <a:pt x="700" y="79"/>
                    <a:pt x="701" y="79"/>
                  </a:cubicBezTo>
                  <a:cubicBezTo>
                    <a:pt x="702" y="82"/>
                    <a:pt x="700" y="82"/>
                    <a:pt x="699" y="84"/>
                  </a:cubicBezTo>
                  <a:cubicBezTo>
                    <a:pt x="697" y="88"/>
                    <a:pt x="694" y="92"/>
                    <a:pt x="692" y="97"/>
                  </a:cubicBezTo>
                  <a:cubicBezTo>
                    <a:pt x="690" y="105"/>
                    <a:pt x="694" y="114"/>
                    <a:pt x="701" y="118"/>
                  </a:cubicBezTo>
                  <a:cubicBezTo>
                    <a:pt x="706" y="121"/>
                    <a:pt x="710" y="120"/>
                    <a:pt x="713" y="116"/>
                  </a:cubicBezTo>
                  <a:cubicBezTo>
                    <a:pt x="715" y="113"/>
                    <a:pt x="716" y="110"/>
                    <a:pt x="718" y="107"/>
                  </a:cubicBezTo>
                  <a:cubicBezTo>
                    <a:pt x="721" y="99"/>
                    <a:pt x="735" y="98"/>
                    <a:pt x="741" y="103"/>
                  </a:cubicBezTo>
                  <a:cubicBezTo>
                    <a:pt x="745" y="106"/>
                    <a:pt x="749" y="110"/>
                    <a:pt x="751" y="115"/>
                  </a:cubicBezTo>
                  <a:cubicBezTo>
                    <a:pt x="751" y="115"/>
                    <a:pt x="751" y="115"/>
                    <a:pt x="751" y="116"/>
                  </a:cubicBezTo>
                  <a:cubicBezTo>
                    <a:pt x="751" y="117"/>
                    <a:pt x="750" y="118"/>
                    <a:pt x="750" y="119"/>
                  </a:cubicBezTo>
                  <a:cubicBezTo>
                    <a:pt x="749" y="120"/>
                    <a:pt x="747" y="120"/>
                    <a:pt x="746" y="120"/>
                  </a:cubicBezTo>
                  <a:cubicBezTo>
                    <a:pt x="744" y="120"/>
                    <a:pt x="741" y="120"/>
                    <a:pt x="739" y="120"/>
                  </a:cubicBezTo>
                  <a:cubicBezTo>
                    <a:pt x="731" y="120"/>
                    <a:pt x="725" y="122"/>
                    <a:pt x="719" y="128"/>
                  </a:cubicBezTo>
                  <a:cubicBezTo>
                    <a:pt x="716" y="131"/>
                    <a:pt x="713" y="135"/>
                    <a:pt x="710" y="139"/>
                  </a:cubicBezTo>
                  <a:cubicBezTo>
                    <a:pt x="708" y="141"/>
                    <a:pt x="707" y="144"/>
                    <a:pt x="708" y="147"/>
                  </a:cubicBezTo>
                  <a:cubicBezTo>
                    <a:pt x="710" y="150"/>
                    <a:pt x="713" y="151"/>
                    <a:pt x="716" y="152"/>
                  </a:cubicBezTo>
                  <a:cubicBezTo>
                    <a:pt x="730" y="157"/>
                    <a:pt x="742" y="165"/>
                    <a:pt x="755" y="172"/>
                  </a:cubicBezTo>
                  <a:cubicBezTo>
                    <a:pt x="762" y="176"/>
                    <a:pt x="766" y="182"/>
                    <a:pt x="768" y="189"/>
                  </a:cubicBezTo>
                  <a:cubicBezTo>
                    <a:pt x="768" y="191"/>
                    <a:pt x="769" y="194"/>
                    <a:pt x="769" y="195"/>
                  </a:cubicBezTo>
                  <a:cubicBezTo>
                    <a:pt x="768" y="197"/>
                    <a:pt x="767" y="197"/>
                    <a:pt x="765" y="196"/>
                  </a:cubicBezTo>
                  <a:cubicBezTo>
                    <a:pt x="760" y="191"/>
                    <a:pt x="754" y="188"/>
                    <a:pt x="747" y="185"/>
                  </a:cubicBezTo>
                  <a:cubicBezTo>
                    <a:pt x="738" y="181"/>
                    <a:pt x="729" y="182"/>
                    <a:pt x="720" y="186"/>
                  </a:cubicBezTo>
                  <a:cubicBezTo>
                    <a:pt x="712" y="190"/>
                    <a:pt x="710" y="195"/>
                    <a:pt x="712" y="203"/>
                  </a:cubicBezTo>
                  <a:cubicBezTo>
                    <a:pt x="713" y="205"/>
                    <a:pt x="713" y="206"/>
                    <a:pt x="713" y="207"/>
                  </a:cubicBezTo>
                  <a:cubicBezTo>
                    <a:pt x="717" y="215"/>
                    <a:pt x="721" y="218"/>
                    <a:pt x="730" y="216"/>
                  </a:cubicBezTo>
                  <a:cubicBezTo>
                    <a:pt x="732" y="215"/>
                    <a:pt x="734" y="215"/>
                    <a:pt x="736" y="215"/>
                  </a:cubicBezTo>
                  <a:cubicBezTo>
                    <a:pt x="735" y="218"/>
                    <a:pt x="734" y="221"/>
                    <a:pt x="733" y="224"/>
                  </a:cubicBezTo>
                  <a:cubicBezTo>
                    <a:pt x="732" y="233"/>
                    <a:pt x="740" y="241"/>
                    <a:pt x="749" y="237"/>
                  </a:cubicBezTo>
                  <a:cubicBezTo>
                    <a:pt x="757" y="234"/>
                    <a:pt x="762" y="237"/>
                    <a:pt x="768" y="242"/>
                  </a:cubicBezTo>
                  <a:cubicBezTo>
                    <a:pt x="772" y="245"/>
                    <a:pt x="777" y="249"/>
                    <a:pt x="781" y="254"/>
                  </a:cubicBezTo>
                  <a:cubicBezTo>
                    <a:pt x="785" y="258"/>
                    <a:pt x="787" y="263"/>
                    <a:pt x="790" y="269"/>
                  </a:cubicBezTo>
                  <a:cubicBezTo>
                    <a:pt x="787" y="268"/>
                    <a:pt x="785" y="268"/>
                    <a:pt x="783" y="268"/>
                  </a:cubicBezTo>
                  <a:cubicBezTo>
                    <a:pt x="774" y="267"/>
                    <a:pt x="769" y="272"/>
                    <a:pt x="771" y="281"/>
                  </a:cubicBezTo>
                  <a:cubicBezTo>
                    <a:pt x="772" y="286"/>
                    <a:pt x="774" y="291"/>
                    <a:pt x="777" y="295"/>
                  </a:cubicBezTo>
                  <a:cubicBezTo>
                    <a:pt x="778" y="296"/>
                    <a:pt x="779" y="297"/>
                    <a:pt x="779" y="298"/>
                  </a:cubicBezTo>
                  <a:cubicBezTo>
                    <a:pt x="780" y="300"/>
                    <a:pt x="780" y="301"/>
                    <a:pt x="780" y="303"/>
                  </a:cubicBezTo>
                  <a:cubicBezTo>
                    <a:pt x="780" y="305"/>
                    <a:pt x="780" y="307"/>
                    <a:pt x="779" y="310"/>
                  </a:cubicBezTo>
                  <a:cubicBezTo>
                    <a:pt x="777" y="313"/>
                    <a:pt x="776" y="317"/>
                    <a:pt x="774" y="320"/>
                  </a:cubicBezTo>
                  <a:cubicBezTo>
                    <a:pt x="772" y="322"/>
                    <a:pt x="770" y="320"/>
                    <a:pt x="769" y="319"/>
                  </a:cubicBezTo>
                  <a:cubicBezTo>
                    <a:pt x="768" y="316"/>
                    <a:pt x="767" y="313"/>
                    <a:pt x="766" y="310"/>
                  </a:cubicBezTo>
                  <a:cubicBezTo>
                    <a:pt x="765" y="306"/>
                    <a:pt x="765" y="301"/>
                    <a:pt x="764" y="297"/>
                  </a:cubicBezTo>
                  <a:cubicBezTo>
                    <a:pt x="762" y="283"/>
                    <a:pt x="754" y="275"/>
                    <a:pt x="741" y="271"/>
                  </a:cubicBezTo>
                  <a:close/>
                  <a:moveTo>
                    <a:pt x="641" y="251"/>
                  </a:moveTo>
                  <a:cubicBezTo>
                    <a:pt x="641" y="249"/>
                    <a:pt x="641" y="248"/>
                    <a:pt x="641" y="247"/>
                  </a:cubicBezTo>
                  <a:cubicBezTo>
                    <a:pt x="640" y="248"/>
                    <a:pt x="640" y="249"/>
                    <a:pt x="641" y="251"/>
                  </a:cubicBezTo>
                  <a:close/>
                  <a:moveTo>
                    <a:pt x="931" y="439"/>
                  </a:moveTo>
                  <a:cubicBezTo>
                    <a:pt x="930" y="434"/>
                    <a:pt x="928" y="428"/>
                    <a:pt x="923" y="425"/>
                  </a:cubicBezTo>
                  <a:cubicBezTo>
                    <a:pt x="917" y="420"/>
                    <a:pt x="909" y="421"/>
                    <a:pt x="905" y="427"/>
                  </a:cubicBezTo>
                  <a:cubicBezTo>
                    <a:pt x="903" y="429"/>
                    <a:pt x="902" y="431"/>
                    <a:pt x="902" y="433"/>
                  </a:cubicBezTo>
                  <a:cubicBezTo>
                    <a:pt x="899" y="442"/>
                    <a:pt x="900" y="451"/>
                    <a:pt x="902" y="460"/>
                  </a:cubicBezTo>
                  <a:cubicBezTo>
                    <a:pt x="902" y="461"/>
                    <a:pt x="903" y="462"/>
                    <a:pt x="904" y="463"/>
                  </a:cubicBezTo>
                  <a:cubicBezTo>
                    <a:pt x="905" y="463"/>
                    <a:pt x="906" y="463"/>
                    <a:pt x="907" y="463"/>
                  </a:cubicBezTo>
                  <a:cubicBezTo>
                    <a:pt x="908" y="460"/>
                    <a:pt x="908" y="457"/>
                    <a:pt x="908" y="453"/>
                  </a:cubicBezTo>
                  <a:cubicBezTo>
                    <a:pt x="908" y="448"/>
                    <a:pt x="909" y="442"/>
                    <a:pt x="911" y="437"/>
                  </a:cubicBezTo>
                  <a:cubicBezTo>
                    <a:pt x="912" y="435"/>
                    <a:pt x="913" y="434"/>
                    <a:pt x="915" y="433"/>
                  </a:cubicBezTo>
                  <a:cubicBezTo>
                    <a:pt x="924" y="440"/>
                    <a:pt x="924" y="452"/>
                    <a:pt x="929" y="463"/>
                  </a:cubicBezTo>
                  <a:cubicBezTo>
                    <a:pt x="932" y="454"/>
                    <a:pt x="932" y="447"/>
                    <a:pt x="931" y="439"/>
                  </a:cubicBezTo>
                  <a:close/>
                  <a:moveTo>
                    <a:pt x="898" y="488"/>
                  </a:moveTo>
                  <a:cubicBezTo>
                    <a:pt x="900" y="490"/>
                    <a:pt x="899" y="493"/>
                    <a:pt x="899" y="495"/>
                  </a:cubicBezTo>
                  <a:cubicBezTo>
                    <a:pt x="899" y="519"/>
                    <a:pt x="892" y="540"/>
                    <a:pt x="877" y="559"/>
                  </a:cubicBezTo>
                  <a:cubicBezTo>
                    <a:pt x="869" y="568"/>
                    <a:pt x="861" y="577"/>
                    <a:pt x="851" y="585"/>
                  </a:cubicBezTo>
                  <a:cubicBezTo>
                    <a:pt x="848" y="587"/>
                    <a:pt x="845" y="590"/>
                    <a:pt x="843" y="592"/>
                  </a:cubicBezTo>
                  <a:cubicBezTo>
                    <a:pt x="837" y="597"/>
                    <a:pt x="832" y="602"/>
                    <a:pt x="826" y="606"/>
                  </a:cubicBezTo>
                  <a:cubicBezTo>
                    <a:pt x="825" y="607"/>
                    <a:pt x="824" y="608"/>
                    <a:pt x="823" y="608"/>
                  </a:cubicBezTo>
                  <a:cubicBezTo>
                    <a:pt x="821" y="607"/>
                    <a:pt x="822" y="606"/>
                    <a:pt x="822" y="605"/>
                  </a:cubicBezTo>
                  <a:cubicBezTo>
                    <a:pt x="825" y="596"/>
                    <a:pt x="831" y="588"/>
                    <a:pt x="837" y="581"/>
                  </a:cubicBezTo>
                  <a:cubicBezTo>
                    <a:pt x="838" y="579"/>
                    <a:pt x="840" y="578"/>
                    <a:pt x="840" y="575"/>
                  </a:cubicBezTo>
                  <a:cubicBezTo>
                    <a:pt x="839" y="576"/>
                    <a:pt x="838" y="577"/>
                    <a:pt x="837" y="577"/>
                  </a:cubicBezTo>
                  <a:cubicBezTo>
                    <a:pt x="823" y="592"/>
                    <a:pt x="806" y="601"/>
                    <a:pt x="787" y="608"/>
                  </a:cubicBezTo>
                  <a:cubicBezTo>
                    <a:pt x="783" y="609"/>
                    <a:pt x="780" y="611"/>
                    <a:pt x="777" y="614"/>
                  </a:cubicBezTo>
                  <a:cubicBezTo>
                    <a:pt x="771" y="619"/>
                    <a:pt x="765" y="623"/>
                    <a:pt x="759" y="628"/>
                  </a:cubicBezTo>
                  <a:cubicBezTo>
                    <a:pt x="758" y="629"/>
                    <a:pt x="756" y="629"/>
                    <a:pt x="752" y="631"/>
                  </a:cubicBezTo>
                  <a:cubicBezTo>
                    <a:pt x="754" y="628"/>
                    <a:pt x="755" y="627"/>
                    <a:pt x="755" y="627"/>
                  </a:cubicBezTo>
                  <a:cubicBezTo>
                    <a:pt x="762" y="618"/>
                    <a:pt x="769" y="610"/>
                    <a:pt x="776" y="601"/>
                  </a:cubicBezTo>
                  <a:cubicBezTo>
                    <a:pt x="777" y="600"/>
                    <a:pt x="779" y="599"/>
                    <a:pt x="778" y="597"/>
                  </a:cubicBezTo>
                  <a:cubicBezTo>
                    <a:pt x="759" y="607"/>
                    <a:pt x="740" y="617"/>
                    <a:pt x="722" y="630"/>
                  </a:cubicBezTo>
                  <a:cubicBezTo>
                    <a:pt x="715" y="635"/>
                    <a:pt x="708" y="640"/>
                    <a:pt x="702" y="646"/>
                  </a:cubicBezTo>
                  <a:cubicBezTo>
                    <a:pt x="694" y="652"/>
                    <a:pt x="686" y="658"/>
                    <a:pt x="678" y="664"/>
                  </a:cubicBezTo>
                  <a:cubicBezTo>
                    <a:pt x="677" y="666"/>
                    <a:pt x="675" y="667"/>
                    <a:pt x="672" y="670"/>
                  </a:cubicBezTo>
                  <a:cubicBezTo>
                    <a:pt x="681" y="668"/>
                    <a:pt x="687" y="666"/>
                    <a:pt x="693" y="661"/>
                  </a:cubicBezTo>
                  <a:cubicBezTo>
                    <a:pt x="701" y="655"/>
                    <a:pt x="711" y="650"/>
                    <a:pt x="719" y="645"/>
                  </a:cubicBezTo>
                  <a:cubicBezTo>
                    <a:pt x="723" y="643"/>
                    <a:pt x="728" y="641"/>
                    <a:pt x="733" y="644"/>
                  </a:cubicBezTo>
                  <a:cubicBezTo>
                    <a:pt x="732" y="645"/>
                    <a:pt x="731" y="647"/>
                    <a:pt x="730" y="648"/>
                  </a:cubicBezTo>
                  <a:cubicBezTo>
                    <a:pt x="724" y="654"/>
                    <a:pt x="719" y="659"/>
                    <a:pt x="713" y="664"/>
                  </a:cubicBezTo>
                  <a:cubicBezTo>
                    <a:pt x="708" y="669"/>
                    <a:pt x="702" y="674"/>
                    <a:pt x="697" y="678"/>
                  </a:cubicBezTo>
                  <a:cubicBezTo>
                    <a:pt x="696" y="680"/>
                    <a:pt x="696" y="681"/>
                    <a:pt x="695" y="683"/>
                  </a:cubicBezTo>
                  <a:cubicBezTo>
                    <a:pt x="696" y="682"/>
                    <a:pt x="698" y="681"/>
                    <a:pt x="700" y="680"/>
                  </a:cubicBezTo>
                  <a:cubicBezTo>
                    <a:pt x="706" y="677"/>
                    <a:pt x="712" y="673"/>
                    <a:pt x="719" y="669"/>
                  </a:cubicBezTo>
                  <a:cubicBezTo>
                    <a:pt x="725" y="665"/>
                    <a:pt x="731" y="663"/>
                    <a:pt x="738" y="661"/>
                  </a:cubicBezTo>
                  <a:cubicBezTo>
                    <a:pt x="740" y="661"/>
                    <a:pt x="741" y="661"/>
                    <a:pt x="745" y="661"/>
                  </a:cubicBezTo>
                  <a:cubicBezTo>
                    <a:pt x="742" y="664"/>
                    <a:pt x="741" y="665"/>
                    <a:pt x="740" y="666"/>
                  </a:cubicBezTo>
                  <a:cubicBezTo>
                    <a:pt x="734" y="671"/>
                    <a:pt x="729" y="675"/>
                    <a:pt x="723" y="679"/>
                  </a:cubicBezTo>
                  <a:cubicBezTo>
                    <a:pt x="697" y="698"/>
                    <a:pt x="672" y="719"/>
                    <a:pt x="648" y="741"/>
                  </a:cubicBezTo>
                  <a:cubicBezTo>
                    <a:pt x="647" y="741"/>
                    <a:pt x="647" y="742"/>
                    <a:pt x="645" y="743"/>
                  </a:cubicBezTo>
                  <a:cubicBezTo>
                    <a:pt x="643" y="743"/>
                    <a:pt x="641" y="743"/>
                    <a:pt x="639" y="742"/>
                  </a:cubicBezTo>
                  <a:cubicBezTo>
                    <a:pt x="639" y="741"/>
                    <a:pt x="638" y="741"/>
                    <a:pt x="638" y="740"/>
                  </a:cubicBezTo>
                  <a:cubicBezTo>
                    <a:pt x="637" y="734"/>
                    <a:pt x="640" y="728"/>
                    <a:pt x="643" y="723"/>
                  </a:cubicBezTo>
                  <a:cubicBezTo>
                    <a:pt x="648" y="714"/>
                    <a:pt x="654" y="706"/>
                    <a:pt x="659" y="697"/>
                  </a:cubicBezTo>
                  <a:cubicBezTo>
                    <a:pt x="661" y="695"/>
                    <a:pt x="662" y="693"/>
                    <a:pt x="663" y="690"/>
                  </a:cubicBezTo>
                  <a:cubicBezTo>
                    <a:pt x="661" y="692"/>
                    <a:pt x="658" y="693"/>
                    <a:pt x="655" y="694"/>
                  </a:cubicBezTo>
                  <a:cubicBezTo>
                    <a:pt x="643" y="702"/>
                    <a:pt x="632" y="710"/>
                    <a:pt x="620" y="717"/>
                  </a:cubicBezTo>
                  <a:cubicBezTo>
                    <a:pt x="618" y="718"/>
                    <a:pt x="616" y="720"/>
                    <a:pt x="614" y="719"/>
                  </a:cubicBezTo>
                  <a:cubicBezTo>
                    <a:pt x="615" y="716"/>
                    <a:pt x="616" y="713"/>
                    <a:pt x="617" y="711"/>
                  </a:cubicBezTo>
                  <a:cubicBezTo>
                    <a:pt x="626" y="690"/>
                    <a:pt x="635" y="669"/>
                    <a:pt x="646" y="649"/>
                  </a:cubicBezTo>
                  <a:cubicBezTo>
                    <a:pt x="646" y="648"/>
                    <a:pt x="647" y="648"/>
                    <a:pt x="647" y="647"/>
                  </a:cubicBezTo>
                  <a:cubicBezTo>
                    <a:pt x="646" y="648"/>
                    <a:pt x="644" y="649"/>
                    <a:pt x="643" y="650"/>
                  </a:cubicBezTo>
                  <a:cubicBezTo>
                    <a:pt x="623" y="677"/>
                    <a:pt x="605" y="704"/>
                    <a:pt x="591" y="735"/>
                  </a:cubicBezTo>
                  <a:cubicBezTo>
                    <a:pt x="589" y="741"/>
                    <a:pt x="586" y="747"/>
                    <a:pt x="583" y="754"/>
                  </a:cubicBezTo>
                  <a:cubicBezTo>
                    <a:pt x="583" y="754"/>
                    <a:pt x="582" y="754"/>
                    <a:pt x="582" y="754"/>
                  </a:cubicBezTo>
                  <a:cubicBezTo>
                    <a:pt x="582" y="754"/>
                    <a:pt x="581" y="753"/>
                    <a:pt x="581" y="753"/>
                  </a:cubicBezTo>
                  <a:cubicBezTo>
                    <a:pt x="581" y="751"/>
                    <a:pt x="581" y="749"/>
                    <a:pt x="580" y="748"/>
                  </a:cubicBezTo>
                  <a:cubicBezTo>
                    <a:pt x="576" y="746"/>
                    <a:pt x="576" y="742"/>
                    <a:pt x="574" y="738"/>
                  </a:cubicBezTo>
                  <a:cubicBezTo>
                    <a:pt x="576" y="729"/>
                    <a:pt x="579" y="720"/>
                    <a:pt x="581" y="710"/>
                  </a:cubicBezTo>
                  <a:cubicBezTo>
                    <a:pt x="580" y="710"/>
                    <a:pt x="580" y="710"/>
                    <a:pt x="579" y="711"/>
                  </a:cubicBezTo>
                  <a:cubicBezTo>
                    <a:pt x="570" y="721"/>
                    <a:pt x="560" y="732"/>
                    <a:pt x="553" y="745"/>
                  </a:cubicBezTo>
                  <a:cubicBezTo>
                    <a:pt x="548" y="753"/>
                    <a:pt x="543" y="761"/>
                    <a:pt x="538" y="769"/>
                  </a:cubicBezTo>
                  <a:cubicBezTo>
                    <a:pt x="536" y="773"/>
                    <a:pt x="533" y="777"/>
                    <a:pt x="529" y="779"/>
                  </a:cubicBezTo>
                  <a:cubicBezTo>
                    <a:pt x="527" y="778"/>
                    <a:pt x="528" y="777"/>
                    <a:pt x="528" y="775"/>
                  </a:cubicBezTo>
                  <a:cubicBezTo>
                    <a:pt x="529" y="762"/>
                    <a:pt x="532" y="750"/>
                    <a:pt x="538" y="738"/>
                  </a:cubicBezTo>
                  <a:cubicBezTo>
                    <a:pt x="539" y="736"/>
                    <a:pt x="540" y="734"/>
                    <a:pt x="541" y="731"/>
                  </a:cubicBezTo>
                  <a:cubicBezTo>
                    <a:pt x="540" y="729"/>
                    <a:pt x="539" y="727"/>
                    <a:pt x="538" y="726"/>
                  </a:cubicBezTo>
                  <a:cubicBezTo>
                    <a:pt x="537" y="726"/>
                    <a:pt x="537" y="726"/>
                    <a:pt x="536" y="726"/>
                  </a:cubicBezTo>
                  <a:cubicBezTo>
                    <a:pt x="534" y="729"/>
                    <a:pt x="533" y="731"/>
                    <a:pt x="531" y="734"/>
                  </a:cubicBezTo>
                  <a:cubicBezTo>
                    <a:pt x="530" y="735"/>
                    <a:pt x="529" y="735"/>
                    <a:pt x="528" y="736"/>
                  </a:cubicBezTo>
                  <a:cubicBezTo>
                    <a:pt x="526" y="729"/>
                    <a:pt x="525" y="725"/>
                    <a:pt x="527" y="717"/>
                  </a:cubicBezTo>
                  <a:cubicBezTo>
                    <a:pt x="529" y="711"/>
                    <a:pt x="531" y="705"/>
                    <a:pt x="534" y="697"/>
                  </a:cubicBezTo>
                  <a:cubicBezTo>
                    <a:pt x="531" y="700"/>
                    <a:pt x="530" y="701"/>
                    <a:pt x="529" y="703"/>
                  </a:cubicBezTo>
                  <a:cubicBezTo>
                    <a:pt x="518" y="721"/>
                    <a:pt x="507" y="739"/>
                    <a:pt x="496" y="756"/>
                  </a:cubicBezTo>
                  <a:cubicBezTo>
                    <a:pt x="494" y="758"/>
                    <a:pt x="493" y="761"/>
                    <a:pt x="492" y="763"/>
                  </a:cubicBezTo>
                  <a:cubicBezTo>
                    <a:pt x="490" y="765"/>
                    <a:pt x="490" y="765"/>
                    <a:pt x="484" y="766"/>
                  </a:cubicBezTo>
                  <a:cubicBezTo>
                    <a:pt x="482" y="769"/>
                    <a:pt x="479" y="772"/>
                    <a:pt x="477" y="776"/>
                  </a:cubicBezTo>
                  <a:cubicBezTo>
                    <a:pt x="474" y="771"/>
                    <a:pt x="474" y="766"/>
                    <a:pt x="474" y="761"/>
                  </a:cubicBezTo>
                  <a:cubicBezTo>
                    <a:pt x="475" y="747"/>
                    <a:pt x="479" y="733"/>
                    <a:pt x="484" y="720"/>
                  </a:cubicBezTo>
                  <a:cubicBezTo>
                    <a:pt x="485" y="716"/>
                    <a:pt x="486" y="712"/>
                    <a:pt x="487" y="707"/>
                  </a:cubicBezTo>
                  <a:cubicBezTo>
                    <a:pt x="485" y="709"/>
                    <a:pt x="483" y="711"/>
                    <a:pt x="482" y="714"/>
                  </a:cubicBezTo>
                  <a:cubicBezTo>
                    <a:pt x="474" y="726"/>
                    <a:pt x="467" y="738"/>
                    <a:pt x="460" y="750"/>
                  </a:cubicBezTo>
                  <a:cubicBezTo>
                    <a:pt x="457" y="755"/>
                    <a:pt x="454" y="760"/>
                    <a:pt x="451" y="764"/>
                  </a:cubicBezTo>
                  <a:cubicBezTo>
                    <a:pt x="450" y="766"/>
                    <a:pt x="448" y="767"/>
                    <a:pt x="445" y="766"/>
                  </a:cubicBezTo>
                  <a:cubicBezTo>
                    <a:pt x="443" y="762"/>
                    <a:pt x="444" y="758"/>
                    <a:pt x="445" y="754"/>
                  </a:cubicBezTo>
                  <a:cubicBezTo>
                    <a:pt x="449" y="740"/>
                    <a:pt x="455" y="727"/>
                    <a:pt x="463" y="715"/>
                  </a:cubicBezTo>
                  <a:cubicBezTo>
                    <a:pt x="466" y="710"/>
                    <a:pt x="469" y="705"/>
                    <a:pt x="473" y="700"/>
                  </a:cubicBezTo>
                  <a:cubicBezTo>
                    <a:pt x="471" y="695"/>
                    <a:pt x="471" y="691"/>
                    <a:pt x="472" y="687"/>
                  </a:cubicBezTo>
                  <a:cubicBezTo>
                    <a:pt x="475" y="676"/>
                    <a:pt x="478" y="667"/>
                    <a:pt x="484" y="658"/>
                  </a:cubicBezTo>
                  <a:cubicBezTo>
                    <a:pt x="485" y="656"/>
                    <a:pt x="486" y="654"/>
                    <a:pt x="488" y="652"/>
                  </a:cubicBezTo>
                  <a:cubicBezTo>
                    <a:pt x="499" y="635"/>
                    <a:pt x="504" y="617"/>
                    <a:pt x="507" y="597"/>
                  </a:cubicBezTo>
                  <a:cubicBezTo>
                    <a:pt x="507" y="591"/>
                    <a:pt x="508" y="586"/>
                    <a:pt x="508" y="580"/>
                  </a:cubicBezTo>
                  <a:cubicBezTo>
                    <a:pt x="508" y="578"/>
                    <a:pt x="508" y="577"/>
                    <a:pt x="506" y="576"/>
                  </a:cubicBezTo>
                  <a:cubicBezTo>
                    <a:pt x="504" y="580"/>
                    <a:pt x="503" y="584"/>
                    <a:pt x="501" y="587"/>
                  </a:cubicBezTo>
                  <a:cubicBezTo>
                    <a:pt x="501" y="587"/>
                    <a:pt x="500" y="587"/>
                    <a:pt x="499" y="587"/>
                  </a:cubicBezTo>
                  <a:cubicBezTo>
                    <a:pt x="499" y="588"/>
                    <a:pt x="498" y="589"/>
                    <a:pt x="498" y="590"/>
                  </a:cubicBezTo>
                  <a:cubicBezTo>
                    <a:pt x="494" y="602"/>
                    <a:pt x="488" y="613"/>
                    <a:pt x="481" y="624"/>
                  </a:cubicBezTo>
                  <a:cubicBezTo>
                    <a:pt x="468" y="644"/>
                    <a:pt x="453" y="664"/>
                    <a:pt x="436" y="682"/>
                  </a:cubicBezTo>
                  <a:cubicBezTo>
                    <a:pt x="436" y="683"/>
                    <a:pt x="435" y="684"/>
                    <a:pt x="434" y="685"/>
                  </a:cubicBezTo>
                  <a:cubicBezTo>
                    <a:pt x="436" y="685"/>
                    <a:pt x="436" y="686"/>
                    <a:pt x="437" y="685"/>
                  </a:cubicBezTo>
                  <a:cubicBezTo>
                    <a:pt x="440" y="683"/>
                    <a:pt x="443" y="680"/>
                    <a:pt x="446" y="677"/>
                  </a:cubicBezTo>
                  <a:cubicBezTo>
                    <a:pt x="464" y="661"/>
                    <a:pt x="479" y="642"/>
                    <a:pt x="491" y="622"/>
                  </a:cubicBezTo>
                  <a:cubicBezTo>
                    <a:pt x="491" y="622"/>
                    <a:pt x="491" y="622"/>
                    <a:pt x="491" y="622"/>
                  </a:cubicBezTo>
                  <a:cubicBezTo>
                    <a:pt x="491" y="622"/>
                    <a:pt x="491" y="623"/>
                    <a:pt x="490" y="623"/>
                  </a:cubicBezTo>
                  <a:cubicBezTo>
                    <a:pt x="485" y="640"/>
                    <a:pt x="477" y="655"/>
                    <a:pt x="466" y="669"/>
                  </a:cubicBezTo>
                  <a:cubicBezTo>
                    <a:pt x="463" y="673"/>
                    <a:pt x="461" y="678"/>
                    <a:pt x="459" y="683"/>
                  </a:cubicBezTo>
                  <a:cubicBezTo>
                    <a:pt x="451" y="705"/>
                    <a:pt x="438" y="725"/>
                    <a:pt x="421" y="742"/>
                  </a:cubicBezTo>
                  <a:cubicBezTo>
                    <a:pt x="417" y="746"/>
                    <a:pt x="412" y="749"/>
                    <a:pt x="408" y="753"/>
                  </a:cubicBezTo>
                  <a:cubicBezTo>
                    <a:pt x="407" y="753"/>
                    <a:pt x="405" y="754"/>
                    <a:pt x="404" y="754"/>
                  </a:cubicBezTo>
                  <a:cubicBezTo>
                    <a:pt x="403" y="752"/>
                    <a:pt x="404" y="751"/>
                    <a:pt x="405" y="751"/>
                  </a:cubicBezTo>
                  <a:cubicBezTo>
                    <a:pt x="411" y="741"/>
                    <a:pt x="417" y="732"/>
                    <a:pt x="424" y="723"/>
                  </a:cubicBezTo>
                  <a:cubicBezTo>
                    <a:pt x="424" y="722"/>
                    <a:pt x="424" y="721"/>
                    <a:pt x="424" y="719"/>
                  </a:cubicBezTo>
                  <a:cubicBezTo>
                    <a:pt x="422" y="721"/>
                    <a:pt x="420" y="722"/>
                    <a:pt x="419" y="723"/>
                  </a:cubicBezTo>
                  <a:cubicBezTo>
                    <a:pt x="402" y="739"/>
                    <a:pt x="382" y="750"/>
                    <a:pt x="360" y="758"/>
                  </a:cubicBezTo>
                  <a:cubicBezTo>
                    <a:pt x="356" y="759"/>
                    <a:pt x="353" y="761"/>
                    <a:pt x="350" y="758"/>
                  </a:cubicBezTo>
                  <a:cubicBezTo>
                    <a:pt x="350" y="757"/>
                    <a:pt x="350" y="755"/>
                    <a:pt x="351" y="753"/>
                  </a:cubicBezTo>
                  <a:cubicBezTo>
                    <a:pt x="354" y="750"/>
                    <a:pt x="357" y="748"/>
                    <a:pt x="361" y="745"/>
                  </a:cubicBezTo>
                  <a:cubicBezTo>
                    <a:pt x="367" y="739"/>
                    <a:pt x="375" y="734"/>
                    <a:pt x="381" y="729"/>
                  </a:cubicBezTo>
                  <a:cubicBezTo>
                    <a:pt x="383" y="728"/>
                    <a:pt x="384" y="727"/>
                    <a:pt x="384" y="725"/>
                  </a:cubicBezTo>
                  <a:cubicBezTo>
                    <a:pt x="373" y="728"/>
                    <a:pt x="361" y="729"/>
                    <a:pt x="350" y="731"/>
                  </a:cubicBezTo>
                  <a:cubicBezTo>
                    <a:pt x="334" y="734"/>
                    <a:pt x="318" y="740"/>
                    <a:pt x="304" y="748"/>
                  </a:cubicBezTo>
                  <a:cubicBezTo>
                    <a:pt x="301" y="750"/>
                    <a:pt x="298" y="751"/>
                    <a:pt x="296" y="752"/>
                  </a:cubicBezTo>
                  <a:cubicBezTo>
                    <a:pt x="295" y="752"/>
                    <a:pt x="295" y="752"/>
                    <a:pt x="294" y="752"/>
                  </a:cubicBezTo>
                  <a:cubicBezTo>
                    <a:pt x="294" y="752"/>
                    <a:pt x="294" y="751"/>
                    <a:pt x="294" y="751"/>
                  </a:cubicBezTo>
                  <a:cubicBezTo>
                    <a:pt x="299" y="747"/>
                    <a:pt x="305" y="743"/>
                    <a:pt x="310" y="739"/>
                  </a:cubicBezTo>
                  <a:cubicBezTo>
                    <a:pt x="317" y="733"/>
                    <a:pt x="323" y="728"/>
                    <a:pt x="331" y="725"/>
                  </a:cubicBezTo>
                  <a:cubicBezTo>
                    <a:pt x="344" y="720"/>
                    <a:pt x="356" y="715"/>
                    <a:pt x="370" y="714"/>
                  </a:cubicBezTo>
                  <a:cubicBezTo>
                    <a:pt x="378" y="714"/>
                    <a:pt x="385" y="711"/>
                    <a:pt x="392" y="707"/>
                  </a:cubicBezTo>
                  <a:cubicBezTo>
                    <a:pt x="394" y="705"/>
                    <a:pt x="396" y="703"/>
                    <a:pt x="397" y="702"/>
                  </a:cubicBezTo>
                  <a:cubicBezTo>
                    <a:pt x="409" y="693"/>
                    <a:pt x="418" y="682"/>
                    <a:pt x="428" y="672"/>
                  </a:cubicBezTo>
                  <a:cubicBezTo>
                    <a:pt x="426" y="672"/>
                    <a:pt x="425" y="672"/>
                    <a:pt x="424" y="673"/>
                  </a:cubicBezTo>
                  <a:cubicBezTo>
                    <a:pt x="434" y="666"/>
                    <a:pt x="443" y="658"/>
                    <a:pt x="451" y="650"/>
                  </a:cubicBezTo>
                  <a:cubicBezTo>
                    <a:pt x="457" y="643"/>
                    <a:pt x="463" y="637"/>
                    <a:pt x="466" y="629"/>
                  </a:cubicBezTo>
                  <a:cubicBezTo>
                    <a:pt x="468" y="625"/>
                    <a:pt x="470" y="621"/>
                    <a:pt x="471" y="616"/>
                  </a:cubicBezTo>
                  <a:cubicBezTo>
                    <a:pt x="471" y="615"/>
                    <a:pt x="471" y="614"/>
                    <a:pt x="471" y="613"/>
                  </a:cubicBezTo>
                  <a:cubicBezTo>
                    <a:pt x="470" y="613"/>
                    <a:pt x="470" y="613"/>
                    <a:pt x="469" y="613"/>
                  </a:cubicBezTo>
                  <a:cubicBezTo>
                    <a:pt x="467" y="615"/>
                    <a:pt x="464" y="618"/>
                    <a:pt x="462" y="621"/>
                  </a:cubicBezTo>
                  <a:cubicBezTo>
                    <a:pt x="450" y="641"/>
                    <a:pt x="434" y="658"/>
                    <a:pt x="418" y="674"/>
                  </a:cubicBezTo>
                  <a:cubicBezTo>
                    <a:pt x="417" y="675"/>
                    <a:pt x="417" y="676"/>
                    <a:pt x="416" y="676"/>
                  </a:cubicBezTo>
                  <a:cubicBezTo>
                    <a:pt x="417" y="676"/>
                    <a:pt x="417" y="676"/>
                    <a:pt x="418" y="676"/>
                  </a:cubicBezTo>
                  <a:cubicBezTo>
                    <a:pt x="412" y="679"/>
                    <a:pt x="406" y="683"/>
                    <a:pt x="400" y="686"/>
                  </a:cubicBezTo>
                  <a:cubicBezTo>
                    <a:pt x="392" y="689"/>
                    <a:pt x="383" y="692"/>
                    <a:pt x="375" y="695"/>
                  </a:cubicBezTo>
                  <a:cubicBezTo>
                    <a:pt x="373" y="696"/>
                    <a:pt x="371" y="695"/>
                    <a:pt x="368" y="695"/>
                  </a:cubicBezTo>
                  <a:cubicBezTo>
                    <a:pt x="369" y="693"/>
                    <a:pt x="370" y="691"/>
                    <a:pt x="372" y="690"/>
                  </a:cubicBezTo>
                  <a:cubicBezTo>
                    <a:pt x="376" y="687"/>
                    <a:pt x="380" y="684"/>
                    <a:pt x="385" y="681"/>
                  </a:cubicBezTo>
                  <a:cubicBezTo>
                    <a:pt x="397" y="675"/>
                    <a:pt x="408" y="667"/>
                    <a:pt x="419" y="659"/>
                  </a:cubicBezTo>
                  <a:cubicBezTo>
                    <a:pt x="430" y="650"/>
                    <a:pt x="438" y="639"/>
                    <a:pt x="444" y="626"/>
                  </a:cubicBezTo>
                  <a:cubicBezTo>
                    <a:pt x="442" y="627"/>
                    <a:pt x="439" y="629"/>
                    <a:pt x="438" y="631"/>
                  </a:cubicBezTo>
                  <a:cubicBezTo>
                    <a:pt x="438" y="630"/>
                    <a:pt x="437" y="630"/>
                    <a:pt x="437" y="629"/>
                  </a:cubicBezTo>
                  <a:cubicBezTo>
                    <a:pt x="436" y="630"/>
                    <a:pt x="435" y="631"/>
                    <a:pt x="434" y="632"/>
                  </a:cubicBezTo>
                  <a:cubicBezTo>
                    <a:pt x="432" y="634"/>
                    <a:pt x="431" y="637"/>
                    <a:pt x="429" y="640"/>
                  </a:cubicBezTo>
                  <a:cubicBezTo>
                    <a:pt x="426" y="643"/>
                    <a:pt x="424" y="646"/>
                    <a:pt x="421" y="648"/>
                  </a:cubicBezTo>
                  <a:cubicBezTo>
                    <a:pt x="414" y="656"/>
                    <a:pt x="405" y="661"/>
                    <a:pt x="396" y="666"/>
                  </a:cubicBezTo>
                  <a:cubicBezTo>
                    <a:pt x="392" y="669"/>
                    <a:pt x="391" y="669"/>
                    <a:pt x="386" y="666"/>
                  </a:cubicBezTo>
                  <a:cubicBezTo>
                    <a:pt x="387" y="665"/>
                    <a:pt x="388" y="664"/>
                    <a:pt x="389" y="663"/>
                  </a:cubicBezTo>
                  <a:cubicBezTo>
                    <a:pt x="393" y="658"/>
                    <a:pt x="398" y="654"/>
                    <a:pt x="403" y="650"/>
                  </a:cubicBezTo>
                  <a:cubicBezTo>
                    <a:pt x="411" y="642"/>
                    <a:pt x="419" y="634"/>
                    <a:pt x="424" y="623"/>
                  </a:cubicBezTo>
                  <a:cubicBezTo>
                    <a:pt x="421" y="623"/>
                    <a:pt x="419" y="625"/>
                    <a:pt x="417" y="627"/>
                  </a:cubicBezTo>
                  <a:cubicBezTo>
                    <a:pt x="407" y="634"/>
                    <a:pt x="397" y="640"/>
                    <a:pt x="391" y="651"/>
                  </a:cubicBezTo>
                  <a:cubicBezTo>
                    <a:pt x="384" y="664"/>
                    <a:pt x="372" y="671"/>
                    <a:pt x="359" y="678"/>
                  </a:cubicBezTo>
                  <a:cubicBezTo>
                    <a:pt x="357" y="678"/>
                    <a:pt x="355" y="679"/>
                    <a:pt x="353" y="679"/>
                  </a:cubicBezTo>
                  <a:cubicBezTo>
                    <a:pt x="344" y="683"/>
                    <a:pt x="336" y="688"/>
                    <a:pt x="330" y="697"/>
                  </a:cubicBezTo>
                  <a:cubicBezTo>
                    <a:pt x="325" y="703"/>
                    <a:pt x="320" y="708"/>
                    <a:pt x="314" y="713"/>
                  </a:cubicBezTo>
                  <a:cubicBezTo>
                    <a:pt x="314" y="713"/>
                    <a:pt x="313" y="713"/>
                    <a:pt x="313" y="713"/>
                  </a:cubicBezTo>
                  <a:cubicBezTo>
                    <a:pt x="304" y="717"/>
                    <a:pt x="295" y="721"/>
                    <a:pt x="286" y="726"/>
                  </a:cubicBezTo>
                  <a:cubicBezTo>
                    <a:pt x="283" y="727"/>
                    <a:pt x="280" y="729"/>
                    <a:pt x="277" y="730"/>
                  </a:cubicBezTo>
                  <a:cubicBezTo>
                    <a:pt x="280" y="728"/>
                    <a:pt x="283" y="725"/>
                    <a:pt x="285" y="723"/>
                  </a:cubicBezTo>
                  <a:cubicBezTo>
                    <a:pt x="291" y="718"/>
                    <a:pt x="296" y="714"/>
                    <a:pt x="302" y="709"/>
                  </a:cubicBezTo>
                  <a:cubicBezTo>
                    <a:pt x="308" y="704"/>
                    <a:pt x="313" y="698"/>
                    <a:pt x="317" y="692"/>
                  </a:cubicBezTo>
                  <a:cubicBezTo>
                    <a:pt x="318" y="692"/>
                    <a:pt x="319" y="691"/>
                    <a:pt x="320" y="691"/>
                  </a:cubicBezTo>
                  <a:cubicBezTo>
                    <a:pt x="331" y="686"/>
                    <a:pt x="342" y="680"/>
                    <a:pt x="352" y="672"/>
                  </a:cubicBezTo>
                  <a:cubicBezTo>
                    <a:pt x="368" y="659"/>
                    <a:pt x="379" y="641"/>
                    <a:pt x="387" y="622"/>
                  </a:cubicBezTo>
                  <a:cubicBezTo>
                    <a:pt x="388" y="619"/>
                    <a:pt x="389" y="617"/>
                    <a:pt x="390" y="614"/>
                  </a:cubicBezTo>
                  <a:cubicBezTo>
                    <a:pt x="391" y="614"/>
                    <a:pt x="392" y="614"/>
                    <a:pt x="392" y="614"/>
                  </a:cubicBezTo>
                  <a:cubicBezTo>
                    <a:pt x="403" y="610"/>
                    <a:pt x="412" y="606"/>
                    <a:pt x="422" y="600"/>
                  </a:cubicBezTo>
                  <a:cubicBezTo>
                    <a:pt x="425" y="597"/>
                    <a:pt x="430" y="596"/>
                    <a:pt x="433" y="595"/>
                  </a:cubicBezTo>
                  <a:cubicBezTo>
                    <a:pt x="437" y="593"/>
                    <a:pt x="440" y="591"/>
                    <a:pt x="444" y="589"/>
                  </a:cubicBezTo>
                  <a:cubicBezTo>
                    <a:pt x="446" y="589"/>
                    <a:pt x="449" y="588"/>
                    <a:pt x="451" y="587"/>
                  </a:cubicBezTo>
                  <a:cubicBezTo>
                    <a:pt x="456" y="586"/>
                    <a:pt x="460" y="583"/>
                    <a:pt x="464" y="580"/>
                  </a:cubicBezTo>
                  <a:cubicBezTo>
                    <a:pt x="466" y="578"/>
                    <a:pt x="468" y="577"/>
                    <a:pt x="470" y="576"/>
                  </a:cubicBezTo>
                  <a:cubicBezTo>
                    <a:pt x="486" y="567"/>
                    <a:pt x="496" y="554"/>
                    <a:pt x="502" y="537"/>
                  </a:cubicBezTo>
                  <a:cubicBezTo>
                    <a:pt x="505" y="527"/>
                    <a:pt x="505" y="517"/>
                    <a:pt x="504" y="507"/>
                  </a:cubicBezTo>
                  <a:cubicBezTo>
                    <a:pt x="504" y="504"/>
                    <a:pt x="503" y="501"/>
                    <a:pt x="502" y="498"/>
                  </a:cubicBezTo>
                  <a:cubicBezTo>
                    <a:pt x="502" y="496"/>
                    <a:pt x="501" y="495"/>
                    <a:pt x="501" y="494"/>
                  </a:cubicBezTo>
                  <a:cubicBezTo>
                    <a:pt x="502" y="495"/>
                    <a:pt x="504" y="497"/>
                    <a:pt x="504" y="499"/>
                  </a:cubicBezTo>
                  <a:cubicBezTo>
                    <a:pt x="509" y="508"/>
                    <a:pt x="510" y="517"/>
                    <a:pt x="509" y="527"/>
                  </a:cubicBezTo>
                  <a:cubicBezTo>
                    <a:pt x="509" y="530"/>
                    <a:pt x="509" y="533"/>
                    <a:pt x="509" y="536"/>
                  </a:cubicBezTo>
                  <a:cubicBezTo>
                    <a:pt x="509" y="544"/>
                    <a:pt x="517" y="548"/>
                    <a:pt x="524" y="544"/>
                  </a:cubicBezTo>
                  <a:cubicBezTo>
                    <a:pt x="526" y="543"/>
                    <a:pt x="527" y="542"/>
                    <a:pt x="529" y="540"/>
                  </a:cubicBezTo>
                  <a:cubicBezTo>
                    <a:pt x="532" y="537"/>
                    <a:pt x="534" y="534"/>
                    <a:pt x="537" y="530"/>
                  </a:cubicBezTo>
                  <a:cubicBezTo>
                    <a:pt x="541" y="524"/>
                    <a:pt x="544" y="519"/>
                    <a:pt x="547" y="513"/>
                  </a:cubicBezTo>
                  <a:cubicBezTo>
                    <a:pt x="549" y="511"/>
                    <a:pt x="550" y="509"/>
                    <a:pt x="553" y="506"/>
                  </a:cubicBezTo>
                  <a:cubicBezTo>
                    <a:pt x="553" y="510"/>
                    <a:pt x="553" y="511"/>
                    <a:pt x="553" y="513"/>
                  </a:cubicBezTo>
                  <a:cubicBezTo>
                    <a:pt x="552" y="520"/>
                    <a:pt x="555" y="526"/>
                    <a:pt x="556" y="533"/>
                  </a:cubicBezTo>
                  <a:cubicBezTo>
                    <a:pt x="558" y="538"/>
                    <a:pt x="563" y="539"/>
                    <a:pt x="567" y="535"/>
                  </a:cubicBezTo>
                  <a:cubicBezTo>
                    <a:pt x="568" y="534"/>
                    <a:pt x="568" y="533"/>
                    <a:pt x="568" y="533"/>
                  </a:cubicBezTo>
                  <a:cubicBezTo>
                    <a:pt x="568" y="529"/>
                    <a:pt x="568" y="525"/>
                    <a:pt x="567" y="522"/>
                  </a:cubicBezTo>
                  <a:cubicBezTo>
                    <a:pt x="568" y="521"/>
                    <a:pt x="569" y="520"/>
                    <a:pt x="570" y="520"/>
                  </a:cubicBezTo>
                  <a:cubicBezTo>
                    <a:pt x="574" y="514"/>
                    <a:pt x="580" y="510"/>
                    <a:pt x="587" y="507"/>
                  </a:cubicBezTo>
                  <a:cubicBezTo>
                    <a:pt x="588" y="507"/>
                    <a:pt x="590" y="506"/>
                    <a:pt x="591" y="505"/>
                  </a:cubicBezTo>
                  <a:cubicBezTo>
                    <a:pt x="601" y="503"/>
                    <a:pt x="608" y="498"/>
                    <a:pt x="615" y="491"/>
                  </a:cubicBezTo>
                  <a:cubicBezTo>
                    <a:pt x="622" y="485"/>
                    <a:pt x="629" y="480"/>
                    <a:pt x="636" y="474"/>
                  </a:cubicBezTo>
                  <a:cubicBezTo>
                    <a:pt x="636" y="474"/>
                    <a:pt x="637" y="473"/>
                    <a:pt x="638" y="473"/>
                  </a:cubicBezTo>
                  <a:cubicBezTo>
                    <a:pt x="651" y="465"/>
                    <a:pt x="663" y="456"/>
                    <a:pt x="676" y="448"/>
                  </a:cubicBezTo>
                  <a:cubicBezTo>
                    <a:pt x="682" y="445"/>
                    <a:pt x="688" y="441"/>
                    <a:pt x="692" y="436"/>
                  </a:cubicBezTo>
                  <a:cubicBezTo>
                    <a:pt x="696" y="430"/>
                    <a:pt x="701" y="425"/>
                    <a:pt x="707" y="421"/>
                  </a:cubicBezTo>
                  <a:cubicBezTo>
                    <a:pt x="727" y="407"/>
                    <a:pt x="740" y="388"/>
                    <a:pt x="747" y="364"/>
                  </a:cubicBezTo>
                  <a:cubicBezTo>
                    <a:pt x="750" y="354"/>
                    <a:pt x="750" y="345"/>
                    <a:pt x="746" y="335"/>
                  </a:cubicBezTo>
                  <a:cubicBezTo>
                    <a:pt x="746" y="332"/>
                    <a:pt x="745" y="330"/>
                    <a:pt x="743" y="327"/>
                  </a:cubicBezTo>
                  <a:cubicBezTo>
                    <a:pt x="743" y="324"/>
                    <a:pt x="742" y="320"/>
                    <a:pt x="741" y="317"/>
                  </a:cubicBezTo>
                  <a:cubicBezTo>
                    <a:pt x="740" y="313"/>
                    <a:pt x="738" y="310"/>
                    <a:pt x="736" y="307"/>
                  </a:cubicBezTo>
                  <a:cubicBezTo>
                    <a:pt x="732" y="301"/>
                    <a:pt x="731" y="294"/>
                    <a:pt x="733" y="288"/>
                  </a:cubicBezTo>
                  <a:cubicBezTo>
                    <a:pt x="733" y="286"/>
                    <a:pt x="735" y="285"/>
                    <a:pt x="736" y="283"/>
                  </a:cubicBezTo>
                  <a:cubicBezTo>
                    <a:pt x="744" y="286"/>
                    <a:pt x="750" y="291"/>
                    <a:pt x="750" y="301"/>
                  </a:cubicBezTo>
                  <a:cubicBezTo>
                    <a:pt x="750" y="305"/>
                    <a:pt x="751" y="309"/>
                    <a:pt x="752" y="313"/>
                  </a:cubicBezTo>
                  <a:cubicBezTo>
                    <a:pt x="753" y="318"/>
                    <a:pt x="754" y="322"/>
                    <a:pt x="755" y="326"/>
                  </a:cubicBezTo>
                  <a:cubicBezTo>
                    <a:pt x="757" y="330"/>
                    <a:pt x="759" y="332"/>
                    <a:pt x="762" y="334"/>
                  </a:cubicBezTo>
                  <a:cubicBezTo>
                    <a:pt x="762" y="334"/>
                    <a:pt x="762" y="334"/>
                    <a:pt x="762" y="334"/>
                  </a:cubicBezTo>
                  <a:cubicBezTo>
                    <a:pt x="762" y="334"/>
                    <a:pt x="762" y="334"/>
                    <a:pt x="762" y="334"/>
                  </a:cubicBezTo>
                  <a:cubicBezTo>
                    <a:pt x="763" y="334"/>
                    <a:pt x="763" y="334"/>
                    <a:pt x="763" y="335"/>
                  </a:cubicBezTo>
                  <a:cubicBezTo>
                    <a:pt x="773" y="338"/>
                    <a:pt x="783" y="334"/>
                    <a:pt x="787" y="325"/>
                  </a:cubicBezTo>
                  <a:cubicBezTo>
                    <a:pt x="789" y="322"/>
                    <a:pt x="790" y="319"/>
                    <a:pt x="792" y="316"/>
                  </a:cubicBezTo>
                  <a:cubicBezTo>
                    <a:pt x="797" y="306"/>
                    <a:pt x="796" y="297"/>
                    <a:pt x="788" y="289"/>
                  </a:cubicBezTo>
                  <a:cubicBezTo>
                    <a:pt x="786" y="287"/>
                    <a:pt x="785" y="286"/>
                    <a:pt x="784" y="285"/>
                  </a:cubicBezTo>
                  <a:cubicBezTo>
                    <a:pt x="783" y="283"/>
                    <a:pt x="782" y="282"/>
                    <a:pt x="781" y="279"/>
                  </a:cubicBezTo>
                  <a:cubicBezTo>
                    <a:pt x="787" y="280"/>
                    <a:pt x="791" y="282"/>
                    <a:pt x="793" y="286"/>
                  </a:cubicBezTo>
                  <a:cubicBezTo>
                    <a:pt x="795" y="290"/>
                    <a:pt x="798" y="295"/>
                    <a:pt x="800" y="299"/>
                  </a:cubicBezTo>
                  <a:cubicBezTo>
                    <a:pt x="801" y="300"/>
                    <a:pt x="801" y="302"/>
                    <a:pt x="804" y="301"/>
                  </a:cubicBezTo>
                  <a:cubicBezTo>
                    <a:pt x="804" y="300"/>
                    <a:pt x="804" y="299"/>
                    <a:pt x="804" y="298"/>
                  </a:cubicBezTo>
                  <a:cubicBezTo>
                    <a:pt x="804" y="298"/>
                    <a:pt x="804" y="298"/>
                    <a:pt x="804" y="298"/>
                  </a:cubicBezTo>
                  <a:cubicBezTo>
                    <a:pt x="805" y="297"/>
                    <a:pt x="805" y="296"/>
                    <a:pt x="805" y="296"/>
                  </a:cubicBezTo>
                  <a:cubicBezTo>
                    <a:pt x="807" y="287"/>
                    <a:pt x="808" y="278"/>
                    <a:pt x="808" y="269"/>
                  </a:cubicBezTo>
                  <a:cubicBezTo>
                    <a:pt x="808" y="260"/>
                    <a:pt x="809" y="252"/>
                    <a:pt x="809" y="244"/>
                  </a:cubicBezTo>
                  <a:cubicBezTo>
                    <a:pt x="809" y="242"/>
                    <a:pt x="810" y="241"/>
                    <a:pt x="810" y="240"/>
                  </a:cubicBezTo>
                  <a:cubicBezTo>
                    <a:pt x="812" y="239"/>
                    <a:pt x="813" y="240"/>
                    <a:pt x="814" y="242"/>
                  </a:cubicBezTo>
                  <a:cubicBezTo>
                    <a:pt x="815" y="246"/>
                    <a:pt x="816" y="250"/>
                    <a:pt x="817" y="255"/>
                  </a:cubicBezTo>
                  <a:cubicBezTo>
                    <a:pt x="818" y="263"/>
                    <a:pt x="818" y="272"/>
                    <a:pt x="819" y="283"/>
                  </a:cubicBezTo>
                  <a:cubicBezTo>
                    <a:pt x="821" y="278"/>
                    <a:pt x="821" y="275"/>
                    <a:pt x="822" y="272"/>
                  </a:cubicBezTo>
                  <a:cubicBezTo>
                    <a:pt x="823" y="265"/>
                    <a:pt x="824" y="257"/>
                    <a:pt x="825" y="249"/>
                  </a:cubicBezTo>
                  <a:cubicBezTo>
                    <a:pt x="826" y="243"/>
                    <a:pt x="826" y="237"/>
                    <a:pt x="826" y="232"/>
                  </a:cubicBezTo>
                  <a:cubicBezTo>
                    <a:pt x="826" y="229"/>
                    <a:pt x="826" y="226"/>
                    <a:pt x="826" y="222"/>
                  </a:cubicBezTo>
                  <a:cubicBezTo>
                    <a:pt x="830" y="213"/>
                    <a:pt x="832" y="203"/>
                    <a:pt x="831" y="193"/>
                  </a:cubicBezTo>
                  <a:cubicBezTo>
                    <a:pt x="831" y="190"/>
                    <a:pt x="831" y="187"/>
                    <a:pt x="831" y="184"/>
                  </a:cubicBezTo>
                  <a:cubicBezTo>
                    <a:pt x="832" y="181"/>
                    <a:pt x="831" y="179"/>
                    <a:pt x="832" y="176"/>
                  </a:cubicBezTo>
                  <a:cubicBezTo>
                    <a:pt x="833" y="177"/>
                    <a:pt x="834" y="178"/>
                    <a:pt x="834" y="179"/>
                  </a:cubicBezTo>
                  <a:cubicBezTo>
                    <a:pt x="835" y="182"/>
                    <a:pt x="836" y="185"/>
                    <a:pt x="836" y="189"/>
                  </a:cubicBezTo>
                  <a:cubicBezTo>
                    <a:pt x="838" y="214"/>
                    <a:pt x="840" y="240"/>
                    <a:pt x="835" y="266"/>
                  </a:cubicBezTo>
                  <a:cubicBezTo>
                    <a:pt x="833" y="279"/>
                    <a:pt x="832" y="292"/>
                    <a:pt x="830" y="306"/>
                  </a:cubicBezTo>
                  <a:cubicBezTo>
                    <a:pt x="829" y="311"/>
                    <a:pt x="827" y="317"/>
                    <a:pt x="825" y="322"/>
                  </a:cubicBezTo>
                  <a:cubicBezTo>
                    <a:pt x="823" y="331"/>
                    <a:pt x="820" y="340"/>
                    <a:pt x="818" y="349"/>
                  </a:cubicBezTo>
                  <a:cubicBezTo>
                    <a:pt x="815" y="359"/>
                    <a:pt x="813" y="368"/>
                    <a:pt x="809" y="377"/>
                  </a:cubicBezTo>
                  <a:cubicBezTo>
                    <a:pt x="808" y="380"/>
                    <a:pt x="807" y="383"/>
                    <a:pt x="808" y="387"/>
                  </a:cubicBezTo>
                  <a:cubicBezTo>
                    <a:pt x="809" y="385"/>
                    <a:pt x="810" y="384"/>
                    <a:pt x="811" y="382"/>
                  </a:cubicBezTo>
                  <a:cubicBezTo>
                    <a:pt x="811" y="383"/>
                    <a:pt x="811" y="385"/>
                    <a:pt x="810" y="387"/>
                  </a:cubicBezTo>
                  <a:cubicBezTo>
                    <a:pt x="813" y="385"/>
                    <a:pt x="815" y="384"/>
                    <a:pt x="816" y="382"/>
                  </a:cubicBezTo>
                  <a:cubicBezTo>
                    <a:pt x="821" y="375"/>
                    <a:pt x="825" y="367"/>
                    <a:pt x="829" y="360"/>
                  </a:cubicBezTo>
                  <a:cubicBezTo>
                    <a:pt x="829" y="361"/>
                    <a:pt x="829" y="363"/>
                    <a:pt x="829" y="365"/>
                  </a:cubicBezTo>
                  <a:cubicBezTo>
                    <a:pt x="831" y="376"/>
                    <a:pt x="828" y="386"/>
                    <a:pt x="824" y="396"/>
                  </a:cubicBezTo>
                  <a:cubicBezTo>
                    <a:pt x="819" y="408"/>
                    <a:pt x="815" y="420"/>
                    <a:pt x="811" y="433"/>
                  </a:cubicBezTo>
                  <a:cubicBezTo>
                    <a:pt x="806" y="448"/>
                    <a:pt x="801" y="463"/>
                    <a:pt x="793" y="477"/>
                  </a:cubicBezTo>
                  <a:cubicBezTo>
                    <a:pt x="776" y="512"/>
                    <a:pt x="754" y="543"/>
                    <a:pt x="728" y="571"/>
                  </a:cubicBezTo>
                  <a:cubicBezTo>
                    <a:pt x="723" y="577"/>
                    <a:pt x="718" y="583"/>
                    <a:pt x="714" y="589"/>
                  </a:cubicBezTo>
                  <a:cubicBezTo>
                    <a:pt x="711" y="593"/>
                    <a:pt x="708" y="598"/>
                    <a:pt x="706" y="602"/>
                  </a:cubicBezTo>
                  <a:cubicBezTo>
                    <a:pt x="703" y="609"/>
                    <a:pt x="698" y="614"/>
                    <a:pt x="694" y="621"/>
                  </a:cubicBezTo>
                  <a:cubicBezTo>
                    <a:pt x="693" y="623"/>
                    <a:pt x="691" y="625"/>
                    <a:pt x="689" y="629"/>
                  </a:cubicBezTo>
                  <a:cubicBezTo>
                    <a:pt x="694" y="627"/>
                    <a:pt x="696" y="624"/>
                    <a:pt x="698" y="622"/>
                  </a:cubicBezTo>
                  <a:cubicBezTo>
                    <a:pt x="710" y="609"/>
                    <a:pt x="722" y="596"/>
                    <a:pt x="735" y="585"/>
                  </a:cubicBezTo>
                  <a:cubicBezTo>
                    <a:pt x="736" y="584"/>
                    <a:pt x="737" y="583"/>
                    <a:pt x="738" y="582"/>
                  </a:cubicBezTo>
                  <a:cubicBezTo>
                    <a:pt x="742" y="579"/>
                    <a:pt x="745" y="576"/>
                    <a:pt x="749" y="573"/>
                  </a:cubicBezTo>
                  <a:cubicBezTo>
                    <a:pt x="751" y="571"/>
                    <a:pt x="753" y="569"/>
                    <a:pt x="755" y="567"/>
                  </a:cubicBezTo>
                  <a:cubicBezTo>
                    <a:pt x="756" y="566"/>
                    <a:pt x="756" y="566"/>
                    <a:pt x="756" y="566"/>
                  </a:cubicBezTo>
                  <a:cubicBezTo>
                    <a:pt x="768" y="553"/>
                    <a:pt x="780" y="540"/>
                    <a:pt x="791" y="527"/>
                  </a:cubicBezTo>
                  <a:cubicBezTo>
                    <a:pt x="802" y="514"/>
                    <a:pt x="810" y="500"/>
                    <a:pt x="816" y="485"/>
                  </a:cubicBezTo>
                  <a:cubicBezTo>
                    <a:pt x="816" y="483"/>
                    <a:pt x="817" y="481"/>
                    <a:pt x="818" y="479"/>
                  </a:cubicBezTo>
                  <a:cubicBezTo>
                    <a:pt x="818" y="480"/>
                    <a:pt x="818" y="481"/>
                    <a:pt x="818" y="482"/>
                  </a:cubicBezTo>
                  <a:cubicBezTo>
                    <a:pt x="807" y="515"/>
                    <a:pt x="793" y="547"/>
                    <a:pt x="771" y="574"/>
                  </a:cubicBezTo>
                  <a:cubicBezTo>
                    <a:pt x="760" y="584"/>
                    <a:pt x="750" y="595"/>
                    <a:pt x="740" y="606"/>
                  </a:cubicBezTo>
                  <a:cubicBezTo>
                    <a:pt x="740" y="606"/>
                    <a:pt x="740" y="607"/>
                    <a:pt x="739" y="608"/>
                  </a:cubicBezTo>
                  <a:cubicBezTo>
                    <a:pt x="739" y="608"/>
                    <a:pt x="739" y="608"/>
                    <a:pt x="739" y="608"/>
                  </a:cubicBezTo>
                  <a:cubicBezTo>
                    <a:pt x="739" y="609"/>
                    <a:pt x="739" y="609"/>
                    <a:pt x="739" y="609"/>
                  </a:cubicBezTo>
                  <a:cubicBezTo>
                    <a:pt x="739" y="609"/>
                    <a:pt x="739" y="609"/>
                    <a:pt x="739" y="609"/>
                  </a:cubicBezTo>
                  <a:cubicBezTo>
                    <a:pt x="739" y="609"/>
                    <a:pt x="739" y="608"/>
                    <a:pt x="739" y="608"/>
                  </a:cubicBezTo>
                  <a:cubicBezTo>
                    <a:pt x="740" y="608"/>
                    <a:pt x="742" y="608"/>
                    <a:pt x="743" y="607"/>
                  </a:cubicBezTo>
                  <a:cubicBezTo>
                    <a:pt x="751" y="601"/>
                    <a:pt x="759" y="594"/>
                    <a:pt x="766" y="587"/>
                  </a:cubicBezTo>
                  <a:cubicBezTo>
                    <a:pt x="772" y="583"/>
                    <a:pt x="778" y="579"/>
                    <a:pt x="782" y="573"/>
                  </a:cubicBezTo>
                  <a:cubicBezTo>
                    <a:pt x="783" y="572"/>
                    <a:pt x="783" y="571"/>
                    <a:pt x="784" y="571"/>
                  </a:cubicBezTo>
                  <a:cubicBezTo>
                    <a:pt x="787" y="568"/>
                    <a:pt x="790" y="564"/>
                    <a:pt x="793" y="561"/>
                  </a:cubicBezTo>
                  <a:cubicBezTo>
                    <a:pt x="798" y="556"/>
                    <a:pt x="802" y="550"/>
                    <a:pt x="806" y="544"/>
                  </a:cubicBezTo>
                  <a:cubicBezTo>
                    <a:pt x="808" y="543"/>
                    <a:pt x="810" y="541"/>
                    <a:pt x="811" y="539"/>
                  </a:cubicBezTo>
                  <a:cubicBezTo>
                    <a:pt x="813" y="538"/>
                    <a:pt x="815" y="537"/>
                    <a:pt x="818" y="536"/>
                  </a:cubicBezTo>
                  <a:cubicBezTo>
                    <a:pt x="818" y="538"/>
                    <a:pt x="818" y="540"/>
                    <a:pt x="818" y="541"/>
                  </a:cubicBezTo>
                  <a:cubicBezTo>
                    <a:pt x="814" y="547"/>
                    <a:pt x="811" y="554"/>
                    <a:pt x="807" y="560"/>
                  </a:cubicBezTo>
                  <a:cubicBezTo>
                    <a:pt x="809" y="560"/>
                    <a:pt x="811" y="561"/>
                    <a:pt x="813" y="561"/>
                  </a:cubicBezTo>
                  <a:cubicBezTo>
                    <a:pt x="813" y="564"/>
                    <a:pt x="813" y="566"/>
                    <a:pt x="812" y="569"/>
                  </a:cubicBezTo>
                  <a:cubicBezTo>
                    <a:pt x="805" y="576"/>
                    <a:pt x="799" y="583"/>
                    <a:pt x="793" y="591"/>
                  </a:cubicBezTo>
                  <a:cubicBezTo>
                    <a:pt x="802" y="587"/>
                    <a:pt x="808" y="581"/>
                    <a:pt x="814" y="575"/>
                  </a:cubicBezTo>
                  <a:cubicBezTo>
                    <a:pt x="823" y="566"/>
                    <a:pt x="833" y="557"/>
                    <a:pt x="842" y="547"/>
                  </a:cubicBezTo>
                  <a:cubicBezTo>
                    <a:pt x="848" y="541"/>
                    <a:pt x="852" y="533"/>
                    <a:pt x="856" y="525"/>
                  </a:cubicBezTo>
                  <a:cubicBezTo>
                    <a:pt x="856" y="525"/>
                    <a:pt x="856" y="525"/>
                    <a:pt x="856" y="525"/>
                  </a:cubicBezTo>
                  <a:cubicBezTo>
                    <a:pt x="856" y="533"/>
                    <a:pt x="853" y="541"/>
                    <a:pt x="850" y="548"/>
                  </a:cubicBezTo>
                  <a:cubicBezTo>
                    <a:pt x="846" y="556"/>
                    <a:pt x="843" y="563"/>
                    <a:pt x="840" y="570"/>
                  </a:cubicBezTo>
                  <a:cubicBezTo>
                    <a:pt x="839" y="571"/>
                    <a:pt x="839" y="573"/>
                    <a:pt x="839" y="575"/>
                  </a:cubicBezTo>
                  <a:cubicBezTo>
                    <a:pt x="850" y="565"/>
                    <a:pt x="859" y="549"/>
                    <a:pt x="862" y="536"/>
                  </a:cubicBezTo>
                  <a:cubicBezTo>
                    <a:pt x="863" y="530"/>
                    <a:pt x="863" y="524"/>
                    <a:pt x="861" y="518"/>
                  </a:cubicBezTo>
                  <a:cubicBezTo>
                    <a:pt x="861" y="518"/>
                    <a:pt x="860" y="517"/>
                    <a:pt x="860" y="517"/>
                  </a:cubicBezTo>
                  <a:cubicBezTo>
                    <a:pt x="860" y="517"/>
                    <a:pt x="860" y="516"/>
                    <a:pt x="860" y="516"/>
                  </a:cubicBezTo>
                  <a:cubicBezTo>
                    <a:pt x="860" y="515"/>
                    <a:pt x="861" y="514"/>
                    <a:pt x="861" y="512"/>
                  </a:cubicBezTo>
                  <a:cubicBezTo>
                    <a:pt x="864" y="512"/>
                    <a:pt x="866" y="512"/>
                    <a:pt x="869" y="512"/>
                  </a:cubicBezTo>
                  <a:cubicBezTo>
                    <a:pt x="874" y="519"/>
                    <a:pt x="871" y="527"/>
                    <a:pt x="873" y="536"/>
                  </a:cubicBezTo>
                  <a:cubicBezTo>
                    <a:pt x="873" y="536"/>
                    <a:pt x="873" y="536"/>
                    <a:pt x="873" y="535"/>
                  </a:cubicBezTo>
                  <a:cubicBezTo>
                    <a:pt x="871" y="542"/>
                    <a:pt x="869" y="549"/>
                    <a:pt x="866" y="556"/>
                  </a:cubicBezTo>
                  <a:cubicBezTo>
                    <a:pt x="875" y="546"/>
                    <a:pt x="880" y="534"/>
                    <a:pt x="881" y="520"/>
                  </a:cubicBezTo>
                  <a:cubicBezTo>
                    <a:pt x="881" y="520"/>
                    <a:pt x="880" y="520"/>
                    <a:pt x="880" y="520"/>
                  </a:cubicBezTo>
                  <a:cubicBezTo>
                    <a:pt x="883" y="513"/>
                    <a:pt x="886" y="507"/>
                    <a:pt x="888" y="500"/>
                  </a:cubicBezTo>
                  <a:cubicBezTo>
                    <a:pt x="889" y="497"/>
                    <a:pt x="891" y="493"/>
                    <a:pt x="892" y="490"/>
                  </a:cubicBezTo>
                  <a:cubicBezTo>
                    <a:pt x="893" y="488"/>
                    <a:pt x="895" y="487"/>
                    <a:pt x="898" y="488"/>
                  </a:cubicBezTo>
                  <a:close/>
                  <a:moveTo>
                    <a:pt x="807" y="560"/>
                  </a:moveTo>
                  <a:cubicBezTo>
                    <a:pt x="807" y="560"/>
                    <a:pt x="807" y="560"/>
                    <a:pt x="807" y="560"/>
                  </a:cubicBezTo>
                  <a:cubicBezTo>
                    <a:pt x="807" y="560"/>
                    <a:pt x="807" y="560"/>
                    <a:pt x="807" y="560"/>
                  </a:cubicBezTo>
                  <a:close/>
                  <a:moveTo>
                    <a:pt x="385" y="724"/>
                  </a:moveTo>
                  <a:cubicBezTo>
                    <a:pt x="385" y="724"/>
                    <a:pt x="385" y="724"/>
                    <a:pt x="385" y="724"/>
                  </a:cubicBezTo>
                  <a:cubicBezTo>
                    <a:pt x="385" y="724"/>
                    <a:pt x="384" y="724"/>
                    <a:pt x="384" y="724"/>
                  </a:cubicBezTo>
                  <a:cubicBezTo>
                    <a:pt x="385" y="724"/>
                    <a:pt x="385" y="724"/>
                    <a:pt x="385" y="724"/>
                  </a:cubicBezTo>
                  <a:close/>
                  <a:moveTo>
                    <a:pt x="425" y="718"/>
                  </a:moveTo>
                  <a:cubicBezTo>
                    <a:pt x="425" y="718"/>
                    <a:pt x="425" y="719"/>
                    <a:pt x="425" y="719"/>
                  </a:cubicBezTo>
                  <a:cubicBezTo>
                    <a:pt x="425" y="719"/>
                    <a:pt x="426" y="719"/>
                    <a:pt x="425" y="718"/>
                  </a:cubicBezTo>
                  <a:close/>
                  <a:moveTo>
                    <a:pt x="693" y="685"/>
                  </a:moveTo>
                  <a:cubicBezTo>
                    <a:pt x="693" y="684"/>
                    <a:pt x="694" y="683"/>
                    <a:pt x="694" y="683"/>
                  </a:cubicBezTo>
                  <a:cubicBezTo>
                    <a:pt x="693" y="683"/>
                    <a:pt x="693" y="684"/>
                    <a:pt x="693" y="685"/>
                  </a:cubicBezTo>
                  <a:close/>
                  <a:moveTo>
                    <a:pt x="789" y="358"/>
                  </a:moveTo>
                  <a:cubicBezTo>
                    <a:pt x="791" y="357"/>
                    <a:pt x="791" y="355"/>
                    <a:pt x="791" y="353"/>
                  </a:cubicBezTo>
                  <a:cubicBezTo>
                    <a:pt x="789" y="354"/>
                    <a:pt x="789" y="356"/>
                    <a:pt x="789" y="358"/>
                  </a:cubicBezTo>
                  <a:close/>
                  <a:moveTo>
                    <a:pt x="696" y="457"/>
                  </a:moveTo>
                  <a:cubicBezTo>
                    <a:pt x="699" y="457"/>
                    <a:pt x="701" y="456"/>
                    <a:pt x="703" y="455"/>
                  </a:cubicBezTo>
                  <a:cubicBezTo>
                    <a:pt x="719" y="445"/>
                    <a:pt x="733" y="432"/>
                    <a:pt x="745" y="417"/>
                  </a:cubicBezTo>
                  <a:cubicBezTo>
                    <a:pt x="752" y="408"/>
                    <a:pt x="756" y="398"/>
                    <a:pt x="758" y="388"/>
                  </a:cubicBezTo>
                  <a:cubicBezTo>
                    <a:pt x="758" y="387"/>
                    <a:pt x="758" y="386"/>
                    <a:pt x="758" y="385"/>
                  </a:cubicBezTo>
                  <a:cubicBezTo>
                    <a:pt x="757" y="385"/>
                    <a:pt x="757" y="385"/>
                    <a:pt x="756" y="385"/>
                  </a:cubicBezTo>
                  <a:cubicBezTo>
                    <a:pt x="755" y="387"/>
                    <a:pt x="754" y="389"/>
                    <a:pt x="753" y="391"/>
                  </a:cubicBezTo>
                  <a:cubicBezTo>
                    <a:pt x="747" y="401"/>
                    <a:pt x="740" y="411"/>
                    <a:pt x="731" y="420"/>
                  </a:cubicBezTo>
                  <a:cubicBezTo>
                    <a:pt x="724" y="427"/>
                    <a:pt x="717" y="434"/>
                    <a:pt x="710" y="441"/>
                  </a:cubicBezTo>
                  <a:cubicBezTo>
                    <a:pt x="710" y="441"/>
                    <a:pt x="710" y="440"/>
                    <a:pt x="710" y="440"/>
                  </a:cubicBezTo>
                  <a:cubicBezTo>
                    <a:pt x="710" y="441"/>
                    <a:pt x="709" y="442"/>
                    <a:pt x="708" y="443"/>
                  </a:cubicBezTo>
                  <a:cubicBezTo>
                    <a:pt x="708" y="443"/>
                    <a:pt x="708" y="443"/>
                    <a:pt x="708" y="443"/>
                  </a:cubicBezTo>
                  <a:cubicBezTo>
                    <a:pt x="705" y="447"/>
                    <a:pt x="702" y="450"/>
                    <a:pt x="698" y="454"/>
                  </a:cubicBezTo>
                  <a:cubicBezTo>
                    <a:pt x="697" y="455"/>
                    <a:pt x="697" y="456"/>
                    <a:pt x="696" y="457"/>
                  </a:cubicBezTo>
                  <a:close/>
                  <a:moveTo>
                    <a:pt x="682" y="490"/>
                  </a:moveTo>
                  <a:cubicBezTo>
                    <a:pt x="687" y="489"/>
                    <a:pt x="691" y="487"/>
                    <a:pt x="695" y="484"/>
                  </a:cubicBezTo>
                  <a:cubicBezTo>
                    <a:pt x="706" y="475"/>
                    <a:pt x="718" y="468"/>
                    <a:pt x="729" y="459"/>
                  </a:cubicBezTo>
                  <a:cubicBezTo>
                    <a:pt x="727" y="462"/>
                    <a:pt x="725" y="464"/>
                    <a:pt x="723" y="467"/>
                  </a:cubicBezTo>
                  <a:cubicBezTo>
                    <a:pt x="722" y="467"/>
                    <a:pt x="722" y="468"/>
                    <a:pt x="721" y="470"/>
                  </a:cubicBezTo>
                  <a:cubicBezTo>
                    <a:pt x="725" y="468"/>
                    <a:pt x="728" y="466"/>
                    <a:pt x="730" y="464"/>
                  </a:cubicBezTo>
                  <a:cubicBezTo>
                    <a:pt x="756" y="439"/>
                    <a:pt x="777" y="411"/>
                    <a:pt x="793" y="380"/>
                  </a:cubicBezTo>
                  <a:cubicBezTo>
                    <a:pt x="795" y="376"/>
                    <a:pt x="797" y="371"/>
                    <a:pt x="798" y="367"/>
                  </a:cubicBezTo>
                  <a:cubicBezTo>
                    <a:pt x="799" y="363"/>
                    <a:pt x="800" y="358"/>
                    <a:pt x="798" y="354"/>
                  </a:cubicBezTo>
                  <a:cubicBezTo>
                    <a:pt x="798" y="353"/>
                    <a:pt x="797" y="353"/>
                    <a:pt x="796" y="353"/>
                  </a:cubicBezTo>
                  <a:cubicBezTo>
                    <a:pt x="796" y="353"/>
                    <a:pt x="795" y="354"/>
                    <a:pt x="794" y="354"/>
                  </a:cubicBezTo>
                  <a:cubicBezTo>
                    <a:pt x="792" y="363"/>
                    <a:pt x="789" y="371"/>
                    <a:pt x="784" y="379"/>
                  </a:cubicBezTo>
                  <a:cubicBezTo>
                    <a:pt x="784" y="375"/>
                    <a:pt x="786" y="373"/>
                    <a:pt x="786" y="370"/>
                  </a:cubicBezTo>
                  <a:cubicBezTo>
                    <a:pt x="787" y="366"/>
                    <a:pt x="788" y="362"/>
                    <a:pt x="789" y="358"/>
                  </a:cubicBezTo>
                  <a:cubicBezTo>
                    <a:pt x="789" y="358"/>
                    <a:pt x="788" y="359"/>
                    <a:pt x="788" y="359"/>
                  </a:cubicBezTo>
                  <a:cubicBezTo>
                    <a:pt x="779" y="373"/>
                    <a:pt x="770" y="387"/>
                    <a:pt x="761" y="401"/>
                  </a:cubicBezTo>
                  <a:cubicBezTo>
                    <a:pt x="758" y="407"/>
                    <a:pt x="754" y="413"/>
                    <a:pt x="749" y="418"/>
                  </a:cubicBezTo>
                  <a:cubicBezTo>
                    <a:pt x="743" y="426"/>
                    <a:pt x="736" y="434"/>
                    <a:pt x="730" y="441"/>
                  </a:cubicBezTo>
                  <a:cubicBezTo>
                    <a:pt x="723" y="451"/>
                    <a:pt x="715" y="460"/>
                    <a:pt x="706" y="468"/>
                  </a:cubicBezTo>
                  <a:cubicBezTo>
                    <a:pt x="701" y="473"/>
                    <a:pt x="695" y="477"/>
                    <a:pt x="690" y="482"/>
                  </a:cubicBezTo>
                  <a:cubicBezTo>
                    <a:pt x="687" y="485"/>
                    <a:pt x="685" y="487"/>
                    <a:pt x="682" y="490"/>
                  </a:cubicBezTo>
                  <a:close/>
                  <a:moveTo>
                    <a:pt x="508" y="664"/>
                  </a:moveTo>
                  <a:cubicBezTo>
                    <a:pt x="504" y="664"/>
                    <a:pt x="502" y="668"/>
                    <a:pt x="500" y="671"/>
                  </a:cubicBezTo>
                  <a:cubicBezTo>
                    <a:pt x="497" y="676"/>
                    <a:pt x="497" y="681"/>
                    <a:pt x="498" y="686"/>
                  </a:cubicBezTo>
                  <a:cubicBezTo>
                    <a:pt x="502" y="680"/>
                    <a:pt x="505" y="674"/>
                    <a:pt x="508" y="668"/>
                  </a:cubicBezTo>
                  <a:cubicBezTo>
                    <a:pt x="509" y="667"/>
                    <a:pt x="510" y="665"/>
                    <a:pt x="508" y="664"/>
                  </a:cubicBezTo>
                  <a:close/>
                  <a:moveTo>
                    <a:pt x="519" y="643"/>
                  </a:moveTo>
                  <a:cubicBezTo>
                    <a:pt x="522" y="641"/>
                    <a:pt x="524" y="638"/>
                    <a:pt x="526" y="635"/>
                  </a:cubicBezTo>
                  <a:cubicBezTo>
                    <a:pt x="530" y="627"/>
                    <a:pt x="534" y="620"/>
                    <a:pt x="537" y="613"/>
                  </a:cubicBezTo>
                  <a:cubicBezTo>
                    <a:pt x="543" y="596"/>
                    <a:pt x="554" y="582"/>
                    <a:pt x="567" y="571"/>
                  </a:cubicBezTo>
                  <a:cubicBezTo>
                    <a:pt x="571" y="567"/>
                    <a:pt x="575" y="563"/>
                    <a:pt x="578" y="559"/>
                  </a:cubicBezTo>
                  <a:cubicBezTo>
                    <a:pt x="585" y="553"/>
                    <a:pt x="591" y="546"/>
                    <a:pt x="597" y="539"/>
                  </a:cubicBezTo>
                  <a:cubicBezTo>
                    <a:pt x="596" y="539"/>
                    <a:pt x="595" y="540"/>
                    <a:pt x="594" y="540"/>
                  </a:cubicBezTo>
                  <a:cubicBezTo>
                    <a:pt x="590" y="542"/>
                    <a:pt x="586" y="545"/>
                    <a:pt x="582" y="547"/>
                  </a:cubicBezTo>
                  <a:cubicBezTo>
                    <a:pt x="576" y="550"/>
                    <a:pt x="572" y="554"/>
                    <a:pt x="568" y="559"/>
                  </a:cubicBezTo>
                  <a:cubicBezTo>
                    <a:pt x="563" y="566"/>
                    <a:pt x="557" y="573"/>
                    <a:pt x="551" y="579"/>
                  </a:cubicBezTo>
                  <a:cubicBezTo>
                    <a:pt x="537" y="596"/>
                    <a:pt x="522" y="611"/>
                    <a:pt x="511" y="630"/>
                  </a:cubicBezTo>
                  <a:cubicBezTo>
                    <a:pt x="499" y="648"/>
                    <a:pt x="489" y="668"/>
                    <a:pt x="479" y="687"/>
                  </a:cubicBezTo>
                  <a:cubicBezTo>
                    <a:pt x="479" y="688"/>
                    <a:pt x="478" y="690"/>
                    <a:pt x="478" y="691"/>
                  </a:cubicBezTo>
                  <a:cubicBezTo>
                    <a:pt x="477" y="692"/>
                    <a:pt x="478" y="693"/>
                    <a:pt x="478" y="694"/>
                  </a:cubicBezTo>
                  <a:cubicBezTo>
                    <a:pt x="483" y="687"/>
                    <a:pt x="489" y="681"/>
                    <a:pt x="495" y="675"/>
                  </a:cubicBezTo>
                  <a:cubicBezTo>
                    <a:pt x="497" y="672"/>
                    <a:pt x="500" y="669"/>
                    <a:pt x="501" y="665"/>
                  </a:cubicBezTo>
                  <a:cubicBezTo>
                    <a:pt x="505" y="656"/>
                    <a:pt x="510" y="648"/>
                    <a:pt x="519" y="643"/>
                  </a:cubicBezTo>
                  <a:close/>
                  <a:moveTo>
                    <a:pt x="549" y="637"/>
                  </a:moveTo>
                  <a:cubicBezTo>
                    <a:pt x="550" y="635"/>
                    <a:pt x="552" y="633"/>
                    <a:pt x="552" y="631"/>
                  </a:cubicBezTo>
                  <a:cubicBezTo>
                    <a:pt x="553" y="630"/>
                    <a:pt x="552" y="628"/>
                    <a:pt x="552" y="626"/>
                  </a:cubicBezTo>
                  <a:cubicBezTo>
                    <a:pt x="543" y="633"/>
                    <a:pt x="538" y="641"/>
                    <a:pt x="533" y="649"/>
                  </a:cubicBezTo>
                  <a:cubicBezTo>
                    <a:pt x="526" y="659"/>
                    <a:pt x="521" y="670"/>
                    <a:pt x="520" y="682"/>
                  </a:cubicBezTo>
                  <a:cubicBezTo>
                    <a:pt x="519" y="686"/>
                    <a:pt x="518" y="690"/>
                    <a:pt x="520" y="694"/>
                  </a:cubicBezTo>
                  <a:cubicBezTo>
                    <a:pt x="521" y="693"/>
                    <a:pt x="521" y="693"/>
                    <a:pt x="521" y="693"/>
                  </a:cubicBezTo>
                  <a:cubicBezTo>
                    <a:pt x="522" y="692"/>
                    <a:pt x="522" y="692"/>
                    <a:pt x="522" y="691"/>
                  </a:cubicBezTo>
                  <a:cubicBezTo>
                    <a:pt x="526" y="678"/>
                    <a:pt x="532" y="667"/>
                    <a:pt x="538" y="656"/>
                  </a:cubicBezTo>
                  <a:cubicBezTo>
                    <a:pt x="542" y="650"/>
                    <a:pt x="546" y="644"/>
                    <a:pt x="549" y="637"/>
                  </a:cubicBezTo>
                  <a:close/>
                  <a:moveTo>
                    <a:pt x="598" y="604"/>
                  </a:moveTo>
                  <a:cubicBezTo>
                    <a:pt x="601" y="600"/>
                    <a:pt x="603" y="595"/>
                    <a:pt x="605" y="589"/>
                  </a:cubicBezTo>
                  <a:cubicBezTo>
                    <a:pt x="603" y="589"/>
                    <a:pt x="602" y="590"/>
                    <a:pt x="602" y="590"/>
                  </a:cubicBezTo>
                  <a:cubicBezTo>
                    <a:pt x="591" y="601"/>
                    <a:pt x="580" y="612"/>
                    <a:pt x="569" y="623"/>
                  </a:cubicBezTo>
                  <a:cubicBezTo>
                    <a:pt x="563" y="629"/>
                    <a:pt x="559" y="636"/>
                    <a:pt x="556" y="644"/>
                  </a:cubicBezTo>
                  <a:cubicBezTo>
                    <a:pt x="552" y="658"/>
                    <a:pt x="548" y="672"/>
                    <a:pt x="544" y="685"/>
                  </a:cubicBezTo>
                  <a:cubicBezTo>
                    <a:pt x="544" y="687"/>
                    <a:pt x="544" y="689"/>
                    <a:pt x="544" y="691"/>
                  </a:cubicBezTo>
                  <a:cubicBezTo>
                    <a:pt x="546" y="691"/>
                    <a:pt x="547" y="690"/>
                    <a:pt x="547" y="689"/>
                  </a:cubicBezTo>
                  <a:cubicBezTo>
                    <a:pt x="551" y="681"/>
                    <a:pt x="556" y="673"/>
                    <a:pt x="559" y="664"/>
                  </a:cubicBezTo>
                  <a:cubicBezTo>
                    <a:pt x="565" y="649"/>
                    <a:pt x="573" y="636"/>
                    <a:pt x="583" y="623"/>
                  </a:cubicBezTo>
                  <a:cubicBezTo>
                    <a:pt x="588" y="617"/>
                    <a:pt x="593" y="610"/>
                    <a:pt x="598" y="604"/>
                  </a:cubicBezTo>
                  <a:close/>
                  <a:moveTo>
                    <a:pt x="691" y="547"/>
                  </a:moveTo>
                  <a:cubicBezTo>
                    <a:pt x="697" y="538"/>
                    <a:pt x="703" y="529"/>
                    <a:pt x="710" y="520"/>
                  </a:cubicBezTo>
                  <a:cubicBezTo>
                    <a:pt x="714" y="516"/>
                    <a:pt x="719" y="512"/>
                    <a:pt x="724" y="509"/>
                  </a:cubicBezTo>
                  <a:cubicBezTo>
                    <a:pt x="735" y="504"/>
                    <a:pt x="744" y="496"/>
                    <a:pt x="753" y="489"/>
                  </a:cubicBezTo>
                  <a:cubicBezTo>
                    <a:pt x="770" y="476"/>
                    <a:pt x="779" y="458"/>
                    <a:pt x="786" y="439"/>
                  </a:cubicBezTo>
                  <a:cubicBezTo>
                    <a:pt x="786" y="438"/>
                    <a:pt x="786" y="436"/>
                    <a:pt x="786" y="434"/>
                  </a:cubicBezTo>
                  <a:cubicBezTo>
                    <a:pt x="776" y="449"/>
                    <a:pt x="767" y="464"/>
                    <a:pt x="754" y="475"/>
                  </a:cubicBezTo>
                  <a:cubicBezTo>
                    <a:pt x="750" y="479"/>
                    <a:pt x="746" y="483"/>
                    <a:pt x="741" y="486"/>
                  </a:cubicBezTo>
                  <a:cubicBezTo>
                    <a:pt x="743" y="484"/>
                    <a:pt x="745" y="482"/>
                    <a:pt x="746" y="479"/>
                  </a:cubicBezTo>
                  <a:cubicBezTo>
                    <a:pt x="750" y="474"/>
                    <a:pt x="754" y="469"/>
                    <a:pt x="756" y="461"/>
                  </a:cubicBezTo>
                  <a:cubicBezTo>
                    <a:pt x="754" y="463"/>
                    <a:pt x="752" y="464"/>
                    <a:pt x="751" y="465"/>
                  </a:cubicBezTo>
                  <a:cubicBezTo>
                    <a:pt x="743" y="472"/>
                    <a:pt x="734" y="478"/>
                    <a:pt x="726" y="485"/>
                  </a:cubicBezTo>
                  <a:cubicBezTo>
                    <a:pt x="721" y="489"/>
                    <a:pt x="716" y="493"/>
                    <a:pt x="710" y="497"/>
                  </a:cubicBezTo>
                  <a:cubicBezTo>
                    <a:pt x="708" y="499"/>
                    <a:pt x="706" y="500"/>
                    <a:pt x="704" y="502"/>
                  </a:cubicBezTo>
                  <a:cubicBezTo>
                    <a:pt x="695" y="500"/>
                    <a:pt x="687" y="501"/>
                    <a:pt x="678" y="505"/>
                  </a:cubicBezTo>
                  <a:cubicBezTo>
                    <a:pt x="665" y="511"/>
                    <a:pt x="654" y="520"/>
                    <a:pt x="646" y="532"/>
                  </a:cubicBezTo>
                  <a:cubicBezTo>
                    <a:pt x="635" y="537"/>
                    <a:pt x="625" y="544"/>
                    <a:pt x="615" y="551"/>
                  </a:cubicBezTo>
                  <a:cubicBezTo>
                    <a:pt x="609" y="555"/>
                    <a:pt x="604" y="559"/>
                    <a:pt x="599" y="564"/>
                  </a:cubicBezTo>
                  <a:cubicBezTo>
                    <a:pt x="591" y="571"/>
                    <a:pt x="583" y="578"/>
                    <a:pt x="575" y="585"/>
                  </a:cubicBezTo>
                  <a:cubicBezTo>
                    <a:pt x="564" y="593"/>
                    <a:pt x="556" y="602"/>
                    <a:pt x="549" y="614"/>
                  </a:cubicBezTo>
                  <a:cubicBezTo>
                    <a:pt x="547" y="618"/>
                    <a:pt x="544" y="623"/>
                    <a:pt x="541" y="627"/>
                  </a:cubicBezTo>
                  <a:cubicBezTo>
                    <a:pt x="541" y="628"/>
                    <a:pt x="540" y="629"/>
                    <a:pt x="540" y="630"/>
                  </a:cubicBezTo>
                  <a:cubicBezTo>
                    <a:pt x="550" y="619"/>
                    <a:pt x="561" y="610"/>
                    <a:pt x="574" y="603"/>
                  </a:cubicBezTo>
                  <a:cubicBezTo>
                    <a:pt x="575" y="602"/>
                    <a:pt x="576" y="601"/>
                    <a:pt x="577" y="600"/>
                  </a:cubicBezTo>
                  <a:cubicBezTo>
                    <a:pt x="583" y="593"/>
                    <a:pt x="591" y="588"/>
                    <a:pt x="598" y="582"/>
                  </a:cubicBezTo>
                  <a:cubicBezTo>
                    <a:pt x="603" y="578"/>
                    <a:pt x="607" y="575"/>
                    <a:pt x="611" y="570"/>
                  </a:cubicBezTo>
                  <a:cubicBezTo>
                    <a:pt x="618" y="564"/>
                    <a:pt x="624" y="557"/>
                    <a:pt x="630" y="551"/>
                  </a:cubicBezTo>
                  <a:cubicBezTo>
                    <a:pt x="631" y="549"/>
                    <a:pt x="633" y="548"/>
                    <a:pt x="635" y="547"/>
                  </a:cubicBezTo>
                  <a:cubicBezTo>
                    <a:pt x="635" y="547"/>
                    <a:pt x="636" y="548"/>
                    <a:pt x="636" y="548"/>
                  </a:cubicBezTo>
                  <a:cubicBezTo>
                    <a:pt x="635" y="551"/>
                    <a:pt x="633" y="555"/>
                    <a:pt x="632" y="558"/>
                  </a:cubicBezTo>
                  <a:cubicBezTo>
                    <a:pt x="624" y="580"/>
                    <a:pt x="613" y="601"/>
                    <a:pt x="599" y="620"/>
                  </a:cubicBezTo>
                  <a:cubicBezTo>
                    <a:pt x="598" y="622"/>
                    <a:pt x="596" y="624"/>
                    <a:pt x="597" y="627"/>
                  </a:cubicBezTo>
                  <a:cubicBezTo>
                    <a:pt x="597" y="627"/>
                    <a:pt x="596" y="627"/>
                    <a:pt x="596" y="627"/>
                  </a:cubicBezTo>
                  <a:cubicBezTo>
                    <a:pt x="596" y="627"/>
                    <a:pt x="596" y="627"/>
                    <a:pt x="596" y="627"/>
                  </a:cubicBezTo>
                  <a:cubicBezTo>
                    <a:pt x="596" y="627"/>
                    <a:pt x="596" y="627"/>
                    <a:pt x="596" y="627"/>
                  </a:cubicBezTo>
                  <a:cubicBezTo>
                    <a:pt x="596" y="627"/>
                    <a:pt x="596" y="627"/>
                    <a:pt x="596" y="628"/>
                  </a:cubicBezTo>
                  <a:cubicBezTo>
                    <a:pt x="596" y="627"/>
                    <a:pt x="596" y="627"/>
                    <a:pt x="596" y="627"/>
                  </a:cubicBezTo>
                  <a:cubicBezTo>
                    <a:pt x="596" y="627"/>
                    <a:pt x="596" y="627"/>
                    <a:pt x="597" y="627"/>
                  </a:cubicBezTo>
                  <a:cubicBezTo>
                    <a:pt x="597" y="627"/>
                    <a:pt x="597" y="627"/>
                    <a:pt x="597" y="627"/>
                  </a:cubicBezTo>
                  <a:cubicBezTo>
                    <a:pt x="597" y="627"/>
                    <a:pt x="598" y="627"/>
                    <a:pt x="599" y="626"/>
                  </a:cubicBezTo>
                  <a:cubicBezTo>
                    <a:pt x="604" y="621"/>
                    <a:pt x="609" y="615"/>
                    <a:pt x="614" y="609"/>
                  </a:cubicBezTo>
                  <a:cubicBezTo>
                    <a:pt x="608" y="621"/>
                    <a:pt x="604" y="633"/>
                    <a:pt x="601" y="646"/>
                  </a:cubicBezTo>
                  <a:cubicBezTo>
                    <a:pt x="602" y="646"/>
                    <a:pt x="602" y="646"/>
                    <a:pt x="602" y="646"/>
                  </a:cubicBezTo>
                  <a:cubicBezTo>
                    <a:pt x="608" y="639"/>
                    <a:pt x="614" y="632"/>
                    <a:pt x="617" y="624"/>
                  </a:cubicBezTo>
                  <a:cubicBezTo>
                    <a:pt x="627" y="599"/>
                    <a:pt x="638" y="576"/>
                    <a:pt x="652" y="554"/>
                  </a:cubicBezTo>
                  <a:cubicBezTo>
                    <a:pt x="662" y="538"/>
                    <a:pt x="675" y="526"/>
                    <a:pt x="692" y="517"/>
                  </a:cubicBezTo>
                  <a:cubicBezTo>
                    <a:pt x="694" y="516"/>
                    <a:pt x="696" y="515"/>
                    <a:pt x="698" y="513"/>
                  </a:cubicBezTo>
                  <a:cubicBezTo>
                    <a:pt x="699" y="514"/>
                    <a:pt x="699" y="515"/>
                    <a:pt x="699" y="516"/>
                  </a:cubicBezTo>
                  <a:cubicBezTo>
                    <a:pt x="695" y="522"/>
                    <a:pt x="691" y="528"/>
                    <a:pt x="687" y="534"/>
                  </a:cubicBezTo>
                  <a:cubicBezTo>
                    <a:pt x="683" y="540"/>
                    <a:pt x="679" y="547"/>
                    <a:pt x="676" y="553"/>
                  </a:cubicBezTo>
                  <a:cubicBezTo>
                    <a:pt x="672" y="559"/>
                    <a:pt x="668" y="565"/>
                    <a:pt x="665" y="572"/>
                  </a:cubicBezTo>
                  <a:cubicBezTo>
                    <a:pt x="662" y="578"/>
                    <a:pt x="657" y="584"/>
                    <a:pt x="656" y="592"/>
                  </a:cubicBezTo>
                  <a:cubicBezTo>
                    <a:pt x="661" y="592"/>
                    <a:pt x="663" y="589"/>
                    <a:pt x="665" y="586"/>
                  </a:cubicBezTo>
                  <a:cubicBezTo>
                    <a:pt x="674" y="573"/>
                    <a:pt x="683" y="560"/>
                    <a:pt x="691" y="547"/>
                  </a:cubicBezTo>
                  <a:close/>
                  <a:moveTo>
                    <a:pt x="815" y="371"/>
                  </a:moveTo>
                  <a:cubicBezTo>
                    <a:pt x="817" y="366"/>
                    <a:pt x="818" y="362"/>
                    <a:pt x="820" y="357"/>
                  </a:cubicBezTo>
                  <a:cubicBezTo>
                    <a:pt x="820" y="357"/>
                    <a:pt x="820" y="357"/>
                    <a:pt x="820" y="357"/>
                  </a:cubicBezTo>
                  <a:cubicBezTo>
                    <a:pt x="818" y="361"/>
                    <a:pt x="816" y="366"/>
                    <a:pt x="815" y="371"/>
                  </a:cubicBezTo>
                  <a:cubicBezTo>
                    <a:pt x="815" y="371"/>
                    <a:pt x="815" y="371"/>
                    <a:pt x="815" y="371"/>
                  </a:cubicBezTo>
                  <a:close/>
                  <a:moveTo>
                    <a:pt x="860" y="488"/>
                  </a:moveTo>
                  <a:cubicBezTo>
                    <a:pt x="861" y="488"/>
                    <a:pt x="861" y="488"/>
                    <a:pt x="861" y="487"/>
                  </a:cubicBezTo>
                  <a:cubicBezTo>
                    <a:pt x="861" y="487"/>
                    <a:pt x="861" y="487"/>
                    <a:pt x="861" y="488"/>
                  </a:cubicBezTo>
                  <a:cubicBezTo>
                    <a:pt x="864" y="472"/>
                    <a:pt x="867" y="457"/>
                    <a:pt x="866" y="443"/>
                  </a:cubicBezTo>
                  <a:cubicBezTo>
                    <a:pt x="866" y="440"/>
                    <a:pt x="865" y="437"/>
                    <a:pt x="864" y="433"/>
                  </a:cubicBezTo>
                  <a:cubicBezTo>
                    <a:pt x="863" y="435"/>
                    <a:pt x="862" y="436"/>
                    <a:pt x="861" y="437"/>
                  </a:cubicBezTo>
                  <a:cubicBezTo>
                    <a:pt x="859" y="446"/>
                    <a:pt x="856" y="455"/>
                    <a:pt x="854" y="464"/>
                  </a:cubicBezTo>
                  <a:cubicBezTo>
                    <a:pt x="851" y="471"/>
                    <a:pt x="849" y="478"/>
                    <a:pt x="847" y="485"/>
                  </a:cubicBezTo>
                  <a:cubicBezTo>
                    <a:pt x="846" y="488"/>
                    <a:pt x="844" y="490"/>
                    <a:pt x="842" y="493"/>
                  </a:cubicBezTo>
                  <a:cubicBezTo>
                    <a:pt x="840" y="494"/>
                    <a:pt x="839" y="495"/>
                    <a:pt x="837" y="494"/>
                  </a:cubicBezTo>
                  <a:cubicBezTo>
                    <a:pt x="835" y="500"/>
                    <a:pt x="833" y="506"/>
                    <a:pt x="830" y="513"/>
                  </a:cubicBezTo>
                  <a:cubicBezTo>
                    <a:pt x="829" y="516"/>
                    <a:pt x="828" y="519"/>
                    <a:pt x="828" y="523"/>
                  </a:cubicBezTo>
                  <a:cubicBezTo>
                    <a:pt x="829" y="524"/>
                    <a:pt x="830" y="524"/>
                    <a:pt x="830" y="525"/>
                  </a:cubicBezTo>
                  <a:cubicBezTo>
                    <a:pt x="834" y="524"/>
                    <a:pt x="835" y="521"/>
                    <a:pt x="837" y="518"/>
                  </a:cubicBezTo>
                  <a:cubicBezTo>
                    <a:pt x="843" y="508"/>
                    <a:pt x="849" y="498"/>
                    <a:pt x="853" y="487"/>
                  </a:cubicBezTo>
                  <a:cubicBezTo>
                    <a:pt x="853" y="485"/>
                    <a:pt x="854" y="482"/>
                    <a:pt x="856" y="480"/>
                  </a:cubicBezTo>
                  <a:cubicBezTo>
                    <a:pt x="857" y="484"/>
                    <a:pt x="857" y="487"/>
                    <a:pt x="857" y="492"/>
                  </a:cubicBezTo>
                  <a:cubicBezTo>
                    <a:pt x="859" y="490"/>
                    <a:pt x="860" y="489"/>
                    <a:pt x="860" y="488"/>
                  </a:cubicBezTo>
                  <a:close/>
                  <a:moveTo>
                    <a:pt x="98" y="762"/>
                  </a:moveTo>
                  <a:cubicBezTo>
                    <a:pt x="96" y="765"/>
                    <a:pt x="96" y="768"/>
                    <a:pt x="96" y="771"/>
                  </a:cubicBezTo>
                  <a:cubicBezTo>
                    <a:pt x="95" y="774"/>
                    <a:pt x="94" y="777"/>
                    <a:pt x="91" y="777"/>
                  </a:cubicBezTo>
                  <a:cubicBezTo>
                    <a:pt x="87" y="776"/>
                    <a:pt x="86" y="774"/>
                    <a:pt x="85" y="770"/>
                  </a:cubicBezTo>
                  <a:cubicBezTo>
                    <a:pt x="84" y="766"/>
                    <a:pt x="85" y="762"/>
                    <a:pt x="86" y="758"/>
                  </a:cubicBezTo>
                  <a:cubicBezTo>
                    <a:pt x="89" y="749"/>
                    <a:pt x="92" y="741"/>
                    <a:pt x="95" y="733"/>
                  </a:cubicBezTo>
                  <a:cubicBezTo>
                    <a:pt x="100" y="726"/>
                    <a:pt x="107" y="719"/>
                    <a:pt x="114" y="714"/>
                  </a:cubicBezTo>
                  <a:cubicBezTo>
                    <a:pt x="116" y="712"/>
                    <a:pt x="119" y="711"/>
                    <a:pt x="119" y="708"/>
                  </a:cubicBezTo>
                  <a:cubicBezTo>
                    <a:pt x="118" y="707"/>
                    <a:pt x="117" y="707"/>
                    <a:pt x="116" y="707"/>
                  </a:cubicBezTo>
                  <a:cubicBezTo>
                    <a:pt x="118" y="705"/>
                    <a:pt x="121" y="703"/>
                    <a:pt x="123" y="701"/>
                  </a:cubicBezTo>
                  <a:cubicBezTo>
                    <a:pt x="118" y="701"/>
                    <a:pt x="114" y="703"/>
                    <a:pt x="110" y="706"/>
                  </a:cubicBezTo>
                  <a:cubicBezTo>
                    <a:pt x="104" y="710"/>
                    <a:pt x="98" y="714"/>
                    <a:pt x="93" y="718"/>
                  </a:cubicBezTo>
                  <a:cubicBezTo>
                    <a:pt x="88" y="722"/>
                    <a:pt x="83" y="727"/>
                    <a:pt x="78" y="732"/>
                  </a:cubicBezTo>
                  <a:cubicBezTo>
                    <a:pt x="75" y="736"/>
                    <a:pt x="72" y="740"/>
                    <a:pt x="68" y="746"/>
                  </a:cubicBezTo>
                  <a:cubicBezTo>
                    <a:pt x="67" y="744"/>
                    <a:pt x="65" y="743"/>
                    <a:pt x="65" y="741"/>
                  </a:cubicBezTo>
                  <a:cubicBezTo>
                    <a:pt x="64" y="736"/>
                    <a:pt x="65" y="732"/>
                    <a:pt x="68" y="728"/>
                  </a:cubicBezTo>
                  <a:cubicBezTo>
                    <a:pt x="78" y="714"/>
                    <a:pt x="90" y="701"/>
                    <a:pt x="104" y="692"/>
                  </a:cubicBezTo>
                  <a:cubicBezTo>
                    <a:pt x="115" y="686"/>
                    <a:pt x="127" y="682"/>
                    <a:pt x="139" y="682"/>
                  </a:cubicBezTo>
                  <a:cubicBezTo>
                    <a:pt x="141" y="683"/>
                    <a:pt x="142" y="683"/>
                    <a:pt x="144" y="683"/>
                  </a:cubicBezTo>
                  <a:cubicBezTo>
                    <a:pt x="145" y="687"/>
                    <a:pt x="144" y="692"/>
                    <a:pt x="142" y="696"/>
                  </a:cubicBezTo>
                  <a:cubicBezTo>
                    <a:pt x="139" y="700"/>
                    <a:pt x="138" y="704"/>
                    <a:pt x="136" y="709"/>
                  </a:cubicBezTo>
                  <a:cubicBezTo>
                    <a:pt x="134" y="710"/>
                    <a:pt x="131" y="712"/>
                    <a:pt x="129" y="714"/>
                  </a:cubicBezTo>
                  <a:cubicBezTo>
                    <a:pt x="107" y="734"/>
                    <a:pt x="108" y="735"/>
                    <a:pt x="98" y="762"/>
                  </a:cubicBezTo>
                  <a:close/>
                  <a:moveTo>
                    <a:pt x="125" y="695"/>
                  </a:moveTo>
                  <a:cubicBezTo>
                    <a:pt x="123" y="694"/>
                    <a:pt x="122" y="693"/>
                    <a:pt x="121" y="693"/>
                  </a:cubicBezTo>
                  <a:cubicBezTo>
                    <a:pt x="118" y="693"/>
                    <a:pt x="115" y="694"/>
                    <a:pt x="113" y="695"/>
                  </a:cubicBezTo>
                  <a:cubicBezTo>
                    <a:pt x="103" y="699"/>
                    <a:pt x="94" y="705"/>
                    <a:pt x="86" y="713"/>
                  </a:cubicBezTo>
                  <a:cubicBezTo>
                    <a:pt x="82" y="718"/>
                    <a:pt x="79" y="723"/>
                    <a:pt x="78" y="729"/>
                  </a:cubicBezTo>
                  <a:cubicBezTo>
                    <a:pt x="91" y="714"/>
                    <a:pt x="105" y="702"/>
                    <a:pt x="125" y="695"/>
                  </a:cubicBezTo>
                  <a:close/>
                  <a:moveTo>
                    <a:pt x="887" y="398"/>
                  </a:moveTo>
                  <a:cubicBezTo>
                    <a:pt x="892" y="386"/>
                    <a:pt x="893" y="373"/>
                    <a:pt x="891" y="360"/>
                  </a:cubicBezTo>
                  <a:cubicBezTo>
                    <a:pt x="890" y="359"/>
                    <a:pt x="890" y="358"/>
                    <a:pt x="889" y="357"/>
                  </a:cubicBezTo>
                  <a:cubicBezTo>
                    <a:pt x="889" y="363"/>
                    <a:pt x="886" y="370"/>
                    <a:pt x="883" y="377"/>
                  </a:cubicBezTo>
                  <a:cubicBezTo>
                    <a:pt x="880" y="376"/>
                    <a:pt x="881" y="373"/>
                    <a:pt x="881" y="372"/>
                  </a:cubicBezTo>
                  <a:cubicBezTo>
                    <a:pt x="881" y="370"/>
                    <a:pt x="881" y="368"/>
                    <a:pt x="881" y="366"/>
                  </a:cubicBezTo>
                  <a:cubicBezTo>
                    <a:pt x="880" y="365"/>
                    <a:pt x="880" y="363"/>
                    <a:pt x="880" y="361"/>
                  </a:cubicBezTo>
                  <a:cubicBezTo>
                    <a:pt x="880" y="359"/>
                    <a:pt x="880" y="357"/>
                    <a:pt x="879" y="356"/>
                  </a:cubicBezTo>
                  <a:cubicBezTo>
                    <a:pt x="879" y="354"/>
                    <a:pt x="879" y="352"/>
                    <a:pt x="878" y="350"/>
                  </a:cubicBezTo>
                  <a:cubicBezTo>
                    <a:pt x="875" y="354"/>
                    <a:pt x="875" y="354"/>
                    <a:pt x="873" y="366"/>
                  </a:cubicBezTo>
                  <a:cubicBezTo>
                    <a:pt x="872" y="372"/>
                    <a:pt x="872" y="377"/>
                    <a:pt x="871" y="383"/>
                  </a:cubicBezTo>
                  <a:cubicBezTo>
                    <a:pt x="869" y="384"/>
                    <a:pt x="867" y="384"/>
                    <a:pt x="866" y="382"/>
                  </a:cubicBezTo>
                  <a:cubicBezTo>
                    <a:pt x="866" y="388"/>
                    <a:pt x="866" y="394"/>
                    <a:pt x="867" y="399"/>
                  </a:cubicBezTo>
                  <a:cubicBezTo>
                    <a:pt x="867" y="401"/>
                    <a:pt x="868" y="402"/>
                    <a:pt x="869" y="403"/>
                  </a:cubicBezTo>
                  <a:cubicBezTo>
                    <a:pt x="873" y="402"/>
                    <a:pt x="874" y="400"/>
                    <a:pt x="875" y="397"/>
                  </a:cubicBezTo>
                  <a:cubicBezTo>
                    <a:pt x="876" y="393"/>
                    <a:pt x="876" y="388"/>
                    <a:pt x="876" y="384"/>
                  </a:cubicBezTo>
                  <a:cubicBezTo>
                    <a:pt x="876" y="378"/>
                    <a:pt x="875" y="373"/>
                    <a:pt x="876" y="366"/>
                  </a:cubicBezTo>
                  <a:cubicBezTo>
                    <a:pt x="880" y="379"/>
                    <a:pt x="877" y="392"/>
                    <a:pt x="884" y="404"/>
                  </a:cubicBezTo>
                  <a:cubicBezTo>
                    <a:pt x="885" y="401"/>
                    <a:pt x="886" y="400"/>
                    <a:pt x="887" y="398"/>
                  </a:cubicBezTo>
                  <a:close/>
                  <a:moveTo>
                    <a:pt x="58" y="707"/>
                  </a:moveTo>
                  <a:cubicBezTo>
                    <a:pt x="56" y="703"/>
                    <a:pt x="54" y="703"/>
                    <a:pt x="51" y="703"/>
                  </a:cubicBezTo>
                  <a:cubicBezTo>
                    <a:pt x="49" y="704"/>
                    <a:pt x="48" y="704"/>
                    <a:pt x="47" y="704"/>
                  </a:cubicBezTo>
                  <a:cubicBezTo>
                    <a:pt x="43" y="707"/>
                    <a:pt x="39" y="710"/>
                    <a:pt x="36" y="715"/>
                  </a:cubicBezTo>
                  <a:cubicBezTo>
                    <a:pt x="31" y="723"/>
                    <a:pt x="29" y="732"/>
                    <a:pt x="28" y="742"/>
                  </a:cubicBezTo>
                  <a:cubicBezTo>
                    <a:pt x="28" y="744"/>
                    <a:pt x="28" y="747"/>
                    <a:pt x="29" y="749"/>
                  </a:cubicBezTo>
                  <a:cubicBezTo>
                    <a:pt x="30" y="752"/>
                    <a:pt x="31" y="755"/>
                    <a:pt x="35" y="755"/>
                  </a:cubicBezTo>
                  <a:cubicBezTo>
                    <a:pt x="36" y="755"/>
                    <a:pt x="36" y="755"/>
                    <a:pt x="36" y="754"/>
                  </a:cubicBezTo>
                  <a:cubicBezTo>
                    <a:pt x="37" y="754"/>
                    <a:pt x="37" y="753"/>
                    <a:pt x="37" y="752"/>
                  </a:cubicBezTo>
                  <a:cubicBezTo>
                    <a:pt x="40" y="740"/>
                    <a:pt x="45" y="729"/>
                    <a:pt x="53" y="720"/>
                  </a:cubicBezTo>
                  <a:cubicBezTo>
                    <a:pt x="54" y="715"/>
                    <a:pt x="55" y="711"/>
                    <a:pt x="58" y="707"/>
                  </a:cubicBezTo>
                  <a:close/>
                  <a:moveTo>
                    <a:pt x="845" y="453"/>
                  </a:moveTo>
                  <a:cubicBezTo>
                    <a:pt x="844" y="456"/>
                    <a:pt x="844" y="459"/>
                    <a:pt x="843" y="462"/>
                  </a:cubicBezTo>
                  <a:cubicBezTo>
                    <a:pt x="844" y="460"/>
                    <a:pt x="844" y="457"/>
                    <a:pt x="845" y="455"/>
                  </a:cubicBezTo>
                  <a:cubicBezTo>
                    <a:pt x="845" y="454"/>
                    <a:pt x="845" y="454"/>
                    <a:pt x="845" y="453"/>
                  </a:cubicBezTo>
                  <a:close/>
                  <a:moveTo>
                    <a:pt x="675" y="255"/>
                  </a:moveTo>
                  <a:cubicBezTo>
                    <a:pt x="674" y="260"/>
                    <a:pt x="673" y="265"/>
                    <a:pt x="672" y="270"/>
                  </a:cubicBezTo>
                  <a:cubicBezTo>
                    <a:pt x="674" y="270"/>
                    <a:pt x="674" y="268"/>
                    <a:pt x="675" y="267"/>
                  </a:cubicBezTo>
                  <a:cubicBezTo>
                    <a:pt x="677" y="262"/>
                    <a:pt x="678" y="258"/>
                    <a:pt x="680" y="253"/>
                  </a:cubicBezTo>
                  <a:cubicBezTo>
                    <a:pt x="682" y="251"/>
                    <a:pt x="682" y="248"/>
                    <a:pt x="685" y="247"/>
                  </a:cubicBezTo>
                  <a:cubicBezTo>
                    <a:pt x="687" y="247"/>
                    <a:pt x="687" y="249"/>
                    <a:pt x="687" y="250"/>
                  </a:cubicBezTo>
                  <a:cubicBezTo>
                    <a:pt x="686" y="256"/>
                    <a:pt x="685" y="261"/>
                    <a:pt x="684" y="267"/>
                  </a:cubicBezTo>
                  <a:cubicBezTo>
                    <a:pt x="681" y="283"/>
                    <a:pt x="675" y="297"/>
                    <a:pt x="668" y="312"/>
                  </a:cubicBezTo>
                  <a:cubicBezTo>
                    <a:pt x="666" y="315"/>
                    <a:pt x="665" y="318"/>
                    <a:pt x="663" y="321"/>
                  </a:cubicBezTo>
                  <a:cubicBezTo>
                    <a:pt x="665" y="316"/>
                    <a:pt x="666" y="311"/>
                    <a:pt x="666" y="307"/>
                  </a:cubicBezTo>
                  <a:cubicBezTo>
                    <a:pt x="664" y="306"/>
                    <a:pt x="664" y="309"/>
                    <a:pt x="663" y="310"/>
                  </a:cubicBezTo>
                  <a:cubicBezTo>
                    <a:pt x="653" y="326"/>
                    <a:pt x="643" y="341"/>
                    <a:pt x="633" y="357"/>
                  </a:cubicBezTo>
                  <a:cubicBezTo>
                    <a:pt x="622" y="373"/>
                    <a:pt x="609" y="387"/>
                    <a:pt x="593" y="399"/>
                  </a:cubicBezTo>
                  <a:cubicBezTo>
                    <a:pt x="592" y="400"/>
                    <a:pt x="591" y="402"/>
                    <a:pt x="590" y="403"/>
                  </a:cubicBezTo>
                  <a:cubicBezTo>
                    <a:pt x="588" y="404"/>
                    <a:pt x="586" y="405"/>
                    <a:pt x="584" y="406"/>
                  </a:cubicBezTo>
                  <a:cubicBezTo>
                    <a:pt x="583" y="407"/>
                    <a:pt x="581" y="407"/>
                    <a:pt x="579" y="406"/>
                  </a:cubicBezTo>
                  <a:cubicBezTo>
                    <a:pt x="581" y="405"/>
                    <a:pt x="582" y="404"/>
                    <a:pt x="584" y="403"/>
                  </a:cubicBezTo>
                  <a:cubicBezTo>
                    <a:pt x="590" y="399"/>
                    <a:pt x="595" y="394"/>
                    <a:pt x="600" y="389"/>
                  </a:cubicBezTo>
                  <a:cubicBezTo>
                    <a:pt x="614" y="373"/>
                    <a:pt x="625" y="357"/>
                    <a:pt x="635" y="339"/>
                  </a:cubicBezTo>
                  <a:cubicBezTo>
                    <a:pt x="640" y="330"/>
                    <a:pt x="645" y="321"/>
                    <a:pt x="649" y="312"/>
                  </a:cubicBezTo>
                  <a:cubicBezTo>
                    <a:pt x="654" y="301"/>
                    <a:pt x="658" y="289"/>
                    <a:pt x="663" y="277"/>
                  </a:cubicBezTo>
                  <a:cubicBezTo>
                    <a:pt x="668" y="266"/>
                    <a:pt x="670" y="256"/>
                    <a:pt x="672" y="244"/>
                  </a:cubicBezTo>
                  <a:cubicBezTo>
                    <a:pt x="672" y="243"/>
                    <a:pt x="672" y="241"/>
                    <a:pt x="675" y="241"/>
                  </a:cubicBezTo>
                  <a:cubicBezTo>
                    <a:pt x="675" y="242"/>
                    <a:pt x="676" y="243"/>
                    <a:pt x="676" y="244"/>
                  </a:cubicBezTo>
                  <a:cubicBezTo>
                    <a:pt x="676" y="248"/>
                    <a:pt x="676" y="251"/>
                    <a:pt x="675" y="255"/>
                  </a:cubicBezTo>
                  <a:close/>
                  <a:moveTo>
                    <a:pt x="672" y="273"/>
                  </a:moveTo>
                  <a:cubicBezTo>
                    <a:pt x="672" y="272"/>
                    <a:pt x="672" y="271"/>
                    <a:pt x="672" y="270"/>
                  </a:cubicBezTo>
                  <a:cubicBezTo>
                    <a:pt x="672" y="271"/>
                    <a:pt x="672" y="272"/>
                    <a:pt x="671" y="273"/>
                  </a:cubicBezTo>
                  <a:cubicBezTo>
                    <a:pt x="672" y="273"/>
                    <a:pt x="672" y="273"/>
                    <a:pt x="672" y="273"/>
                  </a:cubicBezTo>
                  <a:close/>
                  <a:moveTo>
                    <a:pt x="614" y="719"/>
                  </a:moveTo>
                  <a:cubicBezTo>
                    <a:pt x="614" y="719"/>
                    <a:pt x="614" y="719"/>
                    <a:pt x="614" y="719"/>
                  </a:cubicBezTo>
                  <a:cubicBezTo>
                    <a:pt x="614" y="719"/>
                    <a:pt x="614" y="719"/>
                    <a:pt x="614" y="719"/>
                  </a:cubicBezTo>
                  <a:cubicBezTo>
                    <a:pt x="614" y="719"/>
                    <a:pt x="614" y="720"/>
                    <a:pt x="614" y="719"/>
                  </a:cubicBezTo>
                  <a:close/>
                  <a:moveTo>
                    <a:pt x="279" y="713"/>
                  </a:moveTo>
                  <a:cubicBezTo>
                    <a:pt x="270" y="721"/>
                    <a:pt x="261" y="727"/>
                    <a:pt x="249" y="730"/>
                  </a:cubicBezTo>
                  <a:cubicBezTo>
                    <a:pt x="241" y="733"/>
                    <a:pt x="233" y="737"/>
                    <a:pt x="225" y="740"/>
                  </a:cubicBezTo>
                  <a:cubicBezTo>
                    <a:pt x="218" y="744"/>
                    <a:pt x="212" y="749"/>
                    <a:pt x="207" y="754"/>
                  </a:cubicBezTo>
                  <a:cubicBezTo>
                    <a:pt x="201" y="761"/>
                    <a:pt x="196" y="769"/>
                    <a:pt x="190" y="776"/>
                  </a:cubicBezTo>
                  <a:cubicBezTo>
                    <a:pt x="188" y="778"/>
                    <a:pt x="187" y="781"/>
                    <a:pt x="184" y="782"/>
                  </a:cubicBezTo>
                  <a:cubicBezTo>
                    <a:pt x="182" y="782"/>
                    <a:pt x="182" y="780"/>
                    <a:pt x="182" y="778"/>
                  </a:cubicBezTo>
                  <a:cubicBezTo>
                    <a:pt x="183" y="775"/>
                    <a:pt x="184" y="773"/>
                    <a:pt x="185" y="770"/>
                  </a:cubicBezTo>
                  <a:cubicBezTo>
                    <a:pt x="192" y="758"/>
                    <a:pt x="200" y="746"/>
                    <a:pt x="211" y="736"/>
                  </a:cubicBezTo>
                  <a:cubicBezTo>
                    <a:pt x="215" y="732"/>
                    <a:pt x="219" y="727"/>
                    <a:pt x="223" y="722"/>
                  </a:cubicBezTo>
                  <a:cubicBezTo>
                    <a:pt x="228" y="714"/>
                    <a:pt x="235" y="708"/>
                    <a:pt x="242" y="703"/>
                  </a:cubicBezTo>
                  <a:cubicBezTo>
                    <a:pt x="250" y="697"/>
                    <a:pt x="258" y="691"/>
                    <a:pt x="264" y="683"/>
                  </a:cubicBezTo>
                  <a:cubicBezTo>
                    <a:pt x="268" y="679"/>
                    <a:pt x="273" y="675"/>
                    <a:pt x="277" y="670"/>
                  </a:cubicBezTo>
                  <a:cubicBezTo>
                    <a:pt x="279" y="670"/>
                    <a:pt x="281" y="670"/>
                    <a:pt x="283" y="669"/>
                  </a:cubicBezTo>
                  <a:cubicBezTo>
                    <a:pt x="287" y="665"/>
                    <a:pt x="292" y="662"/>
                    <a:pt x="297" y="660"/>
                  </a:cubicBezTo>
                  <a:cubicBezTo>
                    <a:pt x="300" y="659"/>
                    <a:pt x="303" y="656"/>
                    <a:pt x="305" y="654"/>
                  </a:cubicBezTo>
                  <a:cubicBezTo>
                    <a:pt x="311" y="648"/>
                    <a:pt x="319" y="642"/>
                    <a:pt x="328" y="638"/>
                  </a:cubicBezTo>
                  <a:cubicBezTo>
                    <a:pt x="330" y="637"/>
                    <a:pt x="332" y="636"/>
                    <a:pt x="334" y="634"/>
                  </a:cubicBezTo>
                  <a:cubicBezTo>
                    <a:pt x="338" y="630"/>
                    <a:pt x="342" y="626"/>
                    <a:pt x="346" y="622"/>
                  </a:cubicBezTo>
                  <a:cubicBezTo>
                    <a:pt x="351" y="618"/>
                    <a:pt x="356" y="615"/>
                    <a:pt x="363" y="613"/>
                  </a:cubicBezTo>
                  <a:cubicBezTo>
                    <a:pt x="367" y="612"/>
                    <a:pt x="372" y="610"/>
                    <a:pt x="377" y="609"/>
                  </a:cubicBezTo>
                  <a:cubicBezTo>
                    <a:pt x="373" y="616"/>
                    <a:pt x="370" y="624"/>
                    <a:pt x="366" y="632"/>
                  </a:cubicBezTo>
                  <a:cubicBezTo>
                    <a:pt x="359" y="647"/>
                    <a:pt x="348" y="659"/>
                    <a:pt x="336" y="669"/>
                  </a:cubicBezTo>
                  <a:cubicBezTo>
                    <a:pt x="330" y="675"/>
                    <a:pt x="323" y="680"/>
                    <a:pt x="316" y="686"/>
                  </a:cubicBezTo>
                  <a:cubicBezTo>
                    <a:pt x="307" y="687"/>
                    <a:pt x="298" y="691"/>
                    <a:pt x="292" y="699"/>
                  </a:cubicBezTo>
                  <a:cubicBezTo>
                    <a:pt x="288" y="704"/>
                    <a:pt x="283" y="708"/>
                    <a:pt x="279" y="713"/>
                  </a:cubicBezTo>
                  <a:close/>
                  <a:moveTo>
                    <a:pt x="253" y="714"/>
                  </a:moveTo>
                  <a:cubicBezTo>
                    <a:pt x="262" y="708"/>
                    <a:pt x="271" y="702"/>
                    <a:pt x="280" y="696"/>
                  </a:cubicBezTo>
                  <a:cubicBezTo>
                    <a:pt x="290" y="688"/>
                    <a:pt x="301" y="679"/>
                    <a:pt x="311" y="670"/>
                  </a:cubicBezTo>
                  <a:cubicBezTo>
                    <a:pt x="314" y="667"/>
                    <a:pt x="316" y="663"/>
                    <a:pt x="318" y="660"/>
                  </a:cubicBezTo>
                  <a:cubicBezTo>
                    <a:pt x="319" y="659"/>
                    <a:pt x="319" y="657"/>
                    <a:pt x="319" y="656"/>
                  </a:cubicBezTo>
                  <a:cubicBezTo>
                    <a:pt x="317" y="656"/>
                    <a:pt x="317" y="656"/>
                    <a:pt x="316" y="656"/>
                  </a:cubicBezTo>
                  <a:cubicBezTo>
                    <a:pt x="294" y="675"/>
                    <a:pt x="272" y="695"/>
                    <a:pt x="249" y="714"/>
                  </a:cubicBezTo>
                  <a:cubicBezTo>
                    <a:pt x="251" y="716"/>
                    <a:pt x="252" y="715"/>
                    <a:pt x="253" y="714"/>
                  </a:cubicBezTo>
                  <a:close/>
                  <a:moveTo>
                    <a:pt x="137" y="768"/>
                  </a:moveTo>
                  <a:cubicBezTo>
                    <a:pt x="139" y="755"/>
                    <a:pt x="144" y="743"/>
                    <a:pt x="151" y="732"/>
                  </a:cubicBezTo>
                  <a:cubicBezTo>
                    <a:pt x="156" y="726"/>
                    <a:pt x="161" y="720"/>
                    <a:pt x="168" y="717"/>
                  </a:cubicBezTo>
                  <a:cubicBezTo>
                    <a:pt x="171" y="715"/>
                    <a:pt x="173" y="714"/>
                    <a:pt x="177" y="715"/>
                  </a:cubicBezTo>
                  <a:cubicBezTo>
                    <a:pt x="177" y="715"/>
                    <a:pt x="177" y="715"/>
                    <a:pt x="177" y="714"/>
                  </a:cubicBezTo>
                  <a:cubicBezTo>
                    <a:pt x="177" y="714"/>
                    <a:pt x="178" y="715"/>
                    <a:pt x="179" y="715"/>
                  </a:cubicBezTo>
                  <a:cubicBezTo>
                    <a:pt x="172" y="724"/>
                    <a:pt x="168" y="734"/>
                    <a:pt x="166" y="745"/>
                  </a:cubicBezTo>
                  <a:cubicBezTo>
                    <a:pt x="174" y="728"/>
                    <a:pt x="187" y="716"/>
                    <a:pt x="207" y="713"/>
                  </a:cubicBezTo>
                  <a:cubicBezTo>
                    <a:pt x="211" y="712"/>
                    <a:pt x="214" y="711"/>
                    <a:pt x="217" y="712"/>
                  </a:cubicBezTo>
                  <a:cubicBezTo>
                    <a:pt x="218" y="712"/>
                    <a:pt x="218" y="712"/>
                    <a:pt x="219" y="712"/>
                  </a:cubicBezTo>
                  <a:cubicBezTo>
                    <a:pt x="222" y="710"/>
                    <a:pt x="225" y="708"/>
                    <a:pt x="228" y="705"/>
                  </a:cubicBezTo>
                  <a:cubicBezTo>
                    <a:pt x="233" y="700"/>
                    <a:pt x="239" y="695"/>
                    <a:pt x="245" y="692"/>
                  </a:cubicBezTo>
                  <a:cubicBezTo>
                    <a:pt x="252" y="688"/>
                    <a:pt x="257" y="683"/>
                    <a:pt x="260" y="677"/>
                  </a:cubicBezTo>
                  <a:cubicBezTo>
                    <a:pt x="261" y="674"/>
                    <a:pt x="262" y="671"/>
                    <a:pt x="263" y="668"/>
                  </a:cubicBezTo>
                  <a:cubicBezTo>
                    <a:pt x="264" y="665"/>
                    <a:pt x="265" y="662"/>
                    <a:pt x="265" y="659"/>
                  </a:cubicBezTo>
                  <a:cubicBezTo>
                    <a:pt x="265" y="657"/>
                    <a:pt x="264" y="655"/>
                    <a:pt x="263" y="654"/>
                  </a:cubicBezTo>
                  <a:cubicBezTo>
                    <a:pt x="255" y="661"/>
                    <a:pt x="247" y="667"/>
                    <a:pt x="240" y="673"/>
                  </a:cubicBezTo>
                  <a:cubicBezTo>
                    <a:pt x="241" y="674"/>
                    <a:pt x="241" y="676"/>
                    <a:pt x="240" y="677"/>
                  </a:cubicBezTo>
                  <a:cubicBezTo>
                    <a:pt x="237" y="677"/>
                    <a:pt x="233" y="676"/>
                    <a:pt x="230" y="675"/>
                  </a:cubicBezTo>
                  <a:cubicBezTo>
                    <a:pt x="228" y="674"/>
                    <a:pt x="225" y="674"/>
                    <a:pt x="223" y="674"/>
                  </a:cubicBezTo>
                  <a:cubicBezTo>
                    <a:pt x="210" y="675"/>
                    <a:pt x="199" y="680"/>
                    <a:pt x="187" y="686"/>
                  </a:cubicBezTo>
                  <a:cubicBezTo>
                    <a:pt x="182" y="689"/>
                    <a:pt x="176" y="692"/>
                    <a:pt x="170" y="695"/>
                  </a:cubicBezTo>
                  <a:cubicBezTo>
                    <a:pt x="157" y="702"/>
                    <a:pt x="147" y="711"/>
                    <a:pt x="137" y="721"/>
                  </a:cubicBezTo>
                  <a:cubicBezTo>
                    <a:pt x="129" y="729"/>
                    <a:pt x="121" y="738"/>
                    <a:pt x="117" y="749"/>
                  </a:cubicBezTo>
                  <a:cubicBezTo>
                    <a:pt x="115" y="753"/>
                    <a:pt x="113" y="757"/>
                    <a:pt x="111" y="761"/>
                  </a:cubicBezTo>
                  <a:cubicBezTo>
                    <a:pt x="109" y="767"/>
                    <a:pt x="108" y="772"/>
                    <a:pt x="108" y="778"/>
                  </a:cubicBezTo>
                  <a:cubicBezTo>
                    <a:pt x="109" y="781"/>
                    <a:pt x="110" y="784"/>
                    <a:pt x="113" y="786"/>
                  </a:cubicBezTo>
                  <a:cubicBezTo>
                    <a:pt x="114" y="787"/>
                    <a:pt x="116" y="787"/>
                    <a:pt x="117" y="785"/>
                  </a:cubicBezTo>
                  <a:cubicBezTo>
                    <a:pt x="117" y="773"/>
                    <a:pt x="124" y="757"/>
                    <a:pt x="132" y="750"/>
                  </a:cubicBezTo>
                  <a:cubicBezTo>
                    <a:pt x="132" y="754"/>
                    <a:pt x="132" y="758"/>
                    <a:pt x="132" y="763"/>
                  </a:cubicBezTo>
                  <a:cubicBezTo>
                    <a:pt x="132" y="767"/>
                    <a:pt x="132" y="772"/>
                    <a:pt x="133" y="776"/>
                  </a:cubicBezTo>
                  <a:cubicBezTo>
                    <a:pt x="134" y="780"/>
                    <a:pt x="134" y="783"/>
                    <a:pt x="137" y="786"/>
                  </a:cubicBezTo>
                  <a:cubicBezTo>
                    <a:pt x="135" y="780"/>
                    <a:pt x="135" y="774"/>
                    <a:pt x="137" y="768"/>
                  </a:cubicBezTo>
                  <a:close/>
                  <a:moveTo>
                    <a:pt x="142" y="768"/>
                  </a:moveTo>
                  <a:cubicBezTo>
                    <a:pt x="140" y="774"/>
                    <a:pt x="139" y="780"/>
                    <a:pt x="138" y="787"/>
                  </a:cubicBezTo>
                  <a:cubicBezTo>
                    <a:pt x="139" y="786"/>
                    <a:pt x="139" y="786"/>
                    <a:pt x="139" y="786"/>
                  </a:cubicBezTo>
                  <a:cubicBezTo>
                    <a:pt x="140" y="777"/>
                    <a:pt x="142" y="770"/>
                    <a:pt x="144" y="762"/>
                  </a:cubicBezTo>
                  <a:cubicBezTo>
                    <a:pt x="143" y="764"/>
                    <a:pt x="143" y="766"/>
                    <a:pt x="142" y="768"/>
                  </a:cubicBezTo>
                  <a:close/>
                </a:path>
              </a:pathLst>
            </a:custGeom>
            <a:solidFill>
              <a:srgbClr val="5FCF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7D00D3F4-F8F0-4BD1-8D58-235CDB1C1BA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2" y="927"/>
              <a:ext cx="2413" cy="2278"/>
            </a:xfrm>
            <a:custGeom>
              <a:avLst/>
              <a:gdLst>
                <a:gd name="T0" fmla="*/ 34 w 1015"/>
                <a:gd name="T1" fmla="*/ 782 h 958"/>
                <a:gd name="T2" fmla="*/ 209 w 1015"/>
                <a:gd name="T3" fmla="*/ 582 h 958"/>
                <a:gd name="T4" fmla="*/ 106 w 1015"/>
                <a:gd name="T5" fmla="*/ 71 h 958"/>
                <a:gd name="T6" fmla="*/ 313 w 1015"/>
                <a:gd name="T7" fmla="*/ 269 h 958"/>
                <a:gd name="T8" fmla="*/ 415 w 1015"/>
                <a:gd name="T9" fmla="*/ 453 h 958"/>
                <a:gd name="T10" fmla="*/ 562 w 1015"/>
                <a:gd name="T11" fmla="*/ 270 h 958"/>
                <a:gd name="T12" fmla="*/ 500 w 1015"/>
                <a:gd name="T13" fmla="*/ 114 h 958"/>
                <a:gd name="T14" fmla="*/ 941 w 1015"/>
                <a:gd name="T15" fmla="*/ 308 h 958"/>
                <a:gd name="T16" fmla="*/ 917 w 1015"/>
                <a:gd name="T17" fmla="*/ 376 h 958"/>
                <a:gd name="T18" fmla="*/ 625 w 1015"/>
                <a:gd name="T19" fmla="*/ 147 h 958"/>
                <a:gd name="T20" fmla="*/ 565 w 1015"/>
                <a:gd name="T21" fmla="*/ 188 h 958"/>
                <a:gd name="T22" fmla="*/ 660 w 1015"/>
                <a:gd name="T23" fmla="*/ 216 h 958"/>
                <a:gd name="T24" fmla="*/ 702 w 1015"/>
                <a:gd name="T25" fmla="*/ 320 h 958"/>
                <a:gd name="T26" fmla="*/ 896 w 1015"/>
                <a:gd name="T27" fmla="*/ 284 h 958"/>
                <a:gd name="T28" fmla="*/ 853 w 1015"/>
                <a:gd name="T29" fmla="*/ 391 h 958"/>
                <a:gd name="T30" fmla="*/ 720 w 1015"/>
                <a:gd name="T31" fmla="*/ 645 h 958"/>
                <a:gd name="T32" fmla="*/ 568 w 1015"/>
                <a:gd name="T33" fmla="*/ 721 h 958"/>
                <a:gd name="T34" fmla="*/ 248 w 1015"/>
                <a:gd name="T35" fmla="*/ 555 h 958"/>
                <a:gd name="T36" fmla="*/ 564 w 1015"/>
                <a:gd name="T37" fmla="*/ 379 h 958"/>
                <a:gd name="T38" fmla="*/ 601 w 1015"/>
                <a:gd name="T39" fmla="*/ 492 h 958"/>
                <a:gd name="T40" fmla="*/ 734 w 1015"/>
                <a:gd name="T41" fmla="*/ 392 h 958"/>
                <a:gd name="T42" fmla="*/ 363 w 1015"/>
                <a:gd name="T43" fmla="*/ 661 h 958"/>
                <a:gd name="T44" fmla="*/ 350 w 1015"/>
                <a:gd name="T45" fmla="*/ 769 h 958"/>
                <a:gd name="T46" fmla="*/ 198 w 1015"/>
                <a:gd name="T47" fmla="*/ 754 h 958"/>
                <a:gd name="T48" fmla="*/ 277 w 1015"/>
                <a:gd name="T49" fmla="*/ 836 h 958"/>
                <a:gd name="T50" fmla="*/ 683 w 1015"/>
                <a:gd name="T51" fmla="*/ 659 h 958"/>
                <a:gd name="T52" fmla="*/ 833 w 1015"/>
                <a:gd name="T53" fmla="*/ 384 h 958"/>
                <a:gd name="T54" fmla="*/ 732 w 1015"/>
                <a:gd name="T55" fmla="*/ 292 h 958"/>
                <a:gd name="T56" fmla="*/ 138 w 1015"/>
                <a:gd name="T57" fmla="*/ 314 h 958"/>
                <a:gd name="T58" fmla="*/ 356 w 1015"/>
                <a:gd name="T59" fmla="*/ 532 h 958"/>
                <a:gd name="T60" fmla="*/ 426 w 1015"/>
                <a:gd name="T61" fmla="*/ 425 h 958"/>
                <a:gd name="T62" fmla="*/ 338 w 1015"/>
                <a:gd name="T63" fmla="*/ 368 h 958"/>
                <a:gd name="T64" fmla="*/ 350 w 1015"/>
                <a:gd name="T65" fmla="*/ 309 h 958"/>
                <a:gd name="T66" fmla="*/ 190 w 1015"/>
                <a:gd name="T67" fmla="*/ 234 h 958"/>
                <a:gd name="T68" fmla="*/ 140 w 1015"/>
                <a:gd name="T69" fmla="*/ 61 h 958"/>
                <a:gd name="T70" fmla="*/ 173 w 1015"/>
                <a:gd name="T71" fmla="*/ 237 h 958"/>
                <a:gd name="T72" fmla="*/ 247 w 1015"/>
                <a:gd name="T73" fmla="*/ 145 h 958"/>
                <a:gd name="T74" fmla="*/ 436 w 1015"/>
                <a:gd name="T75" fmla="*/ 223 h 958"/>
                <a:gd name="T76" fmla="*/ 581 w 1015"/>
                <a:gd name="T77" fmla="*/ 114 h 958"/>
                <a:gd name="T78" fmla="*/ 486 w 1015"/>
                <a:gd name="T79" fmla="*/ 402 h 958"/>
                <a:gd name="T80" fmla="*/ 331 w 1015"/>
                <a:gd name="T81" fmla="*/ 683 h 958"/>
                <a:gd name="T82" fmla="*/ 259 w 1015"/>
                <a:gd name="T83" fmla="*/ 713 h 958"/>
                <a:gd name="T84" fmla="*/ 316 w 1015"/>
                <a:gd name="T85" fmla="*/ 630 h 958"/>
                <a:gd name="T86" fmla="*/ 312 w 1015"/>
                <a:gd name="T87" fmla="*/ 539 h 958"/>
                <a:gd name="T88" fmla="*/ 112 w 1015"/>
                <a:gd name="T89" fmla="*/ 113 h 958"/>
                <a:gd name="T90" fmla="*/ 540 w 1015"/>
                <a:gd name="T91" fmla="*/ 239 h 958"/>
                <a:gd name="T92" fmla="*/ 768 w 1015"/>
                <a:gd name="T93" fmla="*/ 740 h 958"/>
                <a:gd name="T94" fmla="*/ 942 w 1015"/>
                <a:gd name="T95" fmla="*/ 568 h 958"/>
                <a:gd name="T96" fmla="*/ 392 w 1015"/>
                <a:gd name="T97" fmla="*/ 212 h 958"/>
                <a:gd name="T98" fmla="*/ 984 w 1015"/>
                <a:gd name="T99" fmla="*/ 423 h 958"/>
                <a:gd name="T100" fmla="*/ 348 w 1015"/>
                <a:gd name="T101" fmla="*/ 193 h 958"/>
                <a:gd name="T102" fmla="*/ 826 w 1015"/>
                <a:gd name="T103" fmla="*/ 635 h 958"/>
                <a:gd name="T104" fmla="*/ 584 w 1015"/>
                <a:gd name="T105" fmla="*/ 792 h 958"/>
                <a:gd name="T106" fmla="*/ 561 w 1015"/>
                <a:gd name="T107" fmla="*/ 344 h 958"/>
                <a:gd name="T108" fmla="*/ 625 w 1015"/>
                <a:gd name="T109" fmla="*/ 859 h 958"/>
                <a:gd name="T110" fmla="*/ 458 w 1015"/>
                <a:gd name="T111" fmla="*/ 277 h 958"/>
                <a:gd name="T112" fmla="*/ 228 w 1015"/>
                <a:gd name="T113" fmla="*/ 863 h 958"/>
                <a:gd name="T114" fmla="*/ 878 w 1015"/>
                <a:gd name="T115" fmla="*/ 287 h 958"/>
                <a:gd name="T116" fmla="*/ 699 w 1015"/>
                <a:gd name="T117" fmla="*/ 795 h 958"/>
                <a:gd name="T118" fmla="*/ 666 w 1015"/>
                <a:gd name="T119" fmla="*/ 595 h 958"/>
                <a:gd name="T120" fmla="*/ 481 w 1015"/>
                <a:gd name="T121" fmla="*/ 543 h 958"/>
                <a:gd name="T122" fmla="*/ 456 w 1015"/>
                <a:gd name="T123" fmla="*/ 610 h 958"/>
                <a:gd name="T124" fmla="*/ 494 w 1015"/>
                <a:gd name="T125" fmla="*/ 133 h 9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15" h="958">
                  <a:moveTo>
                    <a:pt x="362" y="848"/>
                  </a:moveTo>
                  <a:cubicBezTo>
                    <a:pt x="363" y="844"/>
                    <a:pt x="365" y="840"/>
                    <a:pt x="366" y="836"/>
                  </a:cubicBezTo>
                  <a:cubicBezTo>
                    <a:pt x="367" y="833"/>
                    <a:pt x="368" y="830"/>
                    <a:pt x="368" y="827"/>
                  </a:cubicBezTo>
                  <a:cubicBezTo>
                    <a:pt x="368" y="821"/>
                    <a:pt x="362" y="818"/>
                    <a:pt x="357" y="822"/>
                  </a:cubicBezTo>
                  <a:cubicBezTo>
                    <a:pt x="351" y="826"/>
                    <a:pt x="346" y="830"/>
                    <a:pt x="340" y="834"/>
                  </a:cubicBezTo>
                  <a:cubicBezTo>
                    <a:pt x="340" y="838"/>
                    <a:pt x="345" y="841"/>
                    <a:pt x="343" y="845"/>
                  </a:cubicBezTo>
                  <a:cubicBezTo>
                    <a:pt x="340" y="845"/>
                    <a:pt x="336" y="844"/>
                    <a:pt x="333" y="843"/>
                  </a:cubicBezTo>
                  <a:cubicBezTo>
                    <a:pt x="325" y="841"/>
                    <a:pt x="316" y="840"/>
                    <a:pt x="307" y="842"/>
                  </a:cubicBezTo>
                  <a:cubicBezTo>
                    <a:pt x="289" y="845"/>
                    <a:pt x="273" y="851"/>
                    <a:pt x="259" y="864"/>
                  </a:cubicBezTo>
                  <a:cubicBezTo>
                    <a:pt x="253" y="870"/>
                    <a:pt x="246" y="876"/>
                    <a:pt x="239" y="882"/>
                  </a:cubicBezTo>
                  <a:cubicBezTo>
                    <a:pt x="239" y="875"/>
                    <a:pt x="241" y="869"/>
                    <a:pt x="245" y="864"/>
                  </a:cubicBezTo>
                  <a:cubicBezTo>
                    <a:pt x="248" y="859"/>
                    <a:pt x="248" y="854"/>
                    <a:pt x="246" y="849"/>
                  </a:cubicBezTo>
                  <a:cubicBezTo>
                    <a:pt x="232" y="843"/>
                    <a:pt x="215" y="842"/>
                    <a:pt x="203" y="848"/>
                  </a:cubicBezTo>
                  <a:cubicBezTo>
                    <a:pt x="201" y="849"/>
                    <a:pt x="199" y="850"/>
                    <a:pt x="197" y="851"/>
                  </a:cubicBezTo>
                  <a:cubicBezTo>
                    <a:pt x="184" y="862"/>
                    <a:pt x="172" y="872"/>
                    <a:pt x="164" y="887"/>
                  </a:cubicBezTo>
                  <a:cubicBezTo>
                    <a:pt x="162" y="892"/>
                    <a:pt x="159" y="896"/>
                    <a:pt x="154" y="902"/>
                  </a:cubicBezTo>
                  <a:cubicBezTo>
                    <a:pt x="154" y="891"/>
                    <a:pt x="157" y="883"/>
                    <a:pt x="161" y="875"/>
                  </a:cubicBezTo>
                  <a:cubicBezTo>
                    <a:pt x="159" y="871"/>
                    <a:pt x="157" y="871"/>
                    <a:pt x="154" y="871"/>
                  </a:cubicBezTo>
                  <a:cubicBezTo>
                    <a:pt x="149" y="872"/>
                    <a:pt x="145" y="874"/>
                    <a:pt x="141" y="876"/>
                  </a:cubicBezTo>
                  <a:cubicBezTo>
                    <a:pt x="133" y="882"/>
                    <a:pt x="125" y="889"/>
                    <a:pt x="118" y="897"/>
                  </a:cubicBezTo>
                  <a:cubicBezTo>
                    <a:pt x="117" y="899"/>
                    <a:pt x="115" y="901"/>
                    <a:pt x="113" y="903"/>
                  </a:cubicBezTo>
                  <a:cubicBezTo>
                    <a:pt x="112" y="893"/>
                    <a:pt x="117" y="886"/>
                    <a:pt x="121" y="879"/>
                  </a:cubicBezTo>
                  <a:cubicBezTo>
                    <a:pt x="120" y="879"/>
                    <a:pt x="120" y="878"/>
                    <a:pt x="120" y="878"/>
                  </a:cubicBezTo>
                  <a:cubicBezTo>
                    <a:pt x="109" y="879"/>
                    <a:pt x="99" y="879"/>
                    <a:pt x="89" y="877"/>
                  </a:cubicBezTo>
                  <a:cubicBezTo>
                    <a:pt x="85" y="877"/>
                    <a:pt x="81" y="877"/>
                    <a:pt x="77" y="877"/>
                  </a:cubicBezTo>
                  <a:cubicBezTo>
                    <a:pt x="67" y="878"/>
                    <a:pt x="56" y="877"/>
                    <a:pt x="46" y="875"/>
                  </a:cubicBezTo>
                  <a:cubicBezTo>
                    <a:pt x="36" y="873"/>
                    <a:pt x="27" y="869"/>
                    <a:pt x="18" y="865"/>
                  </a:cubicBezTo>
                  <a:cubicBezTo>
                    <a:pt x="8" y="860"/>
                    <a:pt x="0" y="843"/>
                    <a:pt x="6" y="832"/>
                  </a:cubicBezTo>
                  <a:cubicBezTo>
                    <a:pt x="8" y="828"/>
                    <a:pt x="9" y="824"/>
                    <a:pt x="11" y="820"/>
                  </a:cubicBezTo>
                  <a:cubicBezTo>
                    <a:pt x="16" y="806"/>
                    <a:pt x="23" y="793"/>
                    <a:pt x="34" y="782"/>
                  </a:cubicBezTo>
                  <a:cubicBezTo>
                    <a:pt x="43" y="773"/>
                    <a:pt x="51" y="763"/>
                    <a:pt x="60" y="753"/>
                  </a:cubicBezTo>
                  <a:cubicBezTo>
                    <a:pt x="65" y="749"/>
                    <a:pt x="69" y="744"/>
                    <a:pt x="74" y="740"/>
                  </a:cubicBezTo>
                  <a:cubicBezTo>
                    <a:pt x="83" y="732"/>
                    <a:pt x="93" y="724"/>
                    <a:pt x="102" y="716"/>
                  </a:cubicBezTo>
                  <a:cubicBezTo>
                    <a:pt x="119" y="700"/>
                    <a:pt x="138" y="689"/>
                    <a:pt x="159" y="677"/>
                  </a:cubicBezTo>
                  <a:cubicBezTo>
                    <a:pt x="181" y="665"/>
                    <a:pt x="204" y="657"/>
                    <a:pt x="227" y="648"/>
                  </a:cubicBezTo>
                  <a:cubicBezTo>
                    <a:pt x="235" y="645"/>
                    <a:pt x="242" y="642"/>
                    <a:pt x="249" y="639"/>
                  </a:cubicBezTo>
                  <a:cubicBezTo>
                    <a:pt x="250" y="636"/>
                    <a:pt x="251" y="634"/>
                    <a:pt x="251" y="631"/>
                  </a:cubicBezTo>
                  <a:cubicBezTo>
                    <a:pt x="253" y="616"/>
                    <a:pt x="252" y="602"/>
                    <a:pt x="252" y="587"/>
                  </a:cubicBezTo>
                  <a:cubicBezTo>
                    <a:pt x="252" y="584"/>
                    <a:pt x="253" y="582"/>
                    <a:pt x="250" y="580"/>
                  </a:cubicBezTo>
                  <a:cubicBezTo>
                    <a:pt x="240" y="587"/>
                    <a:pt x="238" y="588"/>
                    <a:pt x="229" y="581"/>
                  </a:cubicBezTo>
                  <a:cubicBezTo>
                    <a:pt x="223" y="583"/>
                    <a:pt x="219" y="588"/>
                    <a:pt x="215" y="594"/>
                  </a:cubicBezTo>
                  <a:cubicBezTo>
                    <a:pt x="213" y="598"/>
                    <a:pt x="214" y="602"/>
                    <a:pt x="216" y="606"/>
                  </a:cubicBezTo>
                  <a:cubicBezTo>
                    <a:pt x="217" y="606"/>
                    <a:pt x="218" y="607"/>
                    <a:pt x="219" y="608"/>
                  </a:cubicBezTo>
                  <a:cubicBezTo>
                    <a:pt x="220" y="608"/>
                    <a:pt x="222" y="609"/>
                    <a:pt x="223" y="610"/>
                  </a:cubicBezTo>
                  <a:cubicBezTo>
                    <a:pt x="223" y="612"/>
                    <a:pt x="221" y="612"/>
                    <a:pt x="220" y="612"/>
                  </a:cubicBezTo>
                  <a:cubicBezTo>
                    <a:pt x="206" y="614"/>
                    <a:pt x="195" y="620"/>
                    <a:pt x="188" y="632"/>
                  </a:cubicBezTo>
                  <a:cubicBezTo>
                    <a:pt x="187" y="633"/>
                    <a:pt x="186" y="635"/>
                    <a:pt x="185" y="635"/>
                  </a:cubicBezTo>
                  <a:cubicBezTo>
                    <a:pt x="180" y="639"/>
                    <a:pt x="177" y="644"/>
                    <a:pt x="175" y="650"/>
                  </a:cubicBezTo>
                  <a:cubicBezTo>
                    <a:pt x="172" y="648"/>
                    <a:pt x="172" y="645"/>
                    <a:pt x="173" y="642"/>
                  </a:cubicBezTo>
                  <a:cubicBezTo>
                    <a:pt x="174" y="638"/>
                    <a:pt x="175" y="633"/>
                    <a:pt x="176" y="628"/>
                  </a:cubicBezTo>
                  <a:cubicBezTo>
                    <a:pt x="175" y="627"/>
                    <a:pt x="174" y="626"/>
                    <a:pt x="172" y="626"/>
                  </a:cubicBezTo>
                  <a:cubicBezTo>
                    <a:pt x="166" y="625"/>
                    <a:pt x="161" y="627"/>
                    <a:pt x="157" y="630"/>
                  </a:cubicBezTo>
                  <a:cubicBezTo>
                    <a:pt x="147" y="637"/>
                    <a:pt x="138" y="645"/>
                    <a:pt x="131" y="654"/>
                  </a:cubicBezTo>
                  <a:cubicBezTo>
                    <a:pt x="129" y="656"/>
                    <a:pt x="128" y="657"/>
                    <a:pt x="126" y="659"/>
                  </a:cubicBezTo>
                  <a:cubicBezTo>
                    <a:pt x="126" y="659"/>
                    <a:pt x="126" y="659"/>
                    <a:pt x="126" y="659"/>
                  </a:cubicBezTo>
                  <a:cubicBezTo>
                    <a:pt x="125" y="651"/>
                    <a:pt x="128" y="642"/>
                    <a:pt x="133" y="637"/>
                  </a:cubicBezTo>
                  <a:cubicBezTo>
                    <a:pt x="143" y="626"/>
                    <a:pt x="155" y="618"/>
                    <a:pt x="169" y="613"/>
                  </a:cubicBezTo>
                  <a:cubicBezTo>
                    <a:pt x="174" y="612"/>
                    <a:pt x="180" y="611"/>
                    <a:pt x="186" y="612"/>
                  </a:cubicBezTo>
                  <a:cubicBezTo>
                    <a:pt x="191" y="612"/>
                    <a:pt x="196" y="611"/>
                    <a:pt x="201" y="608"/>
                  </a:cubicBezTo>
                  <a:cubicBezTo>
                    <a:pt x="202" y="599"/>
                    <a:pt x="204" y="590"/>
                    <a:pt x="209" y="582"/>
                  </a:cubicBezTo>
                  <a:cubicBezTo>
                    <a:pt x="215" y="575"/>
                    <a:pt x="222" y="570"/>
                    <a:pt x="230" y="566"/>
                  </a:cubicBezTo>
                  <a:cubicBezTo>
                    <a:pt x="230" y="554"/>
                    <a:pt x="231" y="543"/>
                    <a:pt x="230" y="531"/>
                  </a:cubicBezTo>
                  <a:cubicBezTo>
                    <a:pt x="230" y="522"/>
                    <a:pt x="227" y="512"/>
                    <a:pt x="221" y="504"/>
                  </a:cubicBezTo>
                  <a:cubicBezTo>
                    <a:pt x="217" y="499"/>
                    <a:pt x="214" y="493"/>
                    <a:pt x="210" y="487"/>
                  </a:cubicBezTo>
                  <a:cubicBezTo>
                    <a:pt x="197" y="479"/>
                    <a:pt x="183" y="470"/>
                    <a:pt x="171" y="459"/>
                  </a:cubicBezTo>
                  <a:cubicBezTo>
                    <a:pt x="169" y="457"/>
                    <a:pt x="166" y="456"/>
                    <a:pt x="163" y="455"/>
                  </a:cubicBezTo>
                  <a:cubicBezTo>
                    <a:pt x="145" y="449"/>
                    <a:pt x="133" y="438"/>
                    <a:pt x="126" y="420"/>
                  </a:cubicBezTo>
                  <a:cubicBezTo>
                    <a:pt x="119" y="404"/>
                    <a:pt x="116" y="388"/>
                    <a:pt x="116" y="371"/>
                  </a:cubicBezTo>
                  <a:cubicBezTo>
                    <a:pt x="116" y="363"/>
                    <a:pt x="115" y="354"/>
                    <a:pt x="116" y="346"/>
                  </a:cubicBezTo>
                  <a:cubicBezTo>
                    <a:pt x="116" y="341"/>
                    <a:pt x="117" y="336"/>
                    <a:pt x="119" y="331"/>
                  </a:cubicBezTo>
                  <a:cubicBezTo>
                    <a:pt x="122" y="320"/>
                    <a:pt x="126" y="310"/>
                    <a:pt x="130" y="299"/>
                  </a:cubicBezTo>
                  <a:cubicBezTo>
                    <a:pt x="134" y="288"/>
                    <a:pt x="133" y="278"/>
                    <a:pt x="128" y="269"/>
                  </a:cubicBezTo>
                  <a:cubicBezTo>
                    <a:pt x="125" y="268"/>
                    <a:pt x="124" y="270"/>
                    <a:pt x="123" y="271"/>
                  </a:cubicBezTo>
                  <a:cubicBezTo>
                    <a:pt x="122" y="277"/>
                    <a:pt x="121" y="283"/>
                    <a:pt x="120" y="289"/>
                  </a:cubicBezTo>
                  <a:cubicBezTo>
                    <a:pt x="119" y="293"/>
                    <a:pt x="119" y="296"/>
                    <a:pt x="118" y="300"/>
                  </a:cubicBezTo>
                  <a:cubicBezTo>
                    <a:pt x="117" y="305"/>
                    <a:pt x="113" y="307"/>
                    <a:pt x="108" y="308"/>
                  </a:cubicBezTo>
                  <a:cubicBezTo>
                    <a:pt x="98" y="309"/>
                    <a:pt x="89" y="307"/>
                    <a:pt x="81" y="300"/>
                  </a:cubicBezTo>
                  <a:cubicBezTo>
                    <a:pt x="72" y="291"/>
                    <a:pt x="66" y="280"/>
                    <a:pt x="64" y="268"/>
                  </a:cubicBezTo>
                  <a:cubicBezTo>
                    <a:pt x="62" y="252"/>
                    <a:pt x="63" y="237"/>
                    <a:pt x="66" y="222"/>
                  </a:cubicBezTo>
                  <a:cubicBezTo>
                    <a:pt x="67" y="218"/>
                    <a:pt x="68" y="213"/>
                    <a:pt x="70" y="209"/>
                  </a:cubicBezTo>
                  <a:cubicBezTo>
                    <a:pt x="74" y="202"/>
                    <a:pt x="78" y="196"/>
                    <a:pt x="82" y="189"/>
                  </a:cubicBezTo>
                  <a:cubicBezTo>
                    <a:pt x="84" y="184"/>
                    <a:pt x="86" y="179"/>
                    <a:pt x="88" y="176"/>
                  </a:cubicBezTo>
                  <a:cubicBezTo>
                    <a:pt x="88" y="172"/>
                    <a:pt x="86" y="170"/>
                    <a:pt x="84" y="168"/>
                  </a:cubicBezTo>
                  <a:cubicBezTo>
                    <a:pt x="81" y="165"/>
                    <a:pt x="78" y="162"/>
                    <a:pt x="76" y="159"/>
                  </a:cubicBezTo>
                  <a:cubicBezTo>
                    <a:pt x="73" y="155"/>
                    <a:pt x="72" y="151"/>
                    <a:pt x="72" y="146"/>
                  </a:cubicBezTo>
                  <a:cubicBezTo>
                    <a:pt x="72" y="131"/>
                    <a:pt x="78" y="119"/>
                    <a:pt x="88" y="109"/>
                  </a:cubicBezTo>
                  <a:cubicBezTo>
                    <a:pt x="92" y="105"/>
                    <a:pt x="97" y="102"/>
                    <a:pt x="102" y="101"/>
                  </a:cubicBezTo>
                  <a:cubicBezTo>
                    <a:pt x="105" y="94"/>
                    <a:pt x="109" y="87"/>
                    <a:pt x="112" y="80"/>
                  </a:cubicBezTo>
                  <a:cubicBezTo>
                    <a:pt x="113" y="77"/>
                    <a:pt x="113" y="74"/>
                    <a:pt x="110" y="71"/>
                  </a:cubicBezTo>
                  <a:cubicBezTo>
                    <a:pt x="109" y="71"/>
                    <a:pt x="107" y="71"/>
                    <a:pt x="106" y="71"/>
                  </a:cubicBezTo>
                  <a:cubicBezTo>
                    <a:pt x="95" y="68"/>
                    <a:pt x="92" y="60"/>
                    <a:pt x="99" y="52"/>
                  </a:cubicBezTo>
                  <a:cubicBezTo>
                    <a:pt x="101" y="49"/>
                    <a:pt x="104" y="47"/>
                    <a:pt x="107" y="45"/>
                  </a:cubicBezTo>
                  <a:cubicBezTo>
                    <a:pt x="112" y="41"/>
                    <a:pt x="117" y="37"/>
                    <a:pt x="123" y="33"/>
                  </a:cubicBezTo>
                  <a:cubicBezTo>
                    <a:pt x="121" y="31"/>
                    <a:pt x="119" y="30"/>
                    <a:pt x="117" y="28"/>
                  </a:cubicBezTo>
                  <a:cubicBezTo>
                    <a:pt x="111" y="24"/>
                    <a:pt x="108" y="19"/>
                    <a:pt x="107" y="12"/>
                  </a:cubicBezTo>
                  <a:cubicBezTo>
                    <a:pt x="106" y="6"/>
                    <a:pt x="109" y="1"/>
                    <a:pt x="116" y="0"/>
                  </a:cubicBezTo>
                  <a:cubicBezTo>
                    <a:pt x="119" y="0"/>
                    <a:pt x="122" y="0"/>
                    <a:pt x="126" y="1"/>
                  </a:cubicBezTo>
                  <a:cubicBezTo>
                    <a:pt x="135" y="3"/>
                    <a:pt x="145" y="5"/>
                    <a:pt x="155" y="5"/>
                  </a:cubicBezTo>
                  <a:cubicBezTo>
                    <a:pt x="161" y="6"/>
                    <a:pt x="167" y="6"/>
                    <a:pt x="173" y="9"/>
                  </a:cubicBezTo>
                  <a:cubicBezTo>
                    <a:pt x="175" y="10"/>
                    <a:pt x="178" y="10"/>
                    <a:pt x="180" y="10"/>
                  </a:cubicBezTo>
                  <a:cubicBezTo>
                    <a:pt x="191" y="10"/>
                    <a:pt x="201" y="12"/>
                    <a:pt x="210" y="17"/>
                  </a:cubicBezTo>
                  <a:cubicBezTo>
                    <a:pt x="215" y="20"/>
                    <a:pt x="220" y="21"/>
                    <a:pt x="225" y="23"/>
                  </a:cubicBezTo>
                  <a:cubicBezTo>
                    <a:pt x="247" y="33"/>
                    <a:pt x="261" y="50"/>
                    <a:pt x="266" y="74"/>
                  </a:cubicBezTo>
                  <a:cubicBezTo>
                    <a:pt x="267" y="80"/>
                    <a:pt x="268" y="86"/>
                    <a:pt x="269" y="92"/>
                  </a:cubicBezTo>
                  <a:cubicBezTo>
                    <a:pt x="270" y="96"/>
                    <a:pt x="271" y="100"/>
                    <a:pt x="274" y="103"/>
                  </a:cubicBezTo>
                  <a:cubicBezTo>
                    <a:pt x="274" y="104"/>
                    <a:pt x="274" y="104"/>
                    <a:pt x="275" y="105"/>
                  </a:cubicBezTo>
                  <a:cubicBezTo>
                    <a:pt x="278" y="111"/>
                    <a:pt x="280" y="118"/>
                    <a:pt x="274" y="124"/>
                  </a:cubicBezTo>
                  <a:cubicBezTo>
                    <a:pt x="274" y="125"/>
                    <a:pt x="274" y="126"/>
                    <a:pt x="275" y="126"/>
                  </a:cubicBezTo>
                  <a:cubicBezTo>
                    <a:pt x="282" y="135"/>
                    <a:pt x="280" y="145"/>
                    <a:pt x="277" y="154"/>
                  </a:cubicBezTo>
                  <a:cubicBezTo>
                    <a:pt x="275" y="163"/>
                    <a:pt x="272" y="172"/>
                    <a:pt x="266" y="179"/>
                  </a:cubicBezTo>
                  <a:cubicBezTo>
                    <a:pt x="265" y="181"/>
                    <a:pt x="264" y="182"/>
                    <a:pt x="264" y="184"/>
                  </a:cubicBezTo>
                  <a:cubicBezTo>
                    <a:pt x="262" y="194"/>
                    <a:pt x="257" y="203"/>
                    <a:pt x="252" y="211"/>
                  </a:cubicBezTo>
                  <a:cubicBezTo>
                    <a:pt x="240" y="229"/>
                    <a:pt x="228" y="247"/>
                    <a:pt x="215" y="264"/>
                  </a:cubicBezTo>
                  <a:cubicBezTo>
                    <a:pt x="207" y="274"/>
                    <a:pt x="201" y="284"/>
                    <a:pt x="195" y="295"/>
                  </a:cubicBezTo>
                  <a:cubicBezTo>
                    <a:pt x="194" y="297"/>
                    <a:pt x="193" y="299"/>
                    <a:pt x="192" y="302"/>
                  </a:cubicBezTo>
                  <a:cubicBezTo>
                    <a:pt x="197" y="300"/>
                    <a:pt x="200" y="298"/>
                    <a:pt x="203" y="295"/>
                  </a:cubicBezTo>
                  <a:cubicBezTo>
                    <a:pt x="212" y="287"/>
                    <a:pt x="223" y="282"/>
                    <a:pt x="234" y="279"/>
                  </a:cubicBezTo>
                  <a:cubicBezTo>
                    <a:pt x="248" y="274"/>
                    <a:pt x="262" y="271"/>
                    <a:pt x="276" y="268"/>
                  </a:cubicBezTo>
                  <a:cubicBezTo>
                    <a:pt x="287" y="267"/>
                    <a:pt x="297" y="267"/>
                    <a:pt x="307" y="268"/>
                  </a:cubicBezTo>
                  <a:cubicBezTo>
                    <a:pt x="309" y="268"/>
                    <a:pt x="311" y="268"/>
                    <a:pt x="313" y="269"/>
                  </a:cubicBezTo>
                  <a:cubicBezTo>
                    <a:pt x="320" y="270"/>
                    <a:pt x="326" y="273"/>
                    <a:pt x="329" y="280"/>
                  </a:cubicBezTo>
                  <a:cubicBezTo>
                    <a:pt x="335" y="281"/>
                    <a:pt x="340" y="281"/>
                    <a:pt x="346" y="281"/>
                  </a:cubicBezTo>
                  <a:cubicBezTo>
                    <a:pt x="357" y="282"/>
                    <a:pt x="368" y="286"/>
                    <a:pt x="379" y="289"/>
                  </a:cubicBezTo>
                  <a:cubicBezTo>
                    <a:pt x="386" y="291"/>
                    <a:pt x="392" y="294"/>
                    <a:pt x="397" y="299"/>
                  </a:cubicBezTo>
                  <a:cubicBezTo>
                    <a:pt x="403" y="305"/>
                    <a:pt x="404" y="308"/>
                    <a:pt x="400" y="316"/>
                  </a:cubicBezTo>
                  <a:cubicBezTo>
                    <a:pt x="407" y="319"/>
                    <a:pt x="419" y="322"/>
                    <a:pt x="430" y="322"/>
                  </a:cubicBezTo>
                  <a:cubicBezTo>
                    <a:pt x="440" y="323"/>
                    <a:pt x="450" y="323"/>
                    <a:pt x="460" y="324"/>
                  </a:cubicBezTo>
                  <a:cubicBezTo>
                    <a:pt x="473" y="326"/>
                    <a:pt x="486" y="328"/>
                    <a:pt x="499" y="330"/>
                  </a:cubicBezTo>
                  <a:cubicBezTo>
                    <a:pt x="501" y="330"/>
                    <a:pt x="502" y="330"/>
                    <a:pt x="503" y="330"/>
                  </a:cubicBezTo>
                  <a:cubicBezTo>
                    <a:pt x="512" y="333"/>
                    <a:pt x="514" y="339"/>
                    <a:pt x="510" y="347"/>
                  </a:cubicBezTo>
                  <a:cubicBezTo>
                    <a:pt x="509" y="351"/>
                    <a:pt x="506" y="353"/>
                    <a:pt x="503" y="355"/>
                  </a:cubicBezTo>
                  <a:cubicBezTo>
                    <a:pt x="500" y="357"/>
                    <a:pt x="497" y="358"/>
                    <a:pt x="493" y="360"/>
                  </a:cubicBezTo>
                  <a:cubicBezTo>
                    <a:pt x="495" y="361"/>
                    <a:pt x="496" y="362"/>
                    <a:pt x="497" y="362"/>
                  </a:cubicBezTo>
                  <a:cubicBezTo>
                    <a:pt x="504" y="366"/>
                    <a:pt x="511" y="368"/>
                    <a:pt x="518" y="372"/>
                  </a:cubicBezTo>
                  <a:cubicBezTo>
                    <a:pt x="522" y="374"/>
                    <a:pt x="525" y="376"/>
                    <a:pt x="527" y="379"/>
                  </a:cubicBezTo>
                  <a:cubicBezTo>
                    <a:pt x="532" y="384"/>
                    <a:pt x="531" y="392"/>
                    <a:pt x="525" y="395"/>
                  </a:cubicBezTo>
                  <a:cubicBezTo>
                    <a:pt x="522" y="397"/>
                    <a:pt x="519" y="398"/>
                    <a:pt x="516" y="399"/>
                  </a:cubicBezTo>
                  <a:cubicBezTo>
                    <a:pt x="514" y="399"/>
                    <a:pt x="512" y="400"/>
                    <a:pt x="509" y="400"/>
                  </a:cubicBezTo>
                  <a:cubicBezTo>
                    <a:pt x="512" y="403"/>
                    <a:pt x="514" y="404"/>
                    <a:pt x="515" y="406"/>
                  </a:cubicBezTo>
                  <a:cubicBezTo>
                    <a:pt x="519" y="410"/>
                    <a:pt x="523" y="414"/>
                    <a:pt x="527" y="419"/>
                  </a:cubicBezTo>
                  <a:cubicBezTo>
                    <a:pt x="530" y="423"/>
                    <a:pt x="531" y="429"/>
                    <a:pt x="528" y="434"/>
                  </a:cubicBezTo>
                  <a:cubicBezTo>
                    <a:pt x="525" y="440"/>
                    <a:pt x="519" y="441"/>
                    <a:pt x="513" y="440"/>
                  </a:cubicBezTo>
                  <a:cubicBezTo>
                    <a:pt x="509" y="440"/>
                    <a:pt x="506" y="439"/>
                    <a:pt x="502" y="438"/>
                  </a:cubicBezTo>
                  <a:cubicBezTo>
                    <a:pt x="502" y="441"/>
                    <a:pt x="502" y="443"/>
                    <a:pt x="502" y="446"/>
                  </a:cubicBezTo>
                  <a:cubicBezTo>
                    <a:pt x="502" y="454"/>
                    <a:pt x="497" y="459"/>
                    <a:pt x="488" y="459"/>
                  </a:cubicBezTo>
                  <a:cubicBezTo>
                    <a:pt x="483" y="460"/>
                    <a:pt x="478" y="458"/>
                    <a:pt x="473" y="456"/>
                  </a:cubicBezTo>
                  <a:cubicBezTo>
                    <a:pt x="465" y="453"/>
                    <a:pt x="458" y="449"/>
                    <a:pt x="450" y="445"/>
                  </a:cubicBezTo>
                  <a:cubicBezTo>
                    <a:pt x="448" y="444"/>
                    <a:pt x="445" y="442"/>
                    <a:pt x="443" y="441"/>
                  </a:cubicBezTo>
                  <a:cubicBezTo>
                    <a:pt x="435" y="446"/>
                    <a:pt x="427" y="449"/>
                    <a:pt x="418" y="451"/>
                  </a:cubicBezTo>
                  <a:cubicBezTo>
                    <a:pt x="417" y="451"/>
                    <a:pt x="415" y="452"/>
                    <a:pt x="415" y="453"/>
                  </a:cubicBezTo>
                  <a:cubicBezTo>
                    <a:pt x="406" y="460"/>
                    <a:pt x="396" y="465"/>
                    <a:pt x="389" y="473"/>
                  </a:cubicBezTo>
                  <a:cubicBezTo>
                    <a:pt x="383" y="479"/>
                    <a:pt x="376" y="484"/>
                    <a:pt x="370" y="489"/>
                  </a:cubicBezTo>
                  <a:cubicBezTo>
                    <a:pt x="366" y="496"/>
                    <a:pt x="367" y="503"/>
                    <a:pt x="371" y="509"/>
                  </a:cubicBezTo>
                  <a:cubicBezTo>
                    <a:pt x="374" y="515"/>
                    <a:pt x="377" y="520"/>
                    <a:pt x="380" y="526"/>
                  </a:cubicBezTo>
                  <a:cubicBezTo>
                    <a:pt x="383" y="526"/>
                    <a:pt x="386" y="526"/>
                    <a:pt x="389" y="526"/>
                  </a:cubicBezTo>
                  <a:cubicBezTo>
                    <a:pt x="394" y="526"/>
                    <a:pt x="399" y="525"/>
                    <a:pt x="404" y="525"/>
                  </a:cubicBezTo>
                  <a:cubicBezTo>
                    <a:pt x="414" y="526"/>
                    <a:pt x="425" y="526"/>
                    <a:pt x="435" y="522"/>
                  </a:cubicBezTo>
                  <a:cubicBezTo>
                    <a:pt x="438" y="521"/>
                    <a:pt x="442" y="521"/>
                    <a:pt x="446" y="520"/>
                  </a:cubicBezTo>
                  <a:cubicBezTo>
                    <a:pt x="449" y="519"/>
                    <a:pt x="452" y="518"/>
                    <a:pt x="455" y="517"/>
                  </a:cubicBezTo>
                  <a:cubicBezTo>
                    <a:pt x="458" y="517"/>
                    <a:pt x="461" y="516"/>
                    <a:pt x="464" y="515"/>
                  </a:cubicBezTo>
                  <a:cubicBezTo>
                    <a:pt x="469" y="515"/>
                    <a:pt x="474" y="513"/>
                    <a:pt x="479" y="510"/>
                  </a:cubicBezTo>
                  <a:cubicBezTo>
                    <a:pt x="484" y="507"/>
                    <a:pt x="490" y="503"/>
                    <a:pt x="496" y="499"/>
                  </a:cubicBezTo>
                  <a:cubicBezTo>
                    <a:pt x="497" y="499"/>
                    <a:pt x="499" y="498"/>
                    <a:pt x="499" y="497"/>
                  </a:cubicBezTo>
                  <a:cubicBezTo>
                    <a:pt x="503" y="491"/>
                    <a:pt x="509" y="488"/>
                    <a:pt x="515" y="485"/>
                  </a:cubicBezTo>
                  <a:cubicBezTo>
                    <a:pt x="521" y="482"/>
                    <a:pt x="525" y="478"/>
                    <a:pt x="529" y="473"/>
                  </a:cubicBezTo>
                  <a:cubicBezTo>
                    <a:pt x="533" y="468"/>
                    <a:pt x="537" y="463"/>
                    <a:pt x="542" y="458"/>
                  </a:cubicBezTo>
                  <a:cubicBezTo>
                    <a:pt x="555" y="442"/>
                    <a:pt x="558" y="424"/>
                    <a:pt x="556" y="404"/>
                  </a:cubicBezTo>
                  <a:cubicBezTo>
                    <a:pt x="555" y="401"/>
                    <a:pt x="554" y="399"/>
                    <a:pt x="553" y="396"/>
                  </a:cubicBezTo>
                  <a:cubicBezTo>
                    <a:pt x="550" y="390"/>
                    <a:pt x="551" y="384"/>
                    <a:pt x="552" y="377"/>
                  </a:cubicBezTo>
                  <a:cubicBezTo>
                    <a:pt x="554" y="371"/>
                    <a:pt x="558" y="368"/>
                    <a:pt x="565" y="368"/>
                  </a:cubicBezTo>
                  <a:cubicBezTo>
                    <a:pt x="571" y="368"/>
                    <a:pt x="575" y="370"/>
                    <a:pt x="579" y="374"/>
                  </a:cubicBezTo>
                  <a:cubicBezTo>
                    <a:pt x="584" y="380"/>
                    <a:pt x="587" y="387"/>
                    <a:pt x="588" y="395"/>
                  </a:cubicBezTo>
                  <a:cubicBezTo>
                    <a:pt x="589" y="398"/>
                    <a:pt x="589" y="401"/>
                    <a:pt x="592" y="404"/>
                  </a:cubicBezTo>
                  <a:cubicBezTo>
                    <a:pt x="593" y="403"/>
                    <a:pt x="595" y="401"/>
                    <a:pt x="595" y="400"/>
                  </a:cubicBezTo>
                  <a:cubicBezTo>
                    <a:pt x="597" y="392"/>
                    <a:pt x="600" y="385"/>
                    <a:pt x="601" y="377"/>
                  </a:cubicBezTo>
                  <a:cubicBezTo>
                    <a:pt x="603" y="358"/>
                    <a:pt x="602" y="340"/>
                    <a:pt x="597" y="322"/>
                  </a:cubicBezTo>
                  <a:cubicBezTo>
                    <a:pt x="593" y="310"/>
                    <a:pt x="588" y="299"/>
                    <a:pt x="579" y="290"/>
                  </a:cubicBezTo>
                  <a:cubicBezTo>
                    <a:pt x="577" y="288"/>
                    <a:pt x="574" y="286"/>
                    <a:pt x="572" y="285"/>
                  </a:cubicBezTo>
                  <a:cubicBezTo>
                    <a:pt x="566" y="283"/>
                    <a:pt x="563" y="279"/>
                    <a:pt x="562" y="273"/>
                  </a:cubicBezTo>
                  <a:cubicBezTo>
                    <a:pt x="562" y="272"/>
                    <a:pt x="562" y="271"/>
                    <a:pt x="562" y="270"/>
                  </a:cubicBezTo>
                  <a:cubicBezTo>
                    <a:pt x="558" y="266"/>
                    <a:pt x="554" y="263"/>
                    <a:pt x="550" y="259"/>
                  </a:cubicBezTo>
                  <a:cubicBezTo>
                    <a:pt x="544" y="251"/>
                    <a:pt x="535" y="250"/>
                    <a:pt x="527" y="250"/>
                  </a:cubicBezTo>
                  <a:cubicBezTo>
                    <a:pt x="523" y="252"/>
                    <a:pt x="522" y="255"/>
                    <a:pt x="521" y="259"/>
                  </a:cubicBezTo>
                  <a:cubicBezTo>
                    <a:pt x="522" y="261"/>
                    <a:pt x="522" y="264"/>
                    <a:pt x="524" y="266"/>
                  </a:cubicBezTo>
                  <a:cubicBezTo>
                    <a:pt x="527" y="274"/>
                    <a:pt x="529" y="282"/>
                    <a:pt x="531" y="290"/>
                  </a:cubicBezTo>
                  <a:cubicBezTo>
                    <a:pt x="531" y="291"/>
                    <a:pt x="531" y="293"/>
                    <a:pt x="531" y="295"/>
                  </a:cubicBezTo>
                  <a:cubicBezTo>
                    <a:pt x="532" y="306"/>
                    <a:pt x="527" y="312"/>
                    <a:pt x="517" y="314"/>
                  </a:cubicBezTo>
                  <a:cubicBezTo>
                    <a:pt x="508" y="316"/>
                    <a:pt x="498" y="312"/>
                    <a:pt x="494" y="304"/>
                  </a:cubicBezTo>
                  <a:cubicBezTo>
                    <a:pt x="493" y="301"/>
                    <a:pt x="492" y="297"/>
                    <a:pt x="492" y="294"/>
                  </a:cubicBezTo>
                  <a:cubicBezTo>
                    <a:pt x="491" y="290"/>
                    <a:pt x="490" y="286"/>
                    <a:pt x="489" y="282"/>
                  </a:cubicBezTo>
                  <a:cubicBezTo>
                    <a:pt x="483" y="278"/>
                    <a:pt x="478" y="273"/>
                    <a:pt x="477" y="266"/>
                  </a:cubicBezTo>
                  <a:cubicBezTo>
                    <a:pt x="475" y="258"/>
                    <a:pt x="479" y="252"/>
                    <a:pt x="481" y="245"/>
                  </a:cubicBezTo>
                  <a:cubicBezTo>
                    <a:pt x="468" y="244"/>
                    <a:pt x="468" y="244"/>
                    <a:pt x="456" y="235"/>
                  </a:cubicBezTo>
                  <a:cubicBezTo>
                    <a:pt x="453" y="237"/>
                    <a:pt x="453" y="240"/>
                    <a:pt x="452" y="243"/>
                  </a:cubicBezTo>
                  <a:cubicBezTo>
                    <a:pt x="451" y="245"/>
                    <a:pt x="450" y="248"/>
                    <a:pt x="449" y="251"/>
                  </a:cubicBezTo>
                  <a:cubicBezTo>
                    <a:pt x="448" y="255"/>
                    <a:pt x="445" y="259"/>
                    <a:pt x="440" y="262"/>
                  </a:cubicBezTo>
                  <a:cubicBezTo>
                    <a:pt x="436" y="265"/>
                    <a:pt x="432" y="265"/>
                    <a:pt x="428" y="262"/>
                  </a:cubicBezTo>
                  <a:cubicBezTo>
                    <a:pt x="422" y="259"/>
                    <a:pt x="418" y="253"/>
                    <a:pt x="417" y="246"/>
                  </a:cubicBezTo>
                  <a:cubicBezTo>
                    <a:pt x="415" y="238"/>
                    <a:pt x="416" y="230"/>
                    <a:pt x="421" y="223"/>
                  </a:cubicBezTo>
                  <a:cubicBezTo>
                    <a:pt x="423" y="221"/>
                    <a:pt x="424" y="219"/>
                    <a:pt x="425" y="217"/>
                  </a:cubicBezTo>
                  <a:cubicBezTo>
                    <a:pt x="424" y="216"/>
                    <a:pt x="423" y="214"/>
                    <a:pt x="421" y="212"/>
                  </a:cubicBezTo>
                  <a:cubicBezTo>
                    <a:pt x="417" y="206"/>
                    <a:pt x="417" y="200"/>
                    <a:pt x="420" y="193"/>
                  </a:cubicBezTo>
                  <a:cubicBezTo>
                    <a:pt x="422" y="190"/>
                    <a:pt x="425" y="186"/>
                    <a:pt x="428" y="183"/>
                  </a:cubicBezTo>
                  <a:cubicBezTo>
                    <a:pt x="432" y="178"/>
                    <a:pt x="435" y="173"/>
                    <a:pt x="433" y="166"/>
                  </a:cubicBezTo>
                  <a:cubicBezTo>
                    <a:pt x="433" y="162"/>
                    <a:pt x="433" y="158"/>
                    <a:pt x="434" y="155"/>
                  </a:cubicBezTo>
                  <a:cubicBezTo>
                    <a:pt x="436" y="147"/>
                    <a:pt x="440" y="141"/>
                    <a:pt x="447" y="137"/>
                  </a:cubicBezTo>
                  <a:cubicBezTo>
                    <a:pt x="452" y="135"/>
                    <a:pt x="456" y="133"/>
                    <a:pt x="460" y="131"/>
                  </a:cubicBezTo>
                  <a:cubicBezTo>
                    <a:pt x="462" y="130"/>
                    <a:pt x="464" y="128"/>
                    <a:pt x="466" y="127"/>
                  </a:cubicBezTo>
                  <a:cubicBezTo>
                    <a:pt x="469" y="125"/>
                    <a:pt x="471" y="123"/>
                    <a:pt x="473" y="121"/>
                  </a:cubicBezTo>
                  <a:cubicBezTo>
                    <a:pt x="480" y="114"/>
                    <a:pt x="490" y="112"/>
                    <a:pt x="500" y="114"/>
                  </a:cubicBezTo>
                  <a:cubicBezTo>
                    <a:pt x="501" y="114"/>
                    <a:pt x="502" y="114"/>
                    <a:pt x="503" y="114"/>
                  </a:cubicBezTo>
                  <a:cubicBezTo>
                    <a:pt x="504" y="113"/>
                    <a:pt x="505" y="113"/>
                    <a:pt x="506" y="112"/>
                  </a:cubicBezTo>
                  <a:cubicBezTo>
                    <a:pt x="511" y="109"/>
                    <a:pt x="517" y="108"/>
                    <a:pt x="522" y="111"/>
                  </a:cubicBezTo>
                  <a:cubicBezTo>
                    <a:pt x="530" y="115"/>
                    <a:pt x="537" y="113"/>
                    <a:pt x="543" y="106"/>
                  </a:cubicBezTo>
                  <a:cubicBezTo>
                    <a:pt x="546" y="103"/>
                    <a:pt x="550" y="100"/>
                    <a:pt x="554" y="98"/>
                  </a:cubicBezTo>
                  <a:cubicBezTo>
                    <a:pt x="564" y="91"/>
                    <a:pt x="575" y="91"/>
                    <a:pt x="585" y="100"/>
                  </a:cubicBezTo>
                  <a:cubicBezTo>
                    <a:pt x="588" y="102"/>
                    <a:pt x="591" y="106"/>
                    <a:pt x="595" y="109"/>
                  </a:cubicBezTo>
                  <a:cubicBezTo>
                    <a:pt x="599" y="113"/>
                    <a:pt x="600" y="114"/>
                    <a:pt x="607" y="116"/>
                  </a:cubicBezTo>
                  <a:cubicBezTo>
                    <a:pt x="611" y="112"/>
                    <a:pt x="614" y="107"/>
                    <a:pt x="619" y="103"/>
                  </a:cubicBezTo>
                  <a:cubicBezTo>
                    <a:pt x="631" y="92"/>
                    <a:pt x="639" y="91"/>
                    <a:pt x="653" y="99"/>
                  </a:cubicBezTo>
                  <a:cubicBezTo>
                    <a:pt x="655" y="100"/>
                    <a:pt x="657" y="101"/>
                    <a:pt x="659" y="102"/>
                  </a:cubicBezTo>
                  <a:cubicBezTo>
                    <a:pt x="659" y="102"/>
                    <a:pt x="660" y="102"/>
                    <a:pt x="661" y="102"/>
                  </a:cubicBezTo>
                  <a:cubicBezTo>
                    <a:pt x="662" y="101"/>
                    <a:pt x="664" y="100"/>
                    <a:pt x="665" y="98"/>
                  </a:cubicBezTo>
                  <a:cubicBezTo>
                    <a:pt x="673" y="88"/>
                    <a:pt x="683" y="82"/>
                    <a:pt x="695" y="79"/>
                  </a:cubicBezTo>
                  <a:cubicBezTo>
                    <a:pt x="704" y="77"/>
                    <a:pt x="712" y="75"/>
                    <a:pt x="720" y="73"/>
                  </a:cubicBezTo>
                  <a:cubicBezTo>
                    <a:pt x="735" y="67"/>
                    <a:pt x="761" y="78"/>
                    <a:pt x="768" y="89"/>
                  </a:cubicBezTo>
                  <a:cubicBezTo>
                    <a:pt x="769" y="91"/>
                    <a:pt x="770" y="92"/>
                    <a:pt x="771" y="94"/>
                  </a:cubicBezTo>
                  <a:cubicBezTo>
                    <a:pt x="773" y="99"/>
                    <a:pt x="776" y="104"/>
                    <a:pt x="780" y="109"/>
                  </a:cubicBezTo>
                  <a:cubicBezTo>
                    <a:pt x="781" y="111"/>
                    <a:pt x="782" y="115"/>
                    <a:pt x="783" y="118"/>
                  </a:cubicBezTo>
                  <a:cubicBezTo>
                    <a:pt x="783" y="121"/>
                    <a:pt x="783" y="124"/>
                    <a:pt x="784" y="127"/>
                  </a:cubicBezTo>
                  <a:cubicBezTo>
                    <a:pt x="786" y="128"/>
                    <a:pt x="788" y="128"/>
                    <a:pt x="790" y="129"/>
                  </a:cubicBezTo>
                  <a:cubicBezTo>
                    <a:pt x="798" y="130"/>
                    <a:pt x="804" y="132"/>
                    <a:pt x="810" y="137"/>
                  </a:cubicBezTo>
                  <a:cubicBezTo>
                    <a:pt x="818" y="145"/>
                    <a:pt x="828" y="148"/>
                    <a:pt x="839" y="149"/>
                  </a:cubicBezTo>
                  <a:cubicBezTo>
                    <a:pt x="846" y="150"/>
                    <a:pt x="853" y="151"/>
                    <a:pt x="860" y="153"/>
                  </a:cubicBezTo>
                  <a:cubicBezTo>
                    <a:pt x="869" y="155"/>
                    <a:pt x="876" y="160"/>
                    <a:pt x="882" y="168"/>
                  </a:cubicBezTo>
                  <a:cubicBezTo>
                    <a:pt x="887" y="175"/>
                    <a:pt x="892" y="181"/>
                    <a:pt x="897" y="187"/>
                  </a:cubicBezTo>
                  <a:cubicBezTo>
                    <a:pt x="904" y="195"/>
                    <a:pt x="909" y="203"/>
                    <a:pt x="914" y="212"/>
                  </a:cubicBezTo>
                  <a:cubicBezTo>
                    <a:pt x="921" y="227"/>
                    <a:pt x="927" y="241"/>
                    <a:pt x="932" y="257"/>
                  </a:cubicBezTo>
                  <a:cubicBezTo>
                    <a:pt x="935" y="266"/>
                    <a:pt x="936" y="275"/>
                    <a:pt x="937" y="284"/>
                  </a:cubicBezTo>
                  <a:cubicBezTo>
                    <a:pt x="937" y="292"/>
                    <a:pt x="938" y="300"/>
                    <a:pt x="941" y="308"/>
                  </a:cubicBezTo>
                  <a:cubicBezTo>
                    <a:pt x="942" y="314"/>
                    <a:pt x="944" y="320"/>
                    <a:pt x="946" y="325"/>
                  </a:cubicBezTo>
                  <a:cubicBezTo>
                    <a:pt x="949" y="335"/>
                    <a:pt x="951" y="345"/>
                    <a:pt x="951" y="355"/>
                  </a:cubicBezTo>
                  <a:cubicBezTo>
                    <a:pt x="952" y="358"/>
                    <a:pt x="952" y="361"/>
                    <a:pt x="952" y="364"/>
                  </a:cubicBezTo>
                  <a:cubicBezTo>
                    <a:pt x="955" y="376"/>
                    <a:pt x="955" y="389"/>
                    <a:pt x="957" y="401"/>
                  </a:cubicBezTo>
                  <a:cubicBezTo>
                    <a:pt x="958" y="415"/>
                    <a:pt x="958" y="428"/>
                    <a:pt x="955" y="442"/>
                  </a:cubicBezTo>
                  <a:cubicBezTo>
                    <a:pt x="955" y="445"/>
                    <a:pt x="955" y="448"/>
                    <a:pt x="955" y="451"/>
                  </a:cubicBezTo>
                  <a:cubicBezTo>
                    <a:pt x="955" y="460"/>
                    <a:pt x="953" y="468"/>
                    <a:pt x="951" y="476"/>
                  </a:cubicBezTo>
                  <a:cubicBezTo>
                    <a:pt x="948" y="485"/>
                    <a:pt x="945" y="494"/>
                    <a:pt x="942" y="504"/>
                  </a:cubicBezTo>
                  <a:cubicBezTo>
                    <a:pt x="937" y="520"/>
                    <a:pt x="928" y="535"/>
                    <a:pt x="919" y="550"/>
                  </a:cubicBezTo>
                  <a:cubicBezTo>
                    <a:pt x="918" y="552"/>
                    <a:pt x="916" y="553"/>
                    <a:pt x="914" y="555"/>
                  </a:cubicBezTo>
                  <a:cubicBezTo>
                    <a:pt x="914" y="552"/>
                    <a:pt x="913" y="550"/>
                    <a:pt x="914" y="549"/>
                  </a:cubicBezTo>
                  <a:cubicBezTo>
                    <a:pt x="917" y="541"/>
                    <a:pt x="920" y="533"/>
                    <a:pt x="923" y="525"/>
                  </a:cubicBezTo>
                  <a:cubicBezTo>
                    <a:pt x="927" y="516"/>
                    <a:pt x="930" y="507"/>
                    <a:pt x="932" y="497"/>
                  </a:cubicBezTo>
                  <a:cubicBezTo>
                    <a:pt x="934" y="489"/>
                    <a:pt x="937" y="481"/>
                    <a:pt x="939" y="473"/>
                  </a:cubicBezTo>
                  <a:cubicBezTo>
                    <a:pt x="942" y="466"/>
                    <a:pt x="942" y="459"/>
                    <a:pt x="943" y="451"/>
                  </a:cubicBezTo>
                  <a:cubicBezTo>
                    <a:pt x="943" y="437"/>
                    <a:pt x="944" y="423"/>
                    <a:pt x="947" y="409"/>
                  </a:cubicBezTo>
                  <a:cubicBezTo>
                    <a:pt x="947" y="405"/>
                    <a:pt x="947" y="401"/>
                    <a:pt x="947" y="397"/>
                  </a:cubicBezTo>
                  <a:cubicBezTo>
                    <a:pt x="947" y="392"/>
                    <a:pt x="947" y="386"/>
                    <a:pt x="946" y="381"/>
                  </a:cubicBezTo>
                  <a:cubicBezTo>
                    <a:pt x="946" y="376"/>
                    <a:pt x="945" y="372"/>
                    <a:pt x="944" y="368"/>
                  </a:cubicBezTo>
                  <a:cubicBezTo>
                    <a:pt x="943" y="363"/>
                    <a:pt x="942" y="359"/>
                    <a:pt x="941" y="354"/>
                  </a:cubicBezTo>
                  <a:cubicBezTo>
                    <a:pt x="940" y="350"/>
                    <a:pt x="939" y="346"/>
                    <a:pt x="936" y="342"/>
                  </a:cubicBezTo>
                  <a:cubicBezTo>
                    <a:pt x="934" y="345"/>
                    <a:pt x="935" y="349"/>
                    <a:pt x="934" y="352"/>
                  </a:cubicBezTo>
                  <a:cubicBezTo>
                    <a:pt x="934" y="355"/>
                    <a:pt x="934" y="358"/>
                    <a:pt x="934" y="361"/>
                  </a:cubicBezTo>
                  <a:cubicBezTo>
                    <a:pt x="935" y="373"/>
                    <a:pt x="932" y="384"/>
                    <a:pt x="928" y="395"/>
                  </a:cubicBezTo>
                  <a:cubicBezTo>
                    <a:pt x="927" y="396"/>
                    <a:pt x="926" y="397"/>
                    <a:pt x="925" y="398"/>
                  </a:cubicBezTo>
                  <a:cubicBezTo>
                    <a:pt x="925" y="398"/>
                    <a:pt x="925" y="398"/>
                    <a:pt x="925" y="398"/>
                  </a:cubicBezTo>
                  <a:cubicBezTo>
                    <a:pt x="923" y="396"/>
                    <a:pt x="924" y="393"/>
                    <a:pt x="925" y="391"/>
                  </a:cubicBezTo>
                  <a:cubicBezTo>
                    <a:pt x="927" y="382"/>
                    <a:pt x="928" y="374"/>
                    <a:pt x="927" y="365"/>
                  </a:cubicBezTo>
                  <a:cubicBezTo>
                    <a:pt x="927" y="364"/>
                    <a:pt x="926" y="362"/>
                    <a:pt x="926" y="359"/>
                  </a:cubicBezTo>
                  <a:cubicBezTo>
                    <a:pt x="922" y="365"/>
                    <a:pt x="922" y="371"/>
                    <a:pt x="917" y="376"/>
                  </a:cubicBezTo>
                  <a:cubicBezTo>
                    <a:pt x="917" y="374"/>
                    <a:pt x="916" y="373"/>
                    <a:pt x="917" y="372"/>
                  </a:cubicBezTo>
                  <a:cubicBezTo>
                    <a:pt x="917" y="360"/>
                    <a:pt x="917" y="348"/>
                    <a:pt x="918" y="336"/>
                  </a:cubicBezTo>
                  <a:cubicBezTo>
                    <a:pt x="919" y="316"/>
                    <a:pt x="919" y="297"/>
                    <a:pt x="918" y="277"/>
                  </a:cubicBezTo>
                  <a:cubicBezTo>
                    <a:pt x="918" y="271"/>
                    <a:pt x="916" y="266"/>
                    <a:pt x="915" y="261"/>
                  </a:cubicBezTo>
                  <a:cubicBezTo>
                    <a:pt x="912" y="246"/>
                    <a:pt x="906" y="233"/>
                    <a:pt x="900" y="220"/>
                  </a:cubicBezTo>
                  <a:cubicBezTo>
                    <a:pt x="896" y="212"/>
                    <a:pt x="890" y="206"/>
                    <a:pt x="885" y="199"/>
                  </a:cubicBezTo>
                  <a:cubicBezTo>
                    <a:pt x="879" y="192"/>
                    <a:pt x="873" y="185"/>
                    <a:pt x="867" y="177"/>
                  </a:cubicBezTo>
                  <a:cubicBezTo>
                    <a:pt x="864" y="174"/>
                    <a:pt x="861" y="171"/>
                    <a:pt x="858" y="170"/>
                  </a:cubicBezTo>
                  <a:cubicBezTo>
                    <a:pt x="846" y="166"/>
                    <a:pt x="835" y="162"/>
                    <a:pt x="823" y="158"/>
                  </a:cubicBezTo>
                  <a:cubicBezTo>
                    <a:pt x="823" y="158"/>
                    <a:pt x="823" y="158"/>
                    <a:pt x="822" y="159"/>
                  </a:cubicBezTo>
                  <a:cubicBezTo>
                    <a:pt x="821" y="166"/>
                    <a:pt x="825" y="175"/>
                    <a:pt x="818" y="182"/>
                  </a:cubicBezTo>
                  <a:cubicBezTo>
                    <a:pt x="815" y="181"/>
                    <a:pt x="815" y="179"/>
                    <a:pt x="815" y="178"/>
                  </a:cubicBezTo>
                  <a:cubicBezTo>
                    <a:pt x="816" y="169"/>
                    <a:pt x="812" y="160"/>
                    <a:pt x="810" y="152"/>
                  </a:cubicBezTo>
                  <a:cubicBezTo>
                    <a:pt x="809" y="147"/>
                    <a:pt x="805" y="143"/>
                    <a:pt x="799" y="142"/>
                  </a:cubicBezTo>
                  <a:cubicBezTo>
                    <a:pt x="794" y="141"/>
                    <a:pt x="790" y="140"/>
                    <a:pt x="785" y="139"/>
                  </a:cubicBezTo>
                  <a:cubicBezTo>
                    <a:pt x="778" y="137"/>
                    <a:pt x="775" y="135"/>
                    <a:pt x="773" y="127"/>
                  </a:cubicBezTo>
                  <a:cubicBezTo>
                    <a:pt x="773" y="125"/>
                    <a:pt x="773" y="123"/>
                    <a:pt x="773" y="121"/>
                  </a:cubicBezTo>
                  <a:cubicBezTo>
                    <a:pt x="772" y="119"/>
                    <a:pt x="772" y="118"/>
                    <a:pt x="772" y="116"/>
                  </a:cubicBezTo>
                  <a:cubicBezTo>
                    <a:pt x="772" y="116"/>
                    <a:pt x="771" y="115"/>
                    <a:pt x="770" y="113"/>
                  </a:cubicBezTo>
                  <a:cubicBezTo>
                    <a:pt x="759" y="106"/>
                    <a:pt x="746" y="106"/>
                    <a:pt x="733" y="108"/>
                  </a:cubicBezTo>
                  <a:cubicBezTo>
                    <a:pt x="737" y="103"/>
                    <a:pt x="738" y="102"/>
                    <a:pt x="751" y="98"/>
                  </a:cubicBezTo>
                  <a:cubicBezTo>
                    <a:pt x="752" y="96"/>
                    <a:pt x="751" y="96"/>
                    <a:pt x="750" y="95"/>
                  </a:cubicBezTo>
                  <a:cubicBezTo>
                    <a:pt x="745" y="91"/>
                    <a:pt x="739" y="89"/>
                    <a:pt x="733" y="88"/>
                  </a:cubicBezTo>
                  <a:cubicBezTo>
                    <a:pt x="730" y="87"/>
                    <a:pt x="727" y="88"/>
                    <a:pt x="724" y="88"/>
                  </a:cubicBezTo>
                  <a:cubicBezTo>
                    <a:pt x="715" y="90"/>
                    <a:pt x="706" y="92"/>
                    <a:pt x="696" y="94"/>
                  </a:cubicBezTo>
                  <a:cubicBezTo>
                    <a:pt x="689" y="95"/>
                    <a:pt x="682" y="98"/>
                    <a:pt x="677" y="104"/>
                  </a:cubicBezTo>
                  <a:cubicBezTo>
                    <a:pt x="671" y="111"/>
                    <a:pt x="664" y="119"/>
                    <a:pt x="658" y="128"/>
                  </a:cubicBezTo>
                  <a:cubicBezTo>
                    <a:pt x="652" y="137"/>
                    <a:pt x="644" y="144"/>
                    <a:pt x="635" y="149"/>
                  </a:cubicBezTo>
                  <a:cubicBezTo>
                    <a:pt x="631" y="151"/>
                    <a:pt x="627" y="152"/>
                    <a:pt x="623" y="150"/>
                  </a:cubicBezTo>
                  <a:cubicBezTo>
                    <a:pt x="624" y="149"/>
                    <a:pt x="624" y="147"/>
                    <a:pt x="625" y="147"/>
                  </a:cubicBezTo>
                  <a:cubicBezTo>
                    <a:pt x="631" y="143"/>
                    <a:pt x="635" y="138"/>
                    <a:pt x="640" y="133"/>
                  </a:cubicBezTo>
                  <a:cubicBezTo>
                    <a:pt x="636" y="132"/>
                    <a:pt x="633" y="132"/>
                    <a:pt x="630" y="131"/>
                  </a:cubicBezTo>
                  <a:cubicBezTo>
                    <a:pt x="636" y="123"/>
                    <a:pt x="646" y="121"/>
                    <a:pt x="650" y="112"/>
                  </a:cubicBezTo>
                  <a:cubicBezTo>
                    <a:pt x="647" y="109"/>
                    <a:pt x="643" y="108"/>
                    <a:pt x="639" y="107"/>
                  </a:cubicBezTo>
                  <a:cubicBezTo>
                    <a:pt x="636" y="106"/>
                    <a:pt x="634" y="107"/>
                    <a:pt x="631" y="109"/>
                  </a:cubicBezTo>
                  <a:cubicBezTo>
                    <a:pt x="626" y="112"/>
                    <a:pt x="622" y="117"/>
                    <a:pt x="618" y="122"/>
                  </a:cubicBezTo>
                  <a:cubicBezTo>
                    <a:pt x="616" y="126"/>
                    <a:pt x="613" y="131"/>
                    <a:pt x="611" y="135"/>
                  </a:cubicBezTo>
                  <a:cubicBezTo>
                    <a:pt x="607" y="139"/>
                    <a:pt x="604" y="144"/>
                    <a:pt x="600" y="148"/>
                  </a:cubicBezTo>
                  <a:cubicBezTo>
                    <a:pt x="596" y="152"/>
                    <a:pt x="590" y="155"/>
                    <a:pt x="584" y="154"/>
                  </a:cubicBezTo>
                  <a:cubicBezTo>
                    <a:pt x="578" y="153"/>
                    <a:pt x="573" y="153"/>
                    <a:pt x="567" y="152"/>
                  </a:cubicBezTo>
                  <a:cubicBezTo>
                    <a:pt x="556" y="149"/>
                    <a:pt x="547" y="153"/>
                    <a:pt x="540" y="160"/>
                  </a:cubicBezTo>
                  <a:cubicBezTo>
                    <a:pt x="538" y="162"/>
                    <a:pt x="536" y="165"/>
                    <a:pt x="536" y="168"/>
                  </a:cubicBezTo>
                  <a:cubicBezTo>
                    <a:pt x="534" y="174"/>
                    <a:pt x="531" y="178"/>
                    <a:pt x="525" y="179"/>
                  </a:cubicBezTo>
                  <a:cubicBezTo>
                    <a:pt x="511" y="180"/>
                    <a:pt x="501" y="189"/>
                    <a:pt x="493" y="200"/>
                  </a:cubicBezTo>
                  <a:cubicBezTo>
                    <a:pt x="488" y="206"/>
                    <a:pt x="487" y="213"/>
                    <a:pt x="489" y="221"/>
                  </a:cubicBezTo>
                  <a:cubicBezTo>
                    <a:pt x="490" y="222"/>
                    <a:pt x="492" y="224"/>
                    <a:pt x="493" y="225"/>
                  </a:cubicBezTo>
                  <a:cubicBezTo>
                    <a:pt x="498" y="231"/>
                    <a:pt x="499" y="237"/>
                    <a:pt x="496" y="244"/>
                  </a:cubicBezTo>
                  <a:cubicBezTo>
                    <a:pt x="495" y="247"/>
                    <a:pt x="493" y="250"/>
                    <a:pt x="492" y="253"/>
                  </a:cubicBezTo>
                  <a:cubicBezTo>
                    <a:pt x="489" y="260"/>
                    <a:pt x="489" y="267"/>
                    <a:pt x="494" y="274"/>
                  </a:cubicBezTo>
                  <a:cubicBezTo>
                    <a:pt x="498" y="279"/>
                    <a:pt x="501" y="286"/>
                    <a:pt x="502" y="293"/>
                  </a:cubicBezTo>
                  <a:cubicBezTo>
                    <a:pt x="503" y="296"/>
                    <a:pt x="504" y="300"/>
                    <a:pt x="508" y="301"/>
                  </a:cubicBezTo>
                  <a:cubicBezTo>
                    <a:pt x="512" y="300"/>
                    <a:pt x="516" y="298"/>
                    <a:pt x="518" y="293"/>
                  </a:cubicBezTo>
                  <a:cubicBezTo>
                    <a:pt x="518" y="291"/>
                    <a:pt x="517" y="289"/>
                    <a:pt x="517" y="287"/>
                  </a:cubicBezTo>
                  <a:cubicBezTo>
                    <a:pt x="514" y="279"/>
                    <a:pt x="512" y="272"/>
                    <a:pt x="509" y="265"/>
                  </a:cubicBezTo>
                  <a:cubicBezTo>
                    <a:pt x="508" y="262"/>
                    <a:pt x="508" y="258"/>
                    <a:pt x="509" y="254"/>
                  </a:cubicBezTo>
                  <a:cubicBezTo>
                    <a:pt x="511" y="249"/>
                    <a:pt x="514" y="245"/>
                    <a:pt x="518" y="242"/>
                  </a:cubicBezTo>
                  <a:cubicBezTo>
                    <a:pt x="521" y="240"/>
                    <a:pt x="524" y="238"/>
                    <a:pt x="526" y="236"/>
                  </a:cubicBezTo>
                  <a:cubicBezTo>
                    <a:pt x="528" y="235"/>
                    <a:pt x="530" y="233"/>
                    <a:pt x="531" y="231"/>
                  </a:cubicBezTo>
                  <a:cubicBezTo>
                    <a:pt x="532" y="222"/>
                    <a:pt x="537" y="216"/>
                    <a:pt x="540" y="208"/>
                  </a:cubicBezTo>
                  <a:cubicBezTo>
                    <a:pt x="545" y="197"/>
                    <a:pt x="553" y="190"/>
                    <a:pt x="565" y="188"/>
                  </a:cubicBezTo>
                  <a:cubicBezTo>
                    <a:pt x="566" y="188"/>
                    <a:pt x="567" y="188"/>
                    <a:pt x="570" y="188"/>
                  </a:cubicBezTo>
                  <a:cubicBezTo>
                    <a:pt x="566" y="191"/>
                    <a:pt x="563" y="193"/>
                    <a:pt x="560" y="195"/>
                  </a:cubicBezTo>
                  <a:cubicBezTo>
                    <a:pt x="558" y="198"/>
                    <a:pt x="557" y="201"/>
                    <a:pt x="556" y="205"/>
                  </a:cubicBezTo>
                  <a:cubicBezTo>
                    <a:pt x="558" y="205"/>
                    <a:pt x="559" y="206"/>
                    <a:pt x="560" y="205"/>
                  </a:cubicBezTo>
                  <a:cubicBezTo>
                    <a:pt x="564" y="205"/>
                    <a:pt x="568" y="205"/>
                    <a:pt x="572" y="204"/>
                  </a:cubicBezTo>
                  <a:cubicBezTo>
                    <a:pt x="582" y="202"/>
                    <a:pt x="587" y="197"/>
                    <a:pt x="589" y="186"/>
                  </a:cubicBezTo>
                  <a:cubicBezTo>
                    <a:pt x="589" y="185"/>
                    <a:pt x="590" y="183"/>
                    <a:pt x="591" y="181"/>
                  </a:cubicBezTo>
                  <a:cubicBezTo>
                    <a:pt x="592" y="182"/>
                    <a:pt x="593" y="183"/>
                    <a:pt x="594" y="184"/>
                  </a:cubicBezTo>
                  <a:cubicBezTo>
                    <a:pt x="596" y="189"/>
                    <a:pt x="597" y="195"/>
                    <a:pt x="594" y="201"/>
                  </a:cubicBezTo>
                  <a:cubicBezTo>
                    <a:pt x="592" y="205"/>
                    <a:pt x="590" y="209"/>
                    <a:pt x="587" y="213"/>
                  </a:cubicBezTo>
                  <a:cubicBezTo>
                    <a:pt x="582" y="221"/>
                    <a:pt x="577" y="228"/>
                    <a:pt x="572" y="235"/>
                  </a:cubicBezTo>
                  <a:cubicBezTo>
                    <a:pt x="567" y="242"/>
                    <a:pt x="567" y="248"/>
                    <a:pt x="570" y="256"/>
                  </a:cubicBezTo>
                  <a:cubicBezTo>
                    <a:pt x="572" y="260"/>
                    <a:pt x="573" y="265"/>
                    <a:pt x="575" y="271"/>
                  </a:cubicBezTo>
                  <a:cubicBezTo>
                    <a:pt x="578" y="271"/>
                    <a:pt x="581" y="271"/>
                    <a:pt x="584" y="271"/>
                  </a:cubicBezTo>
                  <a:cubicBezTo>
                    <a:pt x="586" y="268"/>
                    <a:pt x="586" y="264"/>
                    <a:pt x="586" y="260"/>
                  </a:cubicBezTo>
                  <a:cubicBezTo>
                    <a:pt x="585" y="248"/>
                    <a:pt x="589" y="237"/>
                    <a:pt x="594" y="226"/>
                  </a:cubicBezTo>
                  <a:cubicBezTo>
                    <a:pt x="598" y="218"/>
                    <a:pt x="604" y="212"/>
                    <a:pt x="614" y="212"/>
                  </a:cubicBezTo>
                  <a:cubicBezTo>
                    <a:pt x="616" y="212"/>
                    <a:pt x="618" y="211"/>
                    <a:pt x="620" y="211"/>
                  </a:cubicBezTo>
                  <a:cubicBezTo>
                    <a:pt x="621" y="209"/>
                    <a:pt x="622" y="207"/>
                    <a:pt x="623" y="204"/>
                  </a:cubicBezTo>
                  <a:cubicBezTo>
                    <a:pt x="625" y="198"/>
                    <a:pt x="630" y="194"/>
                    <a:pt x="636" y="192"/>
                  </a:cubicBezTo>
                  <a:cubicBezTo>
                    <a:pt x="638" y="191"/>
                    <a:pt x="641" y="190"/>
                    <a:pt x="644" y="190"/>
                  </a:cubicBezTo>
                  <a:cubicBezTo>
                    <a:pt x="653" y="189"/>
                    <a:pt x="662" y="187"/>
                    <a:pt x="672" y="185"/>
                  </a:cubicBezTo>
                  <a:cubicBezTo>
                    <a:pt x="679" y="179"/>
                    <a:pt x="685" y="171"/>
                    <a:pt x="695" y="166"/>
                  </a:cubicBezTo>
                  <a:cubicBezTo>
                    <a:pt x="695" y="167"/>
                    <a:pt x="696" y="167"/>
                    <a:pt x="696" y="167"/>
                  </a:cubicBezTo>
                  <a:cubicBezTo>
                    <a:pt x="697" y="167"/>
                    <a:pt x="697" y="168"/>
                    <a:pt x="697" y="169"/>
                  </a:cubicBezTo>
                  <a:cubicBezTo>
                    <a:pt x="696" y="171"/>
                    <a:pt x="695" y="173"/>
                    <a:pt x="693" y="175"/>
                  </a:cubicBezTo>
                  <a:cubicBezTo>
                    <a:pt x="689" y="180"/>
                    <a:pt x="685" y="184"/>
                    <a:pt x="681" y="188"/>
                  </a:cubicBezTo>
                  <a:cubicBezTo>
                    <a:pt x="677" y="193"/>
                    <a:pt x="673" y="197"/>
                    <a:pt x="669" y="202"/>
                  </a:cubicBezTo>
                  <a:cubicBezTo>
                    <a:pt x="667" y="204"/>
                    <a:pt x="664" y="206"/>
                    <a:pt x="662" y="209"/>
                  </a:cubicBezTo>
                  <a:cubicBezTo>
                    <a:pt x="661" y="211"/>
                    <a:pt x="661" y="213"/>
                    <a:pt x="660" y="216"/>
                  </a:cubicBezTo>
                  <a:cubicBezTo>
                    <a:pt x="662" y="215"/>
                    <a:pt x="664" y="215"/>
                    <a:pt x="665" y="214"/>
                  </a:cubicBezTo>
                  <a:cubicBezTo>
                    <a:pt x="671" y="209"/>
                    <a:pt x="678" y="205"/>
                    <a:pt x="686" y="202"/>
                  </a:cubicBezTo>
                  <a:cubicBezTo>
                    <a:pt x="690" y="201"/>
                    <a:pt x="693" y="199"/>
                    <a:pt x="696" y="196"/>
                  </a:cubicBezTo>
                  <a:cubicBezTo>
                    <a:pt x="698" y="193"/>
                    <a:pt x="700" y="189"/>
                    <a:pt x="703" y="186"/>
                  </a:cubicBezTo>
                  <a:cubicBezTo>
                    <a:pt x="705" y="183"/>
                    <a:pt x="708" y="181"/>
                    <a:pt x="710" y="178"/>
                  </a:cubicBezTo>
                  <a:cubicBezTo>
                    <a:pt x="711" y="177"/>
                    <a:pt x="712" y="177"/>
                    <a:pt x="713" y="176"/>
                  </a:cubicBezTo>
                  <a:cubicBezTo>
                    <a:pt x="714" y="176"/>
                    <a:pt x="714" y="176"/>
                    <a:pt x="715" y="177"/>
                  </a:cubicBezTo>
                  <a:cubicBezTo>
                    <a:pt x="715" y="178"/>
                    <a:pt x="716" y="180"/>
                    <a:pt x="715" y="182"/>
                  </a:cubicBezTo>
                  <a:cubicBezTo>
                    <a:pt x="714" y="186"/>
                    <a:pt x="712" y="191"/>
                    <a:pt x="710" y="197"/>
                  </a:cubicBezTo>
                  <a:cubicBezTo>
                    <a:pt x="713" y="197"/>
                    <a:pt x="715" y="195"/>
                    <a:pt x="716" y="194"/>
                  </a:cubicBezTo>
                  <a:cubicBezTo>
                    <a:pt x="717" y="193"/>
                    <a:pt x="719" y="191"/>
                    <a:pt x="720" y="190"/>
                  </a:cubicBezTo>
                  <a:cubicBezTo>
                    <a:pt x="722" y="189"/>
                    <a:pt x="723" y="187"/>
                    <a:pt x="725" y="186"/>
                  </a:cubicBezTo>
                  <a:cubicBezTo>
                    <a:pt x="726" y="185"/>
                    <a:pt x="728" y="184"/>
                    <a:pt x="730" y="183"/>
                  </a:cubicBezTo>
                  <a:cubicBezTo>
                    <a:pt x="730" y="185"/>
                    <a:pt x="730" y="186"/>
                    <a:pt x="730" y="187"/>
                  </a:cubicBezTo>
                  <a:cubicBezTo>
                    <a:pt x="724" y="199"/>
                    <a:pt x="716" y="208"/>
                    <a:pt x="703" y="213"/>
                  </a:cubicBezTo>
                  <a:cubicBezTo>
                    <a:pt x="692" y="217"/>
                    <a:pt x="682" y="224"/>
                    <a:pt x="676" y="234"/>
                  </a:cubicBezTo>
                  <a:cubicBezTo>
                    <a:pt x="671" y="240"/>
                    <a:pt x="666" y="246"/>
                    <a:pt x="664" y="253"/>
                  </a:cubicBezTo>
                  <a:cubicBezTo>
                    <a:pt x="666" y="254"/>
                    <a:pt x="667" y="252"/>
                    <a:pt x="668" y="251"/>
                  </a:cubicBezTo>
                  <a:cubicBezTo>
                    <a:pt x="672" y="249"/>
                    <a:pt x="676" y="247"/>
                    <a:pt x="680" y="245"/>
                  </a:cubicBezTo>
                  <a:cubicBezTo>
                    <a:pt x="688" y="242"/>
                    <a:pt x="695" y="249"/>
                    <a:pt x="693" y="258"/>
                  </a:cubicBezTo>
                  <a:cubicBezTo>
                    <a:pt x="692" y="262"/>
                    <a:pt x="690" y="265"/>
                    <a:pt x="687" y="269"/>
                  </a:cubicBezTo>
                  <a:cubicBezTo>
                    <a:pt x="680" y="276"/>
                    <a:pt x="676" y="284"/>
                    <a:pt x="673" y="293"/>
                  </a:cubicBezTo>
                  <a:cubicBezTo>
                    <a:pt x="673" y="295"/>
                    <a:pt x="672" y="298"/>
                    <a:pt x="672" y="301"/>
                  </a:cubicBezTo>
                  <a:cubicBezTo>
                    <a:pt x="677" y="297"/>
                    <a:pt x="682" y="294"/>
                    <a:pt x="687" y="291"/>
                  </a:cubicBezTo>
                  <a:cubicBezTo>
                    <a:pt x="687" y="290"/>
                    <a:pt x="688" y="288"/>
                    <a:pt x="689" y="286"/>
                  </a:cubicBezTo>
                  <a:cubicBezTo>
                    <a:pt x="688" y="284"/>
                    <a:pt x="687" y="282"/>
                    <a:pt x="685" y="279"/>
                  </a:cubicBezTo>
                  <a:cubicBezTo>
                    <a:pt x="687" y="278"/>
                    <a:pt x="688" y="277"/>
                    <a:pt x="689" y="277"/>
                  </a:cubicBezTo>
                  <a:cubicBezTo>
                    <a:pt x="695" y="278"/>
                    <a:pt x="698" y="282"/>
                    <a:pt x="699" y="287"/>
                  </a:cubicBezTo>
                  <a:cubicBezTo>
                    <a:pt x="700" y="290"/>
                    <a:pt x="701" y="294"/>
                    <a:pt x="700" y="297"/>
                  </a:cubicBezTo>
                  <a:cubicBezTo>
                    <a:pt x="699" y="305"/>
                    <a:pt x="699" y="313"/>
                    <a:pt x="702" y="320"/>
                  </a:cubicBezTo>
                  <a:cubicBezTo>
                    <a:pt x="703" y="324"/>
                    <a:pt x="703" y="328"/>
                    <a:pt x="703" y="331"/>
                  </a:cubicBezTo>
                  <a:cubicBezTo>
                    <a:pt x="704" y="333"/>
                    <a:pt x="703" y="335"/>
                    <a:pt x="703" y="338"/>
                  </a:cubicBezTo>
                  <a:cubicBezTo>
                    <a:pt x="705" y="338"/>
                    <a:pt x="707" y="340"/>
                    <a:pt x="709" y="339"/>
                  </a:cubicBezTo>
                  <a:cubicBezTo>
                    <a:pt x="710" y="339"/>
                    <a:pt x="712" y="338"/>
                    <a:pt x="713" y="337"/>
                  </a:cubicBezTo>
                  <a:cubicBezTo>
                    <a:pt x="718" y="330"/>
                    <a:pt x="720" y="322"/>
                    <a:pt x="717" y="313"/>
                  </a:cubicBezTo>
                  <a:cubicBezTo>
                    <a:pt x="716" y="310"/>
                    <a:pt x="714" y="306"/>
                    <a:pt x="714" y="302"/>
                  </a:cubicBezTo>
                  <a:cubicBezTo>
                    <a:pt x="714" y="291"/>
                    <a:pt x="718" y="282"/>
                    <a:pt x="728" y="276"/>
                  </a:cubicBezTo>
                  <a:cubicBezTo>
                    <a:pt x="735" y="273"/>
                    <a:pt x="739" y="268"/>
                    <a:pt x="739" y="260"/>
                  </a:cubicBezTo>
                  <a:cubicBezTo>
                    <a:pt x="740" y="246"/>
                    <a:pt x="747" y="235"/>
                    <a:pt x="757" y="226"/>
                  </a:cubicBezTo>
                  <a:cubicBezTo>
                    <a:pt x="762" y="221"/>
                    <a:pt x="768" y="218"/>
                    <a:pt x="774" y="214"/>
                  </a:cubicBezTo>
                  <a:cubicBezTo>
                    <a:pt x="779" y="211"/>
                    <a:pt x="786" y="211"/>
                    <a:pt x="791" y="213"/>
                  </a:cubicBezTo>
                  <a:cubicBezTo>
                    <a:pt x="798" y="215"/>
                    <a:pt x="804" y="219"/>
                    <a:pt x="810" y="223"/>
                  </a:cubicBezTo>
                  <a:cubicBezTo>
                    <a:pt x="813" y="224"/>
                    <a:pt x="813" y="226"/>
                    <a:pt x="812" y="229"/>
                  </a:cubicBezTo>
                  <a:cubicBezTo>
                    <a:pt x="804" y="228"/>
                    <a:pt x="796" y="226"/>
                    <a:pt x="788" y="224"/>
                  </a:cubicBezTo>
                  <a:cubicBezTo>
                    <a:pt x="784" y="226"/>
                    <a:pt x="780" y="228"/>
                    <a:pt x="775" y="230"/>
                  </a:cubicBezTo>
                  <a:cubicBezTo>
                    <a:pt x="780" y="232"/>
                    <a:pt x="783" y="235"/>
                    <a:pt x="788" y="237"/>
                  </a:cubicBezTo>
                  <a:cubicBezTo>
                    <a:pt x="789" y="236"/>
                    <a:pt x="791" y="236"/>
                    <a:pt x="793" y="235"/>
                  </a:cubicBezTo>
                  <a:cubicBezTo>
                    <a:pt x="798" y="235"/>
                    <a:pt x="802" y="235"/>
                    <a:pt x="807" y="235"/>
                  </a:cubicBezTo>
                  <a:cubicBezTo>
                    <a:pt x="810" y="235"/>
                    <a:pt x="813" y="236"/>
                    <a:pt x="817" y="237"/>
                  </a:cubicBezTo>
                  <a:cubicBezTo>
                    <a:pt x="822" y="237"/>
                    <a:pt x="824" y="238"/>
                    <a:pt x="831" y="242"/>
                  </a:cubicBezTo>
                  <a:cubicBezTo>
                    <a:pt x="829" y="246"/>
                    <a:pt x="825" y="246"/>
                    <a:pt x="822" y="247"/>
                  </a:cubicBezTo>
                  <a:cubicBezTo>
                    <a:pt x="815" y="250"/>
                    <a:pt x="810" y="255"/>
                    <a:pt x="807" y="262"/>
                  </a:cubicBezTo>
                  <a:cubicBezTo>
                    <a:pt x="804" y="267"/>
                    <a:pt x="804" y="272"/>
                    <a:pt x="808" y="277"/>
                  </a:cubicBezTo>
                  <a:cubicBezTo>
                    <a:pt x="809" y="275"/>
                    <a:pt x="810" y="274"/>
                    <a:pt x="811" y="272"/>
                  </a:cubicBezTo>
                  <a:cubicBezTo>
                    <a:pt x="815" y="266"/>
                    <a:pt x="819" y="261"/>
                    <a:pt x="824" y="256"/>
                  </a:cubicBezTo>
                  <a:cubicBezTo>
                    <a:pt x="832" y="249"/>
                    <a:pt x="840" y="248"/>
                    <a:pt x="849" y="250"/>
                  </a:cubicBezTo>
                  <a:cubicBezTo>
                    <a:pt x="852" y="251"/>
                    <a:pt x="855" y="252"/>
                    <a:pt x="858" y="253"/>
                  </a:cubicBezTo>
                  <a:cubicBezTo>
                    <a:pt x="864" y="256"/>
                    <a:pt x="870" y="259"/>
                    <a:pt x="876" y="261"/>
                  </a:cubicBezTo>
                  <a:cubicBezTo>
                    <a:pt x="881" y="263"/>
                    <a:pt x="886" y="266"/>
                    <a:pt x="889" y="270"/>
                  </a:cubicBezTo>
                  <a:cubicBezTo>
                    <a:pt x="892" y="274"/>
                    <a:pt x="895" y="278"/>
                    <a:pt x="896" y="284"/>
                  </a:cubicBezTo>
                  <a:cubicBezTo>
                    <a:pt x="894" y="283"/>
                    <a:pt x="893" y="283"/>
                    <a:pt x="892" y="283"/>
                  </a:cubicBezTo>
                  <a:cubicBezTo>
                    <a:pt x="889" y="281"/>
                    <a:pt x="886" y="279"/>
                    <a:pt x="883" y="277"/>
                  </a:cubicBezTo>
                  <a:cubicBezTo>
                    <a:pt x="875" y="271"/>
                    <a:pt x="866" y="268"/>
                    <a:pt x="857" y="264"/>
                  </a:cubicBezTo>
                  <a:cubicBezTo>
                    <a:pt x="856" y="264"/>
                    <a:pt x="855" y="264"/>
                    <a:pt x="854" y="264"/>
                  </a:cubicBezTo>
                  <a:cubicBezTo>
                    <a:pt x="852" y="266"/>
                    <a:pt x="853" y="268"/>
                    <a:pt x="854" y="270"/>
                  </a:cubicBezTo>
                  <a:cubicBezTo>
                    <a:pt x="856" y="273"/>
                    <a:pt x="859" y="275"/>
                    <a:pt x="861" y="279"/>
                  </a:cubicBezTo>
                  <a:cubicBezTo>
                    <a:pt x="866" y="287"/>
                    <a:pt x="864" y="298"/>
                    <a:pt x="856" y="304"/>
                  </a:cubicBezTo>
                  <a:cubicBezTo>
                    <a:pt x="851" y="306"/>
                    <a:pt x="846" y="307"/>
                    <a:pt x="840" y="306"/>
                  </a:cubicBezTo>
                  <a:cubicBezTo>
                    <a:pt x="841" y="304"/>
                    <a:pt x="842" y="302"/>
                    <a:pt x="843" y="301"/>
                  </a:cubicBezTo>
                  <a:cubicBezTo>
                    <a:pt x="835" y="298"/>
                    <a:pt x="830" y="301"/>
                    <a:pt x="825" y="310"/>
                  </a:cubicBezTo>
                  <a:cubicBezTo>
                    <a:pt x="826" y="311"/>
                    <a:pt x="828" y="312"/>
                    <a:pt x="829" y="312"/>
                  </a:cubicBezTo>
                  <a:cubicBezTo>
                    <a:pt x="841" y="316"/>
                    <a:pt x="852" y="321"/>
                    <a:pt x="863" y="327"/>
                  </a:cubicBezTo>
                  <a:cubicBezTo>
                    <a:pt x="869" y="331"/>
                    <a:pt x="876" y="333"/>
                    <a:pt x="882" y="338"/>
                  </a:cubicBezTo>
                  <a:cubicBezTo>
                    <a:pt x="892" y="346"/>
                    <a:pt x="900" y="356"/>
                    <a:pt x="903" y="369"/>
                  </a:cubicBezTo>
                  <a:cubicBezTo>
                    <a:pt x="904" y="373"/>
                    <a:pt x="906" y="378"/>
                    <a:pt x="907" y="382"/>
                  </a:cubicBezTo>
                  <a:cubicBezTo>
                    <a:pt x="907" y="386"/>
                    <a:pt x="908" y="391"/>
                    <a:pt x="908" y="396"/>
                  </a:cubicBezTo>
                  <a:cubicBezTo>
                    <a:pt x="908" y="399"/>
                    <a:pt x="907" y="402"/>
                    <a:pt x="905" y="404"/>
                  </a:cubicBezTo>
                  <a:cubicBezTo>
                    <a:pt x="902" y="404"/>
                    <a:pt x="902" y="402"/>
                    <a:pt x="902" y="401"/>
                  </a:cubicBezTo>
                  <a:cubicBezTo>
                    <a:pt x="900" y="389"/>
                    <a:pt x="895" y="378"/>
                    <a:pt x="890" y="366"/>
                  </a:cubicBezTo>
                  <a:cubicBezTo>
                    <a:pt x="889" y="364"/>
                    <a:pt x="888" y="361"/>
                    <a:pt x="884" y="361"/>
                  </a:cubicBezTo>
                  <a:cubicBezTo>
                    <a:pt x="880" y="365"/>
                    <a:pt x="880" y="371"/>
                    <a:pt x="876" y="376"/>
                  </a:cubicBezTo>
                  <a:cubicBezTo>
                    <a:pt x="871" y="378"/>
                    <a:pt x="867" y="377"/>
                    <a:pt x="863" y="374"/>
                  </a:cubicBezTo>
                  <a:cubicBezTo>
                    <a:pt x="858" y="371"/>
                    <a:pt x="852" y="367"/>
                    <a:pt x="847" y="364"/>
                  </a:cubicBezTo>
                  <a:cubicBezTo>
                    <a:pt x="840" y="361"/>
                    <a:pt x="833" y="361"/>
                    <a:pt x="826" y="365"/>
                  </a:cubicBezTo>
                  <a:cubicBezTo>
                    <a:pt x="825" y="368"/>
                    <a:pt x="826" y="370"/>
                    <a:pt x="828" y="373"/>
                  </a:cubicBezTo>
                  <a:cubicBezTo>
                    <a:pt x="829" y="373"/>
                    <a:pt x="831" y="373"/>
                    <a:pt x="832" y="373"/>
                  </a:cubicBezTo>
                  <a:cubicBezTo>
                    <a:pt x="838" y="370"/>
                    <a:pt x="844" y="371"/>
                    <a:pt x="850" y="374"/>
                  </a:cubicBezTo>
                  <a:cubicBezTo>
                    <a:pt x="853" y="376"/>
                    <a:pt x="856" y="378"/>
                    <a:pt x="856" y="381"/>
                  </a:cubicBezTo>
                  <a:cubicBezTo>
                    <a:pt x="856" y="388"/>
                    <a:pt x="849" y="389"/>
                    <a:pt x="847" y="394"/>
                  </a:cubicBezTo>
                  <a:cubicBezTo>
                    <a:pt x="851" y="395"/>
                    <a:pt x="852" y="392"/>
                    <a:pt x="853" y="391"/>
                  </a:cubicBezTo>
                  <a:cubicBezTo>
                    <a:pt x="856" y="390"/>
                    <a:pt x="858" y="389"/>
                    <a:pt x="859" y="388"/>
                  </a:cubicBezTo>
                  <a:cubicBezTo>
                    <a:pt x="861" y="389"/>
                    <a:pt x="861" y="388"/>
                    <a:pt x="862" y="389"/>
                  </a:cubicBezTo>
                  <a:cubicBezTo>
                    <a:pt x="869" y="394"/>
                    <a:pt x="878" y="396"/>
                    <a:pt x="885" y="403"/>
                  </a:cubicBezTo>
                  <a:cubicBezTo>
                    <a:pt x="885" y="403"/>
                    <a:pt x="885" y="404"/>
                    <a:pt x="885" y="404"/>
                  </a:cubicBezTo>
                  <a:cubicBezTo>
                    <a:pt x="898" y="411"/>
                    <a:pt x="903" y="423"/>
                    <a:pt x="905" y="436"/>
                  </a:cubicBezTo>
                  <a:cubicBezTo>
                    <a:pt x="907" y="446"/>
                    <a:pt x="907" y="456"/>
                    <a:pt x="907" y="466"/>
                  </a:cubicBezTo>
                  <a:cubicBezTo>
                    <a:pt x="907" y="467"/>
                    <a:pt x="907" y="468"/>
                    <a:pt x="907" y="469"/>
                  </a:cubicBezTo>
                  <a:cubicBezTo>
                    <a:pt x="904" y="470"/>
                    <a:pt x="904" y="468"/>
                    <a:pt x="903" y="467"/>
                  </a:cubicBezTo>
                  <a:cubicBezTo>
                    <a:pt x="901" y="463"/>
                    <a:pt x="898" y="458"/>
                    <a:pt x="896" y="454"/>
                  </a:cubicBezTo>
                  <a:cubicBezTo>
                    <a:pt x="894" y="450"/>
                    <a:pt x="890" y="448"/>
                    <a:pt x="884" y="447"/>
                  </a:cubicBezTo>
                  <a:cubicBezTo>
                    <a:pt x="885" y="450"/>
                    <a:pt x="886" y="451"/>
                    <a:pt x="887" y="453"/>
                  </a:cubicBezTo>
                  <a:cubicBezTo>
                    <a:pt x="888" y="454"/>
                    <a:pt x="889" y="455"/>
                    <a:pt x="891" y="457"/>
                  </a:cubicBezTo>
                  <a:cubicBezTo>
                    <a:pt x="899" y="465"/>
                    <a:pt x="900" y="474"/>
                    <a:pt x="895" y="484"/>
                  </a:cubicBezTo>
                  <a:cubicBezTo>
                    <a:pt x="893" y="487"/>
                    <a:pt x="892" y="490"/>
                    <a:pt x="890" y="493"/>
                  </a:cubicBezTo>
                  <a:cubicBezTo>
                    <a:pt x="886" y="502"/>
                    <a:pt x="876" y="506"/>
                    <a:pt x="866" y="503"/>
                  </a:cubicBezTo>
                  <a:cubicBezTo>
                    <a:pt x="863" y="501"/>
                    <a:pt x="860" y="498"/>
                    <a:pt x="858" y="494"/>
                  </a:cubicBezTo>
                  <a:cubicBezTo>
                    <a:pt x="857" y="490"/>
                    <a:pt x="856" y="486"/>
                    <a:pt x="855" y="481"/>
                  </a:cubicBezTo>
                  <a:cubicBezTo>
                    <a:pt x="854" y="477"/>
                    <a:pt x="853" y="473"/>
                    <a:pt x="853" y="469"/>
                  </a:cubicBezTo>
                  <a:cubicBezTo>
                    <a:pt x="853" y="459"/>
                    <a:pt x="847" y="454"/>
                    <a:pt x="839" y="451"/>
                  </a:cubicBezTo>
                  <a:cubicBezTo>
                    <a:pt x="838" y="453"/>
                    <a:pt x="836" y="454"/>
                    <a:pt x="836" y="456"/>
                  </a:cubicBezTo>
                  <a:cubicBezTo>
                    <a:pt x="834" y="462"/>
                    <a:pt x="835" y="469"/>
                    <a:pt x="839" y="475"/>
                  </a:cubicBezTo>
                  <a:cubicBezTo>
                    <a:pt x="841" y="478"/>
                    <a:pt x="843" y="481"/>
                    <a:pt x="844" y="485"/>
                  </a:cubicBezTo>
                  <a:cubicBezTo>
                    <a:pt x="845" y="489"/>
                    <a:pt x="847" y="495"/>
                    <a:pt x="847" y="500"/>
                  </a:cubicBezTo>
                  <a:cubicBezTo>
                    <a:pt x="847" y="524"/>
                    <a:pt x="841" y="545"/>
                    <a:pt x="824" y="563"/>
                  </a:cubicBezTo>
                  <a:cubicBezTo>
                    <a:pt x="820" y="568"/>
                    <a:pt x="815" y="573"/>
                    <a:pt x="811" y="577"/>
                  </a:cubicBezTo>
                  <a:cubicBezTo>
                    <a:pt x="808" y="580"/>
                    <a:pt x="805" y="582"/>
                    <a:pt x="802" y="584"/>
                  </a:cubicBezTo>
                  <a:cubicBezTo>
                    <a:pt x="796" y="587"/>
                    <a:pt x="792" y="590"/>
                    <a:pt x="789" y="595"/>
                  </a:cubicBezTo>
                  <a:cubicBezTo>
                    <a:pt x="778" y="609"/>
                    <a:pt x="763" y="619"/>
                    <a:pt x="747" y="628"/>
                  </a:cubicBezTo>
                  <a:cubicBezTo>
                    <a:pt x="744" y="630"/>
                    <a:pt x="741" y="631"/>
                    <a:pt x="738" y="632"/>
                  </a:cubicBezTo>
                  <a:cubicBezTo>
                    <a:pt x="730" y="634"/>
                    <a:pt x="724" y="638"/>
                    <a:pt x="720" y="645"/>
                  </a:cubicBezTo>
                  <a:cubicBezTo>
                    <a:pt x="711" y="657"/>
                    <a:pt x="700" y="665"/>
                    <a:pt x="688" y="671"/>
                  </a:cubicBezTo>
                  <a:cubicBezTo>
                    <a:pt x="686" y="672"/>
                    <a:pt x="684" y="673"/>
                    <a:pt x="683" y="674"/>
                  </a:cubicBezTo>
                  <a:cubicBezTo>
                    <a:pt x="679" y="679"/>
                    <a:pt x="675" y="683"/>
                    <a:pt x="670" y="688"/>
                  </a:cubicBezTo>
                  <a:cubicBezTo>
                    <a:pt x="670" y="692"/>
                    <a:pt x="671" y="696"/>
                    <a:pt x="671" y="701"/>
                  </a:cubicBezTo>
                  <a:cubicBezTo>
                    <a:pt x="671" y="701"/>
                    <a:pt x="671" y="702"/>
                    <a:pt x="670" y="703"/>
                  </a:cubicBezTo>
                  <a:cubicBezTo>
                    <a:pt x="666" y="707"/>
                    <a:pt x="661" y="706"/>
                    <a:pt x="659" y="701"/>
                  </a:cubicBezTo>
                  <a:cubicBezTo>
                    <a:pt x="658" y="694"/>
                    <a:pt x="655" y="688"/>
                    <a:pt x="656" y="681"/>
                  </a:cubicBezTo>
                  <a:cubicBezTo>
                    <a:pt x="656" y="679"/>
                    <a:pt x="656" y="678"/>
                    <a:pt x="656" y="674"/>
                  </a:cubicBezTo>
                  <a:cubicBezTo>
                    <a:pt x="653" y="677"/>
                    <a:pt x="652" y="679"/>
                    <a:pt x="650" y="681"/>
                  </a:cubicBezTo>
                  <a:cubicBezTo>
                    <a:pt x="647" y="687"/>
                    <a:pt x="644" y="692"/>
                    <a:pt x="640" y="698"/>
                  </a:cubicBezTo>
                  <a:cubicBezTo>
                    <a:pt x="637" y="702"/>
                    <a:pt x="635" y="705"/>
                    <a:pt x="632" y="708"/>
                  </a:cubicBezTo>
                  <a:cubicBezTo>
                    <a:pt x="630" y="710"/>
                    <a:pt x="629" y="711"/>
                    <a:pt x="627" y="712"/>
                  </a:cubicBezTo>
                  <a:cubicBezTo>
                    <a:pt x="620" y="716"/>
                    <a:pt x="612" y="712"/>
                    <a:pt x="612" y="704"/>
                  </a:cubicBezTo>
                  <a:cubicBezTo>
                    <a:pt x="612" y="701"/>
                    <a:pt x="612" y="698"/>
                    <a:pt x="612" y="695"/>
                  </a:cubicBezTo>
                  <a:cubicBezTo>
                    <a:pt x="613" y="685"/>
                    <a:pt x="612" y="676"/>
                    <a:pt x="607" y="667"/>
                  </a:cubicBezTo>
                  <a:cubicBezTo>
                    <a:pt x="606" y="664"/>
                    <a:pt x="604" y="661"/>
                    <a:pt x="600" y="660"/>
                  </a:cubicBezTo>
                  <a:cubicBezTo>
                    <a:pt x="599" y="659"/>
                    <a:pt x="598" y="659"/>
                    <a:pt x="596" y="659"/>
                  </a:cubicBezTo>
                  <a:cubicBezTo>
                    <a:pt x="596" y="661"/>
                    <a:pt x="596" y="663"/>
                    <a:pt x="596" y="664"/>
                  </a:cubicBezTo>
                  <a:cubicBezTo>
                    <a:pt x="596" y="666"/>
                    <a:pt x="598" y="667"/>
                    <a:pt x="599" y="668"/>
                  </a:cubicBezTo>
                  <a:cubicBezTo>
                    <a:pt x="605" y="675"/>
                    <a:pt x="606" y="684"/>
                    <a:pt x="604" y="693"/>
                  </a:cubicBezTo>
                  <a:cubicBezTo>
                    <a:pt x="602" y="706"/>
                    <a:pt x="597" y="718"/>
                    <a:pt x="588" y="728"/>
                  </a:cubicBezTo>
                  <a:cubicBezTo>
                    <a:pt x="584" y="732"/>
                    <a:pt x="581" y="737"/>
                    <a:pt x="577" y="741"/>
                  </a:cubicBezTo>
                  <a:cubicBezTo>
                    <a:pt x="576" y="742"/>
                    <a:pt x="574" y="743"/>
                    <a:pt x="573" y="744"/>
                  </a:cubicBezTo>
                  <a:cubicBezTo>
                    <a:pt x="571" y="743"/>
                    <a:pt x="570" y="742"/>
                    <a:pt x="568" y="740"/>
                  </a:cubicBezTo>
                  <a:cubicBezTo>
                    <a:pt x="570" y="737"/>
                    <a:pt x="571" y="733"/>
                    <a:pt x="573" y="730"/>
                  </a:cubicBezTo>
                  <a:cubicBezTo>
                    <a:pt x="576" y="725"/>
                    <a:pt x="579" y="721"/>
                    <a:pt x="582" y="716"/>
                  </a:cubicBezTo>
                  <a:cubicBezTo>
                    <a:pt x="586" y="709"/>
                    <a:pt x="589" y="702"/>
                    <a:pt x="590" y="694"/>
                  </a:cubicBezTo>
                  <a:cubicBezTo>
                    <a:pt x="584" y="694"/>
                    <a:pt x="581" y="697"/>
                    <a:pt x="577" y="700"/>
                  </a:cubicBezTo>
                  <a:cubicBezTo>
                    <a:pt x="573" y="703"/>
                    <a:pt x="570" y="708"/>
                    <a:pt x="569" y="713"/>
                  </a:cubicBezTo>
                  <a:cubicBezTo>
                    <a:pt x="568" y="716"/>
                    <a:pt x="568" y="718"/>
                    <a:pt x="568" y="721"/>
                  </a:cubicBezTo>
                  <a:cubicBezTo>
                    <a:pt x="566" y="737"/>
                    <a:pt x="557" y="748"/>
                    <a:pt x="542" y="754"/>
                  </a:cubicBezTo>
                  <a:cubicBezTo>
                    <a:pt x="533" y="757"/>
                    <a:pt x="524" y="761"/>
                    <a:pt x="515" y="764"/>
                  </a:cubicBezTo>
                  <a:cubicBezTo>
                    <a:pt x="504" y="770"/>
                    <a:pt x="495" y="777"/>
                    <a:pt x="490" y="790"/>
                  </a:cubicBezTo>
                  <a:cubicBezTo>
                    <a:pt x="482" y="809"/>
                    <a:pt x="471" y="827"/>
                    <a:pt x="455" y="840"/>
                  </a:cubicBezTo>
                  <a:cubicBezTo>
                    <a:pt x="445" y="848"/>
                    <a:pt x="434" y="854"/>
                    <a:pt x="423" y="859"/>
                  </a:cubicBezTo>
                  <a:cubicBezTo>
                    <a:pt x="420" y="860"/>
                    <a:pt x="417" y="862"/>
                    <a:pt x="413" y="860"/>
                  </a:cubicBezTo>
                  <a:cubicBezTo>
                    <a:pt x="414" y="859"/>
                    <a:pt x="415" y="857"/>
                    <a:pt x="416" y="856"/>
                  </a:cubicBezTo>
                  <a:cubicBezTo>
                    <a:pt x="424" y="850"/>
                    <a:pt x="432" y="844"/>
                    <a:pt x="439" y="837"/>
                  </a:cubicBezTo>
                  <a:cubicBezTo>
                    <a:pt x="451" y="827"/>
                    <a:pt x="462" y="815"/>
                    <a:pt x="469" y="800"/>
                  </a:cubicBezTo>
                  <a:cubicBezTo>
                    <a:pt x="473" y="792"/>
                    <a:pt x="477" y="783"/>
                    <a:pt x="481" y="775"/>
                  </a:cubicBezTo>
                  <a:cubicBezTo>
                    <a:pt x="477" y="771"/>
                    <a:pt x="473" y="770"/>
                    <a:pt x="469" y="771"/>
                  </a:cubicBezTo>
                  <a:cubicBezTo>
                    <a:pt x="463" y="773"/>
                    <a:pt x="457" y="776"/>
                    <a:pt x="452" y="780"/>
                  </a:cubicBezTo>
                  <a:cubicBezTo>
                    <a:pt x="449" y="782"/>
                    <a:pt x="446" y="784"/>
                    <a:pt x="443" y="786"/>
                  </a:cubicBezTo>
                  <a:cubicBezTo>
                    <a:pt x="438" y="790"/>
                    <a:pt x="432" y="793"/>
                    <a:pt x="425" y="795"/>
                  </a:cubicBezTo>
                  <a:cubicBezTo>
                    <a:pt x="408" y="799"/>
                    <a:pt x="394" y="808"/>
                    <a:pt x="383" y="823"/>
                  </a:cubicBezTo>
                  <a:cubicBezTo>
                    <a:pt x="378" y="830"/>
                    <a:pt x="372" y="838"/>
                    <a:pt x="366" y="845"/>
                  </a:cubicBezTo>
                  <a:cubicBezTo>
                    <a:pt x="365" y="846"/>
                    <a:pt x="364" y="848"/>
                    <a:pt x="362" y="848"/>
                  </a:cubicBezTo>
                  <a:close/>
                  <a:moveTo>
                    <a:pt x="296" y="541"/>
                  </a:moveTo>
                  <a:cubicBezTo>
                    <a:pt x="297" y="541"/>
                    <a:pt x="297" y="541"/>
                    <a:pt x="297" y="541"/>
                  </a:cubicBezTo>
                  <a:cubicBezTo>
                    <a:pt x="297" y="541"/>
                    <a:pt x="296" y="541"/>
                    <a:pt x="296" y="541"/>
                  </a:cubicBezTo>
                  <a:cubicBezTo>
                    <a:pt x="297" y="530"/>
                    <a:pt x="292" y="521"/>
                    <a:pt x="288" y="512"/>
                  </a:cubicBezTo>
                  <a:cubicBezTo>
                    <a:pt x="287" y="511"/>
                    <a:pt x="286" y="510"/>
                    <a:pt x="285" y="510"/>
                  </a:cubicBezTo>
                  <a:cubicBezTo>
                    <a:pt x="279" y="506"/>
                    <a:pt x="273" y="503"/>
                    <a:pt x="266" y="503"/>
                  </a:cubicBezTo>
                  <a:cubicBezTo>
                    <a:pt x="260" y="503"/>
                    <a:pt x="254" y="502"/>
                    <a:pt x="249" y="499"/>
                  </a:cubicBezTo>
                  <a:cubicBezTo>
                    <a:pt x="244" y="497"/>
                    <a:pt x="240" y="496"/>
                    <a:pt x="235" y="496"/>
                  </a:cubicBezTo>
                  <a:cubicBezTo>
                    <a:pt x="235" y="497"/>
                    <a:pt x="235" y="498"/>
                    <a:pt x="235" y="498"/>
                  </a:cubicBezTo>
                  <a:cubicBezTo>
                    <a:pt x="235" y="499"/>
                    <a:pt x="236" y="500"/>
                    <a:pt x="236" y="501"/>
                  </a:cubicBezTo>
                  <a:cubicBezTo>
                    <a:pt x="242" y="517"/>
                    <a:pt x="245" y="532"/>
                    <a:pt x="241" y="549"/>
                  </a:cubicBezTo>
                  <a:cubicBezTo>
                    <a:pt x="239" y="557"/>
                    <a:pt x="239" y="566"/>
                    <a:pt x="239" y="574"/>
                  </a:cubicBezTo>
                  <a:cubicBezTo>
                    <a:pt x="244" y="569"/>
                    <a:pt x="246" y="564"/>
                    <a:pt x="248" y="555"/>
                  </a:cubicBezTo>
                  <a:cubicBezTo>
                    <a:pt x="249" y="553"/>
                    <a:pt x="249" y="551"/>
                    <a:pt x="250" y="550"/>
                  </a:cubicBezTo>
                  <a:cubicBezTo>
                    <a:pt x="251" y="546"/>
                    <a:pt x="256" y="545"/>
                    <a:pt x="259" y="548"/>
                  </a:cubicBezTo>
                  <a:cubicBezTo>
                    <a:pt x="260" y="550"/>
                    <a:pt x="261" y="552"/>
                    <a:pt x="262" y="554"/>
                  </a:cubicBezTo>
                  <a:cubicBezTo>
                    <a:pt x="263" y="557"/>
                    <a:pt x="264" y="561"/>
                    <a:pt x="266" y="565"/>
                  </a:cubicBezTo>
                  <a:cubicBezTo>
                    <a:pt x="266" y="566"/>
                    <a:pt x="267" y="567"/>
                    <a:pt x="268" y="568"/>
                  </a:cubicBezTo>
                  <a:cubicBezTo>
                    <a:pt x="270" y="561"/>
                    <a:pt x="267" y="554"/>
                    <a:pt x="272" y="549"/>
                  </a:cubicBezTo>
                  <a:cubicBezTo>
                    <a:pt x="277" y="550"/>
                    <a:pt x="277" y="549"/>
                    <a:pt x="278" y="552"/>
                  </a:cubicBezTo>
                  <a:cubicBezTo>
                    <a:pt x="280" y="555"/>
                    <a:pt x="282" y="559"/>
                    <a:pt x="284" y="563"/>
                  </a:cubicBezTo>
                  <a:cubicBezTo>
                    <a:pt x="285" y="566"/>
                    <a:pt x="286" y="569"/>
                    <a:pt x="287" y="572"/>
                  </a:cubicBezTo>
                  <a:cubicBezTo>
                    <a:pt x="288" y="573"/>
                    <a:pt x="289" y="573"/>
                    <a:pt x="290" y="574"/>
                  </a:cubicBezTo>
                  <a:cubicBezTo>
                    <a:pt x="293" y="569"/>
                    <a:pt x="293" y="564"/>
                    <a:pt x="291" y="559"/>
                  </a:cubicBezTo>
                  <a:cubicBezTo>
                    <a:pt x="289" y="554"/>
                    <a:pt x="288" y="548"/>
                    <a:pt x="286" y="543"/>
                  </a:cubicBezTo>
                  <a:cubicBezTo>
                    <a:pt x="287" y="542"/>
                    <a:pt x="288" y="541"/>
                    <a:pt x="289" y="540"/>
                  </a:cubicBezTo>
                  <a:cubicBezTo>
                    <a:pt x="291" y="540"/>
                    <a:pt x="294" y="541"/>
                    <a:pt x="296" y="541"/>
                  </a:cubicBezTo>
                  <a:close/>
                  <a:moveTo>
                    <a:pt x="652" y="204"/>
                  </a:moveTo>
                  <a:cubicBezTo>
                    <a:pt x="651" y="204"/>
                    <a:pt x="650" y="204"/>
                    <a:pt x="649" y="204"/>
                  </a:cubicBezTo>
                  <a:cubicBezTo>
                    <a:pt x="643" y="206"/>
                    <a:pt x="637" y="209"/>
                    <a:pt x="634" y="215"/>
                  </a:cubicBezTo>
                  <a:cubicBezTo>
                    <a:pt x="630" y="221"/>
                    <a:pt x="625" y="224"/>
                    <a:pt x="618" y="224"/>
                  </a:cubicBezTo>
                  <a:cubicBezTo>
                    <a:pt x="615" y="225"/>
                    <a:pt x="612" y="226"/>
                    <a:pt x="609" y="226"/>
                  </a:cubicBezTo>
                  <a:cubicBezTo>
                    <a:pt x="603" y="236"/>
                    <a:pt x="600" y="247"/>
                    <a:pt x="600" y="259"/>
                  </a:cubicBezTo>
                  <a:cubicBezTo>
                    <a:pt x="600" y="269"/>
                    <a:pt x="599" y="278"/>
                    <a:pt x="590" y="286"/>
                  </a:cubicBezTo>
                  <a:cubicBezTo>
                    <a:pt x="604" y="300"/>
                    <a:pt x="609" y="318"/>
                    <a:pt x="610" y="337"/>
                  </a:cubicBezTo>
                  <a:cubicBezTo>
                    <a:pt x="612" y="349"/>
                    <a:pt x="612" y="360"/>
                    <a:pt x="612" y="372"/>
                  </a:cubicBezTo>
                  <a:cubicBezTo>
                    <a:pt x="613" y="382"/>
                    <a:pt x="610" y="392"/>
                    <a:pt x="607" y="401"/>
                  </a:cubicBezTo>
                  <a:cubicBezTo>
                    <a:pt x="605" y="409"/>
                    <a:pt x="600" y="415"/>
                    <a:pt x="592" y="416"/>
                  </a:cubicBezTo>
                  <a:cubicBezTo>
                    <a:pt x="586" y="421"/>
                    <a:pt x="586" y="429"/>
                    <a:pt x="581" y="436"/>
                  </a:cubicBezTo>
                  <a:cubicBezTo>
                    <a:pt x="581" y="430"/>
                    <a:pt x="581" y="426"/>
                    <a:pt x="581" y="421"/>
                  </a:cubicBezTo>
                  <a:cubicBezTo>
                    <a:pt x="580" y="410"/>
                    <a:pt x="579" y="400"/>
                    <a:pt x="575" y="389"/>
                  </a:cubicBezTo>
                  <a:cubicBezTo>
                    <a:pt x="573" y="386"/>
                    <a:pt x="571" y="383"/>
                    <a:pt x="569" y="380"/>
                  </a:cubicBezTo>
                  <a:cubicBezTo>
                    <a:pt x="568" y="379"/>
                    <a:pt x="566" y="379"/>
                    <a:pt x="564" y="379"/>
                  </a:cubicBezTo>
                  <a:cubicBezTo>
                    <a:pt x="563" y="386"/>
                    <a:pt x="563" y="386"/>
                    <a:pt x="565" y="392"/>
                  </a:cubicBezTo>
                  <a:cubicBezTo>
                    <a:pt x="566" y="395"/>
                    <a:pt x="568" y="399"/>
                    <a:pt x="568" y="402"/>
                  </a:cubicBezTo>
                  <a:cubicBezTo>
                    <a:pt x="572" y="427"/>
                    <a:pt x="566" y="449"/>
                    <a:pt x="549" y="468"/>
                  </a:cubicBezTo>
                  <a:cubicBezTo>
                    <a:pt x="543" y="474"/>
                    <a:pt x="538" y="481"/>
                    <a:pt x="531" y="488"/>
                  </a:cubicBezTo>
                  <a:cubicBezTo>
                    <a:pt x="537" y="487"/>
                    <a:pt x="541" y="487"/>
                    <a:pt x="545" y="487"/>
                  </a:cubicBezTo>
                  <a:cubicBezTo>
                    <a:pt x="553" y="486"/>
                    <a:pt x="553" y="486"/>
                    <a:pt x="558" y="488"/>
                  </a:cubicBezTo>
                  <a:cubicBezTo>
                    <a:pt x="557" y="489"/>
                    <a:pt x="556" y="490"/>
                    <a:pt x="555" y="490"/>
                  </a:cubicBezTo>
                  <a:cubicBezTo>
                    <a:pt x="548" y="496"/>
                    <a:pt x="540" y="499"/>
                    <a:pt x="531" y="501"/>
                  </a:cubicBezTo>
                  <a:cubicBezTo>
                    <a:pt x="515" y="505"/>
                    <a:pt x="500" y="511"/>
                    <a:pt x="486" y="521"/>
                  </a:cubicBezTo>
                  <a:cubicBezTo>
                    <a:pt x="480" y="525"/>
                    <a:pt x="474" y="528"/>
                    <a:pt x="468" y="528"/>
                  </a:cubicBezTo>
                  <a:cubicBezTo>
                    <a:pt x="462" y="528"/>
                    <a:pt x="457" y="531"/>
                    <a:pt x="452" y="535"/>
                  </a:cubicBezTo>
                  <a:cubicBezTo>
                    <a:pt x="444" y="543"/>
                    <a:pt x="434" y="549"/>
                    <a:pt x="424" y="556"/>
                  </a:cubicBezTo>
                  <a:cubicBezTo>
                    <a:pt x="418" y="560"/>
                    <a:pt x="407" y="564"/>
                    <a:pt x="399" y="565"/>
                  </a:cubicBezTo>
                  <a:cubicBezTo>
                    <a:pt x="406" y="556"/>
                    <a:pt x="416" y="549"/>
                    <a:pt x="423" y="540"/>
                  </a:cubicBezTo>
                  <a:cubicBezTo>
                    <a:pt x="421" y="540"/>
                    <a:pt x="420" y="539"/>
                    <a:pt x="419" y="539"/>
                  </a:cubicBezTo>
                  <a:cubicBezTo>
                    <a:pt x="412" y="540"/>
                    <a:pt x="404" y="539"/>
                    <a:pt x="397" y="536"/>
                  </a:cubicBezTo>
                  <a:cubicBezTo>
                    <a:pt x="394" y="535"/>
                    <a:pt x="392" y="535"/>
                    <a:pt x="389" y="537"/>
                  </a:cubicBezTo>
                  <a:cubicBezTo>
                    <a:pt x="389" y="538"/>
                    <a:pt x="389" y="539"/>
                    <a:pt x="390" y="540"/>
                  </a:cubicBezTo>
                  <a:cubicBezTo>
                    <a:pt x="393" y="548"/>
                    <a:pt x="392" y="551"/>
                    <a:pt x="385" y="556"/>
                  </a:cubicBezTo>
                  <a:cubicBezTo>
                    <a:pt x="383" y="557"/>
                    <a:pt x="381" y="558"/>
                    <a:pt x="379" y="559"/>
                  </a:cubicBezTo>
                  <a:cubicBezTo>
                    <a:pt x="378" y="569"/>
                    <a:pt x="378" y="590"/>
                    <a:pt x="379" y="597"/>
                  </a:cubicBezTo>
                  <a:cubicBezTo>
                    <a:pt x="381" y="596"/>
                    <a:pt x="383" y="596"/>
                    <a:pt x="385" y="596"/>
                  </a:cubicBezTo>
                  <a:cubicBezTo>
                    <a:pt x="394" y="592"/>
                    <a:pt x="403" y="590"/>
                    <a:pt x="412" y="588"/>
                  </a:cubicBezTo>
                  <a:cubicBezTo>
                    <a:pt x="416" y="588"/>
                    <a:pt x="420" y="586"/>
                    <a:pt x="424" y="585"/>
                  </a:cubicBezTo>
                  <a:cubicBezTo>
                    <a:pt x="436" y="582"/>
                    <a:pt x="448" y="578"/>
                    <a:pt x="461" y="575"/>
                  </a:cubicBezTo>
                  <a:cubicBezTo>
                    <a:pt x="479" y="570"/>
                    <a:pt x="497" y="564"/>
                    <a:pt x="516" y="562"/>
                  </a:cubicBezTo>
                  <a:cubicBezTo>
                    <a:pt x="525" y="562"/>
                    <a:pt x="532" y="559"/>
                    <a:pt x="539" y="553"/>
                  </a:cubicBezTo>
                  <a:cubicBezTo>
                    <a:pt x="540" y="552"/>
                    <a:pt x="542" y="551"/>
                    <a:pt x="544" y="549"/>
                  </a:cubicBezTo>
                  <a:cubicBezTo>
                    <a:pt x="553" y="543"/>
                    <a:pt x="561" y="536"/>
                    <a:pt x="568" y="529"/>
                  </a:cubicBezTo>
                  <a:cubicBezTo>
                    <a:pt x="580" y="518"/>
                    <a:pt x="591" y="505"/>
                    <a:pt x="601" y="492"/>
                  </a:cubicBezTo>
                  <a:cubicBezTo>
                    <a:pt x="611" y="481"/>
                    <a:pt x="619" y="468"/>
                    <a:pt x="627" y="455"/>
                  </a:cubicBezTo>
                  <a:cubicBezTo>
                    <a:pt x="633" y="444"/>
                    <a:pt x="639" y="433"/>
                    <a:pt x="646" y="422"/>
                  </a:cubicBezTo>
                  <a:cubicBezTo>
                    <a:pt x="651" y="414"/>
                    <a:pt x="656" y="406"/>
                    <a:pt x="661" y="397"/>
                  </a:cubicBezTo>
                  <a:cubicBezTo>
                    <a:pt x="664" y="392"/>
                    <a:pt x="666" y="385"/>
                    <a:pt x="669" y="379"/>
                  </a:cubicBezTo>
                  <a:cubicBezTo>
                    <a:pt x="670" y="375"/>
                    <a:pt x="671" y="371"/>
                    <a:pt x="672" y="367"/>
                  </a:cubicBezTo>
                  <a:cubicBezTo>
                    <a:pt x="673" y="366"/>
                    <a:pt x="674" y="365"/>
                    <a:pt x="674" y="363"/>
                  </a:cubicBezTo>
                  <a:cubicBezTo>
                    <a:pt x="675" y="375"/>
                    <a:pt x="674" y="386"/>
                    <a:pt x="670" y="397"/>
                  </a:cubicBezTo>
                  <a:cubicBezTo>
                    <a:pt x="663" y="416"/>
                    <a:pt x="653" y="433"/>
                    <a:pt x="643" y="450"/>
                  </a:cubicBezTo>
                  <a:cubicBezTo>
                    <a:pt x="635" y="465"/>
                    <a:pt x="625" y="478"/>
                    <a:pt x="616" y="491"/>
                  </a:cubicBezTo>
                  <a:cubicBezTo>
                    <a:pt x="613" y="495"/>
                    <a:pt x="610" y="499"/>
                    <a:pt x="606" y="503"/>
                  </a:cubicBezTo>
                  <a:cubicBezTo>
                    <a:pt x="595" y="516"/>
                    <a:pt x="583" y="529"/>
                    <a:pt x="571" y="542"/>
                  </a:cubicBezTo>
                  <a:cubicBezTo>
                    <a:pt x="570" y="543"/>
                    <a:pt x="568" y="544"/>
                    <a:pt x="570" y="546"/>
                  </a:cubicBezTo>
                  <a:cubicBezTo>
                    <a:pt x="572" y="545"/>
                    <a:pt x="573" y="543"/>
                    <a:pt x="575" y="542"/>
                  </a:cubicBezTo>
                  <a:cubicBezTo>
                    <a:pt x="581" y="537"/>
                    <a:pt x="587" y="532"/>
                    <a:pt x="593" y="528"/>
                  </a:cubicBezTo>
                  <a:cubicBezTo>
                    <a:pt x="607" y="517"/>
                    <a:pt x="618" y="505"/>
                    <a:pt x="628" y="491"/>
                  </a:cubicBezTo>
                  <a:cubicBezTo>
                    <a:pt x="640" y="475"/>
                    <a:pt x="652" y="458"/>
                    <a:pt x="664" y="442"/>
                  </a:cubicBezTo>
                  <a:cubicBezTo>
                    <a:pt x="665" y="441"/>
                    <a:pt x="665" y="440"/>
                    <a:pt x="667" y="440"/>
                  </a:cubicBezTo>
                  <a:cubicBezTo>
                    <a:pt x="667" y="444"/>
                    <a:pt x="665" y="447"/>
                    <a:pt x="664" y="450"/>
                  </a:cubicBezTo>
                  <a:cubicBezTo>
                    <a:pt x="657" y="466"/>
                    <a:pt x="647" y="481"/>
                    <a:pt x="638" y="497"/>
                  </a:cubicBezTo>
                  <a:cubicBezTo>
                    <a:pt x="627" y="513"/>
                    <a:pt x="615" y="528"/>
                    <a:pt x="600" y="540"/>
                  </a:cubicBezTo>
                  <a:cubicBezTo>
                    <a:pt x="598" y="541"/>
                    <a:pt x="597" y="543"/>
                    <a:pt x="596" y="545"/>
                  </a:cubicBezTo>
                  <a:cubicBezTo>
                    <a:pt x="602" y="545"/>
                    <a:pt x="608" y="543"/>
                    <a:pt x="613" y="542"/>
                  </a:cubicBezTo>
                  <a:cubicBezTo>
                    <a:pt x="617" y="541"/>
                    <a:pt x="622" y="539"/>
                    <a:pt x="626" y="539"/>
                  </a:cubicBezTo>
                  <a:cubicBezTo>
                    <a:pt x="633" y="539"/>
                    <a:pt x="639" y="536"/>
                    <a:pt x="644" y="532"/>
                  </a:cubicBezTo>
                  <a:cubicBezTo>
                    <a:pt x="665" y="514"/>
                    <a:pt x="682" y="493"/>
                    <a:pt x="695" y="468"/>
                  </a:cubicBezTo>
                  <a:cubicBezTo>
                    <a:pt x="704" y="450"/>
                    <a:pt x="712" y="432"/>
                    <a:pt x="721" y="414"/>
                  </a:cubicBezTo>
                  <a:cubicBezTo>
                    <a:pt x="723" y="409"/>
                    <a:pt x="725" y="404"/>
                    <a:pt x="727" y="398"/>
                  </a:cubicBezTo>
                  <a:cubicBezTo>
                    <a:pt x="729" y="392"/>
                    <a:pt x="731" y="386"/>
                    <a:pt x="733" y="380"/>
                  </a:cubicBezTo>
                  <a:cubicBezTo>
                    <a:pt x="733" y="379"/>
                    <a:pt x="734" y="379"/>
                    <a:pt x="736" y="377"/>
                  </a:cubicBezTo>
                  <a:cubicBezTo>
                    <a:pt x="735" y="383"/>
                    <a:pt x="735" y="387"/>
                    <a:pt x="734" y="392"/>
                  </a:cubicBezTo>
                  <a:cubicBezTo>
                    <a:pt x="732" y="402"/>
                    <a:pt x="732" y="413"/>
                    <a:pt x="728" y="422"/>
                  </a:cubicBezTo>
                  <a:cubicBezTo>
                    <a:pt x="721" y="441"/>
                    <a:pt x="714" y="460"/>
                    <a:pt x="704" y="477"/>
                  </a:cubicBezTo>
                  <a:cubicBezTo>
                    <a:pt x="700" y="484"/>
                    <a:pt x="696" y="490"/>
                    <a:pt x="693" y="496"/>
                  </a:cubicBezTo>
                  <a:cubicBezTo>
                    <a:pt x="686" y="509"/>
                    <a:pt x="677" y="521"/>
                    <a:pt x="667" y="532"/>
                  </a:cubicBezTo>
                  <a:cubicBezTo>
                    <a:pt x="666" y="534"/>
                    <a:pt x="665" y="535"/>
                    <a:pt x="663" y="537"/>
                  </a:cubicBezTo>
                  <a:cubicBezTo>
                    <a:pt x="666" y="537"/>
                    <a:pt x="667" y="538"/>
                    <a:pt x="668" y="538"/>
                  </a:cubicBezTo>
                  <a:cubicBezTo>
                    <a:pt x="674" y="537"/>
                    <a:pt x="680" y="536"/>
                    <a:pt x="686" y="536"/>
                  </a:cubicBezTo>
                  <a:cubicBezTo>
                    <a:pt x="688" y="534"/>
                    <a:pt x="689" y="533"/>
                    <a:pt x="690" y="532"/>
                  </a:cubicBezTo>
                  <a:cubicBezTo>
                    <a:pt x="702" y="517"/>
                    <a:pt x="712" y="500"/>
                    <a:pt x="723" y="484"/>
                  </a:cubicBezTo>
                  <a:cubicBezTo>
                    <a:pt x="735" y="463"/>
                    <a:pt x="748" y="442"/>
                    <a:pt x="761" y="422"/>
                  </a:cubicBezTo>
                  <a:cubicBezTo>
                    <a:pt x="761" y="421"/>
                    <a:pt x="762" y="421"/>
                    <a:pt x="764" y="420"/>
                  </a:cubicBezTo>
                  <a:cubicBezTo>
                    <a:pt x="763" y="423"/>
                    <a:pt x="763" y="425"/>
                    <a:pt x="763" y="427"/>
                  </a:cubicBezTo>
                  <a:cubicBezTo>
                    <a:pt x="760" y="438"/>
                    <a:pt x="755" y="449"/>
                    <a:pt x="750" y="459"/>
                  </a:cubicBezTo>
                  <a:cubicBezTo>
                    <a:pt x="744" y="471"/>
                    <a:pt x="738" y="483"/>
                    <a:pt x="731" y="495"/>
                  </a:cubicBezTo>
                  <a:cubicBezTo>
                    <a:pt x="715" y="525"/>
                    <a:pt x="694" y="552"/>
                    <a:pt x="670" y="575"/>
                  </a:cubicBezTo>
                  <a:cubicBezTo>
                    <a:pt x="661" y="584"/>
                    <a:pt x="651" y="591"/>
                    <a:pt x="639" y="597"/>
                  </a:cubicBezTo>
                  <a:cubicBezTo>
                    <a:pt x="638" y="597"/>
                    <a:pt x="637" y="597"/>
                    <a:pt x="634" y="598"/>
                  </a:cubicBezTo>
                  <a:cubicBezTo>
                    <a:pt x="644" y="585"/>
                    <a:pt x="656" y="576"/>
                    <a:pt x="664" y="564"/>
                  </a:cubicBezTo>
                  <a:cubicBezTo>
                    <a:pt x="662" y="559"/>
                    <a:pt x="662" y="559"/>
                    <a:pt x="659" y="558"/>
                  </a:cubicBezTo>
                  <a:cubicBezTo>
                    <a:pt x="651" y="557"/>
                    <a:pt x="644" y="557"/>
                    <a:pt x="638" y="556"/>
                  </a:cubicBezTo>
                  <a:cubicBezTo>
                    <a:pt x="632" y="556"/>
                    <a:pt x="627" y="555"/>
                    <a:pt x="621" y="556"/>
                  </a:cubicBezTo>
                  <a:cubicBezTo>
                    <a:pt x="605" y="558"/>
                    <a:pt x="589" y="561"/>
                    <a:pt x="573" y="563"/>
                  </a:cubicBezTo>
                  <a:cubicBezTo>
                    <a:pt x="567" y="564"/>
                    <a:pt x="562" y="565"/>
                    <a:pt x="557" y="567"/>
                  </a:cubicBezTo>
                  <a:cubicBezTo>
                    <a:pt x="542" y="574"/>
                    <a:pt x="526" y="576"/>
                    <a:pt x="510" y="579"/>
                  </a:cubicBezTo>
                  <a:cubicBezTo>
                    <a:pt x="493" y="582"/>
                    <a:pt x="477" y="587"/>
                    <a:pt x="460" y="591"/>
                  </a:cubicBezTo>
                  <a:cubicBezTo>
                    <a:pt x="443" y="595"/>
                    <a:pt x="426" y="599"/>
                    <a:pt x="408" y="603"/>
                  </a:cubicBezTo>
                  <a:cubicBezTo>
                    <a:pt x="406" y="604"/>
                    <a:pt x="405" y="604"/>
                    <a:pt x="403" y="605"/>
                  </a:cubicBezTo>
                  <a:cubicBezTo>
                    <a:pt x="394" y="609"/>
                    <a:pt x="385" y="615"/>
                    <a:pt x="377" y="622"/>
                  </a:cubicBezTo>
                  <a:cubicBezTo>
                    <a:pt x="375" y="624"/>
                    <a:pt x="374" y="627"/>
                    <a:pt x="373" y="630"/>
                  </a:cubicBezTo>
                  <a:cubicBezTo>
                    <a:pt x="370" y="640"/>
                    <a:pt x="367" y="651"/>
                    <a:pt x="363" y="661"/>
                  </a:cubicBezTo>
                  <a:cubicBezTo>
                    <a:pt x="361" y="669"/>
                    <a:pt x="359" y="677"/>
                    <a:pt x="357" y="686"/>
                  </a:cubicBezTo>
                  <a:cubicBezTo>
                    <a:pt x="362" y="687"/>
                    <a:pt x="367" y="686"/>
                    <a:pt x="372" y="688"/>
                  </a:cubicBezTo>
                  <a:cubicBezTo>
                    <a:pt x="377" y="689"/>
                    <a:pt x="381" y="692"/>
                    <a:pt x="386" y="694"/>
                  </a:cubicBezTo>
                  <a:cubicBezTo>
                    <a:pt x="395" y="693"/>
                    <a:pt x="404" y="691"/>
                    <a:pt x="412" y="688"/>
                  </a:cubicBezTo>
                  <a:cubicBezTo>
                    <a:pt x="427" y="682"/>
                    <a:pt x="442" y="676"/>
                    <a:pt x="457" y="674"/>
                  </a:cubicBezTo>
                  <a:cubicBezTo>
                    <a:pt x="463" y="673"/>
                    <a:pt x="469" y="670"/>
                    <a:pt x="474" y="668"/>
                  </a:cubicBezTo>
                  <a:cubicBezTo>
                    <a:pt x="479" y="666"/>
                    <a:pt x="483" y="664"/>
                    <a:pt x="488" y="663"/>
                  </a:cubicBezTo>
                  <a:cubicBezTo>
                    <a:pt x="509" y="658"/>
                    <a:pt x="528" y="648"/>
                    <a:pt x="548" y="641"/>
                  </a:cubicBezTo>
                  <a:cubicBezTo>
                    <a:pt x="549" y="641"/>
                    <a:pt x="549" y="641"/>
                    <a:pt x="550" y="641"/>
                  </a:cubicBezTo>
                  <a:cubicBezTo>
                    <a:pt x="569" y="631"/>
                    <a:pt x="590" y="626"/>
                    <a:pt x="610" y="620"/>
                  </a:cubicBezTo>
                  <a:cubicBezTo>
                    <a:pt x="613" y="619"/>
                    <a:pt x="616" y="620"/>
                    <a:pt x="619" y="620"/>
                  </a:cubicBezTo>
                  <a:cubicBezTo>
                    <a:pt x="620" y="620"/>
                    <a:pt x="621" y="621"/>
                    <a:pt x="622" y="621"/>
                  </a:cubicBezTo>
                  <a:cubicBezTo>
                    <a:pt x="620" y="625"/>
                    <a:pt x="616" y="626"/>
                    <a:pt x="613" y="627"/>
                  </a:cubicBezTo>
                  <a:cubicBezTo>
                    <a:pt x="603" y="631"/>
                    <a:pt x="592" y="634"/>
                    <a:pt x="581" y="636"/>
                  </a:cubicBezTo>
                  <a:cubicBezTo>
                    <a:pt x="579" y="636"/>
                    <a:pt x="577" y="637"/>
                    <a:pt x="575" y="637"/>
                  </a:cubicBezTo>
                  <a:cubicBezTo>
                    <a:pt x="560" y="643"/>
                    <a:pt x="545" y="649"/>
                    <a:pt x="531" y="656"/>
                  </a:cubicBezTo>
                  <a:cubicBezTo>
                    <a:pt x="519" y="661"/>
                    <a:pt x="506" y="666"/>
                    <a:pt x="494" y="670"/>
                  </a:cubicBezTo>
                  <a:cubicBezTo>
                    <a:pt x="488" y="672"/>
                    <a:pt x="482" y="675"/>
                    <a:pt x="476" y="678"/>
                  </a:cubicBezTo>
                  <a:cubicBezTo>
                    <a:pt x="471" y="680"/>
                    <a:pt x="466" y="682"/>
                    <a:pt x="461" y="684"/>
                  </a:cubicBezTo>
                  <a:cubicBezTo>
                    <a:pt x="455" y="687"/>
                    <a:pt x="448" y="689"/>
                    <a:pt x="442" y="691"/>
                  </a:cubicBezTo>
                  <a:cubicBezTo>
                    <a:pt x="431" y="695"/>
                    <a:pt x="421" y="699"/>
                    <a:pt x="410" y="701"/>
                  </a:cubicBezTo>
                  <a:cubicBezTo>
                    <a:pt x="403" y="702"/>
                    <a:pt x="396" y="704"/>
                    <a:pt x="391" y="708"/>
                  </a:cubicBezTo>
                  <a:cubicBezTo>
                    <a:pt x="386" y="712"/>
                    <a:pt x="381" y="715"/>
                    <a:pt x="375" y="717"/>
                  </a:cubicBezTo>
                  <a:cubicBezTo>
                    <a:pt x="371" y="719"/>
                    <a:pt x="367" y="720"/>
                    <a:pt x="365" y="723"/>
                  </a:cubicBezTo>
                  <a:cubicBezTo>
                    <a:pt x="363" y="727"/>
                    <a:pt x="364" y="730"/>
                    <a:pt x="365" y="733"/>
                  </a:cubicBezTo>
                  <a:cubicBezTo>
                    <a:pt x="367" y="736"/>
                    <a:pt x="369" y="740"/>
                    <a:pt x="370" y="744"/>
                  </a:cubicBezTo>
                  <a:cubicBezTo>
                    <a:pt x="372" y="747"/>
                    <a:pt x="373" y="750"/>
                    <a:pt x="374" y="753"/>
                  </a:cubicBezTo>
                  <a:cubicBezTo>
                    <a:pt x="376" y="757"/>
                    <a:pt x="376" y="761"/>
                    <a:pt x="375" y="765"/>
                  </a:cubicBezTo>
                  <a:cubicBezTo>
                    <a:pt x="374" y="772"/>
                    <a:pt x="367" y="776"/>
                    <a:pt x="360" y="774"/>
                  </a:cubicBezTo>
                  <a:cubicBezTo>
                    <a:pt x="357" y="773"/>
                    <a:pt x="353" y="771"/>
                    <a:pt x="350" y="769"/>
                  </a:cubicBezTo>
                  <a:cubicBezTo>
                    <a:pt x="348" y="768"/>
                    <a:pt x="347" y="767"/>
                    <a:pt x="346" y="766"/>
                  </a:cubicBezTo>
                  <a:cubicBezTo>
                    <a:pt x="341" y="766"/>
                    <a:pt x="339" y="769"/>
                    <a:pt x="337" y="772"/>
                  </a:cubicBezTo>
                  <a:cubicBezTo>
                    <a:pt x="336" y="774"/>
                    <a:pt x="336" y="777"/>
                    <a:pt x="336" y="779"/>
                  </a:cubicBezTo>
                  <a:cubicBezTo>
                    <a:pt x="335" y="788"/>
                    <a:pt x="332" y="796"/>
                    <a:pt x="326" y="803"/>
                  </a:cubicBezTo>
                  <a:cubicBezTo>
                    <a:pt x="321" y="809"/>
                    <a:pt x="313" y="808"/>
                    <a:pt x="310" y="800"/>
                  </a:cubicBezTo>
                  <a:cubicBezTo>
                    <a:pt x="309" y="797"/>
                    <a:pt x="309" y="793"/>
                    <a:pt x="309" y="790"/>
                  </a:cubicBezTo>
                  <a:cubicBezTo>
                    <a:pt x="308" y="785"/>
                    <a:pt x="308" y="780"/>
                    <a:pt x="307" y="775"/>
                  </a:cubicBezTo>
                  <a:cubicBezTo>
                    <a:pt x="307" y="774"/>
                    <a:pt x="306" y="773"/>
                    <a:pt x="305" y="772"/>
                  </a:cubicBezTo>
                  <a:cubicBezTo>
                    <a:pt x="302" y="772"/>
                    <a:pt x="301" y="775"/>
                    <a:pt x="300" y="777"/>
                  </a:cubicBezTo>
                  <a:cubicBezTo>
                    <a:pt x="296" y="783"/>
                    <a:pt x="291" y="785"/>
                    <a:pt x="284" y="784"/>
                  </a:cubicBezTo>
                  <a:cubicBezTo>
                    <a:pt x="282" y="784"/>
                    <a:pt x="280" y="784"/>
                    <a:pt x="277" y="783"/>
                  </a:cubicBezTo>
                  <a:cubicBezTo>
                    <a:pt x="268" y="780"/>
                    <a:pt x="259" y="780"/>
                    <a:pt x="250" y="775"/>
                  </a:cubicBezTo>
                  <a:cubicBezTo>
                    <a:pt x="249" y="774"/>
                    <a:pt x="248" y="774"/>
                    <a:pt x="246" y="774"/>
                  </a:cubicBezTo>
                  <a:cubicBezTo>
                    <a:pt x="244" y="776"/>
                    <a:pt x="242" y="778"/>
                    <a:pt x="240" y="780"/>
                  </a:cubicBezTo>
                  <a:cubicBezTo>
                    <a:pt x="233" y="786"/>
                    <a:pt x="227" y="792"/>
                    <a:pt x="220" y="798"/>
                  </a:cubicBezTo>
                  <a:cubicBezTo>
                    <a:pt x="215" y="803"/>
                    <a:pt x="209" y="804"/>
                    <a:pt x="202" y="802"/>
                  </a:cubicBezTo>
                  <a:cubicBezTo>
                    <a:pt x="199" y="799"/>
                    <a:pt x="198" y="796"/>
                    <a:pt x="198" y="792"/>
                  </a:cubicBezTo>
                  <a:cubicBezTo>
                    <a:pt x="198" y="790"/>
                    <a:pt x="198" y="787"/>
                    <a:pt x="195" y="785"/>
                  </a:cubicBezTo>
                  <a:cubicBezTo>
                    <a:pt x="194" y="785"/>
                    <a:pt x="192" y="786"/>
                    <a:pt x="191" y="786"/>
                  </a:cubicBezTo>
                  <a:cubicBezTo>
                    <a:pt x="177" y="789"/>
                    <a:pt x="165" y="794"/>
                    <a:pt x="151" y="798"/>
                  </a:cubicBezTo>
                  <a:cubicBezTo>
                    <a:pt x="130" y="804"/>
                    <a:pt x="110" y="812"/>
                    <a:pt x="89" y="819"/>
                  </a:cubicBezTo>
                  <a:cubicBezTo>
                    <a:pt x="81" y="822"/>
                    <a:pt x="73" y="825"/>
                    <a:pt x="65" y="828"/>
                  </a:cubicBezTo>
                  <a:cubicBezTo>
                    <a:pt x="64" y="828"/>
                    <a:pt x="62" y="830"/>
                    <a:pt x="59" y="828"/>
                  </a:cubicBezTo>
                  <a:cubicBezTo>
                    <a:pt x="65" y="823"/>
                    <a:pt x="71" y="819"/>
                    <a:pt x="78" y="816"/>
                  </a:cubicBezTo>
                  <a:cubicBezTo>
                    <a:pt x="101" y="807"/>
                    <a:pt x="123" y="796"/>
                    <a:pt x="146" y="789"/>
                  </a:cubicBezTo>
                  <a:cubicBezTo>
                    <a:pt x="150" y="788"/>
                    <a:pt x="153" y="786"/>
                    <a:pt x="156" y="785"/>
                  </a:cubicBezTo>
                  <a:cubicBezTo>
                    <a:pt x="165" y="782"/>
                    <a:pt x="173" y="779"/>
                    <a:pt x="182" y="776"/>
                  </a:cubicBezTo>
                  <a:cubicBezTo>
                    <a:pt x="189" y="774"/>
                    <a:pt x="197" y="772"/>
                    <a:pt x="203" y="768"/>
                  </a:cubicBezTo>
                  <a:cubicBezTo>
                    <a:pt x="205" y="764"/>
                    <a:pt x="208" y="760"/>
                    <a:pt x="207" y="755"/>
                  </a:cubicBezTo>
                  <a:cubicBezTo>
                    <a:pt x="204" y="752"/>
                    <a:pt x="201" y="753"/>
                    <a:pt x="198" y="754"/>
                  </a:cubicBezTo>
                  <a:cubicBezTo>
                    <a:pt x="193" y="756"/>
                    <a:pt x="188" y="758"/>
                    <a:pt x="184" y="759"/>
                  </a:cubicBezTo>
                  <a:cubicBezTo>
                    <a:pt x="181" y="760"/>
                    <a:pt x="177" y="760"/>
                    <a:pt x="175" y="759"/>
                  </a:cubicBezTo>
                  <a:cubicBezTo>
                    <a:pt x="167" y="758"/>
                    <a:pt x="163" y="750"/>
                    <a:pt x="167" y="743"/>
                  </a:cubicBezTo>
                  <a:cubicBezTo>
                    <a:pt x="168" y="740"/>
                    <a:pt x="170" y="737"/>
                    <a:pt x="172" y="736"/>
                  </a:cubicBezTo>
                  <a:cubicBezTo>
                    <a:pt x="175" y="733"/>
                    <a:pt x="178" y="731"/>
                    <a:pt x="181" y="729"/>
                  </a:cubicBezTo>
                  <a:cubicBezTo>
                    <a:pt x="191" y="724"/>
                    <a:pt x="201" y="718"/>
                    <a:pt x="211" y="712"/>
                  </a:cubicBezTo>
                  <a:cubicBezTo>
                    <a:pt x="218" y="708"/>
                    <a:pt x="224" y="704"/>
                    <a:pt x="230" y="697"/>
                  </a:cubicBezTo>
                  <a:cubicBezTo>
                    <a:pt x="232" y="695"/>
                    <a:pt x="233" y="692"/>
                    <a:pt x="234" y="690"/>
                  </a:cubicBezTo>
                  <a:cubicBezTo>
                    <a:pt x="237" y="683"/>
                    <a:pt x="239" y="676"/>
                    <a:pt x="241" y="669"/>
                  </a:cubicBezTo>
                  <a:cubicBezTo>
                    <a:pt x="241" y="667"/>
                    <a:pt x="241" y="665"/>
                    <a:pt x="241" y="663"/>
                  </a:cubicBezTo>
                  <a:cubicBezTo>
                    <a:pt x="229" y="665"/>
                    <a:pt x="217" y="667"/>
                    <a:pt x="206" y="672"/>
                  </a:cubicBezTo>
                  <a:cubicBezTo>
                    <a:pt x="185" y="682"/>
                    <a:pt x="163" y="693"/>
                    <a:pt x="143" y="706"/>
                  </a:cubicBezTo>
                  <a:cubicBezTo>
                    <a:pt x="139" y="708"/>
                    <a:pt x="135" y="711"/>
                    <a:pt x="131" y="714"/>
                  </a:cubicBezTo>
                  <a:cubicBezTo>
                    <a:pt x="119" y="724"/>
                    <a:pt x="106" y="735"/>
                    <a:pt x="93" y="745"/>
                  </a:cubicBezTo>
                  <a:cubicBezTo>
                    <a:pt x="84" y="752"/>
                    <a:pt x="77" y="760"/>
                    <a:pt x="70" y="768"/>
                  </a:cubicBezTo>
                  <a:cubicBezTo>
                    <a:pt x="63" y="777"/>
                    <a:pt x="55" y="785"/>
                    <a:pt x="47" y="794"/>
                  </a:cubicBezTo>
                  <a:cubicBezTo>
                    <a:pt x="44" y="798"/>
                    <a:pt x="40" y="802"/>
                    <a:pt x="37" y="807"/>
                  </a:cubicBezTo>
                  <a:cubicBezTo>
                    <a:pt x="33" y="813"/>
                    <a:pt x="29" y="819"/>
                    <a:pt x="25" y="825"/>
                  </a:cubicBezTo>
                  <a:cubicBezTo>
                    <a:pt x="21" y="832"/>
                    <a:pt x="19" y="839"/>
                    <a:pt x="22" y="847"/>
                  </a:cubicBezTo>
                  <a:cubicBezTo>
                    <a:pt x="25" y="850"/>
                    <a:pt x="28" y="853"/>
                    <a:pt x="32" y="854"/>
                  </a:cubicBezTo>
                  <a:cubicBezTo>
                    <a:pt x="49" y="859"/>
                    <a:pt x="65" y="866"/>
                    <a:pt x="83" y="864"/>
                  </a:cubicBezTo>
                  <a:cubicBezTo>
                    <a:pt x="88" y="864"/>
                    <a:pt x="94" y="864"/>
                    <a:pt x="100" y="865"/>
                  </a:cubicBezTo>
                  <a:cubicBezTo>
                    <a:pt x="107" y="865"/>
                    <a:pt x="114" y="864"/>
                    <a:pt x="121" y="863"/>
                  </a:cubicBezTo>
                  <a:cubicBezTo>
                    <a:pt x="135" y="860"/>
                    <a:pt x="150" y="857"/>
                    <a:pt x="165" y="854"/>
                  </a:cubicBezTo>
                  <a:cubicBezTo>
                    <a:pt x="168" y="853"/>
                    <a:pt x="172" y="852"/>
                    <a:pt x="175" y="850"/>
                  </a:cubicBezTo>
                  <a:cubicBezTo>
                    <a:pt x="183" y="845"/>
                    <a:pt x="192" y="840"/>
                    <a:pt x="200" y="834"/>
                  </a:cubicBezTo>
                  <a:cubicBezTo>
                    <a:pt x="209" y="829"/>
                    <a:pt x="217" y="827"/>
                    <a:pt x="227" y="828"/>
                  </a:cubicBezTo>
                  <a:cubicBezTo>
                    <a:pt x="239" y="829"/>
                    <a:pt x="251" y="831"/>
                    <a:pt x="262" y="837"/>
                  </a:cubicBezTo>
                  <a:cubicBezTo>
                    <a:pt x="264" y="838"/>
                    <a:pt x="267" y="839"/>
                    <a:pt x="269" y="840"/>
                  </a:cubicBezTo>
                  <a:cubicBezTo>
                    <a:pt x="272" y="839"/>
                    <a:pt x="275" y="837"/>
                    <a:pt x="277" y="836"/>
                  </a:cubicBezTo>
                  <a:cubicBezTo>
                    <a:pt x="283" y="832"/>
                    <a:pt x="290" y="829"/>
                    <a:pt x="297" y="829"/>
                  </a:cubicBezTo>
                  <a:cubicBezTo>
                    <a:pt x="304" y="828"/>
                    <a:pt x="311" y="828"/>
                    <a:pt x="319" y="828"/>
                  </a:cubicBezTo>
                  <a:cubicBezTo>
                    <a:pt x="323" y="828"/>
                    <a:pt x="327" y="827"/>
                    <a:pt x="331" y="825"/>
                  </a:cubicBezTo>
                  <a:cubicBezTo>
                    <a:pt x="335" y="822"/>
                    <a:pt x="338" y="820"/>
                    <a:pt x="342" y="817"/>
                  </a:cubicBezTo>
                  <a:cubicBezTo>
                    <a:pt x="345" y="815"/>
                    <a:pt x="347" y="812"/>
                    <a:pt x="350" y="810"/>
                  </a:cubicBezTo>
                  <a:cubicBezTo>
                    <a:pt x="358" y="805"/>
                    <a:pt x="365" y="802"/>
                    <a:pt x="374" y="804"/>
                  </a:cubicBezTo>
                  <a:cubicBezTo>
                    <a:pt x="376" y="804"/>
                    <a:pt x="377" y="804"/>
                    <a:pt x="378" y="804"/>
                  </a:cubicBezTo>
                  <a:cubicBezTo>
                    <a:pt x="383" y="800"/>
                    <a:pt x="387" y="797"/>
                    <a:pt x="392" y="794"/>
                  </a:cubicBezTo>
                  <a:cubicBezTo>
                    <a:pt x="400" y="788"/>
                    <a:pt x="409" y="784"/>
                    <a:pt x="419" y="782"/>
                  </a:cubicBezTo>
                  <a:cubicBezTo>
                    <a:pt x="426" y="781"/>
                    <a:pt x="431" y="779"/>
                    <a:pt x="435" y="775"/>
                  </a:cubicBezTo>
                  <a:cubicBezTo>
                    <a:pt x="438" y="772"/>
                    <a:pt x="441" y="769"/>
                    <a:pt x="445" y="767"/>
                  </a:cubicBezTo>
                  <a:cubicBezTo>
                    <a:pt x="460" y="758"/>
                    <a:pt x="475" y="751"/>
                    <a:pt x="494" y="754"/>
                  </a:cubicBezTo>
                  <a:cubicBezTo>
                    <a:pt x="500" y="749"/>
                    <a:pt x="507" y="747"/>
                    <a:pt x="515" y="746"/>
                  </a:cubicBezTo>
                  <a:cubicBezTo>
                    <a:pt x="524" y="745"/>
                    <a:pt x="532" y="742"/>
                    <a:pt x="539" y="738"/>
                  </a:cubicBezTo>
                  <a:cubicBezTo>
                    <a:pt x="547" y="734"/>
                    <a:pt x="551" y="728"/>
                    <a:pt x="552" y="720"/>
                  </a:cubicBezTo>
                  <a:cubicBezTo>
                    <a:pt x="552" y="718"/>
                    <a:pt x="553" y="716"/>
                    <a:pt x="553" y="714"/>
                  </a:cubicBezTo>
                  <a:cubicBezTo>
                    <a:pt x="556" y="697"/>
                    <a:pt x="566" y="686"/>
                    <a:pt x="581" y="679"/>
                  </a:cubicBezTo>
                  <a:cubicBezTo>
                    <a:pt x="583" y="679"/>
                    <a:pt x="584" y="678"/>
                    <a:pt x="586" y="677"/>
                  </a:cubicBezTo>
                  <a:cubicBezTo>
                    <a:pt x="585" y="675"/>
                    <a:pt x="583" y="672"/>
                    <a:pt x="582" y="670"/>
                  </a:cubicBezTo>
                  <a:cubicBezTo>
                    <a:pt x="579" y="662"/>
                    <a:pt x="580" y="656"/>
                    <a:pt x="585" y="649"/>
                  </a:cubicBezTo>
                  <a:cubicBezTo>
                    <a:pt x="590" y="644"/>
                    <a:pt x="596" y="643"/>
                    <a:pt x="603" y="645"/>
                  </a:cubicBezTo>
                  <a:cubicBezTo>
                    <a:pt x="609" y="646"/>
                    <a:pt x="614" y="649"/>
                    <a:pt x="618" y="654"/>
                  </a:cubicBezTo>
                  <a:cubicBezTo>
                    <a:pt x="623" y="662"/>
                    <a:pt x="627" y="670"/>
                    <a:pt x="627" y="680"/>
                  </a:cubicBezTo>
                  <a:cubicBezTo>
                    <a:pt x="627" y="682"/>
                    <a:pt x="626" y="685"/>
                    <a:pt x="628" y="688"/>
                  </a:cubicBezTo>
                  <a:cubicBezTo>
                    <a:pt x="630" y="684"/>
                    <a:pt x="632" y="680"/>
                    <a:pt x="634" y="677"/>
                  </a:cubicBezTo>
                  <a:cubicBezTo>
                    <a:pt x="637" y="673"/>
                    <a:pt x="640" y="668"/>
                    <a:pt x="643" y="664"/>
                  </a:cubicBezTo>
                  <a:cubicBezTo>
                    <a:pt x="648" y="657"/>
                    <a:pt x="656" y="654"/>
                    <a:pt x="664" y="654"/>
                  </a:cubicBezTo>
                  <a:cubicBezTo>
                    <a:pt x="669" y="654"/>
                    <a:pt x="673" y="656"/>
                    <a:pt x="675" y="660"/>
                  </a:cubicBezTo>
                  <a:cubicBezTo>
                    <a:pt x="675" y="661"/>
                    <a:pt x="676" y="662"/>
                    <a:pt x="677" y="663"/>
                  </a:cubicBezTo>
                  <a:cubicBezTo>
                    <a:pt x="679" y="662"/>
                    <a:pt x="681" y="661"/>
                    <a:pt x="683" y="659"/>
                  </a:cubicBezTo>
                  <a:cubicBezTo>
                    <a:pt x="685" y="658"/>
                    <a:pt x="688" y="655"/>
                    <a:pt x="690" y="654"/>
                  </a:cubicBezTo>
                  <a:cubicBezTo>
                    <a:pt x="697" y="650"/>
                    <a:pt x="702" y="645"/>
                    <a:pt x="706" y="639"/>
                  </a:cubicBezTo>
                  <a:cubicBezTo>
                    <a:pt x="708" y="637"/>
                    <a:pt x="710" y="635"/>
                    <a:pt x="712" y="633"/>
                  </a:cubicBezTo>
                  <a:cubicBezTo>
                    <a:pt x="717" y="627"/>
                    <a:pt x="724" y="622"/>
                    <a:pt x="732" y="619"/>
                  </a:cubicBezTo>
                  <a:cubicBezTo>
                    <a:pt x="736" y="618"/>
                    <a:pt x="739" y="616"/>
                    <a:pt x="742" y="614"/>
                  </a:cubicBezTo>
                  <a:cubicBezTo>
                    <a:pt x="746" y="611"/>
                    <a:pt x="750" y="609"/>
                    <a:pt x="754" y="606"/>
                  </a:cubicBezTo>
                  <a:cubicBezTo>
                    <a:pt x="762" y="600"/>
                    <a:pt x="770" y="594"/>
                    <a:pt x="777" y="586"/>
                  </a:cubicBezTo>
                  <a:cubicBezTo>
                    <a:pt x="780" y="582"/>
                    <a:pt x="784" y="577"/>
                    <a:pt x="789" y="574"/>
                  </a:cubicBezTo>
                  <a:cubicBezTo>
                    <a:pt x="799" y="568"/>
                    <a:pt x="807" y="559"/>
                    <a:pt x="815" y="549"/>
                  </a:cubicBezTo>
                  <a:cubicBezTo>
                    <a:pt x="826" y="536"/>
                    <a:pt x="834" y="520"/>
                    <a:pt x="835" y="502"/>
                  </a:cubicBezTo>
                  <a:cubicBezTo>
                    <a:pt x="835" y="496"/>
                    <a:pt x="834" y="490"/>
                    <a:pt x="830" y="484"/>
                  </a:cubicBezTo>
                  <a:cubicBezTo>
                    <a:pt x="829" y="483"/>
                    <a:pt x="828" y="481"/>
                    <a:pt x="827" y="479"/>
                  </a:cubicBezTo>
                  <a:cubicBezTo>
                    <a:pt x="822" y="470"/>
                    <a:pt x="822" y="461"/>
                    <a:pt x="824" y="452"/>
                  </a:cubicBezTo>
                  <a:cubicBezTo>
                    <a:pt x="825" y="449"/>
                    <a:pt x="827" y="446"/>
                    <a:pt x="829" y="443"/>
                  </a:cubicBezTo>
                  <a:cubicBezTo>
                    <a:pt x="834" y="439"/>
                    <a:pt x="839" y="437"/>
                    <a:pt x="844" y="439"/>
                  </a:cubicBezTo>
                  <a:cubicBezTo>
                    <a:pt x="857" y="443"/>
                    <a:pt x="865" y="451"/>
                    <a:pt x="867" y="465"/>
                  </a:cubicBezTo>
                  <a:cubicBezTo>
                    <a:pt x="868" y="469"/>
                    <a:pt x="868" y="474"/>
                    <a:pt x="869" y="478"/>
                  </a:cubicBezTo>
                  <a:cubicBezTo>
                    <a:pt x="870" y="481"/>
                    <a:pt x="871" y="484"/>
                    <a:pt x="872" y="487"/>
                  </a:cubicBezTo>
                  <a:cubicBezTo>
                    <a:pt x="873" y="488"/>
                    <a:pt x="875" y="490"/>
                    <a:pt x="877" y="488"/>
                  </a:cubicBezTo>
                  <a:cubicBezTo>
                    <a:pt x="879" y="485"/>
                    <a:pt x="880" y="481"/>
                    <a:pt x="882" y="478"/>
                  </a:cubicBezTo>
                  <a:cubicBezTo>
                    <a:pt x="884" y="472"/>
                    <a:pt x="884" y="467"/>
                    <a:pt x="880" y="463"/>
                  </a:cubicBezTo>
                  <a:cubicBezTo>
                    <a:pt x="877" y="459"/>
                    <a:pt x="875" y="454"/>
                    <a:pt x="874" y="449"/>
                  </a:cubicBezTo>
                  <a:cubicBezTo>
                    <a:pt x="872" y="440"/>
                    <a:pt x="877" y="435"/>
                    <a:pt x="886" y="436"/>
                  </a:cubicBezTo>
                  <a:cubicBezTo>
                    <a:pt x="888" y="436"/>
                    <a:pt x="890" y="436"/>
                    <a:pt x="893" y="437"/>
                  </a:cubicBezTo>
                  <a:cubicBezTo>
                    <a:pt x="890" y="431"/>
                    <a:pt x="888" y="426"/>
                    <a:pt x="884" y="422"/>
                  </a:cubicBezTo>
                  <a:cubicBezTo>
                    <a:pt x="880" y="417"/>
                    <a:pt x="875" y="413"/>
                    <a:pt x="871" y="410"/>
                  </a:cubicBezTo>
                  <a:cubicBezTo>
                    <a:pt x="865" y="405"/>
                    <a:pt x="860" y="402"/>
                    <a:pt x="852" y="405"/>
                  </a:cubicBezTo>
                  <a:cubicBezTo>
                    <a:pt x="843" y="409"/>
                    <a:pt x="835" y="401"/>
                    <a:pt x="836" y="392"/>
                  </a:cubicBezTo>
                  <a:cubicBezTo>
                    <a:pt x="837" y="389"/>
                    <a:pt x="838" y="386"/>
                    <a:pt x="839" y="383"/>
                  </a:cubicBezTo>
                  <a:cubicBezTo>
                    <a:pt x="837" y="383"/>
                    <a:pt x="835" y="383"/>
                    <a:pt x="833" y="384"/>
                  </a:cubicBezTo>
                  <a:cubicBezTo>
                    <a:pt x="824" y="386"/>
                    <a:pt x="820" y="383"/>
                    <a:pt x="816" y="375"/>
                  </a:cubicBezTo>
                  <a:cubicBezTo>
                    <a:pt x="816" y="374"/>
                    <a:pt x="816" y="373"/>
                    <a:pt x="815" y="371"/>
                  </a:cubicBezTo>
                  <a:cubicBezTo>
                    <a:pt x="813" y="363"/>
                    <a:pt x="815" y="358"/>
                    <a:pt x="823" y="354"/>
                  </a:cubicBezTo>
                  <a:cubicBezTo>
                    <a:pt x="832" y="350"/>
                    <a:pt x="841" y="349"/>
                    <a:pt x="850" y="353"/>
                  </a:cubicBezTo>
                  <a:cubicBezTo>
                    <a:pt x="857" y="356"/>
                    <a:pt x="863" y="359"/>
                    <a:pt x="868" y="364"/>
                  </a:cubicBezTo>
                  <a:cubicBezTo>
                    <a:pt x="870" y="365"/>
                    <a:pt x="871" y="365"/>
                    <a:pt x="872" y="363"/>
                  </a:cubicBezTo>
                  <a:cubicBezTo>
                    <a:pt x="872" y="362"/>
                    <a:pt x="871" y="359"/>
                    <a:pt x="871" y="357"/>
                  </a:cubicBezTo>
                  <a:cubicBezTo>
                    <a:pt x="869" y="350"/>
                    <a:pt x="865" y="344"/>
                    <a:pt x="858" y="340"/>
                  </a:cubicBezTo>
                  <a:cubicBezTo>
                    <a:pt x="845" y="333"/>
                    <a:pt x="833" y="325"/>
                    <a:pt x="819" y="320"/>
                  </a:cubicBezTo>
                  <a:cubicBezTo>
                    <a:pt x="816" y="319"/>
                    <a:pt x="813" y="318"/>
                    <a:pt x="811" y="315"/>
                  </a:cubicBezTo>
                  <a:cubicBezTo>
                    <a:pt x="810" y="312"/>
                    <a:pt x="811" y="309"/>
                    <a:pt x="813" y="307"/>
                  </a:cubicBezTo>
                  <a:cubicBezTo>
                    <a:pt x="816" y="303"/>
                    <a:pt x="819" y="299"/>
                    <a:pt x="822" y="296"/>
                  </a:cubicBezTo>
                  <a:cubicBezTo>
                    <a:pt x="828" y="290"/>
                    <a:pt x="834" y="288"/>
                    <a:pt x="842" y="288"/>
                  </a:cubicBezTo>
                  <a:cubicBezTo>
                    <a:pt x="844" y="288"/>
                    <a:pt x="847" y="288"/>
                    <a:pt x="849" y="288"/>
                  </a:cubicBezTo>
                  <a:cubicBezTo>
                    <a:pt x="851" y="288"/>
                    <a:pt x="854" y="288"/>
                    <a:pt x="855" y="285"/>
                  </a:cubicBezTo>
                  <a:cubicBezTo>
                    <a:pt x="853" y="279"/>
                    <a:pt x="849" y="275"/>
                    <a:pt x="844" y="271"/>
                  </a:cubicBezTo>
                  <a:cubicBezTo>
                    <a:pt x="838" y="266"/>
                    <a:pt x="824" y="267"/>
                    <a:pt x="821" y="275"/>
                  </a:cubicBezTo>
                  <a:cubicBezTo>
                    <a:pt x="819" y="278"/>
                    <a:pt x="818" y="281"/>
                    <a:pt x="816" y="284"/>
                  </a:cubicBezTo>
                  <a:cubicBezTo>
                    <a:pt x="813" y="288"/>
                    <a:pt x="809" y="289"/>
                    <a:pt x="804" y="286"/>
                  </a:cubicBezTo>
                  <a:cubicBezTo>
                    <a:pt x="797" y="282"/>
                    <a:pt x="793" y="273"/>
                    <a:pt x="795" y="265"/>
                  </a:cubicBezTo>
                  <a:cubicBezTo>
                    <a:pt x="797" y="260"/>
                    <a:pt x="800" y="256"/>
                    <a:pt x="802" y="252"/>
                  </a:cubicBezTo>
                  <a:cubicBezTo>
                    <a:pt x="803" y="250"/>
                    <a:pt x="805" y="250"/>
                    <a:pt x="804" y="247"/>
                  </a:cubicBezTo>
                  <a:cubicBezTo>
                    <a:pt x="803" y="247"/>
                    <a:pt x="801" y="246"/>
                    <a:pt x="799" y="246"/>
                  </a:cubicBezTo>
                  <a:cubicBezTo>
                    <a:pt x="797" y="246"/>
                    <a:pt x="795" y="247"/>
                    <a:pt x="794" y="248"/>
                  </a:cubicBezTo>
                  <a:cubicBezTo>
                    <a:pt x="788" y="250"/>
                    <a:pt x="783" y="250"/>
                    <a:pt x="778" y="246"/>
                  </a:cubicBezTo>
                  <a:cubicBezTo>
                    <a:pt x="777" y="245"/>
                    <a:pt x="776" y="244"/>
                    <a:pt x="775" y="243"/>
                  </a:cubicBezTo>
                  <a:cubicBezTo>
                    <a:pt x="765" y="243"/>
                    <a:pt x="759" y="247"/>
                    <a:pt x="753" y="253"/>
                  </a:cubicBezTo>
                  <a:cubicBezTo>
                    <a:pt x="753" y="258"/>
                    <a:pt x="753" y="263"/>
                    <a:pt x="753" y="267"/>
                  </a:cubicBezTo>
                  <a:cubicBezTo>
                    <a:pt x="752" y="278"/>
                    <a:pt x="747" y="286"/>
                    <a:pt x="737" y="290"/>
                  </a:cubicBezTo>
                  <a:cubicBezTo>
                    <a:pt x="735" y="291"/>
                    <a:pt x="734" y="292"/>
                    <a:pt x="732" y="292"/>
                  </a:cubicBezTo>
                  <a:cubicBezTo>
                    <a:pt x="730" y="295"/>
                    <a:pt x="729" y="299"/>
                    <a:pt x="727" y="302"/>
                  </a:cubicBezTo>
                  <a:cubicBezTo>
                    <a:pt x="728" y="305"/>
                    <a:pt x="729" y="307"/>
                    <a:pt x="730" y="310"/>
                  </a:cubicBezTo>
                  <a:cubicBezTo>
                    <a:pt x="732" y="322"/>
                    <a:pt x="730" y="333"/>
                    <a:pt x="722" y="343"/>
                  </a:cubicBezTo>
                  <a:cubicBezTo>
                    <a:pt x="720" y="345"/>
                    <a:pt x="717" y="348"/>
                    <a:pt x="713" y="349"/>
                  </a:cubicBezTo>
                  <a:cubicBezTo>
                    <a:pt x="707" y="351"/>
                    <a:pt x="700" y="348"/>
                    <a:pt x="698" y="341"/>
                  </a:cubicBezTo>
                  <a:cubicBezTo>
                    <a:pt x="696" y="337"/>
                    <a:pt x="695" y="333"/>
                    <a:pt x="693" y="329"/>
                  </a:cubicBezTo>
                  <a:cubicBezTo>
                    <a:pt x="690" y="322"/>
                    <a:pt x="686" y="314"/>
                    <a:pt x="687" y="305"/>
                  </a:cubicBezTo>
                  <a:cubicBezTo>
                    <a:pt x="687" y="305"/>
                    <a:pt x="686" y="304"/>
                    <a:pt x="685" y="304"/>
                  </a:cubicBezTo>
                  <a:cubicBezTo>
                    <a:pt x="684" y="305"/>
                    <a:pt x="682" y="307"/>
                    <a:pt x="681" y="309"/>
                  </a:cubicBezTo>
                  <a:cubicBezTo>
                    <a:pt x="679" y="311"/>
                    <a:pt x="678" y="314"/>
                    <a:pt x="676" y="316"/>
                  </a:cubicBezTo>
                  <a:cubicBezTo>
                    <a:pt x="672" y="321"/>
                    <a:pt x="664" y="320"/>
                    <a:pt x="662" y="313"/>
                  </a:cubicBezTo>
                  <a:cubicBezTo>
                    <a:pt x="661" y="310"/>
                    <a:pt x="660" y="306"/>
                    <a:pt x="660" y="303"/>
                  </a:cubicBezTo>
                  <a:cubicBezTo>
                    <a:pt x="661" y="298"/>
                    <a:pt x="662" y="293"/>
                    <a:pt x="664" y="288"/>
                  </a:cubicBezTo>
                  <a:cubicBezTo>
                    <a:pt x="668" y="278"/>
                    <a:pt x="673" y="269"/>
                    <a:pt x="679" y="261"/>
                  </a:cubicBezTo>
                  <a:cubicBezTo>
                    <a:pt x="681" y="259"/>
                    <a:pt x="682" y="258"/>
                    <a:pt x="682" y="256"/>
                  </a:cubicBezTo>
                  <a:cubicBezTo>
                    <a:pt x="681" y="256"/>
                    <a:pt x="680" y="256"/>
                    <a:pt x="680" y="256"/>
                  </a:cubicBezTo>
                  <a:cubicBezTo>
                    <a:pt x="678" y="258"/>
                    <a:pt x="675" y="260"/>
                    <a:pt x="673" y="261"/>
                  </a:cubicBezTo>
                  <a:cubicBezTo>
                    <a:pt x="670" y="263"/>
                    <a:pt x="668" y="265"/>
                    <a:pt x="665" y="266"/>
                  </a:cubicBezTo>
                  <a:cubicBezTo>
                    <a:pt x="659" y="269"/>
                    <a:pt x="654" y="266"/>
                    <a:pt x="653" y="260"/>
                  </a:cubicBezTo>
                  <a:cubicBezTo>
                    <a:pt x="653" y="255"/>
                    <a:pt x="654" y="251"/>
                    <a:pt x="656" y="247"/>
                  </a:cubicBezTo>
                  <a:cubicBezTo>
                    <a:pt x="659" y="241"/>
                    <a:pt x="662" y="236"/>
                    <a:pt x="666" y="230"/>
                  </a:cubicBezTo>
                  <a:cubicBezTo>
                    <a:pt x="667" y="229"/>
                    <a:pt x="668" y="228"/>
                    <a:pt x="668" y="227"/>
                  </a:cubicBezTo>
                  <a:cubicBezTo>
                    <a:pt x="669" y="226"/>
                    <a:pt x="670" y="226"/>
                    <a:pt x="669" y="224"/>
                  </a:cubicBezTo>
                  <a:cubicBezTo>
                    <a:pt x="667" y="225"/>
                    <a:pt x="665" y="225"/>
                    <a:pt x="663" y="226"/>
                  </a:cubicBezTo>
                  <a:cubicBezTo>
                    <a:pt x="656" y="227"/>
                    <a:pt x="652" y="224"/>
                    <a:pt x="650" y="218"/>
                  </a:cubicBezTo>
                  <a:cubicBezTo>
                    <a:pt x="650" y="215"/>
                    <a:pt x="650" y="213"/>
                    <a:pt x="651" y="210"/>
                  </a:cubicBezTo>
                  <a:cubicBezTo>
                    <a:pt x="651" y="208"/>
                    <a:pt x="652" y="206"/>
                    <a:pt x="652" y="204"/>
                  </a:cubicBezTo>
                  <a:cubicBezTo>
                    <a:pt x="652" y="204"/>
                    <a:pt x="652" y="204"/>
                    <a:pt x="652" y="204"/>
                  </a:cubicBezTo>
                  <a:close/>
                  <a:moveTo>
                    <a:pt x="149" y="296"/>
                  </a:moveTo>
                  <a:cubicBezTo>
                    <a:pt x="141" y="304"/>
                    <a:pt x="140" y="304"/>
                    <a:pt x="138" y="314"/>
                  </a:cubicBezTo>
                  <a:cubicBezTo>
                    <a:pt x="136" y="321"/>
                    <a:pt x="134" y="327"/>
                    <a:pt x="133" y="334"/>
                  </a:cubicBezTo>
                  <a:cubicBezTo>
                    <a:pt x="132" y="339"/>
                    <a:pt x="131" y="345"/>
                    <a:pt x="131" y="351"/>
                  </a:cubicBezTo>
                  <a:cubicBezTo>
                    <a:pt x="131" y="362"/>
                    <a:pt x="132" y="373"/>
                    <a:pt x="132" y="384"/>
                  </a:cubicBezTo>
                  <a:cubicBezTo>
                    <a:pt x="132" y="390"/>
                    <a:pt x="133" y="397"/>
                    <a:pt x="136" y="403"/>
                  </a:cubicBezTo>
                  <a:cubicBezTo>
                    <a:pt x="137" y="407"/>
                    <a:pt x="139" y="412"/>
                    <a:pt x="141" y="416"/>
                  </a:cubicBezTo>
                  <a:cubicBezTo>
                    <a:pt x="142" y="418"/>
                    <a:pt x="143" y="420"/>
                    <a:pt x="144" y="422"/>
                  </a:cubicBezTo>
                  <a:cubicBezTo>
                    <a:pt x="153" y="432"/>
                    <a:pt x="163" y="440"/>
                    <a:pt x="176" y="441"/>
                  </a:cubicBezTo>
                  <a:cubicBezTo>
                    <a:pt x="183" y="442"/>
                    <a:pt x="190" y="442"/>
                    <a:pt x="196" y="443"/>
                  </a:cubicBezTo>
                  <a:cubicBezTo>
                    <a:pt x="199" y="443"/>
                    <a:pt x="201" y="443"/>
                    <a:pt x="203" y="445"/>
                  </a:cubicBezTo>
                  <a:cubicBezTo>
                    <a:pt x="202" y="449"/>
                    <a:pt x="197" y="449"/>
                    <a:pt x="195" y="454"/>
                  </a:cubicBezTo>
                  <a:cubicBezTo>
                    <a:pt x="202" y="454"/>
                    <a:pt x="207" y="455"/>
                    <a:pt x="213" y="455"/>
                  </a:cubicBezTo>
                  <a:cubicBezTo>
                    <a:pt x="219" y="455"/>
                    <a:pt x="225" y="454"/>
                    <a:pt x="231" y="456"/>
                  </a:cubicBezTo>
                  <a:cubicBezTo>
                    <a:pt x="225" y="467"/>
                    <a:pt x="214" y="465"/>
                    <a:pt x="204" y="467"/>
                  </a:cubicBezTo>
                  <a:cubicBezTo>
                    <a:pt x="209" y="472"/>
                    <a:pt x="211" y="473"/>
                    <a:pt x="216" y="475"/>
                  </a:cubicBezTo>
                  <a:cubicBezTo>
                    <a:pt x="219" y="476"/>
                    <a:pt x="223" y="477"/>
                    <a:pt x="225" y="478"/>
                  </a:cubicBezTo>
                  <a:cubicBezTo>
                    <a:pt x="232" y="482"/>
                    <a:pt x="240" y="483"/>
                    <a:pt x="247" y="485"/>
                  </a:cubicBezTo>
                  <a:cubicBezTo>
                    <a:pt x="256" y="487"/>
                    <a:pt x="264" y="490"/>
                    <a:pt x="274" y="491"/>
                  </a:cubicBezTo>
                  <a:cubicBezTo>
                    <a:pt x="282" y="493"/>
                    <a:pt x="290" y="495"/>
                    <a:pt x="298" y="497"/>
                  </a:cubicBezTo>
                  <a:cubicBezTo>
                    <a:pt x="301" y="498"/>
                    <a:pt x="304" y="499"/>
                    <a:pt x="307" y="500"/>
                  </a:cubicBezTo>
                  <a:cubicBezTo>
                    <a:pt x="308" y="500"/>
                    <a:pt x="308" y="501"/>
                    <a:pt x="308" y="502"/>
                  </a:cubicBezTo>
                  <a:cubicBezTo>
                    <a:pt x="306" y="504"/>
                    <a:pt x="305" y="505"/>
                    <a:pt x="303" y="507"/>
                  </a:cubicBezTo>
                  <a:cubicBezTo>
                    <a:pt x="307" y="511"/>
                    <a:pt x="311" y="514"/>
                    <a:pt x="314" y="518"/>
                  </a:cubicBezTo>
                  <a:cubicBezTo>
                    <a:pt x="323" y="527"/>
                    <a:pt x="330" y="536"/>
                    <a:pt x="330" y="550"/>
                  </a:cubicBezTo>
                  <a:cubicBezTo>
                    <a:pt x="330" y="553"/>
                    <a:pt x="329" y="556"/>
                    <a:pt x="332" y="558"/>
                  </a:cubicBezTo>
                  <a:cubicBezTo>
                    <a:pt x="337" y="553"/>
                    <a:pt x="336" y="546"/>
                    <a:pt x="338" y="539"/>
                  </a:cubicBezTo>
                  <a:cubicBezTo>
                    <a:pt x="340" y="540"/>
                    <a:pt x="342" y="540"/>
                    <a:pt x="343" y="542"/>
                  </a:cubicBezTo>
                  <a:cubicBezTo>
                    <a:pt x="345" y="544"/>
                    <a:pt x="347" y="548"/>
                    <a:pt x="349" y="551"/>
                  </a:cubicBezTo>
                  <a:cubicBezTo>
                    <a:pt x="351" y="554"/>
                    <a:pt x="353" y="558"/>
                    <a:pt x="358" y="559"/>
                  </a:cubicBezTo>
                  <a:cubicBezTo>
                    <a:pt x="359" y="553"/>
                    <a:pt x="359" y="548"/>
                    <a:pt x="357" y="543"/>
                  </a:cubicBezTo>
                  <a:cubicBezTo>
                    <a:pt x="357" y="539"/>
                    <a:pt x="356" y="536"/>
                    <a:pt x="356" y="532"/>
                  </a:cubicBezTo>
                  <a:cubicBezTo>
                    <a:pt x="356" y="532"/>
                    <a:pt x="357" y="531"/>
                    <a:pt x="357" y="530"/>
                  </a:cubicBezTo>
                  <a:cubicBezTo>
                    <a:pt x="359" y="530"/>
                    <a:pt x="361" y="531"/>
                    <a:pt x="363" y="532"/>
                  </a:cubicBezTo>
                  <a:cubicBezTo>
                    <a:pt x="364" y="535"/>
                    <a:pt x="365" y="537"/>
                    <a:pt x="366" y="541"/>
                  </a:cubicBezTo>
                  <a:cubicBezTo>
                    <a:pt x="369" y="542"/>
                    <a:pt x="372" y="544"/>
                    <a:pt x="376" y="544"/>
                  </a:cubicBezTo>
                  <a:cubicBezTo>
                    <a:pt x="376" y="543"/>
                    <a:pt x="376" y="542"/>
                    <a:pt x="376" y="541"/>
                  </a:cubicBezTo>
                  <a:cubicBezTo>
                    <a:pt x="371" y="532"/>
                    <a:pt x="366" y="523"/>
                    <a:pt x="362" y="514"/>
                  </a:cubicBezTo>
                  <a:cubicBezTo>
                    <a:pt x="356" y="502"/>
                    <a:pt x="353" y="490"/>
                    <a:pt x="356" y="477"/>
                  </a:cubicBezTo>
                  <a:cubicBezTo>
                    <a:pt x="357" y="474"/>
                    <a:pt x="358" y="471"/>
                    <a:pt x="362" y="469"/>
                  </a:cubicBezTo>
                  <a:cubicBezTo>
                    <a:pt x="363" y="471"/>
                    <a:pt x="364" y="473"/>
                    <a:pt x="366" y="475"/>
                  </a:cubicBezTo>
                  <a:cubicBezTo>
                    <a:pt x="374" y="469"/>
                    <a:pt x="382" y="462"/>
                    <a:pt x="389" y="453"/>
                  </a:cubicBezTo>
                  <a:cubicBezTo>
                    <a:pt x="387" y="453"/>
                    <a:pt x="386" y="452"/>
                    <a:pt x="385" y="453"/>
                  </a:cubicBezTo>
                  <a:cubicBezTo>
                    <a:pt x="376" y="453"/>
                    <a:pt x="368" y="454"/>
                    <a:pt x="359" y="454"/>
                  </a:cubicBezTo>
                  <a:cubicBezTo>
                    <a:pt x="335" y="456"/>
                    <a:pt x="310" y="454"/>
                    <a:pt x="286" y="450"/>
                  </a:cubicBezTo>
                  <a:cubicBezTo>
                    <a:pt x="272" y="447"/>
                    <a:pt x="260" y="440"/>
                    <a:pt x="252" y="428"/>
                  </a:cubicBezTo>
                  <a:cubicBezTo>
                    <a:pt x="251" y="426"/>
                    <a:pt x="248" y="424"/>
                    <a:pt x="246" y="422"/>
                  </a:cubicBezTo>
                  <a:cubicBezTo>
                    <a:pt x="243" y="419"/>
                    <a:pt x="240" y="416"/>
                    <a:pt x="238" y="413"/>
                  </a:cubicBezTo>
                  <a:cubicBezTo>
                    <a:pt x="237" y="412"/>
                    <a:pt x="236" y="410"/>
                    <a:pt x="238" y="409"/>
                  </a:cubicBezTo>
                  <a:cubicBezTo>
                    <a:pt x="244" y="411"/>
                    <a:pt x="250" y="412"/>
                    <a:pt x="256" y="415"/>
                  </a:cubicBezTo>
                  <a:cubicBezTo>
                    <a:pt x="267" y="421"/>
                    <a:pt x="278" y="422"/>
                    <a:pt x="290" y="423"/>
                  </a:cubicBezTo>
                  <a:cubicBezTo>
                    <a:pt x="297" y="423"/>
                    <a:pt x="303" y="424"/>
                    <a:pt x="310" y="424"/>
                  </a:cubicBezTo>
                  <a:cubicBezTo>
                    <a:pt x="311" y="424"/>
                    <a:pt x="313" y="425"/>
                    <a:pt x="315" y="426"/>
                  </a:cubicBezTo>
                  <a:cubicBezTo>
                    <a:pt x="313" y="427"/>
                    <a:pt x="312" y="429"/>
                    <a:pt x="310" y="429"/>
                  </a:cubicBezTo>
                  <a:cubicBezTo>
                    <a:pt x="305" y="431"/>
                    <a:pt x="299" y="431"/>
                    <a:pt x="293" y="432"/>
                  </a:cubicBezTo>
                  <a:cubicBezTo>
                    <a:pt x="289" y="433"/>
                    <a:pt x="285" y="432"/>
                    <a:pt x="280" y="434"/>
                  </a:cubicBezTo>
                  <a:cubicBezTo>
                    <a:pt x="283" y="438"/>
                    <a:pt x="287" y="439"/>
                    <a:pt x="291" y="439"/>
                  </a:cubicBezTo>
                  <a:cubicBezTo>
                    <a:pt x="304" y="440"/>
                    <a:pt x="317" y="442"/>
                    <a:pt x="330" y="442"/>
                  </a:cubicBezTo>
                  <a:cubicBezTo>
                    <a:pt x="352" y="442"/>
                    <a:pt x="375" y="441"/>
                    <a:pt x="397" y="441"/>
                  </a:cubicBezTo>
                  <a:cubicBezTo>
                    <a:pt x="408" y="441"/>
                    <a:pt x="418" y="439"/>
                    <a:pt x="428" y="436"/>
                  </a:cubicBezTo>
                  <a:cubicBezTo>
                    <a:pt x="429" y="435"/>
                    <a:pt x="431" y="434"/>
                    <a:pt x="432" y="433"/>
                  </a:cubicBezTo>
                  <a:cubicBezTo>
                    <a:pt x="430" y="430"/>
                    <a:pt x="428" y="427"/>
                    <a:pt x="426" y="425"/>
                  </a:cubicBezTo>
                  <a:cubicBezTo>
                    <a:pt x="417" y="422"/>
                    <a:pt x="408" y="420"/>
                    <a:pt x="399" y="421"/>
                  </a:cubicBezTo>
                  <a:cubicBezTo>
                    <a:pt x="394" y="421"/>
                    <a:pt x="389" y="421"/>
                    <a:pt x="384" y="421"/>
                  </a:cubicBezTo>
                  <a:cubicBezTo>
                    <a:pt x="375" y="421"/>
                    <a:pt x="367" y="421"/>
                    <a:pt x="358" y="421"/>
                  </a:cubicBezTo>
                  <a:cubicBezTo>
                    <a:pt x="354" y="421"/>
                    <a:pt x="350" y="420"/>
                    <a:pt x="345" y="418"/>
                  </a:cubicBezTo>
                  <a:cubicBezTo>
                    <a:pt x="354" y="414"/>
                    <a:pt x="363" y="414"/>
                    <a:pt x="372" y="412"/>
                  </a:cubicBezTo>
                  <a:cubicBezTo>
                    <a:pt x="381" y="410"/>
                    <a:pt x="390" y="409"/>
                    <a:pt x="399" y="404"/>
                  </a:cubicBezTo>
                  <a:cubicBezTo>
                    <a:pt x="398" y="403"/>
                    <a:pt x="397" y="401"/>
                    <a:pt x="396" y="400"/>
                  </a:cubicBezTo>
                  <a:cubicBezTo>
                    <a:pt x="395" y="399"/>
                    <a:pt x="393" y="399"/>
                    <a:pt x="391" y="399"/>
                  </a:cubicBezTo>
                  <a:cubicBezTo>
                    <a:pt x="380" y="396"/>
                    <a:pt x="369" y="398"/>
                    <a:pt x="358" y="400"/>
                  </a:cubicBezTo>
                  <a:cubicBezTo>
                    <a:pt x="344" y="403"/>
                    <a:pt x="330" y="405"/>
                    <a:pt x="316" y="405"/>
                  </a:cubicBezTo>
                  <a:cubicBezTo>
                    <a:pt x="315" y="405"/>
                    <a:pt x="313" y="405"/>
                    <a:pt x="312" y="403"/>
                  </a:cubicBezTo>
                  <a:cubicBezTo>
                    <a:pt x="316" y="399"/>
                    <a:pt x="321" y="399"/>
                    <a:pt x="326" y="398"/>
                  </a:cubicBezTo>
                  <a:cubicBezTo>
                    <a:pt x="339" y="394"/>
                    <a:pt x="352" y="390"/>
                    <a:pt x="365" y="386"/>
                  </a:cubicBezTo>
                  <a:cubicBezTo>
                    <a:pt x="368" y="385"/>
                    <a:pt x="370" y="385"/>
                    <a:pt x="372" y="382"/>
                  </a:cubicBezTo>
                  <a:cubicBezTo>
                    <a:pt x="371" y="382"/>
                    <a:pt x="371" y="381"/>
                    <a:pt x="371" y="381"/>
                  </a:cubicBezTo>
                  <a:cubicBezTo>
                    <a:pt x="369" y="380"/>
                    <a:pt x="368" y="379"/>
                    <a:pt x="367" y="379"/>
                  </a:cubicBezTo>
                  <a:cubicBezTo>
                    <a:pt x="356" y="376"/>
                    <a:pt x="344" y="376"/>
                    <a:pt x="333" y="378"/>
                  </a:cubicBezTo>
                  <a:cubicBezTo>
                    <a:pt x="325" y="379"/>
                    <a:pt x="317" y="382"/>
                    <a:pt x="309" y="383"/>
                  </a:cubicBezTo>
                  <a:cubicBezTo>
                    <a:pt x="302" y="385"/>
                    <a:pt x="295" y="386"/>
                    <a:pt x="288" y="388"/>
                  </a:cubicBezTo>
                  <a:cubicBezTo>
                    <a:pt x="286" y="388"/>
                    <a:pt x="284" y="389"/>
                    <a:pt x="283" y="386"/>
                  </a:cubicBezTo>
                  <a:cubicBezTo>
                    <a:pt x="290" y="376"/>
                    <a:pt x="303" y="375"/>
                    <a:pt x="312" y="369"/>
                  </a:cubicBezTo>
                  <a:cubicBezTo>
                    <a:pt x="311" y="368"/>
                    <a:pt x="310" y="367"/>
                    <a:pt x="309" y="366"/>
                  </a:cubicBezTo>
                  <a:cubicBezTo>
                    <a:pt x="304" y="365"/>
                    <a:pt x="299" y="365"/>
                    <a:pt x="294" y="366"/>
                  </a:cubicBezTo>
                  <a:cubicBezTo>
                    <a:pt x="279" y="368"/>
                    <a:pt x="264" y="370"/>
                    <a:pt x="249" y="376"/>
                  </a:cubicBezTo>
                  <a:cubicBezTo>
                    <a:pt x="249" y="376"/>
                    <a:pt x="248" y="376"/>
                    <a:pt x="247" y="375"/>
                  </a:cubicBezTo>
                  <a:cubicBezTo>
                    <a:pt x="248" y="374"/>
                    <a:pt x="249" y="372"/>
                    <a:pt x="250" y="372"/>
                  </a:cubicBezTo>
                  <a:cubicBezTo>
                    <a:pt x="252" y="370"/>
                    <a:pt x="255" y="368"/>
                    <a:pt x="258" y="367"/>
                  </a:cubicBezTo>
                  <a:cubicBezTo>
                    <a:pt x="277" y="359"/>
                    <a:pt x="296" y="355"/>
                    <a:pt x="316" y="357"/>
                  </a:cubicBezTo>
                  <a:cubicBezTo>
                    <a:pt x="326" y="358"/>
                    <a:pt x="327" y="359"/>
                    <a:pt x="331" y="368"/>
                  </a:cubicBezTo>
                  <a:cubicBezTo>
                    <a:pt x="333" y="368"/>
                    <a:pt x="336" y="368"/>
                    <a:pt x="338" y="368"/>
                  </a:cubicBezTo>
                  <a:cubicBezTo>
                    <a:pt x="345" y="368"/>
                    <a:pt x="352" y="367"/>
                    <a:pt x="359" y="368"/>
                  </a:cubicBezTo>
                  <a:cubicBezTo>
                    <a:pt x="366" y="368"/>
                    <a:pt x="372" y="369"/>
                    <a:pt x="378" y="373"/>
                  </a:cubicBezTo>
                  <a:cubicBezTo>
                    <a:pt x="382" y="375"/>
                    <a:pt x="385" y="378"/>
                    <a:pt x="384" y="383"/>
                  </a:cubicBezTo>
                  <a:cubicBezTo>
                    <a:pt x="384" y="384"/>
                    <a:pt x="385" y="386"/>
                    <a:pt x="385" y="387"/>
                  </a:cubicBezTo>
                  <a:cubicBezTo>
                    <a:pt x="388" y="387"/>
                    <a:pt x="391" y="388"/>
                    <a:pt x="394" y="388"/>
                  </a:cubicBezTo>
                  <a:cubicBezTo>
                    <a:pt x="396" y="388"/>
                    <a:pt x="399" y="389"/>
                    <a:pt x="401" y="389"/>
                  </a:cubicBezTo>
                  <a:cubicBezTo>
                    <a:pt x="403" y="386"/>
                    <a:pt x="401" y="384"/>
                    <a:pt x="399" y="383"/>
                  </a:cubicBezTo>
                  <a:cubicBezTo>
                    <a:pt x="396" y="380"/>
                    <a:pt x="392" y="378"/>
                    <a:pt x="389" y="376"/>
                  </a:cubicBezTo>
                  <a:cubicBezTo>
                    <a:pt x="387" y="374"/>
                    <a:pt x="385" y="373"/>
                    <a:pt x="385" y="370"/>
                  </a:cubicBezTo>
                  <a:cubicBezTo>
                    <a:pt x="389" y="369"/>
                    <a:pt x="389" y="369"/>
                    <a:pt x="393" y="370"/>
                  </a:cubicBezTo>
                  <a:cubicBezTo>
                    <a:pt x="397" y="372"/>
                    <a:pt x="401" y="373"/>
                    <a:pt x="406" y="371"/>
                  </a:cubicBezTo>
                  <a:cubicBezTo>
                    <a:pt x="405" y="369"/>
                    <a:pt x="405" y="368"/>
                    <a:pt x="404" y="367"/>
                  </a:cubicBezTo>
                  <a:cubicBezTo>
                    <a:pt x="401" y="366"/>
                    <a:pt x="399" y="364"/>
                    <a:pt x="396" y="363"/>
                  </a:cubicBezTo>
                  <a:cubicBezTo>
                    <a:pt x="372" y="355"/>
                    <a:pt x="348" y="350"/>
                    <a:pt x="323" y="348"/>
                  </a:cubicBezTo>
                  <a:cubicBezTo>
                    <a:pt x="314" y="347"/>
                    <a:pt x="305" y="347"/>
                    <a:pt x="296" y="346"/>
                  </a:cubicBezTo>
                  <a:cubicBezTo>
                    <a:pt x="293" y="346"/>
                    <a:pt x="290" y="345"/>
                    <a:pt x="287" y="343"/>
                  </a:cubicBezTo>
                  <a:cubicBezTo>
                    <a:pt x="289" y="342"/>
                    <a:pt x="290" y="341"/>
                    <a:pt x="291" y="341"/>
                  </a:cubicBezTo>
                  <a:cubicBezTo>
                    <a:pt x="296" y="340"/>
                    <a:pt x="300" y="339"/>
                    <a:pt x="305" y="339"/>
                  </a:cubicBezTo>
                  <a:cubicBezTo>
                    <a:pt x="328" y="338"/>
                    <a:pt x="351" y="339"/>
                    <a:pt x="374" y="346"/>
                  </a:cubicBezTo>
                  <a:cubicBezTo>
                    <a:pt x="384" y="348"/>
                    <a:pt x="393" y="346"/>
                    <a:pt x="402" y="343"/>
                  </a:cubicBezTo>
                  <a:cubicBezTo>
                    <a:pt x="403" y="343"/>
                    <a:pt x="404" y="342"/>
                    <a:pt x="404" y="342"/>
                  </a:cubicBezTo>
                  <a:cubicBezTo>
                    <a:pt x="401" y="337"/>
                    <a:pt x="401" y="337"/>
                    <a:pt x="398" y="335"/>
                  </a:cubicBezTo>
                  <a:cubicBezTo>
                    <a:pt x="390" y="330"/>
                    <a:pt x="382" y="327"/>
                    <a:pt x="373" y="324"/>
                  </a:cubicBezTo>
                  <a:cubicBezTo>
                    <a:pt x="357" y="320"/>
                    <a:pt x="341" y="318"/>
                    <a:pt x="325" y="317"/>
                  </a:cubicBezTo>
                  <a:cubicBezTo>
                    <a:pt x="315" y="317"/>
                    <a:pt x="305" y="317"/>
                    <a:pt x="295" y="317"/>
                  </a:cubicBezTo>
                  <a:cubicBezTo>
                    <a:pt x="291" y="317"/>
                    <a:pt x="288" y="316"/>
                    <a:pt x="285" y="316"/>
                  </a:cubicBezTo>
                  <a:cubicBezTo>
                    <a:pt x="284" y="315"/>
                    <a:pt x="283" y="314"/>
                    <a:pt x="281" y="313"/>
                  </a:cubicBezTo>
                  <a:cubicBezTo>
                    <a:pt x="283" y="311"/>
                    <a:pt x="284" y="310"/>
                    <a:pt x="285" y="310"/>
                  </a:cubicBezTo>
                  <a:cubicBezTo>
                    <a:pt x="289" y="309"/>
                    <a:pt x="293" y="308"/>
                    <a:pt x="296" y="308"/>
                  </a:cubicBezTo>
                  <a:cubicBezTo>
                    <a:pt x="314" y="308"/>
                    <a:pt x="332" y="306"/>
                    <a:pt x="350" y="309"/>
                  </a:cubicBezTo>
                  <a:cubicBezTo>
                    <a:pt x="363" y="311"/>
                    <a:pt x="376" y="310"/>
                    <a:pt x="389" y="307"/>
                  </a:cubicBezTo>
                  <a:cubicBezTo>
                    <a:pt x="387" y="303"/>
                    <a:pt x="383" y="301"/>
                    <a:pt x="379" y="300"/>
                  </a:cubicBezTo>
                  <a:cubicBezTo>
                    <a:pt x="371" y="298"/>
                    <a:pt x="364" y="296"/>
                    <a:pt x="356" y="294"/>
                  </a:cubicBezTo>
                  <a:cubicBezTo>
                    <a:pt x="340" y="291"/>
                    <a:pt x="324" y="290"/>
                    <a:pt x="308" y="292"/>
                  </a:cubicBezTo>
                  <a:cubicBezTo>
                    <a:pt x="303" y="293"/>
                    <a:pt x="297" y="293"/>
                    <a:pt x="292" y="293"/>
                  </a:cubicBezTo>
                  <a:cubicBezTo>
                    <a:pt x="291" y="293"/>
                    <a:pt x="290" y="292"/>
                    <a:pt x="288" y="291"/>
                  </a:cubicBezTo>
                  <a:cubicBezTo>
                    <a:pt x="292" y="289"/>
                    <a:pt x="294" y="288"/>
                    <a:pt x="297" y="287"/>
                  </a:cubicBezTo>
                  <a:cubicBezTo>
                    <a:pt x="300" y="286"/>
                    <a:pt x="303" y="285"/>
                    <a:pt x="305" y="284"/>
                  </a:cubicBezTo>
                  <a:cubicBezTo>
                    <a:pt x="308" y="283"/>
                    <a:pt x="311" y="283"/>
                    <a:pt x="313" y="280"/>
                  </a:cubicBezTo>
                  <a:cubicBezTo>
                    <a:pt x="311" y="279"/>
                    <a:pt x="310" y="279"/>
                    <a:pt x="309" y="278"/>
                  </a:cubicBezTo>
                  <a:cubicBezTo>
                    <a:pt x="295" y="277"/>
                    <a:pt x="282" y="278"/>
                    <a:pt x="269" y="281"/>
                  </a:cubicBezTo>
                  <a:cubicBezTo>
                    <a:pt x="260" y="283"/>
                    <a:pt x="252" y="285"/>
                    <a:pt x="243" y="288"/>
                  </a:cubicBezTo>
                  <a:cubicBezTo>
                    <a:pt x="223" y="293"/>
                    <a:pt x="206" y="304"/>
                    <a:pt x="193" y="322"/>
                  </a:cubicBezTo>
                  <a:cubicBezTo>
                    <a:pt x="191" y="325"/>
                    <a:pt x="188" y="329"/>
                    <a:pt x="186" y="332"/>
                  </a:cubicBezTo>
                  <a:cubicBezTo>
                    <a:pt x="183" y="339"/>
                    <a:pt x="182" y="345"/>
                    <a:pt x="186" y="352"/>
                  </a:cubicBezTo>
                  <a:cubicBezTo>
                    <a:pt x="190" y="360"/>
                    <a:pt x="195" y="368"/>
                    <a:pt x="205" y="372"/>
                  </a:cubicBezTo>
                  <a:cubicBezTo>
                    <a:pt x="206" y="372"/>
                    <a:pt x="207" y="373"/>
                    <a:pt x="208" y="374"/>
                  </a:cubicBezTo>
                  <a:cubicBezTo>
                    <a:pt x="199" y="381"/>
                    <a:pt x="192" y="375"/>
                    <a:pt x="184" y="371"/>
                  </a:cubicBezTo>
                  <a:cubicBezTo>
                    <a:pt x="189" y="384"/>
                    <a:pt x="200" y="390"/>
                    <a:pt x="208" y="399"/>
                  </a:cubicBezTo>
                  <a:cubicBezTo>
                    <a:pt x="208" y="400"/>
                    <a:pt x="208" y="400"/>
                    <a:pt x="207" y="400"/>
                  </a:cubicBezTo>
                  <a:cubicBezTo>
                    <a:pt x="207" y="400"/>
                    <a:pt x="206" y="400"/>
                    <a:pt x="206" y="400"/>
                  </a:cubicBezTo>
                  <a:cubicBezTo>
                    <a:pt x="188" y="397"/>
                    <a:pt x="175" y="388"/>
                    <a:pt x="166" y="372"/>
                  </a:cubicBezTo>
                  <a:cubicBezTo>
                    <a:pt x="164" y="368"/>
                    <a:pt x="163" y="364"/>
                    <a:pt x="163" y="360"/>
                  </a:cubicBezTo>
                  <a:cubicBezTo>
                    <a:pt x="163" y="350"/>
                    <a:pt x="163" y="340"/>
                    <a:pt x="165" y="331"/>
                  </a:cubicBezTo>
                  <a:cubicBezTo>
                    <a:pt x="171" y="295"/>
                    <a:pt x="189" y="266"/>
                    <a:pt x="214" y="241"/>
                  </a:cubicBezTo>
                  <a:cubicBezTo>
                    <a:pt x="227" y="227"/>
                    <a:pt x="236" y="211"/>
                    <a:pt x="244" y="194"/>
                  </a:cubicBezTo>
                  <a:cubicBezTo>
                    <a:pt x="244" y="193"/>
                    <a:pt x="244" y="192"/>
                    <a:pt x="244" y="192"/>
                  </a:cubicBezTo>
                  <a:cubicBezTo>
                    <a:pt x="244" y="191"/>
                    <a:pt x="244" y="189"/>
                    <a:pt x="244" y="188"/>
                  </a:cubicBezTo>
                  <a:cubicBezTo>
                    <a:pt x="234" y="191"/>
                    <a:pt x="225" y="196"/>
                    <a:pt x="218" y="204"/>
                  </a:cubicBezTo>
                  <a:cubicBezTo>
                    <a:pt x="208" y="214"/>
                    <a:pt x="199" y="223"/>
                    <a:pt x="190" y="234"/>
                  </a:cubicBezTo>
                  <a:cubicBezTo>
                    <a:pt x="177" y="247"/>
                    <a:pt x="168" y="263"/>
                    <a:pt x="164" y="281"/>
                  </a:cubicBezTo>
                  <a:cubicBezTo>
                    <a:pt x="164" y="283"/>
                    <a:pt x="164" y="284"/>
                    <a:pt x="163" y="286"/>
                  </a:cubicBezTo>
                  <a:cubicBezTo>
                    <a:pt x="161" y="291"/>
                    <a:pt x="158" y="295"/>
                    <a:pt x="152" y="295"/>
                  </a:cubicBezTo>
                  <a:cubicBezTo>
                    <a:pt x="151" y="295"/>
                    <a:pt x="150" y="296"/>
                    <a:pt x="149" y="296"/>
                  </a:cubicBezTo>
                  <a:close/>
                  <a:moveTo>
                    <a:pt x="225" y="63"/>
                  </a:moveTo>
                  <a:cubicBezTo>
                    <a:pt x="227" y="64"/>
                    <a:pt x="228" y="63"/>
                    <a:pt x="229" y="64"/>
                  </a:cubicBezTo>
                  <a:cubicBezTo>
                    <a:pt x="234" y="69"/>
                    <a:pt x="239" y="74"/>
                    <a:pt x="242" y="81"/>
                  </a:cubicBezTo>
                  <a:cubicBezTo>
                    <a:pt x="243" y="85"/>
                    <a:pt x="243" y="88"/>
                    <a:pt x="247" y="90"/>
                  </a:cubicBezTo>
                  <a:cubicBezTo>
                    <a:pt x="251" y="90"/>
                    <a:pt x="251" y="90"/>
                    <a:pt x="255" y="86"/>
                  </a:cubicBezTo>
                  <a:cubicBezTo>
                    <a:pt x="253" y="82"/>
                    <a:pt x="253" y="77"/>
                    <a:pt x="251" y="72"/>
                  </a:cubicBezTo>
                  <a:cubicBezTo>
                    <a:pt x="246" y="59"/>
                    <a:pt x="238" y="46"/>
                    <a:pt x="225" y="39"/>
                  </a:cubicBezTo>
                  <a:cubicBezTo>
                    <a:pt x="211" y="31"/>
                    <a:pt x="197" y="23"/>
                    <a:pt x="181" y="20"/>
                  </a:cubicBezTo>
                  <a:cubicBezTo>
                    <a:pt x="171" y="17"/>
                    <a:pt x="161" y="15"/>
                    <a:pt x="151" y="16"/>
                  </a:cubicBezTo>
                  <a:cubicBezTo>
                    <a:pt x="145" y="17"/>
                    <a:pt x="139" y="15"/>
                    <a:pt x="133" y="15"/>
                  </a:cubicBezTo>
                  <a:cubicBezTo>
                    <a:pt x="130" y="14"/>
                    <a:pt x="126" y="13"/>
                    <a:pt x="121" y="13"/>
                  </a:cubicBezTo>
                  <a:cubicBezTo>
                    <a:pt x="122" y="15"/>
                    <a:pt x="123" y="16"/>
                    <a:pt x="124" y="17"/>
                  </a:cubicBezTo>
                  <a:cubicBezTo>
                    <a:pt x="127" y="20"/>
                    <a:pt x="131" y="21"/>
                    <a:pt x="136" y="23"/>
                  </a:cubicBezTo>
                  <a:cubicBezTo>
                    <a:pt x="141" y="24"/>
                    <a:pt x="147" y="26"/>
                    <a:pt x="153" y="28"/>
                  </a:cubicBezTo>
                  <a:cubicBezTo>
                    <a:pt x="151" y="32"/>
                    <a:pt x="147" y="33"/>
                    <a:pt x="143" y="35"/>
                  </a:cubicBezTo>
                  <a:cubicBezTo>
                    <a:pt x="131" y="39"/>
                    <a:pt x="121" y="46"/>
                    <a:pt x="110" y="53"/>
                  </a:cubicBezTo>
                  <a:cubicBezTo>
                    <a:pt x="109" y="54"/>
                    <a:pt x="107" y="55"/>
                    <a:pt x="106" y="57"/>
                  </a:cubicBezTo>
                  <a:cubicBezTo>
                    <a:pt x="105" y="58"/>
                    <a:pt x="105" y="59"/>
                    <a:pt x="104" y="60"/>
                  </a:cubicBezTo>
                  <a:cubicBezTo>
                    <a:pt x="111" y="62"/>
                    <a:pt x="116" y="58"/>
                    <a:pt x="121" y="57"/>
                  </a:cubicBezTo>
                  <a:cubicBezTo>
                    <a:pt x="124" y="53"/>
                    <a:pt x="127" y="50"/>
                    <a:pt x="129" y="47"/>
                  </a:cubicBezTo>
                  <a:cubicBezTo>
                    <a:pt x="130" y="47"/>
                    <a:pt x="131" y="46"/>
                    <a:pt x="133" y="47"/>
                  </a:cubicBezTo>
                  <a:cubicBezTo>
                    <a:pt x="132" y="49"/>
                    <a:pt x="131" y="51"/>
                    <a:pt x="130" y="53"/>
                  </a:cubicBezTo>
                  <a:cubicBezTo>
                    <a:pt x="128" y="57"/>
                    <a:pt x="126" y="61"/>
                    <a:pt x="124" y="66"/>
                  </a:cubicBezTo>
                  <a:cubicBezTo>
                    <a:pt x="123" y="68"/>
                    <a:pt x="122" y="71"/>
                    <a:pt x="125" y="74"/>
                  </a:cubicBezTo>
                  <a:cubicBezTo>
                    <a:pt x="126" y="73"/>
                    <a:pt x="127" y="73"/>
                    <a:pt x="128" y="72"/>
                  </a:cubicBezTo>
                  <a:cubicBezTo>
                    <a:pt x="133" y="69"/>
                    <a:pt x="137" y="65"/>
                    <a:pt x="140" y="61"/>
                  </a:cubicBezTo>
                  <a:cubicBezTo>
                    <a:pt x="145" y="56"/>
                    <a:pt x="149" y="51"/>
                    <a:pt x="154" y="46"/>
                  </a:cubicBezTo>
                  <a:cubicBezTo>
                    <a:pt x="156" y="44"/>
                    <a:pt x="158" y="43"/>
                    <a:pt x="162" y="44"/>
                  </a:cubicBezTo>
                  <a:cubicBezTo>
                    <a:pt x="161" y="46"/>
                    <a:pt x="161" y="48"/>
                    <a:pt x="160" y="50"/>
                  </a:cubicBezTo>
                  <a:cubicBezTo>
                    <a:pt x="158" y="56"/>
                    <a:pt x="156" y="62"/>
                    <a:pt x="154" y="68"/>
                  </a:cubicBezTo>
                  <a:cubicBezTo>
                    <a:pt x="154" y="69"/>
                    <a:pt x="155" y="71"/>
                    <a:pt x="155" y="74"/>
                  </a:cubicBezTo>
                  <a:cubicBezTo>
                    <a:pt x="164" y="70"/>
                    <a:pt x="166" y="59"/>
                    <a:pt x="174" y="56"/>
                  </a:cubicBezTo>
                  <a:cubicBezTo>
                    <a:pt x="182" y="56"/>
                    <a:pt x="180" y="64"/>
                    <a:pt x="182" y="69"/>
                  </a:cubicBezTo>
                  <a:cubicBezTo>
                    <a:pt x="184" y="68"/>
                    <a:pt x="186" y="68"/>
                    <a:pt x="187" y="67"/>
                  </a:cubicBezTo>
                  <a:cubicBezTo>
                    <a:pt x="190" y="65"/>
                    <a:pt x="192" y="63"/>
                    <a:pt x="194" y="61"/>
                  </a:cubicBezTo>
                  <a:cubicBezTo>
                    <a:pt x="197" y="59"/>
                    <a:pt x="199" y="57"/>
                    <a:pt x="203" y="59"/>
                  </a:cubicBezTo>
                  <a:cubicBezTo>
                    <a:pt x="201" y="68"/>
                    <a:pt x="195" y="75"/>
                    <a:pt x="188" y="79"/>
                  </a:cubicBezTo>
                  <a:cubicBezTo>
                    <a:pt x="182" y="82"/>
                    <a:pt x="178" y="81"/>
                    <a:pt x="174" y="76"/>
                  </a:cubicBezTo>
                  <a:cubicBezTo>
                    <a:pt x="173" y="75"/>
                    <a:pt x="173" y="73"/>
                    <a:pt x="172" y="71"/>
                  </a:cubicBezTo>
                  <a:cubicBezTo>
                    <a:pt x="170" y="73"/>
                    <a:pt x="169" y="75"/>
                    <a:pt x="167" y="76"/>
                  </a:cubicBezTo>
                  <a:cubicBezTo>
                    <a:pt x="166" y="78"/>
                    <a:pt x="164" y="80"/>
                    <a:pt x="162" y="81"/>
                  </a:cubicBezTo>
                  <a:cubicBezTo>
                    <a:pt x="155" y="85"/>
                    <a:pt x="148" y="82"/>
                    <a:pt x="145" y="75"/>
                  </a:cubicBezTo>
                  <a:cubicBezTo>
                    <a:pt x="144" y="73"/>
                    <a:pt x="144" y="72"/>
                    <a:pt x="144" y="70"/>
                  </a:cubicBezTo>
                  <a:cubicBezTo>
                    <a:pt x="137" y="75"/>
                    <a:pt x="131" y="79"/>
                    <a:pt x="125" y="85"/>
                  </a:cubicBezTo>
                  <a:cubicBezTo>
                    <a:pt x="122" y="87"/>
                    <a:pt x="119" y="90"/>
                    <a:pt x="117" y="93"/>
                  </a:cubicBezTo>
                  <a:cubicBezTo>
                    <a:pt x="115" y="95"/>
                    <a:pt x="114" y="98"/>
                    <a:pt x="115" y="101"/>
                  </a:cubicBezTo>
                  <a:cubicBezTo>
                    <a:pt x="131" y="104"/>
                    <a:pt x="147" y="106"/>
                    <a:pt x="164" y="103"/>
                  </a:cubicBezTo>
                  <a:cubicBezTo>
                    <a:pt x="167" y="99"/>
                    <a:pt x="174" y="97"/>
                    <a:pt x="179" y="95"/>
                  </a:cubicBezTo>
                  <a:cubicBezTo>
                    <a:pt x="186" y="92"/>
                    <a:pt x="193" y="92"/>
                    <a:pt x="200" y="95"/>
                  </a:cubicBezTo>
                  <a:cubicBezTo>
                    <a:pt x="210" y="99"/>
                    <a:pt x="220" y="98"/>
                    <a:pt x="230" y="94"/>
                  </a:cubicBezTo>
                  <a:cubicBezTo>
                    <a:pt x="231" y="91"/>
                    <a:pt x="233" y="88"/>
                    <a:pt x="234" y="85"/>
                  </a:cubicBezTo>
                  <a:cubicBezTo>
                    <a:pt x="234" y="77"/>
                    <a:pt x="228" y="71"/>
                    <a:pt x="225" y="63"/>
                  </a:cubicBezTo>
                  <a:close/>
                  <a:moveTo>
                    <a:pt x="153" y="282"/>
                  </a:moveTo>
                  <a:cubicBezTo>
                    <a:pt x="153" y="279"/>
                    <a:pt x="154" y="276"/>
                    <a:pt x="154" y="274"/>
                  </a:cubicBezTo>
                  <a:cubicBezTo>
                    <a:pt x="156" y="270"/>
                    <a:pt x="156" y="265"/>
                    <a:pt x="158" y="261"/>
                  </a:cubicBezTo>
                  <a:cubicBezTo>
                    <a:pt x="162" y="252"/>
                    <a:pt x="166" y="244"/>
                    <a:pt x="173" y="237"/>
                  </a:cubicBezTo>
                  <a:cubicBezTo>
                    <a:pt x="185" y="223"/>
                    <a:pt x="198" y="210"/>
                    <a:pt x="211" y="197"/>
                  </a:cubicBezTo>
                  <a:cubicBezTo>
                    <a:pt x="218" y="190"/>
                    <a:pt x="226" y="184"/>
                    <a:pt x="235" y="180"/>
                  </a:cubicBezTo>
                  <a:cubicBezTo>
                    <a:pt x="240" y="177"/>
                    <a:pt x="246" y="173"/>
                    <a:pt x="252" y="169"/>
                  </a:cubicBezTo>
                  <a:cubicBezTo>
                    <a:pt x="258" y="166"/>
                    <a:pt x="262" y="160"/>
                    <a:pt x="264" y="153"/>
                  </a:cubicBezTo>
                  <a:cubicBezTo>
                    <a:pt x="271" y="138"/>
                    <a:pt x="264" y="124"/>
                    <a:pt x="253" y="114"/>
                  </a:cubicBezTo>
                  <a:cubicBezTo>
                    <a:pt x="252" y="114"/>
                    <a:pt x="251" y="114"/>
                    <a:pt x="250" y="113"/>
                  </a:cubicBezTo>
                  <a:cubicBezTo>
                    <a:pt x="243" y="121"/>
                    <a:pt x="243" y="121"/>
                    <a:pt x="230" y="122"/>
                  </a:cubicBezTo>
                  <a:cubicBezTo>
                    <a:pt x="229" y="123"/>
                    <a:pt x="228" y="124"/>
                    <a:pt x="227" y="125"/>
                  </a:cubicBezTo>
                  <a:cubicBezTo>
                    <a:pt x="226" y="129"/>
                    <a:pt x="226" y="133"/>
                    <a:pt x="225" y="136"/>
                  </a:cubicBezTo>
                  <a:cubicBezTo>
                    <a:pt x="224" y="144"/>
                    <a:pt x="221" y="150"/>
                    <a:pt x="217" y="155"/>
                  </a:cubicBezTo>
                  <a:cubicBezTo>
                    <a:pt x="211" y="163"/>
                    <a:pt x="204" y="167"/>
                    <a:pt x="195" y="169"/>
                  </a:cubicBezTo>
                  <a:cubicBezTo>
                    <a:pt x="184" y="173"/>
                    <a:pt x="174" y="170"/>
                    <a:pt x="165" y="163"/>
                  </a:cubicBezTo>
                  <a:cubicBezTo>
                    <a:pt x="159" y="158"/>
                    <a:pt x="155" y="152"/>
                    <a:pt x="153" y="143"/>
                  </a:cubicBezTo>
                  <a:cubicBezTo>
                    <a:pt x="153" y="140"/>
                    <a:pt x="152" y="137"/>
                    <a:pt x="152" y="135"/>
                  </a:cubicBezTo>
                  <a:cubicBezTo>
                    <a:pt x="149" y="133"/>
                    <a:pt x="146" y="132"/>
                    <a:pt x="143" y="133"/>
                  </a:cubicBezTo>
                  <a:cubicBezTo>
                    <a:pt x="145" y="144"/>
                    <a:pt x="141" y="153"/>
                    <a:pt x="136" y="161"/>
                  </a:cubicBezTo>
                  <a:cubicBezTo>
                    <a:pt x="129" y="174"/>
                    <a:pt x="119" y="181"/>
                    <a:pt x="105" y="180"/>
                  </a:cubicBezTo>
                  <a:cubicBezTo>
                    <a:pt x="103" y="180"/>
                    <a:pt x="102" y="180"/>
                    <a:pt x="100" y="180"/>
                  </a:cubicBezTo>
                  <a:cubicBezTo>
                    <a:pt x="96" y="186"/>
                    <a:pt x="92" y="192"/>
                    <a:pt x="89" y="198"/>
                  </a:cubicBezTo>
                  <a:cubicBezTo>
                    <a:pt x="97" y="205"/>
                    <a:pt x="105" y="210"/>
                    <a:pt x="116" y="212"/>
                  </a:cubicBezTo>
                  <a:cubicBezTo>
                    <a:pt x="121" y="213"/>
                    <a:pt x="125" y="215"/>
                    <a:pt x="128" y="220"/>
                  </a:cubicBezTo>
                  <a:cubicBezTo>
                    <a:pt x="129" y="221"/>
                    <a:pt x="130" y="222"/>
                    <a:pt x="131" y="223"/>
                  </a:cubicBezTo>
                  <a:cubicBezTo>
                    <a:pt x="134" y="218"/>
                    <a:pt x="136" y="214"/>
                    <a:pt x="139" y="210"/>
                  </a:cubicBezTo>
                  <a:cubicBezTo>
                    <a:pt x="145" y="201"/>
                    <a:pt x="152" y="194"/>
                    <a:pt x="162" y="191"/>
                  </a:cubicBezTo>
                  <a:cubicBezTo>
                    <a:pt x="172" y="187"/>
                    <a:pt x="181" y="184"/>
                    <a:pt x="191" y="180"/>
                  </a:cubicBezTo>
                  <a:cubicBezTo>
                    <a:pt x="201" y="176"/>
                    <a:pt x="210" y="170"/>
                    <a:pt x="219" y="164"/>
                  </a:cubicBezTo>
                  <a:cubicBezTo>
                    <a:pt x="224" y="161"/>
                    <a:pt x="228" y="158"/>
                    <a:pt x="230" y="153"/>
                  </a:cubicBezTo>
                  <a:cubicBezTo>
                    <a:pt x="229" y="151"/>
                    <a:pt x="229" y="149"/>
                    <a:pt x="228" y="147"/>
                  </a:cubicBezTo>
                  <a:cubicBezTo>
                    <a:pt x="230" y="144"/>
                    <a:pt x="233" y="142"/>
                    <a:pt x="237" y="142"/>
                  </a:cubicBezTo>
                  <a:cubicBezTo>
                    <a:pt x="240" y="141"/>
                    <a:pt x="244" y="143"/>
                    <a:pt x="247" y="145"/>
                  </a:cubicBezTo>
                  <a:cubicBezTo>
                    <a:pt x="252" y="148"/>
                    <a:pt x="252" y="153"/>
                    <a:pt x="248" y="159"/>
                  </a:cubicBezTo>
                  <a:cubicBezTo>
                    <a:pt x="246" y="159"/>
                    <a:pt x="245" y="158"/>
                    <a:pt x="243" y="157"/>
                  </a:cubicBezTo>
                  <a:cubicBezTo>
                    <a:pt x="241" y="159"/>
                    <a:pt x="239" y="160"/>
                    <a:pt x="237" y="162"/>
                  </a:cubicBezTo>
                  <a:cubicBezTo>
                    <a:pt x="231" y="170"/>
                    <a:pt x="223" y="176"/>
                    <a:pt x="213" y="180"/>
                  </a:cubicBezTo>
                  <a:cubicBezTo>
                    <a:pt x="204" y="184"/>
                    <a:pt x="197" y="190"/>
                    <a:pt x="190" y="196"/>
                  </a:cubicBezTo>
                  <a:cubicBezTo>
                    <a:pt x="175" y="210"/>
                    <a:pt x="164" y="227"/>
                    <a:pt x="157" y="247"/>
                  </a:cubicBezTo>
                  <a:cubicBezTo>
                    <a:pt x="156" y="248"/>
                    <a:pt x="155" y="249"/>
                    <a:pt x="154" y="251"/>
                  </a:cubicBezTo>
                  <a:cubicBezTo>
                    <a:pt x="150" y="249"/>
                    <a:pt x="148" y="246"/>
                    <a:pt x="148" y="243"/>
                  </a:cubicBezTo>
                  <a:cubicBezTo>
                    <a:pt x="147" y="238"/>
                    <a:pt x="146" y="232"/>
                    <a:pt x="144" y="227"/>
                  </a:cubicBezTo>
                  <a:cubicBezTo>
                    <a:pt x="137" y="236"/>
                    <a:pt x="135" y="240"/>
                    <a:pt x="137" y="250"/>
                  </a:cubicBezTo>
                  <a:cubicBezTo>
                    <a:pt x="137" y="252"/>
                    <a:pt x="137" y="254"/>
                    <a:pt x="138" y="256"/>
                  </a:cubicBezTo>
                  <a:cubicBezTo>
                    <a:pt x="139" y="264"/>
                    <a:pt x="145" y="275"/>
                    <a:pt x="153" y="282"/>
                  </a:cubicBezTo>
                  <a:close/>
                  <a:moveTo>
                    <a:pt x="538" y="136"/>
                  </a:moveTo>
                  <a:cubicBezTo>
                    <a:pt x="534" y="140"/>
                    <a:pt x="530" y="141"/>
                    <a:pt x="526" y="139"/>
                  </a:cubicBezTo>
                  <a:cubicBezTo>
                    <a:pt x="523" y="138"/>
                    <a:pt x="520" y="136"/>
                    <a:pt x="516" y="134"/>
                  </a:cubicBezTo>
                  <a:cubicBezTo>
                    <a:pt x="512" y="132"/>
                    <a:pt x="509" y="129"/>
                    <a:pt x="505" y="127"/>
                  </a:cubicBezTo>
                  <a:cubicBezTo>
                    <a:pt x="497" y="123"/>
                    <a:pt x="489" y="123"/>
                    <a:pt x="482" y="127"/>
                  </a:cubicBezTo>
                  <a:cubicBezTo>
                    <a:pt x="478" y="129"/>
                    <a:pt x="475" y="132"/>
                    <a:pt x="472" y="134"/>
                  </a:cubicBezTo>
                  <a:cubicBezTo>
                    <a:pt x="468" y="137"/>
                    <a:pt x="464" y="139"/>
                    <a:pt x="459" y="140"/>
                  </a:cubicBezTo>
                  <a:cubicBezTo>
                    <a:pt x="449" y="142"/>
                    <a:pt x="445" y="147"/>
                    <a:pt x="444" y="156"/>
                  </a:cubicBezTo>
                  <a:cubicBezTo>
                    <a:pt x="444" y="160"/>
                    <a:pt x="444" y="164"/>
                    <a:pt x="444" y="169"/>
                  </a:cubicBezTo>
                  <a:cubicBezTo>
                    <a:pt x="445" y="174"/>
                    <a:pt x="443" y="179"/>
                    <a:pt x="440" y="184"/>
                  </a:cubicBezTo>
                  <a:cubicBezTo>
                    <a:pt x="438" y="187"/>
                    <a:pt x="436" y="189"/>
                    <a:pt x="434" y="192"/>
                  </a:cubicBezTo>
                  <a:cubicBezTo>
                    <a:pt x="433" y="194"/>
                    <a:pt x="431" y="195"/>
                    <a:pt x="430" y="197"/>
                  </a:cubicBezTo>
                  <a:cubicBezTo>
                    <a:pt x="430" y="200"/>
                    <a:pt x="430" y="203"/>
                    <a:pt x="430" y="205"/>
                  </a:cubicBezTo>
                  <a:cubicBezTo>
                    <a:pt x="430" y="206"/>
                    <a:pt x="431" y="208"/>
                    <a:pt x="432" y="209"/>
                  </a:cubicBezTo>
                  <a:cubicBezTo>
                    <a:pt x="440" y="205"/>
                    <a:pt x="440" y="196"/>
                    <a:pt x="445" y="192"/>
                  </a:cubicBezTo>
                  <a:cubicBezTo>
                    <a:pt x="449" y="193"/>
                    <a:pt x="450" y="196"/>
                    <a:pt x="449" y="198"/>
                  </a:cubicBezTo>
                  <a:cubicBezTo>
                    <a:pt x="449" y="203"/>
                    <a:pt x="446" y="208"/>
                    <a:pt x="444" y="212"/>
                  </a:cubicBezTo>
                  <a:cubicBezTo>
                    <a:pt x="441" y="216"/>
                    <a:pt x="438" y="219"/>
                    <a:pt x="436" y="223"/>
                  </a:cubicBezTo>
                  <a:cubicBezTo>
                    <a:pt x="433" y="227"/>
                    <a:pt x="431" y="230"/>
                    <a:pt x="430" y="234"/>
                  </a:cubicBezTo>
                  <a:cubicBezTo>
                    <a:pt x="429" y="240"/>
                    <a:pt x="429" y="246"/>
                    <a:pt x="434" y="251"/>
                  </a:cubicBezTo>
                  <a:cubicBezTo>
                    <a:pt x="438" y="250"/>
                    <a:pt x="439" y="246"/>
                    <a:pt x="441" y="243"/>
                  </a:cubicBezTo>
                  <a:cubicBezTo>
                    <a:pt x="443" y="236"/>
                    <a:pt x="446" y="229"/>
                    <a:pt x="452" y="225"/>
                  </a:cubicBezTo>
                  <a:cubicBezTo>
                    <a:pt x="452" y="223"/>
                    <a:pt x="453" y="222"/>
                    <a:pt x="452" y="221"/>
                  </a:cubicBezTo>
                  <a:cubicBezTo>
                    <a:pt x="452" y="211"/>
                    <a:pt x="457" y="203"/>
                    <a:pt x="462" y="196"/>
                  </a:cubicBezTo>
                  <a:cubicBezTo>
                    <a:pt x="466" y="189"/>
                    <a:pt x="471" y="182"/>
                    <a:pt x="476" y="175"/>
                  </a:cubicBezTo>
                  <a:cubicBezTo>
                    <a:pt x="477" y="174"/>
                    <a:pt x="478" y="173"/>
                    <a:pt x="479" y="172"/>
                  </a:cubicBezTo>
                  <a:cubicBezTo>
                    <a:pt x="480" y="174"/>
                    <a:pt x="481" y="175"/>
                    <a:pt x="481" y="176"/>
                  </a:cubicBezTo>
                  <a:cubicBezTo>
                    <a:pt x="480" y="179"/>
                    <a:pt x="480" y="182"/>
                    <a:pt x="478" y="185"/>
                  </a:cubicBezTo>
                  <a:cubicBezTo>
                    <a:pt x="475" y="191"/>
                    <a:pt x="472" y="197"/>
                    <a:pt x="468" y="204"/>
                  </a:cubicBezTo>
                  <a:cubicBezTo>
                    <a:pt x="465" y="209"/>
                    <a:pt x="464" y="215"/>
                    <a:pt x="464" y="221"/>
                  </a:cubicBezTo>
                  <a:cubicBezTo>
                    <a:pt x="464" y="226"/>
                    <a:pt x="466" y="229"/>
                    <a:pt x="470" y="231"/>
                  </a:cubicBezTo>
                  <a:cubicBezTo>
                    <a:pt x="473" y="234"/>
                    <a:pt x="477" y="232"/>
                    <a:pt x="480" y="230"/>
                  </a:cubicBezTo>
                  <a:cubicBezTo>
                    <a:pt x="480" y="229"/>
                    <a:pt x="479" y="228"/>
                    <a:pt x="479" y="228"/>
                  </a:cubicBezTo>
                  <a:cubicBezTo>
                    <a:pt x="474" y="217"/>
                    <a:pt x="475" y="207"/>
                    <a:pt x="481" y="198"/>
                  </a:cubicBezTo>
                  <a:cubicBezTo>
                    <a:pt x="490" y="183"/>
                    <a:pt x="502" y="171"/>
                    <a:pt x="521" y="167"/>
                  </a:cubicBezTo>
                  <a:cubicBezTo>
                    <a:pt x="521" y="167"/>
                    <a:pt x="522" y="166"/>
                    <a:pt x="523" y="165"/>
                  </a:cubicBezTo>
                  <a:cubicBezTo>
                    <a:pt x="526" y="156"/>
                    <a:pt x="532" y="149"/>
                    <a:pt x="541" y="145"/>
                  </a:cubicBezTo>
                  <a:cubicBezTo>
                    <a:pt x="545" y="143"/>
                    <a:pt x="549" y="142"/>
                    <a:pt x="553" y="141"/>
                  </a:cubicBezTo>
                  <a:cubicBezTo>
                    <a:pt x="559" y="139"/>
                    <a:pt x="564" y="139"/>
                    <a:pt x="570" y="141"/>
                  </a:cubicBezTo>
                  <a:cubicBezTo>
                    <a:pt x="573" y="142"/>
                    <a:pt x="577" y="143"/>
                    <a:pt x="580" y="141"/>
                  </a:cubicBezTo>
                  <a:cubicBezTo>
                    <a:pt x="581" y="140"/>
                    <a:pt x="582" y="139"/>
                    <a:pt x="583" y="138"/>
                  </a:cubicBezTo>
                  <a:cubicBezTo>
                    <a:pt x="581" y="136"/>
                    <a:pt x="579" y="135"/>
                    <a:pt x="577" y="134"/>
                  </a:cubicBezTo>
                  <a:cubicBezTo>
                    <a:pt x="574" y="132"/>
                    <a:pt x="571" y="131"/>
                    <a:pt x="567" y="129"/>
                  </a:cubicBezTo>
                  <a:cubicBezTo>
                    <a:pt x="566" y="128"/>
                    <a:pt x="565" y="127"/>
                    <a:pt x="564" y="126"/>
                  </a:cubicBezTo>
                  <a:cubicBezTo>
                    <a:pt x="571" y="124"/>
                    <a:pt x="576" y="125"/>
                    <a:pt x="581" y="127"/>
                  </a:cubicBezTo>
                  <a:cubicBezTo>
                    <a:pt x="586" y="130"/>
                    <a:pt x="592" y="132"/>
                    <a:pt x="597" y="134"/>
                  </a:cubicBezTo>
                  <a:cubicBezTo>
                    <a:pt x="601" y="129"/>
                    <a:pt x="601" y="129"/>
                    <a:pt x="602" y="125"/>
                  </a:cubicBezTo>
                  <a:cubicBezTo>
                    <a:pt x="593" y="124"/>
                    <a:pt x="587" y="119"/>
                    <a:pt x="581" y="114"/>
                  </a:cubicBezTo>
                  <a:cubicBezTo>
                    <a:pt x="580" y="112"/>
                    <a:pt x="578" y="111"/>
                    <a:pt x="576" y="110"/>
                  </a:cubicBezTo>
                  <a:cubicBezTo>
                    <a:pt x="572" y="107"/>
                    <a:pt x="568" y="106"/>
                    <a:pt x="563" y="109"/>
                  </a:cubicBezTo>
                  <a:cubicBezTo>
                    <a:pt x="561" y="110"/>
                    <a:pt x="559" y="111"/>
                    <a:pt x="556" y="113"/>
                  </a:cubicBezTo>
                  <a:cubicBezTo>
                    <a:pt x="552" y="115"/>
                    <a:pt x="549" y="118"/>
                    <a:pt x="545" y="120"/>
                  </a:cubicBezTo>
                  <a:cubicBezTo>
                    <a:pt x="540" y="124"/>
                    <a:pt x="535" y="125"/>
                    <a:pt x="528" y="124"/>
                  </a:cubicBezTo>
                  <a:cubicBezTo>
                    <a:pt x="527" y="124"/>
                    <a:pt x="526" y="124"/>
                    <a:pt x="524" y="124"/>
                  </a:cubicBezTo>
                  <a:cubicBezTo>
                    <a:pt x="525" y="128"/>
                    <a:pt x="528" y="129"/>
                    <a:pt x="530" y="131"/>
                  </a:cubicBezTo>
                  <a:cubicBezTo>
                    <a:pt x="532" y="133"/>
                    <a:pt x="535" y="134"/>
                    <a:pt x="538" y="136"/>
                  </a:cubicBezTo>
                  <a:close/>
                  <a:moveTo>
                    <a:pt x="418" y="336"/>
                  </a:moveTo>
                  <a:cubicBezTo>
                    <a:pt x="416" y="349"/>
                    <a:pt x="416" y="349"/>
                    <a:pt x="404" y="354"/>
                  </a:cubicBezTo>
                  <a:cubicBezTo>
                    <a:pt x="412" y="360"/>
                    <a:pt x="421" y="365"/>
                    <a:pt x="418" y="377"/>
                  </a:cubicBezTo>
                  <a:cubicBezTo>
                    <a:pt x="416" y="378"/>
                    <a:pt x="413" y="380"/>
                    <a:pt x="411" y="382"/>
                  </a:cubicBezTo>
                  <a:cubicBezTo>
                    <a:pt x="412" y="385"/>
                    <a:pt x="413" y="387"/>
                    <a:pt x="414" y="389"/>
                  </a:cubicBezTo>
                  <a:cubicBezTo>
                    <a:pt x="415" y="391"/>
                    <a:pt x="415" y="393"/>
                    <a:pt x="415" y="395"/>
                  </a:cubicBezTo>
                  <a:cubicBezTo>
                    <a:pt x="415" y="398"/>
                    <a:pt x="414" y="400"/>
                    <a:pt x="414" y="402"/>
                  </a:cubicBezTo>
                  <a:cubicBezTo>
                    <a:pt x="413" y="405"/>
                    <a:pt x="413" y="408"/>
                    <a:pt x="412" y="410"/>
                  </a:cubicBezTo>
                  <a:cubicBezTo>
                    <a:pt x="419" y="412"/>
                    <a:pt x="424" y="413"/>
                    <a:pt x="430" y="414"/>
                  </a:cubicBezTo>
                  <a:cubicBezTo>
                    <a:pt x="439" y="417"/>
                    <a:pt x="446" y="420"/>
                    <a:pt x="449" y="430"/>
                  </a:cubicBezTo>
                  <a:cubicBezTo>
                    <a:pt x="461" y="435"/>
                    <a:pt x="472" y="441"/>
                    <a:pt x="486" y="444"/>
                  </a:cubicBezTo>
                  <a:cubicBezTo>
                    <a:pt x="486" y="444"/>
                    <a:pt x="486" y="443"/>
                    <a:pt x="487" y="443"/>
                  </a:cubicBezTo>
                  <a:cubicBezTo>
                    <a:pt x="485" y="437"/>
                    <a:pt x="485" y="437"/>
                    <a:pt x="481" y="433"/>
                  </a:cubicBezTo>
                  <a:cubicBezTo>
                    <a:pt x="475" y="428"/>
                    <a:pt x="470" y="424"/>
                    <a:pt x="464" y="419"/>
                  </a:cubicBezTo>
                  <a:cubicBezTo>
                    <a:pt x="461" y="417"/>
                    <a:pt x="458" y="414"/>
                    <a:pt x="455" y="412"/>
                  </a:cubicBezTo>
                  <a:cubicBezTo>
                    <a:pt x="454" y="411"/>
                    <a:pt x="454" y="409"/>
                    <a:pt x="453" y="407"/>
                  </a:cubicBezTo>
                  <a:cubicBezTo>
                    <a:pt x="455" y="407"/>
                    <a:pt x="456" y="407"/>
                    <a:pt x="457" y="407"/>
                  </a:cubicBezTo>
                  <a:cubicBezTo>
                    <a:pt x="465" y="410"/>
                    <a:pt x="474" y="412"/>
                    <a:pt x="482" y="414"/>
                  </a:cubicBezTo>
                  <a:cubicBezTo>
                    <a:pt x="489" y="417"/>
                    <a:pt x="496" y="419"/>
                    <a:pt x="504" y="422"/>
                  </a:cubicBezTo>
                  <a:cubicBezTo>
                    <a:pt x="505" y="422"/>
                    <a:pt x="507" y="422"/>
                    <a:pt x="510" y="423"/>
                  </a:cubicBezTo>
                  <a:cubicBezTo>
                    <a:pt x="509" y="421"/>
                    <a:pt x="508" y="419"/>
                    <a:pt x="507" y="418"/>
                  </a:cubicBezTo>
                  <a:cubicBezTo>
                    <a:pt x="501" y="412"/>
                    <a:pt x="494" y="406"/>
                    <a:pt x="486" y="402"/>
                  </a:cubicBezTo>
                  <a:cubicBezTo>
                    <a:pt x="479" y="399"/>
                    <a:pt x="472" y="396"/>
                    <a:pt x="465" y="393"/>
                  </a:cubicBezTo>
                  <a:cubicBezTo>
                    <a:pt x="459" y="390"/>
                    <a:pt x="453" y="387"/>
                    <a:pt x="446" y="384"/>
                  </a:cubicBezTo>
                  <a:cubicBezTo>
                    <a:pt x="444" y="383"/>
                    <a:pt x="444" y="382"/>
                    <a:pt x="445" y="380"/>
                  </a:cubicBezTo>
                  <a:cubicBezTo>
                    <a:pt x="450" y="378"/>
                    <a:pt x="454" y="379"/>
                    <a:pt x="459" y="379"/>
                  </a:cubicBezTo>
                  <a:cubicBezTo>
                    <a:pt x="470" y="381"/>
                    <a:pt x="480" y="382"/>
                    <a:pt x="491" y="384"/>
                  </a:cubicBezTo>
                  <a:cubicBezTo>
                    <a:pt x="493" y="384"/>
                    <a:pt x="496" y="384"/>
                    <a:pt x="498" y="384"/>
                  </a:cubicBezTo>
                  <a:cubicBezTo>
                    <a:pt x="500" y="384"/>
                    <a:pt x="502" y="384"/>
                    <a:pt x="507" y="384"/>
                  </a:cubicBezTo>
                  <a:cubicBezTo>
                    <a:pt x="504" y="382"/>
                    <a:pt x="503" y="381"/>
                    <a:pt x="501" y="381"/>
                  </a:cubicBezTo>
                  <a:cubicBezTo>
                    <a:pt x="494" y="378"/>
                    <a:pt x="488" y="375"/>
                    <a:pt x="481" y="373"/>
                  </a:cubicBezTo>
                  <a:cubicBezTo>
                    <a:pt x="464" y="368"/>
                    <a:pt x="447" y="364"/>
                    <a:pt x="431" y="359"/>
                  </a:cubicBezTo>
                  <a:cubicBezTo>
                    <a:pt x="430" y="358"/>
                    <a:pt x="429" y="358"/>
                    <a:pt x="427" y="356"/>
                  </a:cubicBezTo>
                  <a:cubicBezTo>
                    <a:pt x="437" y="354"/>
                    <a:pt x="445" y="352"/>
                    <a:pt x="453" y="352"/>
                  </a:cubicBezTo>
                  <a:cubicBezTo>
                    <a:pt x="464" y="351"/>
                    <a:pt x="475" y="350"/>
                    <a:pt x="485" y="346"/>
                  </a:cubicBezTo>
                  <a:cubicBezTo>
                    <a:pt x="487" y="345"/>
                    <a:pt x="488" y="344"/>
                    <a:pt x="490" y="343"/>
                  </a:cubicBezTo>
                  <a:cubicBezTo>
                    <a:pt x="465" y="340"/>
                    <a:pt x="441" y="338"/>
                    <a:pt x="418" y="336"/>
                  </a:cubicBezTo>
                  <a:close/>
                  <a:moveTo>
                    <a:pt x="360" y="699"/>
                  </a:moveTo>
                  <a:cubicBezTo>
                    <a:pt x="356" y="701"/>
                    <a:pt x="353" y="703"/>
                    <a:pt x="350" y="704"/>
                  </a:cubicBezTo>
                  <a:cubicBezTo>
                    <a:pt x="348" y="709"/>
                    <a:pt x="347" y="713"/>
                    <a:pt x="343" y="716"/>
                  </a:cubicBezTo>
                  <a:cubicBezTo>
                    <a:pt x="340" y="712"/>
                    <a:pt x="340" y="708"/>
                    <a:pt x="341" y="703"/>
                  </a:cubicBezTo>
                  <a:cubicBezTo>
                    <a:pt x="341" y="697"/>
                    <a:pt x="342" y="690"/>
                    <a:pt x="344" y="685"/>
                  </a:cubicBezTo>
                  <a:cubicBezTo>
                    <a:pt x="350" y="669"/>
                    <a:pt x="354" y="653"/>
                    <a:pt x="358" y="637"/>
                  </a:cubicBezTo>
                  <a:cubicBezTo>
                    <a:pt x="362" y="618"/>
                    <a:pt x="366" y="599"/>
                    <a:pt x="366" y="579"/>
                  </a:cubicBezTo>
                  <a:cubicBezTo>
                    <a:pt x="366" y="578"/>
                    <a:pt x="365" y="576"/>
                    <a:pt x="365" y="575"/>
                  </a:cubicBezTo>
                  <a:cubicBezTo>
                    <a:pt x="365" y="574"/>
                    <a:pt x="364" y="574"/>
                    <a:pt x="363" y="573"/>
                  </a:cubicBezTo>
                  <a:cubicBezTo>
                    <a:pt x="362" y="573"/>
                    <a:pt x="362" y="572"/>
                    <a:pt x="361" y="572"/>
                  </a:cubicBezTo>
                  <a:cubicBezTo>
                    <a:pt x="353" y="573"/>
                    <a:pt x="347" y="577"/>
                    <a:pt x="344" y="584"/>
                  </a:cubicBezTo>
                  <a:cubicBezTo>
                    <a:pt x="344" y="585"/>
                    <a:pt x="344" y="586"/>
                    <a:pt x="344" y="587"/>
                  </a:cubicBezTo>
                  <a:cubicBezTo>
                    <a:pt x="345" y="608"/>
                    <a:pt x="344" y="629"/>
                    <a:pt x="341" y="650"/>
                  </a:cubicBezTo>
                  <a:cubicBezTo>
                    <a:pt x="339" y="658"/>
                    <a:pt x="337" y="666"/>
                    <a:pt x="334" y="673"/>
                  </a:cubicBezTo>
                  <a:cubicBezTo>
                    <a:pt x="333" y="676"/>
                    <a:pt x="332" y="679"/>
                    <a:pt x="331" y="683"/>
                  </a:cubicBezTo>
                  <a:cubicBezTo>
                    <a:pt x="330" y="690"/>
                    <a:pt x="327" y="696"/>
                    <a:pt x="323" y="702"/>
                  </a:cubicBezTo>
                  <a:cubicBezTo>
                    <a:pt x="313" y="717"/>
                    <a:pt x="300" y="731"/>
                    <a:pt x="286" y="743"/>
                  </a:cubicBezTo>
                  <a:cubicBezTo>
                    <a:pt x="281" y="746"/>
                    <a:pt x="276" y="751"/>
                    <a:pt x="271" y="755"/>
                  </a:cubicBezTo>
                  <a:cubicBezTo>
                    <a:pt x="269" y="757"/>
                    <a:pt x="268" y="759"/>
                    <a:pt x="270" y="762"/>
                  </a:cubicBezTo>
                  <a:cubicBezTo>
                    <a:pt x="271" y="762"/>
                    <a:pt x="272" y="762"/>
                    <a:pt x="273" y="762"/>
                  </a:cubicBezTo>
                  <a:cubicBezTo>
                    <a:pt x="278" y="760"/>
                    <a:pt x="282" y="758"/>
                    <a:pt x="285" y="755"/>
                  </a:cubicBezTo>
                  <a:cubicBezTo>
                    <a:pt x="291" y="749"/>
                    <a:pt x="299" y="746"/>
                    <a:pt x="306" y="742"/>
                  </a:cubicBezTo>
                  <a:cubicBezTo>
                    <a:pt x="311" y="743"/>
                    <a:pt x="314" y="746"/>
                    <a:pt x="316" y="749"/>
                  </a:cubicBezTo>
                  <a:cubicBezTo>
                    <a:pt x="320" y="754"/>
                    <a:pt x="322" y="759"/>
                    <a:pt x="322" y="765"/>
                  </a:cubicBezTo>
                  <a:cubicBezTo>
                    <a:pt x="322" y="771"/>
                    <a:pt x="322" y="776"/>
                    <a:pt x="322" y="782"/>
                  </a:cubicBezTo>
                  <a:cubicBezTo>
                    <a:pt x="324" y="780"/>
                    <a:pt x="325" y="779"/>
                    <a:pt x="325" y="777"/>
                  </a:cubicBezTo>
                  <a:cubicBezTo>
                    <a:pt x="325" y="774"/>
                    <a:pt x="325" y="770"/>
                    <a:pt x="326" y="766"/>
                  </a:cubicBezTo>
                  <a:cubicBezTo>
                    <a:pt x="327" y="760"/>
                    <a:pt x="328" y="753"/>
                    <a:pt x="330" y="747"/>
                  </a:cubicBezTo>
                  <a:cubicBezTo>
                    <a:pt x="333" y="738"/>
                    <a:pt x="342" y="736"/>
                    <a:pt x="348" y="743"/>
                  </a:cubicBezTo>
                  <a:cubicBezTo>
                    <a:pt x="350" y="744"/>
                    <a:pt x="351" y="747"/>
                    <a:pt x="353" y="749"/>
                  </a:cubicBezTo>
                  <a:cubicBezTo>
                    <a:pt x="354" y="751"/>
                    <a:pt x="355" y="753"/>
                    <a:pt x="357" y="756"/>
                  </a:cubicBezTo>
                  <a:cubicBezTo>
                    <a:pt x="358" y="758"/>
                    <a:pt x="360" y="760"/>
                    <a:pt x="363" y="760"/>
                  </a:cubicBezTo>
                  <a:cubicBezTo>
                    <a:pt x="364" y="756"/>
                    <a:pt x="362" y="753"/>
                    <a:pt x="361" y="751"/>
                  </a:cubicBezTo>
                  <a:cubicBezTo>
                    <a:pt x="358" y="746"/>
                    <a:pt x="356" y="742"/>
                    <a:pt x="354" y="738"/>
                  </a:cubicBezTo>
                  <a:cubicBezTo>
                    <a:pt x="349" y="727"/>
                    <a:pt x="351" y="718"/>
                    <a:pt x="359" y="710"/>
                  </a:cubicBezTo>
                  <a:cubicBezTo>
                    <a:pt x="361" y="708"/>
                    <a:pt x="364" y="706"/>
                    <a:pt x="367" y="704"/>
                  </a:cubicBezTo>
                  <a:cubicBezTo>
                    <a:pt x="368" y="703"/>
                    <a:pt x="369" y="702"/>
                    <a:pt x="371" y="701"/>
                  </a:cubicBezTo>
                  <a:cubicBezTo>
                    <a:pt x="367" y="700"/>
                    <a:pt x="363" y="700"/>
                    <a:pt x="360" y="699"/>
                  </a:cubicBezTo>
                  <a:close/>
                  <a:moveTo>
                    <a:pt x="263" y="745"/>
                  </a:moveTo>
                  <a:cubicBezTo>
                    <a:pt x="263" y="741"/>
                    <a:pt x="263" y="736"/>
                    <a:pt x="263" y="732"/>
                  </a:cubicBezTo>
                  <a:cubicBezTo>
                    <a:pt x="263" y="729"/>
                    <a:pt x="263" y="725"/>
                    <a:pt x="264" y="722"/>
                  </a:cubicBezTo>
                  <a:cubicBezTo>
                    <a:pt x="264" y="715"/>
                    <a:pt x="269" y="710"/>
                    <a:pt x="276" y="708"/>
                  </a:cubicBezTo>
                  <a:cubicBezTo>
                    <a:pt x="277" y="707"/>
                    <a:pt x="279" y="708"/>
                    <a:pt x="282" y="706"/>
                  </a:cubicBezTo>
                  <a:cubicBezTo>
                    <a:pt x="278" y="703"/>
                    <a:pt x="275" y="702"/>
                    <a:pt x="272" y="702"/>
                  </a:cubicBezTo>
                  <a:cubicBezTo>
                    <a:pt x="264" y="706"/>
                    <a:pt x="264" y="706"/>
                    <a:pt x="259" y="713"/>
                  </a:cubicBezTo>
                  <a:cubicBezTo>
                    <a:pt x="257" y="715"/>
                    <a:pt x="256" y="718"/>
                    <a:pt x="253" y="719"/>
                  </a:cubicBezTo>
                  <a:cubicBezTo>
                    <a:pt x="252" y="718"/>
                    <a:pt x="251" y="717"/>
                    <a:pt x="251" y="717"/>
                  </a:cubicBezTo>
                  <a:cubicBezTo>
                    <a:pt x="252" y="715"/>
                    <a:pt x="252" y="713"/>
                    <a:pt x="253" y="711"/>
                  </a:cubicBezTo>
                  <a:cubicBezTo>
                    <a:pt x="264" y="680"/>
                    <a:pt x="273" y="649"/>
                    <a:pt x="279" y="617"/>
                  </a:cubicBezTo>
                  <a:cubicBezTo>
                    <a:pt x="280" y="611"/>
                    <a:pt x="282" y="606"/>
                    <a:pt x="281" y="600"/>
                  </a:cubicBezTo>
                  <a:cubicBezTo>
                    <a:pt x="273" y="591"/>
                    <a:pt x="270" y="590"/>
                    <a:pt x="264" y="589"/>
                  </a:cubicBezTo>
                  <a:cubicBezTo>
                    <a:pt x="263" y="594"/>
                    <a:pt x="263" y="598"/>
                    <a:pt x="264" y="603"/>
                  </a:cubicBezTo>
                  <a:cubicBezTo>
                    <a:pt x="265" y="621"/>
                    <a:pt x="263" y="638"/>
                    <a:pt x="257" y="655"/>
                  </a:cubicBezTo>
                  <a:cubicBezTo>
                    <a:pt x="254" y="661"/>
                    <a:pt x="253" y="668"/>
                    <a:pt x="251" y="675"/>
                  </a:cubicBezTo>
                  <a:cubicBezTo>
                    <a:pt x="248" y="685"/>
                    <a:pt x="244" y="695"/>
                    <a:pt x="238" y="704"/>
                  </a:cubicBezTo>
                  <a:cubicBezTo>
                    <a:pt x="235" y="709"/>
                    <a:pt x="232" y="713"/>
                    <a:pt x="226" y="716"/>
                  </a:cubicBezTo>
                  <a:cubicBezTo>
                    <a:pt x="217" y="722"/>
                    <a:pt x="207" y="728"/>
                    <a:pt x="198" y="734"/>
                  </a:cubicBezTo>
                  <a:cubicBezTo>
                    <a:pt x="193" y="737"/>
                    <a:pt x="188" y="740"/>
                    <a:pt x="183" y="743"/>
                  </a:cubicBezTo>
                  <a:cubicBezTo>
                    <a:pt x="182" y="743"/>
                    <a:pt x="181" y="744"/>
                    <a:pt x="179" y="746"/>
                  </a:cubicBezTo>
                  <a:cubicBezTo>
                    <a:pt x="183" y="747"/>
                    <a:pt x="185" y="746"/>
                    <a:pt x="187" y="745"/>
                  </a:cubicBezTo>
                  <a:cubicBezTo>
                    <a:pt x="193" y="742"/>
                    <a:pt x="198" y="740"/>
                    <a:pt x="204" y="737"/>
                  </a:cubicBezTo>
                  <a:cubicBezTo>
                    <a:pt x="207" y="736"/>
                    <a:pt x="211" y="734"/>
                    <a:pt x="214" y="734"/>
                  </a:cubicBezTo>
                  <a:cubicBezTo>
                    <a:pt x="222" y="732"/>
                    <a:pt x="228" y="737"/>
                    <a:pt x="228" y="745"/>
                  </a:cubicBezTo>
                  <a:cubicBezTo>
                    <a:pt x="228" y="748"/>
                    <a:pt x="227" y="751"/>
                    <a:pt x="226" y="754"/>
                  </a:cubicBezTo>
                  <a:cubicBezTo>
                    <a:pt x="225" y="757"/>
                    <a:pt x="222" y="760"/>
                    <a:pt x="221" y="763"/>
                  </a:cubicBezTo>
                  <a:cubicBezTo>
                    <a:pt x="218" y="769"/>
                    <a:pt x="216" y="775"/>
                    <a:pt x="214" y="781"/>
                  </a:cubicBezTo>
                  <a:cubicBezTo>
                    <a:pt x="213" y="782"/>
                    <a:pt x="213" y="783"/>
                    <a:pt x="212" y="786"/>
                  </a:cubicBezTo>
                  <a:cubicBezTo>
                    <a:pt x="215" y="783"/>
                    <a:pt x="216" y="782"/>
                    <a:pt x="217" y="781"/>
                  </a:cubicBezTo>
                  <a:cubicBezTo>
                    <a:pt x="222" y="775"/>
                    <a:pt x="226" y="768"/>
                    <a:pt x="231" y="762"/>
                  </a:cubicBezTo>
                  <a:cubicBezTo>
                    <a:pt x="233" y="759"/>
                    <a:pt x="235" y="757"/>
                    <a:pt x="237" y="754"/>
                  </a:cubicBezTo>
                  <a:cubicBezTo>
                    <a:pt x="242" y="748"/>
                    <a:pt x="248" y="746"/>
                    <a:pt x="256" y="748"/>
                  </a:cubicBezTo>
                  <a:cubicBezTo>
                    <a:pt x="257" y="748"/>
                    <a:pt x="258" y="748"/>
                    <a:pt x="259" y="748"/>
                  </a:cubicBezTo>
                  <a:cubicBezTo>
                    <a:pt x="260" y="747"/>
                    <a:pt x="261" y="746"/>
                    <a:pt x="263" y="745"/>
                  </a:cubicBezTo>
                  <a:close/>
                  <a:moveTo>
                    <a:pt x="329" y="632"/>
                  </a:moveTo>
                  <a:cubicBezTo>
                    <a:pt x="324" y="630"/>
                    <a:pt x="320" y="628"/>
                    <a:pt x="316" y="630"/>
                  </a:cubicBezTo>
                  <a:cubicBezTo>
                    <a:pt x="309" y="634"/>
                    <a:pt x="302" y="637"/>
                    <a:pt x="295" y="641"/>
                  </a:cubicBezTo>
                  <a:cubicBezTo>
                    <a:pt x="290" y="645"/>
                    <a:pt x="286" y="650"/>
                    <a:pt x="283" y="656"/>
                  </a:cubicBezTo>
                  <a:cubicBezTo>
                    <a:pt x="280" y="665"/>
                    <a:pt x="277" y="673"/>
                    <a:pt x="274" y="681"/>
                  </a:cubicBezTo>
                  <a:cubicBezTo>
                    <a:pt x="273" y="684"/>
                    <a:pt x="272" y="688"/>
                    <a:pt x="273" y="691"/>
                  </a:cubicBezTo>
                  <a:cubicBezTo>
                    <a:pt x="277" y="693"/>
                    <a:pt x="280" y="694"/>
                    <a:pt x="284" y="695"/>
                  </a:cubicBezTo>
                  <a:cubicBezTo>
                    <a:pt x="289" y="697"/>
                    <a:pt x="292" y="701"/>
                    <a:pt x="293" y="707"/>
                  </a:cubicBezTo>
                  <a:cubicBezTo>
                    <a:pt x="294" y="712"/>
                    <a:pt x="292" y="715"/>
                    <a:pt x="287" y="717"/>
                  </a:cubicBezTo>
                  <a:cubicBezTo>
                    <a:pt x="284" y="717"/>
                    <a:pt x="281" y="717"/>
                    <a:pt x="278" y="718"/>
                  </a:cubicBezTo>
                  <a:cubicBezTo>
                    <a:pt x="276" y="719"/>
                    <a:pt x="274" y="720"/>
                    <a:pt x="273" y="721"/>
                  </a:cubicBezTo>
                  <a:cubicBezTo>
                    <a:pt x="274" y="728"/>
                    <a:pt x="274" y="728"/>
                    <a:pt x="277" y="733"/>
                  </a:cubicBezTo>
                  <a:cubicBezTo>
                    <a:pt x="279" y="731"/>
                    <a:pt x="282" y="728"/>
                    <a:pt x="284" y="726"/>
                  </a:cubicBezTo>
                  <a:cubicBezTo>
                    <a:pt x="286" y="724"/>
                    <a:pt x="288" y="722"/>
                    <a:pt x="290" y="720"/>
                  </a:cubicBezTo>
                  <a:cubicBezTo>
                    <a:pt x="296" y="714"/>
                    <a:pt x="303" y="708"/>
                    <a:pt x="309" y="701"/>
                  </a:cubicBezTo>
                  <a:cubicBezTo>
                    <a:pt x="312" y="698"/>
                    <a:pt x="314" y="695"/>
                    <a:pt x="315" y="691"/>
                  </a:cubicBezTo>
                  <a:cubicBezTo>
                    <a:pt x="320" y="677"/>
                    <a:pt x="324" y="662"/>
                    <a:pt x="327" y="647"/>
                  </a:cubicBezTo>
                  <a:cubicBezTo>
                    <a:pt x="328" y="642"/>
                    <a:pt x="328" y="637"/>
                    <a:pt x="329" y="632"/>
                  </a:cubicBezTo>
                  <a:close/>
                  <a:moveTo>
                    <a:pt x="85" y="212"/>
                  </a:moveTo>
                  <a:cubicBezTo>
                    <a:pt x="79" y="215"/>
                    <a:pt x="77" y="219"/>
                    <a:pt x="76" y="225"/>
                  </a:cubicBezTo>
                  <a:cubicBezTo>
                    <a:pt x="73" y="241"/>
                    <a:pt x="73" y="257"/>
                    <a:pt x="78" y="272"/>
                  </a:cubicBezTo>
                  <a:cubicBezTo>
                    <a:pt x="80" y="281"/>
                    <a:pt x="85" y="289"/>
                    <a:pt x="93" y="295"/>
                  </a:cubicBezTo>
                  <a:cubicBezTo>
                    <a:pt x="97" y="298"/>
                    <a:pt x="101" y="300"/>
                    <a:pt x="107" y="297"/>
                  </a:cubicBezTo>
                  <a:cubicBezTo>
                    <a:pt x="109" y="278"/>
                    <a:pt x="114" y="259"/>
                    <a:pt x="122" y="242"/>
                  </a:cubicBezTo>
                  <a:cubicBezTo>
                    <a:pt x="120" y="236"/>
                    <a:pt x="118" y="231"/>
                    <a:pt x="115" y="227"/>
                  </a:cubicBezTo>
                  <a:cubicBezTo>
                    <a:pt x="95" y="222"/>
                    <a:pt x="95" y="222"/>
                    <a:pt x="85" y="212"/>
                  </a:cubicBezTo>
                  <a:close/>
                  <a:moveTo>
                    <a:pt x="332" y="580"/>
                  </a:moveTo>
                  <a:cubicBezTo>
                    <a:pt x="330" y="580"/>
                    <a:pt x="329" y="580"/>
                    <a:pt x="328" y="580"/>
                  </a:cubicBezTo>
                  <a:cubicBezTo>
                    <a:pt x="322" y="578"/>
                    <a:pt x="319" y="575"/>
                    <a:pt x="318" y="569"/>
                  </a:cubicBezTo>
                  <a:cubicBezTo>
                    <a:pt x="318" y="566"/>
                    <a:pt x="319" y="564"/>
                    <a:pt x="319" y="561"/>
                  </a:cubicBezTo>
                  <a:cubicBezTo>
                    <a:pt x="319" y="558"/>
                    <a:pt x="319" y="554"/>
                    <a:pt x="319" y="551"/>
                  </a:cubicBezTo>
                  <a:cubicBezTo>
                    <a:pt x="320" y="546"/>
                    <a:pt x="317" y="542"/>
                    <a:pt x="312" y="539"/>
                  </a:cubicBezTo>
                  <a:cubicBezTo>
                    <a:pt x="311" y="540"/>
                    <a:pt x="310" y="540"/>
                    <a:pt x="309" y="541"/>
                  </a:cubicBezTo>
                  <a:cubicBezTo>
                    <a:pt x="309" y="545"/>
                    <a:pt x="309" y="548"/>
                    <a:pt x="308" y="551"/>
                  </a:cubicBezTo>
                  <a:cubicBezTo>
                    <a:pt x="308" y="555"/>
                    <a:pt x="304" y="556"/>
                    <a:pt x="301" y="558"/>
                  </a:cubicBezTo>
                  <a:cubicBezTo>
                    <a:pt x="304" y="567"/>
                    <a:pt x="303" y="576"/>
                    <a:pt x="298" y="584"/>
                  </a:cubicBezTo>
                  <a:cubicBezTo>
                    <a:pt x="297" y="586"/>
                    <a:pt x="297" y="588"/>
                    <a:pt x="296" y="591"/>
                  </a:cubicBezTo>
                  <a:cubicBezTo>
                    <a:pt x="295" y="594"/>
                    <a:pt x="295" y="598"/>
                    <a:pt x="294" y="601"/>
                  </a:cubicBezTo>
                  <a:cubicBezTo>
                    <a:pt x="293" y="608"/>
                    <a:pt x="292" y="614"/>
                    <a:pt x="291" y="621"/>
                  </a:cubicBezTo>
                  <a:cubicBezTo>
                    <a:pt x="291" y="622"/>
                    <a:pt x="292" y="623"/>
                    <a:pt x="292" y="624"/>
                  </a:cubicBezTo>
                  <a:cubicBezTo>
                    <a:pt x="293" y="624"/>
                    <a:pt x="293" y="625"/>
                    <a:pt x="294" y="625"/>
                  </a:cubicBezTo>
                  <a:cubicBezTo>
                    <a:pt x="305" y="620"/>
                    <a:pt x="317" y="615"/>
                    <a:pt x="329" y="610"/>
                  </a:cubicBezTo>
                  <a:cubicBezTo>
                    <a:pt x="333" y="601"/>
                    <a:pt x="331" y="591"/>
                    <a:pt x="332" y="580"/>
                  </a:cubicBezTo>
                  <a:close/>
                  <a:moveTo>
                    <a:pt x="162" y="132"/>
                  </a:moveTo>
                  <a:cubicBezTo>
                    <a:pt x="160" y="142"/>
                    <a:pt x="161" y="145"/>
                    <a:pt x="169" y="145"/>
                  </a:cubicBezTo>
                  <a:cubicBezTo>
                    <a:pt x="173" y="138"/>
                    <a:pt x="181" y="133"/>
                    <a:pt x="189" y="129"/>
                  </a:cubicBezTo>
                  <a:cubicBezTo>
                    <a:pt x="191" y="128"/>
                    <a:pt x="193" y="125"/>
                    <a:pt x="195" y="124"/>
                  </a:cubicBezTo>
                  <a:cubicBezTo>
                    <a:pt x="197" y="118"/>
                    <a:pt x="199" y="113"/>
                    <a:pt x="201" y="108"/>
                  </a:cubicBezTo>
                  <a:cubicBezTo>
                    <a:pt x="199" y="105"/>
                    <a:pt x="196" y="104"/>
                    <a:pt x="193" y="104"/>
                  </a:cubicBezTo>
                  <a:cubicBezTo>
                    <a:pt x="192" y="104"/>
                    <a:pt x="190" y="105"/>
                    <a:pt x="190" y="106"/>
                  </a:cubicBezTo>
                  <a:cubicBezTo>
                    <a:pt x="188" y="107"/>
                    <a:pt x="187" y="109"/>
                    <a:pt x="186" y="111"/>
                  </a:cubicBezTo>
                  <a:cubicBezTo>
                    <a:pt x="184" y="113"/>
                    <a:pt x="183" y="116"/>
                    <a:pt x="180" y="118"/>
                  </a:cubicBezTo>
                  <a:cubicBezTo>
                    <a:pt x="173" y="121"/>
                    <a:pt x="168" y="126"/>
                    <a:pt x="162" y="132"/>
                  </a:cubicBezTo>
                  <a:close/>
                  <a:moveTo>
                    <a:pt x="112" y="113"/>
                  </a:moveTo>
                  <a:cubicBezTo>
                    <a:pt x="112" y="115"/>
                    <a:pt x="111" y="116"/>
                    <a:pt x="111" y="118"/>
                  </a:cubicBezTo>
                  <a:cubicBezTo>
                    <a:pt x="110" y="124"/>
                    <a:pt x="107" y="128"/>
                    <a:pt x="103" y="131"/>
                  </a:cubicBezTo>
                  <a:cubicBezTo>
                    <a:pt x="95" y="136"/>
                    <a:pt x="90" y="143"/>
                    <a:pt x="86" y="151"/>
                  </a:cubicBezTo>
                  <a:cubicBezTo>
                    <a:pt x="85" y="151"/>
                    <a:pt x="85" y="152"/>
                    <a:pt x="85" y="153"/>
                  </a:cubicBezTo>
                  <a:cubicBezTo>
                    <a:pt x="86" y="156"/>
                    <a:pt x="87" y="158"/>
                    <a:pt x="90" y="160"/>
                  </a:cubicBezTo>
                  <a:cubicBezTo>
                    <a:pt x="95" y="149"/>
                    <a:pt x="105" y="143"/>
                    <a:pt x="113" y="136"/>
                  </a:cubicBezTo>
                  <a:cubicBezTo>
                    <a:pt x="114" y="128"/>
                    <a:pt x="119" y="124"/>
                    <a:pt x="125" y="119"/>
                  </a:cubicBezTo>
                  <a:cubicBezTo>
                    <a:pt x="120" y="114"/>
                    <a:pt x="120" y="114"/>
                    <a:pt x="112" y="113"/>
                  </a:cubicBezTo>
                  <a:close/>
                  <a:moveTo>
                    <a:pt x="269" y="118"/>
                  </a:moveTo>
                  <a:cubicBezTo>
                    <a:pt x="270" y="116"/>
                    <a:pt x="270" y="116"/>
                    <a:pt x="270" y="116"/>
                  </a:cubicBezTo>
                  <a:cubicBezTo>
                    <a:pt x="269" y="106"/>
                    <a:pt x="262" y="99"/>
                    <a:pt x="253" y="100"/>
                  </a:cubicBezTo>
                  <a:cubicBezTo>
                    <a:pt x="244" y="100"/>
                    <a:pt x="235" y="101"/>
                    <a:pt x="226" y="103"/>
                  </a:cubicBezTo>
                  <a:cubicBezTo>
                    <a:pt x="224" y="103"/>
                    <a:pt x="222" y="104"/>
                    <a:pt x="221" y="105"/>
                  </a:cubicBezTo>
                  <a:cubicBezTo>
                    <a:pt x="221" y="110"/>
                    <a:pt x="221" y="110"/>
                    <a:pt x="222" y="111"/>
                  </a:cubicBezTo>
                  <a:cubicBezTo>
                    <a:pt x="223" y="112"/>
                    <a:pt x="225" y="113"/>
                    <a:pt x="227" y="113"/>
                  </a:cubicBezTo>
                  <a:cubicBezTo>
                    <a:pt x="231" y="114"/>
                    <a:pt x="236" y="114"/>
                    <a:pt x="240" y="114"/>
                  </a:cubicBezTo>
                  <a:cubicBezTo>
                    <a:pt x="242" y="111"/>
                    <a:pt x="244" y="109"/>
                    <a:pt x="244" y="109"/>
                  </a:cubicBezTo>
                  <a:cubicBezTo>
                    <a:pt x="257" y="103"/>
                    <a:pt x="262" y="112"/>
                    <a:pt x="269" y="118"/>
                  </a:cubicBezTo>
                  <a:close/>
                  <a:moveTo>
                    <a:pt x="119" y="148"/>
                  </a:moveTo>
                  <a:cubicBezTo>
                    <a:pt x="113" y="154"/>
                    <a:pt x="105" y="157"/>
                    <a:pt x="101" y="165"/>
                  </a:cubicBezTo>
                  <a:cubicBezTo>
                    <a:pt x="102" y="166"/>
                    <a:pt x="104" y="167"/>
                    <a:pt x="105" y="169"/>
                  </a:cubicBezTo>
                  <a:cubicBezTo>
                    <a:pt x="111" y="164"/>
                    <a:pt x="117" y="161"/>
                    <a:pt x="122" y="156"/>
                  </a:cubicBezTo>
                  <a:cubicBezTo>
                    <a:pt x="125" y="154"/>
                    <a:pt x="126" y="151"/>
                    <a:pt x="127" y="148"/>
                  </a:cubicBezTo>
                  <a:cubicBezTo>
                    <a:pt x="127" y="145"/>
                    <a:pt x="127" y="143"/>
                    <a:pt x="127" y="142"/>
                  </a:cubicBezTo>
                  <a:cubicBezTo>
                    <a:pt x="129" y="139"/>
                    <a:pt x="131" y="136"/>
                    <a:pt x="133" y="133"/>
                  </a:cubicBezTo>
                  <a:cubicBezTo>
                    <a:pt x="132" y="131"/>
                    <a:pt x="131" y="130"/>
                    <a:pt x="130" y="128"/>
                  </a:cubicBezTo>
                  <a:cubicBezTo>
                    <a:pt x="122" y="132"/>
                    <a:pt x="119" y="139"/>
                    <a:pt x="119" y="148"/>
                  </a:cubicBezTo>
                  <a:close/>
                  <a:moveTo>
                    <a:pt x="214" y="136"/>
                  </a:moveTo>
                  <a:cubicBezTo>
                    <a:pt x="213" y="133"/>
                    <a:pt x="214" y="129"/>
                    <a:pt x="212" y="125"/>
                  </a:cubicBezTo>
                  <a:cubicBezTo>
                    <a:pt x="201" y="136"/>
                    <a:pt x="187" y="141"/>
                    <a:pt x="178" y="152"/>
                  </a:cubicBezTo>
                  <a:cubicBezTo>
                    <a:pt x="179" y="154"/>
                    <a:pt x="181" y="156"/>
                    <a:pt x="184" y="156"/>
                  </a:cubicBezTo>
                  <a:cubicBezTo>
                    <a:pt x="193" y="150"/>
                    <a:pt x="203" y="144"/>
                    <a:pt x="212" y="138"/>
                  </a:cubicBezTo>
                  <a:cubicBezTo>
                    <a:pt x="212" y="138"/>
                    <a:pt x="213" y="137"/>
                    <a:pt x="214" y="136"/>
                  </a:cubicBezTo>
                  <a:close/>
                  <a:moveTo>
                    <a:pt x="554" y="245"/>
                  </a:moveTo>
                  <a:cubicBezTo>
                    <a:pt x="556" y="240"/>
                    <a:pt x="559" y="235"/>
                    <a:pt x="561" y="230"/>
                  </a:cubicBezTo>
                  <a:cubicBezTo>
                    <a:pt x="564" y="226"/>
                    <a:pt x="568" y="222"/>
                    <a:pt x="570" y="217"/>
                  </a:cubicBezTo>
                  <a:cubicBezTo>
                    <a:pt x="564" y="216"/>
                    <a:pt x="560" y="218"/>
                    <a:pt x="556" y="221"/>
                  </a:cubicBezTo>
                  <a:cubicBezTo>
                    <a:pt x="550" y="226"/>
                    <a:pt x="543" y="231"/>
                    <a:pt x="540" y="239"/>
                  </a:cubicBezTo>
                  <a:cubicBezTo>
                    <a:pt x="545" y="241"/>
                    <a:pt x="550" y="243"/>
                    <a:pt x="554" y="245"/>
                  </a:cubicBezTo>
                  <a:close/>
                  <a:moveTo>
                    <a:pt x="136" y="117"/>
                  </a:moveTo>
                  <a:cubicBezTo>
                    <a:pt x="142" y="117"/>
                    <a:pt x="148" y="117"/>
                    <a:pt x="154" y="117"/>
                  </a:cubicBezTo>
                  <a:cubicBezTo>
                    <a:pt x="154" y="115"/>
                    <a:pt x="154" y="114"/>
                    <a:pt x="154" y="112"/>
                  </a:cubicBezTo>
                  <a:cubicBezTo>
                    <a:pt x="147" y="111"/>
                    <a:pt x="141" y="111"/>
                    <a:pt x="134" y="112"/>
                  </a:cubicBezTo>
                  <a:cubicBezTo>
                    <a:pt x="135" y="114"/>
                    <a:pt x="136" y="116"/>
                    <a:pt x="136" y="117"/>
                  </a:cubicBezTo>
                  <a:close/>
                  <a:moveTo>
                    <a:pt x="84" y="136"/>
                  </a:moveTo>
                  <a:cubicBezTo>
                    <a:pt x="93" y="132"/>
                    <a:pt x="98" y="124"/>
                    <a:pt x="103" y="118"/>
                  </a:cubicBezTo>
                  <a:cubicBezTo>
                    <a:pt x="103" y="117"/>
                    <a:pt x="102" y="116"/>
                    <a:pt x="102" y="115"/>
                  </a:cubicBezTo>
                  <a:cubicBezTo>
                    <a:pt x="97" y="117"/>
                    <a:pt x="90" y="123"/>
                    <a:pt x="86" y="129"/>
                  </a:cubicBezTo>
                  <a:cubicBezTo>
                    <a:pt x="84" y="131"/>
                    <a:pt x="82" y="132"/>
                    <a:pt x="84" y="136"/>
                  </a:cubicBezTo>
                  <a:close/>
                  <a:moveTo>
                    <a:pt x="276" y="770"/>
                  </a:moveTo>
                  <a:cubicBezTo>
                    <a:pt x="280" y="774"/>
                    <a:pt x="284" y="776"/>
                    <a:pt x="289" y="774"/>
                  </a:cubicBezTo>
                  <a:cubicBezTo>
                    <a:pt x="290" y="770"/>
                    <a:pt x="287" y="767"/>
                    <a:pt x="285" y="764"/>
                  </a:cubicBezTo>
                  <a:cubicBezTo>
                    <a:pt x="280" y="763"/>
                    <a:pt x="278" y="765"/>
                    <a:pt x="276" y="770"/>
                  </a:cubicBezTo>
                  <a:close/>
                  <a:moveTo>
                    <a:pt x="165" y="116"/>
                  </a:moveTo>
                  <a:cubicBezTo>
                    <a:pt x="173" y="115"/>
                    <a:pt x="178" y="110"/>
                    <a:pt x="179" y="104"/>
                  </a:cubicBezTo>
                  <a:cubicBezTo>
                    <a:pt x="176" y="103"/>
                    <a:pt x="173" y="105"/>
                    <a:pt x="171" y="107"/>
                  </a:cubicBezTo>
                  <a:cubicBezTo>
                    <a:pt x="168" y="109"/>
                    <a:pt x="165" y="111"/>
                    <a:pt x="165" y="116"/>
                  </a:cubicBezTo>
                  <a:close/>
                  <a:moveTo>
                    <a:pt x="699" y="795"/>
                  </a:moveTo>
                  <a:cubicBezTo>
                    <a:pt x="700" y="795"/>
                    <a:pt x="701" y="795"/>
                    <a:pt x="702" y="794"/>
                  </a:cubicBezTo>
                  <a:cubicBezTo>
                    <a:pt x="714" y="782"/>
                    <a:pt x="726" y="769"/>
                    <a:pt x="732" y="752"/>
                  </a:cubicBezTo>
                  <a:cubicBezTo>
                    <a:pt x="735" y="745"/>
                    <a:pt x="738" y="738"/>
                    <a:pt x="741" y="731"/>
                  </a:cubicBezTo>
                  <a:cubicBezTo>
                    <a:pt x="749" y="717"/>
                    <a:pt x="758" y="704"/>
                    <a:pt x="770" y="693"/>
                  </a:cubicBezTo>
                  <a:cubicBezTo>
                    <a:pt x="776" y="686"/>
                    <a:pt x="784" y="682"/>
                    <a:pt x="793" y="680"/>
                  </a:cubicBezTo>
                  <a:cubicBezTo>
                    <a:pt x="796" y="679"/>
                    <a:pt x="799" y="679"/>
                    <a:pt x="801" y="681"/>
                  </a:cubicBezTo>
                  <a:cubicBezTo>
                    <a:pt x="802" y="682"/>
                    <a:pt x="802" y="683"/>
                    <a:pt x="802" y="684"/>
                  </a:cubicBezTo>
                  <a:cubicBezTo>
                    <a:pt x="798" y="690"/>
                    <a:pt x="794" y="696"/>
                    <a:pt x="790" y="702"/>
                  </a:cubicBezTo>
                  <a:cubicBezTo>
                    <a:pt x="786" y="708"/>
                    <a:pt x="782" y="715"/>
                    <a:pt x="779" y="721"/>
                  </a:cubicBezTo>
                  <a:cubicBezTo>
                    <a:pt x="775" y="727"/>
                    <a:pt x="771" y="733"/>
                    <a:pt x="768" y="740"/>
                  </a:cubicBezTo>
                  <a:cubicBezTo>
                    <a:pt x="765" y="746"/>
                    <a:pt x="760" y="752"/>
                    <a:pt x="759" y="760"/>
                  </a:cubicBezTo>
                  <a:cubicBezTo>
                    <a:pt x="764" y="760"/>
                    <a:pt x="766" y="757"/>
                    <a:pt x="768" y="754"/>
                  </a:cubicBezTo>
                  <a:cubicBezTo>
                    <a:pt x="777" y="741"/>
                    <a:pt x="786" y="728"/>
                    <a:pt x="794" y="715"/>
                  </a:cubicBezTo>
                  <a:cubicBezTo>
                    <a:pt x="800" y="706"/>
                    <a:pt x="806" y="697"/>
                    <a:pt x="813" y="688"/>
                  </a:cubicBezTo>
                  <a:cubicBezTo>
                    <a:pt x="817" y="684"/>
                    <a:pt x="822" y="680"/>
                    <a:pt x="827" y="677"/>
                  </a:cubicBezTo>
                  <a:cubicBezTo>
                    <a:pt x="838" y="672"/>
                    <a:pt x="847" y="664"/>
                    <a:pt x="856" y="657"/>
                  </a:cubicBezTo>
                  <a:cubicBezTo>
                    <a:pt x="873" y="644"/>
                    <a:pt x="882" y="626"/>
                    <a:pt x="889" y="607"/>
                  </a:cubicBezTo>
                  <a:cubicBezTo>
                    <a:pt x="889" y="606"/>
                    <a:pt x="889" y="604"/>
                    <a:pt x="889" y="602"/>
                  </a:cubicBezTo>
                  <a:cubicBezTo>
                    <a:pt x="879" y="617"/>
                    <a:pt x="870" y="632"/>
                    <a:pt x="857" y="643"/>
                  </a:cubicBezTo>
                  <a:cubicBezTo>
                    <a:pt x="845" y="655"/>
                    <a:pt x="830" y="665"/>
                    <a:pt x="814" y="672"/>
                  </a:cubicBezTo>
                  <a:cubicBezTo>
                    <a:pt x="813" y="672"/>
                    <a:pt x="812" y="672"/>
                    <a:pt x="811" y="671"/>
                  </a:cubicBezTo>
                  <a:cubicBezTo>
                    <a:pt x="801" y="667"/>
                    <a:pt x="791" y="668"/>
                    <a:pt x="781" y="673"/>
                  </a:cubicBezTo>
                  <a:cubicBezTo>
                    <a:pt x="767" y="679"/>
                    <a:pt x="755" y="689"/>
                    <a:pt x="747" y="702"/>
                  </a:cubicBezTo>
                  <a:cubicBezTo>
                    <a:pt x="743" y="710"/>
                    <a:pt x="738" y="717"/>
                    <a:pt x="735" y="726"/>
                  </a:cubicBezTo>
                  <a:cubicBezTo>
                    <a:pt x="727" y="748"/>
                    <a:pt x="716" y="769"/>
                    <a:pt x="702" y="788"/>
                  </a:cubicBezTo>
                  <a:cubicBezTo>
                    <a:pt x="701" y="790"/>
                    <a:pt x="699" y="792"/>
                    <a:pt x="700" y="795"/>
                  </a:cubicBezTo>
                  <a:lnTo>
                    <a:pt x="699" y="795"/>
                  </a:lnTo>
                  <a:close/>
                  <a:moveTo>
                    <a:pt x="938" y="559"/>
                  </a:moveTo>
                  <a:cubicBezTo>
                    <a:pt x="935" y="568"/>
                    <a:pt x="932" y="576"/>
                    <a:pt x="930" y="584"/>
                  </a:cubicBezTo>
                  <a:cubicBezTo>
                    <a:pt x="927" y="600"/>
                    <a:pt x="921" y="615"/>
                    <a:pt x="916" y="630"/>
                  </a:cubicBezTo>
                  <a:cubicBezTo>
                    <a:pt x="911" y="641"/>
                    <a:pt x="908" y="653"/>
                    <a:pt x="902" y="663"/>
                  </a:cubicBezTo>
                  <a:cubicBezTo>
                    <a:pt x="893" y="679"/>
                    <a:pt x="883" y="695"/>
                    <a:pt x="872" y="709"/>
                  </a:cubicBezTo>
                  <a:cubicBezTo>
                    <a:pt x="858" y="725"/>
                    <a:pt x="845" y="742"/>
                    <a:pt x="830" y="756"/>
                  </a:cubicBezTo>
                  <a:cubicBezTo>
                    <a:pt x="829" y="757"/>
                    <a:pt x="827" y="758"/>
                    <a:pt x="829" y="760"/>
                  </a:cubicBezTo>
                  <a:cubicBezTo>
                    <a:pt x="834" y="757"/>
                    <a:pt x="838" y="753"/>
                    <a:pt x="843" y="749"/>
                  </a:cubicBezTo>
                  <a:cubicBezTo>
                    <a:pt x="862" y="733"/>
                    <a:pt x="878" y="714"/>
                    <a:pt x="894" y="695"/>
                  </a:cubicBezTo>
                  <a:cubicBezTo>
                    <a:pt x="905" y="682"/>
                    <a:pt x="913" y="668"/>
                    <a:pt x="919" y="653"/>
                  </a:cubicBezTo>
                  <a:cubicBezTo>
                    <a:pt x="922" y="643"/>
                    <a:pt x="926" y="634"/>
                    <a:pt x="930" y="624"/>
                  </a:cubicBezTo>
                  <a:cubicBezTo>
                    <a:pt x="936" y="611"/>
                    <a:pt x="939" y="598"/>
                    <a:pt x="941" y="583"/>
                  </a:cubicBezTo>
                  <a:cubicBezTo>
                    <a:pt x="941" y="578"/>
                    <a:pt x="942" y="573"/>
                    <a:pt x="942" y="568"/>
                  </a:cubicBezTo>
                  <a:cubicBezTo>
                    <a:pt x="942" y="564"/>
                    <a:pt x="943" y="560"/>
                    <a:pt x="940" y="556"/>
                  </a:cubicBezTo>
                  <a:cubicBezTo>
                    <a:pt x="939" y="558"/>
                    <a:pt x="938" y="558"/>
                    <a:pt x="938" y="559"/>
                  </a:cubicBezTo>
                  <a:close/>
                  <a:moveTo>
                    <a:pt x="370" y="912"/>
                  </a:moveTo>
                  <a:cubicBezTo>
                    <a:pt x="378" y="911"/>
                    <a:pt x="386" y="910"/>
                    <a:pt x="393" y="906"/>
                  </a:cubicBezTo>
                  <a:cubicBezTo>
                    <a:pt x="396" y="904"/>
                    <a:pt x="399" y="903"/>
                    <a:pt x="402" y="901"/>
                  </a:cubicBezTo>
                  <a:cubicBezTo>
                    <a:pt x="400" y="904"/>
                    <a:pt x="398" y="907"/>
                    <a:pt x="396" y="909"/>
                  </a:cubicBezTo>
                  <a:cubicBezTo>
                    <a:pt x="394" y="912"/>
                    <a:pt x="392" y="914"/>
                    <a:pt x="390" y="917"/>
                  </a:cubicBezTo>
                  <a:cubicBezTo>
                    <a:pt x="388" y="920"/>
                    <a:pt x="386" y="922"/>
                    <a:pt x="383" y="926"/>
                  </a:cubicBezTo>
                  <a:cubicBezTo>
                    <a:pt x="388" y="926"/>
                    <a:pt x="390" y="924"/>
                    <a:pt x="393" y="922"/>
                  </a:cubicBezTo>
                  <a:cubicBezTo>
                    <a:pt x="400" y="917"/>
                    <a:pt x="406" y="912"/>
                    <a:pt x="413" y="907"/>
                  </a:cubicBezTo>
                  <a:cubicBezTo>
                    <a:pt x="420" y="901"/>
                    <a:pt x="426" y="896"/>
                    <a:pt x="434" y="893"/>
                  </a:cubicBezTo>
                  <a:cubicBezTo>
                    <a:pt x="447" y="888"/>
                    <a:pt x="459" y="883"/>
                    <a:pt x="473" y="882"/>
                  </a:cubicBezTo>
                  <a:cubicBezTo>
                    <a:pt x="481" y="882"/>
                    <a:pt x="488" y="879"/>
                    <a:pt x="495" y="875"/>
                  </a:cubicBezTo>
                  <a:cubicBezTo>
                    <a:pt x="498" y="872"/>
                    <a:pt x="502" y="869"/>
                    <a:pt x="504" y="865"/>
                  </a:cubicBezTo>
                  <a:cubicBezTo>
                    <a:pt x="501" y="863"/>
                    <a:pt x="499" y="865"/>
                    <a:pt x="497" y="866"/>
                  </a:cubicBezTo>
                  <a:cubicBezTo>
                    <a:pt x="490" y="868"/>
                    <a:pt x="483" y="871"/>
                    <a:pt x="475" y="871"/>
                  </a:cubicBezTo>
                  <a:cubicBezTo>
                    <a:pt x="465" y="870"/>
                    <a:pt x="455" y="872"/>
                    <a:pt x="445" y="875"/>
                  </a:cubicBezTo>
                  <a:cubicBezTo>
                    <a:pt x="440" y="877"/>
                    <a:pt x="435" y="879"/>
                    <a:pt x="431" y="880"/>
                  </a:cubicBezTo>
                  <a:cubicBezTo>
                    <a:pt x="425" y="881"/>
                    <a:pt x="420" y="880"/>
                    <a:pt x="416" y="881"/>
                  </a:cubicBezTo>
                  <a:cubicBezTo>
                    <a:pt x="407" y="885"/>
                    <a:pt x="398" y="889"/>
                    <a:pt x="389" y="894"/>
                  </a:cubicBezTo>
                  <a:cubicBezTo>
                    <a:pt x="381" y="898"/>
                    <a:pt x="373" y="903"/>
                    <a:pt x="364" y="906"/>
                  </a:cubicBezTo>
                  <a:cubicBezTo>
                    <a:pt x="363" y="906"/>
                    <a:pt x="362" y="907"/>
                    <a:pt x="361" y="908"/>
                  </a:cubicBezTo>
                  <a:cubicBezTo>
                    <a:pt x="364" y="912"/>
                    <a:pt x="367" y="912"/>
                    <a:pt x="370" y="912"/>
                  </a:cubicBezTo>
                  <a:close/>
                  <a:moveTo>
                    <a:pt x="407" y="184"/>
                  </a:moveTo>
                  <a:cubicBezTo>
                    <a:pt x="408" y="185"/>
                    <a:pt x="409" y="185"/>
                    <a:pt x="409" y="186"/>
                  </a:cubicBezTo>
                  <a:cubicBezTo>
                    <a:pt x="410" y="187"/>
                    <a:pt x="410" y="187"/>
                    <a:pt x="411" y="188"/>
                  </a:cubicBezTo>
                  <a:cubicBezTo>
                    <a:pt x="410" y="189"/>
                    <a:pt x="410" y="190"/>
                    <a:pt x="410" y="191"/>
                  </a:cubicBezTo>
                  <a:cubicBezTo>
                    <a:pt x="409" y="192"/>
                    <a:pt x="408" y="194"/>
                    <a:pt x="406" y="195"/>
                  </a:cubicBezTo>
                  <a:cubicBezTo>
                    <a:pt x="402" y="198"/>
                    <a:pt x="399" y="201"/>
                    <a:pt x="397" y="206"/>
                  </a:cubicBezTo>
                  <a:cubicBezTo>
                    <a:pt x="395" y="208"/>
                    <a:pt x="393" y="210"/>
                    <a:pt x="392" y="212"/>
                  </a:cubicBezTo>
                  <a:cubicBezTo>
                    <a:pt x="391" y="213"/>
                    <a:pt x="390" y="214"/>
                    <a:pt x="390" y="215"/>
                  </a:cubicBezTo>
                  <a:cubicBezTo>
                    <a:pt x="387" y="221"/>
                    <a:pt x="384" y="226"/>
                    <a:pt x="380" y="231"/>
                  </a:cubicBezTo>
                  <a:cubicBezTo>
                    <a:pt x="379" y="232"/>
                    <a:pt x="378" y="234"/>
                    <a:pt x="378" y="235"/>
                  </a:cubicBezTo>
                  <a:cubicBezTo>
                    <a:pt x="378" y="242"/>
                    <a:pt x="375" y="247"/>
                    <a:pt x="372" y="252"/>
                  </a:cubicBezTo>
                  <a:cubicBezTo>
                    <a:pt x="369" y="259"/>
                    <a:pt x="363" y="261"/>
                    <a:pt x="357" y="259"/>
                  </a:cubicBezTo>
                  <a:cubicBezTo>
                    <a:pt x="350" y="257"/>
                    <a:pt x="347" y="251"/>
                    <a:pt x="348" y="244"/>
                  </a:cubicBezTo>
                  <a:cubicBezTo>
                    <a:pt x="352" y="226"/>
                    <a:pt x="361" y="213"/>
                    <a:pt x="377" y="204"/>
                  </a:cubicBezTo>
                  <a:cubicBezTo>
                    <a:pt x="379" y="203"/>
                    <a:pt x="382" y="201"/>
                    <a:pt x="384" y="200"/>
                  </a:cubicBezTo>
                  <a:cubicBezTo>
                    <a:pt x="387" y="197"/>
                    <a:pt x="391" y="193"/>
                    <a:pt x="395" y="190"/>
                  </a:cubicBezTo>
                  <a:cubicBezTo>
                    <a:pt x="398" y="188"/>
                    <a:pt x="402" y="185"/>
                    <a:pt x="407" y="184"/>
                  </a:cubicBezTo>
                  <a:close/>
                  <a:moveTo>
                    <a:pt x="386" y="208"/>
                  </a:moveTo>
                  <a:cubicBezTo>
                    <a:pt x="385" y="208"/>
                    <a:pt x="385" y="209"/>
                    <a:pt x="384" y="210"/>
                  </a:cubicBezTo>
                  <a:cubicBezTo>
                    <a:pt x="383" y="210"/>
                    <a:pt x="383" y="211"/>
                    <a:pt x="382" y="211"/>
                  </a:cubicBezTo>
                  <a:cubicBezTo>
                    <a:pt x="369" y="220"/>
                    <a:pt x="359" y="235"/>
                    <a:pt x="359" y="248"/>
                  </a:cubicBezTo>
                  <a:cubicBezTo>
                    <a:pt x="360" y="249"/>
                    <a:pt x="361" y="249"/>
                    <a:pt x="363" y="250"/>
                  </a:cubicBezTo>
                  <a:cubicBezTo>
                    <a:pt x="365" y="245"/>
                    <a:pt x="368" y="241"/>
                    <a:pt x="369" y="237"/>
                  </a:cubicBezTo>
                  <a:cubicBezTo>
                    <a:pt x="370" y="231"/>
                    <a:pt x="372" y="227"/>
                    <a:pt x="376" y="223"/>
                  </a:cubicBezTo>
                  <a:cubicBezTo>
                    <a:pt x="380" y="220"/>
                    <a:pt x="382" y="216"/>
                    <a:pt x="382" y="211"/>
                  </a:cubicBezTo>
                  <a:cubicBezTo>
                    <a:pt x="383" y="210"/>
                    <a:pt x="383" y="210"/>
                    <a:pt x="384" y="209"/>
                  </a:cubicBezTo>
                  <a:cubicBezTo>
                    <a:pt x="384" y="209"/>
                    <a:pt x="385" y="208"/>
                    <a:pt x="386" y="208"/>
                  </a:cubicBezTo>
                  <a:cubicBezTo>
                    <a:pt x="386" y="207"/>
                    <a:pt x="387" y="206"/>
                    <a:pt x="388" y="206"/>
                  </a:cubicBezTo>
                  <a:cubicBezTo>
                    <a:pt x="388" y="205"/>
                    <a:pt x="388" y="205"/>
                    <a:pt x="388" y="205"/>
                  </a:cubicBezTo>
                  <a:cubicBezTo>
                    <a:pt x="388" y="206"/>
                    <a:pt x="388" y="206"/>
                    <a:pt x="388" y="206"/>
                  </a:cubicBezTo>
                  <a:cubicBezTo>
                    <a:pt x="387" y="207"/>
                    <a:pt x="387" y="207"/>
                    <a:pt x="386" y="208"/>
                  </a:cubicBezTo>
                  <a:close/>
                  <a:moveTo>
                    <a:pt x="1012" y="478"/>
                  </a:moveTo>
                  <a:cubicBezTo>
                    <a:pt x="1015" y="466"/>
                    <a:pt x="1015" y="453"/>
                    <a:pt x="1013" y="441"/>
                  </a:cubicBezTo>
                  <a:cubicBezTo>
                    <a:pt x="1012" y="434"/>
                    <a:pt x="1010" y="428"/>
                    <a:pt x="1007" y="422"/>
                  </a:cubicBezTo>
                  <a:cubicBezTo>
                    <a:pt x="1006" y="419"/>
                    <a:pt x="1004" y="416"/>
                    <a:pt x="1002" y="414"/>
                  </a:cubicBezTo>
                  <a:cubicBezTo>
                    <a:pt x="996" y="409"/>
                    <a:pt x="989" y="411"/>
                    <a:pt x="986" y="417"/>
                  </a:cubicBezTo>
                  <a:cubicBezTo>
                    <a:pt x="985" y="419"/>
                    <a:pt x="984" y="421"/>
                    <a:pt x="984" y="423"/>
                  </a:cubicBezTo>
                  <a:cubicBezTo>
                    <a:pt x="983" y="427"/>
                    <a:pt x="983" y="431"/>
                    <a:pt x="983" y="435"/>
                  </a:cubicBezTo>
                  <a:cubicBezTo>
                    <a:pt x="983" y="448"/>
                    <a:pt x="985" y="460"/>
                    <a:pt x="987" y="472"/>
                  </a:cubicBezTo>
                  <a:cubicBezTo>
                    <a:pt x="988" y="474"/>
                    <a:pt x="988" y="476"/>
                    <a:pt x="989" y="478"/>
                  </a:cubicBezTo>
                  <a:cubicBezTo>
                    <a:pt x="990" y="480"/>
                    <a:pt x="991" y="481"/>
                    <a:pt x="994" y="480"/>
                  </a:cubicBezTo>
                  <a:cubicBezTo>
                    <a:pt x="994" y="479"/>
                    <a:pt x="995" y="478"/>
                    <a:pt x="995" y="476"/>
                  </a:cubicBezTo>
                  <a:cubicBezTo>
                    <a:pt x="995" y="470"/>
                    <a:pt x="994" y="463"/>
                    <a:pt x="994" y="457"/>
                  </a:cubicBezTo>
                  <a:cubicBezTo>
                    <a:pt x="994" y="448"/>
                    <a:pt x="994" y="439"/>
                    <a:pt x="994" y="430"/>
                  </a:cubicBezTo>
                  <a:cubicBezTo>
                    <a:pt x="994" y="428"/>
                    <a:pt x="995" y="427"/>
                    <a:pt x="996" y="424"/>
                  </a:cubicBezTo>
                  <a:cubicBezTo>
                    <a:pt x="1005" y="446"/>
                    <a:pt x="1004" y="468"/>
                    <a:pt x="1005" y="491"/>
                  </a:cubicBezTo>
                  <a:cubicBezTo>
                    <a:pt x="1009" y="486"/>
                    <a:pt x="1010" y="485"/>
                    <a:pt x="1012" y="478"/>
                  </a:cubicBezTo>
                  <a:close/>
                  <a:moveTo>
                    <a:pt x="980" y="602"/>
                  </a:moveTo>
                  <a:cubicBezTo>
                    <a:pt x="979" y="598"/>
                    <a:pt x="977" y="594"/>
                    <a:pt x="973" y="591"/>
                  </a:cubicBezTo>
                  <a:cubicBezTo>
                    <a:pt x="967" y="586"/>
                    <a:pt x="961" y="588"/>
                    <a:pt x="957" y="594"/>
                  </a:cubicBezTo>
                  <a:cubicBezTo>
                    <a:pt x="957" y="596"/>
                    <a:pt x="956" y="597"/>
                    <a:pt x="956" y="598"/>
                  </a:cubicBezTo>
                  <a:cubicBezTo>
                    <a:pt x="953" y="606"/>
                    <a:pt x="950" y="614"/>
                    <a:pt x="948" y="623"/>
                  </a:cubicBezTo>
                  <a:cubicBezTo>
                    <a:pt x="945" y="633"/>
                    <a:pt x="943" y="644"/>
                    <a:pt x="939" y="654"/>
                  </a:cubicBezTo>
                  <a:cubicBezTo>
                    <a:pt x="938" y="657"/>
                    <a:pt x="937" y="659"/>
                    <a:pt x="939" y="661"/>
                  </a:cubicBezTo>
                  <a:cubicBezTo>
                    <a:pt x="941" y="663"/>
                    <a:pt x="943" y="662"/>
                    <a:pt x="945" y="661"/>
                  </a:cubicBezTo>
                  <a:cubicBezTo>
                    <a:pt x="947" y="658"/>
                    <a:pt x="949" y="656"/>
                    <a:pt x="950" y="653"/>
                  </a:cubicBezTo>
                  <a:cubicBezTo>
                    <a:pt x="952" y="646"/>
                    <a:pt x="954" y="639"/>
                    <a:pt x="957" y="632"/>
                  </a:cubicBezTo>
                  <a:cubicBezTo>
                    <a:pt x="959" y="623"/>
                    <a:pt x="962" y="614"/>
                    <a:pt x="964" y="605"/>
                  </a:cubicBezTo>
                  <a:cubicBezTo>
                    <a:pt x="965" y="604"/>
                    <a:pt x="966" y="603"/>
                    <a:pt x="967" y="601"/>
                  </a:cubicBezTo>
                  <a:cubicBezTo>
                    <a:pt x="968" y="605"/>
                    <a:pt x="969" y="608"/>
                    <a:pt x="969" y="611"/>
                  </a:cubicBezTo>
                  <a:cubicBezTo>
                    <a:pt x="970" y="625"/>
                    <a:pt x="967" y="640"/>
                    <a:pt x="964" y="656"/>
                  </a:cubicBezTo>
                  <a:cubicBezTo>
                    <a:pt x="976" y="644"/>
                    <a:pt x="984" y="619"/>
                    <a:pt x="980" y="602"/>
                  </a:cubicBezTo>
                  <a:close/>
                  <a:moveTo>
                    <a:pt x="406" y="161"/>
                  </a:moveTo>
                  <a:cubicBezTo>
                    <a:pt x="405" y="162"/>
                    <a:pt x="405" y="164"/>
                    <a:pt x="404" y="164"/>
                  </a:cubicBezTo>
                  <a:cubicBezTo>
                    <a:pt x="393" y="174"/>
                    <a:pt x="380" y="183"/>
                    <a:pt x="367" y="190"/>
                  </a:cubicBezTo>
                  <a:cubicBezTo>
                    <a:pt x="364" y="192"/>
                    <a:pt x="361" y="193"/>
                    <a:pt x="358" y="194"/>
                  </a:cubicBezTo>
                  <a:cubicBezTo>
                    <a:pt x="354" y="195"/>
                    <a:pt x="351" y="194"/>
                    <a:pt x="348" y="193"/>
                  </a:cubicBezTo>
                  <a:cubicBezTo>
                    <a:pt x="344" y="190"/>
                    <a:pt x="342" y="184"/>
                    <a:pt x="345" y="180"/>
                  </a:cubicBezTo>
                  <a:cubicBezTo>
                    <a:pt x="347" y="178"/>
                    <a:pt x="348" y="176"/>
                    <a:pt x="350" y="175"/>
                  </a:cubicBezTo>
                  <a:cubicBezTo>
                    <a:pt x="358" y="169"/>
                    <a:pt x="367" y="164"/>
                    <a:pt x="377" y="163"/>
                  </a:cubicBezTo>
                  <a:cubicBezTo>
                    <a:pt x="385" y="162"/>
                    <a:pt x="393" y="161"/>
                    <a:pt x="401" y="160"/>
                  </a:cubicBezTo>
                  <a:cubicBezTo>
                    <a:pt x="402" y="160"/>
                    <a:pt x="404" y="161"/>
                    <a:pt x="406" y="161"/>
                  </a:cubicBezTo>
                  <a:close/>
                  <a:moveTo>
                    <a:pt x="358" y="182"/>
                  </a:moveTo>
                  <a:cubicBezTo>
                    <a:pt x="365" y="181"/>
                    <a:pt x="369" y="177"/>
                    <a:pt x="374" y="173"/>
                  </a:cubicBezTo>
                  <a:cubicBezTo>
                    <a:pt x="366" y="175"/>
                    <a:pt x="364" y="176"/>
                    <a:pt x="358" y="182"/>
                  </a:cubicBezTo>
                  <a:cubicBezTo>
                    <a:pt x="358" y="182"/>
                    <a:pt x="356" y="182"/>
                    <a:pt x="358" y="183"/>
                  </a:cubicBezTo>
                  <a:cubicBezTo>
                    <a:pt x="358" y="182"/>
                    <a:pt x="358" y="182"/>
                    <a:pt x="358" y="182"/>
                  </a:cubicBezTo>
                  <a:close/>
                  <a:moveTo>
                    <a:pt x="705" y="758"/>
                  </a:moveTo>
                  <a:cubicBezTo>
                    <a:pt x="694" y="769"/>
                    <a:pt x="683" y="780"/>
                    <a:pt x="672" y="791"/>
                  </a:cubicBezTo>
                  <a:cubicBezTo>
                    <a:pt x="666" y="797"/>
                    <a:pt x="662" y="804"/>
                    <a:pt x="659" y="812"/>
                  </a:cubicBezTo>
                  <a:cubicBezTo>
                    <a:pt x="655" y="826"/>
                    <a:pt x="651" y="840"/>
                    <a:pt x="647" y="853"/>
                  </a:cubicBezTo>
                  <a:cubicBezTo>
                    <a:pt x="647" y="855"/>
                    <a:pt x="647" y="857"/>
                    <a:pt x="647" y="859"/>
                  </a:cubicBezTo>
                  <a:cubicBezTo>
                    <a:pt x="649" y="859"/>
                    <a:pt x="650" y="858"/>
                    <a:pt x="650" y="857"/>
                  </a:cubicBezTo>
                  <a:cubicBezTo>
                    <a:pt x="654" y="849"/>
                    <a:pt x="659" y="841"/>
                    <a:pt x="662" y="832"/>
                  </a:cubicBezTo>
                  <a:cubicBezTo>
                    <a:pt x="668" y="817"/>
                    <a:pt x="676" y="804"/>
                    <a:pt x="686" y="791"/>
                  </a:cubicBezTo>
                  <a:cubicBezTo>
                    <a:pt x="691" y="785"/>
                    <a:pt x="696" y="778"/>
                    <a:pt x="701" y="772"/>
                  </a:cubicBezTo>
                  <a:cubicBezTo>
                    <a:pt x="704" y="768"/>
                    <a:pt x="706" y="763"/>
                    <a:pt x="708" y="757"/>
                  </a:cubicBezTo>
                  <a:cubicBezTo>
                    <a:pt x="706" y="757"/>
                    <a:pt x="705" y="758"/>
                    <a:pt x="705" y="758"/>
                  </a:cubicBezTo>
                  <a:close/>
                  <a:moveTo>
                    <a:pt x="833" y="632"/>
                  </a:moveTo>
                  <a:cubicBezTo>
                    <a:pt x="859" y="607"/>
                    <a:pt x="880" y="579"/>
                    <a:pt x="896" y="548"/>
                  </a:cubicBezTo>
                  <a:cubicBezTo>
                    <a:pt x="898" y="544"/>
                    <a:pt x="900" y="539"/>
                    <a:pt x="901" y="535"/>
                  </a:cubicBezTo>
                  <a:cubicBezTo>
                    <a:pt x="902" y="531"/>
                    <a:pt x="903" y="526"/>
                    <a:pt x="901" y="522"/>
                  </a:cubicBezTo>
                  <a:cubicBezTo>
                    <a:pt x="901" y="521"/>
                    <a:pt x="900" y="521"/>
                    <a:pt x="899" y="521"/>
                  </a:cubicBezTo>
                  <a:cubicBezTo>
                    <a:pt x="899" y="521"/>
                    <a:pt x="898" y="522"/>
                    <a:pt x="897" y="522"/>
                  </a:cubicBezTo>
                  <a:cubicBezTo>
                    <a:pt x="895" y="536"/>
                    <a:pt x="887" y="547"/>
                    <a:pt x="880" y="558"/>
                  </a:cubicBezTo>
                  <a:cubicBezTo>
                    <a:pt x="878" y="563"/>
                    <a:pt x="875" y="567"/>
                    <a:pt x="872" y="572"/>
                  </a:cubicBezTo>
                  <a:cubicBezTo>
                    <a:pt x="858" y="593"/>
                    <a:pt x="842" y="614"/>
                    <a:pt x="826" y="635"/>
                  </a:cubicBezTo>
                  <a:cubicBezTo>
                    <a:pt x="825" y="635"/>
                    <a:pt x="825" y="636"/>
                    <a:pt x="824" y="638"/>
                  </a:cubicBezTo>
                  <a:cubicBezTo>
                    <a:pt x="828" y="636"/>
                    <a:pt x="831" y="634"/>
                    <a:pt x="833" y="632"/>
                  </a:cubicBezTo>
                  <a:close/>
                  <a:moveTo>
                    <a:pt x="976" y="534"/>
                  </a:moveTo>
                  <a:cubicBezTo>
                    <a:pt x="978" y="522"/>
                    <a:pt x="978" y="522"/>
                    <a:pt x="981" y="518"/>
                  </a:cubicBezTo>
                  <a:cubicBezTo>
                    <a:pt x="982" y="520"/>
                    <a:pt x="982" y="522"/>
                    <a:pt x="982" y="524"/>
                  </a:cubicBezTo>
                  <a:cubicBezTo>
                    <a:pt x="983" y="525"/>
                    <a:pt x="983" y="527"/>
                    <a:pt x="983" y="529"/>
                  </a:cubicBezTo>
                  <a:cubicBezTo>
                    <a:pt x="983" y="531"/>
                    <a:pt x="983" y="533"/>
                    <a:pt x="984" y="534"/>
                  </a:cubicBezTo>
                  <a:cubicBezTo>
                    <a:pt x="984" y="536"/>
                    <a:pt x="984" y="538"/>
                    <a:pt x="984" y="540"/>
                  </a:cubicBezTo>
                  <a:cubicBezTo>
                    <a:pt x="984" y="541"/>
                    <a:pt x="983" y="544"/>
                    <a:pt x="986" y="545"/>
                  </a:cubicBezTo>
                  <a:cubicBezTo>
                    <a:pt x="992" y="534"/>
                    <a:pt x="994" y="523"/>
                    <a:pt x="991" y="512"/>
                  </a:cubicBezTo>
                  <a:cubicBezTo>
                    <a:pt x="991" y="511"/>
                    <a:pt x="991" y="510"/>
                    <a:pt x="991" y="510"/>
                  </a:cubicBezTo>
                  <a:cubicBezTo>
                    <a:pt x="989" y="504"/>
                    <a:pt x="985" y="501"/>
                    <a:pt x="980" y="501"/>
                  </a:cubicBezTo>
                  <a:cubicBezTo>
                    <a:pt x="975" y="501"/>
                    <a:pt x="972" y="505"/>
                    <a:pt x="970" y="509"/>
                  </a:cubicBezTo>
                  <a:cubicBezTo>
                    <a:pt x="969" y="511"/>
                    <a:pt x="969" y="512"/>
                    <a:pt x="968" y="514"/>
                  </a:cubicBezTo>
                  <a:cubicBezTo>
                    <a:pt x="966" y="524"/>
                    <a:pt x="965" y="533"/>
                    <a:pt x="966" y="543"/>
                  </a:cubicBezTo>
                  <a:cubicBezTo>
                    <a:pt x="966" y="545"/>
                    <a:pt x="967" y="548"/>
                    <a:pt x="968" y="550"/>
                  </a:cubicBezTo>
                  <a:cubicBezTo>
                    <a:pt x="969" y="552"/>
                    <a:pt x="971" y="553"/>
                    <a:pt x="974" y="551"/>
                  </a:cubicBezTo>
                  <a:cubicBezTo>
                    <a:pt x="975" y="545"/>
                    <a:pt x="975" y="540"/>
                    <a:pt x="976" y="534"/>
                  </a:cubicBezTo>
                  <a:close/>
                  <a:moveTo>
                    <a:pt x="842" y="776"/>
                  </a:moveTo>
                  <a:cubicBezTo>
                    <a:pt x="843" y="776"/>
                    <a:pt x="845" y="776"/>
                    <a:pt x="846" y="775"/>
                  </a:cubicBezTo>
                  <a:cubicBezTo>
                    <a:pt x="864" y="761"/>
                    <a:pt x="881" y="746"/>
                    <a:pt x="896" y="729"/>
                  </a:cubicBezTo>
                  <a:cubicBezTo>
                    <a:pt x="908" y="716"/>
                    <a:pt x="917" y="702"/>
                    <a:pt x="921" y="685"/>
                  </a:cubicBezTo>
                  <a:cubicBezTo>
                    <a:pt x="921" y="684"/>
                    <a:pt x="921" y="682"/>
                    <a:pt x="922" y="680"/>
                  </a:cubicBezTo>
                  <a:cubicBezTo>
                    <a:pt x="918" y="683"/>
                    <a:pt x="916" y="686"/>
                    <a:pt x="915" y="689"/>
                  </a:cubicBezTo>
                  <a:cubicBezTo>
                    <a:pt x="904" y="708"/>
                    <a:pt x="890" y="725"/>
                    <a:pt x="874" y="741"/>
                  </a:cubicBezTo>
                  <a:cubicBezTo>
                    <a:pt x="864" y="752"/>
                    <a:pt x="854" y="763"/>
                    <a:pt x="843" y="774"/>
                  </a:cubicBezTo>
                  <a:cubicBezTo>
                    <a:pt x="843" y="774"/>
                    <a:pt x="843" y="776"/>
                    <a:pt x="842" y="777"/>
                  </a:cubicBezTo>
                  <a:lnTo>
                    <a:pt x="842" y="776"/>
                  </a:lnTo>
                  <a:close/>
                  <a:moveTo>
                    <a:pt x="601" y="758"/>
                  </a:moveTo>
                  <a:cubicBezTo>
                    <a:pt x="597" y="770"/>
                    <a:pt x="591" y="781"/>
                    <a:pt x="584" y="792"/>
                  </a:cubicBezTo>
                  <a:cubicBezTo>
                    <a:pt x="571" y="812"/>
                    <a:pt x="556" y="832"/>
                    <a:pt x="539" y="850"/>
                  </a:cubicBezTo>
                  <a:cubicBezTo>
                    <a:pt x="539" y="851"/>
                    <a:pt x="538" y="852"/>
                    <a:pt x="537" y="853"/>
                  </a:cubicBezTo>
                  <a:cubicBezTo>
                    <a:pt x="539" y="853"/>
                    <a:pt x="539" y="854"/>
                    <a:pt x="540" y="853"/>
                  </a:cubicBezTo>
                  <a:cubicBezTo>
                    <a:pt x="543" y="851"/>
                    <a:pt x="546" y="848"/>
                    <a:pt x="549" y="845"/>
                  </a:cubicBezTo>
                  <a:cubicBezTo>
                    <a:pt x="567" y="829"/>
                    <a:pt x="582" y="810"/>
                    <a:pt x="594" y="790"/>
                  </a:cubicBezTo>
                  <a:cubicBezTo>
                    <a:pt x="598" y="784"/>
                    <a:pt x="600" y="777"/>
                    <a:pt x="603" y="770"/>
                  </a:cubicBezTo>
                  <a:cubicBezTo>
                    <a:pt x="605" y="767"/>
                    <a:pt x="605" y="763"/>
                    <a:pt x="606" y="759"/>
                  </a:cubicBezTo>
                  <a:cubicBezTo>
                    <a:pt x="606" y="757"/>
                    <a:pt x="606" y="755"/>
                    <a:pt x="602" y="755"/>
                  </a:cubicBezTo>
                  <a:cubicBezTo>
                    <a:pt x="602" y="756"/>
                    <a:pt x="601" y="757"/>
                    <a:pt x="601" y="758"/>
                  </a:cubicBezTo>
                  <a:close/>
                  <a:moveTo>
                    <a:pt x="859" y="553"/>
                  </a:moveTo>
                  <a:cubicBezTo>
                    <a:pt x="858" y="555"/>
                    <a:pt x="857" y="557"/>
                    <a:pt x="856" y="559"/>
                  </a:cubicBezTo>
                  <a:cubicBezTo>
                    <a:pt x="850" y="569"/>
                    <a:pt x="843" y="579"/>
                    <a:pt x="834" y="588"/>
                  </a:cubicBezTo>
                  <a:cubicBezTo>
                    <a:pt x="823" y="599"/>
                    <a:pt x="812" y="610"/>
                    <a:pt x="801" y="622"/>
                  </a:cubicBezTo>
                  <a:cubicBezTo>
                    <a:pt x="800" y="623"/>
                    <a:pt x="800" y="624"/>
                    <a:pt x="799" y="625"/>
                  </a:cubicBezTo>
                  <a:cubicBezTo>
                    <a:pt x="802" y="625"/>
                    <a:pt x="804" y="624"/>
                    <a:pt x="806" y="623"/>
                  </a:cubicBezTo>
                  <a:cubicBezTo>
                    <a:pt x="822" y="613"/>
                    <a:pt x="836" y="600"/>
                    <a:pt x="848" y="585"/>
                  </a:cubicBezTo>
                  <a:cubicBezTo>
                    <a:pt x="855" y="576"/>
                    <a:pt x="859" y="566"/>
                    <a:pt x="861" y="556"/>
                  </a:cubicBezTo>
                  <a:cubicBezTo>
                    <a:pt x="861" y="555"/>
                    <a:pt x="861" y="554"/>
                    <a:pt x="861" y="553"/>
                  </a:cubicBezTo>
                  <a:cubicBezTo>
                    <a:pt x="860" y="553"/>
                    <a:pt x="860" y="553"/>
                    <a:pt x="859" y="553"/>
                  </a:cubicBezTo>
                  <a:close/>
                  <a:moveTo>
                    <a:pt x="320" y="880"/>
                  </a:moveTo>
                  <a:cubicBezTo>
                    <a:pt x="317" y="879"/>
                    <a:pt x="314" y="880"/>
                    <a:pt x="310" y="881"/>
                  </a:cubicBezTo>
                  <a:cubicBezTo>
                    <a:pt x="289" y="884"/>
                    <a:pt x="276" y="897"/>
                    <a:pt x="268" y="916"/>
                  </a:cubicBezTo>
                  <a:cubicBezTo>
                    <a:pt x="267" y="919"/>
                    <a:pt x="266" y="923"/>
                    <a:pt x="266" y="926"/>
                  </a:cubicBezTo>
                  <a:cubicBezTo>
                    <a:pt x="266" y="927"/>
                    <a:pt x="266" y="928"/>
                    <a:pt x="267" y="931"/>
                  </a:cubicBezTo>
                  <a:cubicBezTo>
                    <a:pt x="270" y="921"/>
                    <a:pt x="276" y="915"/>
                    <a:pt x="281" y="908"/>
                  </a:cubicBezTo>
                  <a:cubicBezTo>
                    <a:pt x="287" y="902"/>
                    <a:pt x="293" y="896"/>
                    <a:pt x="301" y="893"/>
                  </a:cubicBezTo>
                  <a:cubicBezTo>
                    <a:pt x="309" y="890"/>
                    <a:pt x="317" y="888"/>
                    <a:pt x="326" y="885"/>
                  </a:cubicBezTo>
                  <a:cubicBezTo>
                    <a:pt x="326" y="880"/>
                    <a:pt x="323" y="880"/>
                    <a:pt x="320" y="880"/>
                  </a:cubicBezTo>
                  <a:close/>
                  <a:moveTo>
                    <a:pt x="556" y="316"/>
                  </a:moveTo>
                  <a:cubicBezTo>
                    <a:pt x="555" y="325"/>
                    <a:pt x="557" y="335"/>
                    <a:pt x="561" y="344"/>
                  </a:cubicBezTo>
                  <a:cubicBezTo>
                    <a:pt x="562" y="345"/>
                    <a:pt x="563" y="347"/>
                    <a:pt x="564" y="348"/>
                  </a:cubicBezTo>
                  <a:cubicBezTo>
                    <a:pt x="569" y="353"/>
                    <a:pt x="575" y="353"/>
                    <a:pt x="580" y="348"/>
                  </a:cubicBezTo>
                  <a:cubicBezTo>
                    <a:pt x="586" y="343"/>
                    <a:pt x="588" y="336"/>
                    <a:pt x="586" y="328"/>
                  </a:cubicBezTo>
                  <a:cubicBezTo>
                    <a:pt x="585" y="326"/>
                    <a:pt x="585" y="325"/>
                    <a:pt x="582" y="325"/>
                  </a:cubicBezTo>
                  <a:cubicBezTo>
                    <a:pt x="580" y="328"/>
                    <a:pt x="578" y="332"/>
                    <a:pt x="576" y="336"/>
                  </a:cubicBezTo>
                  <a:cubicBezTo>
                    <a:pt x="575" y="338"/>
                    <a:pt x="574" y="339"/>
                    <a:pt x="573" y="340"/>
                  </a:cubicBezTo>
                  <a:cubicBezTo>
                    <a:pt x="569" y="336"/>
                    <a:pt x="568" y="332"/>
                    <a:pt x="567" y="328"/>
                  </a:cubicBezTo>
                  <a:cubicBezTo>
                    <a:pt x="565" y="324"/>
                    <a:pt x="563" y="320"/>
                    <a:pt x="561" y="315"/>
                  </a:cubicBezTo>
                  <a:cubicBezTo>
                    <a:pt x="561" y="314"/>
                    <a:pt x="559" y="313"/>
                    <a:pt x="557" y="313"/>
                  </a:cubicBezTo>
                  <a:cubicBezTo>
                    <a:pt x="557" y="314"/>
                    <a:pt x="556" y="315"/>
                    <a:pt x="556" y="316"/>
                  </a:cubicBezTo>
                  <a:close/>
                  <a:moveTo>
                    <a:pt x="572" y="781"/>
                  </a:moveTo>
                  <a:cubicBezTo>
                    <a:pt x="570" y="783"/>
                    <a:pt x="567" y="786"/>
                    <a:pt x="565" y="789"/>
                  </a:cubicBezTo>
                  <a:cubicBezTo>
                    <a:pt x="553" y="809"/>
                    <a:pt x="537" y="826"/>
                    <a:pt x="521" y="842"/>
                  </a:cubicBezTo>
                  <a:cubicBezTo>
                    <a:pt x="520" y="843"/>
                    <a:pt x="520" y="844"/>
                    <a:pt x="519" y="844"/>
                  </a:cubicBezTo>
                  <a:cubicBezTo>
                    <a:pt x="522" y="844"/>
                    <a:pt x="523" y="844"/>
                    <a:pt x="525" y="843"/>
                  </a:cubicBezTo>
                  <a:cubicBezTo>
                    <a:pt x="535" y="835"/>
                    <a:pt x="545" y="827"/>
                    <a:pt x="554" y="818"/>
                  </a:cubicBezTo>
                  <a:cubicBezTo>
                    <a:pt x="560" y="811"/>
                    <a:pt x="566" y="805"/>
                    <a:pt x="569" y="797"/>
                  </a:cubicBezTo>
                  <a:cubicBezTo>
                    <a:pt x="571" y="793"/>
                    <a:pt x="573" y="789"/>
                    <a:pt x="574" y="784"/>
                  </a:cubicBezTo>
                  <a:cubicBezTo>
                    <a:pt x="574" y="783"/>
                    <a:pt x="574" y="782"/>
                    <a:pt x="574" y="781"/>
                  </a:cubicBezTo>
                  <a:cubicBezTo>
                    <a:pt x="573" y="781"/>
                    <a:pt x="573" y="781"/>
                    <a:pt x="572" y="781"/>
                  </a:cubicBezTo>
                  <a:close/>
                  <a:moveTo>
                    <a:pt x="356" y="882"/>
                  </a:moveTo>
                  <a:cubicBezTo>
                    <a:pt x="365" y="876"/>
                    <a:pt x="374" y="870"/>
                    <a:pt x="383" y="864"/>
                  </a:cubicBezTo>
                  <a:cubicBezTo>
                    <a:pt x="393" y="856"/>
                    <a:pt x="404" y="847"/>
                    <a:pt x="414" y="838"/>
                  </a:cubicBezTo>
                  <a:cubicBezTo>
                    <a:pt x="417" y="835"/>
                    <a:pt x="419" y="831"/>
                    <a:pt x="421" y="828"/>
                  </a:cubicBezTo>
                  <a:cubicBezTo>
                    <a:pt x="422" y="827"/>
                    <a:pt x="422" y="825"/>
                    <a:pt x="422" y="824"/>
                  </a:cubicBezTo>
                  <a:cubicBezTo>
                    <a:pt x="420" y="824"/>
                    <a:pt x="420" y="824"/>
                    <a:pt x="419" y="824"/>
                  </a:cubicBezTo>
                  <a:cubicBezTo>
                    <a:pt x="397" y="843"/>
                    <a:pt x="375" y="863"/>
                    <a:pt x="352" y="882"/>
                  </a:cubicBezTo>
                  <a:cubicBezTo>
                    <a:pt x="354" y="884"/>
                    <a:pt x="355" y="883"/>
                    <a:pt x="356" y="882"/>
                  </a:cubicBezTo>
                  <a:close/>
                  <a:moveTo>
                    <a:pt x="624" y="861"/>
                  </a:moveTo>
                  <a:cubicBezTo>
                    <a:pt x="625" y="860"/>
                    <a:pt x="625" y="860"/>
                    <a:pt x="625" y="859"/>
                  </a:cubicBezTo>
                  <a:cubicBezTo>
                    <a:pt x="629" y="846"/>
                    <a:pt x="635" y="835"/>
                    <a:pt x="641" y="824"/>
                  </a:cubicBezTo>
                  <a:cubicBezTo>
                    <a:pt x="645" y="818"/>
                    <a:pt x="649" y="812"/>
                    <a:pt x="652" y="805"/>
                  </a:cubicBezTo>
                  <a:cubicBezTo>
                    <a:pt x="653" y="803"/>
                    <a:pt x="655" y="801"/>
                    <a:pt x="655" y="799"/>
                  </a:cubicBezTo>
                  <a:cubicBezTo>
                    <a:pt x="656" y="798"/>
                    <a:pt x="655" y="796"/>
                    <a:pt x="655" y="794"/>
                  </a:cubicBezTo>
                  <a:cubicBezTo>
                    <a:pt x="646" y="801"/>
                    <a:pt x="641" y="809"/>
                    <a:pt x="636" y="817"/>
                  </a:cubicBezTo>
                  <a:cubicBezTo>
                    <a:pt x="629" y="827"/>
                    <a:pt x="624" y="838"/>
                    <a:pt x="623" y="850"/>
                  </a:cubicBezTo>
                  <a:cubicBezTo>
                    <a:pt x="622" y="854"/>
                    <a:pt x="621" y="858"/>
                    <a:pt x="623" y="862"/>
                  </a:cubicBezTo>
                  <a:cubicBezTo>
                    <a:pt x="624" y="861"/>
                    <a:pt x="624" y="861"/>
                    <a:pt x="624" y="861"/>
                  </a:cubicBezTo>
                  <a:close/>
                  <a:moveTo>
                    <a:pt x="271" y="885"/>
                  </a:moveTo>
                  <a:cubicBezTo>
                    <a:pt x="264" y="888"/>
                    <a:pt x="259" y="894"/>
                    <a:pt x="254" y="900"/>
                  </a:cubicBezTo>
                  <a:cubicBezTo>
                    <a:pt x="247" y="911"/>
                    <a:pt x="242" y="923"/>
                    <a:pt x="240" y="936"/>
                  </a:cubicBezTo>
                  <a:cubicBezTo>
                    <a:pt x="238" y="943"/>
                    <a:pt x="238" y="949"/>
                    <a:pt x="240" y="956"/>
                  </a:cubicBezTo>
                  <a:cubicBezTo>
                    <a:pt x="240" y="957"/>
                    <a:pt x="241" y="957"/>
                    <a:pt x="241" y="958"/>
                  </a:cubicBezTo>
                  <a:cubicBezTo>
                    <a:pt x="241" y="950"/>
                    <a:pt x="242" y="943"/>
                    <a:pt x="245" y="936"/>
                  </a:cubicBezTo>
                  <a:cubicBezTo>
                    <a:pt x="247" y="929"/>
                    <a:pt x="250" y="923"/>
                    <a:pt x="253" y="916"/>
                  </a:cubicBezTo>
                  <a:cubicBezTo>
                    <a:pt x="257" y="910"/>
                    <a:pt x="261" y="904"/>
                    <a:pt x="265" y="898"/>
                  </a:cubicBezTo>
                  <a:cubicBezTo>
                    <a:pt x="270" y="893"/>
                    <a:pt x="275" y="888"/>
                    <a:pt x="281" y="883"/>
                  </a:cubicBezTo>
                  <a:cubicBezTo>
                    <a:pt x="277" y="881"/>
                    <a:pt x="274" y="883"/>
                    <a:pt x="271" y="885"/>
                  </a:cubicBezTo>
                  <a:close/>
                  <a:moveTo>
                    <a:pt x="761" y="196"/>
                  </a:moveTo>
                  <a:cubicBezTo>
                    <a:pt x="756" y="197"/>
                    <a:pt x="751" y="200"/>
                    <a:pt x="747" y="204"/>
                  </a:cubicBezTo>
                  <a:cubicBezTo>
                    <a:pt x="737" y="214"/>
                    <a:pt x="730" y="226"/>
                    <a:pt x="726" y="239"/>
                  </a:cubicBezTo>
                  <a:cubicBezTo>
                    <a:pt x="724" y="244"/>
                    <a:pt x="723" y="251"/>
                    <a:pt x="724" y="258"/>
                  </a:cubicBezTo>
                  <a:cubicBezTo>
                    <a:pt x="725" y="257"/>
                    <a:pt x="726" y="256"/>
                    <a:pt x="726" y="255"/>
                  </a:cubicBezTo>
                  <a:cubicBezTo>
                    <a:pt x="729" y="242"/>
                    <a:pt x="736" y="230"/>
                    <a:pt x="744" y="220"/>
                  </a:cubicBezTo>
                  <a:cubicBezTo>
                    <a:pt x="750" y="211"/>
                    <a:pt x="758" y="203"/>
                    <a:pt x="770" y="199"/>
                  </a:cubicBezTo>
                  <a:cubicBezTo>
                    <a:pt x="765" y="195"/>
                    <a:pt x="765" y="195"/>
                    <a:pt x="761" y="196"/>
                  </a:cubicBezTo>
                  <a:close/>
                  <a:moveTo>
                    <a:pt x="436" y="297"/>
                  </a:moveTo>
                  <a:cubicBezTo>
                    <a:pt x="436" y="303"/>
                    <a:pt x="442" y="307"/>
                    <a:pt x="448" y="307"/>
                  </a:cubicBezTo>
                  <a:cubicBezTo>
                    <a:pt x="454" y="307"/>
                    <a:pt x="459" y="303"/>
                    <a:pt x="459" y="297"/>
                  </a:cubicBezTo>
                  <a:cubicBezTo>
                    <a:pt x="459" y="290"/>
                    <a:pt x="459" y="283"/>
                    <a:pt x="458" y="277"/>
                  </a:cubicBezTo>
                  <a:cubicBezTo>
                    <a:pt x="458" y="276"/>
                    <a:pt x="457" y="276"/>
                    <a:pt x="456" y="275"/>
                  </a:cubicBezTo>
                  <a:cubicBezTo>
                    <a:pt x="453" y="275"/>
                    <a:pt x="452" y="277"/>
                    <a:pt x="452" y="280"/>
                  </a:cubicBezTo>
                  <a:cubicBezTo>
                    <a:pt x="451" y="283"/>
                    <a:pt x="451" y="287"/>
                    <a:pt x="451" y="291"/>
                  </a:cubicBezTo>
                  <a:cubicBezTo>
                    <a:pt x="451" y="293"/>
                    <a:pt x="451" y="295"/>
                    <a:pt x="450" y="297"/>
                  </a:cubicBezTo>
                  <a:cubicBezTo>
                    <a:pt x="442" y="297"/>
                    <a:pt x="443" y="290"/>
                    <a:pt x="441" y="285"/>
                  </a:cubicBezTo>
                  <a:cubicBezTo>
                    <a:pt x="437" y="288"/>
                    <a:pt x="435" y="292"/>
                    <a:pt x="436" y="297"/>
                  </a:cubicBezTo>
                  <a:close/>
                  <a:moveTo>
                    <a:pt x="959" y="693"/>
                  </a:moveTo>
                  <a:cubicBezTo>
                    <a:pt x="959" y="701"/>
                    <a:pt x="956" y="709"/>
                    <a:pt x="953" y="716"/>
                  </a:cubicBezTo>
                  <a:cubicBezTo>
                    <a:pt x="949" y="724"/>
                    <a:pt x="946" y="731"/>
                    <a:pt x="943" y="738"/>
                  </a:cubicBezTo>
                  <a:cubicBezTo>
                    <a:pt x="942" y="739"/>
                    <a:pt x="942" y="741"/>
                    <a:pt x="942" y="743"/>
                  </a:cubicBezTo>
                  <a:cubicBezTo>
                    <a:pt x="953" y="733"/>
                    <a:pt x="962" y="717"/>
                    <a:pt x="965" y="704"/>
                  </a:cubicBezTo>
                  <a:cubicBezTo>
                    <a:pt x="966" y="698"/>
                    <a:pt x="966" y="692"/>
                    <a:pt x="964" y="686"/>
                  </a:cubicBezTo>
                  <a:cubicBezTo>
                    <a:pt x="964" y="686"/>
                    <a:pt x="962" y="685"/>
                    <a:pt x="961" y="683"/>
                  </a:cubicBezTo>
                  <a:cubicBezTo>
                    <a:pt x="960" y="687"/>
                    <a:pt x="959" y="690"/>
                    <a:pt x="959" y="693"/>
                  </a:cubicBezTo>
                  <a:close/>
                  <a:moveTo>
                    <a:pt x="215" y="877"/>
                  </a:moveTo>
                  <a:cubicBezTo>
                    <a:pt x="201" y="884"/>
                    <a:pt x="191" y="896"/>
                    <a:pt x="187" y="912"/>
                  </a:cubicBezTo>
                  <a:cubicBezTo>
                    <a:pt x="187" y="913"/>
                    <a:pt x="187" y="915"/>
                    <a:pt x="189" y="916"/>
                  </a:cubicBezTo>
                  <a:cubicBezTo>
                    <a:pt x="191" y="912"/>
                    <a:pt x="192" y="909"/>
                    <a:pt x="195" y="905"/>
                  </a:cubicBezTo>
                  <a:cubicBezTo>
                    <a:pt x="201" y="896"/>
                    <a:pt x="208" y="888"/>
                    <a:pt x="217" y="882"/>
                  </a:cubicBezTo>
                  <a:cubicBezTo>
                    <a:pt x="219" y="880"/>
                    <a:pt x="222" y="879"/>
                    <a:pt x="222" y="876"/>
                  </a:cubicBezTo>
                  <a:cubicBezTo>
                    <a:pt x="220" y="874"/>
                    <a:pt x="218" y="875"/>
                    <a:pt x="215" y="877"/>
                  </a:cubicBezTo>
                  <a:close/>
                  <a:moveTo>
                    <a:pt x="705" y="121"/>
                  </a:moveTo>
                  <a:cubicBezTo>
                    <a:pt x="705" y="121"/>
                    <a:pt x="706" y="120"/>
                    <a:pt x="706" y="119"/>
                  </a:cubicBezTo>
                  <a:cubicBezTo>
                    <a:pt x="706" y="119"/>
                    <a:pt x="706" y="119"/>
                    <a:pt x="705" y="118"/>
                  </a:cubicBezTo>
                  <a:cubicBezTo>
                    <a:pt x="704" y="118"/>
                    <a:pt x="703" y="118"/>
                    <a:pt x="701" y="118"/>
                  </a:cubicBezTo>
                  <a:cubicBezTo>
                    <a:pt x="699" y="119"/>
                    <a:pt x="697" y="121"/>
                    <a:pt x="696" y="122"/>
                  </a:cubicBezTo>
                  <a:cubicBezTo>
                    <a:pt x="688" y="131"/>
                    <a:pt x="681" y="140"/>
                    <a:pt x="676" y="150"/>
                  </a:cubicBezTo>
                  <a:cubicBezTo>
                    <a:pt x="674" y="153"/>
                    <a:pt x="673" y="157"/>
                    <a:pt x="673" y="162"/>
                  </a:cubicBezTo>
                  <a:cubicBezTo>
                    <a:pt x="683" y="147"/>
                    <a:pt x="694" y="133"/>
                    <a:pt x="705" y="121"/>
                  </a:cubicBezTo>
                  <a:close/>
                  <a:moveTo>
                    <a:pt x="228" y="863"/>
                  </a:moveTo>
                  <a:cubicBezTo>
                    <a:pt x="226" y="862"/>
                    <a:pt x="225" y="861"/>
                    <a:pt x="224" y="861"/>
                  </a:cubicBezTo>
                  <a:cubicBezTo>
                    <a:pt x="221" y="861"/>
                    <a:pt x="218" y="862"/>
                    <a:pt x="216" y="863"/>
                  </a:cubicBezTo>
                  <a:cubicBezTo>
                    <a:pt x="206" y="867"/>
                    <a:pt x="197" y="873"/>
                    <a:pt x="189" y="881"/>
                  </a:cubicBezTo>
                  <a:cubicBezTo>
                    <a:pt x="185" y="886"/>
                    <a:pt x="182" y="891"/>
                    <a:pt x="181" y="897"/>
                  </a:cubicBezTo>
                  <a:cubicBezTo>
                    <a:pt x="194" y="882"/>
                    <a:pt x="208" y="870"/>
                    <a:pt x="228" y="863"/>
                  </a:cubicBezTo>
                  <a:close/>
                  <a:moveTo>
                    <a:pt x="676" y="124"/>
                  </a:moveTo>
                  <a:cubicBezTo>
                    <a:pt x="672" y="130"/>
                    <a:pt x="667" y="136"/>
                    <a:pt x="663" y="142"/>
                  </a:cubicBezTo>
                  <a:cubicBezTo>
                    <a:pt x="659" y="147"/>
                    <a:pt x="656" y="153"/>
                    <a:pt x="653" y="159"/>
                  </a:cubicBezTo>
                  <a:cubicBezTo>
                    <a:pt x="652" y="161"/>
                    <a:pt x="651" y="163"/>
                    <a:pt x="650" y="167"/>
                  </a:cubicBezTo>
                  <a:cubicBezTo>
                    <a:pt x="660" y="153"/>
                    <a:pt x="670" y="140"/>
                    <a:pt x="679" y="127"/>
                  </a:cubicBezTo>
                  <a:cubicBezTo>
                    <a:pt x="679" y="126"/>
                    <a:pt x="679" y="125"/>
                    <a:pt x="680" y="123"/>
                  </a:cubicBezTo>
                  <a:cubicBezTo>
                    <a:pt x="678" y="124"/>
                    <a:pt x="677" y="124"/>
                    <a:pt x="676" y="124"/>
                  </a:cubicBezTo>
                  <a:close/>
                  <a:moveTo>
                    <a:pt x="234" y="618"/>
                  </a:moveTo>
                  <a:cubicBezTo>
                    <a:pt x="226" y="619"/>
                    <a:pt x="219" y="622"/>
                    <a:pt x="213" y="626"/>
                  </a:cubicBezTo>
                  <a:cubicBezTo>
                    <a:pt x="211" y="627"/>
                    <a:pt x="208" y="629"/>
                    <a:pt x="208" y="633"/>
                  </a:cubicBezTo>
                  <a:cubicBezTo>
                    <a:pt x="214" y="631"/>
                    <a:pt x="220" y="628"/>
                    <a:pt x="225" y="626"/>
                  </a:cubicBezTo>
                  <a:cubicBezTo>
                    <a:pt x="230" y="624"/>
                    <a:pt x="237" y="624"/>
                    <a:pt x="242" y="620"/>
                  </a:cubicBezTo>
                  <a:cubicBezTo>
                    <a:pt x="240" y="617"/>
                    <a:pt x="237" y="618"/>
                    <a:pt x="234" y="618"/>
                  </a:cubicBezTo>
                  <a:close/>
                  <a:moveTo>
                    <a:pt x="984" y="688"/>
                  </a:moveTo>
                  <a:cubicBezTo>
                    <a:pt x="984" y="687"/>
                    <a:pt x="982" y="686"/>
                    <a:pt x="981" y="683"/>
                  </a:cubicBezTo>
                  <a:cubicBezTo>
                    <a:pt x="977" y="698"/>
                    <a:pt x="974" y="711"/>
                    <a:pt x="969" y="724"/>
                  </a:cubicBezTo>
                  <a:cubicBezTo>
                    <a:pt x="978" y="714"/>
                    <a:pt x="983" y="702"/>
                    <a:pt x="984" y="688"/>
                  </a:cubicBezTo>
                  <a:close/>
                  <a:moveTo>
                    <a:pt x="896" y="759"/>
                  </a:moveTo>
                  <a:cubicBezTo>
                    <a:pt x="906" y="754"/>
                    <a:pt x="914" y="747"/>
                    <a:pt x="919" y="739"/>
                  </a:cubicBezTo>
                  <a:cubicBezTo>
                    <a:pt x="920" y="738"/>
                    <a:pt x="921" y="736"/>
                    <a:pt x="921" y="735"/>
                  </a:cubicBezTo>
                  <a:cubicBezTo>
                    <a:pt x="921" y="734"/>
                    <a:pt x="920" y="733"/>
                    <a:pt x="919" y="731"/>
                  </a:cubicBezTo>
                  <a:cubicBezTo>
                    <a:pt x="911" y="741"/>
                    <a:pt x="904" y="750"/>
                    <a:pt x="896" y="759"/>
                  </a:cubicBezTo>
                  <a:close/>
                  <a:moveTo>
                    <a:pt x="898" y="313"/>
                  </a:moveTo>
                  <a:cubicBezTo>
                    <a:pt x="899" y="308"/>
                    <a:pt x="896" y="305"/>
                    <a:pt x="894" y="302"/>
                  </a:cubicBezTo>
                  <a:cubicBezTo>
                    <a:pt x="889" y="295"/>
                    <a:pt x="884" y="290"/>
                    <a:pt x="878" y="287"/>
                  </a:cubicBezTo>
                  <a:cubicBezTo>
                    <a:pt x="879" y="293"/>
                    <a:pt x="883" y="298"/>
                    <a:pt x="898" y="313"/>
                  </a:cubicBezTo>
                  <a:close/>
                  <a:moveTo>
                    <a:pt x="522" y="822"/>
                  </a:moveTo>
                  <a:cubicBezTo>
                    <a:pt x="523" y="822"/>
                    <a:pt x="524" y="822"/>
                    <a:pt x="524" y="822"/>
                  </a:cubicBezTo>
                  <a:cubicBezTo>
                    <a:pt x="532" y="817"/>
                    <a:pt x="537" y="810"/>
                    <a:pt x="541" y="801"/>
                  </a:cubicBezTo>
                  <a:cubicBezTo>
                    <a:pt x="541" y="800"/>
                    <a:pt x="541" y="799"/>
                    <a:pt x="540" y="797"/>
                  </a:cubicBezTo>
                  <a:cubicBezTo>
                    <a:pt x="539" y="798"/>
                    <a:pt x="538" y="799"/>
                    <a:pt x="537" y="800"/>
                  </a:cubicBezTo>
                  <a:cubicBezTo>
                    <a:pt x="532" y="807"/>
                    <a:pt x="527" y="815"/>
                    <a:pt x="523" y="822"/>
                  </a:cubicBezTo>
                  <a:lnTo>
                    <a:pt x="522" y="822"/>
                  </a:lnTo>
                  <a:close/>
                  <a:moveTo>
                    <a:pt x="611" y="836"/>
                  </a:moveTo>
                  <a:cubicBezTo>
                    <a:pt x="612" y="835"/>
                    <a:pt x="613" y="833"/>
                    <a:pt x="611" y="832"/>
                  </a:cubicBezTo>
                  <a:cubicBezTo>
                    <a:pt x="607" y="832"/>
                    <a:pt x="605" y="836"/>
                    <a:pt x="603" y="839"/>
                  </a:cubicBezTo>
                  <a:cubicBezTo>
                    <a:pt x="600" y="844"/>
                    <a:pt x="600" y="849"/>
                    <a:pt x="601" y="854"/>
                  </a:cubicBezTo>
                  <a:cubicBezTo>
                    <a:pt x="605" y="848"/>
                    <a:pt x="608" y="842"/>
                    <a:pt x="611" y="836"/>
                  </a:cubicBezTo>
                  <a:close/>
                  <a:moveTo>
                    <a:pt x="895" y="320"/>
                  </a:moveTo>
                  <a:cubicBezTo>
                    <a:pt x="895" y="314"/>
                    <a:pt x="891" y="311"/>
                    <a:pt x="886" y="309"/>
                  </a:cubicBezTo>
                  <a:cubicBezTo>
                    <a:pt x="884" y="307"/>
                    <a:pt x="881" y="307"/>
                    <a:pt x="879" y="309"/>
                  </a:cubicBezTo>
                  <a:cubicBezTo>
                    <a:pt x="883" y="314"/>
                    <a:pt x="889" y="318"/>
                    <a:pt x="895" y="320"/>
                  </a:cubicBezTo>
                  <a:close/>
                  <a:moveTo>
                    <a:pt x="640" y="158"/>
                  </a:moveTo>
                  <a:cubicBezTo>
                    <a:pt x="636" y="161"/>
                    <a:pt x="634" y="166"/>
                    <a:pt x="632" y="171"/>
                  </a:cubicBezTo>
                  <a:cubicBezTo>
                    <a:pt x="632" y="172"/>
                    <a:pt x="633" y="174"/>
                    <a:pt x="633" y="175"/>
                  </a:cubicBezTo>
                  <a:cubicBezTo>
                    <a:pt x="637" y="169"/>
                    <a:pt x="642" y="164"/>
                    <a:pt x="644" y="156"/>
                  </a:cubicBezTo>
                  <a:cubicBezTo>
                    <a:pt x="642" y="157"/>
                    <a:pt x="641" y="157"/>
                    <a:pt x="640" y="158"/>
                  </a:cubicBezTo>
                  <a:close/>
                  <a:moveTo>
                    <a:pt x="237" y="630"/>
                  </a:moveTo>
                  <a:cubicBezTo>
                    <a:pt x="238" y="630"/>
                    <a:pt x="238" y="628"/>
                    <a:pt x="240" y="627"/>
                  </a:cubicBezTo>
                  <a:cubicBezTo>
                    <a:pt x="232" y="626"/>
                    <a:pt x="227" y="629"/>
                    <a:pt x="223" y="634"/>
                  </a:cubicBezTo>
                  <a:cubicBezTo>
                    <a:pt x="227" y="633"/>
                    <a:pt x="232" y="631"/>
                    <a:pt x="237" y="630"/>
                  </a:cubicBezTo>
                  <a:close/>
                  <a:moveTo>
                    <a:pt x="700" y="795"/>
                  </a:moveTo>
                  <a:cubicBezTo>
                    <a:pt x="699" y="795"/>
                    <a:pt x="699" y="795"/>
                    <a:pt x="699" y="795"/>
                  </a:cubicBezTo>
                  <a:cubicBezTo>
                    <a:pt x="699" y="795"/>
                    <a:pt x="699" y="795"/>
                    <a:pt x="699" y="796"/>
                  </a:cubicBezTo>
                  <a:cubicBezTo>
                    <a:pt x="699" y="795"/>
                    <a:pt x="699" y="795"/>
                    <a:pt x="699" y="795"/>
                  </a:cubicBezTo>
                  <a:lnTo>
                    <a:pt x="700" y="795"/>
                  </a:lnTo>
                  <a:close/>
                  <a:moveTo>
                    <a:pt x="362" y="848"/>
                  </a:moveTo>
                  <a:cubicBezTo>
                    <a:pt x="362" y="848"/>
                    <a:pt x="362" y="848"/>
                    <a:pt x="361" y="848"/>
                  </a:cubicBezTo>
                  <a:cubicBezTo>
                    <a:pt x="361" y="848"/>
                    <a:pt x="361" y="848"/>
                    <a:pt x="361" y="849"/>
                  </a:cubicBezTo>
                  <a:cubicBezTo>
                    <a:pt x="362" y="848"/>
                    <a:pt x="362" y="848"/>
                    <a:pt x="362" y="848"/>
                  </a:cubicBezTo>
                  <a:close/>
                  <a:moveTo>
                    <a:pt x="523" y="822"/>
                  </a:moveTo>
                  <a:cubicBezTo>
                    <a:pt x="522" y="822"/>
                    <a:pt x="521" y="822"/>
                    <a:pt x="522" y="823"/>
                  </a:cubicBezTo>
                  <a:cubicBezTo>
                    <a:pt x="522" y="823"/>
                    <a:pt x="522" y="823"/>
                    <a:pt x="522" y="822"/>
                  </a:cubicBezTo>
                  <a:lnTo>
                    <a:pt x="523" y="822"/>
                  </a:lnTo>
                  <a:close/>
                  <a:moveTo>
                    <a:pt x="842" y="776"/>
                  </a:moveTo>
                  <a:cubicBezTo>
                    <a:pt x="842" y="777"/>
                    <a:pt x="842" y="777"/>
                    <a:pt x="842" y="777"/>
                  </a:cubicBezTo>
                  <a:cubicBezTo>
                    <a:pt x="842" y="777"/>
                    <a:pt x="842" y="777"/>
                    <a:pt x="842" y="777"/>
                  </a:cubicBezTo>
                  <a:lnTo>
                    <a:pt x="842" y="776"/>
                  </a:lnTo>
                  <a:close/>
                  <a:moveTo>
                    <a:pt x="750" y="549"/>
                  </a:moveTo>
                  <a:cubicBezTo>
                    <a:pt x="741" y="561"/>
                    <a:pt x="732" y="573"/>
                    <a:pt x="722" y="585"/>
                  </a:cubicBezTo>
                  <a:cubicBezTo>
                    <a:pt x="711" y="596"/>
                    <a:pt x="700" y="607"/>
                    <a:pt x="690" y="618"/>
                  </a:cubicBezTo>
                  <a:cubicBezTo>
                    <a:pt x="686" y="622"/>
                    <a:pt x="682" y="626"/>
                    <a:pt x="679" y="631"/>
                  </a:cubicBezTo>
                  <a:cubicBezTo>
                    <a:pt x="678" y="632"/>
                    <a:pt x="677" y="634"/>
                    <a:pt x="676" y="636"/>
                  </a:cubicBezTo>
                  <a:cubicBezTo>
                    <a:pt x="679" y="636"/>
                    <a:pt x="680" y="636"/>
                    <a:pt x="681" y="635"/>
                  </a:cubicBezTo>
                  <a:cubicBezTo>
                    <a:pt x="685" y="633"/>
                    <a:pt x="689" y="631"/>
                    <a:pt x="692" y="628"/>
                  </a:cubicBezTo>
                  <a:cubicBezTo>
                    <a:pt x="707" y="617"/>
                    <a:pt x="720" y="604"/>
                    <a:pt x="733" y="590"/>
                  </a:cubicBezTo>
                  <a:cubicBezTo>
                    <a:pt x="750" y="572"/>
                    <a:pt x="763" y="551"/>
                    <a:pt x="774" y="527"/>
                  </a:cubicBezTo>
                  <a:cubicBezTo>
                    <a:pt x="775" y="524"/>
                    <a:pt x="776" y="520"/>
                    <a:pt x="777" y="517"/>
                  </a:cubicBezTo>
                  <a:cubicBezTo>
                    <a:pt x="778" y="514"/>
                    <a:pt x="778" y="512"/>
                    <a:pt x="776" y="508"/>
                  </a:cubicBezTo>
                  <a:cubicBezTo>
                    <a:pt x="767" y="522"/>
                    <a:pt x="759" y="536"/>
                    <a:pt x="750" y="549"/>
                  </a:cubicBezTo>
                  <a:close/>
                  <a:moveTo>
                    <a:pt x="766" y="478"/>
                  </a:moveTo>
                  <a:cubicBezTo>
                    <a:pt x="756" y="494"/>
                    <a:pt x="746" y="509"/>
                    <a:pt x="736" y="525"/>
                  </a:cubicBezTo>
                  <a:cubicBezTo>
                    <a:pt x="725" y="541"/>
                    <a:pt x="712" y="555"/>
                    <a:pt x="696" y="567"/>
                  </a:cubicBezTo>
                  <a:cubicBezTo>
                    <a:pt x="688" y="574"/>
                    <a:pt x="681" y="581"/>
                    <a:pt x="673" y="587"/>
                  </a:cubicBezTo>
                  <a:cubicBezTo>
                    <a:pt x="670" y="589"/>
                    <a:pt x="668" y="592"/>
                    <a:pt x="666" y="595"/>
                  </a:cubicBezTo>
                  <a:cubicBezTo>
                    <a:pt x="665" y="596"/>
                    <a:pt x="665" y="597"/>
                    <a:pt x="664" y="600"/>
                  </a:cubicBezTo>
                  <a:cubicBezTo>
                    <a:pt x="691" y="587"/>
                    <a:pt x="713" y="570"/>
                    <a:pt x="732" y="549"/>
                  </a:cubicBezTo>
                  <a:cubicBezTo>
                    <a:pt x="750" y="530"/>
                    <a:pt x="768" y="493"/>
                    <a:pt x="769" y="475"/>
                  </a:cubicBezTo>
                  <a:cubicBezTo>
                    <a:pt x="767" y="474"/>
                    <a:pt x="767" y="477"/>
                    <a:pt x="766" y="478"/>
                  </a:cubicBezTo>
                  <a:close/>
                  <a:moveTo>
                    <a:pt x="536" y="537"/>
                  </a:moveTo>
                  <a:cubicBezTo>
                    <a:pt x="542" y="533"/>
                    <a:pt x="549" y="529"/>
                    <a:pt x="555" y="525"/>
                  </a:cubicBezTo>
                  <a:cubicBezTo>
                    <a:pt x="569" y="514"/>
                    <a:pt x="581" y="501"/>
                    <a:pt x="592" y="487"/>
                  </a:cubicBezTo>
                  <a:cubicBezTo>
                    <a:pt x="605" y="471"/>
                    <a:pt x="616" y="452"/>
                    <a:pt x="624" y="433"/>
                  </a:cubicBezTo>
                  <a:cubicBezTo>
                    <a:pt x="626" y="430"/>
                    <a:pt x="626" y="426"/>
                    <a:pt x="627" y="423"/>
                  </a:cubicBezTo>
                  <a:cubicBezTo>
                    <a:pt x="627" y="422"/>
                    <a:pt x="627" y="421"/>
                    <a:pt x="626" y="418"/>
                  </a:cubicBezTo>
                  <a:cubicBezTo>
                    <a:pt x="618" y="430"/>
                    <a:pt x="612" y="441"/>
                    <a:pt x="605" y="451"/>
                  </a:cubicBezTo>
                  <a:cubicBezTo>
                    <a:pt x="598" y="461"/>
                    <a:pt x="590" y="471"/>
                    <a:pt x="582" y="481"/>
                  </a:cubicBezTo>
                  <a:cubicBezTo>
                    <a:pt x="575" y="491"/>
                    <a:pt x="567" y="501"/>
                    <a:pt x="558" y="510"/>
                  </a:cubicBezTo>
                  <a:cubicBezTo>
                    <a:pt x="550" y="519"/>
                    <a:pt x="541" y="528"/>
                    <a:pt x="531" y="538"/>
                  </a:cubicBezTo>
                  <a:cubicBezTo>
                    <a:pt x="534" y="538"/>
                    <a:pt x="535" y="538"/>
                    <a:pt x="536" y="537"/>
                  </a:cubicBezTo>
                  <a:close/>
                  <a:moveTo>
                    <a:pt x="617" y="279"/>
                  </a:moveTo>
                  <a:cubicBezTo>
                    <a:pt x="619" y="283"/>
                    <a:pt x="621" y="287"/>
                    <a:pt x="623" y="291"/>
                  </a:cubicBezTo>
                  <a:cubicBezTo>
                    <a:pt x="629" y="305"/>
                    <a:pt x="632" y="320"/>
                    <a:pt x="632" y="335"/>
                  </a:cubicBezTo>
                  <a:cubicBezTo>
                    <a:pt x="633" y="348"/>
                    <a:pt x="633" y="360"/>
                    <a:pt x="634" y="373"/>
                  </a:cubicBezTo>
                  <a:cubicBezTo>
                    <a:pt x="634" y="374"/>
                    <a:pt x="634" y="375"/>
                    <a:pt x="634" y="376"/>
                  </a:cubicBezTo>
                  <a:cubicBezTo>
                    <a:pt x="636" y="372"/>
                    <a:pt x="637" y="368"/>
                    <a:pt x="637" y="364"/>
                  </a:cubicBezTo>
                  <a:cubicBezTo>
                    <a:pt x="639" y="349"/>
                    <a:pt x="638" y="335"/>
                    <a:pt x="638" y="321"/>
                  </a:cubicBezTo>
                  <a:cubicBezTo>
                    <a:pt x="637" y="307"/>
                    <a:pt x="633" y="295"/>
                    <a:pt x="626" y="283"/>
                  </a:cubicBezTo>
                  <a:cubicBezTo>
                    <a:pt x="624" y="279"/>
                    <a:pt x="621" y="275"/>
                    <a:pt x="617" y="273"/>
                  </a:cubicBezTo>
                  <a:cubicBezTo>
                    <a:pt x="616" y="273"/>
                    <a:pt x="615" y="274"/>
                    <a:pt x="614" y="274"/>
                  </a:cubicBezTo>
                  <a:cubicBezTo>
                    <a:pt x="615" y="276"/>
                    <a:pt x="616" y="277"/>
                    <a:pt x="617" y="279"/>
                  </a:cubicBezTo>
                  <a:close/>
                  <a:moveTo>
                    <a:pt x="523" y="522"/>
                  </a:moveTo>
                  <a:cubicBezTo>
                    <a:pt x="518" y="522"/>
                    <a:pt x="518" y="522"/>
                    <a:pt x="509" y="528"/>
                  </a:cubicBezTo>
                  <a:cubicBezTo>
                    <a:pt x="505" y="530"/>
                    <a:pt x="500" y="533"/>
                    <a:pt x="495" y="536"/>
                  </a:cubicBezTo>
                  <a:cubicBezTo>
                    <a:pt x="491" y="538"/>
                    <a:pt x="486" y="541"/>
                    <a:pt x="481" y="543"/>
                  </a:cubicBezTo>
                  <a:cubicBezTo>
                    <a:pt x="477" y="546"/>
                    <a:pt x="472" y="548"/>
                    <a:pt x="467" y="550"/>
                  </a:cubicBezTo>
                  <a:cubicBezTo>
                    <a:pt x="462" y="552"/>
                    <a:pt x="457" y="554"/>
                    <a:pt x="452" y="556"/>
                  </a:cubicBezTo>
                  <a:cubicBezTo>
                    <a:pt x="477" y="553"/>
                    <a:pt x="513" y="535"/>
                    <a:pt x="523" y="522"/>
                  </a:cubicBezTo>
                  <a:close/>
                  <a:moveTo>
                    <a:pt x="486" y="732"/>
                  </a:moveTo>
                  <a:cubicBezTo>
                    <a:pt x="487" y="731"/>
                    <a:pt x="487" y="731"/>
                    <a:pt x="488" y="731"/>
                  </a:cubicBezTo>
                  <a:cubicBezTo>
                    <a:pt x="499" y="723"/>
                    <a:pt x="507" y="714"/>
                    <a:pt x="513" y="702"/>
                  </a:cubicBezTo>
                  <a:cubicBezTo>
                    <a:pt x="514" y="701"/>
                    <a:pt x="515" y="700"/>
                    <a:pt x="514" y="699"/>
                  </a:cubicBezTo>
                  <a:cubicBezTo>
                    <a:pt x="514" y="698"/>
                    <a:pt x="514" y="696"/>
                    <a:pt x="513" y="694"/>
                  </a:cubicBezTo>
                  <a:cubicBezTo>
                    <a:pt x="504" y="703"/>
                    <a:pt x="497" y="713"/>
                    <a:pt x="490" y="722"/>
                  </a:cubicBezTo>
                  <a:cubicBezTo>
                    <a:pt x="488" y="725"/>
                    <a:pt x="485" y="727"/>
                    <a:pt x="484" y="731"/>
                  </a:cubicBezTo>
                  <a:cubicBezTo>
                    <a:pt x="485" y="731"/>
                    <a:pt x="485" y="732"/>
                    <a:pt x="486" y="732"/>
                  </a:cubicBezTo>
                  <a:close/>
                  <a:moveTo>
                    <a:pt x="630" y="265"/>
                  </a:moveTo>
                  <a:cubicBezTo>
                    <a:pt x="632" y="270"/>
                    <a:pt x="635" y="274"/>
                    <a:pt x="637" y="278"/>
                  </a:cubicBezTo>
                  <a:cubicBezTo>
                    <a:pt x="641" y="287"/>
                    <a:pt x="645" y="297"/>
                    <a:pt x="645" y="307"/>
                  </a:cubicBezTo>
                  <a:cubicBezTo>
                    <a:pt x="645" y="308"/>
                    <a:pt x="645" y="309"/>
                    <a:pt x="646" y="310"/>
                  </a:cubicBezTo>
                  <a:cubicBezTo>
                    <a:pt x="646" y="309"/>
                    <a:pt x="647" y="309"/>
                    <a:pt x="647" y="308"/>
                  </a:cubicBezTo>
                  <a:cubicBezTo>
                    <a:pt x="650" y="291"/>
                    <a:pt x="644" y="276"/>
                    <a:pt x="635" y="262"/>
                  </a:cubicBezTo>
                  <a:cubicBezTo>
                    <a:pt x="634" y="261"/>
                    <a:pt x="632" y="260"/>
                    <a:pt x="631" y="259"/>
                  </a:cubicBezTo>
                  <a:cubicBezTo>
                    <a:pt x="630" y="258"/>
                    <a:pt x="629" y="259"/>
                    <a:pt x="627" y="259"/>
                  </a:cubicBezTo>
                  <a:cubicBezTo>
                    <a:pt x="628" y="262"/>
                    <a:pt x="629" y="264"/>
                    <a:pt x="630" y="265"/>
                  </a:cubicBezTo>
                  <a:close/>
                  <a:moveTo>
                    <a:pt x="435" y="610"/>
                  </a:moveTo>
                  <a:cubicBezTo>
                    <a:pt x="426" y="614"/>
                    <a:pt x="419" y="619"/>
                    <a:pt x="412" y="626"/>
                  </a:cubicBezTo>
                  <a:cubicBezTo>
                    <a:pt x="411" y="627"/>
                    <a:pt x="409" y="629"/>
                    <a:pt x="408" y="630"/>
                  </a:cubicBezTo>
                  <a:cubicBezTo>
                    <a:pt x="407" y="632"/>
                    <a:pt x="408" y="634"/>
                    <a:pt x="410" y="634"/>
                  </a:cubicBezTo>
                  <a:cubicBezTo>
                    <a:pt x="416" y="630"/>
                    <a:pt x="421" y="626"/>
                    <a:pt x="427" y="622"/>
                  </a:cubicBezTo>
                  <a:cubicBezTo>
                    <a:pt x="432" y="619"/>
                    <a:pt x="438" y="616"/>
                    <a:pt x="443" y="610"/>
                  </a:cubicBezTo>
                  <a:cubicBezTo>
                    <a:pt x="440" y="607"/>
                    <a:pt x="437" y="608"/>
                    <a:pt x="435" y="610"/>
                  </a:cubicBezTo>
                  <a:close/>
                  <a:moveTo>
                    <a:pt x="460" y="614"/>
                  </a:moveTo>
                  <a:cubicBezTo>
                    <a:pt x="463" y="613"/>
                    <a:pt x="466" y="611"/>
                    <a:pt x="467" y="608"/>
                  </a:cubicBezTo>
                  <a:cubicBezTo>
                    <a:pt x="461" y="607"/>
                    <a:pt x="460" y="607"/>
                    <a:pt x="456" y="610"/>
                  </a:cubicBezTo>
                  <a:cubicBezTo>
                    <a:pt x="449" y="615"/>
                    <a:pt x="442" y="621"/>
                    <a:pt x="435" y="626"/>
                  </a:cubicBezTo>
                  <a:cubicBezTo>
                    <a:pt x="434" y="627"/>
                    <a:pt x="434" y="628"/>
                    <a:pt x="434" y="629"/>
                  </a:cubicBezTo>
                  <a:cubicBezTo>
                    <a:pt x="440" y="628"/>
                    <a:pt x="446" y="625"/>
                    <a:pt x="460" y="614"/>
                  </a:cubicBezTo>
                  <a:close/>
                  <a:moveTo>
                    <a:pt x="469" y="618"/>
                  </a:moveTo>
                  <a:cubicBezTo>
                    <a:pt x="474" y="618"/>
                    <a:pt x="478" y="616"/>
                    <a:pt x="482" y="614"/>
                  </a:cubicBezTo>
                  <a:cubicBezTo>
                    <a:pt x="484" y="612"/>
                    <a:pt x="486" y="611"/>
                    <a:pt x="486" y="608"/>
                  </a:cubicBezTo>
                  <a:cubicBezTo>
                    <a:pt x="485" y="607"/>
                    <a:pt x="485" y="606"/>
                    <a:pt x="484" y="605"/>
                  </a:cubicBezTo>
                  <a:cubicBezTo>
                    <a:pt x="476" y="609"/>
                    <a:pt x="473" y="612"/>
                    <a:pt x="469" y="618"/>
                  </a:cubicBezTo>
                  <a:close/>
                  <a:moveTo>
                    <a:pt x="511" y="539"/>
                  </a:moveTo>
                  <a:cubicBezTo>
                    <a:pt x="501" y="544"/>
                    <a:pt x="491" y="550"/>
                    <a:pt x="480" y="555"/>
                  </a:cubicBezTo>
                  <a:cubicBezTo>
                    <a:pt x="491" y="555"/>
                    <a:pt x="507" y="547"/>
                    <a:pt x="513" y="540"/>
                  </a:cubicBezTo>
                  <a:cubicBezTo>
                    <a:pt x="512" y="540"/>
                    <a:pt x="511" y="539"/>
                    <a:pt x="511" y="539"/>
                  </a:cubicBezTo>
                  <a:close/>
                  <a:moveTo>
                    <a:pt x="524" y="704"/>
                  </a:moveTo>
                  <a:cubicBezTo>
                    <a:pt x="525" y="702"/>
                    <a:pt x="524" y="700"/>
                    <a:pt x="521" y="699"/>
                  </a:cubicBezTo>
                  <a:cubicBezTo>
                    <a:pt x="515" y="704"/>
                    <a:pt x="513" y="710"/>
                    <a:pt x="509" y="717"/>
                  </a:cubicBezTo>
                  <a:cubicBezTo>
                    <a:pt x="517" y="714"/>
                    <a:pt x="522" y="709"/>
                    <a:pt x="524" y="704"/>
                  </a:cubicBezTo>
                  <a:close/>
                  <a:moveTo>
                    <a:pt x="159" y="171"/>
                  </a:moveTo>
                  <a:cubicBezTo>
                    <a:pt x="156" y="168"/>
                    <a:pt x="152" y="168"/>
                    <a:pt x="148" y="170"/>
                  </a:cubicBezTo>
                  <a:cubicBezTo>
                    <a:pt x="143" y="173"/>
                    <a:pt x="138" y="177"/>
                    <a:pt x="136" y="184"/>
                  </a:cubicBezTo>
                  <a:cubicBezTo>
                    <a:pt x="137" y="185"/>
                    <a:pt x="138" y="185"/>
                    <a:pt x="139" y="186"/>
                  </a:cubicBezTo>
                  <a:cubicBezTo>
                    <a:pt x="141" y="185"/>
                    <a:pt x="143" y="183"/>
                    <a:pt x="145" y="182"/>
                  </a:cubicBezTo>
                  <a:cubicBezTo>
                    <a:pt x="146" y="183"/>
                    <a:pt x="147" y="185"/>
                    <a:pt x="148" y="187"/>
                  </a:cubicBezTo>
                  <a:cubicBezTo>
                    <a:pt x="157" y="182"/>
                    <a:pt x="159" y="178"/>
                    <a:pt x="159" y="171"/>
                  </a:cubicBezTo>
                  <a:close/>
                  <a:moveTo>
                    <a:pt x="495" y="144"/>
                  </a:moveTo>
                  <a:cubicBezTo>
                    <a:pt x="491" y="141"/>
                    <a:pt x="488" y="143"/>
                    <a:pt x="485" y="144"/>
                  </a:cubicBezTo>
                  <a:cubicBezTo>
                    <a:pt x="477" y="147"/>
                    <a:pt x="471" y="152"/>
                    <a:pt x="466" y="161"/>
                  </a:cubicBezTo>
                  <a:cubicBezTo>
                    <a:pt x="476" y="155"/>
                    <a:pt x="485" y="149"/>
                    <a:pt x="495" y="144"/>
                  </a:cubicBezTo>
                  <a:close/>
                  <a:moveTo>
                    <a:pt x="493" y="136"/>
                  </a:moveTo>
                  <a:cubicBezTo>
                    <a:pt x="493" y="136"/>
                    <a:pt x="494" y="135"/>
                    <a:pt x="494" y="135"/>
                  </a:cubicBezTo>
                  <a:cubicBezTo>
                    <a:pt x="494" y="134"/>
                    <a:pt x="494" y="134"/>
                    <a:pt x="494" y="133"/>
                  </a:cubicBezTo>
                  <a:cubicBezTo>
                    <a:pt x="491" y="132"/>
                    <a:pt x="488" y="132"/>
                    <a:pt x="486" y="134"/>
                  </a:cubicBezTo>
                  <a:cubicBezTo>
                    <a:pt x="482" y="136"/>
                    <a:pt x="479" y="138"/>
                    <a:pt x="477" y="143"/>
                  </a:cubicBezTo>
                  <a:cubicBezTo>
                    <a:pt x="483" y="140"/>
                    <a:pt x="488" y="138"/>
                    <a:pt x="493" y="13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3BD6E383-0670-46D1-A1BA-941E04DE8E9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2" y="1195"/>
              <a:ext cx="1664" cy="1791"/>
            </a:xfrm>
            <a:custGeom>
              <a:avLst/>
              <a:gdLst>
                <a:gd name="T0" fmla="*/ 597 w 700"/>
                <a:gd name="T1" fmla="*/ 541 h 753"/>
                <a:gd name="T2" fmla="*/ 532 w 700"/>
                <a:gd name="T3" fmla="*/ 601 h 753"/>
                <a:gd name="T4" fmla="*/ 414 w 700"/>
                <a:gd name="T5" fmla="*/ 662 h 753"/>
                <a:gd name="T6" fmla="*/ 321 w 700"/>
                <a:gd name="T7" fmla="*/ 704 h 753"/>
                <a:gd name="T8" fmla="*/ 241 w 700"/>
                <a:gd name="T9" fmla="*/ 724 h 753"/>
                <a:gd name="T10" fmla="*/ 79 w 700"/>
                <a:gd name="T11" fmla="*/ 752 h 753"/>
                <a:gd name="T12" fmla="*/ 24 w 700"/>
                <a:gd name="T13" fmla="*/ 703 h 753"/>
                <a:gd name="T14" fmla="*/ 209 w 700"/>
                <a:gd name="T15" fmla="*/ 584 h 753"/>
                <a:gd name="T16" fmla="*/ 163 w 700"/>
                <a:gd name="T17" fmla="*/ 646 h 753"/>
                <a:gd name="T18" fmla="*/ 125 w 700"/>
                <a:gd name="T19" fmla="*/ 676 h 753"/>
                <a:gd name="T20" fmla="*/ 71 w 700"/>
                <a:gd name="T21" fmla="*/ 712 h 753"/>
                <a:gd name="T22" fmla="*/ 177 w 700"/>
                <a:gd name="T23" fmla="*/ 680 h 753"/>
                <a:gd name="T24" fmla="*/ 256 w 700"/>
                <a:gd name="T25" fmla="*/ 670 h 753"/>
                <a:gd name="T26" fmla="*/ 289 w 700"/>
                <a:gd name="T27" fmla="*/ 687 h 753"/>
                <a:gd name="T28" fmla="*/ 339 w 700"/>
                <a:gd name="T29" fmla="*/ 661 h 753"/>
                <a:gd name="T30" fmla="*/ 346 w 700"/>
                <a:gd name="T31" fmla="*/ 618 h 753"/>
                <a:gd name="T32" fmla="*/ 467 w 700"/>
                <a:gd name="T33" fmla="*/ 572 h 753"/>
                <a:gd name="T34" fmla="*/ 623 w 700"/>
                <a:gd name="T35" fmla="*/ 506 h 753"/>
                <a:gd name="T36" fmla="*/ 527 w 700"/>
                <a:gd name="T37" fmla="*/ 528 h 753"/>
                <a:gd name="T38" fmla="*/ 351 w 700"/>
                <a:gd name="T39" fmla="*/ 575 h 753"/>
                <a:gd name="T40" fmla="*/ 391 w 700"/>
                <a:gd name="T41" fmla="*/ 513 h 753"/>
                <a:gd name="T42" fmla="*/ 416 w 700"/>
                <a:gd name="T43" fmla="*/ 518 h 753"/>
                <a:gd name="T44" fmla="*/ 454 w 700"/>
                <a:gd name="T45" fmla="*/ 489 h 753"/>
                <a:gd name="T46" fmla="*/ 456 w 700"/>
                <a:gd name="T47" fmla="*/ 503 h 753"/>
                <a:gd name="T48" fmla="*/ 522 w 700"/>
                <a:gd name="T49" fmla="*/ 474 h 753"/>
                <a:gd name="T50" fmla="*/ 634 w 700"/>
                <a:gd name="T51" fmla="*/ 461 h 753"/>
                <a:gd name="T52" fmla="*/ 663 w 700"/>
                <a:gd name="T53" fmla="*/ 464 h 753"/>
                <a:gd name="T54" fmla="*/ 690 w 700"/>
                <a:gd name="T55" fmla="*/ 468 h 753"/>
                <a:gd name="T56" fmla="*/ 655 w 700"/>
                <a:gd name="T57" fmla="*/ 523 h 753"/>
                <a:gd name="T58" fmla="*/ 677 w 700"/>
                <a:gd name="T59" fmla="*/ 529 h 753"/>
                <a:gd name="T60" fmla="*/ 643 w 700"/>
                <a:gd name="T61" fmla="*/ 541 h 753"/>
                <a:gd name="T62" fmla="*/ 380 w 700"/>
                <a:gd name="T63" fmla="*/ 556 h 753"/>
                <a:gd name="T64" fmla="*/ 520 w 700"/>
                <a:gd name="T65" fmla="*/ 497 h 753"/>
                <a:gd name="T66" fmla="*/ 537 w 700"/>
                <a:gd name="T67" fmla="*/ 496 h 753"/>
                <a:gd name="T68" fmla="*/ 114 w 700"/>
                <a:gd name="T69" fmla="*/ 657 h 753"/>
                <a:gd name="T70" fmla="*/ 136 w 700"/>
                <a:gd name="T71" fmla="*/ 722 h 753"/>
                <a:gd name="T72" fmla="*/ 138 w 700"/>
                <a:gd name="T73" fmla="*/ 726 h 753"/>
                <a:gd name="T74" fmla="*/ 378 w 700"/>
                <a:gd name="T75" fmla="*/ 644 h 753"/>
                <a:gd name="T76" fmla="*/ 409 w 700"/>
                <a:gd name="T77" fmla="*/ 616 h 753"/>
                <a:gd name="T78" fmla="*/ 417 w 700"/>
                <a:gd name="T79" fmla="*/ 626 h 753"/>
                <a:gd name="T80" fmla="*/ 492 w 700"/>
                <a:gd name="T81" fmla="*/ 589 h 753"/>
                <a:gd name="T82" fmla="*/ 458 w 700"/>
                <a:gd name="T83" fmla="*/ 608 h 753"/>
                <a:gd name="T84" fmla="*/ 465 w 700"/>
                <a:gd name="T85" fmla="*/ 619 h 753"/>
                <a:gd name="T86" fmla="*/ 490 w 700"/>
                <a:gd name="T87" fmla="*/ 601 h 753"/>
                <a:gd name="T88" fmla="*/ 243 w 700"/>
                <a:gd name="T89" fmla="*/ 41 h 753"/>
                <a:gd name="T90" fmla="*/ 133 w 700"/>
                <a:gd name="T91" fmla="*/ 161 h 753"/>
                <a:gd name="T92" fmla="*/ 131 w 700"/>
                <a:gd name="T93" fmla="*/ 137 h 753"/>
                <a:gd name="T94" fmla="*/ 225 w 700"/>
                <a:gd name="T95" fmla="*/ 47 h 753"/>
                <a:gd name="T96" fmla="*/ 209 w 700"/>
                <a:gd name="T97" fmla="*/ 40 h 753"/>
                <a:gd name="T98" fmla="*/ 113 w 700"/>
                <a:gd name="T99" fmla="*/ 102 h 753"/>
                <a:gd name="T100" fmla="*/ 82 w 700"/>
                <a:gd name="T101" fmla="*/ 88 h 753"/>
                <a:gd name="T102" fmla="*/ 132 w 700"/>
                <a:gd name="T103" fmla="*/ 30 h 753"/>
                <a:gd name="T104" fmla="*/ 209 w 700"/>
                <a:gd name="T105" fmla="*/ 9 h 753"/>
                <a:gd name="T106" fmla="*/ 115 w 700"/>
                <a:gd name="T107" fmla="*/ 71 h 753"/>
                <a:gd name="T108" fmla="*/ 269 w 700"/>
                <a:gd name="T109" fmla="*/ 607 h 753"/>
                <a:gd name="T110" fmla="*/ 306 w 700"/>
                <a:gd name="T111" fmla="*/ 534 h 753"/>
                <a:gd name="T112" fmla="*/ 252 w 700"/>
                <a:gd name="T113" fmla="*/ 578 h 753"/>
                <a:gd name="T114" fmla="*/ 256 w 700"/>
                <a:gd name="T115" fmla="*/ 620 h 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00" h="753">
                  <a:moveTo>
                    <a:pt x="200" y="87"/>
                  </a:moveTo>
                  <a:cubicBezTo>
                    <a:pt x="204" y="84"/>
                    <a:pt x="208" y="81"/>
                    <a:pt x="212" y="79"/>
                  </a:cubicBezTo>
                  <a:cubicBezTo>
                    <a:pt x="209" y="81"/>
                    <a:pt x="206" y="83"/>
                    <a:pt x="203" y="85"/>
                  </a:cubicBezTo>
                  <a:cubicBezTo>
                    <a:pt x="202" y="86"/>
                    <a:pt x="201" y="87"/>
                    <a:pt x="200" y="87"/>
                  </a:cubicBezTo>
                  <a:close/>
                  <a:moveTo>
                    <a:pt x="606" y="567"/>
                  </a:moveTo>
                  <a:cubicBezTo>
                    <a:pt x="606" y="557"/>
                    <a:pt x="602" y="549"/>
                    <a:pt x="597" y="541"/>
                  </a:cubicBezTo>
                  <a:cubicBezTo>
                    <a:pt x="593" y="536"/>
                    <a:pt x="588" y="533"/>
                    <a:pt x="582" y="532"/>
                  </a:cubicBezTo>
                  <a:cubicBezTo>
                    <a:pt x="575" y="530"/>
                    <a:pt x="569" y="531"/>
                    <a:pt x="564" y="536"/>
                  </a:cubicBezTo>
                  <a:cubicBezTo>
                    <a:pt x="559" y="543"/>
                    <a:pt x="558" y="549"/>
                    <a:pt x="561" y="557"/>
                  </a:cubicBezTo>
                  <a:cubicBezTo>
                    <a:pt x="562" y="559"/>
                    <a:pt x="564" y="562"/>
                    <a:pt x="565" y="564"/>
                  </a:cubicBezTo>
                  <a:cubicBezTo>
                    <a:pt x="563" y="565"/>
                    <a:pt x="562" y="566"/>
                    <a:pt x="560" y="566"/>
                  </a:cubicBezTo>
                  <a:cubicBezTo>
                    <a:pt x="545" y="573"/>
                    <a:pt x="535" y="584"/>
                    <a:pt x="532" y="601"/>
                  </a:cubicBezTo>
                  <a:cubicBezTo>
                    <a:pt x="532" y="603"/>
                    <a:pt x="531" y="605"/>
                    <a:pt x="531" y="607"/>
                  </a:cubicBezTo>
                  <a:cubicBezTo>
                    <a:pt x="530" y="615"/>
                    <a:pt x="526" y="621"/>
                    <a:pt x="518" y="625"/>
                  </a:cubicBezTo>
                  <a:cubicBezTo>
                    <a:pt x="511" y="629"/>
                    <a:pt x="503" y="632"/>
                    <a:pt x="494" y="633"/>
                  </a:cubicBezTo>
                  <a:cubicBezTo>
                    <a:pt x="486" y="634"/>
                    <a:pt x="479" y="636"/>
                    <a:pt x="473" y="641"/>
                  </a:cubicBezTo>
                  <a:cubicBezTo>
                    <a:pt x="454" y="638"/>
                    <a:pt x="439" y="645"/>
                    <a:pt x="424" y="654"/>
                  </a:cubicBezTo>
                  <a:cubicBezTo>
                    <a:pt x="420" y="656"/>
                    <a:pt x="417" y="659"/>
                    <a:pt x="414" y="662"/>
                  </a:cubicBezTo>
                  <a:cubicBezTo>
                    <a:pt x="410" y="666"/>
                    <a:pt x="405" y="668"/>
                    <a:pt x="398" y="669"/>
                  </a:cubicBezTo>
                  <a:cubicBezTo>
                    <a:pt x="388" y="671"/>
                    <a:pt x="379" y="675"/>
                    <a:pt x="371" y="681"/>
                  </a:cubicBezTo>
                  <a:cubicBezTo>
                    <a:pt x="366" y="684"/>
                    <a:pt x="362" y="687"/>
                    <a:pt x="357" y="691"/>
                  </a:cubicBezTo>
                  <a:cubicBezTo>
                    <a:pt x="356" y="691"/>
                    <a:pt x="355" y="691"/>
                    <a:pt x="353" y="691"/>
                  </a:cubicBezTo>
                  <a:cubicBezTo>
                    <a:pt x="344" y="689"/>
                    <a:pt x="337" y="692"/>
                    <a:pt x="329" y="697"/>
                  </a:cubicBezTo>
                  <a:cubicBezTo>
                    <a:pt x="326" y="699"/>
                    <a:pt x="324" y="702"/>
                    <a:pt x="321" y="704"/>
                  </a:cubicBezTo>
                  <a:cubicBezTo>
                    <a:pt x="317" y="707"/>
                    <a:pt x="314" y="709"/>
                    <a:pt x="310" y="712"/>
                  </a:cubicBezTo>
                  <a:cubicBezTo>
                    <a:pt x="306" y="714"/>
                    <a:pt x="302" y="715"/>
                    <a:pt x="298" y="715"/>
                  </a:cubicBezTo>
                  <a:cubicBezTo>
                    <a:pt x="290" y="715"/>
                    <a:pt x="283" y="715"/>
                    <a:pt x="276" y="716"/>
                  </a:cubicBezTo>
                  <a:cubicBezTo>
                    <a:pt x="269" y="716"/>
                    <a:pt x="262" y="719"/>
                    <a:pt x="256" y="723"/>
                  </a:cubicBezTo>
                  <a:cubicBezTo>
                    <a:pt x="254" y="724"/>
                    <a:pt x="251" y="726"/>
                    <a:pt x="248" y="727"/>
                  </a:cubicBezTo>
                  <a:cubicBezTo>
                    <a:pt x="246" y="726"/>
                    <a:pt x="243" y="725"/>
                    <a:pt x="241" y="724"/>
                  </a:cubicBezTo>
                  <a:cubicBezTo>
                    <a:pt x="230" y="718"/>
                    <a:pt x="218" y="716"/>
                    <a:pt x="206" y="715"/>
                  </a:cubicBezTo>
                  <a:cubicBezTo>
                    <a:pt x="196" y="714"/>
                    <a:pt x="188" y="716"/>
                    <a:pt x="179" y="721"/>
                  </a:cubicBezTo>
                  <a:cubicBezTo>
                    <a:pt x="171" y="727"/>
                    <a:pt x="162" y="732"/>
                    <a:pt x="154" y="737"/>
                  </a:cubicBezTo>
                  <a:cubicBezTo>
                    <a:pt x="151" y="739"/>
                    <a:pt x="147" y="740"/>
                    <a:pt x="144" y="741"/>
                  </a:cubicBezTo>
                  <a:cubicBezTo>
                    <a:pt x="129" y="744"/>
                    <a:pt x="114" y="747"/>
                    <a:pt x="100" y="750"/>
                  </a:cubicBezTo>
                  <a:cubicBezTo>
                    <a:pt x="93" y="751"/>
                    <a:pt x="86" y="752"/>
                    <a:pt x="79" y="752"/>
                  </a:cubicBezTo>
                  <a:cubicBezTo>
                    <a:pt x="73" y="751"/>
                    <a:pt x="67" y="751"/>
                    <a:pt x="62" y="751"/>
                  </a:cubicBezTo>
                  <a:cubicBezTo>
                    <a:pt x="44" y="753"/>
                    <a:pt x="28" y="746"/>
                    <a:pt x="11" y="741"/>
                  </a:cubicBezTo>
                  <a:cubicBezTo>
                    <a:pt x="7" y="740"/>
                    <a:pt x="4" y="737"/>
                    <a:pt x="1" y="734"/>
                  </a:cubicBezTo>
                  <a:cubicBezTo>
                    <a:pt x="1" y="733"/>
                    <a:pt x="1" y="732"/>
                    <a:pt x="0" y="732"/>
                  </a:cubicBezTo>
                  <a:cubicBezTo>
                    <a:pt x="1" y="731"/>
                    <a:pt x="1" y="731"/>
                    <a:pt x="1" y="731"/>
                  </a:cubicBezTo>
                  <a:cubicBezTo>
                    <a:pt x="8" y="721"/>
                    <a:pt x="16" y="712"/>
                    <a:pt x="24" y="703"/>
                  </a:cubicBezTo>
                  <a:cubicBezTo>
                    <a:pt x="48" y="680"/>
                    <a:pt x="71" y="658"/>
                    <a:pt x="94" y="635"/>
                  </a:cubicBezTo>
                  <a:cubicBezTo>
                    <a:pt x="111" y="619"/>
                    <a:pt x="130" y="605"/>
                    <a:pt x="151" y="593"/>
                  </a:cubicBezTo>
                  <a:cubicBezTo>
                    <a:pt x="169" y="582"/>
                    <a:pt x="188" y="574"/>
                    <a:pt x="207" y="566"/>
                  </a:cubicBezTo>
                  <a:cubicBezTo>
                    <a:pt x="210" y="564"/>
                    <a:pt x="214" y="563"/>
                    <a:pt x="218" y="562"/>
                  </a:cubicBezTo>
                  <a:cubicBezTo>
                    <a:pt x="217" y="567"/>
                    <a:pt x="215" y="572"/>
                    <a:pt x="213" y="577"/>
                  </a:cubicBezTo>
                  <a:cubicBezTo>
                    <a:pt x="212" y="579"/>
                    <a:pt x="211" y="582"/>
                    <a:pt x="209" y="584"/>
                  </a:cubicBezTo>
                  <a:cubicBezTo>
                    <a:pt x="203" y="591"/>
                    <a:pt x="197" y="595"/>
                    <a:pt x="190" y="599"/>
                  </a:cubicBezTo>
                  <a:cubicBezTo>
                    <a:pt x="180" y="605"/>
                    <a:pt x="170" y="611"/>
                    <a:pt x="160" y="616"/>
                  </a:cubicBezTo>
                  <a:cubicBezTo>
                    <a:pt x="157" y="618"/>
                    <a:pt x="154" y="620"/>
                    <a:pt x="151" y="623"/>
                  </a:cubicBezTo>
                  <a:cubicBezTo>
                    <a:pt x="149" y="624"/>
                    <a:pt x="147" y="627"/>
                    <a:pt x="146" y="630"/>
                  </a:cubicBezTo>
                  <a:cubicBezTo>
                    <a:pt x="142" y="637"/>
                    <a:pt x="146" y="645"/>
                    <a:pt x="154" y="646"/>
                  </a:cubicBezTo>
                  <a:cubicBezTo>
                    <a:pt x="156" y="647"/>
                    <a:pt x="160" y="647"/>
                    <a:pt x="163" y="646"/>
                  </a:cubicBezTo>
                  <a:cubicBezTo>
                    <a:pt x="167" y="645"/>
                    <a:pt x="172" y="643"/>
                    <a:pt x="177" y="641"/>
                  </a:cubicBezTo>
                  <a:cubicBezTo>
                    <a:pt x="180" y="640"/>
                    <a:pt x="183" y="639"/>
                    <a:pt x="186" y="642"/>
                  </a:cubicBezTo>
                  <a:cubicBezTo>
                    <a:pt x="187" y="647"/>
                    <a:pt x="184" y="651"/>
                    <a:pt x="182" y="655"/>
                  </a:cubicBezTo>
                  <a:cubicBezTo>
                    <a:pt x="176" y="659"/>
                    <a:pt x="168" y="661"/>
                    <a:pt x="161" y="663"/>
                  </a:cubicBezTo>
                  <a:cubicBezTo>
                    <a:pt x="152" y="666"/>
                    <a:pt x="144" y="669"/>
                    <a:pt x="135" y="672"/>
                  </a:cubicBezTo>
                  <a:cubicBezTo>
                    <a:pt x="132" y="673"/>
                    <a:pt x="129" y="675"/>
                    <a:pt x="125" y="676"/>
                  </a:cubicBezTo>
                  <a:cubicBezTo>
                    <a:pt x="102" y="683"/>
                    <a:pt x="80" y="694"/>
                    <a:pt x="57" y="703"/>
                  </a:cubicBezTo>
                  <a:cubicBezTo>
                    <a:pt x="52" y="705"/>
                    <a:pt x="48" y="707"/>
                    <a:pt x="43" y="711"/>
                  </a:cubicBezTo>
                  <a:cubicBezTo>
                    <a:pt x="41" y="711"/>
                    <a:pt x="39" y="712"/>
                    <a:pt x="37" y="713"/>
                  </a:cubicBezTo>
                  <a:cubicBezTo>
                    <a:pt x="36" y="714"/>
                    <a:pt x="36" y="716"/>
                    <a:pt x="35" y="717"/>
                  </a:cubicBezTo>
                  <a:cubicBezTo>
                    <a:pt x="36" y="718"/>
                    <a:pt x="37" y="718"/>
                    <a:pt x="38" y="718"/>
                  </a:cubicBezTo>
                  <a:cubicBezTo>
                    <a:pt x="49" y="717"/>
                    <a:pt x="60" y="716"/>
                    <a:pt x="71" y="712"/>
                  </a:cubicBezTo>
                  <a:cubicBezTo>
                    <a:pt x="78" y="709"/>
                    <a:pt x="85" y="707"/>
                    <a:pt x="92" y="705"/>
                  </a:cubicBezTo>
                  <a:cubicBezTo>
                    <a:pt x="100" y="702"/>
                    <a:pt x="107" y="701"/>
                    <a:pt x="114" y="699"/>
                  </a:cubicBezTo>
                  <a:cubicBezTo>
                    <a:pt x="122" y="697"/>
                    <a:pt x="129" y="694"/>
                    <a:pt x="136" y="691"/>
                  </a:cubicBezTo>
                  <a:cubicBezTo>
                    <a:pt x="144" y="687"/>
                    <a:pt x="153" y="685"/>
                    <a:pt x="162" y="684"/>
                  </a:cubicBezTo>
                  <a:cubicBezTo>
                    <a:pt x="166" y="684"/>
                    <a:pt x="170" y="683"/>
                    <a:pt x="174" y="681"/>
                  </a:cubicBezTo>
                  <a:cubicBezTo>
                    <a:pt x="175" y="681"/>
                    <a:pt x="176" y="680"/>
                    <a:pt x="177" y="680"/>
                  </a:cubicBezTo>
                  <a:cubicBezTo>
                    <a:pt x="177" y="683"/>
                    <a:pt x="178" y="686"/>
                    <a:pt x="181" y="689"/>
                  </a:cubicBezTo>
                  <a:cubicBezTo>
                    <a:pt x="188" y="691"/>
                    <a:pt x="194" y="690"/>
                    <a:pt x="199" y="685"/>
                  </a:cubicBezTo>
                  <a:cubicBezTo>
                    <a:pt x="204" y="680"/>
                    <a:pt x="208" y="676"/>
                    <a:pt x="213" y="672"/>
                  </a:cubicBezTo>
                  <a:cubicBezTo>
                    <a:pt x="218" y="672"/>
                    <a:pt x="222" y="669"/>
                    <a:pt x="226" y="667"/>
                  </a:cubicBezTo>
                  <a:cubicBezTo>
                    <a:pt x="229" y="666"/>
                    <a:pt x="231" y="665"/>
                    <a:pt x="234" y="664"/>
                  </a:cubicBezTo>
                  <a:cubicBezTo>
                    <a:pt x="241" y="667"/>
                    <a:pt x="249" y="668"/>
                    <a:pt x="256" y="670"/>
                  </a:cubicBezTo>
                  <a:cubicBezTo>
                    <a:pt x="259" y="671"/>
                    <a:pt x="261" y="671"/>
                    <a:pt x="263" y="671"/>
                  </a:cubicBezTo>
                  <a:cubicBezTo>
                    <a:pt x="270" y="672"/>
                    <a:pt x="275" y="670"/>
                    <a:pt x="279" y="664"/>
                  </a:cubicBezTo>
                  <a:cubicBezTo>
                    <a:pt x="280" y="662"/>
                    <a:pt x="281" y="659"/>
                    <a:pt x="284" y="659"/>
                  </a:cubicBezTo>
                  <a:cubicBezTo>
                    <a:pt x="285" y="660"/>
                    <a:pt x="286" y="661"/>
                    <a:pt x="286" y="662"/>
                  </a:cubicBezTo>
                  <a:cubicBezTo>
                    <a:pt x="287" y="667"/>
                    <a:pt x="287" y="672"/>
                    <a:pt x="288" y="677"/>
                  </a:cubicBezTo>
                  <a:cubicBezTo>
                    <a:pt x="288" y="680"/>
                    <a:pt x="288" y="684"/>
                    <a:pt x="289" y="687"/>
                  </a:cubicBezTo>
                  <a:cubicBezTo>
                    <a:pt x="292" y="695"/>
                    <a:pt x="300" y="696"/>
                    <a:pt x="305" y="690"/>
                  </a:cubicBezTo>
                  <a:cubicBezTo>
                    <a:pt x="311" y="683"/>
                    <a:pt x="314" y="675"/>
                    <a:pt x="315" y="666"/>
                  </a:cubicBezTo>
                  <a:cubicBezTo>
                    <a:pt x="315" y="664"/>
                    <a:pt x="315" y="661"/>
                    <a:pt x="316" y="659"/>
                  </a:cubicBezTo>
                  <a:cubicBezTo>
                    <a:pt x="318" y="656"/>
                    <a:pt x="320" y="653"/>
                    <a:pt x="325" y="653"/>
                  </a:cubicBezTo>
                  <a:cubicBezTo>
                    <a:pt x="326" y="654"/>
                    <a:pt x="327" y="655"/>
                    <a:pt x="329" y="656"/>
                  </a:cubicBezTo>
                  <a:cubicBezTo>
                    <a:pt x="332" y="658"/>
                    <a:pt x="336" y="660"/>
                    <a:pt x="339" y="661"/>
                  </a:cubicBezTo>
                  <a:cubicBezTo>
                    <a:pt x="346" y="663"/>
                    <a:pt x="353" y="659"/>
                    <a:pt x="354" y="652"/>
                  </a:cubicBezTo>
                  <a:cubicBezTo>
                    <a:pt x="355" y="648"/>
                    <a:pt x="355" y="644"/>
                    <a:pt x="353" y="640"/>
                  </a:cubicBezTo>
                  <a:cubicBezTo>
                    <a:pt x="352" y="637"/>
                    <a:pt x="351" y="634"/>
                    <a:pt x="349" y="631"/>
                  </a:cubicBezTo>
                  <a:cubicBezTo>
                    <a:pt x="348" y="627"/>
                    <a:pt x="346" y="623"/>
                    <a:pt x="344" y="620"/>
                  </a:cubicBezTo>
                  <a:cubicBezTo>
                    <a:pt x="344" y="619"/>
                    <a:pt x="344" y="619"/>
                    <a:pt x="344" y="619"/>
                  </a:cubicBezTo>
                  <a:cubicBezTo>
                    <a:pt x="345" y="619"/>
                    <a:pt x="345" y="619"/>
                    <a:pt x="346" y="618"/>
                  </a:cubicBezTo>
                  <a:cubicBezTo>
                    <a:pt x="356" y="615"/>
                    <a:pt x="366" y="612"/>
                    <a:pt x="376" y="608"/>
                  </a:cubicBezTo>
                  <a:cubicBezTo>
                    <a:pt x="382" y="606"/>
                    <a:pt x="388" y="603"/>
                    <a:pt x="394" y="601"/>
                  </a:cubicBezTo>
                  <a:cubicBezTo>
                    <a:pt x="400" y="598"/>
                    <a:pt x="407" y="595"/>
                    <a:pt x="413" y="592"/>
                  </a:cubicBezTo>
                  <a:cubicBezTo>
                    <a:pt x="416" y="590"/>
                    <a:pt x="420" y="589"/>
                    <a:pt x="423" y="588"/>
                  </a:cubicBezTo>
                  <a:cubicBezTo>
                    <a:pt x="434" y="586"/>
                    <a:pt x="443" y="582"/>
                    <a:pt x="453" y="578"/>
                  </a:cubicBezTo>
                  <a:cubicBezTo>
                    <a:pt x="458" y="576"/>
                    <a:pt x="462" y="575"/>
                    <a:pt x="467" y="572"/>
                  </a:cubicBezTo>
                  <a:cubicBezTo>
                    <a:pt x="475" y="567"/>
                    <a:pt x="484" y="564"/>
                    <a:pt x="492" y="561"/>
                  </a:cubicBezTo>
                  <a:cubicBezTo>
                    <a:pt x="506" y="556"/>
                    <a:pt x="519" y="550"/>
                    <a:pt x="532" y="544"/>
                  </a:cubicBezTo>
                  <a:cubicBezTo>
                    <a:pt x="538" y="541"/>
                    <a:pt x="544" y="539"/>
                    <a:pt x="550" y="537"/>
                  </a:cubicBezTo>
                  <a:cubicBezTo>
                    <a:pt x="561" y="534"/>
                    <a:pt x="572" y="530"/>
                    <a:pt x="582" y="525"/>
                  </a:cubicBezTo>
                  <a:cubicBezTo>
                    <a:pt x="590" y="520"/>
                    <a:pt x="599" y="517"/>
                    <a:pt x="608" y="514"/>
                  </a:cubicBezTo>
                  <a:cubicBezTo>
                    <a:pt x="614" y="513"/>
                    <a:pt x="619" y="510"/>
                    <a:pt x="623" y="506"/>
                  </a:cubicBezTo>
                  <a:cubicBezTo>
                    <a:pt x="622" y="504"/>
                    <a:pt x="620" y="505"/>
                    <a:pt x="619" y="505"/>
                  </a:cubicBezTo>
                  <a:cubicBezTo>
                    <a:pt x="612" y="505"/>
                    <a:pt x="606" y="506"/>
                    <a:pt x="599" y="507"/>
                  </a:cubicBezTo>
                  <a:cubicBezTo>
                    <a:pt x="599" y="507"/>
                    <a:pt x="598" y="507"/>
                    <a:pt x="598" y="507"/>
                  </a:cubicBezTo>
                  <a:cubicBezTo>
                    <a:pt x="595" y="507"/>
                    <a:pt x="592" y="506"/>
                    <a:pt x="589" y="507"/>
                  </a:cubicBezTo>
                  <a:cubicBezTo>
                    <a:pt x="569" y="513"/>
                    <a:pt x="548" y="518"/>
                    <a:pt x="529" y="528"/>
                  </a:cubicBezTo>
                  <a:cubicBezTo>
                    <a:pt x="528" y="528"/>
                    <a:pt x="528" y="528"/>
                    <a:pt x="527" y="528"/>
                  </a:cubicBezTo>
                  <a:cubicBezTo>
                    <a:pt x="507" y="535"/>
                    <a:pt x="488" y="545"/>
                    <a:pt x="467" y="550"/>
                  </a:cubicBezTo>
                  <a:cubicBezTo>
                    <a:pt x="462" y="551"/>
                    <a:pt x="458" y="553"/>
                    <a:pt x="453" y="555"/>
                  </a:cubicBezTo>
                  <a:cubicBezTo>
                    <a:pt x="448" y="557"/>
                    <a:pt x="442" y="560"/>
                    <a:pt x="436" y="561"/>
                  </a:cubicBezTo>
                  <a:cubicBezTo>
                    <a:pt x="421" y="563"/>
                    <a:pt x="406" y="569"/>
                    <a:pt x="391" y="575"/>
                  </a:cubicBezTo>
                  <a:cubicBezTo>
                    <a:pt x="383" y="578"/>
                    <a:pt x="374" y="580"/>
                    <a:pt x="365" y="581"/>
                  </a:cubicBezTo>
                  <a:cubicBezTo>
                    <a:pt x="360" y="579"/>
                    <a:pt x="356" y="576"/>
                    <a:pt x="351" y="575"/>
                  </a:cubicBezTo>
                  <a:cubicBezTo>
                    <a:pt x="346" y="573"/>
                    <a:pt x="341" y="574"/>
                    <a:pt x="336" y="573"/>
                  </a:cubicBezTo>
                  <a:cubicBezTo>
                    <a:pt x="338" y="564"/>
                    <a:pt x="340" y="556"/>
                    <a:pt x="342" y="548"/>
                  </a:cubicBezTo>
                  <a:cubicBezTo>
                    <a:pt x="345" y="540"/>
                    <a:pt x="347" y="533"/>
                    <a:pt x="350" y="525"/>
                  </a:cubicBezTo>
                  <a:cubicBezTo>
                    <a:pt x="366" y="518"/>
                    <a:pt x="382" y="512"/>
                    <a:pt x="400" y="505"/>
                  </a:cubicBezTo>
                  <a:cubicBezTo>
                    <a:pt x="400" y="505"/>
                    <a:pt x="399" y="506"/>
                    <a:pt x="399" y="506"/>
                  </a:cubicBezTo>
                  <a:cubicBezTo>
                    <a:pt x="396" y="508"/>
                    <a:pt x="393" y="510"/>
                    <a:pt x="391" y="513"/>
                  </a:cubicBezTo>
                  <a:cubicBezTo>
                    <a:pt x="390" y="514"/>
                    <a:pt x="388" y="516"/>
                    <a:pt x="387" y="517"/>
                  </a:cubicBezTo>
                  <a:cubicBezTo>
                    <a:pt x="387" y="518"/>
                    <a:pt x="387" y="519"/>
                    <a:pt x="387" y="520"/>
                  </a:cubicBezTo>
                  <a:cubicBezTo>
                    <a:pt x="386" y="522"/>
                    <a:pt x="385" y="524"/>
                    <a:pt x="385" y="527"/>
                  </a:cubicBezTo>
                  <a:cubicBezTo>
                    <a:pt x="395" y="523"/>
                    <a:pt x="401" y="514"/>
                    <a:pt x="412" y="513"/>
                  </a:cubicBezTo>
                  <a:cubicBezTo>
                    <a:pt x="412" y="515"/>
                    <a:pt x="412" y="517"/>
                    <a:pt x="412" y="518"/>
                  </a:cubicBezTo>
                  <a:cubicBezTo>
                    <a:pt x="414" y="520"/>
                    <a:pt x="415" y="518"/>
                    <a:pt x="416" y="518"/>
                  </a:cubicBezTo>
                  <a:cubicBezTo>
                    <a:pt x="422" y="515"/>
                    <a:pt x="427" y="511"/>
                    <a:pt x="432" y="506"/>
                  </a:cubicBezTo>
                  <a:cubicBezTo>
                    <a:pt x="434" y="505"/>
                    <a:pt x="437" y="503"/>
                    <a:pt x="439" y="501"/>
                  </a:cubicBezTo>
                  <a:cubicBezTo>
                    <a:pt x="442" y="500"/>
                    <a:pt x="445" y="498"/>
                    <a:pt x="446" y="495"/>
                  </a:cubicBezTo>
                  <a:cubicBezTo>
                    <a:pt x="445" y="495"/>
                    <a:pt x="445" y="495"/>
                    <a:pt x="444" y="494"/>
                  </a:cubicBezTo>
                  <a:cubicBezTo>
                    <a:pt x="445" y="494"/>
                    <a:pt x="446" y="493"/>
                    <a:pt x="447" y="492"/>
                  </a:cubicBezTo>
                  <a:cubicBezTo>
                    <a:pt x="449" y="489"/>
                    <a:pt x="451" y="488"/>
                    <a:pt x="454" y="489"/>
                  </a:cubicBezTo>
                  <a:cubicBezTo>
                    <a:pt x="454" y="492"/>
                    <a:pt x="452" y="493"/>
                    <a:pt x="450" y="494"/>
                  </a:cubicBezTo>
                  <a:cubicBezTo>
                    <a:pt x="448" y="496"/>
                    <a:pt x="446" y="498"/>
                    <a:pt x="444" y="500"/>
                  </a:cubicBezTo>
                  <a:cubicBezTo>
                    <a:pt x="443" y="502"/>
                    <a:pt x="441" y="504"/>
                    <a:pt x="440" y="506"/>
                  </a:cubicBezTo>
                  <a:cubicBezTo>
                    <a:pt x="439" y="508"/>
                    <a:pt x="438" y="510"/>
                    <a:pt x="437" y="512"/>
                  </a:cubicBezTo>
                  <a:cubicBezTo>
                    <a:pt x="439" y="514"/>
                    <a:pt x="441" y="513"/>
                    <a:pt x="442" y="512"/>
                  </a:cubicBezTo>
                  <a:cubicBezTo>
                    <a:pt x="447" y="509"/>
                    <a:pt x="452" y="506"/>
                    <a:pt x="456" y="503"/>
                  </a:cubicBezTo>
                  <a:cubicBezTo>
                    <a:pt x="458" y="503"/>
                    <a:pt x="459" y="502"/>
                    <a:pt x="461" y="501"/>
                  </a:cubicBezTo>
                  <a:cubicBezTo>
                    <a:pt x="462" y="500"/>
                    <a:pt x="463" y="499"/>
                    <a:pt x="464" y="498"/>
                  </a:cubicBezTo>
                  <a:cubicBezTo>
                    <a:pt x="467" y="496"/>
                    <a:pt x="470" y="494"/>
                    <a:pt x="474" y="492"/>
                  </a:cubicBezTo>
                  <a:cubicBezTo>
                    <a:pt x="477" y="489"/>
                    <a:pt x="480" y="486"/>
                    <a:pt x="484" y="481"/>
                  </a:cubicBezTo>
                  <a:cubicBezTo>
                    <a:pt x="486" y="481"/>
                    <a:pt x="489" y="480"/>
                    <a:pt x="493" y="480"/>
                  </a:cubicBezTo>
                  <a:cubicBezTo>
                    <a:pt x="503" y="479"/>
                    <a:pt x="512" y="477"/>
                    <a:pt x="522" y="474"/>
                  </a:cubicBezTo>
                  <a:cubicBezTo>
                    <a:pt x="529" y="472"/>
                    <a:pt x="536" y="471"/>
                    <a:pt x="543" y="470"/>
                  </a:cubicBezTo>
                  <a:cubicBezTo>
                    <a:pt x="552" y="469"/>
                    <a:pt x="561" y="468"/>
                    <a:pt x="570" y="466"/>
                  </a:cubicBezTo>
                  <a:cubicBezTo>
                    <a:pt x="575" y="466"/>
                    <a:pt x="580" y="465"/>
                    <a:pt x="585" y="465"/>
                  </a:cubicBezTo>
                  <a:cubicBezTo>
                    <a:pt x="596" y="465"/>
                    <a:pt x="607" y="464"/>
                    <a:pt x="619" y="462"/>
                  </a:cubicBezTo>
                  <a:cubicBezTo>
                    <a:pt x="623" y="462"/>
                    <a:pt x="628" y="461"/>
                    <a:pt x="632" y="461"/>
                  </a:cubicBezTo>
                  <a:cubicBezTo>
                    <a:pt x="633" y="461"/>
                    <a:pt x="634" y="461"/>
                    <a:pt x="634" y="461"/>
                  </a:cubicBezTo>
                  <a:cubicBezTo>
                    <a:pt x="628" y="469"/>
                    <a:pt x="620" y="476"/>
                    <a:pt x="613" y="485"/>
                  </a:cubicBezTo>
                  <a:cubicBezTo>
                    <a:pt x="616" y="484"/>
                    <a:pt x="617" y="484"/>
                    <a:pt x="618" y="484"/>
                  </a:cubicBezTo>
                  <a:cubicBezTo>
                    <a:pt x="630" y="478"/>
                    <a:pt x="640" y="471"/>
                    <a:pt x="649" y="462"/>
                  </a:cubicBezTo>
                  <a:cubicBezTo>
                    <a:pt x="649" y="462"/>
                    <a:pt x="649" y="462"/>
                    <a:pt x="650" y="461"/>
                  </a:cubicBezTo>
                  <a:cubicBezTo>
                    <a:pt x="655" y="461"/>
                    <a:pt x="660" y="461"/>
                    <a:pt x="665" y="460"/>
                  </a:cubicBezTo>
                  <a:cubicBezTo>
                    <a:pt x="664" y="462"/>
                    <a:pt x="664" y="463"/>
                    <a:pt x="663" y="464"/>
                  </a:cubicBezTo>
                  <a:cubicBezTo>
                    <a:pt x="660" y="468"/>
                    <a:pt x="656" y="471"/>
                    <a:pt x="652" y="474"/>
                  </a:cubicBezTo>
                  <a:cubicBezTo>
                    <a:pt x="649" y="476"/>
                    <a:pt x="647" y="479"/>
                    <a:pt x="645" y="482"/>
                  </a:cubicBezTo>
                  <a:cubicBezTo>
                    <a:pt x="644" y="483"/>
                    <a:pt x="644" y="484"/>
                    <a:pt x="643" y="487"/>
                  </a:cubicBezTo>
                  <a:cubicBezTo>
                    <a:pt x="659" y="479"/>
                    <a:pt x="674" y="470"/>
                    <a:pt x="687" y="459"/>
                  </a:cubicBezTo>
                  <a:cubicBezTo>
                    <a:pt x="687" y="459"/>
                    <a:pt x="687" y="459"/>
                    <a:pt x="687" y="459"/>
                  </a:cubicBezTo>
                  <a:cubicBezTo>
                    <a:pt x="690" y="462"/>
                    <a:pt x="691" y="465"/>
                    <a:pt x="690" y="468"/>
                  </a:cubicBezTo>
                  <a:cubicBezTo>
                    <a:pt x="689" y="470"/>
                    <a:pt x="688" y="472"/>
                    <a:pt x="687" y="473"/>
                  </a:cubicBezTo>
                  <a:cubicBezTo>
                    <a:pt x="685" y="480"/>
                    <a:pt x="682" y="487"/>
                    <a:pt x="680" y="493"/>
                  </a:cubicBezTo>
                  <a:cubicBezTo>
                    <a:pt x="680" y="493"/>
                    <a:pt x="680" y="494"/>
                    <a:pt x="680" y="494"/>
                  </a:cubicBezTo>
                  <a:cubicBezTo>
                    <a:pt x="676" y="498"/>
                    <a:pt x="672" y="501"/>
                    <a:pt x="669" y="505"/>
                  </a:cubicBezTo>
                  <a:cubicBezTo>
                    <a:pt x="665" y="509"/>
                    <a:pt x="661" y="513"/>
                    <a:pt x="658" y="518"/>
                  </a:cubicBezTo>
                  <a:cubicBezTo>
                    <a:pt x="657" y="519"/>
                    <a:pt x="656" y="521"/>
                    <a:pt x="655" y="523"/>
                  </a:cubicBezTo>
                  <a:cubicBezTo>
                    <a:pt x="658" y="523"/>
                    <a:pt x="659" y="523"/>
                    <a:pt x="660" y="522"/>
                  </a:cubicBezTo>
                  <a:cubicBezTo>
                    <a:pt x="664" y="520"/>
                    <a:pt x="668" y="518"/>
                    <a:pt x="671" y="515"/>
                  </a:cubicBezTo>
                  <a:cubicBezTo>
                    <a:pt x="681" y="508"/>
                    <a:pt x="690" y="499"/>
                    <a:pt x="698" y="491"/>
                  </a:cubicBezTo>
                  <a:cubicBezTo>
                    <a:pt x="700" y="492"/>
                    <a:pt x="700" y="494"/>
                    <a:pt x="700" y="496"/>
                  </a:cubicBezTo>
                  <a:cubicBezTo>
                    <a:pt x="699" y="497"/>
                    <a:pt x="699" y="499"/>
                    <a:pt x="698" y="500"/>
                  </a:cubicBezTo>
                  <a:cubicBezTo>
                    <a:pt x="691" y="510"/>
                    <a:pt x="687" y="522"/>
                    <a:pt x="677" y="529"/>
                  </a:cubicBezTo>
                  <a:cubicBezTo>
                    <a:pt x="677" y="531"/>
                    <a:pt x="676" y="534"/>
                    <a:pt x="676" y="536"/>
                  </a:cubicBezTo>
                  <a:cubicBezTo>
                    <a:pt x="674" y="538"/>
                    <a:pt x="672" y="540"/>
                    <a:pt x="669" y="541"/>
                  </a:cubicBezTo>
                  <a:cubicBezTo>
                    <a:pt x="667" y="542"/>
                    <a:pt x="664" y="545"/>
                    <a:pt x="662" y="546"/>
                  </a:cubicBezTo>
                  <a:cubicBezTo>
                    <a:pt x="660" y="548"/>
                    <a:pt x="658" y="549"/>
                    <a:pt x="656" y="550"/>
                  </a:cubicBezTo>
                  <a:cubicBezTo>
                    <a:pt x="655" y="549"/>
                    <a:pt x="654" y="548"/>
                    <a:pt x="654" y="547"/>
                  </a:cubicBezTo>
                  <a:cubicBezTo>
                    <a:pt x="652" y="543"/>
                    <a:pt x="648" y="541"/>
                    <a:pt x="643" y="541"/>
                  </a:cubicBezTo>
                  <a:cubicBezTo>
                    <a:pt x="635" y="541"/>
                    <a:pt x="627" y="544"/>
                    <a:pt x="622" y="551"/>
                  </a:cubicBezTo>
                  <a:cubicBezTo>
                    <a:pt x="619" y="555"/>
                    <a:pt x="616" y="560"/>
                    <a:pt x="613" y="564"/>
                  </a:cubicBezTo>
                  <a:cubicBezTo>
                    <a:pt x="611" y="567"/>
                    <a:pt x="609" y="571"/>
                    <a:pt x="607" y="575"/>
                  </a:cubicBezTo>
                  <a:cubicBezTo>
                    <a:pt x="605" y="572"/>
                    <a:pt x="606" y="569"/>
                    <a:pt x="606" y="567"/>
                  </a:cubicBezTo>
                  <a:close/>
                  <a:moveTo>
                    <a:pt x="385" y="548"/>
                  </a:moveTo>
                  <a:cubicBezTo>
                    <a:pt x="379" y="550"/>
                    <a:pt x="379" y="551"/>
                    <a:pt x="380" y="556"/>
                  </a:cubicBezTo>
                  <a:cubicBezTo>
                    <a:pt x="384" y="555"/>
                    <a:pt x="384" y="551"/>
                    <a:pt x="385" y="548"/>
                  </a:cubicBezTo>
                  <a:close/>
                  <a:moveTo>
                    <a:pt x="502" y="507"/>
                  </a:moveTo>
                  <a:cubicBezTo>
                    <a:pt x="502" y="507"/>
                    <a:pt x="501" y="507"/>
                    <a:pt x="500" y="506"/>
                  </a:cubicBezTo>
                  <a:cubicBezTo>
                    <a:pt x="498" y="508"/>
                    <a:pt x="496" y="509"/>
                    <a:pt x="498" y="512"/>
                  </a:cubicBezTo>
                  <a:cubicBezTo>
                    <a:pt x="501" y="512"/>
                    <a:pt x="502" y="510"/>
                    <a:pt x="502" y="507"/>
                  </a:cubicBezTo>
                  <a:close/>
                  <a:moveTo>
                    <a:pt x="520" y="497"/>
                  </a:moveTo>
                  <a:cubicBezTo>
                    <a:pt x="519" y="496"/>
                    <a:pt x="518" y="495"/>
                    <a:pt x="518" y="494"/>
                  </a:cubicBezTo>
                  <a:cubicBezTo>
                    <a:pt x="511" y="498"/>
                    <a:pt x="511" y="498"/>
                    <a:pt x="508" y="507"/>
                  </a:cubicBezTo>
                  <a:cubicBezTo>
                    <a:pt x="514" y="505"/>
                    <a:pt x="518" y="501"/>
                    <a:pt x="520" y="497"/>
                  </a:cubicBezTo>
                  <a:close/>
                  <a:moveTo>
                    <a:pt x="558" y="485"/>
                  </a:moveTo>
                  <a:cubicBezTo>
                    <a:pt x="557" y="484"/>
                    <a:pt x="556" y="483"/>
                    <a:pt x="554" y="481"/>
                  </a:cubicBezTo>
                  <a:cubicBezTo>
                    <a:pt x="546" y="485"/>
                    <a:pt x="541" y="490"/>
                    <a:pt x="537" y="496"/>
                  </a:cubicBezTo>
                  <a:cubicBezTo>
                    <a:pt x="536" y="498"/>
                    <a:pt x="535" y="499"/>
                    <a:pt x="536" y="501"/>
                  </a:cubicBezTo>
                  <a:cubicBezTo>
                    <a:pt x="541" y="502"/>
                    <a:pt x="544" y="499"/>
                    <a:pt x="547" y="497"/>
                  </a:cubicBezTo>
                  <a:cubicBezTo>
                    <a:pt x="551" y="494"/>
                    <a:pt x="556" y="491"/>
                    <a:pt x="558" y="485"/>
                  </a:cubicBezTo>
                  <a:close/>
                  <a:moveTo>
                    <a:pt x="114" y="657"/>
                  </a:moveTo>
                  <a:cubicBezTo>
                    <a:pt x="123" y="649"/>
                    <a:pt x="124" y="646"/>
                    <a:pt x="125" y="639"/>
                  </a:cubicBezTo>
                  <a:cubicBezTo>
                    <a:pt x="119" y="645"/>
                    <a:pt x="115" y="649"/>
                    <a:pt x="114" y="657"/>
                  </a:cubicBezTo>
                  <a:close/>
                  <a:moveTo>
                    <a:pt x="107" y="657"/>
                  </a:moveTo>
                  <a:cubicBezTo>
                    <a:pt x="111" y="655"/>
                    <a:pt x="112" y="652"/>
                    <a:pt x="114" y="648"/>
                  </a:cubicBezTo>
                  <a:cubicBezTo>
                    <a:pt x="112" y="647"/>
                    <a:pt x="111" y="647"/>
                    <a:pt x="111" y="647"/>
                  </a:cubicBezTo>
                  <a:cubicBezTo>
                    <a:pt x="110" y="648"/>
                    <a:pt x="108" y="650"/>
                    <a:pt x="107" y="651"/>
                  </a:cubicBezTo>
                  <a:cubicBezTo>
                    <a:pt x="107" y="653"/>
                    <a:pt x="107" y="655"/>
                    <a:pt x="107" y="657"/>
                  </a:cubicBezTo>
                  <a:close/>
                  <a:moveTo>
                    <a:pt x="136" y="722"/>
                  </a:moveTo>
                  <a:cubicBezTo>
                    <a:pt x="138" y="719"/>
                    <a:pt x="140" y="717"/>
                    <a:pt x="143" y="714"/>
                  </a:cubicBezTo>
                  <a:cubicBezTo>
                    <a:pt x="142" y="713"/>
                    <a:pt x="141" y="712"/>
                    <a:pt x="141" y="712"/>
                  </a:cubicBezTo>
                  <a:cubicBezTo>
                    <a:pt x="136" y="710"/>
                    <a:pt x="129" y="714"/>
                    <a:pt x="129" y="719"/>
                  </a:cubicBezTo>
                  <a:cubicBezTo>
                    <a:pt x="128" y="722"/>
                    <a:pt x="129" y="724"/>
                    <a:pt x="131" y="726"/>
                  </a:cubicBezTo>
                  <a:cubicBezTo>
                    <a:pt x="132" y="728"/>
                    <a:pt x="135" y="728"/>
                    <a:pt x="137" y="728"/>
                  </a:cubicBezTo>
                  <a:cubicBezTo>
                    <a:pt x="138" y="727"/>
                    <a:pt x="138" y="727"/>
                    <a:pt x="138" y="726"/>
                  </a:cubicBezTo>
                  <a:cubicBezTo>
                    <a:pt x="137" y="725"/>
                    <a:pt x="137" y="723"/>
                    <a:pt x="136" y="722"/>
                  </a:cubicBezTo>
                  <a:close/>
                  <a:moveTo>
                    <a:pt x="158" y="714"/>
                  </a:moveTo>
                  <a:cubicBezTo>
                    <a:pt x="157" y="711"/>
                    <a:pt x="156" y="711"/>
                    <a:pt x="154" y="713"/>
                  </a:cubicBezTo>
                  <a:cubicBezTo>
                    <a:pt x="154" y="715"/>
                    <a:pt x="155" y="717"/>
                    <a:pt x="158" y="714"/>
                  </a:cubicBezTo>
                  <a:close/>
                  <a:moveTo>
                    <a:pt x="379" y="644"/>
                  </a:moveTo>
                  <a:cubicBezTo>
                    <a:pt x="379" y="644"/>
                    <a:pt x="379" y="644"/>
                    <a:pt x="378" y="644"/>
                  </a:cubicBezTo>
                  <a:cubicBezTo>
                    <a:pt x="378" y="644"/>
                    <a:pt x="378" y="644"/>
                    <a:pt x="377" y="644"/>
                  </a:cubicBezTo>
                  <a:cubicBezTo>
                    <a:pt x="378" y="645"/>
                    <a:pt x="378" y="645"/>
                    <a:pt x="379" y="645"/>
                  </a:cubicBezTo>
                  <a:cubicBezTo>
                    <a:pt x="379" y="645"/>
                    <a:pt x="379" y="645"/>
                    <a:pt x="379" y="644"/>
                  </a:cubicBezTo>
                  <a:close/>
                  <a:moveTo>
                    <a:pt x="412" y="619"/>
                  </a:moveTo>
                  <a:cubicBezTo>
                    <a:pt x="411" y="618"/>
                    <a:pt x="411" y="617"/>
                    <a:pt x="410" y="617"/>
                  </a:cubicBezTo>
                  <a:cubicBezTo>
                    <a:pt x="410" y="616"/>
                    <a:pt x="409" y="616"/>
                    <a:pt x="409" y="616"/>
                  </a:cubicBezTo>
                  <a:cubicBezTo>
                    <a:pt x="400" y="619"/>
                    <a:pt x="398" y="623"/>
                    <a:pt x="401" y="634"/>
                  </a:cubicBezTo>
                  <a:cubicBezTo>
                    <a:pt x="402" y="634"/>
                    <a:pt x="403" y="635"/>
                    <a:pt x="405" y="635"/>
                  </a:cubicBezTo>
                  <a:cubicBezTo>
                    <a:pt x="407" y="629"/>
                    <a:pt x="410" y="624"/>
                    <a:pt x="412" y="619"/>
                  </a:cubicBezTo>
                  <a:close/>
                  <a:moveTo>
                    <a:pt x="423" y="620"/>
                  </a:moveTo>
                  <a:cubicBezTo>
                    <a:pt x="422" y="619"/>
                    <a:pt x="422" y="619"/>
                    <a:pt x="421" y="618"/>
                  </a:cubicBezTo>
                  <a:cubicBezTo>
                    <a:pt x="417" y="620"/>
                    <a:pt x="416" y="623"/>
                    <a:pt x="417" y="626"/>
                  </a:cubicBezTo>
                  <a:cubicBezTo>
                    <a:pt x="418" y="628"/>
                    <a:pt x="419" y="630"/>
                    <a:pt x="421" y="628"/>
                  </a:cubicBezTo>
                  <a:cubicBezTo>
                    <a:pt x="422" y="626"/>
                    <a:pt x="423" y="623"/>
                    <a:pt x="423" y="620"/>
                  </a:cubicBezTo>
                  <a:close/>
                  <a:moveTo>
                    <a:pt x="432" y="620"/>
                  </a:moveTo>
                  <a:cubicBezTo>
                    <a:pt x="432" y="622"/>
                    <a:pt x="432" y="623"/>
                    <a:pt x="432" y="625"/>
                  </a:cubicBezTo>
                  <a:cubicBezTo>
                    <a:pt x="435" y="622"/>
                    <a:pt x="435" y="622"/>
                    <a:pt x="432" y="620"/>
                  </a:cubicBezTo>
                  <a:close/>
                  <a:moveTo>
                    <a:pt x="492" y="589"/>
                  </a:moveTo>
                  <a:cubicBezTo>
                    <a:pt x="493" y="588"/>
                    <a:pt x="494" y="587"/>
                    <a:pt x="493" y="586"/>
                  </a:cubicBezTo>
                  <a:cubicBezTo>
                    <a:pt x="493" y="585"/>
                    <a:pt x="493" y="583"/>
                    <a:pt x="492" y="581"/>
                  </a:cubicBezTo>
                  <a:cubicBezTo>
                    <a:pt x="491" y="582"/>
                    <a:pt x="490" y="583"/>
                    <a:pt x="489" y="584"/>
                  </a:cubicBezTo>
                  <a:cubicBezTo>
                    <a:pt x="488" y="583"/>
                    <a:pt x="487" y="583"/>
                    <a:pt x="486" y="582"/>
                  </a:cubicBezTo>
                  <a:cubicBezTo>
                    <a:pt x="480" y="584"/>
                    <a:pt x="475" y="588"/>
                    <a:pt x="472" y="592"/>
                  </a:cubicBezTo>
                  <a:cubicBezTo>
                    <a:pt x="467" y="597"/>
                    <a:pt x="462" y="602"/>
                    <a:pt x="458" y="608"/>
                  </a:cubicBezTo>
                  <a:cubicBezTo>
                    <a:pt x="455" y="612"/>
                    <a:pt x="452" y="617"/>
                    <a:pt x="454" y="623"/>
                  </a:cubicBezTo>
                  <a:cubicBezTo>
                    <a:pt x="455" y="622"/>
                    <a:pt x="457" y="621"/>
                    <a:pt x="458" y="620"/>
                  </a:cubicBezTo>
                  <a:cubicBezTo>
                    <a:pt x="463" y="616"/>
                    <a:pt x="467" y="611"/>
                    <a:pt x="471" y="606"/>
                  </a:cubicBezTo>
                  <a:cubicBezTo>
                    <a:pt x="470" y="607"/>
                    <a:pt x="469" y="608"/>
                    <a:pt x="469" y="609"/>
                  </a:cubicBezTo>
                  <a:cubicBezTo>
                    <a:pt x="467" y="612"/>
                    <a:pt x="464" y="614"/>
                    <a:pt x="463" y="618"/>
                  </a:cubicBezTo>
                  <a:cubicBezTo>
                    <a:pt x="464" y="618"/>
                    <a:pt x="464" y="619"/>
                    <a:pt x="465" y="619"/>
                  </a:cubicBezTo>
                  <a:cubicBezTo>
                    <a:pt x="466" y="618"/>
                    <a:pt x="466" y="618"/>
                    <a:pt x="467" y="618"/>
                  </a:cubicBezTo>
                  <a:cubicBezTo>
                    <a:pt x="478" y="610"/>
                    <a:pt x="486" y="601"/>
                    <a:pt x="492" y="589"/>
                  </a:cubicBezTo>
                  <a:close/>
                  <a:moveTo>
                    <a:pt x="505" y="585"/>
                  </a:moveTo>
                  <a:cubicBezTo>
                    <a:pt x="504" y="586"/>
                    <a:pt x="503" y="586"/>
                    <a:pt x="502" y="587"/>
                  </a:cubicBezTo>
                  <a:cubicBezTo>
                    <a:pt x="501" y="587"/>
                    <a:pt x="500" y="586"/>
                    <a:pt x="500" y="586"/>
                  </a:cubicBezTo>
                  <a:cubicBezTo>
                    <a:pt x="495" y="590"/>
                    <a:pt x="492" y="595"/>
                    <a:pt x="490" y="601"/>
                  </a:cubicBezTo>
                  <a:cubicBezTo>
                    <a:pt x="488" y="604"/>
                    <a:pt x="486" y="607"/>
                    <a:pt x="483" y="610"/>
                  </a:cubicBezTo>
                  <a:cubicBezTo>
                    <a:pt x="483" y="611"/>
                    <a:pt x="482" y="612"/>
                    <a:pt x="484" y="613"/>
                  </a:cubicBezTo>
                  <a:cubicBezTo>
                    <a:pt x="492" y="610"/>
                    <a:pt x="498" y="605"/>
                    <a:pt x="502" y="598"/>
                  </a:cubicBezTo>
                  <a:cubicBezTo>
                    <a:pt x="505" y="594"/>
                    <a:pt x="507" y="591"/>
                    <a:pt x="505" y="585"/>
                  </a:cubicBezTo>
                  <a:close/>
                  <a:moveTo>
                    <a:pt x="246" y="28"/>
                  </a:moveTo>
                  <a:cubicBezTo>
                    <a:pt x="245" y="32"/>
                    <a:pt x="244" y="37"/>
                    <a:pt x="243" y="41"/>
                  </a:cubicBezTo>
                  <a:cubicBezTo>
                    <a:pt x="240" y="47"/>
                    <a:pt x="237" y="53"/>
                    <a:pt x="231" y="56"/>
                  </a:cubicBezTo>
                  <a:cubicBezTo>
                    <a:pt x="225" y="60"/>
                    <a:pt x="219" y="64"/>
                    <a:pt x="214" y="67"/>
                  </a:cubicBezTo>
                  <a:cubicBezTo>
                    <a:pt x="205" y="71"/>
                    <a:pt x="197" y="77"/>
                    <a:pt x="190" y="84"/>
                  </a:cubicBezTo>
                  <a:cubicBezTo>
                    <a:pt x="177" y="97"/>
                    <a:pt x="164" y="110"/>
                    <a:pt x="152" y="124"/>
                  </a:cubicBezTo>
                  <a:cubicBezTo>
                    <a:pt x="145" y="131"/>
                    <a:pt x="141" y="139"/>
                    <a:pt x="137" y="148"/>
                  </a:cubicBezTo>
                  <a:cubicBezTo>
                    <a:pt x="135" y="152"/>
                    <a:pt x="135" y="157"/>
                    <a:pt x="133" y="161"/>
                  </a:cubicBezTo>
                  <a:cubicBezTo>
                    <a:pt x="133" y="163"/>
                    <a:pt x="133" y="164"/>
                    <a:pt x="132" y="166"/>
                  </a:cubicBezTo>
                  <a:cubicBezTo>
                    <a:pt x="122" y="154"/>
                    <a:pt x="117" y="142"/>
                    <a:pt x="118" y="126"/>
                  </a:cubicBezTo>
                  <a:cubicBezTo>
                    <a:pt x="118" y="124"/>
                    <a:pt x="118" y="123"/>
                    <a:pt x="118" y="121"/>
                  </a:cubicBezTo>
                  <a:cubicBezTo>
                    <a:pt x="120" y="119"/>
                    <a:pt x="121" y="117"/>
                    <a:pt x="123" y="114"/>
                  </a:cubicBezTo>
                  <a:cubicBezTo>
                    <a:pt x="125" y="119"/>
                    <a:pt x="126" y="125"/>
                    <a:pt x="127" y="130"/>
                  </a:cubicBezTo>
                  <a:cubicBezTo>
                    <a:pt x="127" y="133"/>
                    <a:pt x="128" y="135"/>
                    <a:pt x="131" y="137"/>
                  </a:cubicBezTo>
                  <a:cubicBezTo>
                    <a:pt x="131" y="138"/>
                    <a:pt x="132" y="138"/>
                    <a:pt x="133" y="140"/>
                  </a:cubicBezTo>
                  <a:cubicBezTo>
                    <a:pt x="137" y="138"/>
                    <a:pt x="138" y="135"/>
                    <a:pt x="140" y="132"/>
                  </a:cubicBezTo>
                  <a:cubicBezTo>
                    <a:pt x="146" y="125"/>
                    <a:pt x="151" y="117"/>
                    <a:pt x="156" y="110"/>
                  </a:cubicBezTo>
                  <a:cubicBezTo>
                    <a:pt x="168" y="93"/>
                    <a:pt x="185" y="80"/>
                    <a:pt x="202" y="69"/>
                  </a:cubicBezTo>
                  <a:cubicBezTo>
                    <a:pt x="209" y="65"/>
                    <a:pt x="216" y="60"/>
                    <a:pt x="221" y="54"/>
                  </a:cubicBezTo>
                  <a:cubicBezTo>
                    <a:pt x="223" y="52"/>
                    <a:pt x="224" y="50"/>
                    <a:pt x="225" y="47"/>
                  </a:cubicBezTo>
                  <a:cubicBezTo>
                    <a:pt x="225" y="47"/>
                    <a:pt x="225" y="46"/>
                    <a:pt x="226" y="46"/>
                  </a:cubicBezTo>
                  <a:cubicBezTo>
                    <a:pt x="226" y="46"/>
                    <a:pt x="227" y="46"/>
                    <a:pt x="227" y="46"/>
                  </a:cubicBezTo>
                  <a:cubicBezTo>
                    <a:pt x="231" y="40"/>
                    <a:pt x="231" y="35"/>
                    <a:pt x="226" y="32"/>
                  </a:cubicBezTo>
                  <a:cubicBezTo>
                    <a:pt x="223" y="30"/>
                    <a:pt x="219" y="28"/>
                    <a:pt x="216" y="29"/>
                  </a:cubicBezTo>
                  <a:cubicBezTo>
                    <a:pt x="212" y="29"/>
                    <a:pt x="209" y="31"/>
                    <a:pt x="207" y="34"/>
                  </a:cubicBezTo>
                  <a:cubicBezTo>
                    <a:pt x="208" y="36"/>
                    <a:pt x="208" y="38"/>
                    <a:pt x="209" y="40"/>
                  </a:cubicBezTo>
                  <a:cubicBezTo>
                    <a:pt x="207" y="45"/>
                    <a:pt x="203" y="48"/>
                    <a:pt x="198" y="51"/>
                  </a:cubicBezTo>
                  <a:cubicBezTo>
                    <a:pt x="189" y="57"/>
                    <a:pt x="180" y="63"/>
                    <a:pt x="170" y="67"/>
                  </a:cubicBezTo>
                  <a:cubicBezTo>
                    <a:pt x="160" y="71"/>
                    <a:pt x="151" y="74"/>
                    <a:pt x="141" y="78"/>
                  </a:cubicBezTo>
                  <a:cubicBezTo>
                    <a:pt x="131" y="81"/>
                    <a:pt x="124" y="88"/>
                    <a:pt x="118" y="97"/>
                  </a:cubicBezTo>
                  <a:cubicBezTo>
                    <a:pt x="117" y="98"/>
                    <a:pt x="117" y="99"/>
                    <a:pt x="116" y="100"/>
                  </a:cubicBezTo>
                  <a:cubicBezTo>
                    <a:pt x="115" y="101"/>
                    <a:pt x="114" y="101"/>
                    <a:pt x="113" y="102"/>
                  </a:cubicBezTo>
                  <a:cubicBezTo>
                    <a:pt x="112" y="104"/>
                    <a:pt x="111" y="106"/>
                    <a:pt x="110" y="109"/>
                  </a:cubicBezTo>
                  <a:cubicBezTo>
                    <a:pt x="110" y="109"/>
                    <a:pt x="110" y="110"/>
                    <a:pt x="110" y="110"/>
                  </a:cubicBezTo>
                  <a:cubicBezTo>
                    <a:pt x="109" y="109"/>
                    <a:pt x="108" y="108"/>
                    <a:pt x="107" y="107"/>
                  </a:cubicBezTo>
                  <a:cubicBezTo>
                    <a:pt x="104" y="102"/>
                    <a:pt x="100" y="100"/>
                    <a:pt x="95" y="99"/>
                  </a:cubicBezTo>
                  <a:cubicBezTo>
                    <a:pt x="89" y="97"/>
                    <a:pt x="83" y="95"/>
                    <a:pt x="78" y="92"/>
                  </a:cubicBezTo>
                  <a:cubicBezTo>
                    <a:pt x="79" y="91"/>
                    <a:pt x="81" y="89"/>
                    <a:pt x="82" y="88"/>
                  </a:cubicBezTo>
                  <a:cubicBezTo>
                    <a:pt x="90" y="79"/>
                    <a:pt x="98" y="71"/>
                    <a:pt x="105" y="62"/>
                  </a:cubicBezTo>
                  <a:cubicBezTo>
                    <a:pt x="107" y="60"/>
                    <a:pt x="108" y="59"/>
                    <a:pt x="109" y="57"/>
                  </a:cubicBezTo>
                  <a:cubicBezTo>
                    <a:pt x="111" y="55"/>
                    <a:pt x="113" y="52"/>
                    <a:pt x="115" y="48"/>
                  </a:cubicBezTo>
                  <a:cubicBezTo>
                    <a:pt x="120" y="40"/>
                    <a:pt x="124" y="31"/>
                    <a:pt x="122" y="20"/>
                  </a:cubicBezTo>
                  <a:cubicBezTo>
                    <a:pt x="125" y="19"/>
                    <a:pt x="128" y="20"/>
                    <a:pt x="131" y="22"/>
                  </a:cubicBezTo>
                  <a:cubicBezTo>
                    <a:pt x="131" y="24"/>
                    <a:pt x="132" y="27"/>
                    <a:pt x="132" y="30"/>
                  </a:cubicBezTo>
                  <a:cubicBezTo>
                    <a:pt x="134" y="39"/>
                    <a:pt x="138" y="45"/>
                    <a:pt x="144" y="50"/>
                  </a:cubicBezTo>
                  <a:cubicBezTo>
                    <a:pt x="153" y="57"/>
                    <a:pt x="163" y="60"/>
                    <a:pt x="174" y="56"/>
                  </a:cubicBezTo>
                  <a:cubicBezTo>
                    <a:pt x="183" y="54"/>
                    <a:pt x="190" y="50"/>
                    <a:pt x="196" y="42"/>
                  </a:cubicBezTo>
                  <a:cubicBezTo>
                    <a:pt x="200" y="37"/>
                    <a:pt x="203" y="31"/>
                    <a:pt x="204" y="23"/>
                  </a:cubicBezTo>
                  <a:cubicBezTo>
                    <a:pt x="205" y="20"/>
                    <a:pt x="205" y="16"/>
                    <a:pt x="206" y="12"/>
                  </a:cubicBezTo>
                  <a:cubicBezTo>
                    <a:pt x="207" y="11"/>
                    <a:pt x="208" y="10"/>
                    <a:pt x="209" y="9"/>
                  </a:cubicBezTo>
                  <a:cubicBezTo>
                    <a:pt x="222" y="8"/>
                    <a:pt x="222" y="8"/>
                    <a:pt x="229" y="0"/>
                  </a:cubicBezTo>
                  <a:cubicBezTo>
                    <a:pt x="230" y="1"/>
                    <a:pt x="231" y="1"/>
                    <a:pt x="232" y="1"/>
                  </a:cubicBezTo>
                  <a:cubicBezTo>
                    <a:pt x="240" y="8"/>
                    <a:pt x="245" y="17"/>
                    <a:pt x="246" y="28"/>
                  </a:cubicBezTo>
                  <a:close/>
                  <a:moveTo>
                    <a:pt x="138" y="58"/>
                  </a:moveTo>
                  <a:cubicBezTo>
                    <a:pt x="135" y="55"/>
                    <a:pt x="131" y="55"/>
                    <a:pt x="127" y="57"/>
                  </a:cubicBezTo>
                  <a:cubicBezTo>
                    <a:pt x="122" y="60"/>
                    <a:pt x="117" y="64"/>
                    <a:pt x="115" y="71"/>
                  </a:cubicBezTo>
                  <a:cubicBezTo>
                    <a:pt x="116" y="72"/>
                    <a:pt x="117" y="72"/>
                    <a:pt x="118" y="73"/>
                  </a:cubicBezTo>
                  <a:cubicBezTo>
                    <a:pt x="120" y="72"/>
                    <a:pt x="122" y="70"/>
                    <a:pt x="124" y="69"/>
                  </a:cubicBezTo>
                  <a:cubicBezTo>
                    <a:pt x="125" y="70"/>
                    <a:pt x="126" y="72"/>
                    <a:pt x="127" y="74"/>
                  </a:cubicBezTo>
                  <a:cubicBezTo>
                    <a:pt x="136" y="69"/>
                    <a:pt x="138" y="65"/>
                    <a:pt x="138" y="58"/>
                  </a:cubicBezTo>
                  <a:close/>
                  <a:moveTo>
                    <a:pt x="263" y="613"/>
                  </a:moveTo>
                  <a:cubicBezTo>
                    <a:pt x="265" y="611"/>
                    <a:pt x="267" y="609"/>
                    <a:pt x="269" y="607"/>
                  </a:cubicBezTo>
                  <a:cubicBezTo>
                    <a:pt x="275" y="601"/>
                    <a:pt x="282" y="595"/>
                    <a:pt x="288" y="588"/>
                  </a:cubicBezTo>
                  <a:cubicBezTo>
                    <a:pt x="291" y="585"/>
                    <a:pt x="293" y="582"/>
                    <a:pt x="294" y="578"/>
                  </a:cubicBezTo>
                  <a:cubicBezTo>
                    <a:pt x="295" y="574"/>
                    <a:pt x="297" y="571"/>
                    <a:pt x="298" y="567"/>
                  </a:cubicBezTo>
                  <a:cubicBezTo>
                    <a:pt x="298" y="561"/>
                    <a:pt x="300" y="554"/>
                    <a:pt x="303" y="548"/>
                  </a:cubicBezTo>
                  <a:cubicBezTo>
                    <a:pt x="303" y="547"/>
                    <a:pt x="303" y="546"/>
                    <a:pt x="304" y="545"/>
                  </a:cubicBezTo>
                  <a:cubicBezTo>
                    <a:pt x="305" y="541"/>
                    <a:pt x="305" y="538"/>
                    <a:pt x="306" y="534"/>
                  </a:cubicBezTo>
                  <a:cubicBezTo>
                    <a:pt x="306" y="532"/>
                    <a:pt x="307" y="529"/>
                    <a:pt x="307" y="527"/>
                  </a:cubicBezTo>
                  <a:cubicBezTo>
                    <a:pt x="307" y="526"/>
                    <a:pt x="307" y="526"/>
                    <a:pt x="307" y="526"/>
                  </a:cubicBezTo>
                  <a:cubicBezTo>
                    <a:pt x="292" y="529"/>
                    <a:pt x="292" y="529"/>
                    <a:pt x="280" y="536"/>
                  </a:cubicBezTo>
                  <a:cubicBezTo>
                    <a:pt x="274" y="540"/>
                    <a:pt x="267" y="543"/>
                    <a:pt x="261" y="547"/>
                  </a:cubicBezTo>
                  <a:cubicBezTo>
                    <a:pt x="258" y="554"/>
                    <a:pt x="256" y="561"/>
                    <a:pt x="253" y="568"/>
                  </a:cubicBezTo>
                  <a:cubicBezTo>
                    <a:pt x="252" y="571"/>
                    <a:pt x="251" y="575"/>
                    <a:pt x="252" y="578"/>
                  </a:cubicBezTo>
                  <a:cubicBezTo>
                    <a:pt x="256" y="580"/>
                    <a:pt x="259" y="581"/>
                    <a:pt x="263" y="582"/>
                  </a:cubicBezTo>
                  <a:cubicBezTo>
                    <a:pt x="268" y="584"/>
                    <a:pt x="271" y="588"/>
                    <a:pt x="272" y="594"/>
                  </a:cubicBezTo>
                  <a:cubicBezTo>
                    <a:pt x="273" y="599"/>
                    <a:pt x="271" y="602"/>
                    <a:pt x="266" y="604"/>
                  </a:cubicBezTo>
                  <a:cubicBezTo>
                    <a:pt x="263" y="604"/>
                    <a:pt x="260" y="604"/>
                    <a:pt x="257" y="605"/>
                  </a:cubicBezTo>
                  <a:cubicBezTo>
                    <a:pt x="255" y="606"/>
                    <a:pt x="253" y="607"/>
                    <a:pt x="252" y="608"/>
                  </a:cubicBezTo>
                  <a:cubicBezTo>
                    <a:pt x="253" y="615"/>
                    <a:pt x="253" y="615"/>
                    <a:pt x="256" y="620"/>
                  </a:cubicBezTo>
                  <a:cubicBezTo>
                    <a:pt x="258" y="618"/>
                    <a:pt x="261" y="615"/>
                    <a:pt x="263" y="613"/>
                  </a:cubicBezTo>
                  <a:close/>
                </a:path>
              </a:pathLst>
            </a:custGeom>
            <a:solidFill>
              <a:srgbClr val="FFFF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id="{D2CA6D15-652D-42EA-870D-51FFBB41BCC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99" y="960"/>
              <a:ext cx="944" cy="1332"/>
            </a:xfrm>
            <a:custGeom>
              <a:avLst/>
              <a:gdLst>
                <a:gd name="T0" fmla="*/ 48 w 397"/>
                <a:gd name="T1" fmla="*/ 16 h 560"/>
                <a:gd name="T2" fmla="*/ 22 w 397"/>
                <a:gd name="T3" fmla="*/ 1 h 560"/>
                <a:gd name="T4" fmla="*/ 138 w 397"/>
                <a:gd name="T5" fmla="*/ 56 h 560"/>
                <a:gd name="T6" fmla="*/ 121 w 397"/>
                <a:gd name="T7" fmla="*/ 49 h 560"/>
                <a:gd name="T8" fmla="*/ 60 w 397"/>
                <a:gd name="T9" fmla="*/ 89 h 560"/>
                <a:gd name="T10" fmla="*/ 41 w 397"/>
                <a:gd name="T11" fmla="*/ 61 h 560"/>
                <a:gd name="T12" fmla="*/ 70 w 397"/>
                <a:gd name="T13" fmla="*/ 62 h 560"/>
                <a:gd name="T14" fmla="*/ 83 w 397"/>
                <a:gd name="T15" fmla="*/ 45 h 560"/>
                <a:gd name="T16" fmla="*/ 50 w 397"/>
                <a:gd name="T17" fmla="*/ 55 h 560"/>
                <a:gd name="T18" fmla="*/ 57 w 397"/>
                <a:gd name="T19" fmla="*/ 30 h 560"/>
                <a:gd name="T20" fmla="*/ 20 w 397"/>
                <a:gd name="T21" fmla="*/ 52 h 560"/>
                <a:gd name="T22" fmla="*/ 0 w 397"/>
                <a:gd name="T23" fmla="*/ 46 h 560"/>
                <a:gd name="T24" fmla="*/ 89 w 397"/>
                <a:gd name="T25" fmla="*/ 308 h 560"/>
                <a:gd name="T26" fmla="*/ 80 w 397"/>
                <a:gd name="T27" fmla="*/ 357 h 560"/>
                <a:gd name="T28" fmla="*/ 59 w 397"/>
                <a:gd name="T29" fmla="*/ 346 h 560"/>
                <a:gd name="T30" fmla="*/ 132 w 397"/>
                <a:gd name="T31" fmla="*/ 179 h 560"/>
                <a:gd name="T32" fmla="*/ 59 w 397"/>
                <a:gd name="T33" fmla="*/ 272 h 560"/>
                <a:gd name="T34" fmla="*/ 32 w 397"/>
                <a:gd name="T35" fmla="*/ 347 h 560"/>
                <a:gd name="T36" fmla="*/ 92 w 397"/>
                <a:gd name="T37" fmla="*/ 429 h 560"/>
                <a:gd name="T38" fmla="*/ 112 w 397"/>
                <a:gd name="T39" fmla="*/ 451 h 560"/>
                <a:gd name="T40" fmla="*/ 200 w 397"/>
                <a:gd name="T41" fmla="*/ 484 h 560"/>
                <a:gd name="T42" fmla="*/ 245 w 397"/>
                <a:gd name="T43" fmla="*/ 537 h 560"/>
                <a:gd name="T44" fmla="*/ 259 w 397"/>
                <a:gd name="T45" fmla="*/ 518 h 560"/>
                <a:gd name="T46" fmla="*/ 252 w 397"/>
                <a:gd name="T47" fmla="*/ 463 h 560"/>
                <a:gd name="T48" fmla="*/ 281 w 397"/>
                <a:gd name="T49" fmla="*/ 439 h 560"/>
                <a:gd name="T50" fmla="*/ 134 w 397"/>
                <a:gd name="T51" fmla="*/ 399 h 560"/>
                <a:gd name="T52" fmla="*/ 211 w 397"/>
                <a:gd name="T53" fmla="*/ 412 h 560"/>
                <a:gd name="T54" fmla="*/ 225 w 397"/>
                <a:gd name="T55" fmla="*/ 424 h 560"/>
                <a:gd name="T56" fmla="*/ 293 w 397"/>
                <a:gd name="T57" fmla="*/ 409 h 560"/>
                <a:gd name="T58" fmla="*/ 268 w 397"/>
                <a:gd name="T59" fmla="*/ 398 h 560"/>
                <a:gd name="T60" fmla="*/ 212 w 397"/>
                <a:gd name="T61" fmla="*/ 391 h 560"/>
                <a:gd name="T62" fmla="*/ 229 w 397"/>
                <a:gd name="T63" fmla="*/ 382 h 560"/>
                <a:gd name="T64" fmla="*/ 205 w 397"/>
                <a:gd name="T65" fmla="*/ 369 h 560"/>
                <a:gd name="T66" fmla="*/ 158 w 397"/>
                <a:gd name="T67" fmla="*/ 360 h 560"/>
                <a:gd name="T68" fmla="*/ 154 w 397"/>
                <a:gd name="T69" fmla="*/ 353 h 560"/>
                <a:gd name="T70" fmla="*/ 227 w 397"/>
                <a:gd name="T71" fmla="*/ 354 h 560"/>
                <a:gd name="T72" fmla="*/ 274 w 397"/>
                <a:gd name="T73" fmla="*/ 359 h 560"/>
                <a:gd name="T74" fmla="*/ 295 w 397"/>
                <a:gd name="T75" fmla="*/ 369 h 560"/>
                <a:gd name="T76" fmla="*/ 297 w 397"/>
                <a:gd name="T77" fmla="*/ 358 h 560"/>
                <a:gd name="T78" fmla="*/ 192 w 397"/>
                <a:gd name="T79" fmla="*/ 332 h 560"/>
                <a:gd name="T80" fmla="*/ 277 w 397"/>
                <a:gd name="T81" fmla="*/ 333 h 560"/>
                <a:gd name="T82" fmla="*/ 197 w 397"/>
                <a:gd name="T83" fmla="*/ 303 h 560"/>
                <a:gd name="T84" fmla="*/ 181 w 397"/>
                <a:gd name="T85" fmla="*/ 296 h 560"/>
                <a:gd name="T86" fmla="*/ 211 w 397"/>
                <a:gd name="T87" fmla="*/ 282 h 560"/>
                <a:gd name="T88" fmla="*/ 193 w 397"/>
                <a:gd name="T89" fmla="*/ 273 h 560"/>
                <a:gd name="T90" fmla="*/ 195 w 397"/>
                <a:gd name="T91" fmla="*/ 483 h 560"/>
                <a:gd name="T92" fmla="*/ 144 w 397"/>
                <a:gd name="T93" fmla="*/ 541 h 560"/>
                <a:gd name="T94" fmla="*/ 164 w 397"/>
                <a:gd name="T95" fmla="*/ 554 h 560"/>
                <a:gd name="T96" fmla="*/ 186 w 397"/>
                <a:gd name="T97" fmla="*/ 560 h 560"/>
                <a:gd name="T98" fmla="*/ 184 w 397"/>
                <a:gd name="T99" fmla="*/ 498 h 560"/>
                <a:gd name="T100" fmla="*/ 143 w 397"/>
                <a:gd name="T101" fmla="*/ 515 h 560"/>
                <a:gd name="T102" fmla="*/ 310 w 397"/>
                <a:gd name="T103" fmla="*/ 375 h 560"/>
                <a:gd name="T104" fmla="*/ 345 w 397"/>
                <a:gd name="T105" fmla="*/ 416 h 560"/>
                <a:gd name="T106" fmla="*/ 349 w 397"/>
                <a:gd name="T107" fmla="*/ 393 h 560"/>
                <a:gd name="T108" fmla="*/ 364 w 397"/>
                <a:gd name="T109" fmla="*/ 385 h 560"/>
                <a:gd name="T110" fmla="*/ 342 w 397"/>
                <a:gd name="T111" fmla="*/ 370 h 560"/>
                <a:gd name="T112" fmla="*/ 344 w 397"/>
                <a:gd name="T113" fmla="*/ 357 h 560"/>
                <a:gd name="T114" fmla="*/ 323 w 397"/>
                <a:gd name="T115" fmla="*/ 342 h 560"/>
                <a:gd name="T116" fmla="*/ 313 w 397"/>
                <a:gd name="T117" fmla="*/ 328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97" h="560">
                  <a:moveTo>
                    <a:pt x="1" y="44"/>
                  </a:moveTo>
                  <a:cubicBezTo>
                    <a:pt x="6" y="41"/>
                    <a:pt x="11" y="39"/>
                    <a:pt x="16" y="36"/>
                  </a:cubicBezTo>
                  <a:cubicBezTo>
                    <a:pt x="22" y="33"/>
                    <a:pt x="27" y="29"/>
                    <a:pt x="32" y="26"/>
                  </a:cubicBezTo>
                  <a:cubicBezTo>
                    <a:pt x="38" y="23"/>
                    <a:pt x="43" y="20"/>
                    <a:pt x="50" y="17"/>
                  </a:cubicBezTo>
                  <a:cubicBezTo>
                    <a:pt x="49" y="16"/>
                    <a:pt x="48" y="16"/>
                    <a:pt x="48" y="16"/>
                  </a:cubicBezTo>
                  <a:cubicBezTo>
                    <a:pt x="48" y="15"/>
                    <a:pt x="49" y="15"/>
                    <a:pt x="49" y="14"/>
                  </a:cubicBezTo>
                  <a:cubicBezTo>
                    <a:pt x="43" y="12"/>
                    <a:pt x="37" y="10"/>
                    <a:pt x="32" y="9"/>
                  </a:cubicBezTo>
                  <a:cubicBezTo>
                    <a:pt x="27" y="7"/>
                    <a:pt x="23" y="6"/>
                    <a:pt x="20" y="3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0" y="1"/>
                    <a:pt x="21" y="0"/>
                    <a:pt x="22" y="1"/>
                  </a:cubicBezTo>
                  <a:cubicBezTo>
                    <a:pt x="37" y="6"/>
                    <a:pt x="53" y="6"/>
                    <a:pt x="68" y="9"/>
                  </a:cubicBezTo>
                  <a:cubicBezTo>
                    <a:pt x="73" y="9"/>
                    <a:pt x="77" y="10"/>
                    <a:pt x="82" y="12"/>
                  </a:cubicBezTo>
                  <a:cubicBezTo>
                    <a:pt x="94" y="16"/>
                    <a:pt x="106" y="22"/>
                    <a:pt x="116" y="30"/>
                  </a:cubicBezTo>
                  <a:cubicBezTo>
                    <a:pt x="119" y="33"/>
                    <a:pt x="122" y="35"/>
                    <a:pt x="125" y="37"/>
                  </a:cubicBezTo>
                  <a:cubicBezTo>
                    <a:pt x="130" y="43"/>
                    <a:pt x="134" y="50"/>
                    <a:pt x="138" y="56"/>
                  </a:cubicBezTo>
                  <a:cubicBezTo>
                    <a:pt x="141" y="62"/>
                    <a:pt x="143" y="69"/>
                    <a:pt x="145" y="76"/>
                  </a:cubicBezTo>
                  <a:cubicBezTo>
                    <a:pt x="144" y="76"/>
                    <a:pt x="144" y="76"/>
                    <a:pt x="143" y="76"/>
                  </a:cubicBezTo>
                  <a:cubicBezTo>
                    <a:pt x="139" y="74"/>
                    <a:pt x="139" y="71"/>
                    <a:pt x="138" y="67"/>
                  </a:cubicBezTo>
                  <a:cubicBezTo>
                    <a:pt x="135" y="60"/>
                    <a:pt x="130" y="55"/>
                    <a:pt x="125" y="50"/>
                  </a:cubicBezTo>
                  <a:cubicBezTo>
                    <a:pt x="124" y="49"/>
                    <a:pt x="123" y="50"/>
                    <a:pt x="121" y="49"/>
                  </a:cubicBezTo>
                  <a:cubicBezTo>
                    <a:pt x="124" y="57"/>
                    <a:pt x="130" y="63"/>
                    <a:pt x="130" y="71"/>
                  </a:cubicBezTo>
                  <a:cubicBezTo>
                    <a:pt x="129" y="74"/>
                    <a:pt x="127" y="77"/>
                    <a:pt x="126" y="80"/>
                  </a:cubicBezTo>
                  <a:cubicBezTo>
                    <a:pt x="116" y="84"/>
                    <a:pt x="106" y="85"/>
                    <a:pt x="96" y="81"/>
                  </a:cubicBezTo>
                  <a:cubicBezTo>
                    <a:pt x="89" y="78"/>
                    <a:pt x="82" y="78"/>
                    <a:pt x="75" y="81"/>
                  </a:cubicBezTo>
                  <a:cubicBezTo>
                    <a:pt x="70" y="83"/>
                    <a:pt x="63" y="85"/>
                    <a:pt x="60" y="89"/>
                  </a:cubicBezTo>
                  <a:cubicBezTo>
                    <a:pt x="45" y="92"/>
                    <a:pt x="32" y="91"/>
                    <a:pt x="19" y="89"/>
                  </a:cubicBezTo>
                  <a:cubicBezTo>
                    <a:pt x="18" y="87"/>
                    <a:pt x="18" y="85"/>
                    <a:pt x="18" y="84"/>
                  </a:cubicBezTo>
                  <a:cubicBezTo>
                    <a:pt x="20" y="78"/>
                    <a:pt x="22" y="72"/>
                    <a:pt x="25" y="67"/>
                  </a:cubicBezTo>
                  <a:cubicBezTo>
                    <a:pt x="30" y="63"/>
                    <a:pt x="35" y="60"/>
                    <a:pt x="40" y="56"/>
                  </a:cubicBezTo>
                  <a:cubicBezTo>
                    <a:pt x="40" y="58"/>
                    <a:pt x="40" y="59"/>
                    <a:pt x="41" y="61"/>
                  </a:cubicBezTo>
                  <a:cubicBezTo>
                    <a:pt x="44" y="68"/>
                    <a:pt x="51" y="71"/>
                    <a:pt x="58" y="67"/>
                  </a:cubicBezTo>
                  <a:cubicBezTo>
                    <a:pt x="60" y="66"/>
                    <a:pt x="62" y="64"/>
                    <a:pt x="63" y="62"/>
                  </a:cubicBezTo>
                  <a:cubicBezTo>
                    <a:pt x="65" y="61"/>
                    <a:pt x="66" y="60"/>
                    <a:pt x="67" y="58"/>
                  </a:cubicBezTo>
                  <a:cubicBezTo>
                    <a:pt x="67" y="58"/>
                    <a:pt x="68" y="58"/>
                    <a:pt x="68" y="58"/>
                  </a:cubicBezTo>
                  <a:cubicBezTo>
                    <a:pt x="69" y="59"/>
                    <a:pt x="69" y="61"/>
                    <a:pt x="70" y="62"/>
                  </a:cubicBezTo>
                  <a:cubicBezTo>
                    <a:pt x="74" y="67"/>
                    <a:pt x="78" y="68"/>
                    <a:pt x="84" y="65"/>
                  </a:cubicBezTo>
                  <a:cubicBezTo>
                    <a:pt x="91" y="61"/>
                    <a:pt x="97" y="54"/>
                    <a:pt x="99" y="45"/>
                  </a:cubicBezTo>
                  <a:cubicBezTo>
                    <a:pt x="95" y="43"/>
                    <a:pt x="93" y="45"/>
                    <a:pt x="90" y="47"/>
                  </a:cubicBezTo>
                  <a:cubicBezTo>
                    <a:pt x="89" y="48"/>
                    <a:pt x="88" y="48"/>
                    <a:pt x="87" y="49"/>
                  </a:cubicBezTo>
                  <a:cubicBezTo>
                    <a:pt x="86" y="48"/>
                    <a:pt x="84" y="47"/>
                    <a:pt x="83" y="45"/>
                  </a:cubicBezTo>
                  <a:cubicBezTo>
                    <a:pt x="82" y="43"/>
                    <a:pt x="82" y="40"/>
                    <a:pt x="81" y="36"/>
                  </a:cubicBezTo>
                  <a:cubicBezTo>
                    <a:pt x="79" y="39"/>
                    <a:pt x="77" y="42"/>
                    <a:pt x="75" y="45"/>
                  </a:cubicBezTo>
                  <a:cubicBezTo>
                    <a:pt x="74" y="43"/>
                    <a:pt x="73" y="42"/>
                    <a:pt x="70" y="42"/>
                  </a:cubicBezTo>
                  <a:cubicBezTo>
                    <a:pt x="62" y="45"/>
                    <a:pt x="60" y="56"/>
                    <a:pt x="51" y="60"/>
                  </a:cubicBezTo>
                  <a:cubicBezTo>
                    <a:pt x="51" y="58"/>
                    <a:pt x="50" y="56"/>
                    <a:pt x="50" y="55"/>
                  </a:cubicBezTo>
                  <a:cubicBezTo>
                    <a:pt x="51" y="55"/>
                    <a:pt x="52" y="55"/>
                    <a:pt x="53" y="56"/>
                  </a:cubicBezTo>
                  <a:cubicBezTo>
                    <a:pt x="53" y="52"/>
                    <a:pt x="54" y="49"/>
                    <a:pt x="55" y="46"/>
                  </a:cubicBezTo>
                  <a:cubicBezTo>
                    <a:pt x="56" y="43"/>
                    <a:pt x="58" y="40"/>
                    <a:pt x="59" y="37"/>
                  </a:cubicBezTo>
                  <a:cubicBezTo>
                    <a:pt x="60" y="34"/>
                    <a:pt x="62" y="32"/>
                    <a:pt x="62" y="29"/>
                  </a:cubicBezTo>
                  <a:cubicBezTo>
                    <a:pt x="60" y="29"/>
                    <a:pt x="59" y="29"/>
                    <a:pt x="57" y="30"/>
                  </a:cubicBezTo>
                  <a:cubicBezTo>
                    <a:pt x="54" y="29"/>
                    <a:pt x="52" y="30"/>
                    <a:pt x="50" y="32"/>
                  </a:cubicBezTo>
                  <a:cubicBezTo>
                    <a:pt x="45" y="37"/>
                    <a:pt x="41" y="42"/>
                    <a:pt x="36" y="47"/>
                  </a:cubicBezTo>
                  <a:cubicBezTo>
                    <a:pt x="33" y="51"/>
                    <a:pt x="29" y="55"/>
                    <a:pt x="24" y="58"/>
                  </a:cubicBezTo>
                  <a:cubicBezTo>
                    <a:pt x="23" y="59"/>
                    <a:pt x="22" y="59"/>
                    <a:pt x="21" y="60"/>
                  </a:cubicBezTo>
                  <a:cubicBezTo>
                    <a:pt x="18" y="57"/>
                    <a:pt x="19" y="54"/>
                    <a:pt x="20" y="52"/>
                  </a:cubicBezTo>
                  <a:cubicBezTo>
                    <a:pt x="22" y="47"/>
                    <a:pt x="24" y="43"/>
                    <a:pt x="26" y="39"/>
                  </a:cubicBezTo>
                  <a:cubicBezTo>
                    <a:pt x="27" y="37"/>
                    <a:pt x="28" y="35"/>
                    <a:pt x="29" y="33"/>
                  </a:cubicBezTo>
                  <a:cubicBezTo>
                    <a:pt x="27" y="32"/>
                    <a:pt x="26" y="33"/>
                    <a:pt x="25" y="33"/>
                  </a:cubicBezTo>
                  <a:cubicBezTo>
                    <a:pt x="23" y="36"/>
                    <a:pt x="20" y="39"/>
                    <a:pt x="17" y="43"/>
                  </a:cubicBezTo>
                  <a:cubicBezTo>
                    <a:pt x="12" y="44"/>
                    <a:pt x="7" y="48"/>
                    <a:pt x="0" y="46"/>
                  </a:cubicBezTo>
                  <a:cubicBezTo>
                    <a:pt x="1" y="45"/>
                    <a:pt x="1" y="44"/>
                    <a:pt x="1" y="44"/>
                  </a:cubicBezTo>
                  <a:close/>
                  <a:moveTo>
                    <a:pt x="178" y="270"/>
                  </a:moveTo>
                  <a:cubicBezTo>
                    <a:pt x="158" y="272"/>
                    <a:pt x="139" y="277"/>
                    <a:pt x="121" y="286"/>
                  </a:cubicBezTo>
                  <a:cubicBezTo>
                    <a:pt x="113" y="290"/>
                    <a:pt x="105" y="294"/>
                    <a:pt x="98" y="298"/>
                  </a:cubicBezTo>
                  <a:cubicBezTo>
                    <a:pt x="95" y="301"/>
                    <a:pt x="92" y="304"/>
                    <a:pt x="89" y="308"/>
                  </a:cubicBezTo>
                  <a:cubicBezTo>
                    <a:pt x="87" y="311"/>
                    <a:pt x="84" y="315"/>
                    <a:pt x="82" y="318"/>
                  </a:cubicBezTo>
                  <a:cubicBezTo>
                    <a:pt x="79" y="325"/>
                    <a:pt x="78" y="331"/>
                    <a:pt x="82" y="338"/>
                  </a:cubicBezTo>
                  <a:cubicBezTo>
                    <a:pt x="86" y="346"/>
                    <a:pt x="91" y="354"/>
                    <a:pt x="101" y="358"/>
                  </a:cubicBezTo>
                  <a:cubicBezTo>
                    <a:pt x="102" y="358"/>
                    <a:pt x="103" y="359"/>
                    <a:pt x="104" y="360"/>
                  </a:cubicBezTo>
                  <a:cubicBezTo>
                    <a:pt x="95" y="367"/>
                    <a:pt x="88" y="361"/>
                    <a:pt x="80" y="357"/>
                  </a:cubicBezTo>
                  <a:cubicBezTo>
                    <a:pt x="85" y="370"/>
                    <a:pt x="96" y="376"/>
                    <a:pt x="104" y="385"/>
                  </a:cubicBezTo>
                  <a:cubicBezTo>
                    <a:pt x="104" y="386"/>
                    <a:pt x="104" y="386"/>
                    <a:pt x="103" y="386"/>
                  </a:cubicBezTo>
                  <a:cubicBezTo>
                    <a:pt x="103" y="386"/>
                    <a:pt x="102" y="386"/>
                    <a:pt x="102" y="386"/>
                  </a:cubicBezTo>
                  <a:cubicBezTo>
                    <a:pt x="84" y="383"/>
                    <a:pt x="71" y="374"/>
                    <a:pt x="62" y="358"/>
                  </a:cubicBezTo>
                  <a:cubicBezTo>
                    <a:pt x="60" y="354"/>
                    <a:pt x="59" y="350"/>
                    <a:pt x="59" y="346"/>
                  </a:cubicBezTo>
                  <a:cubicBezTo>
                    <a:pt x="59" y="336"/>
                    <a:pt x="59" y="326"/>
                    <a:pt x="61" y="317"/>
                  </a:cubicBezTo>
                  <a:cubicBezTo>
                    <a:pt x="67" y="282"/>
                    <a:pt x="85" y="253"/>
                    <a:pt x="109" y="227"/>
                  </a:cubicBezTo>
                  <a:cubicBezTo>
                    <a:pt x="114" y="221"/>
                    <a:pt x="117" y="213"/>
                    <a:pt x="120" y="206"/>
                  </a:cubicBezTo>
                  <a:cubicBezTo>
                    <a:pt x="122" y="202"/>
                    <a:pt x="124" y="199"/>
                    <a:pt x="125" y="195"/>
                  </a:cubicBezTo>
                  <a:cubicBezTo>
                    <a:pt x="128" y="190"/>
                    <a:pt x="130" y="185"/>
                    <a:pt x="132" y="179"/>
                  </a:cubicBezTo>
                  <a:cubicBezTo>
                    <a:pt x="132" y="178"/>
                    <a:pt x="133" y="177"/>
                    <a:pt x="133" y="176"/>
                  </a:cubicBezTo>
                  <a:cubicBezTo>
                    <a:pt x="125" y="180"/>
                    <a:pt x="119" y="184"/>
                    <a:pt x="114" y="190"/>
                  </a:cubicBezTo>
                  <a:cubicBezTo>
                    <a:pt x="104" y="200"/>
                    <a:pt x="95" y="209"/>
                    <a:pt x="86" y="220"/>
                  </a:cubicBezTo>
                  <a:cubicBezTo>
                    <a:pt x="73" y="233"/>
                    <a:pt x="64" y="249"/>
                    <a:pt x="60" y="267"/>
                  </a:cubicBezTo>
                  <a:cubicBezTo>
                    <a:pt x="60" y="269"/>
                    <a:pt x="60" y="270"/>
                    <a:pt x="59" y="272"/>
                  </a:cubicBezTo>
                  <a:cubicBezTo>
                    <a:pt x="57" y="277"/>
                    <a:pt x="54" y="281"/>
                    <a:pt x="48" y="281"/>
                  </a:cubicBezTo>
                  <a:cubicBezTo>
                    <a:pt x="48" y="281"/>
                    <a:pt x="48" y="281"/>
                    <a:pt x="48" y="281"/>
                  </a:cubicBezTo>
                  <a:cubicBezTo>
                    <a:pt x="47" y="282"/>
                    <a:pt x="47" y="284"/>
                    <a:pt x="46" y="285"/>
                  </a:cubicBezTo>
                  <a:cubicBezTo>
                    <a:pt x="43" y="291"/>
                    <a:pt x="40" y="298"/>
                    <a:pt x="38" y="305"/>
                  </a:cubicBezTo>
                  <a:cubicBezTo>
                    <a:pt x="34" y="319"/>
                    <a:pt x="32" y="333"/>
                    <a:pt x="32" y="347"/>
                  </a:cubicBezTo>
                  <a:cubicBezTo>
                    <a:pt x="32" y="363"/>
                    <a:pt x="35" y="378"/>
                    <a:pt x="41" y="391"/>
                  </a:cubicBezTo>
                  <a:cubicBezTo>
                    <a:pt x="45" y="400"/>
                    <a:pt x="50" y="409"/>
                    <a:pt x="56" y="416"/>
                  </a:cubicBezTo>
                  <a:cubicBezTo>
                    <a:pt x="59" y="420"/>
                    <a:pt x="62" y="423"/>
                    <a:pt x="65" y="426"/>
                  </a:cubicBezTo>
                  <a:cubicBezTo>
                    <a:pt x="68" y="426"/>
                    <a:pt x="70" y="427"/>
                    <a:pt x="72" y="427"/>
                  </a:cubicBezTo>
                  <a:cubicBezTo>
                    <a:pt x="79" y="428"/>
                    <a:pt x="86" y="428"/>
                    <a:pt x="92" y="429"/>
                  </a:cubicBezTo>
                  <a:cubicBezTo>
                    <a:pt x="95" y="429"/>
                    <a:pt x="97" y="429"/>
                    <a:pt x="99" y="431"/>
                  </a:cubicBezTo>
                  <a:cubicBezTo>
                    <a:pt x="98" y="435"/>
                    <a:pt x="93" y="435"/>
                    <a:pt x="91" y="440"/>
                  </a:cubicBezTo>
                  <a:cubicBezTo>
                    <a:pt x="98" y="440"/>
                    <a:pt x="103" y="441"/>
                    <a:pt x="109" y="441"/>
                  </a:cubicBezTo>
                  <a:cubicBezTo>
                    <a:pt x="115" y="441"/>
                    <a:pt x="121" y="440"/>
                    <a:pt x="127" y="442"/>
                  </a:cubicBezTo>
                  <a:cubicBezTo>
                    <a:pt x="123" y="448"/>
                    <a:pt x="118" y="450"/>
                    <a:pt x="112" y="451"/>
                  </a:cubicBezTo>
                  <a:cubicBezTo>
                    <a:pt x="120" y="454"/>
                    <a:pt x="126" y="457"/>
                    <a:pt x="133" y="460"/>
                  </a:cubicBezTo>
                  <a:cubicBezTo>
                    <a:pt x="148" y="466"/>
                    <a:pt x="162" y="471"/>
                    <a:pt x="178" y="472"/>
                  </a:cubicBezTo>
                  <a:cubicBezTo>
                    <a:pt x="192" y="474"/>
                    <a:pt x="207" y="475"/>
                    <a:pt x="222" y="474"/>
                  </a:cubicBezTo>
                  <a:cubicBezTo>
                    <a:pt x="222" y="474"/>
                    <a:pt x="223" y="474"/>
                    <a:pt x="225" y="474"/>
                  </a:cubicBezTo>
                  <a:cubicBezTo>
                    <a:pt x="218" y="481"/>
                    <a:pt x="208" y="480"/>
                    <a:pt x="200" y="484"/>
                  </a:cubicBezTo>
                  <a:cubicBezTo>
                    <a:pt x="214" y="493"/>
                    <a:pt x="223" y="504"/>
                    <a:pt x="229" y="517"/>
                  </a:cubicBezTo>
                  <a:cubicBezTo>
                    <a:pt x="231" y="521"/>
                    <a:pt x="232" y="525"/>
                    <a:pt x="233" y="529"/>
                  </a:cubicBezTo>
                  <a:cubicBezTo>
                    <a:pt x="233" y="528"/>
                    <a:pt x="233" y="526"/>
                    <a:pt x="234" y="525"/>
                  </a:cubicBezTo>
                  <a:cubicBezTo>
                    <a:pt x="236" y="526"/>
                    <a:pt x="238" y="526"/>
                    <a:pt x="239" y="528"/>
                  </a:cubicBezTo>
                  <a:cubicBezTo>
                    <a:pt x="241" y="530"/>
                    <a:pt x="243" y="534"/>
                    <a:pt x="245" y="537"/>
                  </a:cubicBezTo>
                  <a:cubicBezTo>
                    <a:pt x="247" y="540"/>
                    <a:pt x="249" y="544"/>
                    <a:pt x="254" y="545"/>
                  </a:cubicBezTo>
                  <a:cubicBezTo>
                    <a:pt x="255" y="539"/>
                    <a:pt x="255" y="534"/>
                    <a:pt x="253" y="529"/>
                  </a:cubicBezTo>
                  <a:cubicBezTo>
                    <a:pt x="253" y="525"/>
                    <a:pt x="252" y="522"/>
                    <a:pt x="252" y="518"/>
                  </a:cubicBezTo>
                  <a:cubicBezTo>
                    <a:pt x="252" y="518"/>
                    <a:pt x="253" y="517"/>
                    <a:pt x="253" y="516"/>
                  </a:cubicBezTo>
                  <a:cubicBezTo>
                    <a:pt x="255" y="516"/>
                    <a:pt x="257" y="517"/>
                    <a:pt x="259" y="518"/>
                  </a:cubicBezTo>
                  <a:cubicBezTo>
                    <a:pt x="260" y="521"/>
                    <a:pt x="261" y="523"/>
                    <a:pt x="262" y="527"/>
                  </a:cubicBezTo>
                  <a:cubicBezTo>
                    <a:pt x="265" y="528"/>
                    <a:pt x="268" y="530"/>
                    <a:pt x="272" y="530"/>
                  </a:cubicBezTo>
                  <a:cubicBezTo>
                    <a:pt x="272" y="529"/>
                    <a:pt x="272" y="528"/>
                    <a:pt x="272" y="527"/>
                  </a:cubicBezTo>
                  <a:cubicBezTo>
                    <a:pt x="267" y="518"/>
                    <a:pt x="262" y="509"/>
                    <a:pt x="258" y="500"/>
                  </a:cubicBezTo>
                  <a:cubicBezTo>
                    <a:pt x="252" y="488"/>
                    <a:pt x="249" y="476"/>
                    <a:pt x="252" y="463"/>
                  </a:cubicBezTo>
                  <a:cubicBezTo>
                    <a:pt x="253" y="460"/>
                    <a:pt x="254" y="457"/>
                    <a:pt x="258" y="455"/>
                  </a:cubicBezTo>
                  <a:cubicBezTo>
                    <a:pt x="259" y="457"/>
                    <a:pt x="260" y="459"/>
                    <a:pt x="262" y="461"/>
                  </a:cubicBezTo>
                  <a:cubicBezTo>
                    <a:pt x="270" y="455"/>
                    <a:pt x="278" y="448"/>
                    <a:pt x="284" y="439"/>
                  </a:cubicBezTo>
                  <a:cubicBezTo>
                    <a:pt x="284" y="439"/>
                    <a:pt x="284" y="439"/>
                    <a:pt x="284" y="439"/>
                  </a:cubicBezTo>
                  <a:cubicBezTo>
                    <a:pt x="282" y="439"/>
                    <a:pt x="281" y="438"/>
                    <a:pt x="281" y="439"/>
                  </a:cubicBezTo>
                  <a:cubicBezTo>
                    <a:pt x="272" y="439"/>
                    <a:pt x="264" y="440"/>
                    <a:pt x="255" y="440"/>
                  </a:cubicBezTo>
                  <a:cubicBezTo>
                    <a:pt x="231" y="442"/>
                    <a:pt x="206" y="440"/>
                    <a:pt x="182" y="436"/>
                  </a:cubicBezTo>
                  <a:cubicBezTo>
                    <a:pt x="168" y="433"/>
                    <a:pt x="156" y="426"/>
                    <a:pt x="148" y="414"/>
                  </a:cubicBezTo>
                  <a:cubicBezTo>
                    <a:pt x="147" y="412"/>
                    <a:pt x="144" y="410"/>
                    <a:pt x="142" y="408"/>
                  </a:cubicBezTo>
                  <a:cubicBezTo>
                    <a:pt x="139" y="405"/>
                    <a:pt x="136" y="402"/>
                    <a:pt x="134" y="399"/>
                  </a:cubicBezTo>
                  <a:cubicBezTo>
                    <a:pt x="133" y="398"/>
                    <a:pt x="132" y="396"/>
                    <a:pt x="134" y="395"/>
                  </a:cubicBezTo>
                  <a:cubicBezTo>
                    <a:pt x="140" y="397"/>
                    <a:pt x="146" y="398"/>
                    <a:pt x="152" y="401"/>
                  </a:cubicBezTo>
                  <a:cubicBezTo>
                    <a:pt x="163" y="407"/>
                    <a:pt x="174" y="408"/>
                    <a:pt x="186" y="409"/>
                  </a:cubicBezTo>
                  <a:cubicBezTo>
                    <a:pt x="193" y="409"/>
                    <a:pt x="199" y="410"/>
                    <a:pt x="206" y="410"/>
                  </a:cubicBezTo>
                  <a:cubicBezTo>
                    <a:pt x="207" y="410"/>
                    <a:pt x="209" y="411"/>
                    <a:pt x="211" y="412"/>
                  </a:cubicBezTo>
                  <a:cubicBezTo>
                    <a:pt x="209" y="413"/>
                    <a:pt x="208" y="415"/>
                    <a:pt x="206" y="415"/>
                  </a:cubicBezTo>
                  <a:cubicBezTo>
                    <a:pt x="201" y="417"/>
                    <a:pt x="195" y="417"/>
                    <a:pt x="189" y="418"/>
                  </a:cubicBezTo>
                  <a:cubicBezTo>
                    <a:pt x="187" y="419"/>
                    <a:pt x="185" y="419"/>
                    <a:pt x="183" y="419"/>
                  </a:cubicBezTo>
                  <a:cubicBezTo>
                    <a:pt x="185" y="419"/>
                    <a:pt x="186" y="420"/>
                    <a:pt x="187" y="420"/>
                  </a:cubicBezTo>
                  <a:cubicBezTo>
                    <a:pt x="200" y="422"/>
                    <a:pt x="213" y="423"/>
                    <a:pt x="225" y="424"/>
                  </a:cubicBezTo>
                  <a:cubicBezTo>
                    <a:pt x="232" y="425"/>
                    <a:pt x="238" y="425"/>
                    <a:pt x="244" y="424"/>
                  </a:cubicBezTo>
                  <a:cubicBezTo>
                    <a:pt x="249" y="424"/>
                    <a:pt x="254" y="425"/>
                    <a:pt x="258" y="424"/>
                  </a:cubicBezTo>
                  <a:cubicBezTo>
                    <a:pt x="264" y="423"/>
                    <a:pt x="270" y="421"/>
                    <a:pt x="277" y="421"/>
                  </a:cubicBezTo>
                  <a:cubicBezTo>
                    <a:pt x="282" y="421"/>
                    <a:pt x="286" y="420"/>
                    <a:pt x="290" y="417"/>
                  </a:cubicBezTo>
                  <a:cubicBezTo>
                    <a:pt x="293" y="415"/>
                    <a:pt x="294" y="412"/>
                    <a:pt x="293" y="409"/>
                  </a:cubicBezTo>
                  <a:cubicBezTo>
                    <a:pt x="293" y="408"/>
                    <a:pt x="293" y="407"/>
                    <a:pt x="292" y="407"/>
                  </a:cubicBezTo>
                  <a:cubicBezTo>
                    <a:pt x="288" y="407"/>
                    <a:pt x="284" y="407"/>
                    <a:pt x="280" y="407"/>
                  </a:cubicBezTo>
                  <a:cubicBezTo>
                    <a:pt x="271" y="407"/>
                    <a:pt x="263" y="407"/>
                    <a:pt x="254" y="407"/>
                  </a:cubicBezTo>
                  <a:cubicBezTo>
                    <a:pt x="250" y="407"/>
                    <a:pt x="246" y="406"/>
                    <a:pt x="241" y="404"/>
                  </a:cubicBezTo>
                  <a:cubicBezTo>
                    <a:pt x="250" y="400"/>
                    <a:pt x="259" y="400"/>
                    <a:pt x="268" y="398"/>
                  </a:cubicBezTo>
                  <a:cubicBezTo>
                    <a:pt x="270" y="397"/>
                    <a:pt x="271" y="397"/>
                    <a:pt x="273" y="397"/>
                  </a:cubicBezTo>
                  <a:cubicBezTo>
                    <a:pt x="273" y="396"/>
                    <a:pt x="273" y="396"/>
                    <a:pt x="273" y="395"/>
                  </a:cubicBezTo>
                  <a:cubicBezTo>
                    <a:pt x="269" y="390"/>
                    <a:pt x="264" y="387"/>
                    <a:pt x="258" y="385"/>
                  </a:cubicBezTo>
                  <a:cubicBezTo>
                    <a:pt x="256" y="386"/>
                    <a:pt x="255" y="386"/>
                    <a:pt x="254" y="386"/>
                  </a:cubicBezTo>
                  <a:cubicBezTo>
                    <a:pt x="240" y="389"/>
                    <a:pt x="226" y="391"/>
                    <a:pt x="212" y="391"/>
                  </a:cubicBezTo>
                  <a:cubicBezTo>
                    <a:pt x="211" y="391"/>
                    <a:pt x="209" y="391"/>
                    <a:pt x="208" y="389"/>
                  </a:cubicBezTo>
                  <a:cubicBezTo>
                    <a:pt x="212" y="385"/>
                    <a:pt x="217" y="385"/>
                    <a:pt x="222" y="384"/>
                  </a:cubicBezTo>
                  <a:cubicBezTo>
                    <a:pt x="224" y="383"/>
                    <a:pt x="226" y="382"/>
                    <a:pt x="228" y="382"/>
                  </a:cubicBezTo>
                  <a:cubicBezTo>
                    <a:pt x="229" y="382"/>
                    <a:pt x="229" y="382"/>
                    <a:pt x="229" y="382"/>
                  </a:cubicBezTo>
                  <a:cubicBezTo>
                    <a:pt x="229" y="382"/>
                    <a:pt x="229" y="382"/>
                    <a:pt x="229" y="382"/>
                  </a:cubicBezTo>
                  <a:cubicBezTo>
                    <a:pt x="234" y="380"/>
                    <a:pt x="239" y="379"/>
                    <a:pt x="244" y="377"/>
                  </a:cubicBezTo>
                  <a:cubicBezTo>
                    <a:pt x="243" y="374"/>
                    <a:pt x="241" y="372"/>
                    <a:pt x="238" y="371"/>
                  </a:cubicBezTo>
                  <a:cubicBezTo>
                    <a:pt x="236" y="370"/>
                    <a:pt x="233" y="369"/>
                    <a:pt x="231" y="368"/>
                  </a:cubicBezTo>
                  <a:cubicBezTo>
                    <a:pt x="227" y="367"/>
                    <a:pt x="223" y="366"/>
                    <a:pt x="219" y="366"/>
                  </a:cubicBezTo>
                  <a:cubicBezTo>
                    <a:pt x="214" y="367"/>
                    <a:pt x="210" y="368"/>
                    <a:pt x="205" y="369"/>
                  </a:cubicBezTo>
                  <a:cubicBezTo>
                    <a:pt x="198" y="371"/>
                    <a:pt x="191" y="372"/>
                    <a:pt x="184" y="374"/>
                  </a:cubicBezTo>
                  <a:cubicBezTo>
                    <a:pt x="182" y="374"/>
                    <a:pt x="180" y="375"/>
                    <a:pt x="179" y="372"/>
                  </a:cubicBezTo>
                  <a:cubicBezTo>
                    <a:pt x="183" y="366"/>
                    <a:pt x="189" y="363"/>
                    <a:pt x="196" y="361"/>
                  </a:cubicBezTo>
                  <a:cubicBezTo>
                    <a:pt x="189" y="357"/>
                    <a:pt x="188" y="357"/>
                    <a:pt x="182" y="357"/>
                  </a:cubicBezTo>
                  <a:cubicBezTo>
                    <a:pt x="174" y="358"/>
                    <a:pt x="166" y="359"/>
                    <a:pt x="158" y="360"/>
                  </a:cubicBezTo>
                  <a:cubicBezTo>
                    <a:pt x="155" y="360"/>
                    <a:pt x="152" y="361"/>
                    <a:pt x="150" y="361"/>
                  </a:cubicBezTo>
                  <a:cubicBezTo>
                    <a:pt x="148" y="361"/>
                    <a:pt x="147" y="362"/>
                    <a:pt x="145" y="362"/>
                  </a:cubicBezTo>
                  <a:cubicBezTo>
                    <a:pt x="145" y="362"/>
                    <a:pt x="144" y="362"/>
                    <a:pt x="143" y="361"/>
                  </a:cubicBezTo>
                  <a:cubicBezTo>
                    <a:pt x="144" y="360"/>
                    <a:pt x="145" y="358"/>
                    <a:pt x="146" y="358"/>
                  </a:cubicBezTo>
                  <a:cubicBezTo>
                    <a:pt x="148" y="356"/>
                    <a:pt x="151" y="354"/>
                    <a:pt x="154" y="353"/>
                  </a:cubicBezTo>
                  <a:cubicBezTo>
                    <a:pt x="161" y="350"/>
                    <a:pt x="167" y="348"/>
                    <a:pt x="174" y="346"/>
                  </a:cubicBezTo>
                  <a:cubicBezTo>
                    <a:pt x="175" y="346"/>
                    <a:pt x="176" y="346"/>
                    <a:pt x="177" y="345"/>
                  </a:cubicBezTo>
                  <a:cubicBezTo>
                    <a:pt x="179" y="345"/>
                    <a:pt x="181" y="344"/>
                    <a:pt x="183" y="344"/>
                  </a:cubicBezTo>
                  <a:cubicBezTo>
                    <a:pt x="193" y="343"/>
                    <a:pt x="202" y="342"/>
                    <a:pt x="212" y="343"/>
                  </a:cubicBezTo>
                  <a:cubicBezTo>
                    <a:pt x="222" y="344"/>
                    <a:pt x="223" y="345"/>
                    <a:pt x="227" y="354"/>
                  </a:cubicBezTo>
                  <a:cubicBezTo>
                    <a:pt x="229" y="354"/>
                    <a:pt x="230" y="354"/>
                    <a:pt x="232" y="354"/>
                  </a:cubicBezTo>
                  <a:cubicBezTo>
                    <a:pt x="232" y="354"/>
                    <a:pt x="233" y="354"/>
                    <a:pt x="233" y="353"/>
                  </a:cubicBezTo>
                  <a:cubicBezTo>
                    <a:pt x="234" y="354"/>
                    <a:pt x="235" y="354"/>
                    <a:pt x="236" y="354"/>
                  </a:cubicBezTo>
                  <a:cubicBezTo>
                    <a:pt x="242" y="354"/>
                    <a:pt x="249" y="353"/>
                    <a:pt x="255" y="354"/>
                  </a:cubicBezTo>
                  <a:cubicBezTo>
                    <a:pt x="262" y="354"/>
                    <a:pt x="268" y="355"/>
                    <a:pt x="274" y="359"/>
                  </a:cubicBezTo>
                  <a:cubicBezTo>
                    <a:pt x="278" y="361"/>
                    <a:pt x="281" y="364"/>
                    <a:pt x="280" y="369"/>
                  </a:cubicBezTo>
                  <a:cubicBezTo>
                    <a:pt x="280" y="370"/>
                    <a:pt x="281" y="372"/>
                    <a:pt x="281" y="373"/>
                  </a:cubicBezTo>
                  <a:cubicBezTo>
                    <a:pt x="284" y="373"/>
                    <a:pt x="287" y="374"/>
                    <a:pt x="290" y="374"/>
                  </a:cubicBezTo>
                  <a:cubicBezTo>
                    <a:pt x="292" y="374"/>
                    <a:pt x="295" y="375"/>
                    <a:pt x="297" y="375"/>
                  </a:cubicBezTo>
                  <a:cubicBezTo>
                    <a:pt x="299" y="372"/>
                    <a:pt x="297" y="370"/>
                    <a:pt x="295" y="369"/>
                  </a:cubicBezTo>
                  <a:cubicBezTo>
                    <a:pt x="292" y="366"/>
                    <a:pt x="288" y="364"/>
                    <a:pt x="285" y="362"/>
                  </a:cubicBezTo>
                  <a:cubicBezTo>
                    <a:pt x="283" y="360"/>
                    <a:pt x="281" y="359"/>
                    <a:pt x="281" y="356"/>
                  </a:cubicBezTo>
                  <a:cubicBezTo>
                    <a:pt x="285" y="355"/>
                    <a:pt x="285" y="355"/>
                    <a:pt x="289" y="356"/>
                  </a:cubicBezTo>
                  <a:cubicBezTo>
                    <a:pt x="292" y="357"/>
                    <a:pt x="295" y="358"/>
                    <a:pt x="298" y="358"/>
                  </a:cubicBezTo>
                  <a:cubicBezTo>
                    <a:pt x="298" y="358"/>
                    <a:pt x="298" y="358"/>
                    <a:pt x="297" y="358"/>
                  </a:cubicBezTo>
                  <a:cubicBezTo>
                    <a:pt x="296" y="357"/>
                    <a:pt x="294" y="355"/>
                    <a:pt x="291" y="354"/>
                  </a:cubicBezTo>
                  <a:cubicBezTo>
                    <a:pt x="279" y="350"/>
                    <a:pt x="267" y="346"/>
                    <a:pt x="254" y="343"/>
                  </a:cubicBezTo>
                  <a:cubicBezTo>
                    <a:pt x="243" y="340"/>
                    <a:pt x="231" y="338"/>
                    <a:pt x="219" y="335"/>
                  </a:cubicBezTo>
                  <a:cubicBezTo>
                    <a:pt x="216" y="335"/>
                    <a:pt x="213" y="334"/>
                    <a:pt x="210" y="333"/>
                  </a:cubicBezTo>
                  <a:cubicBezTo>
                    <a:pt x="204" y="333"/>
                    <a:pt x="198" y="332"/>
                    <a:pt x="192" y="332"/>
                  </a:cubicBezTo>
                  <a:cubicBezTo>
                    <a:pt x="189" y="332"/>
                    <a:pt x="186" y="331"/>
                    <a:pt x="183" y="329"/>
                  </a:cubicBezTo>
                  <a:cubicBezTo>
                    <a:pt x="185" y="328"/>
                    <a:pt x="186" y="327"/>
                    <a:pt x="187" y="327"/>
                  </a:cubicBezTo>
                  <a:cubicBezTo>
                    <a:pt x="192" y="326"/>
                    <a:pt x="196" y="325"/>
                    <a:pt x="201" y="325"/>
                  </a:cubicBezTo>
                  <a:cubicBezTo>
                    <a:pt x="223" y="324"/>
                    <a:pt x="244" y="325"/>
                    <a:pt x="265" y="330"/>
                  </a:cubicBezTo>
                  <a:cubicBezTo>
                    <a:pt x="269" y="331"/>
                    <a:pt x="273" y="332"/>
                    <a:pt x="277" y="333"/>
                  </a:cubicBezTo>
                  <a:cubicBezTo>
                    <a:pt x="284" y="333"/>
                    <a:pt x="291" y="332"/>
                    <a:pt x="298" y="329"/>
                  </a:cubicBezTo>
                  <a:cubicBezTo>
                    <a:pt x="298" y="329"/>
                    <a:pt x="298" y="329"/>
                    <a:pt x="298" y="329"/>
                  </a:cubicBezTo>
                  <a:cubicBezTo>
                    <a:pt x="296" y="326"/>
                    <a:pt x="291" y="324"/>
                    <a:pt x="286" y="323"/>
                  </a:cubicBezTo>
                  <a:cubicBezTo>
                    <a:pt x="258" y="314"/>
                    <a:pt x="230" y="309"/>
                    <a:pt x="202" y="304"/>
                  </a:cubicBezTo>
                  <a:cubicBezTo>
                    <a:pt x="200" y="304"/>
                    <a:pt x="199" y="303"/>
                    <a:pt x="197" y="303"/>
                  </a:cubicBezTo>
                  <a:cubicBezTo>
                    <a:pt x="197" y="303"/>
                    <a:pt x="197" y="303"/>
                    <a:pt x="196" y="303"/>
                  </a:cubicBezTo>
                  <a:cubicBezTo>
                    <a:pt x="194" y="303"/>
                    <a:pt x="193" y="303"/>
                    <a:pt x="191" y="303"/>
                  </a:cubicBezTo>
                  <a:cubicBezTo>
                    <a:pt x="187" y="303"/>
                    <a:pt x="184" y="302"/>
                    <a:pt x="181" y="302"/>
                  </a:cubicBezTo>
                  <a:cubicBezTo>
                    <a:pt x="180" y="301"/>
                    <a:pt x="179" y="300"/>
                    <a:pt x="177" y="299"/>
                  </a:cubicBezTo>
                  <a:cubicBezTo>
                    <a:pt x="179" y="297"/>
                    <a:pt x="180" y="296"/>
                    <a:pt x="181" y="296"/>
                  </a:cubicBezTo>
                  <a:cubicBezTo>
                    <a:pt x="185" y="295"/>
                    <a:pt x="189" y="294"/>
                    <a:pt x="192" y="294"/>
                  </a:cubicBezTo>
                  <a:cubicBezTo>
                    <a:pt x="210" y="294"/>
                    <a:pt x="228" y="292"/>
                    <a:pt x="246" y="295"/>
                  </a:cubicBezTo>
                  <a:cubicBezTo>
                    <a:pt x="255" y="296"/>
                    <a:pt x="265" y="296"/>
                    <a:pt x="274" y="295"/>
                  </a:cubicBezTo>
                  <a:cubicBezTo>
                    <a:pt x="269" y="293"/>
                    <a:pt x="263" y="290"/>
                    <a:pt x="257" y="288"/>
                  </a:cubicBezTo>
                  <a:cubicBezTo>
                    <a:pt x="242" y="283"/>
                    <a:pt x="227" y="281"/>
                    <a:pt x="211" y="282"/>
                  </a:cubicBezTo>
                  <a:cubicBezTo>
                    <a:pt x="207" y="282"/>
                    <a:pt x="203" y="282"/>
                    <a:pt x="199" y="282"/>
                  </a:cubicBezTo>
                  <a:cubicBezTo>
                    <a:pt x="196" y="282"/>
                    <a:pt x="193" y="281"/>
                    <a:pt x="190" y="280"/>
                  </a:cubicBezTo>
                  <a:cubicBezTo>
                    <a:pt x="189" y="280"/>
                    <a:pt x="189" y="279"/>
                    <a:pt x="188" y="279"/>
                  </a:cubicBezTo>
                  <a:cubicBezTo>
                    <a:pt x="187" y="278"/>
                    <a:pt x="186" y="278"/>
                    <a:pt x="184" y="277"/>
                  </a:cubicBezTo>
                  <a:cubicBezTo>
                    <a:pt x="188" y="275"/>
                    <a:pt x="190" y="274"/>
                    <a:pt x="193" y="273"/>
                  </a:cubicBezTo>
                  <a:cubicBezTo>
                    <a:pt x="196" y="272"/>
                    <a:pt x="198" y="271"/>
                    <a:pt x="201" y="270"/>
                  </a:cubicBezTo>
                  <a:cubicBezTo>
                    <a:pt x="193" y="270"/>
                    <a:pt x="186" y="270"/>
                    <a:pt x="178" y="270"/>
                  </a:cubicBezTo>
                  <a:close/>
                  <a:moveTo>
                    <a:pt x="194" y="483"/>
                  </a:moveTo>
                  <a:cubicBezTo>
                    <a:pt x="195" y="483"/>
                    <a:pt x="195" y="483"/>
                    <a:pt x="195" y="483"/>
                  </a:cubicBezTo>
                  <a:cubicBezTo>
                    <a:pt x="195" y="483"/>
                    <a:pt x="195" y="483"/>
                    <a:pt x="195" y="483"/>
                  </a:cubicBezTo>
                  <a:cubicBezTo>
                    <a:pt x="195" y="483"/>
                    <a:pt x="194" y="483"/>
                    <a:pt x="194" y="483"/>
                  </a:cubicBezTo>
                  <a:cubicBezTo>
                    <a:pt x="194" y="483"/>
                    <a:pt x="194" y="483"/>
                    <a:pt x="194" y="483"/>
                  </a:cubicBezTo>
                  <a:close/>
                  <a:moveTo>
                    <a:pt x="142" y="540"/>
                  </a:moveTo>
                  <a:cubicBezTo>
                    <a:pt x="142" y="543"/>
                    <a:pt x="141" y="546"/>
                    <a:pt x="142" y="549"/>
                  </a:cubicBezTo>
                  <a:cubicBezTo>
                    <a:pt x="143" y="547"/>
                    <a:pt x="144" y="544"/>
                    <a:pt x="144" y="541"/>
                  </a:cubicBezTo>
                  <a:cubicBezTo>
                    <a:pt x="145" y="539"/>
                    <a:pt x="145" y="537"/>
                    <a:pt x="146" y="536"/>
                  </a:cubicBezTo>
                  <a:cubicBezTo>
                    <a:pt x="147" y="532"/>
                    <a:pt x="152" y="531"/>
                    <a:pt x="155" y="534"/>
                  </a:cubicBezTo>
                  <a:cubicBezTo>
                    <a:pt x="156" y="536"/>
                    <a:pt x="157" y="538"/>
                    <a:pt x="158" y="540"/>
                  </a:cubicBezTo>
                  <a:cubicBezTo>
                    <a:pt x="159" y="543"/>
                    <a:pt x="160" y="547"/>
                    <a:pt x="162" y="551"/>
                  </a:cubicBezTo>
                  <a:cubicBezTo>
                    <a:pt x="162" y="552"/>
                    <a:pt x="163" y="553"/>
                    <a:pt x="164" y="554"/>
                  </a:cubicBezTo>
                  <a:cubicBezTo>
                    <a:pt x="166" y="547"/>
                    <a:pt x="163" y="540"/>
                    <a:pt x="168" y="535"/>
                  </a:cubicBezTo>
                  <a:cubicBezTo>
                    <a:pt x="173" y="536"/>
                    <a:pt x="173" y="535"/>
                    <a:pt x="174" y="538"/>
                  </a:cubicBezTo>
                  <a:cubicBezTo>
                    <a:pt x="176" y="541"/>
                    <a:pt x="178" y="545"/>
                    <a:pt x="180" y="549"/>
                  </a:cubicBezTo>
                  <a:cubicBezTo>
                    <a:pt x="181" y="552"/>
                    <a:pt x="182" y="555"/>
                    <a:pt x="183" y="558"/>
                  </a:cubicBezTo>
                  <a:cubicBezTo>
                    <a:pt x="184" y="559"/>
                    <a:pt x="185" y="559"/>
                    <a:pt x="186" y="560"/>
                  </a:cubicBezTo>
                  <a:cubicBezTo>
                    <a:pt x="189" y="555"/>
                    <a:pt x="189" y="550"/>
                    <a:pt x="187" y="545"/>
                  </a:cubicBezTo>
                  <a:cubicBezTo>
                    <a:pt x="185" y="540"/>
                    <a:pt x="184" y="534"/>
                    <a:pt x="182" y="529"/>
                  </a:cubicBezTo>
                  <a:cubicBezTo>
                    <a:pt x="183" y="528"/>
                    <a:pt x="184" y="527"/>
                    <a:pt x="185" y="526"/>
                  </a:cubicBezTo>
                  <a:cubicBezTo>
                    <a:pt x="187" y="526"/>
                    <a:pt x="190" y="527"/>
                    <a:pt x="192" y="527"/>
                  </a:cubicBezTo>
                  <a:cubicBezTo>
                    <a:pt x="193" y="516"/>
                    <a:pt x="188" y="507"/>
                    <a:pt x="184" y="498"/>
                  </a:cubicBezTo>
                  <a:cubicBezTo>
                    <a:pt x="183" y="497"/>
                    <a:pt x="182" y="496"/>
                    <a:pt x="181" y="496"/>
                  </a:cubicBezTo>
                  <a:cubicBezTo>
                    <a:pt x="175" y="492"/>
                    <a:pt x="169" y="489"/>
                    <a:pt x="162" y="489"/>
                  </a:cubicBezTo>
                  <a:cubicBezTo>
                    <a:pt x="156" y="489"/>
                    <a:pt x="150" y="488"/>
                    <a:pt x="145" y="485"/>
                  </a:cubicBezTo>
                  <a:cubicBezTo>
                    <a:pt x="143" y="484"/>
                    <a:pt x="141" y="484"/>
                    <a:pt x="139" y="483"/>
                  </a:cubicBezTo>
                  <a:cubicBezTo>
                    <a:pt x="142" y="494"/>
                    <a:pt x="142" y="504"/>
                    <a:pt x="143" y="515"/>
                  </a:cubicBezTo>
                  <a:cubicBezTo>
                    <a:pt x="144" y="523"/>
                    <a:pt x="144" y="532"/>
                    <a:pt x="142" y="540"/>
                  </a:cubicBezTo>
                  <a:close/>
                  <a:moveTo>
                    <a:pt x="300" y="340"/>
                  </a:moveTo>
                  <a:cubicBezTo>
                    <a:pt x="308" y="346"/>
                    <a:pt x="317" y="351"/>
                    <a:pt x="314" y="363"/>
                  </a:cubicBezTo>
                  <a:cubicBezTo>
                    <a:pt x="312" y="364"/>
                    <a:pt x="309" y="366"/>
                    <a:pt x="307" y="368"/>
                  </a:cubicBezTo>
                  <a:cubicBezTo>
                    <a:pt x="308" y="371"/>
                    <a:pt x="309" y="373"/>
                    <a:pt x="310" y="375"/>
                  </a:cubicBezTo>
                  <a:cubicBezTo>
                    <a:pt x="311" y="377"/>
                    <a:pt x="311" y="379"/>
                    <a:pt x="311" y="381"/>
                  </a:cubicBezTo>
                  <a:cubicBezTo>
                    <a:pt x="311" y="384"/>
                    <a:pt x="310" y="386"/>
                    <a:pt x="310" y="388"/>
                  </a:cubicBezTo>
                  <a:cubicBezTo>
                    <a:pt x="309" y="391"/>
                    <a:pt x="309" y="394"/>
                    <a:pt x="308" y="396"/>
                  </a:cubicBezTo>
                  <a:cubicBezTo>
                    <a:pt x="315" y="398"/>
                    <a:pt x="320" y="399"/>
                    <a:pt x="326" y="400"/>
                  </a:cubicBezTo>
                  <a:cubicBezTo>
                    <a:pt x="335" y="403"/>
                    <a:pt x="342" y="406"/>
                    <a:pt x="345" y="416"/>
                  </a:cubicBezTo>
                  <a:cubicBezTo>
                    <a:pt x="356" y="420"/>
                    <a:pt x="367" y="426"/>
                    <a:pt x="378" y="429"/>
                  </a:cubicBezTo>
                  <a:cubicBezTo>
                    <a:pt x="369" y="420"/>
                    <a:pt x="360" y="412"/>
                    <a:pt x="350" y="404"/>
                  </a:cubicBezTo>
                  <a:cubicBezTo>
                    <a:pt x="347" y="401"/>
                    <a:pt x="344" y="398"/>
                    <a:pt x="341" y="395"/>
                  </a:cubicBezTo>
                  <a:cubicBezTo>
                    <a:pt x="339" y="393"/>
                    <a:pt x="338" y="391"/>
                    <a:pt x="340" y="388"/>
                  </a:cubicBezTo>
                  <a:cubicBezTo>
                    <a:pt x="343" y="390"/>
                    <a:pt x="346" y="392"/>
                    <a:pt x="349" y="393"/>
                  </a:cubicBezTo>
                  <a:cubicBezTo>
                    <a:pt x="351" y="393"/>
                    <a:pt x="352" y="393"/>
                    <a:pt x="353" y="393"/>
                  </a:cubicBezTo>
                  <a:cubicBezTo>
                    <a:pt x="361" y="396"/>
                    <a:pt x="370" y="398"/>
                    <a:pt x="378" y="400"/>
                  </a:cubicBezTo>
                  <a:cubicBezTo>
                    <a:pt x="384" y="402"/>
                    <a:pt x="390" y="405"/>
                    <a:pt x="397" y="407"/>
                  </a:cubicBezTo>
                  <a:cubicBezTo>
                    <a:pt x="396" y="406"/>
                    <a:pt x="396" y="406"/>
                    <a:pt x="396" y="406"/>
                  </a:cubicBezTo>
                  <a:cubicBezTo>
                    <a:pt x="387" y="397"/>
                    <a:pt x="377" y="389"/>
                    <a:pt x="364" y="385"/>
                  </a:cubicBezTo>
                  <a:cubicBezTo>
                    <a:pt x="360" y="384"/>
                    <a:pt x="356" y="382"/>
                    <a:pt x="351" y="381"/>
                  </a:cubicBezTo>
                  <a:cubicBezTo>
                    <a:pt x="346" y="380"/>
                    <a:pt x="341" y="377"/>
                    <a:pt x="336" y="374"/>
                  </a:cubicBezTo>
                  <a:cubicBezTo>
                    <a:pt x="335" y="373"/>
                    <a:pt x="334" y="372"/>
                    <a:pt x="333" y="370"/>
                  </a:cubicBezTo>
                  <a:cubicBezTo>
                    <a:pt x="336" y="370"/>
                    <a:pt x="339" y="370"/>
                    <a:pt x="342" y="370"/>
                  </a:cubicBezTo>
                  <a:cubicBezTo>
                    <a:pt x="342" y="370"/>
                    <a:pt x="342" y="370"/>
                    <a:pt x="342" y="370"/>
                  </a:cubicBezTo>
                  <a:cubicBezTo>
                    <a:pt x="340" y="369"/>
                    <a:pt x="340" y="368"/>
                    <a:pt x="341" y="366"/>
                  </a:cubicBezTo>
                  <a:cubicBezTo>
                    <a:pt x="346" y="364"/>
                    <a:pt x="350" y="365"/>
                    <a:pt x="355" y="365"/>
                  </a:cubicBezTo>
                  <a:cubicBezTo>
                    <a:pt x="366" y="367"/>
                    <a:pt x="376" y="368"/>
                    <a:pt x="387" y="370"/>
                  </a:cubicBezTo>
                  <a:cubicBezTo>
                    <a:pt x="387" y="370"/>
                    <a:pt x="387" y="370"/>
                    <a:pt x="387" y="370"/>
                  </a:cubicBezTo>
                  <a:cubicBezTo>
                    <a:pt x="373" y="365"/>
                    <a:pt x="358" y="361"/>
                    <a:pt x="344" y="357"/>
                  </a:cubicBezTo>
                  <a:cubicBezTo>
                    <a:pt x="340" y="356"/>
                    <a:pt x="336" y="353"/>
                    <a:pt x="332" y="351"/>
                  </a:cubicBezTo>
                  <a:cubicBezTo>
                    <a:pt x="332" y="351"/>
                    <a:pt x="331" y="350"/>
                    <a:pt x="330" y="348"/>
                  </a:cubicBezTo>
                  <a:cubicBezTo>
                    <a:pt x="333" y="348"/>
                    <a:pt x="335" y="348"/>
                    <a:pt x="337" y="348"/>
                  </a:cubicBezTo>
                  <a:cubicBezTo>
                    <a:pt x="334" y="347"/>
                    <a:pt x="330" y="346"/>
                    <a:pt x="327" y="345"/>
                  </a:cubicBezTo>
                  <a:cubicBezTo>
                    <a:pt x="326" y="344"/>
                    <a:pt x="325" y="344"/>
                    <a:pt x="323" y="342"/>
                  </a:cubicBezTo>
                  <a:cubicBezTo>
                    <a:pt x="333" y="340"/>
                    <a:pt x="341" y="338"/>
                    <a:pt x="349" y="338"/>
                  </a:cubicBezTo>
                  <a:cubicBezTo>
                    <a:pt x="360" y="337"/>
                    <a:pt x="371" y="336"/>
                    <a:pt x="381" y="332"/>
                  </a:cubicBezTo>
                  <a:cubicBezTo>
                    <a:pt x="377" y="332"/>
                    <a:pt x="372" y="332"/>
                    <a:pt x="368" y="332"/>
                  </a:cubicBezTo>
                  <a:cubicBezTo>
                    <a:pt x="355" y="333"/>
                    <a:pt x="342" y="333"/>
                    <a:pt x="329" y="330"/>
                  </a:cubicBezTo>
                  <a:cubicBezTo>
                    <a:pt x="323" y="329"/>
                    <a:pt x="318" y="329"/>
                    <a:pt x="313" y="328"/>
                  </a:cubicBezTo>
                  <a:cubicBezTo>
                    <a:pt x="312" y="335"/>
                    <a:pt x="310" y="336"/>
                    <a:pt x="300" y="340"/>
                  </a:cubicBezTo>
                  <a:close/>
                </a:path>
              </a:pathLst>
            </a:custGeom>
            <a:solidFill>
              <a:srgbClr val="FE81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22C9445B-B9E1-4653-8557-80871F6FCD8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7" y="1445"/>
              <a:ext cx="687" cy="1327"/>
            </a:xfrm>
            <a:custGeom>
              <a:avLst/>
              <a:gdLst>
                <a:gd name="T0" fmla="*/ 264 w 289"/>
                <a:gd name="T1" fmla="*/ 523 h 558"/>
                <a:gd name="T2" fmla="*/ 244 w 289"/>
                <a:gd name="T3" fmla="*/ 548 h 558"/>
                <a:gd name="T4" fmla="*/ 242 w 289"/>
                <a:gd name="T5" fmla="*/ 556 h 558"/>
                <a:gd name="T6" fmla="*/ 233 w 289"/>
                <a:gd name="T7" fmla="*/ 529 h 558"/>
                <a:gd name="T8" fmla="*/ 224 w 289"/>
                <a:gd name="T9" fmla="*/ 524 h 558"/>
                <a:gd name="T10" fmla="*/ 191 w 289"/>
                <a:gd name="T11" fmla="*/ 544 h 558"/>
                <a:gd name="T12" fmla="*/ 189 w 289"/>
                <a:gd name="T13" fmla="*/ 537 h 558"/>
                <a:gd name="T14" fmla="*/ 203 w 289"/>
                <a:gd name="T15" fmla="*/ 530 h 558"/>
                <a:gd name="T16" fmla="*/ 223 w 289"/>
                <a:gd name="T17" fmla="*/ 514 h 558"/>
                <a:gd name="T18" fmla="*/ 243 w 289"/>
                <a:gd name="T19" fmla="*/ 492 h 558"/>
                <a:gd name="T20" fmla="*/ 265 w 289"/>
                <a:gd name="T21" fmla="*/ 409 h 558"/>
                <a:gd name="T22" fmla="*/ 268 w 289"/>
                <a:gd name="T23" fmla="*/ 370 h 558"/>
                <a:gd name="T24" fmla="*/ 262 w 289"/>
                <a:gd name="T25" fmla="*/ 369 h 558"/>
                <a:gd name="T26" fmla="*/ 262 w 289"/>
                <a:gd name="T27" fmla="*/ 369 h 558"/>
                <a:gd name="T28" fmla="*/ 279 w 289"/>
                <a:gd name="T29" fmla="*/ 354 h 558"/>
                <a:gd name="T30" fmla="*/ 283 w 289"/>
                <a:gd name="T31" fmla="*/ 357 h 558"/>
                <a:gd name="T32" fmla="*/ 276 w 289"/>
                <a:gd name="T33" fmla="*/ 419 h 558"/>
                <a:gd name="T34" fmla="*/ 272 w 289"/>
                <a:gd name="T35" fmla="*/ 435 h 558"/>
                <a:gd name="T36" fmla="*/ 264 w 289"/>
                <a:gd name="T37" fmla="*/ 461 h 558"/>
                <a:gd name="T38" fmla="*/ 259 w 289"/>
                <a:gd name="T39" fmla="*/ 485 h 558"/>
                <a:gd name="T40" fmla="*/ 268 w 289"/>
                <a:gd name="T41" fmla="*/ 486 h 558"/>
                <a:gd name="T42" fmla="*/ 289 w 289"/>
                <a:gd name="T43" fmla="*/ 483 h 558"/>
                <a:gd name="T44" fmla="*/ 277 w 289"/>
                <a:gd name="T45" fmla="*/ 492 h 558"/>
                <a:gd name="T46" fmla="*/ 279 w 289"/>
                <a:gd name="T47" fmla="*/ 533 h 558"/>
                <a:gd name="T48" fmla="*/ 279 w 289"/>
                <a:gd name="T49" fmla="*/ 538 h 558"/>
                <a:gd name="T50" fmla="*/ 271 w 289"/>
                <a:gd name="T51" fmla="*/ 526 h 558"/>
                <a:gd name="T52" fmla="*/ 207 w 289"/>
                <a:gd name="T53" fmla="*/ 556 h 558"/>
                <a:gd name="T54" fmla="*/ 194 w 289"/>
                <a:gd name="T55" fmla="*/ 552 h 558"/>
                <a:gd name="T56" fmla="*/ 199 w 289"/>
                <a:gd name="T57" fmla="*/ 488 h 558"/>
                <a:gd name="T58" fmla="*/ 190 w 289"/>
                <a:gd name="T59" fmla="*/ 484 h 558"/>
                <a:gd name="T60" fmla="*/ 171 w 289"/>
                <a:gd name="T61" fmla="*/ 501 h 558"/>
                <a:gd name="T62" fmla="*/ 171 w 289"/>
                <a:gd name="T63" fmla="*/ 493 h 558"/>
                <a:gd name="T64" fmla="*/ 199 w 289"/>
                <a:gd name="T65" fmla="*/ 382 h 558"/>
                <a:gd name="T66" fmla="*/ 181 w 289"/>
                <a:gd name="T67" fmla="*/ 378 h 558"/>
                <a:gd name="T68" fmla="*/ 185 w 289"/>
                <a:gd name="T69" fmla="*/ 415 h 558"/>
                <a:gd name="T70" fmla="*/ 163 w 289"/>
                <a:gd name="T71" fmla="*/ 482 h 558"/>
                <a:gd name="T72" fmla="*/ 124 w 289"/>
                <a:gd name="T73" fmla="*/ 518 h 558"/>
                <a:gd name="T74" fmla="*/ 122 w 289"/>
                <a:gd name="T75" fmla="*/ 519 h 558"/>
                <a:gd name="T76" fmla="*/ 143 w 289"/>
                <a:gd name="T77" fmla="*/ 519 h 558"/>
                <a:gd name="T78" fmla="*/ 151 w 289"/>
                <a:gd name="T79" fmla="*/ 538 h 558"/>
                <a:gd name="T80" fmla="*/ 149 w 289"/>
                <a:gd name="T81" fmla="*/ 544 h 558"/>
                <a:gd name="T82" fmla="*/ 174 w 289"/>
                <a:gd name="T83" fmla="*/ 530 h 558"/>
                <a:gd name="T84" fmla="*/ 181 w 289"/>
                <a:gd name="T85" fmla="*/ 527 h 558"/>
                <a:gd name="T86" fmla="*/ 182 w 289"/>
                <a:gd name="T87" fmla="*/ 504 h 558"/>
                <a:gd name="T88" fmla="*/ 11 w 289"/>
                <a:gd name="T89" fmla="*/ 77 h 558"/>
                <a:gd name="T90" fmla="*/ 36 w 289"/>
                <a:gd name="T91" fmla="*/ 33 h 558"/>
                <a:gd name="T92" fmla="*/ 33 w 289"/>
                <a:gd name="T93" fmla="*/ 9 h 558"/>
                <a:gd name="T94" fmla="*/ 5 w 289"/>
                <a:gd name="T95" fmla="*/ 7 h 558"/>
                <a:gd name="T96" fmla="*/ 2 w 289"/>
                <a:gd name="T97" fmla="*/ 61 h 558"/>
                <a:gd name="T98" fmla="*/ 11 w 289"/>
                <a:gd name="T99" fmla="*/ 77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89" h="558">
                  <a:moveTo>
                    <a:pt x="271" y="526"/>
                  </a:moveTo>
                  <a:cubicBezTo>
                    <a:pt x="268" y="524"/>
                    <a:pt x="266" y="523"/>
                    <a:pt x="264" y="523"/>
                  </a:cubicBezTo>
                  <a:cubicBezTo>
                    <a:pt x="258" y="519"/>
                    <a:pt x="250" y="521"/>
                    <a:pt x="248" y="529"/>
                  </a:cubicBezTo>
                  <a:cubicBezTo>
                    <a:pt x="246" y="535"/>
                    <a:pt x="245" y="542"/>
                    <a:pt x="244" y="548"/>
                  </a:cubicBezTo>
                  <a:cubicBezTo>
                    <a:pt x="243" y="551"/>
                    <a:pt x="243" y="553"/>
                    <a:pt x="243" y="556"/>
                  </a:cubicBezTo>
                  <a:cubicBezTo>
                    <a:pt x="243" y="556"/>
                    <a:pt x="242" y="556"/>
                    <a:pt x="242" y="556"/>
                  </a:cubicBezTo>
                  <a:cubicBezTo>
                    <a:pt x="242" y="551"/>
                    <a:pt x="241" y="546"/>
                    <a:pt x="241" y="542"/>
                  </a:cubicBezTo>
                  <a:cubicBezTo>
                    <a:pt x="240" y="536"/>
                    <a:pt x="239" y="532"/>
                    <a:pt x="233" y="529"/>
                  </a:cubicBezTo>
                  <a:cubicBezTo>
                    <a:pt x="233" y="529"/>
                    <a:pt x="233" y="529"/>
                    <a:pt x="233" y="529"/>
                  </a:cubicBezTo>
                  <a:cubicBezTo>
                    <a:pt x="230" y="527"/>
                    <a:pt x="228" y="525"/>
                    <a:pt x="224" y="524"/>
                  </a:cubicBezTo>
                  <a:cubicBezTo>
                    <a:pt x="217" y="528"/>
                    <a:pt x="209" y="531"/>
                    <a:pt x="203" y="537"/>
                  </a:cubicBezTo>
                  <a:cubicBezTo>
                    <a:pt x="200" y="540"/>
                    <a:pt x="196" y="542"/>
                    <a:pt x="191" y="544"/>
                  </a:cubicBezTo>
                  <a:cubicBezTo>
                    <a:pt x="190" y="544"/>
                    <a:pt x="189" y="544"/>
                    <a:pt x="188" y="544"/>
                  </a:cubicBezTo>
                  <a:cubicBezTo>
                    <a:pt x="186" y="541"/>
                    <a:pt x="187" y="539"/>
                    <a:pt x="189" y="537"/>
                  </a:cubicBezTo>
                  <a:cubicBezTo>
                    <a:pt x="189" y="537"/>
                    <a:pt x="190" y="537"/>
                    <a:pt x="190" y="536"/>
                  </a:cubicBezTo>
                  <a:cubicBezTo>
                    <a:pt x="195" y="536"/>
                    <a:pt x="199" y="533"/>
                    <a:pt x="203" y="530"/>
                  </a:cubicBezTo>
                  <a:cubicBezTo>
                    <a:pt x="204" y="528"/>
                    <a:pt x="207" y="527"/>
                    <a:pt x="209" y="525"/>
                  </a:cubicBezTo>
                  <a:cubicBezTo>
                    <a:pt x="214" y="522"/>
                    <a:pt x="219" y="519"/>
                    <a:pt x="223" y="514"/>
                  </a:cubicBezTo>
                  <a:cubicBezTo>
                    <a:pt x="223" y="513"/>
                    <a:pt x="224" y="512"/>
                    <a:pt x="225" y="511"/>
                  </a:cubicBezTo>
                  <a:cubicBezTo>
                    <a:pt x="233" y="506"/>
                    <a:pt x="238" y="499"/>
                    <a:pt x="243" y="492"/>
                  </a:cubicBezTo>
                  <a:cubicBezTo>
                    <a:pt x="249" y="481"/>
                    <a:pt x="253" y="470"/>
                    <a:pt x="256" y="459"/>
                  </a:cubicBezTo>
                  <a:cubicBezTo>
                    <a:pt x="259" y="442"/>
                    <a:pt x="262" y="425"/>
                    <a:pt x="265" y="409"/>
                  </a:cubicBezTo>
                  <a:cubicBezTo>
                    <a:pt x="265" y="408"/>
                    <a:pt x="265" y="406"/>
                    <a:pt x="265" y="405"/>
                  </a:cubicBezTo>
                  <a:cubicBezTo>
                    <a:pt x="269" y="394"/>
                    <a:pt x="267" y="382"/>
                    <a:pt x="268" y="370"/>
                  </a:cubicBezTo>
                  <a:cubicBezTo>
                    <a:pt x="268" y="369"/>
                    <a:pt x="267" y="368"/>
                    <a:pt x="267" y="368"/>
                  </a:cubicBezTo>
                  <a:cubicBezTo>
                    <a:pt x="265" y="367"/>
                    <a:pt x="264" y="368"/>
                    <a:pt x="262" y="369"/>
                  </a:cubicBezTo>
                  <a:cubicBezTo>
                    <a:pt x="262" y="369"/>
                    <a:pt x="262" y="369"/>
                    <a:pt x="262" y="369"/>
                  </a:cubicBezTo>
                  <a:cubicBezTo>
                    <a:pt x="262" y="369"/>
                    <a:pt x="262" y="369"/>
                    <a:pt x="262" y="369"/>
                  </a:cubicBezTo>
                  <a:cubicBezTo>
                    <a:pt x="262" y="368"/>
                    <a:pt x="262" y="367"/>
                    <a:pt x="262" y="366"/>
                  </a:cubicBezTo>
                  <a:cubicBezTo>
                    <a:pt x="265" y="359"/>
                    <a:pt x="271" y="355"/>
                    <a:pt x="279" y="354"/>
                  </a:cubicBezTo>
                  <a:cubicBezTo>
                    <a:pt x="280" y="354"/>
                    <a:pt x="280" y="355"/>
                    <a:pt x="281" y="355"/>
                  </a:cubicBezTo>
                  <a:cubicBezTo>
                    <a:pt x="282" y="356"/>
                    <a:pt x="283" y="356"/>
                    <a:pt x="283" y="357"/>
                  </a:cubicBezTo>
                  <a:cubicBezTo>
                    <a:pt x="283" y="358"/>
                    <a:pt x="284" y="360"/>
                    <a:pt x="284" y="361"/>
                  </a:cubicBezTo>
                  <a:cubicBezTo>
                    <a:pt x="284" y="381"/>
                    <a:pt x="280" y="400"/>
                    <a:pt x="276" y="419"/>
                  </a:cubicBezTo>
                  <a:cubicBezTo>
                    <a:pt x="274" y="424"/>
                    <a:pt x="273" y="429"/>
                    <a:pt x="272" y="434"/>
                  </a:cubicBezTo>
                  <a:cubicBezTo>
                    <a:pt x="272" y="434"/>
                    <a:pt x="272" y="434"/>
                    <a:pt x="272" y="435"/>
                  </a:cubicBezTo>
                  <a:cubicBezTo>
                    <a:pt x="270" y="436"/>
                    <a:pt x="270" y="439"/>
                    <a:pt x="269" y="441"/>
                  </a:cubicBezTo>
                  <a:cubicBezTo>
                    <a:pt x="267" y="448"/>
                    <a:pt x="266" y="454"/>
                    <a:pt x="264" y="461"/>
                  </a:cubicBezTo>
                  <a:cubicBezTo>
                    <a:pt x="263" y="463"/>
                    <a:pt x="263" y="465"/>
                    <a:pt x="262" y="467"/>
                  </a:cubicBezTo>
                  <a:cubicBezTo>
                    <a:pt x="260" y="472"/>
                    <a:pt x="259" y="479"/>
                    <a:pt x="259" y="485"/>
                  </a:cubicBezTo>
                  <a:cubicBezTo>
                    <a:pt x="258" y="490"/>
                    <a:pt x="258" y="494"/>
                    <a:pt x="261" y="498"/>
                  </a:cubicBezTo>
                  <a:cubicBezTo>
                    <a:pt x="265" y="495"/>
                    <a:pt x="266" y="491"/>
                    <a:pt x="268" y="486"/>
                  </a:cubicBezTo>
                  <a:cubicBezTo>
                    <a:pt x="271" y="485"/>
                    <a:pt x="274" y="483"/>
                    <a:pt x="278" y="481"/>
                  </a:cubicBezTo>
                  <a:cubicBezTo>
                    <a:pt x="281" y="482"/>
                    <a:pt x="285" y="482"/>
                    <a:pt x="289" y="483"/>
                  </a:cubicBezTo>
                  <a:cubicBezTo>
                    <a:pt x="287" y="484"/>
                    <a:pt x="286" y="485"/>
                    <a:pt x="285" y="486"/>
                  </a:cubicBezTo>
                  <a:cubicBezTo>
                    <a:pt x="282" y="488"/>
                    <a:pt x="279" y="490"/>
                    <a:pt x="277" y="492"/>
                  </a:cubicBezTo>
                  <a:cubicBezTo>
                    <a:pt x="269" y="500"/>
                    <a:pt x="267" y="509"/>
                    <a:pt x="272" y="520"/>
                  </a:cubicBezTo>
                  <a:cubicBezTo>
                    <a:pt x="274" y="524"/>
                    <a:pt x="276" y="528"/>
                    <a:pt x="279" y="533"/>
                  </a:cubicBezTo>
                  <a:cubicBezTo>
                    <a:pt x="280" y="535"/>
                    <a:pt x="281" y="537"/>
                    <a:pt x="281" y="539"/>
                  </a:cubicBezTo>
                  <a:cubicBezTo>
                    <a:pt x="280" y="539"/>
                    <a:pt x="280" y="539"/>
                    <a:pt x="279" y="538"/>
                  </a:cubicBezTo>
                  <a:cubicBezTo>
                    <a:pt x="278" y="537"/>
                    <a:pt x="276" y="535"/>
                    <a:pt x="275" y="534"/>
                  </a:cubicBezTo>
                  <a:cubicBezTo>
                    <a:pt x="273" y="531"/>
                    <a:pt x="272" y="528"/>
                    <a:pt x="271" y="526"/>
                  </a:cubicBezTo>
                  <a:close/>
                  <a:moveTo>
                    <a:pt x="194" y="552"/>
                  </a:moveTo>
                  <a:cubicBezTo>
                    <a:pt x="198" y="556"/>
                    <a:pt x="202" y="558"/>
                    <a:pt x="207" y="556"/>
                  </a:cubicBezTo>
                  <a:cubicBezTo>
                    <a:pt x="208" y="552"/>
                    <a:pt x="205" y="549"/>
                    <a:pt x="203" y="546"/>
                  </a:cubicBezTo>
                  <a:cubicBezTo>
                    <a:pt x="198" y="545"/>
                    <a:pt x="196" y="547"/>
                    <a:pt x="194" y="552"/>
                  </a:cubicBezTo>
                  <a:close/>
                  <a:moveTo>
                    <a:pt x="194" y="490"/>
                  </a:moveTo>
                  <a:cubicBezTo>
                    <a:pt x="195" y="489"/>
                    <a:pt x="197" y="489"/>
                    <a:pt x="199" y="488"/>
                  </a:cubicBezTo>
                  <a:cubicBezTo>
                    <a:pt x="199" y="488"/>
                    <a:pt x="199" y="488"/>
                    <a:pt x="199" y="487"/>
                  </a:cubicBezTo>
                  <a:cubicBezTo>
                    <a:pt x="196" y="485"/>
                    <a:pt x="193" y="484"/>
                    <a:pt x="190" y="484"/>
                  </a:cubicBezTo>
                  <a:cubicBezTo>
                    <a:pt x="182" y="488"/>
                    <a:pt x="182" y="488"/>
                    <a:pt x="177" y="495"/>
                  </a:cubicBezTo>
                  <a:cubicBezTo>
                    <a:pt x="175" y="497"/>
                    <a:pt x="174" y="500"/>
                    <a:pt x="171" y="501"/>
                  </a:cubicBezTo>
                  <a:cubicBezTo>
                    <a:pt x="170" y="500"/>
                    <a:pt x="169" y="499"/>
                    <a:pt x="169" y="499"/>
                  </a:cubicBezTo>
                  <a:cubicBezTo>
                    <a:pt x="170" y="497"/>
                    <a:pt x="170" y="495"/>
                    <a:pt x="171" y="493"/>
                  </a:cubicBezTo>
                  <a:cubicBezTo>
                    <a:pt x="182" y="462"/>
                    <a:pt x="191" y="431"/>
                    <a:pt x="197" y="399"/>
                  </a:cubicBezTo>
                  <a:cubicBezTo>
                    <a:pt x="198" y="393"/>
                    <a:pt x="200" y="388"/>
                    <a:pt x="199" y="382"/>
                  </a:cubicBezTo>
                  <a:cubicBezTo>
                    <a:pt x="191" y="373"/>
                    <a:pt x="188" y="372"/>
                    <a:pt x="182" y="371"/>
                  </a:cubicBezTo>
                  <a:cubicBezTo>
                    <a:pt x="181" y="374"/>
                    <a:pt x="181" y="376"/>
                    <a:pt x="181" y="378"/>
                  </a:cubicBezTo>
                  <a:cubicBezTo>
                    <a:pt x="182" y="379"/>
                    <a:pt x="183" y="379"/>
                    <a:pt x="184" y="380"/>
                  </a:cubicBezTo>
                  <a:cubicBezTo>
                    <a:pt x="185" y="392"/>
                    <a:pt x="185" y="403"/>
                    <a:pt x="185" y="415"/>
                  </a:cubicBezTo>
                  <a:cubicBezTo>
                    <a:pt x="184" y="422"/>
                    <a:pt x="183" y="428"/>
                    <a:pt x="180" y="435"/>
                  </a:cubicBezTo>
                  <a:cubicBezTo>
                    <a:pt x="174" y="451"/>
                    <a:pt x="168" y="466"/>
                    <a:pt x="163" y="482"/>
                  </a:cubicBezTo>
                  <a:cubicBezTo>
                    <a:pt x="160" y="491"/>
                    <a:pt x="154" y="499"/>
                    <a:pt x="146" y="504"/>
                  </a:cubicBezTo>
                  <a:cubicBezTo>
                    <a:pt x="139" y="509"/>
                    <a:pt x="132" y="514"/>
                    <a:pt x="124" y="518"/>
                  </a:cubicBezTo>
                  <a:cubicBezTo>
                    <a:pt x="123" y="519"/>
                    <a:pt x="122" y="519"/>
                    <a:pt x="121" y="520"/>
                  </a:cubicBezTo>
                  <a:cubicBezTo>
                    <a:pt x="121" y="520"/>
                    <a:pt x="122" y="519"/>
                    <a:pt x="122" y="519"/>
                  </a:cubicBezTo>
                  <a:cubicBezTo>
                    <a:pt x="125" y="518"/>
                    <a:pt x="129" y="516"/>
                    <a:pt x="132" y="516"/>
                  </a:cubicBezTo>
                  <a:cubicBezTo>
                    <a:pt x="137" y="514"/>
                    <a:pt x="141" y="516"/>
                    <a:pt x="143" y="519"/>
                  </a:cubicBezTo>
                  <a:cubicBezTo>
                    <a:pt x="150" y="521"/>
                    <a:pt x="152" y="524"/>
                    <a:pt x="152" y="530"/>
                  </a:cubicBezTo>
                  <a:cubicBezTo>
                    <a:pt x="152" y="533"/>
                    <a:pt x="152" y="536"/>
                    <a:pt x="151" y="538"/>
                  </a:cubicBezTo>
                  <a:cubicBezTo>
                    <a:pt x="150" y="541"/>
                    <a:pt x="148" y="543"/>
                    <a:pt x="147" y="546"/>
                  </a:cubicBezTo>
                  <a:cubicBezTo>
                    <a:pt x="148" y="545"/>
                    <a:pt x="148" y="545"/>
                    <a:pt x="149" y="544"/>
                  </a:cubicBezTo>
                  <a:cubicBezTo>
                    <a:pt x="151" y="541"/>
                    <a:pt x="153" y="539"/>
                    <a:pt x="155" y="536"/>
                  </a:cubicBezTo>
                  <a:cubicBezTo>
                    <a:pt x="160" y="530"/>
                    <a:pt x="166" y="528"/>
                    <a:pt x="174" y="530"/>
                  </a:cubicBezTo>
                  <a:cubicBezTo>
                    <a:pt x="175" y="530"/>
                    <a:pt x="176" y="530"/>
                    <a:pt x="177" y="530"/>
                  </a:cubicBezTo>
                  <a:cubicBezTo>
                    <a:pt x="178" y="529"/>
                    <a:pt x="179" y="528"/>
                    <a:pt x="181" y="527"/>
                  </a:cubicBezTo>
                  <a:cubicBezTo>
                    <a:pt x="181" y="523"/>
                    <a:pt x="181" y="518"/>
                    <a:pt x="181" y="514"/>
                  </a:cubicBezTo>
                  <a:cubicBezTo>
                    <a:pt x="181" y="511"/>
                    <a:pt x="181" y="507"/>
                    <a:pt x="182" y="504"/>
                  </a:cubicBezTo>
                  <a:cubicBezTo>
                    <a:pt x="182" y="497"/>
                    <a:pt x="187" y="492"/>
                    <a:pt x="194" y="490"/>
                  </a:cubicBezTo>
                  <a:close/>
                  <a:moveTo>
                    <a:pt x="11" y="77"/>
                  </a:moveTo>
                  <a:cubicBezTo>
                    <a:pt x="15" y="80"/>
                    <a:pt x="19" y="82"/>
                    <a:pt x="25" y="79"/>
                  </a:cubicBezTo>
                  <a:cubicBezTo>
                    <a:pt x="27" y="63"/>
                    <a:pt x="31" y="48"/>
                    <a:pt x="36" y="33"/>
                  </a:cubicBezTo>
                  <a:cubicBezTo>
                    <a:pt x="37" y="29"/>
                    <a:pt x="38" y="26"/>
                    <a:pt x="39" y="23"/>
                  </a:cubicBezTo>
                  <a:cubicBezTo>
                    <a:pt x="37" y="18"/>
                    <a:pt x="36" y="13"/>
                    <a:pt x="33" y="9"/>
                  </a:cubicBezTo>
                  <a:cubicBezTo>
                    <a:pt x="19" y="5"/>
                    <a:pt x="15" y="4"/>
                    <a:pt x="10" y="0"/>
                  </a:cubicBezTo>
                  <a:cubicBezTo>
                    <a:pt x="7" y="2"/>
                    <a:pt x="6" y="5"/>
                    <a:pt x="5" y="7"/>
                  </a:cubicBezTo>
                  <a:cubicBezTo>
                    <a:pt x="4" y="11"/>
                    <a:pt x="3" y="14"/>
                    <a:pt x="2" y="18"/>
                  </a:cubicBezTo>
                  <a:cubicBezTo>
                    <a:pt x="0" y="32"/>
                    <a:pt x="1" y="47"/>
                    <a:pt x="2" y="61"/>
                  </a:cubicBezTo>
                  <a:cubicBezTo>
                    <a:pt x="2" y="64"/>
                    <a:pt x="3" y="67"/>
                    <a:pt x="4" y="69"/>
                  </a:cubicBezTo>
                  <a:cubicBezTo>
                    <a:pt x="6" y="72"/>
                    <a:pt x="8" y="74"/>
                    <a:pt x="11" y="77"/>
                  </a:cubicBezTo>
                  <a:close/>
                </a:path>
              </a:pathLst>
            </a:custGeom>
            <a:solidFill>
              <a:srgbClr val="9191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C9123826-9A8F-4E89-B494-FC60C3A4B944}"/>
              </a:ext>
            </a:extLst>
          </p:cNvPr>
          <p:cNvSpPr txBox="1"/>
          <p:nvPr/>
        </p:nvSpPr>
        <p:spPr>
          <a:xfrm>
            <a:off x="62690" y="6456326"/>
            <a:ext cx="59706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>
                <a:latin typeface="+mn-ea"/>
              </a:rPr>
              <a:t>—  </a:t>
            </a:r>
            <a:r>
              <a:rPr lang="fr-FR" altLang="zh-CN" sz="1400" b="1">
                <a:latin typeface="+mn-ea"/>
              </a:rPr>
              <a:t>Morbi Tristique Senectus Et Netus Et Malesuada  </a:t>
            </a:r>
            <a:r>
              <a:rPr lang="en-US" altLang="zh-CN" sz="1400" b="1">
                <a:latin typeface="+mn-ea"/>
              </a:rPr>
              <a:t>—</a:t>
            </a:r>
            <a:endParaRPr lang="zh-CN" altLang="en-US" sz="1400" b="1">
              <a:latin typeface="+mn-ea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F18AB833-265A-46D2-B931-DE2D83B0A17C}"/>
              </a:ext>
            </a:extLst>
          </p:cNvPr>
          <p:cNvSpPr txBox="1"/>
          <p:nvPr/>
        </p:nvSpPr>
        <p:spPr>
          <a:xfrm>
            <a:off x="7823200" y="6456326"/>
            <a:ext cx="2641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b="1">
                <a:latin typeface="+mn-ea"/>
              </a:defRPr>
            </a:lvl1pPr>
          </a:lstStyle>
          <a:p>
            <a:r>
              <a:rPr lang="en-US" altLang="zh-CN" sz="1400"/>
              <a:t>——  </a:t>
            </a:r>
            <a:r>
              <a:rPr lang="fr-FR" altLang="zh-CN" sz="1400"/>
              <a:t>2022</a:t>
            </a:r>
            <a:r>
              <a:rPr lang="en-US" altLang="zh-CN" sz="1400"/>
              <a:t>/01/21  ——</a:t>
            </a:r>
            <a:endParaRPr lang="zh-CN" altLang="en-US" sz="140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2" name="墨迹 21">
                <a:extLst>
                  <a:ext uri="{FF2B5EF4-FFF2-40B4-BE49-F238E27FC236}">
                    <a16:creationId xmlns:a16="http://schemas.microsoft.com/office/drawing/2014/main" id="{FD721E0A-E0D7-42DE-BD37-0D5C84E9202D}"/>
                  </a:ext>
                </a:extLst>
              </p14:cNvPr>
              <p14:cNvContentPartPr/>
              <p14:nvPr/>
            </p14:nvContentPartPr>
            <p14:xfrm>
              <a:off x="167988" y="3576200"/>
              <a:ext cx="699487" cy="450137"/>
            </p14:xfrm>
          </p:contentPart>
        </mc:Choice>
        <mc:Fallback xmlns="">
          <p:pic>
            <p:nvPicPr>
              <p:cNvPr id="22" name="墨迹 21">
                <a:extLst>
                  <a:ext uri="{FF2B5EF4-FFF2-40B4-BE49-F238E27FC236}">
                    <a16:creationId xmlns:a16="http://schemas.microsoft.com/office/drawing/2014/main" id="{FD721E0A-E0D7-42DE-BD37-0D5C84E9202D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55394" y="3563606"/>
                <a:ext cx="724674" cy="475325"/>
              </a:xfrm>
              <a:prstGeom prst="rect">
                <a:avLst/>
              </a:prstGeom>
            </p:spPr>
          </p:pic>
        </mc:Fallback>
      </mc:AlternateContent>
      <p:sp>
        <p:nvSpPr>
          <p:cNvPr id="24" name="文本框 23">
            <a:extLst>
              <a:ext uri="{FF2B5EF4-FFF2-40B4-BE49-F238E27FC236}">
                <a16:creationId xmlns:a16="http://schemas.microsoft.com/office/drawing/2014/main" id="{BA12826B-CCF8-4907-9BAF-8E95890DB6D5}"/>
              </a:ext>
            </a:extLst>
          </p:cNvPr>
          <p:cNvSpPr txBox="1"/>
          <p:nvPr/>
        </p:nvSpPr>
        <p:spPr>
          <a:xfrm>
            <a:off x="620859" y="1180809"/>
            <a:ext cx="2898214" cy="699386"/>
          </a:xfrm>
          <a:prstGeom prst="rect">
            <a:avLst/>
          </a:prstGeom>
          <a:noFill/>
        </p:spPr>
        <p:txBody>
          <a:bodyPr wrap="square" rtlCol="0">
            <a:prstTxWarp prst="textWave2">
              <a:avLst/>
            </a:prstTxWarp>
            <a:spAutoFit/>
          </a:bodyPr>
          <a:lstStyle>
            <a:defPPr>
              <a:defRPr lang="zh-CN"/>
            </a:defPPr>
            <a:lvl1pPr algn="ctr">
              <a:defRPr>
                <a:latin typeface="+mn-ea"/>
              </a:defRPr>
            </a:lvl1pPr>
          </a:lstStyle>
          <a:p>
            <a:pPr>
              <a:lnSpc>
                <a:spcPct val="120000"/>
              </a:lnSpc>
            </a:pPr>
            <a:r>
              <a:rPr lang="fr-FR" altLang="zh-CN" sz="1600" b="1"/>
              <a:t>PELLENTESQUE HABITANT MORBI TRISTIQUE SENECTUS</a:t>
            </a:r>
            <a:endParaRPr lang="zh-CN" altLang="en-US" sz="1600" b="1"/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717FE7BE-24A6-4850-96F6-7259CCA93723}"/>
              </a:ext>
            </a:extLst>
          </p:cNvPr>
          <p:cNvGrpSpPr/>
          <p:nvPr/>
        </p:nvGrpSpPr>
        <p:grpSpPr>
          <a:xfrm>
            <a:off x="3563334" y="826093"/>
            <a:ext cx="1038632" cy="1054102"/>
            <a:chOff x="23740477" y="-4654805"/>
            <a:chExt cx="8420100" cy="8545512"/>
          </a:xfrm>
          <a:solidFill>
            <a:srgbClr val="5FCFED"/>
          </a:solidFill>
        </p:grpSpPr>
        <p:sp>
          <p:nvSpPr>
            <p:cNvPr id="26" name="Freeform 206">
              <a:extLst>
                <a:ext uri="{FF2B5EF4-FFF2-40B4-BE49-F238E27FC236}">
                  <a16:creationId xmlns:a16="http://schemas.microsoft.com/office/drawing/2014/main" id="{1D092B7D-86DA-4F28-89C9-EF229D1A46F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966152" y="-2810130"/>
              <a:ext cx="4251325" cy="4213225"/>
            </a:xfrm>
            <a:custGeom>
              <a:avLst/>
              <a:gdLst>
                <a:gd name="T0" fmla="*/ 708 w 1129"/>
                <a:gd name="T1" fmla="*/ 5 h 1119"/>
                <a:gd name="T2" fmla="*/ 991 w 1129"/>
                <a:gd name="T3" fmla="*/ 144 h 1119"/>
                <a:gd name="T4" fmla="*/ 1022 w 1129"/>
                <a:gd name="T5" fmla="*/ 185 h 1119"/>
                <a:gd name="T6" fmla="*/ 1103 w 1129"/>
                <a:gd name="T7" fmla="*/ 452 h 1119"/>
                <a:gd name="T8" fmla="*/ 1047 w 1129"/>
                <a:gd name="T9" fmla="*/ 724 h 1119"/>
                <a:gd name="T10" fmla="*/ 674 w 1129"/>
                <a:gd name="T11" fmla="*/ 1070 h 1119"/>
                <a:gd name="T12" fmla="*/ 585 w 1129"/>
                <a:gd name="T13" fmla="*/ 1098 h 1119"/>
                <a:gd name="T14" fmla="*/ 434 w 1129"/>
                <a:gd name="T15" fmla="*/ 1115 h 1119"/>
                <a:gd name="T16" fmla="*/ 18 w 1129"/>
                <a:gd name="T17" fmla="*/ 766 h 1119"/>
                <a:gd name="T18" fmla="*/ 10 w 1129"/>
                <a:gd name="T19" fmla="*/ 655 h 1119"/>
                <a:gd name="T20" fmla="*/ 420 w 1129"/>
                <a:gd name="T21" fmla="*/ 83 h 1119"/>
                <a:gd name="T22" fmla="*/ 708 w 1129"/>
                <a:gd name="T23" fmla="*/ 5 h 1119"/>
                <a:gd name="T24" fmla="*/ 423 w 1129"/>
                <a:gd name="T25" fmla="*/ 293 h 1119"/>
                <a:gd name="T26" fmla="*/ 423 w 1129"/>
                <a:gd name="T27" fmla="*/ 293 h 1119"/>
                <a:gd name="T28" fmla="*/ 404 w 1129"/>
                <a:gd name="T29" fmla="*/ 295 h 1119"/>
                <a:gd name="T30" fmla="*/ 197 w 1129"/>
                <a:gd name="T31" fmla="*/ 652 h 1119"/>
                <a:gd name="T32" fmla="*/ 382 w 1129"/>
                <a:gd name="T33" fmla="*/ 915 h 1119"/>
                <a:gd name="T34" fmla="*/ 912 w 1129"/>
                <a:gd name="T35" fmla="*/ 461 h 1119"/>
                <a:gd name="T36" fmla="*/ 891 w 1129"/>
                <a:gd name="T37" fmla="*/ 349 h 1119"/>
                <a:gd name="T38" fmla="*/ 758 w 1129"/>
                <a:gd name="T39" fmla="*/ 287 h 1119"/>
                <a:gd name="T40" fmla="*/ 593 w 1129"/>
                <a:gd name="T41" fmla="*/ 409 h 1119"/>
                <a:gd name="T42" fmla="*/ 572 w 1129"/>
                <a:gd name="T43" fmla="*/ 490 h 1119"/>
                <a:gd name="T44" fmla="*/ 596 w 1129"/>
                <a:gd name="T45" fmla="*/ 496 h 1119"/>
                <a:gd name="T46" fmla="*/ 649 w 1129"/>
                <a:gd name="T47" fmla="*/ 457 h 1119"/>
                <a:gd name="T48" fmla="*/ 755 w 1129"/>
                <a:gd name="T49" fmla="*/ 464 h 1119"/>
                <a:gd name="T50" fmla="*/ 772 w 1129"/>
                <a:gd name="T51" fmla="*/ 653 h 1119"/>
                <a:gd name="T52" fmla="*/ 638 w 1129"/>
                <a:gd name="T53" fmla="*/ 764 h 1119"/>
                <a:gd name="T54" fmla="*/ 352 w 1129"/>
                <a:gd name="T55" fmla="*/ 636 h 1119"/>
                <a:gd name="T56" fmla="*/ 396 w 1129"/>
                <a:gd name="T57" fmla="*/ 367 h 1119"/>
                <a:gd name="T58" fmla="*/ 428 w 1129"/>
                <a:gd name="T59" fmla="*/ 314 h 1119"/>
                <a:gd name="T60" fmla="*/ 423 w 1129"/>
                <a:gd name="T61" fmla="*/ 293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29" h="1119">
                  <a:moveTo>
                    <a:pt x="708" y="5"/>
                  </a:moveTo>
                  <a:cubicBezTo>
                    <a:pt x="823" y="9"/>
                    <a:pt x="920" y="49"/>
                    <a:pt x="991" y="144"/>
                  </a:cubicBezTo>
                  <a:cubicBezTo>
                    <a:pt x="1001" y="158"/>
                    <a:pt x="1012" y="171"/>
                    <a:pt x="1022" y="185"/>
                  </a:cubicBezTo>
                  <a:cubicBezTo>
                    <a:pt x="1079" y="265"/>
                    <a:pt x="1129" y="345"/>
                    <a:pt x="1103" y="452"/>
                  </a:cubicBezTo>
                  <a:cubicBezTo>
                    <a:pt x="1081" y="542"/>
                    <a:pt x="1084" y="642"/>
                    <a:pt x="1047" y="724"/>
                  </a:cubicBezTo>
                  <a:cubicBezTo>
                    <a:pt x="973" y="887"/>
                    <a:pt x="866" y="1028"/>
                    <a:pt x="674" y="1070"/>
                  </a:cubicBezTo>
                  <a:cubicBezTo>
                    <a:pt x="644" y="1077"/>
                    <a:pt x="616" y="1093"/>
                    <a:pt x="585" y="1098"/>
                  </a:cubicBezTo>
                  <a:cubicBezTo>
                    <a:pt x="535" y="1107"/>
                    <a:pt x="485" y="1115"/>
                    <a:pt x="434" y="1115"/>
                  </a:cubicBezTo>
                  <a:cubicBezTo>
                    <a:pt x="196" y="1119"/>
                    <a:pt x="110" y="936"/>
                    <a:pt x="18" y="766"/>
                  </a:cubicBezTo>
                  <a:cubicBezTo>
                    <a:pt x="2" y="736"/>
                    <a:pt x="0" y="689"/>
                    <a:pt x="10" y="655"/>
                  </a:cubicBezTo>
                  <a:cubicBezTo>
                    <a:pt x="83" y="420"/>
                    <a:pt x="215" y="223"/>
                    <a:pt x="420" y="83"/>
                  </a:cubicBezTo>
                  <a:cubicBezTo>
                    <a:pt x="505" y="26"/>
                    <a:pt x="603" y="0"/>
                    <a:pt x="708" y="5"/>
                  </a:cubicBezTo>
                  <a:close/>
                  <a:moveTo>
                    <a:pt x="423" y="293"/>
                  </a:moveTo>
                  <a:cubicBezTo>
                    <a:pt x="423" y="293"/>
                    <a:pt x="423" y="293"/>
                    <a:pt x="423" y="293"/>
                  </a:cubicBezTo>
                  <a:cubicBezTo>
                    <a:pt x="417" y="289"/>
                    <a:pt x="409" y="290"/>
                    <a:pt x="404" y="295"/>
                  </a:cubicBezTo>
                  <a:cubicBezTo>
                    <a:pt x="304" y="395"/>
                    <a:pt x="222" y="509"/>
                    <a:pt x="197" y="652"/>
                  </a:cubicBezTo>
                  <a:cubicBezTo>
                    <a:pt x="176" y="770"/>
                    <a:pt x="269" y="903"/>
                    <a:pt x="382" y="915"/>
                  </a:cubicBezTo>
                  <a:cubicBezTo>
                    <a:pt x="662" y="946"/>
                    <a:pt x="895" y="773"/>
                    <a:pt x="912" y="461"/>
                  </a:cubicBezTo>
                  <a:cubicBezTo>
                    <a:pt x="914" y="424"/>
                    <a:pt x="904" y="385"/>
                    <a:pt x="891" y="349"/>
                  </a:cubicBezTo>
                  <a:cubicBezTo>
                    <a:pt x="870" y="290"/>
                    <a:pt x="817" y="267"/>
                    <a:pt x="758" y="287"/>
                  </a:cubicBezTo>
                  <a:cubicBezTo>
                    <a:pt x="689" y="310"/>
                    <a:pt x="636" y="355"/>
                    <a:pt x="593" y="409"/>
                  </a:cubicBezTo>
                  <a:cubicBezTo>
                    <a:pt x="575" y="431"/>
                    <a:pt x="557" y="457"/>
                    <a:pt x="572" y="490"/>
                  </a:cubicBezTo>
                  <a:cubicBezTo>
                    <a:pt x="576" y="500"/>
                    <a:pt x="588" y="502"/>
                    <a:pt x="596" y="496"/>
                  </a:cubicBezTo>
                  <a:cubicBezTo>
                    <a:pt x="614" y="481"/>
                    <a:pt x="630" y="467"/>
                    <a:pt x="649" y="457"/>
                  </a:cubicBezTo>
                  <a:cubicBezTo>
                    <a:pt x="684" y="438"/>
                    <a:pt x="722" y="434"/>
                    <a:pt x="755" y="464"/>
                  </a:cubicBezTo>
                  <a:cubicBezTo>
                    <a:pt x="806" y="511"/>
                    <a:pt x="819" y="600"/>
                    <a:pt x="772" y="653"/>
                  </a:cubicBezTo>
                  <a:cubicBezTo>
                    <a:pt x="734" y="697"/>
                    <a:pt x="687" y="734"/>
                    <a:pt x="638" y="764"/>
                  </a:cubicBezTo>
                  <a:cubicBezTo>
                    <a:pt x="538" y="824"/>
                    <a:pt x="377" y="749"/>
                    <a:pt x="352" y="636"/>
                  </a:cubicBezTo>
                  <a:cubicBezTo>
                    <a:pt x="332" y="541"/>
                    <a:pt x="338" y="450"/>
                    <a:pt x="396" y="367"/>
                  </a:cubicBezTo>
                  <a:cubicBezTo>
                    <a:pt x="408" y="350"/>
                    <a:pt x="418" y="332"/>
                    <a:pt x="428" y="314"/>
                  </a:cubicBezTo>
                  <a:cubicBezTo>
                    <a:pt x="433" y="307"/>
                    <a:pt x="430" y="297"/>
                    <a:pt x="423" y="2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FF01"/>
                </a:solidFill>
              </a:endParaRPr>
            </a:p>
          </p:txBody>
        </p:sp>
        <p:sp>
          <p:nvSpPr>
            <p:cNvPr id="27" name="Freeform 207">
              <a:extLst>
                <a:ext uri="{FF2B5EF4-FFF2-40B4-BE49-F238E27FC236}">
                  <a16:creationId xmlns:a16="http://schemas.microsoft.com/office/drawing/2014/main" id="{9B8D9850-3E41-4AB1-9BDF-F2856ADABFF5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65177" y="-1368680"/>
              <a:ext cx="1295400" cy="941387"/>
            </a:xfrm>
            <a:custGeom>
              <a:avLst/>
              <a:gdLst>
                <a:gd name="T0" fmla="*/ 145 w 344"/>
                <a:gd name="T1" fmla="*/ 245 h 250"/>
                <a:gd name="T2" fmla="*/ 43 w 344"/>
                <a:gd name="T3" fmla="*/ 219 h 250"/>
                <a:gd name="T4" fmla="*/ 23 w 344"/>
                <a:gd name="T5" fmla="*/ 196 h 250"/>
                <a:gd name="T6" fmla="*/ 44 w 344"/>
                <a:gd name="T7" fmla="*/ 63 h 250"/>
                <a:gd name="T8" fmla="*/ 268 w 344"/>
                <a:gd name="T9" fmla="*/ 12 h 250"/>
                <a:gd name="T10" fmla="*/ 340 w 344"/>
                <a:gd name="T11" fmla="*/ 112 h 250"/>
                <a:gd name="T12" fmla="*/ 277 w 344"/>
                <a:gd name="T13" fmla="*/ 219 h 250"/>
                <a:gd name="T14" fmla="*/ 145 w 344"/>
                <a:gd name="T15" fmla="*/ 245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4" h="250">
                  <a:moveTo>
                    <a:pt x="145" y="245"/>
                  </a:moveTo>
                  <a:cubicBezTo>
                    <a:pt x="109" y="250"/>
                    <a:pt x="71" y="242"/>
                    <a:pt x="43" y="219"/>
                  </a:cubicBezTo>
                  <a:cubicBezTo>
                    <a:pt x="34" y="212"/>
                    <a:pt x="27" y="205"/>
                    <a:pt x="23" y="196"/>
                  </a:cubicBezTo>
                  <a:cubicBezTo>
                    <a:pt x="1" y="153"/>
                    <a:pt x="0" y="100"/>
                    <a:pt x="44" y="63"/>
                  </a:cubicBezTo>
                  <a:cubicBezTo>
                    <a:pt x="109" y="7"/>
                    <a:pt x="188" y="0"/>
                    <a:pt x="268" y="12"/>
                  </a:cubicBezTo>
                  <a:cubicBezTo>
                    <a:pt x="318" y="19"/>
                    <a:pt x="336" y="62"/>
                    <a:pt x="340" y="112"/>
                  </a:cubicBezTo>
                  <a:cubicBezTo>
                    <a:pt x="344" y="164"/>
                    <a:pt x="325" y="204"/>
                    <a:pt x="277" y="219"/>
                  </a:cubicBezTo>
                  <a:cubicBezTo>
                    <a:pt x="237" y="231"/>
                    <a:pt x="195" y="237"/>
                    <a:pt x="145" y="2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FF01"/>
                </a:solidFill>
              </a:endParaRPr>
            </a:p>
          </p:txBody>
        </p:sp>
        <p:sp>
          <p:nvSpPr>
            <p:cNvPr id="28" name="Freeform 208">
              <a:extLst>
                <a:ext uri="{FF2B5EF4-FFF2-40B4-BE49-F238E27FC236}">
                  <a16:creationId xmlns:a16="http://schemas.microsoft.com/office/drawing/2014/main" id="{8426F394-A2D7-49F7-82D3-10271D35789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18727" y="2471482"/>
              <a:ext cx="706438" cy="1419225"/>
            </a:xfrm>
            <a:custGeom>
              <a:avLst/>
              <a:gdLst>
                <a:gd name="T0" fmla="*/ 1 w 188"/>
                <a:gd name="T1" fmla="*/ 233 h 377"/>
                <a:gd name="T2" fmla="*/ 3 w 188"/>
                <a:gd name="T3" fmla="*/ 188 h 377"/>
                <a:gd name="T4" fmla="*/ 21 w 188"/>
                <a:gd name="T5" fmla="*/ 80 h 377"/>
                <a:gd name="T6" fmla="*/ 104 w 188"/>
                <a:gd name="T7" fmla="*/ 6 h 377"/>
                <a:gd name="T8" fmla="*/ 182 w 188"/>
                <a:gd name="T9" fmla="*/ 91 h 377"/>
                <a:gd name="T10" fmla="*/ 183 w 188"/>
                <a:gd name="T11" fmla="*/ 297 h 377"/>
                <a:gd name="T12" fmla="*/ 114 w 188"/>
                <a:gd name="T13" fmla="*/ 374 h 377"/>
                <a:gd name="T14" fmla="*/ 7 w 188"/>
                <a:gd name="T15" fmla="*/ 307 h 377"/>
                <a:gd name="T16" fmla="*/ 1 w 188"/>
                <a:gd name="T17" fmla="*/ 233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8" h="377">
                  <a:moveTo>
                    <a:pt x="1" y="233"/>
                  </a:moveTo>
                  <a:cubicBezTo>
                    <a:pt x="0" y="218"/>
                    <a:pt x="1" y="203"/>
                    <a:pt x="3" y="188"/>
                  </a:cubicBezTo>
                  <a:cubicBezTo>
                    <a:pt x="8" y="153"/>
                    <a:pt x="13" y="116"/>
                    <a:pt x="21" y="80"/>
                  </a:cubicBezTo>
                  <a:cubicBezTo>
                    <a:pt x="30" y="37"/>
                    <a:pt x="49" y="0"/>
                    <a:pt x="104" y="6"/>
                  </a:cubicBezTo>
                  <a:cubicBezTo>
                    <a:pt x="154" y="12"/>
                    <a:pt x="178" y="49"/>
                    <a:pt x="182" y="91"/>
                  </a:cubicBezTo>
                  <a:cubicBezTo>
                    <a:pt x="188" y="159"/>
                    <a:pt x="187" y="229"/>
                    <a:pt x="183" y="297"/>
                  </a:cubicBezTo>
                  <a:cubicBezTo>
                    <a:pt x="181" y="338"/>
                    <a:pt x="160" y="371"/>
                    <a:pt x="114" y="374"/>
                  </a:cubicBezTo>
                  <a:cubicBezTo>
                    <a:pt x="70" y="377"/>
                    <a:pt x="16" y="344"/>
                    <a:pt x="7" y="307"/>
                  </a:cubicBezTo>
                  <a:cubicBezTo>
                    <a:pt x="2" y="283"/>
                    <a:pt x="2" y="259"/>
                    <a:pt x="1" y="2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FF01"/>
                </a:solidFill>
              </a:endParaRPr>
            </a:p>
          </p:txBody>
        </p:sp>
        <p:sp>
          <p:nvSpPr>
            <p:cNvPr id="29" name="Freeform 209">
              <a:extLst>
                <a:ext uri="{FF2B5EF4-FFF2-40B4-BE49-F238E27FC236}">
                  <a16:creationId xmlns:a16="http://schemas.microsoft.com/office/drawing/2014/main" id="{76ADD239-CC24-45EB-BC42-492647932A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40477" y="-728918"/>
              <a:ext cx="1235075" cy="754062"/>
            </a:xfrm>
            <a:custGeom>
              <a:avLst/>
              <a:gdLst>
                <a:gd name="T0" fmla="*/ 295 w 328"/>
                <a:gd name="T1" fmla="*/ 43 h 200"/>
                <a:gd name="T2" fmla="*/ 231 w 328"/>
                <a:gd name="T3" fmla="*/ 187 h 200"/>
                <a:gd name="T4" fmla="*/ 230 w 328"/>
                <a:gd name="T5" fmla="*/ 187 h 200"/>
                <a:gd name="T6" fmla="*/ 86 w 328"/>
                <a:gd name="T7" fmla="*/ 194 h 200"/>
                <a:gd name="T8" fmla="*/ 10 w 328"/>
                <a:gd name="T9" fmla="*/ 128 h 200"/>
                <a:gd name="T10" fmla="*/ 49 w 328"/>
                <a:gd name="T11" fmla="*/ 34 h 200"/>
                <a:gd name="T12" fmla="*/ 231 w 328"/>
                <a:gd name="T13" fmla="*/ 1 h 200"/>
                <a:gd name="T14" fmla="*/ 295 w 328"/>
                <a:gd name="T15" fmla="*/ 43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8" h="200">
                  <a:moveTo>
                    <a:pt x="295" y="43"/>
                  </a:moveTo>
                  <a:cubicBezTo>
                    <a:pt x="328" y="100"/>
                    <a:pt x="295" y="174"/>
                    <a:pt x="231" y="187"/>
                  </a:cubicBezTo>
                  <a:cubicBezTo>
                    <a:pt x="231" y="187"/>
                    <a:pt x="231" y="187"/>
                    <a:pt x="230" y="187"/>
                  </a:cubicBezTo>
                  <a:cubicBezTo>
                    <a:pt x="183" y="195"/>
                    <a:pt x="134" y="189"/>
                    <a:pt x="86" y="194"/>
                  </a:cubicBezTo>
                  <a:cubicBezTo>
                    <a:pt x="34" y="200"/>
                    <a:pt x="19" y="165"/>
                    <a:pt x="10" y="128"/>
                  </a:cubicBezTo>
                  <a:cubicBezTo>
                    <a:pt x="0" y="90"/>
                    <a:pt x="4" y="46"/>
                    <a:pt x="49" y="34"/>
                  </a:cubicBezTo>
                  <a:cubicBezTo>
                    <a:pt x="108" y="17"/>
                    <a:pt x="170" y="3"/>
                    <a:pt x="231" y="1"/>
                  </a:cubicBezTo>
                  <a:cubicBezTo>
                    <a:pt x="256" y="0"/>
                    <a:pt x="280" y="18"/>
                    <a:pt x="295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FF01"/>
                </a:solidFill>
              </a:endParaRPr>
            </a:p>
          </p:txBody>
        </p:sp>
        <p:sp>
          <p:nvSpPr>
            <p:cNvPr id="30" name="Freeform 210">
              <a:extLst>
                <a:ext uri="{FF2B5EF4-FFF2-40B4-BE49-F238E27FC236}">
                  <a16:creationId xmlns:a16="http://schemas.microsoft.com/office/drawing/2014/main" id="{A75D5848-F669-4100-9DED-BECCB2012D2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244215" y="-4654805"/>
              <a:ext cx="677863" cy="1301750"/>
            </a:xfrm>
            <a:custGeom>
              <a:avLst/>
              <a:gdLst>
                <a:gd name="T0" fmla="*/ 25 w 180"/>
                <a:gd name="T1" fmla="*/ 85 h 346"/>
                <a:gd name="T2" fmla="*/ 179 w 180"/>
                <a:gd name="T3" fmla="*/ 99 h 346"/>
                <a:gd name="T4" fmla="*/ 180 w 180"/>
                <a:gd name="T5" fmla="*/ 109 h 346"/>
                <a:gd name="T6" fmla="*/ 168 w 180"/>
                <a:gd name="T7" fmla="*/ 264 h 346"/>
                <a:gd name="T8" fmla="*/ 98 w 180"/>
                <a:gd name="T9" fmla="*/ 339 h 346"/>
                <a:gd name="T10" fmla="*/ 9 w 180"/>
                <a:gd name="T11" fmla="*/ 269 h 346"/>
                <a:gd name="T12" fmla="*/ 25 w 180"/>
                <a:gd name="T13" fmla="*/ 86 h 346"/>
                <a:gd name="T14" fmla="*/ 25 w 180"/>
                <a:gd name="T15" fmla="*/ 85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0" h="346">
                  <a:moveTo>
                    <a:pt x="25" y="85"/>
                  </a:moveTo>
                  <a:cubicBezTo>
                    <a:pt x="46" y="0"/>
                    <a:pt x="173" y="12"/>
                    <a:pt x="179" y="99"/>
                  </a:cubicBezTo>
                  <a:cubicBezTo>
                    <a:pt x="179" y="102"/>
                    <a:pt x="180" y="106"/>
                    <a:pt x="180" y="109"/>
                  </a:cubicBezTo>
                  <a:cubicBezTo>
                    <a:pt x="180" y="161"/>
                    <a:pt x="173" y="213"/>
                    <a:pt x="168" y="264"/>
                  </a:cubicBezTo>
                  <a:cubicBezTo>
                    <a:pt x="163" y="306"/>
                    <a:pt x="136" y="346"/>
                    <a:pt x="98" y="339"/>
                  </a:cubicBezTo>
                  <a:cubicBezTo>
                    <a:pt x="64" y="333"/>
                    <a:pt x="13" y="297"/>
                    <a:pt x="9" y="269"/>
                  </a:cubicBezTo>
                  <a:cubicBezTo>
                    <a:pt x="0" y="210"/>
                    <a:pt x="11" y="145"/>
                    <a:pt x="25" y="86"/>
                  </a:cubicBezTo>
                  <a:cubicBezTo>
                    <a:pt x="25" y="85"/>
                    <a:pt x="25" y="85"/>
                    <a:pt x="25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FF01"/>
                </a:solidFill>
              </a:endParaRPr>
            </a:p>
          </p:txBody>
        </p:sp>
        <p:sp>
          <p:nvSpPr>
            <p:cNvPr id="31" name="Freeform 211">
              <a:extLst>
                <a:ext uri="{FF2B5EF4-FFF2-40B4-BE49-F238E27FC236}">
                  <a16:creationId xmlns:a16="http://schemas.microsoft.com/office/drawing/2014/main" id="{9B8F538B-8BC2-4900-8587-0352D38F5FBF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92052" y="1552320"/>
              <a:ext cx="1035050" cy="1089025"/>
            </a:xfrm>
            <a:custGeom>
              <a:avLst/>
              <a:gdLst>
                <a:gd name="T0" fmla="*/ 160 w 275"/>
                <a:gd name="T1" fmla="*/ 286 h 289"/>
                <a:gd name="T2" fmla="*/ 9 w 275"/>
                <a:gd name="T3" fmla="*/ 108 h 289"/>
                <a:gd name="T4" fmla="*/ 147 w 275"/>
                <a:gd name="T5" fmla="*/ 47 h 289"/>
                <a:gd name="T6" fmla="*/ 243 w 275"/>
                <a:gd name="T7" fmla="*/ 180 h 289"/>
                <a:gd name="T8" fmla="*/ 160 w 275"/>
                <a:gd name="T9" fmla="*/ 286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289">
                  <a:moveTo>
                    <a:pt x="160" y="286"/>
                  </a:moveTo>
                  <a:cubicBezTo>
                    <a:pt x="84" y="283"/>
                    <a:pt x="0" y="185"/>
                    <a:pt x="9" y="108"/>
                  </a:cubicBezTo>
                  <a:cubicBezTo>
                    <a:pt x="18" y="37"/>
                    <a:pt x="93" y="0"/>
                    <a:pt x="147" y="47"/>
                  </a:cubicBezTo>
                  <a:cubicBezTo>
                    <a:pt x="187" y="83"/>
                    <a:pt x="222" y="130"/>
                    <a:pt x="243" y="180"/>
                  </a:cubicBezTo>
                  <a:cubicBezTo>
                    <a:pt x="275" y="254"/>
                    <a:pt x="243" y="289"/>
                    <a:pt x="160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FF01"/>
                </a:solidFill>
              </a:endParaRPr>
            </a:p>
          </p:txBody>
        </p:sp>
        <p:sp>
          <p:nvSpPr>
            <p:cNvPr id="32" name="Freeform 212">
              <a:extLst>
                <a:ext uri="{FF2B5EF4-FFF2-40B4-BE49-F238E27FC236}">
                  <a16:creationId xmlns:a16="http://schemas.microsoft.com/office/drawing/2014/main" id="{E004D301-0200-4CC5-9A4B-52E84FB31584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47040" y="2295270"/>
              <a:ext cx="884238" cy="1095375"/>
            </a:xfrm>
            <a:custGeom>
              <a:avLst/>
              <a:gdLst>
                <a:gd name="T0" fmla="*/ 221 w 235"/>
                <a:gd name="T1" fmla="*/ 60 h 291"/>
                <a:gd name="T2" fmla="*/ 218 w 235"/>
                <a:gd name="T3" fmla="*/ 158 h 291"/>
                <a:gd name="T4" fmla="*/ 168 w 235"/>
                <a:gd name="T5" fmla="*/ 250 h 291"/>
                <a:gd name="T6" fmla="*/ 67 w 235"/>
                <a:gd name="T7" fmla="*/ 251 h 291"/>
                <a:gd name="T8" fmla="*/ 18 w 235"/>
                <a:gd name="T9" fmla="*/ 162 h 291"/>
                <a:gd name="T10" fmla="*/ 67 w 235"/>
                <a:gd name="T11" fmla="*/ 58 h 291"/>
                <a:gd name="T12" fmla="*/ 169 w 235"/>
                <a:gd name="T13" fmla="*/ 14 h 291"/>
                <a:gd name="T14" fmla="*/ 221 w 235"/>
                <a:gd name="T15" fmla="*/ 6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5" h="291">
                  <a:moveTo>
                    <a:pt x="221" y="60"/>
                  </a:moveTo>
                  <a:cubicBezTo>
                    <a:pt x="235" y="91"/>
                    <a:pt x="232" y="127"/>
                    <a:pt x="218" y="158"/>
                  </a:cubicBezTo>
                  <a:cubicBezTo>
                    <a:pt x="204" y="188"/>
                    <a:pt x="189" y="221"/>
                    <a:pt x="168" y="250"/>
                  </a:cubicBezTo>
                  <a:cubicBezTo>
                    <a:pt x="140" y="291"/>
                    <a:pt x="101" y="270"/>
                    <a:pt x="67" y="251"/>
                  </a:cubicBezTo>
                  <a:cubicBezTo>
                    <a:pt x="31" y="230"/>
                    <a:pt x="0" y="208"/>
                    <a:pt x="18" y="162"/>
                  </a:cubicBezTo>
                  <a:cubicBezTo>
                    <a:pt x="32" y="126"/>
                    <a:pt x="51" y="93"/>
                    <a:pt x="67" y="58"/>
                  </a:cubicBezTo>
                  <a:cubicBezTo>
                    <a:pt x="88" y="12"/>
                    <a:pt x="123" y="0"/>
                    <a:pt x="169" y="14"/>
                  </a:cubicBezTo>
                  <a:cubicBezTo>
                    <a:pt x="195" y="23"/>
                    <a:pt x="211" y="38"/>
                    <a:pt x="221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FF01"/>
                </a:solidFill>
              </a:endParaRPr>
            </a:p>
          </p:txBody>
        </p:sp>
        <p:sp>
          <p:nvSpPr>
            <p:cNvPr id="33" name="Freeform 213">
              <a:extLst>
                <a:ext uri="{FF2B5EF4-FFF2-40B4-BE49-F238E27FC236}">
                  <a16:creationId xmlns:a16="http://schemas.microsoft.com/office/drawing/2014/main" id="{7DB03293-A24C-4C76-B76E-857CA9F8519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31790" y="-3748343"/>
              <a:ext cx="960438" cy="914400"/>
            </a:xfrm>
            <a:custGeom>
              <a:avLst/>
              <a:gdLst>
                <a:gd name="T0" fmla="*/ 118 w 255"/>
                <a:gd name="T1" fmla="*/ 15 h 243"/>
                <a:gd name="T2" fmla="*/ 227 w 255"/>
                <a:gd name="T3" fmla="*/ 31 h 243"/>
                <a:gd name="T4" fmla="*/ 243 w 255"/>
                <a:gd name="T5" fmla="*/ 50 h 243"/>
                <a:gd name="T6" fmla="*/ 234 w 255"/>
                <a:gd name="T7" fmla="*/ 135 h 243"/>
                <a:gd name="T8" fmla="*/ 119 w 255"/>
                <a:gd name="T9" fmla="*/ 219 h 243"/>
                <a:gd name="T10" fmla="*/ 14 w 255"/>
                <a:gd name="T11" fmla="*/ 118 h 243"/>
                <a:gd name="T12" fmla="*/ 118 w 255"/>
                <a:gd name="T13" fmla="*/ 15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5" h="243">
                  <a:moveTo>
                    <a:pt x="118" y="15"/>
                  </a:moveTo>
                  <a:cubicBezTo>
                    <a:pt x="154" y="0"/>
                    <a:pt x="197" y="5"/>
                    <a:pt x="227" y="31"/>
                  </a:cubicBezTo>
                  <a:cubicBezTo>
                    <a:pt x="234" y="37"/>
                    <a:pt x="239" y="43"/>
                    <a:pt x="243" y="50"/>
                  </a:cubicBezTo>
                  <a:cubicBezTo>
                    <a:pt x="255" y="72"/>
                    <a:pt x="251" y="117"/>
                    <a:pt x="234" y="135"/>
                  </a:cubicBezTo>
                  <a:cubicBezTo>
                    <a:pt x="203" y="170"/>
                    <a:pt x="162" y="202"/>
                    <a:pt x="119" y="219"/>
                  </a:cubicBezTo>
                  <a:cubicBezTo>
                    <a:pt x="59" y="243"/>
                    <a:pt x="0" y="181"/>
                    <a:pt x="14" y="118"/>
                  </a:cubicBezTo>
                  <a:cubicBezTo>
                    <a:pt x="23" y="80"/>
                    <a:pt x="66" y="37"/>
                    <a:pt x="118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FF01"/>
                </a:solidFill>
              </a:endParaRPr>
            </a:p>
          </p:txBody>
        </p:sp>
        <p:sp>
          <p:nvSpPr>
            <p:cNvPr id="34" name="Freeform 214">
              <a:extLst>
                <a:ext uri="{FF2B5EF4-FFF2-40B4-BE49-F238E27FC236}">
                  <a16:creationId xmlns:a16="http://schemas.microsoft.com/office/drawing/2014/main" id="{152A13A3-9AE5-4E54-A22E-E77A8F11CB94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01027" y="-3300668"/>
              <a:ext cx="598488" cy="866775"/>
            </a:xfrm>
            <a:custGeom>
              <a:avLst/>
              <a:gdLst>
                <a:gd name="T0" fmla="*/ 23 w 159"/>
                <a:gd name="T1" fmla="*/ 53 h 230"/>
                <a:gd name="T2" fmla="*/ 139 w 159"/>
                <a:gd name="T3" fmla="*/ 54 h 230"/>
                <a:gd name="T4" fmla="*/ 140 w 159"/>
                <a:gd name="T5" fmla="*/ 55 h 230"/>
                <a:gd name="T6" fmla="*/ 151 w 159"/>
                <a:gd name="T7" fmla="*/ 174 h 230"/>
                <a:gd name="T8" fmla="*/ 42 w 159"/>
                <a:gd name="T9" fmla="*/ 191 h 230"/>
                <a:gd name="T10" fmla="*/ 23 w 159"/>
                <a:gd name="T11" fmla="*/ 53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9" h="230">
                  <a:moveTo>
                    <a:pt x="23" y="53"/>
                  </a:moveTo>
                  <a:cubicBezTo>
                    <a:pt x="45" y="1"/>
                    <a:pt x="120" y="0"/>
                    <a:pt x="139" y="54"/>
                  </a:cubicBezTo>
                  <a:cubicBezTo>
                    <a:pt x="139" y="54"/>
                    <a:pt x="139" y="54"/>
                    <a:pt x="140" y="55"/>
                  </a:cubicBezTo>
                  <a:cubicBezTo>
                    <a:pt x="152" y="92"/>
                    <a:pt x="159" y="137"/>
                    <a:pt x="151" y="174"/>
                  </a:cubicBezTo>
                  <a:cubicBezTo>
                    <a:pt x="140" y="222"/>
                    <a:pt x="78" y="230"/>
                    <a:pt x="42" y="191"/>
                  </a:cubicBezTo>
                  <a:cubicBezTo>
                    <a:pt x="0" y="145"/>
                    <a:pt x="5" y="98"/>
                    <a:pt x="23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FF01"/>
                </a:solidFill>
              </a:endParaRPr>
            </a:p>
          </p:txBody>
        </p:sp>
      </p:grpSp>
      <p:sp>
        <p:nvSpPr>
          <p:cNvPr id="35" name="文本框 34">
            <a:extLst>
              <a:ext uri="{FF2B5EF4-FFF2-40B4-BE49-F238E27FC236}">
                <a16:creationId xmlns:a16="http://schemas.microsoft.com/office/drawing/2014/main" id="{23A38BE3-1082-405B-A71B-5CC3F2441A25}"/>
              </a:ext>
            </a:extLst>
          </p:cNvPr>
          <p:cNvSpPr txBox="1"/>
          <p:nvPr/>
        </p:nvSpPr>
        <p:spPr>
          <a:xfrm>
            <a:off x="620859" y="2343909"/>
            <a:ext cx="23024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>
                <a:latin typeface="+mn-ea"/>
              </a:defRPr>
            </a:lvl1pPr>
          </a:lstStyle>
          <a:p>
            <a:pPr algn="l"/>
            <a:r>
              <a:rPr lang="fr-FR" altLang="zh-CN" sz="1600" b="1"/>
              <a:t>POWER YOUR POINT</a:t>
            </a:r>
            <a:endParaRPr lang="zh-CN" altLang="en-US" sz="1600" b="1"/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ADF579ED-01B9-4A73-900C-6F5BCC1C7E78}"/>
              </a:ext>
            </a:extLst>
          </p:cNvPr>
          <p:cNvGrpSpPr/>
          <p:nvPr/>
        </p:nvGrpSpPr>
        <p:grpSpPr>
          <a:xfrm>
            <a:off x="405680" y="2980729"/>
            <a:ext cx="247670" cy="262209"/>
            <a:chOff x="8714075" y="6195970"/>
            <a:chExt cx="177840" cy="1882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">
              <p14:nvContentPartPr>
                <p14:cNvPr id="37" name="墨迹 36">
                  <a:extLst>
                    <a:ext uri="{FF2B5EF4-FFF2-40B4-BE49-F238E27FC236}">
                      <a16:creationId xmlns:a16="http://schemas.microsoft.com/office/drawing/2014/main" id="{A25A4A70-8CB7-4F5A-B942-F6E00C1566FA}"/>
                    </a:ext>
                  </a:extLst>
                </p14:cNvPr>
                <p14:cNvContentPartPr/>
                <p14:nvPr/>
              </p14:nvContentPartPr>
              <p14:xfrm>
                <a:off x="8714075" y="6195970"/>
                <a:ext cx="177840" cy="188280"/>
              </p14:xfrm>
            </p:contentPart>
          </mc:Choice>
          <mc:Fallback xmlns="">
            <p:pic>
              <p:nvPicPr>
                <p:cNvPr id="21" name="墨迹 20">
                  <a:extLst>
                    <a:ext uri="{FF2B5EF4-FFF2-40B4-BE49-F238E27FC236}">
                      <a16:creationId xmlns:a16="http://schemas.microsoft.com/office/drawing/2014/main" id="{BF601F5E-2902-494D-AF91-C4E6A61FB6DA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8708388" y="6190539"/>
                  <a:ext cx="188955" cy="199401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38" name="墨迹 37">
                  <a:extLst>
                    <a:ext uri="{FF2B5EF4-FFF2-40B4-BE49-F238E27FC236}">
                      <a16:creationId xmlns:a16="http://schemas.microsoft.com/office/drawing/2014/main" id="{F26792D1-6FDF-4002-BFDD-5EB246BDE2BD}"/>
                    </a:ext>
                  </a:extLst>
                </p14:cNvPr>
                <p14:cNvContentPartPr/>
                <p14:nvPr/>
              </p14:nvContentPartPr>
              <p14:xfrm>
                <a:off x="8765195" y="6237010"/>
                <a:ext cx="63000" cy="89280"/>
              </p14:xfrm>
            </p:contentPart>
          </mc:Choice>
          <mc:Fallback xmlns="">
            <p:pic>
              <p:nvPicPr>
                <p:cNvPr id="22" name="墨迹 21">
                  <a:extLst>
                    <a:ext uri="{FF2B5EF4-FFF2-40B4-BE49-F238E27FC236}">
                      <a16:creationId xmlns:a16="http://schemas.microsoft.com/office/drawing/2014/main" id="{99898B83-59CD-4B5A-ACDD-54F2D2EAEBDE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8759491" y="6231576"/>
                  <a:ext cx="74148" cy="100408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39" name="墨迹 38">
                  <a:extLst>
                    <a:ext uri="{FF2B5EF4-FFF2-40B4-BE49-F238E27FC236}">
                      <a16:creationId xmlns:a16="http://schemas.microsoft.com/office/drawing/2014/main" id="{102FEA5E-B5C9-43A0-8CE4-75A7E442B0B7}"/>
                    </a:ext>
                  </a:extLst>
                </p14:cNvPr>
                <p14:cNvContentPartPr/>
                <p14:nvPr/>
              </p14:nvContentPartPr>
              <p14:xfrm>
                <a:off x="8754755" y="6240250"/>
                <a:ext cx="90360" cy="88560"/>
              </p14:xfrm>
            </p:contentPart>
          </mc:Choice>
          <mc:Fallback xmlns="">
            <p:pic>
              <p:nvPicPr>
                <p:cNvPr id="23" name="墨迹 22">
                  <a:extLst>
                    <a:ext uri="{FF2B5EF4-FFF2-40B4-BE49-F238E27FC236}">
                      <a16:creationId xmlns:a16="http://schemas.microsoft.com/office/drawing/2014/main" id="{2829F4D4-E945-4A35-9D90-7ED346DAEAC5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8749059" y="6234570"/>
                  <a:ext cx="101493" cy="99662"/>
                </a:xfrm>
                <a:prstGeom prst="rect">
                  <a:avLst/>
                </a:prstGeom>
              </p:spPr>
            </p:pic>
          </mc:Fallback>
        </mc:AlternateContent>
      </p:grpSp>
      <p:sp>
        <p:nvSpPr>
          <p:cNvPr id="40" name="文本框 39">
            <a:extLst>
              <a:ext uri="{FF2B5EF4-FFF2-40B4-BE49-F238E27FC236}">
                <a16:creationId xmlns:a16="http://schemas.microsoft.com/office/drawing/2014/main" id="{FFB77399-BCB6-4328-ACEC-135E9138968D}"/>
              </a:ext>
            </a:extLst>
          </p:cNvPr>
          <p:cNvSpPr txBox="1"/>
          <p:nvPr/>
        </p:nvSpPr>
        <p:spPr>
          <a:xfrm>
            <a:off x="806933" y="2833360"/>
            <a:ext cx="5061188" cy="5569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300">
                <a:latin typeface="+mn-ea"/>
              </a:rPr>
              <a:t>pellentesque habitant morbi tristique senectus et netus et malesuada fames ac</a:t>
            </a:r>
            <a:endParaRPr lang="zh-CN" altLang="en-US" sz="1300">
              <a:latin typeface="+mn-ea"/>
            </a:endParaRP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F94C1BB2-B009-424B-9D3A-865B8610A1F8}"/>
              </a:ext>
            </a:extLst>
          </p:cNvPr>
          <p:cNvGrpSpPr/>
          <p:nvPr/>
        </p:nvGrpSpPr>
        <p:grpSpPr>
          <a:xfrm flipH="1" flipV="1">
            <a:off x="405680" y="3666529"/>
            <a:ext cx="247670" cy="262209"/>
            <a:chOff x="8714075" y="6195970"/>
            <a:chExt cx="177840" cy="1882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42" name="墨迹 41">
                  <a:extLst>
                    <a:ext uri="{FF2B5EF4-FFF2-40B4-BE49-F238E27FC236}">
                      <a16:creationId xmlns:a16="http://schemas.microsoft.com/office/drawing/2014/main" id="{5F541D2D-E4E2-4CED-8CEF-036471C74111}"/>
                    </a:ext>
                  </a:extLst>
                </p14:cNvPr>
                <p14:cNvContentPartPr/>
                <p14:nvPr/>
              </p14:nvContentPartPr>
              <p14:xfrm>
                <a:off x="8714075" y="6195970"/>
                <a:ext cx="177840" cy="188280"/>
              </p14:xfrm>
            </p:contentPart>
          </mc:Choice>
          <mc:Fallback xmlns="">
            <p:pic>
              <p:nvPicPr>
                <p:cNvPr id="26" name="墨迹 25">
                  <a:extLst>
                    <a:ext uri="{FF2B5EF4-FFF2-40B4-BE49-F238E27FC236}">
                      <a16:creationId xmlns:a16="http://schemas.microsoft.com/office/drawing/2014/main" id="{AA42D8D9-5DA7-4A1C-ABAB-5595541EE93C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8708388" y="6190539"/>
                  <a:ext cx="188955" cy="199401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43" name="墨迹 42">
                  <a:extLst>
                    <a:ext uri="{FF2B5EF4-FFF2-40B4-BE49-F238E27FC236}">
                      <a16:creationId xmlns:a16="http://schemas.microsoft.com/office/drawing/2014/main" id="{62541BD7-CBEA-4943-9C4E-A1CE1DCB5F67}"/>
                    </a:ext>
                  </a:extLst>
                </p14:cNvPr>
                <p14:cNvContentPartPr/>
                <p14:nvPr/>
              </p14:nvContentPartPr>
              <p14:xfrm>
                <a:off x="8765195" y="6237010"/>
                <a:ext cx="63000" cy="89280"/>
              </p14:xfrm>
            </p:contentPart>
          </mc:Choice>
          <mc:Fallback xmlns="">
            <p:pic>
              <p:nvPicPr>
                <p:cNvPr id="27" name="墨迹 26">
                  <a:extLst>
                    <a:ext uri="{FF2B5EF4-FFF2-40B4-BE49-F238E27FC236}">
                      <a16:creationId xmlns:a16="http://schemas.microsoft.com/office/drawing/2014/main" id="{A3B869BF-FCFE-4550-BB26-2325CABBE0D4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8759491" y="6231317"/>
                  <a:ext cx="74148" cy="100408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44" name="墨迹 43">
                  <a:extLst>
                    <a:ext uri="{FF2B5EF4-FFF2-40B4-BE49-F238E27FC236}">
                      <a16:creationId xmlns:a16="http://schemas.microsoft.com/office/drawing/2014/main" id="{5165CD21-B2FA-417B-AD1A-74F48A3DB05D}"/>
                    </a:ext>
                  </a:extLst>
                </p14:cNvPr>
                <p14:cNvContentPartPr/>
                <p14:nvPr/>
              </p14:nvContentPartPr>
              <p14:xfrm>
                <a:off x="8754755" y="6240250"/>
                <a:ext cx="90360" cy="88560"/>
              </p14:xfrm>
            </p:contentPart>
          </mc:Choice>
          <mc:Fallback xmlns="">
            <p:pic>
              <p:nvPicPr>
                <p:cNvPr id="28" name="墨迹 27">
                  <a:extLst>
                    <a:ext uri="{FF2B5EF4-FFF2-40B4-BE49-F238E27FC236}">
                      <a16:creationId xmlns:a16="http://schemas.microsoft.com/office/drawing/2014/main" id="{5A09EE72-9857-459C-AC8D-C0C92BC35980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8749059" y="6234828"/>
                  <a:ext cx="101493" cy="99662"/>
                </a:xfrm>
                <a:prstGeom prst="rect">
                  <a:avLst/>
                </a:prstGeom>
              </p:spPr>
            </p:pic>
          </mc:Fallback>
        </mc:AlternateContent>
      </p:grpSp>
      <p:sp>
        <p:nvSpPr>
          <p:cNvPr id="45" name="文本框 44">
            <a:extLst>
              <a:ext uri="{FF2B5EF4-FFF2-40B4-BE49-F238E27FC236}">
                <a16:creationId xmlns:a16="http://schemas.microsoft.com/office/drawing/2014/main" id="{CC6E8839-BAA2-469E-AC1E-8888E3ECF199}"/>
              </a:ext>
            </a:extLst>
          </p:cNvPr>
          <p:cNvSpPr txBox="1"/>
          <p:nvPr/>
        </p:nvSpPr>
        <p:spPr>
          <a:xfrm>
            <a:off x="806933" y="3519160"/>
            <a:ext cx="5061188" cy="5569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300">
                <a:latin typeface="+mn-ea"/>
              </a:rPr>
              <a:t>pellentesque habitant morbi tristique senectus et netus et malesuada fames ac</a:t>
            </a:r>
            <a:endParaRPr lang="zh-CN" altLang="en-US" sz="1300">
              <a:latin typeface="+mn-ea"/>
            </a:endParaRP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7D0C50D2-EC3C-4A10-870F-2B6356E2A483}"/>
              </a:ext>
            </a:extLst>
          </p:cNvPr>
          <p:cNvGrpSpPr/>
          <p:nvPr/>
        </p:nvGrpSpPr>
        <p:grpSpPr>
          <a:xfrm rot="5400000" flipV="1">
            <a:off x="405680" y="4352329"/>
            <a:ext cx="247670" cy="262209"/>
            <a:chOff x="8714075" y="6195970"/>
            <a:chExt cx="177840" cy="1882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47" name="墨迹 46">
                  <a:extLst>
                    <a:ext uri="{FF2B5EF4-FFF2-40B4-BE49-F238E27FC236}">
                      <a16:creationId xmlns:a16="http://schemas.microsoft.com/office/drawing/2014/main" id="{99F25BB1-9A43-4AE2-9734-57D4D4C481A0}"/>
                    </a:ext>
                  </a:extLst>
                </p14:cNvPr>
                <p14:cNvContentPartPr/>
                <p14:nvPr/>
              </p14:nvContentPartPr>
              <p14:xfrm>
                <a:off x="8714075" y="6195970"/>
                <a:ext cx="177840" cy="188280"/>
              </p14:xfrm>
            </p:contentPart>
          </mc:Choice>
          <mc:Fallback xmlns="">
            <p:pic>
              <p:nvPicPr>
                <p:cNvPr id="31" name="墨迹 30">
                  <a:extLst>
                    <a:ext uri="{FF2B5EF4-FFF2-40B4-BE49-F238E27FC236}">
                      <a16:creationId xmlns:a16="http://schemas.microsoft.com/office/drawing/2014/main" id="{54E3196A-5AF6-445B-B1F6-31E504F74C28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8708388" y="6190539"/>
                  <a:ext cx="188955" cy="199401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">
              <p14:nvContentPartPr>
                <p14:cNvPr id="48" name="墨迹 47">
                  <a:extLst>
                    <a:ext uri="{FF2B5EF4-FFF2-40B4-BE49-F238E27FC236}">
                      <a16:creationId xmlns:a16="http://schemas.microsoft.com/office/drawing/2014/main" id="{B7420057-FE98-4387-9C35-D4EFB073D0BB}"/>
                    </a:ext>
                  </a:extLst>
                </p14:cNvPr>
                <p14:cNvContentPartPr/>
                <p14:nvPr/>
              </p14:nvContentPartPr>
              <p14:xfrm>
                <a:off x="8765195" y="6237010"/>
                <a:ext cx="63000" cy="89280"/>
              </p14:xfrm>
            </p:contentPart>
          </mc:Choice>
          <mc:Fallback xmlns="">
            <p:pic>
              <p:nvPicPr>
                <p:cNvPr id="32" name="墨迹 31">
                  <a:extLst>
                    <a:ext uri="{FF2B5EF4-FFF2-40B4-BE49-F238E27FC236}">
                      <a16:creationId xmlns:a16="http://schemas.microsoft.com/office/drawing/2014/main" id="{831B481D-0BE6-4D92-ABF0-15C06638E3A4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8759491" y="6231317"/>
                  <a:ext cx="74148" cy="100408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49" name="墨迹 48">
                  <a:extLst>
                    <a:ext uri="{FF2B5EF4-FFF2-40B4-BE49-F238E27FC236}">
                      <a16:creationId xmlns:a16="http://schemas.microsoft.com/office/drawing/2014/main" id="{B6B4D4F9-C083-424D-9D0F-773DD621A9E2}"/>
                    </a:ext>
                  </a:extLst>
                </p14:cNvPr>
                <p14:cNvContentPartPr/>
                <p14:nvPr/>
              </p14:nvContentPartPr>
              <p14:xfrm>
                <a:off x="8754755" y="6240250"/>
                <a:ext cx="90360" cy="88560"/>
              </p14:xfrm>
            </p:contentPart>
          </mc:Choice>
          <mc:Fallback xmlns="">
            <p:pic>
              <p:nvPicPr>
                <p:cNvPr id="33" name="墨迹 32">
                  <a:extLst>
                    <a:ext uri="{FF2B5EF4-FFF2-40B4-BE49-F238E27FC236}">
                      <a16:creationId xmlns:a16="http://schemas.microsoft.com/office/drawing/2014/main" id="{23487405-3A8C-4F1D-BD8A-EA0DA4A17327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8749059" y="6234828"/>
                  <a:ext cx="101493" cy="99662"/>
                </a:xfrm>
                <a:prstGeom prst="rect">
                  <a:avLst/>
                </a:prstGeom>
              </p:spPr>
            </p:pic>
          </mc:Fallback>
        </mc:AlternateContent>
      </p:grpSp>
      <p:sp>
        <p:nvSpPr>
          <p:cNvPr id="50" name="文本框 49">
            <a:extLst>
              <a:ext uri="{FF2B5EF4-FFF2-40B4-BE49-F238E27FC236}">
                <a16:creationId xmlns:a16="http://schemas.microsoft.com/office/drawing/2014/main" id="{02859591-DCA1-412F-9D91-FFA6957B547B}"/>
              </a:ext>
            </a:extLst>
          </p:cNvPr>
          <p:cNvSpPr txBox="1"/>
          <p:nvPr/>
        </p:nvSpPr>
        <p:spPr>
          <a:xfrm>
            <a:off x="806933" y="4204960"/>
            <a:ext cx="5061188" cy="5569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300">
                <a:latin typeface="+mn-ea"/>
              </a:rPr>
              <a:t>pellentesque habitant morbi tristique senectus et netus et malesuada fames ac</a:t>
            </a:r>
            <a:endParaRPr lang="zh-CN" altLang="en-US" sz="1300">
              <a:latin typeface="+mn-ea"/>
            </a:endParaRP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AB53F18B-6D6B-4263-AFA0-A9270FD5ABA2}"/>
              </a:ext>
            </a:extLst>
          </p:cNvPr>
          <p:cNvGrpSpPr/>
          <p:nvPr/>
        </p:nvGrpSpPr>
        <p:grpSpPr>
          <a:xfrm flipH="1">
            <a:off x="405680" y="5038129"/>
            <a:ext cx="247670" cy="262209"/>
            <a:chOff x="8714075" y="6195970"/>
            <a:chExt cx="177840" cy="1882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9">
              <p14:nvContentPartPr>
                <p14:cNvPr id="52" name="墨迹 51">
                  <a:extLst>
                    <a:ext uri="{FF2B5EF4-FFF2-40B4-BE49-F238E27FC236}">
                      <a16:creationId xmlns:a16="http://schemas.microsoft.com/office/drawing/2014/main" id="{A9436D8F-C25C-470B-B852-9F8B5C62FD4C}"/>
                    </a:ext>
                  </a:extLst>
                </p14:cNvPr>
                <p14:cNvContentPartPr/>
                <p14:nvPr/>
              </p14:nvContentPartPr>
              <p14:xfrm>
                <a:off x="8714075" y="6195970"/>
                <a:ext cx="177840" cy="188280"/>
              </p14:xfrm>
            </p:contentPart>
          </mc:Choice>
          <mc:Fallback xmlns="">
            <p:pic>
              <p:nvPicPr>
                <p:cNvPr id="36" name="墨迹 35">
                  <a:extLst>
                    <a:ext uri="{FF2B5EF4-FFF2-40B4-BE49-F238E27FC236}">
                      <a16:creationId xmlns:a16="http://schemas.microsoft.com/office/drawing/2014/main" id="{67EDBB14-926C-4DBB-81FB-CA3F528A5769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8708388" y="6190539"/>
                  <a:ext cx="188955" cy="199401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53" name="墨迹 52">
                  <a:extLst>
                    <a:ext uri="{FF2B5EF4-FFF2-40B4-BE49-F238E27FC236}">
                      <a16:creationId xmlns:a16="http://schemas.microsoft.com/office/drawing/2014/main" id="{604F7691-EB02-473E-A3B5-706A4CBC234D}"/>
                    </a:ext>
                  </a:extLst>
                </p14:cNvPr>
                <p14:cNvContentPartPr/>
                <p14:nvPr/>
              </p14:nvContentPartPr>
              <p14:xfrm>
                <a:off x="8765195" y="6237010"/>
                <a:ext cx="63000" cy="89280"/>
              </p14:xfrm>
            </p:contentPart>
          </mc:Choice>
          <mc:Fallback xmlns="">
            <p:pic>
              <p:nvPicPr>
                <p:cNvPr id="37" name="墨迹 36">
                  <a:extLst>
                    <a:ext uri="{FF2B5EF4-FFF2-40B4-BE49-F238E27FC236}">
                      <a16:creationId xmlns:a16="http://schemas.microsoft.com/office/drawing/2014/main" id="{44ACF454-4E0C-4041-8960-C537CD507AD5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8759491" y="6231576"/>
                  <a:ext cx="74148" cy="100408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">
              <p14:nvContentPartPr>
                <p14:cNvPr id="54" name="墨迹 53">
                  <a:extLst>
                    <a:ext uri="{FF2B5EF4-FFF2-40B4-BE49-F238E27FC236}">
                      <a16:creationId xmlns:a16="http://schemas.microsoft.com/office/drawing/2014/main" id="{DA9E2530-4AFD-4E7B-9201-6D0E5881975E}"/>
                    </a:ext>
                  </a:extLst>
                </p14:cNvPr>
                <p14:cNvContentPartPr/>
                <p14:nvPr/>
              </p14:nvContentPartPr>
              <p14:xfrm>
                <a:off x="8754755" y="6240250"/>
                <a:ext cx="90360" cy="88560"/>
              </p14:xfrm>
            </p:contentPart>
          </mc:Choice>
          <mc:Fallback xmlns="">
            <p:pic>
              <p:nvPicPr>
                <p:cNvPr id="38" name="墨迹 37">
                  <a:extLst>
                    <a:ext uri="{FF2B5EF4-FFF2-40B4-BE49-F238E27FC236}">
                      <a16:creationId xmlns:a16="http://schemas.microsoft.com/office/drawing/2014/main" id="{4453F301-3911-4E1A-8911-7F56451A21CC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8749059" y="6234570"/>
                  <a:ext cx="101493" cy="99662"/>
                </a:xfrm>
                <a:prstGeom prst="rect">
                  <a:avLst/>
                </a:prstGeom>
              </p:spPr>
            </p:pic>
          </mc:Fallback>
        </mc:AlternateContent>
      </p:grpSp>
      <p:sp>
        <p:nvSpPr>
          <p:cNvPr id="55" name="文本框 54">
            <a:extLst>
              <a:ext uri="{FF2B5EF4-FFF2-40B4-BE49-F238E27FC236}">
                <a16:creationId xmlns:a16="http://schemas.microsoft.com/office/drawing/2014/main" id="{DB6A1FFB-B49F-4747-91CF-959D8C44CC31}"/>
              </a:ext>
            </a:extLst>
          </p:cNvPr>
          <p:cNvSpPr txBox="1"/>
          <p:nvPr/>
        </p:nvSpPr>
        <p:spPr>
          <a:xfrm>
            <a:off x="806933" y="4890760"/>
            <a:ext cx="5061188" cy="5569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300">
                <a:latin typeface="+mn-ea"/>
              </a:rPr>
              <a:t>pellentesque habitant morbi tristique senectus et netus et malesuada fames ac</a:t>
            </a:r>
            <a:endParaRPr lang="zh-CN" altLang="en-US" sz="1300">
              <a:latin typeface="+mn-ea"/>
            </a:endParaRPr>
          </a:p>
        </p:txBody>
      </p:sp>
      <p:sp>
        <p:nvSpPr>
          <p:cNvPr id="56" name="Freeform 66">
            <a:extLst>
              <a:ext uri="{FF2B5EF4-FFF2-40B4-BE49-F238E27FC236}">
                <a16:creationId xmlns:a16="http://schemas.microsoft.com/office/drawing/2014/main" id="{AD2C68E2-6EF1-46EF-AB03-668AB97AC5EF}"/>
              </a:ext>
            </a:extLst>
          </p:cNvPr>
          <p:cNvSpPr>
            <a:spLocks noEditPoints="1"/>
          </p:cNvSpPr>
          <p:nvPr/>
        </p:nvSpPr>
        <p:spPr bwMode="auto">
          <a:xfrm>
            <a:off x="2929350" y="2291106"/>
            <a:ext cx="415099" cy="350337"/>
          </a:xfrm>
          <a:custGeom>
            <a:avLst/>
            <a:gdLst>
              <a:gd name="T0" fmla="*/ 112 w 224"/>
              <a:gd name="T1" fmla="*/ 26 h 189"/>
              <a:gd name="T2" fmla="*/ 157 w 224"/>
              <a:gd name="T3" fmla="*/ 0 h 189"/>
              <a:gd name="T4" fmla="*/ 164 w 224"/>
              <a:gd name="T5" fmla="*/ 64 h 189"/>
              <a:gd name="T6" fmla="*/ 191 w 224"/>
              <a:gd name="T7" fmla="*/ 114 h 189"/>
              <a:gd name="T8" fmla="*/ 191 w 224"/>
              <a:gd name="T9" fmla="*/ 114 h 189"/>
              <a:gd name="T10" fmla="*/ 224 w 224"/>
              <a:gd name="T11" fmla="*/ 145 h 189"/>
              <a:gd name="T12" fmla="*/ 145 w 224"/>
              <a:gd name="T13" fmla="*/ 145 h 189"/>
              <a:gd name="T14" fmla="*/ 136 w 224"/>
              <a:gd name="T15" fmla="*/ 172 h 189"/>
              <a:gd name="T16" fmla="*/ 121 w 224"/>
              <a:gd name="T17" fmla="*/ 189 h 189"/>
              <a:gd name="T18" fmla="*/ 98 w 224"/>
              <a:gd name="T19" fmla="*/ 174 h 189"/>
              <a:gd name="T20" fmla="*/ 87 w 224"/>
              <a:gd name="T21" fmla="*/ 151 h 189"/>
              <a:gd name="T22" fmla="*/ 0 w 224"/>
              <a:gd name="T23" fmla="*/ 151 h 189"/>
              <a:gd name="T24" fmla="*/ 11 w 224"/>
              <a:gd name="T25" fmla="*/ 123 h 189"/>
              <a:gd name="T26" fmla="*/ 43 w 224"/>
              <a:gd name="T27" fmla="*/ 94 h 189"/>
              <a:gd name="T28" fmla="*/ 66 w 224"/>
              <a:gd name="T29" fmla="*/ 35 h 189"/>
              <a:gd name="T30" fmla="*/ 66 w 224"/>
              <a:gd name="T31" fmla="*/ 35 h 189"/>
              <a:gd name="T32" fmla="*/ 74 w 224"/>
              <a:gd name="T33" fmla="*/ 5 h 189"/>
              <a:gd name="T34" fmla="*/ 101 w 224"/>
              <a:gd name="T35" fmla="*/ 20 h 189"/>
              <a:gd name="T36" fmla="*/ 112 w 224"/>
              <a:gd name="T37" fmla="*/ 26 h 189"/>
              <a:gd name="T38" fmla="*/ 115 w 224"/>
              <a:gd name="T39" fmla="*/ 91 h 189"/>
              <a:gd name="T40" fmla="*/ 115 w 224"/>
              <a:gd name="T41" fmla="*/ 91 h 189"/>
              <a:gd name="T42" fmla="*/ 115 w 224"/>
              <a:gd name="T43" fmla="*/ 98 h 189"/>
              <a:gd name="T44" fmla="*/ 122 w 224"/>
              <a:gd name="T45" fmla="*/ 98 h 189"/>
              <a:gd name="T46" fmla="*/ 122 w 224"/>
              <a:gd name="T47" fmla="*/ 91 h 189"/>
              <a:gd name="T48" fmla="*/ 115 w 224"/>
              <a:gd name="T49" fmla="*/ 91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24" h="189">
                <a:moveTo>
                  <a:pt x="112" y="26"/>
                </a:moveTo>
                <a:cubicBezTo>
                  <a:pt x="157" y="0"/>
                  <a:pt x="157" y="0"/>
                  <a:pt x="157" y="0"/>
                </a:cubicBezTo>
                <a:cubicBezTo>
                  <a:pt x="176" y="22"/>
                  <a:pt x="166" y="44"/>
                  <a:pt x="164" y="64"/>
                </a:cubicBezTo>
                <a:cubicBezTo>
                  <a:pt x="161" y="97"/>
                  <a:pt x="162" y="102"/>
                  <a:pt x="191" y="114"/>
                </a:cubicBezTo>
                <a:cubicBezTo>
                  <a:pt x="191" y="114"/>
                  <a:pt x="191" y="114"/>
                  <a:pt x="191" y="114"/>
                </a:cubicBezTo>
                <a:cubicBezTo>
                  <a:pt x="208" y="116"/>
                  <a:pt x="221" y="129"/>
                  <a:pt x="224" y="145"/>
                </a:cubicBezTo>
                <a:cubicBezTo>
                  <a:pt x="198" y="163"/>
                  <a:pt x="173" y="140"/>
                  <a:pt x="145" y="145"/>
                </a:cubicBezTo>
                <a:cubicBezTo>
                  <a:pt x="143" y="154"/>
                  <a:pt x="140" y="163"/>
                  <a:pt x="136" y="172"/>
                </a:cubicBezTo>
                <a:cubicBezTo>
                  <a:pt x="133" y="179"/>
                  <a:pt x="128" y="185"/>
                  <a:pt x="121" y="189"/>
                </a:cubicBezTo>
                <a:cubicBezTo>
                  <a:pt x="112" y="186"/>
                  <a:pt x="104" y="181"/>
                  <a:pt x="98" y="174"/>
                </a:cubicBezTo>
                <a:cubicBezTo>
                  <a:pt x="93" y="167"/>
                  <a:pt x="90" y="159"/>
                  <a:pt x="87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2" y="141"/>
                  <a:pt x="6" y="132"/>
                  <a:pt x="11" y="123"/>
                </a:cubicBezTo>
                <a:cubicBezTo>
                  <a:pt x="21" y="113"/>
                  <a:pt x="32" y="103"/>
                  <a:pt x="43" y="94"/>
                </a:cubicBezTo>
                <a:cubicBezTo>
                  <a:pt x="61" y="79"/>
                  <a:pt x="75" y="62"/>
                  <a:pt x="66" y="35"/>
                </a:cubicBezTo>
                <a:cubicBezTo>
                  <a:pt x="66" y="35"/>
                  <a:pt x="66" y="35"/>
                  <a:pt x="66" y="35"/>
                </a:cubicBezTo>
                <a:cubicBezTo>
                  <a:pt x="66" y="24"/>
                  <a:pt x="69" y="14"/>
                  <a:pt x="74" y="5"/>
                </a:cubicBezTo>
                <a:cubicBezTo>
                  <a:pt x="101" y="20"/>
                  <a:pt x="101" y="20"/>
                  <a:pt x="101" y="20"/>
                </a:cubicBezTo>
                <a:cubicBezTo>
                  <a:pt x="105" y="21"/>
                  <a:pt x="109" y="24"/>
                  <a:pt x="112" y="26"/>
                </a:cubicBezTo>
                <a:close/>
                <a:moveTo>
                  <a:pt x="115" y="91"/>
                </a:moveTo>
                <a:cubicBezTo>
                  <a:pt x="115" y="91"/>
                  <a:pt x="115" y="91"/>
                  <a:pt x="115" y="91"/>
                </a:cubicBezTo>
                <a:cubicBezTo>
                  <a:pt x="115" y="93"/>
                  <a:pt x="115" y="95"/>
                  <a:pt x="115" y="98"/>
                </a:cubicBezTo>
                <a:cubicBezTo>
                  <a:pt x="118" y="98"/>
                  <a:pt x="120" y="98"/>
                  <a:pt x="122" y="98"/>
                </a:cubicBezTo>
                <a:cubicBezTo>
                  <a:pt x="123" y="95"/>
                  <a:pt x="123" y="93"/>
                  <a:pt x="122" y="91"/>
                </a:cubicBezTo>
                <a:cubicBezTo>
                  <a:pt x="120" y="90"/>
                  <a:pt x="118" y="90"/>
                  <a:pt x="115" y="91"/>
                </a:cubicBezTo>
                <a:close/>
              </a:path>
            </a:pathLst>
          </a:custGeom>
          <a:solidFill>
            <a:srgbClr val="5FCFE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2">
            <p14:nvContentPartPr>
              <p14:cNvPr id="57" name="墨迹 56">
                <a:extLst>
                  <a:ext uri="{FF2B5EF4-FFF2-40B4-BE49-F238E27FC236}">
                    <a16:creationId xmlns:a16="http://schemas.microsoft.com/office/drawing/2014/main" id="{33B72FDB-848B-4F27-8FAC-F512BA42E5EE}"/>
                  </a:ext>
                </a:extLst>
              </p14:cNvPr>
              <p14:cNvContentPartPr/>
              <p14:nvPr/>
            </p14:nvContentPartPr>
            <p14:xfrm rot="21391888" flipH="1">
              <a:off x="2221657" y="4543639"/>
              <a:ext cx="3702600" cy="333000"/>
            </p14:xfrm>
          </p:contentPart>
        </mc:Choice>
        <mc:Fallback xmlns="">
          <p:pic>
            <p:nvPicPr>
              <p:cNvPr id="57" name="墨迹 56">
                <a:extLst>
                  <a:ext uri="{FF2B5EF4-FFF2-40B4-BE49-F238E27FC236}">
                    <a16:creationId xmlns:a16="http://schemas.microsoft.com/office/drawing/2014/main" id="{33B72FDB-848B-4F27-8FAC-F512BA42E5EE}"/>
                  </a:ext>
                </a:extLst>
              </p:cNvPr>
              <p:cNvPicPr/>
              <p:nvPr/>
            </p:nvPicPr>
            <p:blipFill>
              <a:blip r:embed="rId23"/>
              <a:stretch>
                <a:fillRect/>
              </a:stretch>
            </p:blipFill>
            <p:spPr>
              <a:xfrm rot="21391888" flipH="1">
                <a:off x="2209057" y="4531025"/>
                <a:ext cx="3727800" cy="358227"/>
              </a:xfrm>
              <a:prstGeom prst="rect">
                <a:avLst/>
              </a:prstGeom>
            </p:spPr>
          </p:pic>
        </mc:Fallback>
      </mc:AlternateContent>
      <p:grpSp>
        <p:nvGrpSpPr>
          <p:cNvPr id="58" name="组合 57">
            <a:extLst>
              <a:ext uri="{FF2B5EF4-FFF2-40B4-BE49-F238E27FC236}">
                <a16:creationId xmlns:a16="http://schemas.microsoft.com/office/drawing/2014/main" id="{E4D96719-00C7-447F-AF2F-A2C3B3A652BE}"/>
              </a:ext>
            </a:extLst>
          </p:cNvPr>
          <p:cNvGrpSpPr/>
          <p:nvPr/>
        </p:nvGrpSpPr>
        <p:grpSpPr>
          <a:xfrm rot="19913165">
            <a:off x="885014" y="405390"/>
            <a:ext cx="127675" cy="592617"/>
            <a:chOff x="-24772938" y="-4622800"/>
            <a:chExt cx="633412" cy="2940050"/>
          </a:xfrm>
          <a:solidFill>
            <a:srgbClr val="5FCFED"/>
          </a:solidFill>
        </p:grpSpPr>
        <p:sp>
          <p:nvSpPr>
            <p:cNvPr id="59" name="Freeform 346">
              <a:extLst>
                <a:ext uri="{FF2B5EF4-FFF2-40B4-BE49-F238E27FC236}">
                  <a16:creationId xmlns:a16="http://schemas.microsoft.com/office/drawing/2014/main" id="{343DB350-6148-4488-AABB-12EDEBF5F7D2}"/>
                </a:ext>
              </a:extLst>
            </p:cNvPr>
            <p:cNvSpPr>
              <a:spLocks/>
            </p:cNvSpPr>
            <p:nvPr/>
          </p:nvSpPr>
          <p:spPr bwMode="auto">
            <a:xfrm>
              <a:off x="-24772938" y="-4622800"/>
              <a:ext cx="538163" cy="2097088"/>
            </a:xfrm>
            <a:custGeom>
              <a:avLst/>
              <a:gdLst>
                <a:gd name="T0" fmla="*/ 118 w 143"/>
                <a:gd name="T1" fmla="*/ 507 h 557"/>
                <a:gd name="T2" fmla="*/ 124 w 143"/>
                <a:gd name="T3" fmla="*/ 297 h 557"/>
                <a:gd name="T4" fmla="*/ 121 w 143"/>
                <a:gd name="T5" fmla="*/ 70 h 557"/>
                <a:gd name="T6" fmla="*/ 12 w 143"/>
                <a:gd name="T7" fmla="*/ 70 h 557"/>
                <a:gd name="T8" fmla="*/ 9 w 143"/>
                <a:gd name="T9" fmla="*/ 311 h 557"/>
                <a:gd name="T10" fmla="*/ 31 w 143"/>
                <a:gd name="T11" fmla="*/ 515 h 557"/>
                <a:gd name="T12" fmla="*/ 118 w 143"/>
                <a:gd name="T13" fmla="*/ 507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3" h="557">
                  <a:moveTo>
                    <a:pt x="118" y="507"/>
                  </a:moveTo>
                  <a:cubicBezTo>
                    <a:pt x="143" y="442"/>
                    <a:pt x="126" y="364"/>
                    <a:pt x="124" y="297"/>
                  </a:cubicBezTo>
                  <a:cubicBezTo>
                    <a:pt x="121" y="221"/>
                    <a:pt x="121" y="146"/>
                    <a:pt x="121" y="70"/>
                  </a:cubicBezTo>
                  <a:cubicBezTo>
                    <a:pt x="121" y="0"/>
                    <a:pt x="14" y="0"/>
                    <a:pt x="12" y="70"/>
                  </a:cubicBezTo>
                  <a:cubicBezTo>
                    <a:pt x="9" y="151"/>
                    <a:pt x="9" y="230"/>
                    <a:pt x="9" y="311"/>
                  </a:cubicBezTo>
                  <a:cubicBezTo>
                    <a:pt x="9" y="381"/>
                    <a:pt x="0" y="454"/>
                    <a:pt x="31" y="515"/>
                  </a:cubicBezTo>
                  <a:cubicBezTo>
                    <a:pt x="56" y="557"/>
                    <a:pt x="107" y="540"/>
                    <a:pt x="118" y="5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347">
              <a:extLst>
                <a:ext uri="{FF2B5EF4-FFF2-40B4-BE49-F238E27FC236}">
                  <a16:creationId xmlns:a16="http://schemas.microsoft.com/office/drawing/2014/main" id="{51063113-16CC-498B-ACF3-B246FB5DECE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4761826" y="-2379663"/>
              <a:ext cx="622300" cy="696913"/>
            </a:xfrm>
            <a:custGeom>
              <a:avLst/>
              <a:gdLst>
                <a:gd name="T0" fmla="*/ 45 w 165"/>
                <a:gd name="T1" fmla="*/ 23 h 185"/>
                <a:gd name="T2" fmla="*/ 20 w 165"/>
                <a:gd name="T3" fmla="*/ 135 h 185"/>
                <a:gd name="T4" fmla="*/ 93 w 165"/>
                <a:gd name="T5" fmla="*/ 180 h 185"/>
                <a:gd name="T6" fmla="*/ 160 w 165"/>
                <a:gd name="T7" fmla="*/ 140 h 185"/>
                <a:gd name="T8" fmla="*/ 160 w 165"/>
                <a:gd name="T9" fmla="*/ 73 h 185"/>
                <a:gd name="T10" fmla="*/ 45 w 165"/>
                <a:gd name="T11" fmla="*/ 23 h 185"/>
                <a:gd name="T12" fmla="*/ 51 w 165"/>
                <a:gd name="T13" fmla="*/ 104 h 185"/>
                <a:gd name="T14" fmla="*/ 51 w 165"/>
                <a:gd name="T15" fmla="*/ 104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5" h="185">
                  <a:moveTo>
                    <a:pt x="45" y="23"/>
                  </a:moveTo>
                  <a:cubicBezTo>
                    <a:pt x="3" y="45"/>
                    <a:pt x="0" y="96"/>
                    <a:pt x="20" y="135"/>
                  </a:cubicBezTo>
                  <a:cubicBezTo>
                    <a:pt x="34" y="163"/>
                    <a:pt x="65" y="180"/>
                    <a:pt x="93" y="180"/>
                  </a:cubicBezTo>
                  <a:cubicBezTo>
                    <a:pt x="121" y="185"/>
                    <a:pt x="151" y="171"/>
                    <a:pt x="160" y="140"/>
                  </a:cubicBezTo>
                  <a:cubicBezTo>
                    <a:pt x="165" y="118"/>
                    <a:pt x="165" y="93"/>
                    <a:pt x="160" y="73"/>
                  </a:cubicBezTo>
                  <a:cubicBezTo>
                    <a:pt x="146" y="26"/>
                    <a:pt x="90" y="0"/>
                    <a:pt x="45" y="23"/>
                  </a:cubicBezTo>
                  <a:close/>
                  <a:moveTo>
                    <a:pt x="51" y="104"/>
                  </a:moveTo>
                  <a:cubicBezTo>
                    <a:pt x="51" y="104"/>
                    <a:pt x="51" y="104"/>
                    <a:pt x="51" y="10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BE803A5D-1C22-472F-8C15-ADC7750F6602}"/>
              </a:ext>
            </a:extLst>
          </p:cNvPr>
          <p:cNvGrpSpPr/>
          <p:nvPr/>
        </p:nvGrpSpPr>
        <p:grpSpPr>
          <a:xfrm>
            <a:off x="5237579" y="5536011"/>
            <a:ext cx="652444" cy="655889"/>
            <a:chOff x="-27552650" y="-11239500"/>
            <a:chExt cx="5711825" cy="5741988"/>
          </a:xfrm>
          <a:solidFill>
            <a:srgbClr val="5FCFED"/>
          </a:solidFill>
        </p:grpSpPr>
        <p:sp>
          <p:nvSpPr>
            <p:cNvPr id="62" name="Freeform 16">
              <a:extLst>
                <a:ext uri="{FF2B5EF4-FFF2-40B4-BE49-F238E27FC236}">
                  <a16:creationId xmlns:a16="http://schemas.microsoft.com/office/drawing/2014/main" id="{8AEAE887-153F-4132-97EB-73444EA8215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7552650" y="-9451975"/>
              <a:ext cx="1509713" cy="2082800"/>
            </a:xfrm>
            <a:custGeom>
              <a:avLst/>
              <a:gdLst>
                <a:gd name="T0" fmla="*/ 179 w 401"/>
                <a:gd name="T1" fmla="*/ 553 h 553"/>
                <a:gd name="T2" fmla="*/ 148 w 401"/>
                <a:gd name="T3" fmla="*/ 338 h 553"/>
                <a:gd name="T4" fmla="*/ 139 w 401"/>
                <a:gd name="T5" fmla="*/ 277 h 553"/>
                <a:gd name="T6" fmla="*/ 69 w 401"/>
                <a:gd name="T7" fmla="*/ 224 h 553"/>
                <a:gd name="T8" fmla="*/ 43 w 401"/>
                <a:gd name="T9" fmla="*/ 224 h 553"/>
                <a:gd name="T10" fmla="*/ 5 w 401"/>
                <a:gd name="T11" fmla="*/ 201 h 553"/>
                <a:gd name="T12" fmla="*/ 27 w 401"/>
                <a:gd name="T13" fmla="*/ 159 h 553"/>
                <a:gd name="T14" fmla="*/ 101 w 401"/>
                <a:gd name="T15" fmla="*/ 138 h 553"/>
                <a:gd name="T16" fmla="*/ 177 w 401"/>
                <a:gd name="T17" fmla="*/ 91 h 553"/>
                <a:gd name="T18" fmla="*/ 215 w 401"/>
                <a:gd name="T19" fmla="*/ 22 h 553"/>
                <a:gd name="T20" fmla="*/ 258 w 401"/>
                <a:gd name="T21" fmla="*/ 4 h 553"/>
                <a:gd name="T22" fmla="*/ 282 w 401"/>
                <a:gd name="T23" fmla="*/ 42 h 553"/>
                <a:gd name="T24" fmla="*/ 278 w 401"/>
                <a:gd name="T25" fmla="*/ 80 h 553"/>
                <a:gd name="T26" fmla="*/ 282 w 401"/>
                <a:gd name="T27" fmla="*/ 129 h 553"/>
                <a:gd name="T28" fmla="*/ 350 w 401"/>
                <a:gd name="T29" fmla="*/ 159 h 553"/>
                <a:gd name="T30" fmla="*/ 367 w 401"/>
                <a:gd name="T31" fmla="*/ 154 h 553"/>
                <a:gd name="T32" fmla="*/ 399 w 401"/>
                <a:gd name="T33" fmla="*/ 168 h 553"/>
                <a:gd name="T34" fmla="*/ 381 w 401"/>
                <a:gd name="T35" fmla="*/ 212 h 553"/>
                <a:gd name="T36" fmla="*/ 332 w 401"/>
                <a:gd name="T37" fmla="*/ 224 h 553"/>
                <a:gd name="T38" fmla="*/ 244 w 401"/>
                <a:gd name="T39" fmla="*/ 300 h 553"/>
                <a:gd name="T40" fmla="*/ 217 w 401"/>
                <a:gd name="T41" fmla="*/ 508 h 553"/>
                <a:gd name="T42" fmla="*/ 179 w 401"/>
                <a:gd name="T43" fmla="*/ 553 h 553"/>
                <a:gd name="T44" fmla="*/ 285 w 401"/>
                <a:gd name="T45" fmla="*/ 186 h 553"/>
                <a:gd name="T46" fmla="*/ 229 w 401"/>
                <a:gd name="T47" fmla="*/ 107 h 553"/>
                <a:gd name="T48" fmla="*/ 181 w 401"/>
                <a:gd name="T49" fmla="*/ 161 h 553"/>
                <a:gd name="T50" fmla="*/ 128 w 401"/>
                <a:gd name="T51" fmla="*/ 192 h 553"/>
                <a:gd name="T52" fmla="*/ 175 w 401"/>
                <a:gd name="T53" fmla="*/ 244 h 553"/>
                <a:gd name="T54" fmla="*/ 186 w 401"/>
                <a:gd name="T55" fmla="*/ 309 h 553"/>
                <a:gd name="T56" fmla="*/ 208 w 401"/>
                <a:gd name="T57" fmla="*/ 233 h 553"/>
                <a:gd name="T58" fmla="*/ 285 w 401"/>
                <a:gd name="T59" fmla="*/ 186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01" h="553">
                  <a:moveTo>
                    <a:pt x="179" y="553"/>
                  </a:moveTo>
                  <a:cubicBezTo>
                    <a:pt x="155" y="481"/>
                    <a:pt x="141" y="412"/>
                    <a:pt x="148" y="338"/>
                  </a:cubicBezTo>
                  <a:cubicBezTo>
                    <a:pt x="150" y="318"/>
                    <a:pt x="146" y="298"/>
                    <a:pt x="139" y="277"/>
                  </a:cubicBezTo>
                  <a:cubicBezTo>
                    <a:pt x="130" y="242"/>
                    <a:pt x="105" y="226"/>
                    <a:pt x="69" y="224"/>
                  </a:cubicBezTo>
                  <a:cubicBezTo>
                    <a:pt x="43" y="224"/>
                    <a:pt x="43" y="224"/>
                    <a:pt x="43" y="224"/>
                  </a:cubicBezTo>
                  <a:cubicBezTo>
                    <a:pt x="25" y="226"/>
                    <a:pt x="9" y="219"/>
                    <a:pt x="5" y="201"/>
                  </a:cubicBezTo>
                  <a:cubicBezTo>
                    <a:pt x="0" y="183"/>
                    <a:pt x="7" y="168"/>
                    <a:pt x="27" y="159"/>
                  </a:cubicBezTo>
                  <a:cubicBezTo>
                    <a:pt x="52" y="145"/>
                    <a:pt x="74" y="136"/>
                    <a:pt x="101" y="138"/>
                  </a:cubicBezTo>
                  <a:cubicBezTo>
                    <a:pt x="139" y="141"/>
                    <a:pt x="161" y="123"/>
                    <a:pt x="177" y="91"/>
                  </a:cubicBezTo>
                  <a:cubicBezTo>
                    <a:pt x="188" y="69"/>
                    <a:pt x="204" y="47"/>
                    <a:pt x="215" y="22"/>
                  </a:cubicBezTo>
                  <a:cubicBezTo>
                    <a:pt x="224" y="2"/>
                    <a:pt x="240" y="0"/>
                    <a:pt x="258" y="4"/>
                  </a:cubicBezTo>
                  <a:cubicBezTo>
                    <a:pt x="278" y="9"/>
                    <a:pt x="287" y="22"/>
                    <a:pt x="282" y="42"/>
                  </a:cubicBezTo>
                  <a:cubicBezTo>
                    <a:pt x="280" y="56"/>
                    <a:pt x="280" y="69"/>
                    <a:pt x="278" y="80"/>
                  </a:cubicBezTo>
                  <a:cubicBezTo>
                    <a:pt x="276" y="96"/>
                    <a:pt x="267" y="114"/>
                    <a:pt x="282" y="129"/>
                  </a:cubicBezTo>
                  <a:cubicBezTo>
                    <a:pt x="300" y="147"/>
                    <a:pt x="323" y="156"/>
                    <a:pt x="350" y="159"/>
                  </a:cubicBezTo>
                  <a:cubicBezTo>
                    <a:pt x="356" y="159"/>
                    <a:pt x="361" y="156"/>
                    <a:pt x="367" y="154"/>
                  </a:cubicBezTo>
                  <a:cubicBezTo>
                    <a:pt x="381" y="154"/>
                    <a:pt x="397" y="150"/>
                    <a:pt x="399" y="168"/>
                  </a:cubicBezTo>
                  <a:cubicBezTo>
                    <a:pt x="401" y="185"/>
                    <a:pt x="401" y="203"/>
                    <a:pt x="381" y="212"/>
                  </a:cubicBezTo>
                  <a:cubicBezTo>
                    <a:pt x="367" y="224"/>
                    <a:pt x="349" y="224"/>
                    <a:pt x="332" y="224"/>
                  </a:cubicBezTo>
                  <a:cubicBezTo>
                    <a:pt x="269" y="226"/>
                    <a:pt x="255" y="237"/>
                    <a:pt x="244" y="300"/>
                  </a:cubicBezTo>
                  <a:cubicBezTo>
                    <a:pt x="233" y="369"/>
                    <a:pt x="224" y="439"/>
                    <a:pt x="217" y="508"/>
                  </a:cubicBezTo>
                  <a:cubicBezTo>
                    <a:pt x="215" y="530"/>
                    <a:pt x="208" y="546"/>
                    <a:pt x="179" y="553"/>
                  </a:cubicBezTo>
                  <a:close/>
                  <a:moveTo>
                    <a:pt x="285" y="186"/>
                  </a:moveTo>
                  <a:cubicBezTo>
                    <a:pt x="262" y="163"/>
                    <a:pt x="222" y="154"/>
                    <a:pt x="229" y="107"/>
                  </a:cubicBezTo>
                  <a:cubicBezTo>
                    <a:pt x="211" y="130"/>
                    <a:pt x="195" y="145"/>
                    <a:pt x="181" y="161"/>
                  </a:cubicBezTo>
                  <a:cubicBezTo>
                    <a:pt x="168" y="179"/>
                    <a:pt x="143" y="177"/>
                    <a:pt x="128" y="192"/>
                  </a:cubicBezTo>
                  <a:cubicBezTo>
                    <a:pt x="146" y="210"/>
                    <a:pt x="166" y="226"/>
                    <a:pt x="175" y="244"/>
                  </a:cubicBezTo>
                  <a:cubicBezTo>
                    <a:pt x="184" y="262"/>
                    <a:pt x="184" y="286"/>
                    <a:pt x="186" y="309"/>
                  </a:cubicBezTo>
                  <a:cubicBezTo>
                    <a:pt x="199" y="284"/>
                    <a:pt x="199" y="257"/>
                    <a:pt x="208" y="233"/>
                  </a:cubicBezTo>
                  <a:cubicBezTo>
                    <a:pt x="226" y="201"/>
                    <a:pt x="260" y="203"/>
                    <a:pt x="285" y="1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7">
              <a:extLst>
                <a:ext uri="{FF2B5EF4-FFF2-40B4-BE49-F238E27FC236}">
                  <a16:creationId xmlns:a16="http://schemas.microsoft.com/office/drawing/2014/main" id="{1010589F-5E50-4F47-B841-18B1299EF94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3023513" y="-11239500"/>
              <a:ext cx="1182688" cy="2300288"/>
            </a:xfrm>
            <a:custGeom>
              <a:avLst/>
              <a:gdLst>
                <a:gd name="T0" fmla="*/ 233 w 314"/>
                <a:gd name="T1" fmla="*/ 159 h 611"/>
                <a:gd name="T2" fmla="*/ 275 w 314"/>
                <a:gd name="T3" fmla="*/ 228 h 611"/>
                <a:gd name="T4" fmla="*/ 302 w 314"/>
                <a:gd name="T5" fmla="*/ 255 h 611"/>
                <a:gd name="T6" fmla="*/ 278 w 314"/>
                <a:gd name="T7" fmla="*/ 295 h 611"/>
                <a:gd name="T8" fmla="*/ 204 w 314"/>
                <a:gd name="T9" fmla="*/ 347 h 611"/>
                <a:gd name="T10" fmla="*/ 157 w 314"/>
                <a:gd name="T11" fmla="*/ 560 h 611"/>
                <a:gd name="T12" fmla="*/ 148 w 314"/>
                <a:gd name="T13" fmla="*/ 589 h 611"/>
                <a:gd name="T14" fmla="*/ 125 w 314"/>
                <a:gd name="T15" fmla="*/ 611 h 611"/>
                <a:gd name="T16" fmla="*/ 103 w 314"/>
                <a:gd name="T17" fmla="*/ 589 h 611"/>
                <a:gd name="T18" fmla="*/ 103 w 314"/>
                <a:gd name="T19" fmla="*/ 459 h 611"/>
                <a:gd name="T20" fmla="*/ 105 w 314"/>
                <a:gd name="T21" fmla="*/ 356 h 611"/>
                <a:gd name="T22" fmla="*/ 69 w 314"/>
                <a:gd name="T23" fmla="*/ 313 h 611"/>
                <a:gd name="T24" fmla="*/ 36 w 314"/>
                <a:gd name="T25" fmla="*/ 307 h 611"/>
                <a:gd name="T26" fmla="*/ 0 w 314"/>
                <a:gd name="T27" fmla="*/ 262 h 611"/>
                <a:gd name="T28" fmla="*/ 11 w 314"/>
                <a:gd name="T29" fmla="*/ 246 h 611"/>
                <a:gd name="T30" fmla="*/ 36 w 314"/>
                <a:gd name="T31" fmla="*/ 239 h 611"/>
                <a:gd name="T32" fmla="*/ 148 w 314"/>
                <a:gd name="T33" fmla="*/ 109 h 611"/>
                <a:gd name="T34" fmla="*/ 163 w 314"/>
                <a:gd name="T35" fmla="*/ 20 h 611"/>
                <a:gd name="T36" fmla="*/ 181 w 314"/>
                <a:gd name="T37" fmla="*/ 2 h 611"/>
                <a:gd name="T38" fmla="*/ 215 w 314"/>
                <a:gd name="T39" fmla="*/ 22 h 611"/>
                <a:gd name="T40" fmla="*/ 233 w 314"/>
                <a:gd name="T41" fmla="*/ 159 h 611"/>
                <a:gd name="T42" fmla="*/ 175 w 314"/>
                <a:gd name="T43" fmla="*/ 174 h 611"/>
                <a:gd name="T44" fmla="*/ 92 w 314"/>
                <a:gd name="T45" fmla="*/ 273 h 611"/>
                <a:gd name="T46" fmla="*/ 154 w 314"/>
                <a:gd name="T47" fmla="*/ 327 h 611"/>
                <a:gd name="T48" fmla="*/ 226 w 314"/>
                <a:gd name="T49" fmla="*/ 253 h 611"/>
                <a:gd name="T50" fmla="*/ 175 w 314"/>
                <a:gd name="T51" fmla="*/ 174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4" h="611">
                  <a:moveTo>
                    <a:pt x="233" y="159"/>
                  </a:moveTo>
                  <a:cubicBezTo>
                    <a:pt x="217" y="199"/>
                    <a:pt x="242" y="215"/>
                    <a:pt x="275" y="228"/>
                  </a:cubicBezTo>
                  <a:cubicBezTo>
                    <a:pt x="289" y="233"/>
                    <a:pt x="298" y="242"/>
                    <a:pt x="302" y="255"/>
                  </a:cubicBezTo>
                  <a:cubicBezTo>
                    <a:pt x="314" y="286"/>
                    <a:pt x="311" y="295"/>
                    <a:pt x="278" y="295"/>
                  </a:cubicBezTo>
                  <a:cubicBezTo>
                    <a:pt x="235" y="295"/>
                    <a:pt x="217" y="309"/>
                    <a:pt x="204" y="347"/>
                  </a:cubicBezTo>
                  <a:cubicBezTo>
                    <a:pt x="184" y="416"/>
                    <a:pt x="161" y="486"/>
                    <a:pt x="157" y="560"/>
                  </a:cubicBezTo>
                  <a:cubicBezTo>
                    <a:pt x="157" y="569"/>
                    <a:pt x="150" y="580"/>
                    <a:pt x="148" y="589"/>
                  </a:cubicBezTo>
                  <a:cubicBezTo>
                    <a:pt x="146" y="602"/>
                    <a:pt x="139" y="611"/>
                    <a:pt x="125" y="611"/>
                  </a:cubicBezTo>
                  <a:cubicBezTo>
                    <a:pt x="114" y="609"/>
                    <a:pt x="105" y="600"/>
                    <a:pt x="103" y="589"/>
                  </a:cubicBezTo>
                  <a:cubicBezTo>
                    <a:pt x="92" y="546"/>
                    <a:pt x="98" y="501"/>
                    <a:pt x="103" y="459"/>
                  </a:cubicBezTo>
                  <a:cubicBezTo>
                    <a:pt x="107" y="423"/>
                    <a:pt x="107" y="389"/>
                    <a:pt x="105" y="356"/>
                  </a:cubicBezTo>
                  <a:cubicBezTo>
                    <a:pt x="103" y="331"/>
                    <a:pt x="89" y="320"/>
                    <a:pt x="69" y="313"/>
                  </a:cubicBezTo>
                  <a:cubicBezTo>
                    <a:pt x="58" y="311"/>
                    <a:pt x="47" y="309"/>
                    <a:pt x="36" y="307"/>
                  </a:cubicBezTo>
                  <a:cubicBezTo>
                    <a:pt x="11" y="302"/>
                    <a:pt x="0" y="286"/>
                    <a:pt x="0" y="262"/>
                  </a:cubicBezTo>
                  <a:cubicBezTo>
                    <a:pt x="0" y="253"/>
                    <a:pt x="4" y="248"/>
                    <a:pt x="11" y="246"/>
                  </a:cubicBezTo>
                  <a:cubicBezTo>
                    <a:pt x="20" y="244"/>
                    <a:pt x="27" y="242"/>
                    <a:pt x="36" y="239"/>
                  </a:cubicBezTo>
                  <a:cubicBezTo>
                    <a:pt x="105" y="224"/>
                    <a:pt x="137" y="174"/>
                    <a:pt x="148" y="109"/>
                  </a:cubicBezTo>
                  <a:cubicBezTo>
                    <a:pt x="152" y="80"/>
                    <a:pt x="163" y="51"/>
                    <a:pt x="163" y="20"/>
                  </a:cubicBezTo>
                  <a:cubicBezTo>
                    <a:pt x="163" y="9"/>
                    <a:pt x="168" y="0"/>
                    <a:pt x="181" y="2"/>
                  </a:cubicBezTo>
                  <a:cubicBezTo>
                    <a:pt x="195" y="4"/>
                    <a:pt x="213" y="0"/>
                    <a:pt x="215" y="22"/>
                  </a:cubicBezTo>
                  <a:cubicBezTo>
                    <a:pt x="222" y="65"/>
                    <a:pt x="228" y="109"/>
                    <a:pt x="233" y="159"/>
                  </a:cubicBezTo>
                  <a:close/>
                  <a:moveTo>
                    <a:pt x="175" y="174"/>
                  </a:moveTo>
                  <a:cubicBezTo>
                    <a:pt x="157" y="221"/>
                    <a:pt x="123" y="242"/>
                    <a:pt x="92" y="273"/>
                  </a:cubicBezTo>
                  <a:cubicBezTo>
                    <a:pt x="128" y="275"/>
                    <a:pt x="141" y="298"/>
                    <a:pt x="154" y="327"/>
                  </a:cubicBezTo>
                  <a:cubicBezTo>
                    <a:pt x="172" y="293"/>
                    <a:pt x="188" y="266"/>
                    <a:pt x="226" y="253"/>
                  </a:cubicBezTo>
                  <a:cubicBezTo>
                    <a:pt x="193" y="237"/>
                    <a:pt x="188" y="208"/>
                    <a:pt x="175" y="1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8">
              <a:extLst>
                <a:ext uri="{FF2B5EF4-FFF2-40B4-BE49-F238E27FC236}">
                  <a16:creationId xmlns:a16="http://schemas.microsoft.com/office/drawing/2014/main" id="{12A511DB-9258-4C70-8E5F-17E5FA1687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4912638" y="-7327900"/>
              <a:ext cx="977900" cy="1830388"/>
            </a:xfrm>
            <a:custGeom>
              <a:avLst/>
              <a:gdLst>
                <a:gd name="T0" fmla="*/ 67 w 260"/>
                <a:gd name="T1" fmla="*/ 439 h 486"/>
                <a:gd name="T2" fmla="*/ 85 w 260"/>
                <a:gd name="T3" fmla="*/ 309 h 486"/>
                <a:gd name="T4" fmla="*/ 88 w 260"/>
                <a:gd name="T5" fmla="*/ 276 h 486"/>
                <a:gd name="T6" fmla="*/ 56 w 260"/>
                <a:gd name="T7" fmla="*/ 242 h 486"/>
                <a:gd name="T8" fmla="*/ 14 w 260"/>
                <a:gd name="T9" fmla="*/ 231 h 486"/>
                <a:gd name="T10" fmla="*/ 0 w 260"/>
                <a:gd name="T11" fmla="*/ 215 h 486"/>
                <a:gd name="T12" fmla="*/ 14 w 260"/>
                <a:gd name="T13" fmla="*/ 195 h 486"/>
                <a:gd name="T14" fmla="*/ 18 w 260"/>
                <a:gd name="T15" fmla="*/ 193 h 486"/>
                <a:gd name="T16" fmla="*/ 108 w 260"/>
                <a:gd name="T17" fmla="*/ 76 h 486"/>
                <a:gd name="T18" fmla="*/ 117 w 260"/>
                <a:gd name="T19" fmla="*/ 29 h 486"/>
                <a:gd name="T20" fmla="*/ 166 w 260"/>
                <a:gd name="T21" fmla="*/ 20 h 486"/>
                <a:gd name="T22" fmla="*/ 177 w 260"/>
                <a:gd name="T23" fmla="*/ 87 h 486"/>
                <a:gd name="T24" fmla="*/ 222 w 260"/>
                <a:gd name="T25" fmla="*/ 157 h 486"/>
                <a:gd name="T26" fmla="*/ 244 w 260"/>
                <a:gd name="T27" fmla="*/ 170 h 486"/>
                <a:gd name="T28" fmla="*/ 244 w 260"/>
                <a:gd name="T29" fmla="*/ 204 h 486"/>
                <a:gd name="T30" fmla="*/ 173 w 260"/>
                <a:gd name="T31" fmla="*/ 305 h 486"/>
                <a:gd name="T32" fmla="*/ 121 w 260"/>
                <a:gd name="T33" fmla="*/ 457 h 486"/>
                <a:gd name="T34" fmla="*/ 101 w 260"/>
                <a:gd name="T35" fmla="*/ 484 h 486"/>
                <a:gd name="T36" fmla="*/ 67 w 260"/>
                <a:gd name="T37" fmla="*/ 457 h 486"/>
                <a:gd name="T38" fmla="*/ 67 w 260"/>
                <a:gd name="T39" fmla="*/ 439 h 486"/>
                <a:gd name="T40" fmla="*/ 135 w 260"/>
                <a:gd name="T41" fmla="*/ 269 h 486"/>
                <a:gd name="T42" fmla="*/ 173 w 260"/>
                <a:gd name="T43" fmla="*/ 195 h 486"/>
                <a:gd name="T44" fmla="*/ 168 w 260"/>
                <a:gd name="T45" fmla="*/ 184 h 486"/>
                <a:gd name="T46" fmla="*/ 132 w 260"/>
                <a:gd name="T47" fmla="*/ 168 h 486"/>
                <a:gd name="T48" fmla="*/ 119 w 260"/>
                <a:gd name="T49" fmla="*/ 206 h 486"/>
                <a:gd name="T50" fmla="*/ 135 w 260"/>
                <a:gd name="T51" fmla="*/ 269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60" h="486">
                  <a:moveTo>
                    <a:pt x="67" y="439"/>
                  </a:moveTo>
                  <a:cubicBezTo>
                    <a:pt x="65" y="394"/>
                    <a:pt x="81" y="354"/>
                    <a:pt x="85" y="309"/>
                  </a:cubicBezTo>
                  <a:cubicBezTo>
                    <a:pt x="85" y="298"/>
                    <a:pt x="88" y="287"/>
                    <a:pt x="88" y="276"/>
                  </a:cubicBezTo>
                  <a:cubicBezTo>
                    <a:pt x="88" y="255"/>
                    <a:pt x="79" y="244"/>
                    <a:pt x="56" y="242"/>
                  </a:cubicBezTo>
                  <a:cubicBezTo>
                    <a:pt x="43" y="242"/>
                    <a:pt x="27" y="235"/>
                    <a:pt x="14" y="231"/>
                  </a:cubicBezTo>
                  <a:cubicBezTo>
                    <a:pt x="7" y="229"/>
                    <a:pt x="0" y="224"/>
                    <a:pt x="0" y="215"/>
                  </a:cubicBezTo>
                  <a:cubicBezTo>
                    <a:pt x="0" y="206"/>
                    <a:pt x="5" y="199"/>
                    <a:pt x="14" y="195"/>
                  </a:cubicBezTo>
                  <a:cubicBezTo>
                    <a:pt x="16" y="195"/>
                    <a:pt x="16" y="195"/>
                    <a:pt x="18" y="193"/>
                  </a:cubicBezTo>
                  <a:cubicBezTo>
                    <a:pt x="90" y="186"/>
                    <a:pt x="96" y="130"/>
                    <a:pt x="108" y="76"/>
                  </a:cubicBezTo>
                  <a:cubicBezTo>
                    <a:pt x="112" y="61"/>
                    <a:pt x="112" y="45"/>
                    <a:pt x="117" y="29"/>
                  </a:cubicBezTo>
                  <a:cubicBezTo>
                    <a:pt x="126" y="2"/>
                    <a:pt x="148" y="0"/>
                    <a:pt x="166" y="20"/>
                  </a:cubicBezTo>
                  <a:cubicBezTo>
                    <a:pt x="184" y="40"/>
                    <a:pt x="182" y="63"/>
                    <a:pt x="177" y="87"/>
                  </a:cubicBezTo>
                  <a:cubicBezTo>
                    <a:pt x="170" y="139"/>
                    <a:pt x="170" y="139"/>
                    <a:pt x="222" y="157"/>
                  </a:cubicBezTo>
                  <a:cubicBezTo>
                    <a:pt x="231" y="159"/>
                    <a:pt x="238" y="164"/>
                    <a:pt x="244" y="170"/>
                  </a:cubicBezTo>
                  <a:cubicBezTo>
                    <a:pt x="256" y="182"/>
                    <a:pt x="260" y="197"/>
                    <a:pt x="244" y="204"/>
                  </a:cubicBezTo>
                  <a:cubicBezTo>
                    <a:pt x="200" y="224"/>
                    <a:pt x="191" y="269"/>
                    <a:pt x="173" y="305"/>
                  </a:cubicBezTo>
                  <a:cubicBezTo>
                    <a:pt x="150" y="352"/>
                    <a:pt x="128" y="403"/>
                    <a:pt x="121" y="457"/>
                  </a:cubicBezTo>
                  <a:cubicBezTo>
                    <a:pt x="119" y="470"/>
                    <a:pt x="121" y="486"/>
                    <a:pt x="101" y="484"/>
                  </a:cubicBezTo>
                  <a:cubicBezTo>
                    <a:pt x="85" y="482"/>
                    <a:pt x="67" y="479"/>
                    <a:pt x="67" y="457"/>
                  </a:cubicBezTo>
                  <a:cubicBezTo>
                    <a:pt x="67" y="439"/>
                    <a:pt x="67" y="439"/>
                    <a:pt x="67" y="439"/>
                  </a:cubicBezTo>
                  <a:close/>
                  <a:moveTo>
                    <a:pt x="135" y="269"/>
                  </a:moveTo>
                  <a:cubicBezTo>
                    <a:pt x="161" y="249"/>
                    <a:pt x="159" y="220"/>
                    <a:pt x="173" y="195"/>
                  </a:cubicBezTo>
                  <a:cubicBezTo>
                    <a:pt x="175" y="193"/>
                    <a:pt x="170" y="186"/>
                    <a:pt x="168" y="184"/>
                  </a:cubicBezTo>
                  <a:cubicBezTo>
                    <a:pt x="157" y="175"/>
                    <a:pt x="144" y="161"/>
                    <a:pt x="132" y="168"/>
                  </a:cubicBezTo>
                  <a:cubicBezTo>
                    <a:pt x="121" y="175"/>
                    <a:pt x="114" y="190"/>
                    <a:pt x="119" y="206"/>
                  </a:cubicBezTo>
                  <a:cubicBezTo>
                    <a:pt x="123" y="226"/>
                    <a:pt x="130" y="246"/>
                    <a:pt x="135" y="2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5" name="Freeform 15">
            <a:extLst>
              <a:ext uri="{FF2B5EF4-FFF2-40B4-BE49-F238E27FC236}">
                <a16:creationId xmlns:a16="http://schemas.microsoft.com/office/drawing/2014/main" id="{56976B11-7867-4F62-B081-9490C6F06FDB}"/>
              </a:ext>
            </a:extLst>
          </p:cNvPr>
          <p:cNvSpPr>
            <a:spLocks noEditPoints="1"/>
          </p:cNvSpPr>
          <p:nvPr/>
        </p:nvSpPr>
        <p:spPr bwMode="auto">
          <a:xfrm>
            <a:off x="5114815" y="484474"/>
            <a:ext cx="245528" cy="324590"/>
          </a:xfrm>
          <a:custGeom>
            <a:avLst/>
            <a:gdLst>
              <a:gd name="T0" fmla="*/ 358 w 571"/>
              <a:gd name="T1" fmla="*/ 117 h 755"/>
              <a:gd name="T2" fmla="*/ 356 w 571"/>
              <a:gd name="T3" fmla="*/ 171 h 755"/>
              <a:gd name="T4" fmla="*/ 477 w 571"/>
              <a:gd name="T5" fmla="*/ 323 h 755"/>
              <a:gd name="T6" fmla="*/ 542 w 571"/>
              <a:gd name="T7" fmla="*/ 334 h 755"/>
              <a:gd name="T8" fmla="*/ 571 w 571"/>
              <a:gd name="T9" fmla="*/ 368 h 755"/>
              <a:gd name="T10" fmla="*/ 539 w 571"/>
              <a:gd name="T11" fmla="*/ 390 h 755"/>
              <a:gd name="T12" fmla="*/ 448 w 571"/>
              <a:gd name="T13" fmla="*/ 399 h 755"/>
              <a:gd name="T14" fmla="*/ 378 w 571"/>
              <a:gd name="T15" fmla="*/ 439 h 755"/>
              <a:gd name="T16" fmla="*/ 293 w 571"/>
              <a:gd name="T17" fmla="*/ 623 h 755"/>
              <a:gd name="T18" fmla="*/ 273 w 571"/>
              <a:gd name="T19" fmla="*/ 731 h 755"/>
              <a:gd name="T20" fmla="*/ 237 w 571"/>
              <a:gd name="T21" fmla="*/ 744 h 755"/>
              <a:gd name="T22" fmla="*/ 215 w 571"/>
              <a:gd name="T23" fmla="*/ 704 h 755"/>
              <a:gd name="T24" fmla="*/ 212 w 571"/>
              <a:gd name="T25" fmla="*/ 543 h 755"/>
              <a:gd name="T26" fmla="*/ 199 w 571"/>
              <a:gd name="T27" fmla="*/ 462 h 755"/>
              <a:gd name="T28" fmla="*/ 154 w 571"/>
              <a:gd name="T29" fmla="*/ 433 h 755"/>
              <a:gd name="T30" fmla="*/ 49 w 571"/>
              <a:gd name="T31" fmla="*/ 433 h 755"/>
              <a:gd name="T32" fmla="*/ 31 w 571"/>
              <a:gd name="T33" fmla="*/ 435 h 755"/>
              <a:gd name="T34" fmla="*/ 2 w 571"/>
              <a:gd name="T35" fmla="*/ 417 h 755"/>
              <a:gd name="T36" fmla="*/ 26 w 571"/>
              <a:gd name="T37" fmla="*/ 392 h 755"/>
              <a:gd name="T38" fmla="*/ 154 w 571"/>
              <a:gd name="T39" fmla="*/ 343 h 755"/>
              <a:gd name="T40" fmla="*/ 284 w 571"/>
              <a:gd name="T41" fmla="*/ 121 h 755"/>
              <a:gd name="T42" fmla="*/ 300 w 571"/>
              <a:gd name="T43" fmla="*/ 18 h 755"/>
              <a:gd name="T44" fmla="*/ 324 w 571"/>
              <a:gd name="T45" fmla="*/ 7 h 755"/>
              <a:gd name="T46" fmla="*/ 356 w 571"/>
              <a:gd name="T47" fmla="*/ 52 h 755"/>
              <a:gd name="T48" fmla="*/ 358 w 571"/>
              <a:gd name="T49" fmla="*/ 117 h 755"/>
              <a:gd name="T50" fmla="*/ 311 w 571"/>
              <a:gd name="T51" fmla="*/ 195 h 755"/>
              <a:gd name="T52" fmla="*/ 257 w 571"/>
              <a:gd name="T53" fmla="*/ 310 h 755"/>
              <a:gd name="T54" fmla="*/ 159 w 571"/>
              <a:gd name="T55" fmla="*/ 381 h 755"/>
              <a:gd name="T56" fmla="*/ 262 w 571"/>
              <a:gd name="T57" fmla="*/ 549 h 755"/>
              <a:gd name="T58" fmla="*/ 425 w 571"/>
              <a:gd name="T59" fmla="*/ 354 h 755"/>
              <a:gd name="T60" fmla="*/ 311 w 571"/>
              <a:gd name="T61" fmla="*/ 195 h 7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571" h="755">
                <a:moveTo>
                  <a:pt x="358" y="117"/>
                </a:moveTo>
                <a:cubicBezTo>
                  <a:pt x="358" y="142"/>
                  <a:pt x="358" y="157"/>
                  <a:pt x="356" y="171"/>
                </a:cubicBezTo>
                <a:cubicBezTo>
                  <a:pt x="353" y="251"/>
                  <a:pt x="396" y="305"/>
                  <a:pt x="477" y="323"/>
                </a:cubicBezTo>
                <a:cubicBezTo>
                  <a:pt x="497" y="328"/>
                  <a:pt x="519" y="332"/>
                  <a:pt x="542" y="334"/>
                </a:cubicBezTo>
                <a:cubicBezTo>
                  <a:pt x="562" y="336"/>
                  <a:pt x="571" y="350"/>
                  <a:pt x="571" y="368"/>
                </a:cubicBezTo>
                <a:cubicBezTo>
                  <a:pt x="571" y="386"/>
                  <a:pt x="555" y="390"/>
                  <a:pt x="539" y="390"/>
                </a:cubicBezTo>
                <a:cubicBezTo>
                  <a:pt x="508" y="390"/>
                  <a:pt x="479" y="395"/>
                  <a:pt x="448" y="399"/>
                </a:cubicBezTo>
                <a:cubicBezTo>
                  <a:pt x="418" y="404"/>
                  <a:pt x="394" y="417"/>
                  <a:pt x="378" y="439"/>
                </a:cubicBezTo>
                <a:cubicBezTo>
                  <a:pt x="338" y="495"/>
                  <a:pt x="304" y="554"/>
                  <a:pt x="293" y="623"/>
                </a:cubicBezTo>
                <a:cubicBezTo>
                  <a:pt x="286" y="659"/>
                  <a:pt x="280" y="695"/>
                  <a:pt x="273" y="731"/>
                </a:cubicBezTo>
                <a:cubicBezTo>
                  <a:pt x="268" y="751"/>
                  <a:pt x="253" y="755"/>
                  <a:pt x="237" y="744"/>
                </a:cubicBezTo>
                <a:cubicBezTo>
                  <a:pt x="224" y="735"/>
                  <a:pt x="217" y="719"/>
                  <a:pt x="215" y="704"/>
                </a:cubicBezTo>
                <a:cubicBezTo>
                  <a:pt x="215" y="650"/>
                  <a:pt x="206" y="596"/>
                  <a:pt x="212" y="543"/>
                </a:cubicBezTo>
                <a:cubicBezTo>
                  <a:pt x="217" y="513"/>
                  <a:pt x="208" y="487"/>
                  <a:pt x="199" y="462"/>
                </a:cubicBezTo>
                <a:cubicBezTo>
                  <a:pt x="192" y="442"/>
                  <a:pt x="176" y="433"/>
                  <a:pt x="154" y="433"/>
                </a:cubicBezTo>
                <a:cubicBezTo>
                  <a:pt x="49" y="433"/>
                  <a:pt x="49" y="433"/>
                  <a:pt x="49" y="433"/>
                </a:cubicBezTo>
                <a:cubicBezTo>
                  <a:pt x="42" y="433"/>
                  <a:pt x="38" y="435"/>
                  <a:pt x="31" y="435"/>
                </a:cubicBezTo>
                <a:cubicBezTo>
                  <a:pt x="17" y="437"/>
                  <a:pt x="4" y="433"/>
                  <a:pt x="2" y="417"/>
                </a:cubicBezTo>
                <a:cubicBezTo>
                  <a:pt x="0" y="401"/>
                  <a:pt x="11" y="392"/>
                  <a:pt x="26" y="392"/>
                </a:cubicBezTo>
                <a:cubicBezTo>
                  <a:pt x="76" y="390"/>
                  <a:pt x="114" y="363"/>
                  <a:pt x="154" y="343"/>
                </a:cubicBezTo>
                <a:cubicBezTo>
                  <a:pt x="246" y="298"/>
                  <a:pt x="280" y="218"/>
                  <a:pt x="284" y="121"/>
                </a:cubicBezTo>
                <a:cubicBezTo>
                  <a:pt x="286" y="86"/>
                  <a:pt x="295" y="52"/>
                  <a:pt x="300" y="18"/>
                </a:cubicBezTo>
                <a:cubicBezTo>
                  <a:pt x="302" y="0"/>
                  <a:pt x="315" y="0"/>
                  <a:pt x="324" y="7"/>
                </a:cubicBezTo>
                <a:cubicBezTo>
                  <a:pt x="340" y="16"/>
                  <a:pt x="356" y="30"/>
                  <a:pt x="356" y="52"/>
                </a:cubicBezTo>
                <a:cubicBezTo>
                  <a:pt x="356" y="77"/>
                  <a:pt x="358" y="101"/>
                  <a:pt x="358" y="117"/>
                </a:cubicBezTo>
                <a:close/>
                <a:moveTo>
                  <a:pt x="311" y="195"/>
                </a:moveTo>
                <a:cubicBezTo>
                  <a:pt x="295" y="242"/>
                  <a:pt x="286" y="280"/>
                  <a:pt x="257" y="310"/>
                </a:cubicBezTo>
                <a:cubicBezTo>
                  <a:pt x="228" y="336"/>
                  <a:pt x="197" y="361"/>
                  <a:pt x="159" y="381"/>
                </a:cubicBezTo>
                <a:cubicBezTo>
                  <a:pt x="248" y="404"/>
                  <a:pt x="248" y="478"/>
                  <a:pt x="262" y="549"/>
                </a:cubicBezTo>
                <a:cubicBezTo>
                  <a:pt x="300" y="464"/>
                  <a:pt x="333" y="384"/>
                  <a:pt x="425" y="354"/>
                </a:cubicBezTo>
                <a:cubicBezTo>
                  <a:pt x="362" y="319"/>
                  <a:pt x="329" y="267"/>
                  <a:pt x="311" y="195"/>
                </a:cubicBezTo>
                <a:close/>
              </a:path>
            </a:pathLst>
          </a:custGeom>
          <a:solidFill>
            <a:srgbClr val="5FCFE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D331D582-2241-422E-8F6A-2315BB6481F8}"/>
              </a:ext>
            </a:extLst>
          </p:cNvPr>
          <p:cNvSpPr txBox="1"/>
          <p:nvPr/>
        </p:nvSpPr>
        <p:spPr>
          <a:xfrm>
            <a:off x="7585419" y="730703"/>
            <a:ext cx="398361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000" b="1">
                <a:ln>
                  <a:solidFill>
                    <a:schemeClr val="tx1"/>
                  </a:solidFill>
                </a:ln>
                <a:solidFill>
                  <a:srgbClr val="FFFF01"/>
                </a:solidFill>
                <a:latin typeface="Snap ITC" panose="04040A07060A02020202" pitchFamily="82" charset="0"/>
              </a:rPr>
              <a:t>PowerPoint </a:t>
            </a:r>
          </a:p>
          <a:p>
            <a:pPr algn="r"/>
            <a:r>
              <a:rPr lang="en-US" altLang="zh-CN" sz="4000" b="1">
                <a:ln>
                  <a:solidFill>
                    <a:schemeClr val="tx1"/>
                  </a:solidFill>
                </a:ln>
                <a:solidFill>
                  <a:srgbClr val="FFFF01"/>
                </a:solidFill>
                <a:latin typeface="Snap ITC" panose="04040A07060A02020202" pitchFamily="82" charset="0"/>
              </a:rPr>
              <a:t>Templet</a:t>
            </a:r>
            <a:endParaRPr lang="zh-CN" altLang="en-US" sz="4000" b="1">
              <a:ln>
                <a:solidFill>
                  <a:schemeClr val="tx1"/>
                </a:solidFill>
              </a:ln>
              <a:solidFill>
                <a:srgbClr val="FFFF01"/>
              </a:solidFill>
              <a:latin typeface="Snap ITC" panose="04040A07060A020202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98690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625</TotalTime>
  <Words>611</Words>
  <Application>Microsoft Office PowerPoint</Application>
  <PresentationFormat>宽屏</PresentationFormat>
  <Paragraphs>92</Paragraphs>
  <Slides>13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Snap ITC</vt:lpstr>
      <vt:lpstr>等线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夏日海滩冲浪趴ppt模板</dc:title>
  <dc:creator>忘吃药的晓公子 yvonne</dc:creator>
  <cp:keywords>51PPT模板网</cp:keywords>
  <dc:description>www.51pptmoban.com</dc:description>
  <cp:lastModifiedBy>Win user</cp:lastModifiedBy>
  <cp:revision>16</cp:revision>
  <dcterms:created xsi:type="dcterms:W3CDTF">2022-01-07T03:19:55Z</dcterms:created>
  <dcterms:modified xsi:type="dcterms:W3CDTF">2022-01-23T11:53:00Z</dcterms:modified>
</cp:coreProperties>
</file>